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  <p:sldMasterId id="2147483780" r:id="rId4"/>
    <p:sldMasterId id="2147483793" r:id="rId5"/>
  </p:sldMasterIdLst>
  <p:notesMasterIdLst>
    <p:notesMasterId r:id="rId47"/>
  </p:notesMasterIdLst>
  <p:handoutMasterIdLst>
    <p:handoutMasterId r:id="rId48"/>
  </p:handoutMasterIdLst>
  <p:sldIdLst>
    <p:sldId id="2134807646" r:id="rId6"/>
    <p:sldId id="2147483485" r:id="rId7"/>
    <p:sldId id="2147483579" r:id="rId8"/>
    <p:sldId id="2147483552" r:id="rId9"/>
    <p:sldId id="2147483397" r:id="rId10"/>
    <p:sldId id="2147483531" r:id="rId11"/>
    <p:sldId id="2134806507" r:id="rId12"/>
    <p:sldId id="2134806552" r:id="rId13"/>
    <p:sldId id="2134806553" r:id="rId14"/>
    <p:sldId id="2134806554" r:id="rId15"/>
    <p:sldId id="2147483559" r:id="rId16"/>
    <p:sldId id="2147483567" r:id="rId17"/>
    <p:sldId id="2134806567" r:id="rId18"/>
    <p:sldId id="2147483581" r:id="rId19"/>
    <p:sldId id="2134806569" r:id="rId20"/>
    <p:sldId id="2134806564" r:id="rId21"/>
    <p:sldId id="2134806565" r:id="rId22"/>
    <p:sldId id="2134806568" r:id="rId23"/>
    <p:sldId id="2147483577" r:id="rId24"/>
    <p:sldId id="2134805878" r:id="rId25"/>
    <p:sldId id="2134806566" r:id="rId26"/>
    <p:sldId id="2134806101" r:id="rId27"/>
    <p:sldId id="2147483570" r:id="rId28"/>
    <p:sldId id="2134806572" r:id="rId29"/>
    <p:sldId id="2134806573" r:id="rId30"/>
    <p:sldId id="2134806108" r:id="rId31"/>
    <p:sldId id="2147483562" r:id="rId32"/>
    <p:sldId id="2147483572" r:id="rId33"/>
    <p:sldId id="2147483573" r:id="rId34"/>
    <p:sldId id="2134806576" r:id="rId35"/>
    <p:sldId id="2134806577" r:id="rId36"/>
    <p:sldId id="2134806551" r:id="rId37"/>
    <p:sldId id="2134806578" r:id="rId38"/>
    <p:sldId id="2134806579" r:id="rId39"/>
    <p:sldId id="2134806088" r:id="rId40"/>
    <p:sldId id="2134806580" r:id="rId41"/>
    <p:sldId id="2134806581" r:id="rId42"/>
    <p:sldId id="2134806582" r:id="rId43"/>
    <p:sldId id="2134806536" r:id="rId44"/>
    <p:sldId id="2134806535" r:id="rId45"/>
    <p:sldId id="2134806584" r:id="rId4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34807646"/>
            <p14:sldId id="2147483485"/>
            <p14:sldId id="2147483579"/>
            <p14:sldId id="2147483552"/>
            <p14:sldId id="2147483397"/>
            <p14:sldId id="2147483531"/>
          </p14:sldIdLst>
        </p14:section>
        <p14:section name="Contrôle des cahiers des élèves" id="{3349E447-45AA-43EF-A620-CF581E9FA99B}">
          <p14:sldIdLst>
            <p14:sldId id="2134806507"/>
            <p14:sldId id="2134806552"/>
            <p14:sldId id="2134806553"/>
          </p14:sldIdLst>
        </p14:section>
        <p14:section name="Discussion informelle" id="{8F7889F9-27DA-4421-B305-A18399C6F4CE}">
          <p14:sldIdLst>
            <p14:sldId id="2134806554"/>
            <p14:sldId id="2147483559"/>
            <p14:sldId id="2147483567"/>
          </p14:sldIdLst>
        </p14:section>
        <p14:section name="Activité rituelle" id="{79315A69-A635-48A2-B9BA-98FE67B817D4}">
          <p14:sldIdLst>
            <p14:sldId id="2134806567"/>
            <p14:sldId id="2147483581"/>
          </p14:sldIdLst>
        </p14:section>
        <p14:section name="Lexique" id="{343C6800-A84D-49D7-8DE8-BBB1B42005B7}">
          <p14:sldIdLst>
            <p14:sldId id="2134806569"/>
            <p14:sldId id="2134806564"/>
            <p14:sldId id="2134806565"/>
          </p14:sldIdLst>
        </p14:section>
        <p14:section name="Déclaration de l’objectif de la séance" id="{1F7A1ED2-DD19-4DF3-BC26-A1D65FFD1118}">
          <p14:sldIdLst>
            <p14:sldId id="2134806568"/>
            <p14:sldId id="2147483577"/>
            <p14:sldId id="2134805878"/>
          </p14:sldIdLst>
        </p14:section>
        <p14:section name="Activités préparatoires" id="{69F73FD7-CFD2-4947-A3C9-375EE528B5BE}">
          <p14:sldIdLst>
            <p14:sldId id="2134806566"/>
            <p14:sldId id="2134806101"/>
            <p14:sldId id="2147483570"/>
            <p14:sldId id="2134806572"/>
          </p14:sldIdLst>
        </p14:section>
        <p14:section name="Tâche principale" id="{A2A5D278-252D-471E-A046-E0EEBB7C2D2B}">
          <p14:sldIdLst>
            <p14:sldId id="2134806573"/>
            <p14:sldId id="2134806108"/>
            <p14:sldId id="2147483562"/>
            <p14:sldId id="2147483572"/>
            <p14:sldId id="2147483573"/>
            <p14:sldId id="2134806576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34806578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34806580"/>
            <p14:sldId id="2134806581"/>
          </p14:sldIdLst>
        </p14:section>
        <p14:section name="Clôture" id="{8EB5D3A0-81F1-4DE6-BEB2-58DE24DBB138}">
          <p14:sldIdLst>
            <p14:sldId id="2134806582"/>
            <p14:sldId id="2134806536"/>
            <p14:sldId id="2134806535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AAD21"/>
    <a:srgbClr val="86B628"/>
    <a:srgbClr val="FF6600"/>
    <a:srgbClr val="F5A109"/>
    <a:srgbClr val="0B0805"/>
    <a:srgbClr val="FDDF43"/>
    <a:srgbClr val="4A3622"/>
    <a:srgbClr val="EE50D0"/>
    <a:srgbClr val="E2632A"/>
    <a:srgbClr val="AB20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017" autoAdjust="0"/>
    <p:restoredTop sz="93816" autoAdjust="0"/>
  </p:normalViewPr>
  <p:slideViewPr>
    <p:cSldViewPr snapToGrid="0">
      <p:cViewPr varScale="1">
        <p:scale>
          <a:sx n="81" d="100"/>
          <a:sy n="81" d="100"/>
        </p:scale>
        <p:origin x="91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CBA948B-DEAB-C133-8ABE-03928C6453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25290591-6B1F-9EE5-D585-9F74FD957F4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 dirty="0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7827319-4A22-AC57-30C6-0CCF479088F5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C6F1429-C017-4037-8B8F-5A80DDDE3928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dirty="0">
              <a:solidFill>
                <a:srgbClr val="FF0000"/>
              </a:solidFill>
              <a:highlight>
                <a:srgbClr val="FFFF00"/>
              </a:highlight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11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076345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16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925998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7FC498-5547-E0CC-8A4A-7FAD51DACC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BC943C-2BF9-334C-51FC-A9DC6C32D4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AC17F9D-A8FA-3D18-E36F-D52DA9D4F8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B60453-1A2B-26FB-4636-D63A7EE29F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16257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dirty="0"/>
              <a:t>Ici, l'accent sera mis sur le choix de l’opération et non pas sur le calcul.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9393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3E8A14-2C2F-0280-5BB0-7B0C6E1CA9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1833"/>
            <a:ext cx="9144000" cy="2387600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3C8791D-8049-B1F8-33BE-E1CA6EC635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568"/>
            <a:ext cx="9144000" cy="165523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6D5D854-2BDC-DA0F-B52C-2A1C7F760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A8DD871-191C-C688-4F82-457E33494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6EE848-288D-41D3-18FD-349395F32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4102959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4459384-A860-B901-6EBD-1230DB0FF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7B2773F-C018-B050-4955-045F2BB35E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987918-09B9-A8B9-81ED-B5CC9735C8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9EAE1DC-D69D-71E7-C170-1BE9A60E3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E7D297A-8EEF-E362-BC4E-8CA03F5CE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48273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FE6FA39-0BD9-F704-7EB7-3909CC9F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10267"/>
            <a:ext cx="10515600" cy="2853267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EDEC3F6-AEBC-3A03-823E-9BE05C166A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8934"/>
            <a:ext cx="10515600" cy="1500717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2CD37-7F56-6686-D058-A4FB7FA0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D82B674-6453-649E-B987-01C98EB93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D2B8FE4-CF8A-E623-CD66-0D757888E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0346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E56F11-6BA1-661A-B97E-44B418CAA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6F6E683-F0B0-216D-F4F2-1279932CB7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3B1FE45-5A72-FCDF-D7EE-6D8D1FEE4F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826684"/>
            <a:ext cx="5156200" cy="434974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ABD2AF5-9EC1-244E-C68B-3E8A1913D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D396993-A6F9-D13A-C4A9-19DE35BD04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A59B924-0EC7-560B-1247-8A5556D4B7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765276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8172ED-0134-00FD-3B85-B2550A65DF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6185"/>
            <a:ext cx="10515600" cy="132503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879F41E-D66C-92BD-E5E1-E3659EBF13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0634"/>
            <a:ext cx="5158316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B7EE2D8-4B05-E386-DF89-BC99722E81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6133"/>
            <a:ext cx="5158316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B36BD647-6AF7-0798-B379-93826998600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0634"/>
            <a:ext cx="5183717" cy="825500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BF3CF91-84F5-A99C-3C70-E11F36B651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6133"/>
            <a:ext cx="5183717" cy="3683000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40AE842A-2ACB-9D3B-D7A2-EC0750C6FF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7AA4A4D0-9449-FD5B-681D-F4C314AE60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C7A0CB2-48D5-E72F-388D-0FF261CD1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8690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40BFF39-CE18-6F4D-F1F5-2F78704B7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AB51D6A-A13A-C99E-0D09-7AFC1D78D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BF5F7D4-7695-DF82-773A-FFC0ABF71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89372F2-928E-7D5D-2271-3D8640DAC3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22845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BABCB1AE-F039-AA0D-6D9A-8D1BBCAE13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846C4296-1F00-D169-10C1-7091D2DEA7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A709C7-5931-9ED3-F47F-C043C9496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537160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1C37CB-F4A0-688B-87AE-508AFB2997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6FE94FB-DD69-4E83-2249-C551F5EF8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E756CE6-915C-0CDB-C1EA-649916C5A1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F096428-A04D-4AE7-7A6D-AE8115248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F9C3459-AFBE-009C-DF2C-12B9E1E27A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C2782A4-F141-E3B4-431C-0790053F61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047326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D9AC5EF-7050-F0BD-6B3C-7BC492709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0467D50C-E54C-4A56-4C3D-453AB13C12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8485"/>
            <a:ext cx="6172200" cy="4872567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E4BB5C45-B688-08B1-6D13-29AD5A9B0D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26319B9-429C-89AB-2A27-C32AE219D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80E66F0-B199-D96E-1F71-043E55526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88C96CA-6AB4-62E7-2ACB-F121C36F1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7075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B7847D1-663C-ECA2-E55D-7AD7475CE3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0740EA62-CB54-CE55-C158-9D1EE8A5C3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F148D92-4C64-34D0-DD5B-9A2085FF2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C3972CD-9983-8E52-E58A-A9EBB1526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BA96257-1F08-87BB-1ABA-079255D96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71957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47F954C5-9700-8B31-0F38-6FD7B74299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6185"/>
            <a:ext cx="2628900" cy="5810249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19EE4D1-811F-76B0-2015-C5DCC0D265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6185"/>
            <a:ext cx="7683500" cy="5810249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187D06-8084-38C2-27E1-BB9CB3505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77E656B-46EE-DDF1-8FC5-77BD22D8C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A0FFFD7-EF61-8A6A-9B39-E47EF5A9CF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165943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2299224"/>
      </p:ext>
    </p:extLst>
  </p:cSld>
  <p:clrMapOvr>
    <a:masterClrMapping/>
  </p:clrMapOvr>
  <p:hf sldNum="0" hdr="0" ftr="0" dt="0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0535371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728219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176362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6622160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7930862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1551102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3625957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544954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867289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3409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358409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967652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505613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476060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6314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7958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0063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5389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443728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0.xml"/><Relationship Id="rId13" Type="http://schemas.openxmlformats.org/officeDocument/2006/relationships/slideLayout" Target="../slideLayouts/slideLayout45.xml"/><Relationship Id="rId1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35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39.xml"/><Relationship Id="rId12" Type="http://schemas.openxmlformats.org/officeDocument/2006/relationships/slideLayout" Target="../slideLayouts/slideLayout44.xml"/><Relationship Id="rId17" Type="http://schemas.openxmlformats.org/officeDocument/2006/relationships/slideLayout" Target="../slideLayouts/slideLayout49.xml"/><Relationship Id="rId2" Type="http://schemas.openxmlformats.org/officeDocument/2006/relationships/slideLayout" Target="../slideLayouts/slideLayout34.xml"/><Relationship Id="rId16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11" Type="http://schemas.openxmlformats.org/officeDocument/2006/relationships/slideLayout" Target="../slideLayouts/slideLayout43.xml"/><Relationship Id="rId5" Type="http://schemas.openxmlformats.org/officeDocument/2006/relationships/slideLayout" Target="../slideLayouts/slideLayout37.xml"/><Relationship Id="rId1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42.xml"/><Relationship Id="rId19" Type="http://schemas.openxmlformats.org/officeDocument/2006/relationships/slideLayout" Target="../slideLayouts/slideLayout51.xml"/><Relationship Id="rId4" Type="http://schemas.openxmlformats.org/officeDocument/2006/relationships/slideLayout" Target="../slideLayouts/slideLayout36.xml"/><Relationship Id="rId9" Type="http://schemas.openxmlformats.org/officeDocument/2006/relationships/slideLayout" Target="../slideLayouts/slideLayout41.xml"/><Relationship Id="rId14" Type="http://schemas.openxmlformats.org/officeDocument/2006/relationships/slideLayout" Target="../slideLayouts/slideLayout4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D3BDCFA-CA0F-BE85-C3EF-72E4CED3CB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185"/>
            <a:ext cx="105156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48D5721-73C6-4550-338C-3180E763B7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6684"/>
            <a:ext cx="105156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9965F76-7CCE-F4E2-3CA4-3F023F95AB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E34262-8F06-428E-A415-E5BF8AFABD82}" type="datetimeFigureOut">
              <a:rPr lang="fr-FR" smtClean="0"/>
              <a:t>12/09/2025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251EC41-97C5-5CFA-1D16-10CE70E2EB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C88DCC7-E87F-672F-F6AC-FC0F73AEE9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6D2C4A-B043-4E64-8C1F-A7CBE928B3A4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36658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12/09/2025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267989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05" r:id="rId12"/>
    <p:sldLayoutId id="2147483806" r:id="rId13"/>
    <p:sldLayoutId id="2147483807" r:id="rId14"/>
    <p:sldLayoutId id="2147483808" r:id="rId15"/>
    <p:sldLayoutId id="2147483809" r:id="rId16"/>
    <p:sldLayoutId id="2147483810" r:id="rId17"/>
    <p:sldLayoutId id="2147483811" r:id="rId18"/>
    <p:sldLayoutId id="2147483812" r:id="rId19"/>
    <p:sldLayoutId id="2147483813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5.png"/><Relationship Id="rId5" Type="http://schemas.microsoft.com/office/2007/relationships/hdphoto" Target="../media/hdphoto3.wdp"/><Relationship Id="rId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11" Type="http://schemas.openxmlformats.org/officeDocument/2006/relationships/image" Target="../media/image15.png"/><Relationship Id="rId5" Type="http://schemas.openxmlformats.org/officeDocument/2006/relationships/image" Target="../media/image10.jpeg"/><Relationship Id="rId10" Type="http://schemas.openxmlformats.org/officeDocument/2006/relationships/image" Target="../media/image14.png"/><Relationship Id="rId4" Type="http://schemas.openxmlformats.org/officeDocument/2006/relationships/image" Target="../media/image9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7" Type="http://schemas.openxmlformats.org/officeDocument/2006/relationships/image" Target="../media/image55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1.png"/><Relationship Id="rId5" Type="http://schemas.openxmlformats.org/officeDocument/2006/relationships/image" Target="../media/image63.png"/><Relationship Id="rId4" Type="http://schemas.openxmlformats.org/officeDocument/2006/relationships/image" Target="../media/image1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7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9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6.png"/><Relationship Id="rId7" Type="http://schemas.openxmlformats.org/officeDocument/2006/relationships/image" Target="../media/image22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730;p98" descr="الصفحة الرئيسية">
            <a:extLst>
              <a:ext uri="{FF2B5EF4-FFF2-40B4-BE49-F238E27FC236}">
                <a16:creationId xmlns:a16="http://schemas.microsoft.com/office/drawing/2014/main" id="{7AF5373E-AA58-8DF1-C78B-6DC56AE08DA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Google Shape;223;p26">
            <a:extLst>
              <a:ext uri="{FF2B5EF4-FFF2-40B4-BE49-F238E27FC236}">
                <a16:creationId xmlns:a16="http://schemas.microsoft.com/office/drawing/2014/main" id="{E0FF8D5D-C824-FEA6-FAD4-EC41BEFD6341}"/>
              </a:ext>
            </a:extLst>
          </p:cNvPr>
          <p:cNvSpPr/>
          <p:nvPr/>
        </p:nvSpPr>
        <p:spPr>
          <a:xfrm>
            <a:off x="304312" y="3710465"/>
            <a:ext cx="5990003" cy="696796"/>
          </a:xfrm>
          <a:prstGeom prst="rect">
            <a:avLst/>
          </a:prstGeom>
          <a:solidFill>
            <a:srgbClr val="336FB6"/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Parcours</a:t>
            </a:r>
          </a:p>
        </p:txBody>
      </p:sp>
      <p:sp>
        <p:nvSpPr>
          <p:cNvPr id="5" name="Google Shape;224;p26">
            <a:extLst>
              <a:ext uri="{FF2B5EF4-FFF2-40B4-BE49-F238E27FC236}">
                <a16:creationId xmlns:a16="http://schemas.microsoft.com/office/drawing/2014/main" id="{523F5EC1-AEA6-A379-1E26-6B69A01A48C4}"/>
              </a:ext>
            </a:extLst>
          </p:cNvPr>
          <p:cNvSpPr/>
          <p:nvPr/>
        </p:nvSpPr>
        <p:spPr>
          <a:xfrm>
            <a:off x="304312" y="5304657"/>
            <a:ext cx="5990003" cy="696796"/>
          </a:xfrm>
          <a:prstGeom prst="rect">
            <a:avLst/>
          </a:prstGeom>
          <a:solidFill>
            <a:srgbClr val="54AFE9"/>
          </a:solidFill>
          <a:ln w="38103" cap="flat">
            <a:solidFill>
              <a:srgbClr val="FFFFFF"/>
            </a:solidFill>
            <a:prstDash val="solid"/>
          </a:ln>
          <a:effectLst>
            <a:outerShdw dist="19997" dir="5400000" algn="tl">
              <a:srgbClr val="000000">
                <a:alpha val="38000"/>
              </a:srgbClr>
            </a:outerShdw>
          </a:effectLst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Séance 04 </a:t>
            </a:r>
          </a:p>
        </p:txBody>
      </p:sp>
      <p:sp>
        <p:nvSpPr>
          <p:cNvPr id="9" name="Google Shape;735;p98">
            <a:extLst>
              <a:ext uri="{FF2B5EF4-FFF2-40B4-BE49-F238E27FC236}">
                <a16:creationId xmlns:a16="http://schemas.microsoft.com/office/drawing/2014/main" id="{F8C53EBC-F327-F687-DA37-526990EB91DF}"/>
              </a:ext>
            </a:extLst>
          </p:cNvPr>
          <p:cNvSpPr/>
          <p:nvPr/>
        </p:nvSpPr>
        <p:spPr>
          <a:xfrm>
            <a:off x="1846698" y="3811586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1" name="Google Shape;742;p98">
            <a:extLst>
              <a:ext uri="{FF2B5EF4-FFF2-40B4-BE49-F238E27FC236}">
                <a16:creationId xmlns:a16="http://schemas.microsoft.com/office/drawing/2014/main" id="{9039775E-25CB-5C8B-4309-9EC4BDC9F608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12" name="Google Shape;731;p98">
            <a:extLst>
              <a:ext uri="{FF2B5EF4-FFF2-40B4-BE49-F238E27FC236}">
                <a16:creationId xmlns:a16="http://schemas.microsoft.com/office/drawing/2014/main" id="{C8167791-6C21-ACFF-666C-CFBE10BF97F7}"/>
              </a:ext>
            </a:extLst>
          </p:cNvPr>
          <p:cNvSpPr txBox="1"/>
          <p:nvPr/>
        </p:nvSpPr>
        <p:spPr>
          <a:xfrm>
            <a:off x="461345" y="1787438"/>
            <a:ext cx="7747991" cy="110799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7200" b="1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Mathématiques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sp>
        <p:nvSpPr>
          <p:cNvPr id="13" name="Google Shape;738;p98">
            <a:extLst>
              <a:ext uri="{FF2B5EF4-FFF2-40B4-BE49-F238E27FC236}">
                <a16:creationId xmlns:a16="http://schemas.microsoft.com/office/drawing/2014/main" id="{65144499-8D01-A9D1-C61B-029059C4644C}"/>
              </a:ext>
            </a:extLst>
          </p:cNvPr>
          <p:cNvSpPr txBox="1"/>
          <p:nvPr/>
        </p:nvSpPr>
        <p:spPr>
          <a:xfrm>
            <a:off x="9945099" y="1685373"/>
            <a:ext cx="1704404" cy="45974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67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Niveau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</a:t>
            </a:r>
            <a:r>
              <a:rPr kumimoji="0" lang="fr-FR" sz="1333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</a:t>
            </a:r>
            <a:r>
              <a:rPr kumimoji="0" lang="fr-FR" sz="16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Dosis"/>
                <a:ea typeface="Dosis"/>
                <a:cs typeface="Dosis"/>
              </a:rPr>
              <a:t>             </a:t>
            </a:r>
            <a:endParaRPr kumimoji="0" lang="fr-FR" sz="14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</a:endParaRPr>
          </a:p>
        </p:txBody>
      </p:sp>
      <p:pic>
        <p:nvPicPr>
          <p:cNvPr id="14" name="Google Shape;743;p98">
            <a:extLst>
              <a:ext uri="{FF2B5EF4-FFF2-40B4-BE49-F238E27FC236}">
                <a16:creationId xmlns:a16="http://schemas.microsoft.com/office/drawing/2014/main" id="{1A5A0225-4191-FE6C-65D7-5FB54D406688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9852013" y="1564952"/>
            <a:ext cx="2026479" cy="1623728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5" name="Google Shape;744;p98">
            <a:extLst>
              <a:ext uri="{FF2B5EF4-FFF2-40B4-BE49-F238E27FC236}">
                <a16:creationId xmlns:a16="http://schemas.microsoft.com/office/drawing/2014/main" id="{63FD0B00-58C1-E387-3548-3A58CB102D08}"/>
              </a:ext>
            </a:extLst>
          </p:cNvPr>
          <p:cNvSpPr txBox="1"/>
          <p:nvPr/>
        </p:nvSpPr>
        <p:spPr>
          <a:xfrm>
            <a:off x="10013049" y="1751881"/>
            <a:ext cx="1704404" cy="590931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8350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kumimoji="0" lang="fr-FR" sz="2133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kumimoji="0" lang="fr-FR" sz="1867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Google Shape;745;p98">
            <a:extLst>
              <a:ext uri="{FF2B5EF4-FFF2-40B4-BE49-F238E27FC236}">
                <a16:creationId xmlns:a16="http://schemas.microsoft.com/office/drawing/2014/main" id="{46746A8E-17B0-82BF-AA2A-E3A6E80172F6}"/>
              </a:ext>
            </a:extLst>
          </p:cNvPr>
          <p:cNvSpPr txBox="1"/>
          <p:nvPr/>
        </p:nvSpPr>
        <p:spPr>
          <a:xfrm>
            <a:off x="10116447" y="2376817"/>
            <a:ext cx="1497604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CBF18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1AC</a:t>
            </a:r>
          </a:p>
        </p:txBody>
      </p:sp>
      <p:sp>
        <p:nvSpPr>
          <p:cNvPr id="23" name="Google Shape;223;p26">
            <a:extLst>
              <a:ext uri="{FF2B5EF4-FFF2-40B4-BE49-F238E27FC236}">
                <a16:creationId xmlns:a16="http://schemas.microsoft.com/office/drawing/2014/main" id="{D258681E-15E4-E90D-7486-E7468319E5A3}"/>
              </a:ext>
            </a:extLst>
          </p:cNvPr>
          <p:cNvSpPr/>
          <p:nvPr/>
        </p:nvSpPr>
        <p:spPr>
          <a:xfrm>
            <a:off x="2108472" y="2944041"/>
            <a:ext cx="4226283" cy="509623"/>
          </a:xfrm>
          <a:prstGeom prst="rect">
            <a:avLst/>
          </a:prstGeom>
          <a:noFill/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32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Période de remédiation</a:t>
            </a:r>
            <a:endParaRPr kumimoji="0" lang="fr-FR" sz="32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sp>
        <p:nvSpPr>
          <p:cNvPr id="24" name="Google Shape;223;p26">
            <a:extLst>
              <a:ext uri="{FF2B5EF4-FFF2-40B4-BE49-F238E27FC236}">
                <a16:creationId xmlns:a16="http://schemas.microsoft.com/office/drawing/2014/main" id="{385193E7-D31A-7AEA-E5AC-38519D2D228A}"/>
              </a:ext>
            </a:extLst>
          </p:cNvPr>
          <p:cNvSpPr/>
          <p:nvPr/>
        </p:nvSpPr>
        <p:spPr>
          <a:xfrm>
            <a:off x="304312" y="4531839"/>
            <a:ext cx="5990003" cy="69679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38103" cap="flat">
            <a:solidFill>
              <a:srgbClr val="FFFFFF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Domaine </a:t>
            </a:r>
          </a:p>
        </p:txBody>
      </p:sp>
      <p:sp>
        <p:nvSpPr>
          <p:cNvPr id="25" name="Google Shape;735;p98">
            <a:extLst>
              <a:ext uri="{FF2B5EF4-FFF2-40B4-BE49-F238E27FC236}">
                <a16:creationId xmlns:a16="http://schemas.microsoft.com/office/drawing/2014/main" id="{44BDC77F-AD67-2B29-88E6-15630B2F8F94}"/>
              </a:ext>
            </a:extLst>
          </p:cNvPr>
          <p:cNvSpPr/>
          <p:nvPr/>
        </p:nvSpPr>
        <p:spPr>
          <a:xfrm>
            <a:off x="1856995" y="4604250"/>
            <a:ext cx="65604" cy="496396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  <p:pic>
        <p:nvPicPr>
          <p:cNvPr id="28" name="Picture 27" descr="Cartoon kids holding protractor and protractor&#10;&#10;AI-generated content may be incorrect.">
            <a:extLst>
              <a:ext uri="{FF2B5EF4-FFF2-40B4-BE49-F238E27FC236}">
                <a16:creationId xmlns:a16="http://schemas.microsoft.com/office/drawing/2014/main" id="{96656D0C-ECB6-0A90-69AA-A3C5D97E67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291" y="3669321"/>
            <a:ext cx="4939709" cy="2534173"/>
          </a:xfrm>
          <a:prstGeom prst="rect">
            <a:avLst/>
          </a:prstGeom>
        </p:spPr>
      </p:pic>
      <p:sp>
        <p:nvSpPr>
          <p:cNvPr id="17" name="Google Shape;223;p26">
            <a:extLst>
              <a:ext uri="{FF2B5EF4-FFF2-40B4-BE49-F238E27FC236}">
                <a16:creationId xmlns:a16="http://schemas.microsoft.com/office/drawing/2014/main" id="{AD19DCE4-5143-B078-8898-4479268B4435}"/>
              </a:ext>
            </a:extLst>
          </p:cNvPr>
          <p:cNvSpPr/>
          <p:nvPr/>
        </p:nvSpPr>
        <p:spPr>
          <a:xfrm>
            <a:off x="1937552" y="3770861"/>
            <a:ext cx="4286785" cy="576000"/>
          </a:xfrm>
          <a:prstGeom prst="rect">
            <a:avLst/>
          </a:prstGeom>
          <a:solidFill>
            <a:srgbClr val="336FB6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</a:t>
            </a:r>
          </a:p>
        </p:txBody>
      </p:sp>
      <p:sp>
        <p:nvSpPr>
          <p:cNvPr id="18" name="Google Shape;223;p26">
            <a:extLst>
              <a:ext uri="{FF2B5EF4-FFF2-40B4-BE49-F238E27FC236}">
                <a16:creationId xmlns:a16="http://schemas.microsoft.com/office/drawing/2014/main" id="{C7B67333-344B-E87F-5F52-3D69D2C5DA01}"/>
              </a:ext>
            </a:extLst>
          </p:cNvPr>
          <p:cNvSpPr/>
          <p:nvPr/>
        </p:nvSpPr>
        <p:spPr>
          <a:xfrm>
            <a:off x="1937552" y="4592236"/>
            <a:ext cx="4286785" cy="576000"/>
          </a:xfrm>
          <a:prstGeom prst="rect">
            <a:avLst/>
          </a:prstGeom>
          <a:solidFill>
            <a:srgbClr val="BDD7EE"/>
          </a:solidFill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2667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Entiers</a:t>
            </a:r>
          </a:p>
        </p:txBody>
      </p:sp>
      <p:sp>
        <p:nvSpPr>
          <p:cNvPr id="19" name="Google Shape;223;p26">
            <a:extLst>
              <a:ext uri="{FF2B5EF4-FFF2-40B4-BE49-F238E27FC236}">
                <a16:creationId xmlns:a16="http://schemas.microsoft.com/office/drawing/2014/main" id="{264FAA57-6EF3-0E4C-0BA8-402533F5DEA2}"/>
              </a:ext>
            </a:extLst>
          </p:cNvPr>
          <p:cNvSpPr/>
          <p:nvPr/>
        </p:nvSpPr>
        <p:spPr>
          <a:xfrm>
            <a:off x="1840373" y="5301047"/>
            <a:ext cx="4430263" cy="700406"/>
          </a:xfrm>
          <a:prstGeom prst="rect">
            <a:avLst/>
          </a:prstGeom>
          <a:noFill/>
          <a:ln w="38103"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203201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prstClr val="white"/>
              </a:buClr>
              <a:buSzPts val="1200"/>
              <a:buFontTx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Diviser un entier à 3 chiffres par un entier à 2 chiffres, avec reste.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62355552-FBE5-4AF4-908D-DE25BC938B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70201" y="3387581"/>
            <a:ext cx="246286" cy="861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121920" tIns="60960" rIns="121920" bIns="6096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br>
              <a:rPr kumimoji="0" lang="fr-FR" altLang="fr-FR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endParaRPr kumimoji="0" lang="fr-FR" altLang="fr-FR" sz="2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Google Shape;742;p98">
            <a:extLst>
              <a:ext uri="{FF2B5EF4-FFF2-40B4-BE49-F238E27FC236}">
                <a16:creationId xmlns:a16="http://schemas.microsoft.com/office/drawing/2014/main" id="{E20F6010-5958-CCE5-50DA-0596536343DD}"/>
              </a:ext>
            </a:extLst>
          </p:cNvPr>
          <p:cNvSpPr/>
          <p:nvPr/>
        </p:nvSpPr>
        <p:spPr>
          <a:xfrm>
            <a:off x="1846710" y="5423309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33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Discussion informelle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BC48600F-D189-86A1-9DEC-103FEF962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6025" y="1210310"/>
            <a:ext cx="2139950" cy="1163833"/>
          </a:xfrm>
          <a:custGeom>
            <a:avLst/>
            <a:gdLst>
              <a:gd name="connsiteX0" fmla="*/ 0 w 2139950"/>
              <a:gd name="connsiteY0" fmla="*/ 0 h 1163833"/>
              <a:gd name="connsiteX1" fmla="*/ 577787 w 2139950"/>
              <a:gd name="connsiteY1" fmla="*/ 0 h 1163833"/>
              <a:gd name="connsiteX2" fmla="*/ 1134174 w 2139950"/>
              <a:gd name="connsiteY2" fmla="*/ 0 h 1163833"/>
              <a:gd name="connsiteX3" fmla="*/ 1604963 w 2139950"/>
              <a:gd name="connsiteY3" fmla="*/ 0 h 1163833"/>
              <a:gd name="connsiteX4" fmla="*/ 2139950 w 2139950"/>
              <a:gd name="connsiteY4" fmla="*/ 0 h 1163833"/>
              <a:gd name="connsiteX5" fmla="*/ 2139950 w 2139950"/>
              <a:gd name="connsiteY5" fmla="*/ 547002 h 1163833"/>
              <a:gd name="connsiteX6" fmla="*/ 2139950 w 2139950"/>
              <a:gd name="connsiteY6" fmla="*/ 1163833 h 1163833"/>
              <a:gd name="connsiteX7" fmla="*/ 1647762 w 2139950"/>
              <a:gd name="connsiteY7" fmla="*/ 1163833 h 1163833"/>
              <a:gd name="connsiteX8" fmla="*/ 1134174 w 2139950"/>
              <a:gd name="connsiteY8" fmla="*/ 1163833 h 1163833"/>
              <a:gd name="connsiteX9" fmla="*/ 556387 w 2139950"/>
              <a:gd name="connsiteY9" fmla="*/ 1163833 h 1163833"/>
              <a:gd name="connsiteX10" fmla="*/ 0 w 2139950"/>
              <a:gd name="connsiteY10" fmla="*/ 1163833 h 1163833"/>
              <a:gd name="connsiteX11" fmla="*/ 0 w 2139950"/>
              <a:gd name="connsiteY11" fmla="*/ 605193 h 1163833"/>
              <a:gd name="connsiteX12" fmla="*/ 0 w 2139950"/>
              <a:gd name="connsiteY12" fmla="*/ 0 h 1163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139950" h="1163833" fill="none" extrusionOk="0">
                <a:moveTo>
                  <a:pt x="0" y="0"/>
                </a:moveTo>
                <a:cubicBezTo>
                  <a:pt x="222243" y="-14514"/>
                  <a:pt x="433967" y="50052"/>
                  <a:pt x="577787" y="0"/>
                </a:cubicBezTo>
                <a:cubicBezTo>
                  <a:pt x="721607" y="-50052"/>
                  <a:pt x="901976" y="41663"/>
                  <a:pt x="1134174" y="0"/>
                </a:cubicBezTo>
                <a:cubicBezTo>
                  <a:pt x="1366372" y="-41663"/>
                  <a:pt x="1492999" y="18728"/>
                  <a:pt x="1604963" y="0"/>
                </a:cubicBezTo>
                <a:cubicBezTo>
                  <a:pt x="1716927" y="-18728"/>
                  <a:pt x="1882795" y="22395"/>
                  <a:pt x="2139950" y="0"/>
                </a:cubicBezTo>
                <a:cubicBezTo>
                  <a:pt x="2168709" y="268604"/>
                  <a:pt x="2110094" y="324667"/>
                  <a:pt x="2139950" y="547002"/>
                </a:cubicBezTo>
                <a:cubicBezTo>
                  <a:pt x="2169806" y="769337"/>
                  <a:pt x="2133784" y="973411"/>
                  <a:pt x="2139950" y="1163833"/>
                </a:cubicBezTo>
                <a:cubicBezTo>
                  <a:pt x="1930389" y="1176763"/>
                  <a:pt x="1768743" y="1141582"/>
                  <a:pt x="1647762" y="1163833"/>
                </a:cubicBezTo>
                <a:cubicBezTo>
                  <a:pt x="1526781" y="1186084"/>
                  <a:pt x="1250890" y="1125078"/>
                  <a:pt x="1134174" y="1163833"/>
                </a:cubicBezTo>
                <a:cubicBezTo>
                  <a:pt x="1017458" y="1202588"/>
                  <a:pt x="731959" y="1095584"/>
                  <a:pt x="556387" y="1163833"/>
                </a:cubicBezTo>
                <a:cubicBezTo>
                  <a:pt x="380815" y="1232082"/>
                  <a:pt x="231687" y="1142273"/>
                  <a:pt x="0" y="1163833"/>
                </a:cubicBezTo>
                <a:cubicBezTo>
                  <a:pt x="-23979" y="914484"/>
                  <a:pt x="23215" y="720421"/>
                  <a:pt x="0" y="605193"/>
                </a:cubicBezTo>
                <a:cubicBezTo>
                  <a:pt x="-23215" y="489965"/>
                  <a:pt x="3436" y="200099"/>
                  <a:pt x="0" y="0"/>
                </a:cubicBezTo>
                <a:close/>
              </a:path>
              <a:path w="2139950" h="1163833" stroke="0" extrusionOk="0">
                <a:moveTo>
                  <a:pt x="0" y="0"/>
                </a:moveTo>
                <a:cubicBezTo>
                  <a:pt x="235729" y="-46465"/>
                  <a:pt x="290898" y="4841"/>
                  <a:pt x="513588" y="0"/>
                </a:cubicBezTo>
                <a:cubicBezTo>
                  <a:pt x="736278" y="-4841"/>
                  <a:pt x="813366" y="62696"/>
                  <a:pt x="1091375" y="0"/>
                </a:cubicBezTo>
                <a:cubicBezTo>
                  <a:pt x="1369384" y="-62696"/>
                  <a:pt x="1495050" y="26457"/>
                  <a:pt x="1669161" y="0"/>
                </a:cubicBezTo>
                <a:cubicBezTo>
                  <a:pt x="1843272" y="-26457"/>
                  <a:pt x="2002324" y="2858"/>
                  <a:pt x="2139950" y="0"/>
                </a:cubicBezTo>
                <a:cubicBezTo>
                  <a:pt x="2157935" y="233093"/>
                  <a:pt x="2079520" y="356131"/>
                  <a:pt x="2139950" y="605193"/>
                </a:cubicBezTo>
                <a:cubicBezTo>
                  <a:pt x="2200380" y="854255"/>
                  <a:pt x="2129084" y="936554"/>
                  <a:pt x="2139950" y="1163833"/>
                </a:cubicBezTo>
                <a:cubicBezTo>
                  <a:pt x="1904482" y="1170263"/>
                  <a:pt x="1782006" y="1108388"/>
                  <a:pt x="1562164" y="1163833"/>
                </a:cubicBezTo>
                <a:cubicBezTo>
                  <a:pt x="1342322" y="1219278"/>
                  <a:pt x="1234217" y="1139308"/>
                  <a:pt x="1091375" y="1163833"/>
                </a:cubicBezTo>
                <a:cubicBezTo>
                  <a:pt x="948533" y="1188358"/>
                  <a:pt x="805225" y="1148451"/>
                  <a:pt x="534988" y="1163833"/>
                </a:cubicBezTo>
                <a:cubicBezTo>
                  <a:pt x="264751" y="1179215"/>
                  <a:pt x="199878" y="1161446"/>
                  <a:pt x="0" y="1163833"/>
                </a:cubicBezTo>
                <a:cubicBezTo>
                  <a:pt x="-27028" y="996531"/>
                  <a:pt x="29889" y="815666"/>
                  <a:pt x="0" y="581917"/>
                </a:cubicBezTo>
                <a:cubicBezTo>
                  <a:pt x="-29889" y="348168"/>
                  <a:pt x="51244" y="219564"/>
                  <a:pt x="0" y="0"/>
                </a:cubicBezTo>
                <a:close/>
              </a:path>
            </a:pathLst>
          </a:custGeom>
          <a:ln w="57150">
            <a:solidFill>
              <a:srgbClr val="B27096"/>
            </a:solidFill>
            <a:extLst>
              <a:ext uri="{C807C97D-BFC1-408E-A445-0C87EB9F89A2}">
                <ask:lineSketchStyleProps xmlns:ask="http://schemas.microsoft.com/office/drawing/2018/sketchyshapes" sd="3712543914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1682090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_A_01">
            <a:extLst>
              <a:ext uri="{FF2B5EF4-FFF2-40B4-BE49-F238E27FC236}">
                <a16:creationId xmlns:a16="http://schemas.microsoft.com/office/drawing/2014/main" id="{DE9BAB01-80A5-F792-D1DE-3265804CEF9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Que représente l’image ? Discutez en binômes.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B6EBE27-2761-A689-E411-794C33A5BFF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 secondes aux binômes pour discuter puis donne la parole à certains d’eux.</a:t>
            </a:r>
          </a:p>
        </p:txBody>
      </p:sp>
      <p:sp>
        <p:nvSpPr>
          <p:cNvPr id="12" name="Oval 11"/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7" name="Picture 2" descr="Lever la main - Icônes mains et gestes gratuites">
            <a:extLst>
              <a:ext uri="{FF2B5EF4-FFF2-40B4-BE49-F238E27FC236}">
                <a16:creationId xmlns:a16="http://schemas.microsoft.com/office/drawing/2014/main" id="{015D0715-008F-9159-4A5D-4AEBC6ABF5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880298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F843665-F7B1-9CFD-1085-E94CC8F212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412" y="977899"/>
            <a:ext cx="8547176" cy="569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09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_A_01">
            <a:extLst>
              <a:ext uri="{FF2B5EF4-FFF2-40B4-BE49-F238E27FC236}">
                <a16:creationId xmlns:a16="http://schemas.microsoft.com/office/drawing/2014/main" id="{FBDCF751-62D3-4601-A122-DA807B7331E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dirty="0"/>
              <a:t>Trouver les nombres manquants dans le 3</a:t>
            </a:r>
            <a:r>
              <a:rPr lang="fr-FR" baseline="30000" dirty="0"/>
              <a:t>ème</a:t>
            </a:r>
            <a:r>
              <a:rPr lang="fr-FR" dirty="0"/>
              <a:t> rectangle.</a:t>
            </a:r>
            <a:endParaRPr lang="fr-FR" dirty="0">
              <a:sym typeface="Calibri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3DF3ABB5-3040-4BEE-B69D-C818B1DFA9A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rPr>
              <a:t>L’enseignant </a:t>
            </a:r>
            <a:r>
              <a:rPr lang="fr-FR" sz="1600" i="1" dirty="0">
                <a:solidFill>
                  <a:srgbClr val="A5A5A5"/>
                </a:solidFill>
                <a:latin typeface="Calibri"/>
                <a:ea typeface="Calibri"/>
                <a:cs typeface="Calibri"/>
              </a:rPr>
              <a:t>lance une discussion et demande aux élèves de justifier leurs réponses, vraies ou fausses. </a:t>
            </a:r>
            <a:endParaRPr sz="1600" i="1" dirty="0"/>
          </a:p>
        </p:txBody>
      </p:sp>
      <p:pic>
        <p:nvPicPr>
          <p:cNvPr id="9" name="Picture 2" descr="Lever la main - Icônes mains et gestes gratuites">
            <a:extLst>
              <a:ext uri="{FF2B5EF4-FFF2-40B4-BE49-F238E27FC236}">
                <a16:creationId xmlns:a16="http://schemas.microsoft.com/office/drawing/2014/main" id="{B1CEF469-2E3C-134B-2CF0-E49CC353B7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96526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520;p39">
            <a:extLst>
              <a:ext uri="{FF2B5EF4-FFF2-40B4-BE49-F238E27FC236}">
                <a16:creationId xmlns:a16="http://schemas.microsoft.com/office/drawing/2014/main" id="{3F3781E5-7DE8-632D-C165-62E4E78B1E0E}"/>
              </a:ext>
            </a:extLst>
          </p:cNvPr>
          <p:cNvSpPr txBox="1"/>
          <p:nvPr/>
        </p:nvSpPr>
        <p:spPr>
          <a:xfrm>
            <a:off x="631894" y="1223413"/>
            <a:ext cx="10928213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3000" b="1"/>
            </a:lvl1pPr>
          </a:lstStyle>
          <a:p>
            <a:pPr algn="ctr"/>
            <a:r>
              <a:rPr lang="fr-FR" dirty="0"/>
              <a:t>En suivant le même raisonnement, trouver les nombres </a:t>
            </a:r>
            <a:br>
              <a:rPr lang="fr-FR" dirty="0"/>
            </a:br>
            <a:r>
              <a:rPr lang="fr-FR" dirty="0"/>
              <a:t>manquants dans le 3</a:t>
            </a:r>
            <a:r>
              <a:rPr lang="fr-FR" baseline="30000" dirty="0"/>
              <a:t>ème</a:t>
            </a:r>
            <a:r>
              <a:rPr lang="fr-FR" dirty="0"/>
              <a:t> rectangle</a:t>
            </a:r>
            <a:r>
              <a:rPr lang="fr-FR" dirty="0">
                <a:sym typeface="Calibri"/>
              </a:rPr>
              <a:t>.</a:t>
            </a:r>
            <a:endParaRPr dirty="0">
              <a:sym typeface="Calibri"/>
            </a:endParaRPr>
          </a:p>
        </p:txBody>
      </p:sp>
      <p:grpSp>
        <p:nvGrpSpPr>
          <p:cNvPr id="67" name="Group 66">
            <a:extLst>
              <a:ext uri="{FF2B5EF4-FFF2-40B4-BE49-F238E27FC236}">
                <a16:creationId xmlns:a16="http://schemas.microsoft.com/office/drawing/2014/main" id="{305C9F09-FFCD-E143-479C-7E760BD181EE}"/>
              </a:ext>
            </a:extLst>
          </p:cNvPr>
          <p:cNvGrpSpPr/>
          <p:nvPr/>
        </p:nvGrpSpPr>
        <p:grpSpPr>
          <a:xfrm>
            <a:off x="1265687" y="2432132"/>
            <a:ext cx="2345183" cy="1705873"/>
            <a:chOff x="12390111" y="8133372"/>
            <a:chExt cx="2345183" cy="170587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4E028D61-8CBD-452A-9D70-5FFF3D1F99A0}"/>
                </a:ext>
              </a:extLst>
            </p:cNvPr>
            <p:cNvGrpSpPr/>
            <p:nvPr/>
          </p:nvGrpSpPr>
          <p:grpSpPr>
            <a:xfrm>
              <a:off x="12393660" y="8133372"/>
              <a:ext cx="2338085" cy="1256207"/>
              <a:chOff x="634896" y="2314937"/>
              <a:chExt cx="2871326" cy="1521911"/>
            </a:xfrm>
          </p:grpSpPr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3EAB77E7-8C74-448F-A93F-A9CCE1B1A97D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A9AEE855-E402-4139-9C77-DF907C7B1F53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51</a:t>
                </a:r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id="{A6605976-789B-48C9-8D99-45C9CDA7912A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4</a:t>
                </a:r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272E851B-E2E0-4D9D-84E7-8BF966942783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3</a:t>
                </a:r>
              </a:p>
            </p:txBody>
          </p:sp>
          <p:sp>
            <p:nvSpPr>
              <p:cNvPr id="46" name="Rectangle 45">
                <a:extLst>
                  <a:ext uri="{FF2B5EF4-FFF2-40B4-BE49-F238E27FC236}">
                    <a16:creationId xmlns:a16="http://schemas.microsoft.com/office/drawing/2014/main" id="{652A375C-0D36-4618-90C9-44E4C5E0DABC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12</a:t>
                </a:r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A5173DD0-002F-4271-961A-D65FF4E0E79C}"/>
                </a:ext>
              </a:extLst>
            </p:cNvPr>
            <p:cNvSpPr/>
            <p:nvPr/>
          </p:nvSpPr>
          <p:spPr>
            <a:xfrm>
              <a:off x="12390111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51 = 4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12 + 3</a:t>
              </a:r>
              <a:endParaRPr lang="fr-FR" sz="2800" b="1" dirty="0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:a16="http://schemas.microsoft.com/office/drawing/2014/main" id="{030E2C4E-D04E-8009-EA96-4F577CEB1BB8}"/>
              </a:ext>
            </a:extLst>
          </p:cNvPr>
          <p:cNvGrpSpPr/>
          <p:nvPr/>
        </p:nvGrpSpPr>
        <p:grpSpPr>
          <a:xfrm>
            <a:off x="4915507" y="2432132"/>
            <a:ext cx="2345183" cy="1705873"/>
            <a:chOff x="16512051" y="8133372"/>
            <a:chExt cx="2345183" cy="1705873"/>
          </a:xfrm>
        </p:grpSpPr>
        <p:grpSp>
          <p:nvGrpSpPr>
            <p:cNvPr id="49" name="Groupe 48">
              <a:extLst>
                <a:ext uri="{FF2B5EF4-FFF2-40B4-BE49-F238E27FC236}">
                  <a16:creationId xmlns:a16="http://schemas.microsoft.com/office/drawing/2014/main" id="{196583EA-0851-44BB-9DFF-C9BEFCA1A22B}"/>
                </a:ext>
              </a:extLst>
            </p:cNvPr>
            <p:cNvGrpSpPr/>
            <p:nvPr/>
          </p:nvGrpSpPr>
          <p:grpSpPr>
            <a:xfrm>
              <a:off x="16515600" y="8133372"/>
              <a:ext cx="2338085" cy="1256207"/>
              <a:chOff x="634896" y="2314937"/>
              <a:chExt cx="2871326" cy="1521911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id="{3656C7B4-AE69-454F-B4E1-41A102A6DD63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4356855-FABB-4E34-AA38-CFD0E1949ED8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89</a:t>
                </a:r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3268EADD-EA0A-4B84-92AD-310C09F01866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5</a:t>
                </a:r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A3798083-1FF7-42FD-A1BA-A9D4EAE5A484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4</a:t>
                </a:r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A3CF88D0-8FD1-4AFC-AC19-2231598097E4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17</a:t>
                </a:r>
              </a:p>
            </p:txBody>
          </p:sp>
        </p:grp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17629615-589D-4E20-A8EA-0BD88B710D7D}"/>
                </a:ext>
              </a:extLst>
            </p:cNvPr>
            <p:cNvSpPr/>
            <p:nvPr/>
          </p:nvSpPr>
          <p:spPr>
            <a:xfrm>
              <a:off x="16512051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89 = 5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17 + 4</a:t>
              </a:r>
              <a:endParaRPr lang="fr-FR" sz="2800" b="1" dirty="0"/>
            </a:p>
          </p:txBody>
        </p:sp>
      </p:grpSp>
      <p:grpSp>
        <p:nvGrpSpPr>
          <p:cNvPr id="65" name="Group 64">
            <a:extLst>
              <a:ext uri="{FF2B5EF4-FFF2-40B4-BE49-F238E27FC236}">
                <a16:creationId xmlns:a16="http://schemas.microsoft.com/office/drawing/2014/main" id="{48F237C1-96F9-7F89-C45A-3575A7FC6840}"/>
              </a:ext>
            </a:extLst>
          </p:cNvPr>
          <p:cNvGrpSpPr/>
          <p:nvPr/>
        </p:nvGrpSpPr>
        <p:grpSpPr>
          <a:xfrm>
            <a:off x="8565327" y="2432132"/>
            <a:ext cx="2345183" cy="1705873"/>
            <a:chOff x="20435300" y="8133372"/>
            <a:chExt cx="2345183" cy="1705873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63C73668-3D71-4A04-B9B4-B85C1A3754B8}"/>
                </a:ext>
              </a:extLst>
            </p:cNvPr>
            <p:cNvSpPr/>
            <p:nvPr/>
          </p:nvSpPr>
          <p:spPr>
            <a:xfrm>
              <a:off x="20435300" y="9479245"/>
              <a:ext cx="2345183" cy="3600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2800" b="1" dirty="0">
                  <a:solidFill>
                    <a:schemeClr val="bg1"/>
                  </a:solidFill>
                </a:rPr>
                <a:t>97 = 7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dirty="0"/>
                <a:t>×</a:t>
              </a:r>
              <a:r>
                <a:rPr lang="fr-FR" sz="2800" b="1" dirty="0">
                  <a:solidFill>
                    <a:srgbClr val="FF0000"/>
                  </a:solidFill>
                </a:rPr>
                <a:t> </a:t>
              </a:r>
              <a:r>
                <a:rPr lang="fr-FR" sz="2800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13 + 6</a:t>
              </a:r>
              <a:endParaRPr lang="fr-FR" sz="2800" b="1" dirty="0"/>
            </a:p>
          </p:txBody>
        </p:sp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A06B85F6-4DF2-4A6C-8270-FFA83F5D577F}"/>
                </a:ext>
              </a:extLst>
            </p:cNvPr>
            <p:cNvGrpSpPr/>
            <p:nvPr/>
          </p:nvGrpSpPr>
          <p:grpSpPr>
            <a:xfrm>
              <a:off x="20438849" y="8133372"/>
              <a:ext cx="2338085" cy="1256207"/>
              <a:chOff x="634896" y="2314937"/>
              <a:chExt cx="2871326" cy="1521911"/>
            </a:xfrm>
          </p:grpSpPr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D5F98843-80D4-4550-9B75-7CAD64BB77C5}"/>
                  </a:ext>
                </a:extLst>
              </p:cNvPr>
              <p:cNvSpPr/>
              <p:nvPr/>
            </p:nvSpPr>
            <p:spPr>
              <a:xfrm>
                <a:off x="634896" y="2314937"/>
                <a:ext cx="2871326" cy="151628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DCC32C1-6603-4876-9F9C-F0A096EF0B3A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0A3E1FE9-F1EE-40CC-BDB4-6257F2516F1F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3B52629C-A539-4327-B24C-0E0B0DD80891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431FFA75-3A6D-478A-9BD8-B14ADE208BBD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?</a:t>
                </a:r>
              </a:p>
            </p:txBody>
          </p:sp>
        </p:grp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EE0ED7BE-C5CA-DD60-7941-A3ADB7947706}"/>
              </a:ext>
            </a:extLst>
          </p:cNvPr>
          <p:cNvGrpSpPr/>
          <p:nvPr/>
        </p:nvGrpSpPr>
        <p:grpSpPr>
          <a:xfrm>
            <a:off x="1018689" y="4331061"/>
            <a:ext cx="2839179" cy="2131324"/>
            <a:chOff x="1018689" y="4434441"/>
            <a:chExt cx="2839179" cy="2131324"/>
          </a:xfrm>
        </p:grpSpPr>
        <p:grpSp>
          <p:nvGrpSpPr>
            <p:cNvPr id="42" name="Group 49">
              <a:extLst>
                <a:ext uri="{FF2B5EF4-FFF2-40B4-BE49-F238E27FC236}">
                  <a16:creationId xmlns:a16="http://schemas.microsoft.com/office/drawing/2014/main" id="{4E3FA03C-6062-F4F4-1407-A2702BAA9997}"/>
                </a:ext>
              </a:extLst>
            </p:cNvPr>
            <p:cNvGrpSpPr/>
            <p:nvPr/>
          </p:nvGrpSpPr>
          <p:grpSpPr>
            <a:xfrm>
              <a:off x="101868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45" name="Oval 29">
                <a:extLst>
                  <a:ext uri="{FF2B5EF4-FFF2-40B4-BE49-F238E27FC236}">
                    <a16:creationId xmlns:a16="http://schemas.microsoft.com/office/drawing/2014/main" id="{93DDD6AF-01E8-AF0E-9101-8B135C1153C7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A</a:t>
                </a:r>
              </a:p>
            </p:txBody>
          </p:sp>
          <p:sp>
            <p:nvSpPr>
              <p:cNvPr id="47" name="Rectangle : coins arrondis 46">
                <a:extLst>
                  <a:ext uri="{FF2B5EF4-FFF2-40B4-BE49-F238E27FC236}">
                    <a16:creationId xmlns:a16="http://schemas.microsoft.com/office/drawing/2014/main" id="{D2413676-B4A4-FA47-661B-C6F420D98ECF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82" name="Groupe 81">
              <a:extLst>
                <a:ext uri="{FF2B5EF4-FFF2-40B4-BE49-F238E27FC236}">
                  <a16:creationId xmlns:a16="http://schemas.microsoft.com/office/drawing/2014/main" id="{1CAD068F-1F40-46E0-8F90-8F91E59EDFE1}"/>
                </a:ext>
              </a:extLst>
            </p:cNvPr>
            <p:cNvGrpSpPr/>
            <p:nvPr/>
          </p:nvGrpSpPr>
          <p:grpSpPr>
            <a:xfrm>
              <a:off x="1269236" y="4566572"/>
              <a:ext cx="2338085" cy="1256207"/>
              <a:chOff x="634896" y="2314937"/>
              <a:chExt cx="2871326" cy="1521911"/>
            </a:xfrm>
          </p:grpSpPr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153876ED-F5D7-48E7-94C3-87F3716E8251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84" name="Rectangle 83">
                <a:extLst>
                  <a:ext uri="{FF2B5EF4-FFF2-40B4-BE49-F238E27FC236}">
                    <a16:creationId xmlns:a16="http://schemas.microsoft.com/office/drawing/2014/main" id="{D5BC7109-52C3-4445-82ED-E2F8CC98A4DE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85" name="Rectangle 84">
                <a:extLst>
                  <a:ext uri="{FF2B5EF4-FFF2-40B4-BE49-F238E27FC236}">
                    <a16:creationId xmlns:a16="http://schemas.microsoft.com/office/drawing/2014/main" id="{E8165932-5571-4130-A37D-9F645F1D161F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  <p:sp>
            <p:nvSpPr>
              <p:cNvPr id="86" name="Rectangle 85">
                <a:extLst>
                  <a:ext uri="{FF2B5EF4-FFF2-40B4-BE49-F238E27FC236}">
                    <a16:creationId xmlns:a16="http://schemas.microsoft.com/office/drawing/2014/main" id="{F128710F-584E-42DE-A2DC-31951AA1C878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87" name="Rectangle 86">
                <a:extLst>
                  <a:ext uri="{FF2B5EF4-FFF2-40B4-BE49-F238E27FC236}">
                    <a16:creationId xmlns:a16="http://schemas.microsoft.com/office/drawing/2014/main" id="{CAA557FA-7849-4516-BDB8-D481E6AFBCB7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</p:grp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13AD431A-754B-DEDC-3A3A-8A68275392FF}"/>
              </a:ext>
            </a:extLst>
          </p:cNvPr>
          <p:cNvGrpSpPr/>
          <p:nvPr/>
        </p:nvGrpSpPr>
        <p:grpSpPr>
          <a:xfrm>
            <a:off x="4668509" y="4331061"/>
            <a:ext cx="2839179" cy="2131324"/>
            <a:chOff x="4668509" y="4434441"/>
            <a:chExt cx="2839179" cy="2131324"/>
          </a:xfrm>
        </p:grpSpPr>
        <p:grpSp>
          <p:nvGrpSpPr>
            <p:cNvPr id="60" name="Group 49">
              <a:extLst>
                <a:ext uri="{FF2B5EF4-FFF2-40B4-BE49-F238E27FC236}">
                  <a16:creationId xmlns:a16="http://schemas.microsoft.com/office/drawing/2014/main" id="{D9A10AC1-9663-8D0B-ACBE-CBA2CEC1BC69}"/>
                </a:ext>
              </a:extLst>
            </p:cNvPr>
            <p:cNvGrpSpPr/>
            <p:nvPr/>
          </p:nvGrpSpPr>
          <p:grpSpPr>
            <a:xfrm>
              <a:off x="466850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63" name="Oval 29">
                <a:extLst>
                  <a:ext uri="{FF2B5EF4-FFF2-40B4-BE49-F238E27FC236}">
                    <a16:creationId xmlns:a16="http://schemas.microsoft.com/office/drawing/2014/main" id="{709CBD9C-0DA5-9894-DAB9-2B6E875C07D6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B</a:t>
                </a:r>
              </a:p>
            </p:txBody>
          </p:sp>
          <p:sp>
            <p:nvSpPr>
              <p:cNvPr id="64" name="Rectangle : coins arrondis 46">
                <a:extLst>
                  <a:ext uri="{FF2B5EF4-FFF2-40B4-BE49-F238E27FC236}">
                    <a16:creationId xmlns:a16="http://schemas.microsoft.com/office/drawing/2014/main" id="{A18EA1B0-B158-0ACE-7E92-C56D6CE493CE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109" name="Groupe 108">
              <a:extLst>
                <a:ext uri="{FF2B5EF4-FFF2-40B4-BE49-F238E27FC236}">
                  <a16:creationId xmlns:a16="http://schemas.microsoft.com/office/drawing/2014/main" id="{7DD0B0AC-F19E-4EA3-9955-B53090AEBA78}"/>
                </a:ext>
              </a:extLst>
            </p:cNvPr>
            <p:cNvGrpSpPr/>
            <p:nvPr/>
          </p:nvGrpSpPr>
          <p:grpSpPr>
            <a:xfrm>
              <a:off x="4919056" y="4566572"/>
              <a:ext cx="2338085" cy="1256207"/>
              <a:chOff x="634896" y="2314937"/>
              <a:chExt cx="2871326" cy="1521911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BAFA43C0-34C7-48DA-B034-BF63D3455B37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7F707B87-1714-4C76-922E-9D4D79A770D4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A76985F4-0DED-40E4-8CA7-2D12FD0DD647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220A79D1-7F98-48FD-919A-B684860B24CA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FC16735A-2869-4BF5-94EF-CE0DFB7F9215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</p:grpSp>
      </p:grpSp>
      <p:grpSp>
        <p:nvGrpSpPr>
          <p:cNvPr id="68" name="Group 67">
            <a:extLst>
              <a:ext uri="{FF2B5EF4-FFF2-40B4-BE49-F238E27FC236}">
                <a16:creationId xmlns:a16="http://schemas.microsoft.com/office/drawing/2014/main" id="{2C6E68B7-9DD6-7F39-FC7E-0BB7C8FDDBD1}"/>
              </a:ext>
            </a:extLst>
          </p:cNvPr>
          <p:cNvGrpSpPr/>
          <p:nvPr/>
        </p:nvGrpSpPr>
        <p:grpSpPr>
          <a:xfrm>
            <a:off x="8318329" y="4331061"/>
            <a:ext cx="2839179" cy="2131324"/>
            <a:chOff x="8318329" y="4434441"/>
            <a:chExt cx="2839179" cy="2131324"/>
          </a:xfrm>
        </p:grpSpPr>
        <p:grpSp>
          <p:nvGrpSpPr>
            <p:cNvPr id="55" name="Group 49">
              <a:extLst>
                <a:ext uri="{FF2B5EF4-FFF2-40B4-BE49-F238E27FC236}">
                  <a16:creationId xmlns:a16="http://schemas.microsoft.com/office/drawing/2014/main" id="{C8156999-D568-1858-18F4-D0665436C6D2}"/>
                </a:ext>
              </a:extLst>
            </p:cNvPr>
            <p:cNvGrpSpPr/>
            <p:nvPr/>
          </p:nvGrpSpPr>
          <p:grpSpPr>
            <a:xfrm>
              <a:off x="8318329" y="4434441"/>
              <a:ext cx="2839179" cy="2131324"/>
              <a:chOff x="7845344" y="4194432"/>
              <a:chExt cx="2839179" cy="213132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57" name="Oval 29">
                <a:extLst>
                  <a:ext uri="{FF2B5EF4-FFF2-40B4-BE49-F238E27FC236}">
                    <a16:creationId xmlns:a16="http://schemas.microsoft.com/office/drawing/2014/main" id="{FCA552F5-886F-6EB3-E7AB-9B23E6594690}"/>
                  </a:ext>
                </a:extLst>
              </p:cNvPr>
              <p:cNvSpPr/>
              <p:nvPr/>
            </p:nvSpPr>
            <p:spPr>
              <a:xfrm>
                <a:off x="8563977" y="4794978"/>
                <a:ext cx="1401912" cy="1530778"/>
              </a:xfrm>
              <a:custGeom>
                <a:avLst/>
                <a:gdLst>
                  <a:gd name="connsiteX0" fmla="*/ 0 w 1401823"/>
                  <a:gd name="connsiteY0" fmla="*/ 700912 h 1401823"/>
                  <a:gd name="connsiteX1" fmla="*/ 700912 w 1401823"/>
                  <a:gd name="connsiteY1" fmla="*/ 0 h 1401823"/>
                  <a:gd name="connsiteX2" fmla="*/ 1401824 w 1401823"/>
                  <a:gd name="connsiteY2" fmla="*/ 700912 h 1401823"/>
                  <a:gd name="connsiteX3" fmla="*/ 700912 w 1401823"/>
                  <a:gd name="connsiteY3" fmla="*/ 1401824 h 1401823"/>
                  <a:gd name="connsiteX4" fmla="*/ 0 w 1401823"/>
                  <a:gd name="connsiteY4" fmla="*/ 700912 h 1401823"/>
                  <a:gd name="connsiteX0" fmla="*/ 88 w 1401912"/>
                  <a:gd name="connsiteY0" fmla="*/ 700912 h 1530778"/>
                  <a:gd name="connsiteX1" fmla="*/ 701000 w 1401912"/>
                  <a:gd name="connsiteY1" fmla="*/ 0 h 1530778"/>
                  <a:gd name="connsiteX2" fmla="*/ 1401912 w 1401912"/>
                  <a:gd name="connsiteY2" fmla="*/ 700912 h 1530778"/>
                  <a:gd name="connsiteX3" fmla="*/ 665831 w 1401912"/>
                  <a:gd name="connsiteY3" fmla="*/ 1530778 h 1530778"/>
                  <a:gd name="connsiteX4" fmla="*/ 88 w 1401912"/>
                  <a:gd name="connsiteY4" fmla="*/ 700912 h 15307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401912" h="1530778">
                    <a:moveTo>
                      <a:pt x="88" y="700912"/>
                    </a:moveTo>
                    <a:cubicBezTo>
                      <a:pt x="5950" y="445782"/>
                      <a:pt x="313897" y="0"/>
                      <a:pt x="701000" y="0"/>
                    </a:cubicBezTo>
                    <a:cubicBezTo>
                      <a:pt x="1088103" y="0"/>
                      <a:pt x="1401912" y="313809"/>
                      <a:pt x="1401912" y="700912"/>
                    </a:cubicBezTo>
                    <a:cubicBezTo>
                      <a:pt x="1401912" y="1088015"/>
                      <a:pt x="1052934" y="1530778"/>
                      <a:pt x="665831" y="1530778"/>
                    </a:cubicBezTo>
                    <a:cubicBezTo>
                      <a:pt x="278728" y="1530778"/>
                      <a:pt x="-5774" y="956042"/>
                      <a:pt x="88" y="700912"/>
                    </a:cubicBezTo>
                    <a:close/>
                  </a:path>
                </a:pathLst>
              </a:custGeom>
              <a:grpFill/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b" anchorCtr="0"/>
              <a:lstStyle/>
              <a:p>
                <a:pPr algn="ctr" rtl="1"/>
                <a:r>
                  <a:rPr lang="fr-FR" sz="3600" b="1" dirty="0"/>
                  <a:t>C</a:t>
                </a:r>
              </a:p>
            </p:txBody>
          </p:sp>
          <p:sp>
            <p:nvSpPr>
              <p:cNvPr id="58" name="Rectangle : coins arrondis 46">
                <a:extLst>
                  <a:ext uri="{FF2B5EF4-FFF2-40B4-BE49-F238E27FC236}">
                    <a16:creationId xmlns:a16="http://schemas.microsoft.com/office/drawing/2014/main" id="{1FA82011-7041-C2D2-CECE-AA63B5FC0757}"/>
                  </a:ext>
                </a:extLst>
              </p:cNvPr>
              <p:cNvSpPr/>
              <p:nvPr/>
            </p:nvSpPr>
            <p:spPr>
              <a:xfrm>
                <a:off x="7845344" y="4194432"/>
                <a:ext cx="2839179" cy="1530778"/>
              </a:xfrm>
              <a:prstGeom prst="roundRect">
                <a:avLst/>
              </a:prstGeom>
              <a:solidFill>
                <a:schemeClr val="bg1"/>
              </a:solidFill>
              <a:ln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3">
                <a:schemeClr val="lt1"/>
              </a:lnRef>
              <a:fillRef idx="1">
                <a:schemeClr val="accent6"/>
              </a:fillRef>
              <a:effectRef idx="1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rtl="1"/>
                <a:endParaRPr lang="fr-FR" sz="3600" b="1" dirty="0"/>
              </a:p>
            </p:txBody>
          </p:sp>
        </p:grpSp>
        <p:grpSp>
          <p:nvGrpSpPr>
            <p:cNvPr id="120" name="Groupe 119">
              <a:extLst>
                <a:ext uri="{FF2B5EF4-FFF2-40B4-BE49-F238E27FC236}">
                  <a16:creationId xmlns:a16="http://schemas.microsoft.com/office/drawing/2014/main" id="{CED54AFA-B7CF-4AC7-96C0-4ABAB90EDA25}"/>
                </a:ext>
              </a:extLst>
            </p:cNvPr>
            <p:cNvGrpSpPr/>
            <p:nvPr/>
          </p:nvGrpSpPr>
          <p:grpSpPr>
            <a:xfrm>
              <a:off x="8568876" y="4566572"/>
              <a:ext cx="2338085" cy="1256207"/>
              <a:chOff x="634896" y="2314937"/>
              <a:chExt cx="2871326" cy="1521911"/>
            </a:xfrm>
          </p:grpSpPr>
          <p:sp>
            <p:nvSpPr>
              <p:cNvPr id="121" name="Rectangle 120">
                <a:extLst>
                  <a:ext uri="{FF2B5EF4-FFF2-40B4-BE49-F238E27FC236}">
                    <a16:creationId xmlns:a16="http://schemas.microsoft.com/office/drawing/2014/main" id="{C8B51459-7AAE-4F5E-80DE-07A43F735081}"/>
                  </a:ext>
                </a:extLst>
              </p:cNvPr>
              <p:cNvSpPr/>
              <p:nvPr/>
            </p:nvSpPr>
            <p:spPr>
              <a:xfrm>
                <a:off x="634896" y="2336277"/>
                <a:ext cx="2871326" cy="1494943"/>
              </a:xfrm>
              <a:prstGeom prst="rect">
                <a:avLst/>
              </a:prstGeom>
              <a:noFill/>
              <a:ln w="28575">
                <a:solidFill>
                  <a:srgbClr val="FF66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 dirty="0"/>
              </a:p>
            </p:txBody>
          </p:sp>
          <p:sp>
            <p:nvSpPr>
              <p:cNvPr id="122" name="Rectangle 121">
                <a:extLst>
                  <a:ext uri="{FF2B5EF4-FFF2-40B4-BE49-F238E27FC236}">
                    <a16:creationId xmlns:a16="http://schemas.microsoft.com/office/drawing/2014/main" id="{7F395023-4264-4643-B13B-C330E7E2B298}"/>
                  </a:ext>
                </a:extLst>
              </p:cNvPr>
              <p:cNvSpPr/>
              <p:nvPr/>
            </p:nvSpPr>
            <p:spPr>
              <a:xfrm>
                <a:off x="634896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97</a:t>
                </a:r>
              </a:p>
            </p:txBody>
          </p:sp>
          <p:sp>
            <p:nvSpPr>
              <p:cNvPr id="123" name="Rectangle 122">
                <a:extLst>
                  <a:ext uri="{FF2B5EF4-FFF2-40B4-BE49-F238E27FC236}">
                    <a16:creationId xmlns:a16="http://schemas.microsoft.com/office/drawing/2014/main" id="{E99376DB-C83D-47AF-BEC3-BF4FF60BD630}"/>
                  </a:ext>
                </a:extLst>
              </p:cNvPr>
              <p:cNvSpPr/>
              <p:nvPr/>
            </p:nvSpPr>
            <p:spPr>
              <a:xfrm>
                <a:off x="2961407" y="2314937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7</a:t>
                </a:r>
              </a:p>
            </p:txBody>
          </p:sp>
          <p:sp>
            <p:nvSpPr>
              <p:cNvPr id="124" name="Rectangle 123">
                <a:extLst>
                  <a:ext uri="{FF2B5EF4-FFF2-40B4-BE49-F238E27FC236}">
                    <a16:creationId xmlns:a16="http://schemas.microsoft.com/office/drawing/2014/main" id="{0C704D86-88B3-4C56-85BA-AB38EF3F04CD}"/>
                  </a:ext>
                </a:extLst>
              </p:cNvPr>
              <p:cNvSpPr/>
              <p:nvPr/>
            </p:nvSpPr>
            <p:spPr>
              <a:xfrm>
                <a:off x="646470" y="3452150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6</a:t>
                </a:r>
              </a:p>
            </p:txBody>
          </p:sp>
          <p:sp>
            <p:nvSpPr>
              <p:cNvPr id="125" name="Rectangle 124">
                <a:extLst>
                  <a:ext uri="{FF2B5EF4-FFF2-40B4-BE49-F238E27FC236}">
                    <a16:creationId xmlns:a16="http://schemas.microsoft.com/office/drawing/2014/main" id="{3EA6DDC7-2AEA-42A7-AC25-A3FB8705B166}"/>
                  </a:ext>
                </a:extLst>
              </p:cNvPr>
              <p:cNvSpPr/>
              <p:nvPr/>
            </p:nvSpPr>
            <p:spPr>
              <a:xfrm>
                <a:off x="2949831" y="3440575"/>
                <a:ext cx="544815" cy="384698"/>
              </a:xfrm>
              <a:prstGeom prst="rect">
                <a:avLst/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000" b="1" dirty="0"/>
                  <a:t>13</a:t>
                </a:r>
              </a:p>
            </p:txBody>
          </p:sp>
        </p:grpSp>
      </p:grpSp>
      <p:sp>
        <p:nvSpPr>
          <p:cNvPr id="76" name="Oval 75">
            <a:extLst>
              <a:ext uri="{FF2B5EF4-FFF2-40B4-BE49-F238E27FC236}">
                <a16:creationId xmlns:a16="http://schemas.microsoft.com/office/drawing/2014/main" id="{AD87C9A6-6DEF-6A57-CF4B-6FFEED776C7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557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3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42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 rituelle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E00C5BA9-A643-30E4-ECF0-A0E25CFEF764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518813" y="1210310"/>
            <a:ext cx="1154374" cy="1162800"/>
          </a:xfrm>
          <a:custGeom>
            <a:avLst/>
            <a:gdLst>
              <a:gd name="connsiteX0" fmla="*/ 0 w 1154374"/>
              <a:gd name="connsiteY0" fmla="*/ 0 h 1162800"/>
              <a:gd name="connsiteX1" fmla="*/ 565643 w 1154374"/>
              <a:gd name="connsiteY1" fmla="*/ 0 h 1162800"/>
              <a:gd name="connsiteX2" fmla="*/ 1154374 w 1154374"/>
              <a:gd name="connsiteY2" fmla="*/ 0 h 1162800"/>
              <a:gd name="connsiteX3" fmla="*/ 1154374 w 1154374"/>
              <a:gd name="connsiteY3" fmla="*/ 593028 h 1162800"/>
              <a:gd name="connsiteX4" fmla="*/ 1154374 w 1154374"/>
              <a:gd name="connsiteY4" fmla="*/ 1162800 h 1162800"/>
              <a:gd name="connsiteX5" fmla="*/ 565643 w 1154374"/>
              <a:gd name="connsiteY5" fmla="*/ 1162800 h 1162800"/>
              <a:gd name="connsiteX6" fmla="*/ 0 w 1154374"/>
              <a:gd name="connsiteY6" fmla="*/ 1162800 h 1162800"/>
              <a:gd name="connsiteX7" fmla="*/ 0 w 1154374"/>
              <a:gd name="connsiteY7" fmla="*/ 604656 h 1162800"/>
              <a:gd name="connsiteX8" fmla="*/ 0 w 1154374"/>
              <a:gd name="connsiteY8" fmla="*/ 0 h 1162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4374" h="1162800" fill="none" extrusionOk="0">
                <a:moveTo>
                  <a:pt x="0" y="0"/>
                </a:moveTo>
                <a:cubicBezTo>
                  <a:pt x="213644" y="-8733"/>
                  <a:pt x="391840" y="49994"/>
                  <a:pt x="565643" y="0"/>
                </a:cubicBezTo>
                <a:cubicBezTo>
                  <a:pt x="739446" y="-49994"/>
                  <a:pt x="874216" y="50711"/>
                  <a:pt x="1154374" y="0"/>
                </a:cubicBezTo>
                <a:cubicBezTo>
                  <a:pt x="1192048" y="236085"/>
                  <a:pt x="1097035" y="381148"/>
                  <a:pt x="1154374" y="593028"/>
                </a:cubicBezTo>
                <a:cubicBezTo>
                  <a:pt x="1211713" y="804908"/>
                  <a:pt x="1114044" y="1005123"/>
                  <a:pt x="1154374" y="1162800"/>
                </a:cubicBezTo>
                <a:cubicBezTo>
                  <a:pt x="982826" y="1185884"/>
                  <a:pt x="835950" y="1154862"/>
                  <a:pt x="565643" y="1162800"/>
                </a:cubicBezTo>
                <a:cubicBezTo>
                  <a:pt x="295336" y="1170738"/>
                  <a:pt x="275875" y="1110075"/>
                  <a:pt x="0" y="1162800"/>
                </a:cubicBezTo>
                <a:cubicBezTo>
                  <a:pt x="-733" y="951271"/>
                  <a:pt x="9986" y="866916"/>
                  <a:pt x="0" y="604656"/>
                </a:cubicBezTo>
                <a:cubicBezTo>
                  <a:pt x="-9986" y="342396"/>
                  <a:pt x="11489" y="270212"/>
                  <a:pt x="0" y="0"/>
                </a:cubicBezTo>
                <a:close/>
              </a:path>
              <a:path w="1154374" h="1162800" stroke="0" extrusionOk="0">
                <a:moveTo>
                  <a:pt x="0" y="0"/>
                </a:moveTo>
                <a:cubicBezTo>
                  <a:pt x="110579" y="-61253"/>
                  <a:pt x="308700" y="61734"/>
                  <a:pt x="542556" y="0"/>
                </a:cubicBezTo>
                <a:cubicBezTo>
                  <a:pt x="776412" y="-61734"/>
                  <a:pt x="875019" y="16015"/>
                  <a:pt x="1154374" y="0"/>
                </a:cubicBezTo>
                <a:cubicBezTo>
                  <a:pt x="1222263" y="186785"/>
                  <a:pt x="1117997" y="402746"/>
                  <a:pt x="1154374" y="569772"/>
                </a:cubicBezTo>
                <a:cubicBezTo>
                  <a:pt x="1190751" y="736798"/>
                  <a:pt x="1127040" y="902733"/>
                  <a:pt x="1154374" y="1162800"/>
                </a:cubicBezTo>
                <a:cubicBezTo>
                  <a:pt x="983061" y="1195368"/>
                  <a:pt x="722264" y="1140509"/>
                  <a:pt x="588731" y="1162800"/>
                </a:cubicBezTo>
                <a:cubicBezTo>
                  <a:pt x="455198" y="1185091"/>
                  <a:pt x="136416" y="1116172"/>
                  <a:pt x="0" y="1162800"/>
                </a:cubicBezTo>
                <a:cubicBezTo>
                  <a:pt x="-62942" y="938676"/>
                  <a:pt x="67965" y="770173"/>
                  <a:pt x="0" y="569772"/>
                </a:cubicBezTo>
                <a:cubicBezTo>
                  <a:pt x="-67965" y="369371"/>
                  <a:pt x="26860" y="170094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366377406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62C5F7A5-792C-401F-A0CF-7196C7B38118}"/>
              </a:ext>
            </a:extLst>
          </p:cNvPr>
          <p:cNvSpPr txBox="1"/>
          <p:nvPr/>
        </p:nvSpPr>
        <p:spPr>
          <a:xfrm>
            <a:off x="1834973" y="1108939"/>
            <a:ext cx="879941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3200" b="1" dirty="0">
                <a:solidFill>
                  <a:srgbClr val="404040"/>
                </a:solidFill>
                <a:latin typeface="quote-cjk-patch"/>
              </a:rPr>
              <a:t>Associe chaque division à son écriture euclidienne</a:t>
            </a:r>
          </a:p>
        </p:txBody>
      </p:sp>
      <p:cxnSp>
        <p:nvCxnSpPr>
          <p:cNvPr id="38" name="Connecteur droit avec flèche 37">
            <a:extLst>
              <a:ext uri="{FF2B5EF4-FFF2-40B4-BE49-F238E27FC236}">
                <a16:creationId xmlns:a16="http://schemas.microsoft.com/office/drawing/2014/main" id="{2D4317EA-5E15-4A15-948E-B36FDE7B63C8}"/>
              </a:ext>
            </a:extLst>
          </p:cNvPr>
          <p:cNvCxnSpPr>
            <a:cxnSpLocks/>
            <a:stCxn id="6" idx="3"/>
            <a:endCxn id="57" idx="1"/>
          </p:cNvCxnSpPr>
          <p:nvPr/>
        </p:nvCxnSpPr>
        <p:spPr>
          <a:xfrm>
            <a:off x="2696020" y="3767987"/>
            <a:ext cx="3273878" cy="205666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avec flèche 38">
            <a:extLst>
              <a:ext uri="{FF2B5EF4-FFF2-40B4-BE49-F238E27FC236}">
                <a16:creationId xmlns:a16="http://schemas.microsoft.com/office/drawing/2014/main" id="{CD98B178-A15B-4417-9A3D-C51BD3A359C8}"/>
              </a:ext>
            </a:extLst>
          </p:cNvPr>
          <p:cNvCxnSpPr>
            <a:cxnSpLocks/>
            <a:stCxn id="13" idx="1"/>
            <a:endCxn id="54" idx="3"/>
          </p:cNvCxnSpPr>
          <p:nvPr/>
        </p:nvCxnSpPr>
        <p:spPr>
          <a:xfrm flipH="1">
            <a:off x="2673191" y="3753699"/>
            <a:ext cx="6829813" cy="2070957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Connecteur droit avec flèche 48">
            <a:extLst>
              <a:ext uri="{FF2B5EF4-FFF2-40B4-BE49-F238E27FC236}">
                <a16:creationId xmlns:a16="http://schemas.microsoft.com/office/drawing/2014/main" id="{D5AF8807-9A7F-4896-9786-87D94D88C1AC}"/>
              </a:ext>
            </a:extLst>
          </p:cNvPr>
          <p:cNvCxnSpPr>
            <a:cxnSpLocks/>
            <a:stCxn id="10" idx="3"/>
            <a:endCxn id="60" idx="1"/>
          </p:cNvCxnSpPr>
          <p:nvPr/>
        </p:nvCxnSpPr>
        <p:spPr>
          <a:xfrm>
            <a:off x="6199512" y="3748937"/>
            <a:ext cx="3289921" cy="2075719"/>
          </a:xfrm>
          <a:prstGeom prst="straightConnector1">
            <a:avLst/>
          </a:prstGeom>
          <a:ln w="5715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D_A_02">
            <a:extLst>
              <a:ext uri="{FF2B5EF4-FFF2-40B4-BE49-F238E27FC236}">
                <a16:creationId xmlns:a16="http://schemas.microsoft.com/office/drawing/2014/main" id="{9D77C666-40CC-41B5-9982-510680EA2652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réfléchir, puis invite deux ou trois d'entre eux à répondre.</a:t>
            </a:r>
          </a:p>
        </p:txBody>
      </p:sp>
      <p:sp>
        <p:nvSpPr>
          <p:cNvPr id="51" name="D_A_01">
            <a:extLst>
              <a:ext uri="{FF2B5EF4-FFF2-40B4-BE49-F238E27FC236}">
                <a16:creationId xmlns:a16="http://schemas.microsoft.com/office/drawing/2014/main" id="{33C80827-E6ED-499D-B596-8E4C757A086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 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Associe chaque division à son écriture euclidienne.</a:t>
            </a:r>
          </a:p>
          <a:p>
            <a:pPr>
              <a:spcAft>
                <a:spcPts val="400"/>
              </a:spcAft>
            </a:pPr>
            <a:endParaRPr lang="fr-FR" b="1" dirty="0">
              <a:solidFill>
                <a:schemeClr val="bg1">
                  <a:lumMod val="65000"/>
                </a:schemeClr>
              </a:solidFill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51D481BC-3286-E1E2-800B-7CB888259D87}"/>
              </a:ext>
            </a:extLst>
          </p:cNvPr>
          <p:cNvGrpSpPr/>
          <p:nvPr/>
        </p:nvGrpSpPr>
        <p:grpSpPr>
          <a:xfrm>
            <a:off x="1389186" y="1877207"/>
            <a:ext cx="2345183" cy="4625269"/>
            <a:chOff x="1278770" y="1877207"/>
            <a:chExt cx="2345183" cy="462526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C3AB9526-B2E8-B80C-4EF6-08BC5C2B4403}"/>
                </a:ext>
              </a:extLst>
            </p:cNvPr>
            <p:cNvGrpSpPr/>
            <p:nvPr/>
          </p:nvGrpSpPr>
          <p:grpSpPr>
            <a:xfrm>
              <a:off x="1608399" y="1877207"/>
              <a:ext cx="1685925" cy="2112259"/>
              <a:chOff x="1223036" y="2106403"/>
              <a:chExt cx="1685925" cy="2112259"/>
            </a:xfrm>
          </p:grpSpPr>
          <p:grpSp>
            <p:nvGrpSpPr>
              <p:cNvPr id="5" name="Groupe 4">
                <a:extLst>
                  <a:ext uri="{FF2B5EF4-FFF2-40B4-BE49-F238E27FC236}">
                    <a16:creationId xmlns:a16="http://schemas.microsoft.com/office/drawing/2014/main" id="{786E70BC-CA84-4B6D-8C9F-59F2161C6A99}"/>
                  </a:ext>
                </a:extLst>
              </p:cNvPr>
              <p:cNvGrpSpPr/>
              <p:nvPr/>
            </p:nvGrpSpPr>
            <p:grpSpPr>
              <a:xfrm>
                <a:off x="1931755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6" name="Parenthèses 5">
                  <a:extLst>
                    <a:ext uri="{FF2B5EF4-FFF2-40B4-BE49-F238E27FC236}">
                      <a16:creationId xmlns:a16="http://schemas.microsoft.com/office/drawing/2014/main" id="{1F64E025-C087-469E-BA9F-B1DEEBBEC8F7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7" name="Rectangle 6">
                  <a:extLst>
                    <a:ext uri="{FF2B5EF4-FFF2-40B4-BE49-F238E27FC236}">
                      <a16:creationId xmlns:a16="http://schemas.microsoft.com/office/drawing/2014/main" id="{5F302171-1AB2-48AC-9D61-F43BF28987A4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1</a:t>
                  </a:r>
                </a:p>
              </p:txBody>
            </p:sp>
          </p:grpSp>
          <p:pic>
            <p:nvPicPr>
              <p:cNvPr id="28" name="Image 27">
                <a:extLst>
                  <a:ext uri="{FF2B5EF4-FFF2-40B4-BE49-F238E27FC236}">
                    <a16:creationId xmlns:a16="http://schemas.microsoft.com/office/drawing/2014/main" id="{D86FECCA-1FDF-44BA-90BF-D7CB73CF10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1223036" y="2106403"/>
                <a:ext cx="1685925" cy="161925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974A132F-7817-D1D0-9D85-18D993D0358A}"/>
                </a:ext>
              </a:extLst>
            </p:cNvPr>
            <p:cNvGrpSpPr/>
            <p:nvPr/>
          </p:nvGrpSpPr>
          <p:grpSpPr>
            <a:xfrm>
              <a:off x="1278770" y="5603176"/>
              <a:ext cx="2345183" cy="899300"/>
              <a:chOff x="1334503" y="5850346"/>
              <a:chExt cx="2345183" cy="899300"/>
            </a:xfrm>
          </p:grpSpPr>
          <p:sp>
            <p:nvSpPr>
              <p:cNvPr id="34" name="Rectangle 33">
                <a:extLst>
                  <a:ext uri="{FF2B5EF4-FFF2-40B4-BE49-F238E27FC236}">
                    <a16:creationId xmlns:a16="http://schemas.microsoft.com/office/drawing/2014/main" id="{79C48316-4C7C-4417-9FF1-3644FAF50B73}"/>
                  </a:ext>
                </a:extLst>
              </p:cNvPr>
              <p:cNvSpPr/>
              <p:nvPr/>
            </p:nvSpPr>
            <p:spPr>
              <a:xfrm>
                <a:off x="1334503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7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13 + 6</a:t>
                </a:r>
                <a:endParaRPr lang="fr-FR" sz="2800" b="1" dirty="0"/>
              </a:p>
            </p:txBody>
          </p:sp>
          <p:grpSp>
            <p:nvGrpSpPr>
              <p:cNvPr id="52" name="Groupe 51">
                <a:extLst>
                  <a:ext uri="{FF2B5EF4-FFF2-40B4-BE49-F238E27FC236}">
                    <a16:creationId xmlns:a16="http://schemas.microsoft.com/office/drawing/2014/main" id="{8CC9CF0C-CB5C-483D-B50B-3AD9AA0B654D}"/>
                  </a:ext>
                </a:extLst>
              </p:cNvPr>
              <p:cNvGrpSpPr/>
              <p:nvPr/>
            </p:nvGrpSpPr>
            <p:grpSpPr>
              <a:xfrm>
                <a:off x="2372851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3" name="Parenthèses 52">
                  <a:extLst>
                    <a:ext uri="{FF2B5EF4-FFF2-40B4-BE49-F238E27FC236}">
                      <a16:creationId xmlns:a16="http://schemas.microsoft.com/office/drawing/2014/main" id="{361EAE60-F78F-4892-A17A-CCB6483D953F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id="{765ECE70-40C5-4C3D-90C4-0B28EF5F049F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A</a:t>
                  </a:r>
                </a:p>
              </p:txBody>
            </p:sp>
          </p:grpSp>
        </p:grp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A888CBC-EF27-E534-E96D-02C14326D93D}"/>
              </a:ext>
            </a:extLst>
          </p:cNvPr>
          <p:cNvGrpSpPr/>
          <p:nvPr/>
        </p:nvGrpSpPr>
        <p:grpSpPr>
          <a:xfrm>
            <a:off x="8441828" y="1877207"/>
            <a:ext cx="2345183" cy="4625269"/>
            <a:chOff x="9083518" y="1877207"/>
            <a:chExt cx="2345183" cy="4625269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C3A096C-0048-00EF-ACF5-56DDBD9ECBC6}"/>
                </a:ext>
              </a:extLst>
            </p:cNvPr>
            <p:cNvGrpSpPr/>
            <p:nvPr/>
          </p:nvGrpSpPr>
          <p:grpSpPr>
            <a:xfrm>
              <a:off x="9441722" y="1877207"/>
              <a:ext cx="1628775" cy="2097971"/>
              <a:chOff x="9340189" y="2120691"/>
              <a:chExt cx="1628775" cy="2097971"/>
            </a:xfrm>
          </p:grpSpPr>
          <p:grpSp>
            <p:nvGrpSpPr>
              <p:cNvPr id="11" name="Groupe 10">
                <a:extLst>
                  <a:ext uri="{FF2B5EF4-FFF2-40B4-BE49-F238E27FC236}">
                    <a16:creationId xmlns:a16="http://schemas.microsoft.com/office/drawing/2014/main" id="{CBBE06F9-A182-4BBF-A87B-A8A891C23F8A}"/>
                  </a:ext>
                </a:extLst>
              </p:cNvPr>
              <p:cNvGrpSpPr/>
              <p:nvPr/>
            </p:nvGrpSpPr>
            <p:grpSpPr>
              <a:xfrm>
                <a:off x="10020333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12" name="Parenthèses 11">
                  <a:extLst>
                    <a:ext uri="{FF2B5EF4-FFF2-40B4-BE49-F238E27FC236}">
                      <a16:creationId xmlns:a16="http://schemas.microsoft.com/office/drawing/2014/main" id="{5BE9C67A-F33E-4E30-8D81-543219993E7C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18A7A3F4-96F0-43B7-9A12-EAC497942369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3</a:t>
                  </a:r>
                </a:p>
              </p:txBody>
            </p:sp>
          </p:grpSp>
          <p:pic>
            <p:nvPicPr>
              <p:cNvPr id="31" name="Image 30">
                <a:extLst>
                  <a:ext uri="{FF2B5EF4-FFF2-40B4-BE49-F238E27FC236}">
                    <a16:creationId xmlns:a16="http://schemas.microsoft.com/office/drawing/2014/main" id="{ABA581E5-6CB1-461C-A44A-23392FC0D55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9340189" y="2120691"/>
                <a:ext cx="1628775" cy="1590675"/>
              </a:xfrm>
              <a:prstGeom prst="rect">
                <a:avLst/>
              </a:prstGeom>
            </p:spPr>
          </p:pic>
        </p:grpSp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64072B2D-0FA2-23AB-7044-F1C8A0FAED58}"/>
                </a:ext>
              </a:extLst>
            </p:cNvPr>
            <p:cNvGrpSpPr/>
            <p:nvPr/>
          </p:nvGrpSpPr>
          <p:grpSpPr>
            <a:xfrm>
              <a:off x="9083518" y="5603176"/>
              <a:ext cx="2345183" cy="899300"/>
              <a:chOff x="9083518" y="5850346"/>
              <a:chExt cx="2345183" cy="899300"/>
            </a:xfrm>
          </p:grpSpPr>
          <p:sp>
            <p:nvSpPr>
              <p:cNvPr id="35" name="Rectangle 34">
                <a:extLst>
                  <a:ext uri="{FF2B5EF4-FFF2-40B4-BE49-F238E27FC236}">
                    <a16:creationId xmlns:a16="http://schemas.microsoft.com/office/drawing/2014/main" id="{D7C71B86-33E2-45E7-B275-53B0675431BC}"/>
                  </a:ext>
                </a:extLst>
              </p:cNvPr>
              <p:cNvSpPr/>
              <p:nvPr/>
            </p:nvSpPr>
            <p:spPr>
              <a:xfrm>
                <a:off x="9083518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4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24 + 1</a:t>
                </a:r>
                <a:endParaRPr lang="fr-FR" sz="2800" b="1" dirty="0"/>
              </a:p>
            </p:txBody>
          </p:sp>
          <p:grpSp>
            <p:nvGrpSpPr>
              <p:cNvPr id="58" name="Groupe 57">
                <a:extLst>
                  <a:ext uri="{FF2B5EF4-FFF2-40B4-BE49-F238E27FC236}">
                    <a16:creationId xmlns:a16="http://schemas.microsoft.com/office/drawing/2014/main" id="{03F0850D-DF15-416D-997C-48C3C6D9849D}"/>
                  </a:ext>
                </a:extLst>
              </p:cNvPr>
              <p:cNvGrpSpPr/>
              <p:nvPr/>
            </p:nvGrpSpPr>
            <p:grpSpPr>
              <a:xfrm>
                <a:off x="10108295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9" name="Parenthèses 58">
                  <a:extLst>
                    <a:ext uri="{FF2B5EF4-FFF2-40B4-BE49-F238E27FC236}">
                      <a16:creationId xmlns:a16="http://schemas.microsoft.com/office/drawing/2014/main" id="{22474E69-C2C3-4712-921C-DADA135DA6A1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C1E191B7-50DD-4A5C-B0D8-C79B6CE68C5F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C</a:t>
                  </a:r>
                </a:p>
              </p:txBody>
            </p:sp>
          </p:grp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AECE9E0-4EB7-EE7F-D577-8B19DB7660C6}"/>
              </a:ext>
            </a:extLst>
          </p:cNvPr>
          <p:cNvGrpSpPr/>
          <p:nvPr/>
        </p:nvGrpSpPr>
        <p:grpSpPr>
          <a:xfrm>
            <a:off x="4915507" y="1877207"/>
            <a:ext cx="2345183" cy="4625269"/>
            <a:chOff x="4923409" y="1877207"/>
            <a:chExt cx="2345183" cy="4625269"/>
          </a:xfrm>
        </p:grpSpPr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76FEC130-0283-E878-30A3-C0EAA663905A}"/>
                </a:ext>
              </a:extLst>
            </p:cNvPr>
            <p:cNvGrpSpPr/>
            <p:nvPr/>
          </p:nvGrpSpPr>
          <p:grpSpPr>
            <a:xfrm>
              <a:off x="5286375" y="1877207"/>
              <a:ext cx="1619250" cy="2093209"/>
              <a:chOff x="5286373" y="2125453"/>
              <a:chExt cx="1619250" cy="2093209"/>
            </a:xfrm>
          </p:grpSpPr>
          <p:grpSp>
            <p:nvGrpSpPr>
              <p:cNvPr id="8" name="Groupe 7">
                <a:extLst>
                  <a:ext uri="{FF2B5EF4-FFF2-40B4-BE49-F238E27FC236}">
                    <a16:creationId xmlns:a16="http://schemas.microsoft.com/office/drawing/2014/main" id="{7D709650-4966-4F0C-B5E5-AC53544F7D11}"/>
                  </a:ext>
                </a:extLst>
              </p:cNvPr>
              <p:cNvGrpSpPr/>
              <p:nvPr/>
            </p:nvGrpSpPr>
            <p:grpSpPr>
              <a:xfrm>
                <a:off x="5961755" y="3775703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9" name="Parenthèses 8">
                  <a:extLst>
                    <a:ext uri="{FF2B5EF4-FFF2-40B4-BE49-F238E27FC236}">
                      <a16:creationId xmlns:a16="http://schemas.microsoft.com/office/drawing/2014/main" id="{59CA8BC4-8387-42CF-BE52-C1C40EC073D2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10" name="Rectangle 9">
                  <a:extLst>
                    <a:ext uri="{FF2B5EF4-FFF2-40B4-BE49-F238E27FC236}">
                      <a16:creationId xmlns:a16="http://schemas.microsoft.com/office/drawing/2014/main" id="{D7E0ABF8-C714-470E-A550-3DC9CF89C45B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2</a:t>
                  </a:r>
                </a:p>
              </p:txBody>
            </p:sp>
          </p:grpSp>
          <p:pic>
            <p:nvPicPr>
              <p:cNvPr id="33" name="Image 32">
                <a:extLst>
                  <a:ext uri="{FF2B5EF4-FFF2-40B4-BE49-F238E27FC236}">
                    <a16:creationId xmlns:a16="http://schemas.microsoft.com/office/drawing/2014/main" id="{C0E600CE-CC49-451F-8398-644E54051A2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colorTemperature colorTemp="112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5286373" y="2125453"/>
                <a:ext cx="1619250" cy="1581150"/>
              </a:xfrm>
              <a:prstGeom prst="rect">
                <a:avLst/>
              </a:prstGeom>
            </p:spPr>
          </p:pic>
        </p:grpSp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CFF03FE-FBDE-25B5-F691-BA240F98C0BC}"/>
                </a:ext>
              </a:extLst>
            </p:cNvPr>
            <p:cNvGrpSpPr/>
            <p:nvPr/>
          </p:nvGrpSpPr>
          <p:grpSpPr>
            <a:xfrm>
              <a:off x="4923409" y="5603176"/>
              <a:ext cx="2345183" cy="899300"/>
              <a:chOff x="5209010" y="5850346"/>
              <a:chExt cx="2345183" cy="899300"/>
            </a:xfrm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182E791E-4ACB-436D-9E60-1AF15576A615}"/>
                  </a:ext>
                </a:extLst>
              </p:cNvPr>
              <p:cNvSpPr/>
              <p:nvPr/>
            </p:nvSpPr>
            <p:spPr>
              <a:xfrm>
                <a:off x="5209010" y="6364948"/>
                <a:ext cx="2345183" cy="384698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fr-FR" sz="2800" b="1" dirty="0">
                    <a:solidFill>
                      <a:schemeClr val="bg1"/>
                    </a:solidFill>
                  </a:rPr>
                  <a:t>97= 5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dirty="0"/>
                  <a:t>×</a:t>
                </a:r>
                <a:r>
                  <a:rPr lang="fr-FR" sz="2800" b="1" dirty="0">
                    <a:solidFill>
                      <a:srgbClr val="FF0000"/>
                    </a:solidFill>
                  </a:rPr>
                  <a:t> </a:t>
                </a:r>
                <a:r>
                  <a:rPr lang="fr-FR" sz="2800" b="1" kern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19 + 2</a:t>
                </a:r>
                <a:endParaRPr lang="fr-FR" sz="2800" b="1" dirty="0"/>
              </a:p>
            </p:txBody>
          </p:sp>
          <p:grpSp>
            <p:nvGrpSpPr>
              <p:cNvPr id="55" name="Groupe 54">
                <a:extLst>
                  <a:ext uri="{FF2B5EF4-FFF2-40B4-BE49-F238E27FC236}">
                    <a16:creationId xmlns:a16="http://schemas.microsoft.com/office/drawing/2014/main" id="{06525F23-01B0-49BD-8682-52440BCF5AEA}"/>
                  </a:ext>
                </a:extLst>
              </p:cNvPr>
              <p:cNvGrpSpPr/>
              <p:nvPr/>
            </p:nvGrpSpPr>
            <p:grpSpPr>
              <a:xfrm>
                <a:off x="6240573" y="5850346"/>
                <a:ext cx="268486" cy="442959"/>
                <a:chOff x="1755865" y="1637304"/>
                <a:chExt cx="585627" cy="438360"/>
              </a:xfrm>
              <a:solidFill>
                <a:srgbClr val="FFC000"/>
              </a:solidFill>
            </p:grpSpPr>
            <p:sp>
              <p:nvSpPr>
                <p:cNvPr id="56" name="Parenthèses 55">
                  <a:extLst>
                    <a:ext uri="{FF2B5EF4-FFF2-40B4-BE49-F238E27FC236}">
                      <a16:creationId xmlns:a16="http://schemas.microsoft.com/office/drawing/2014/main" id="{7CAEA899-D461-4817-8542-843EC58842D1}"/>
                    </a:ext>
                  </a:extLst>
                </p:cNvPr>
                <p:cNvSpPr/>
                <p:nvPr/>
              </p:nvSpPr>
              <p:spPr>
                <a:xfrm>
                  <a:off x="1755865" y="1637304"/>
                  <a:ext cx="585627" cy="438360"/>
                </a:xfrm>
                <a:prstGeom prst="bracketPair">
                  <a:avLst/>
                </a:prstGeom>
                <a:grpFill/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fr-FR" dirty="0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id="{65085F81-FF32-496C-9BE2-B8CD729D1AF8}"/>
                    </a:ext>
                  </a:extLst>
                </p:cNvPr>
                <p:cNvSpPr/>
                <p:nvPr/>
              </p:nvSpPr>
              <p:spPr>
                <a:xfrm>
                  <a:off x="1805658" y="1708203"/>
                  <a:ext cx="486039" cy="296562"/>
                </a:xfrm>
                <a:prstGeom prst="rect">
                  <a:avLst/>
                </a:prstGeom>
                <a:grpFill/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r>
                    <a:rPr lang="fr-FR" sz="2400" dirty="0">
                      <a:solidFill>
                        <a:schemeClr val="tx1"/>
                      </a:solidFill>
                    </a:rPr>
                    <a:t>B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88814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997DCD3-7E2D-91B5-8B6C-32BB0449DA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00CB0939-B889-00E3-240F-B78E789C9ED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63B304AE-F9B2-8DE5-6C2E-73E3BD31DD8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E5727F8-31CE-BFE0-3DB5-AD019D263AAB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Lexique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2A4462C8-2B32-EA78-CD01-247E37425A93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3D164A7-90A6-0FF6-E091-E375E773C391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05687A2-1D42-D24B-6BB8-E33646815E39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68B9924-2D50-D7A9-71E5-12542BE36D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038" y="1397317"/>
            <a:ext cx="1407925" cy="1227600"/>
          </a:xfrm>
          <a:custGeom>
            <a:avLst/>
            <a:gdLst>
              <a:gd name="connsiteX0" fmla="*/ 0 w 1407925"/>
              <a:gd name="connsiteY0" fmla="*/ 0 h 1227600"/>
              <a:gd name="connsiteX1" fmla="*/ 469308 w 1407925"/>
              <a:gd name="connsiteY1" fmla="*/ 0 h 1227600"/>
              <a:gd name="connsiteX2" fmla="*/ 952696 w 1407925"/>
              <a:gd name="connsiteY2" fmla="*/ 0 h 1227600"/>
              <a:gd name="connsiteX3" fmla="*/ 1407925 w 1407925"/>
              <a:gd name="connsiteY3" fmla="*/ 0 h 1227600"/>
              <a:gd name="connsiteX4" fmla="*/ 1407925 w 1407925"/>
              <a:gd name="connsiteY4" fmla="*/ 421476 h 1227600"/>
              <a:gd name="connsiteX5" fmla="*/ 1407925 w 1407925"/>
              <a:gd name="connsiteY5" fmla="*/ 818400 h 1227600"/>
              <a:gd name="connsiteX6" fmla="*/ 1407925 w 1407925"/>
              <a:gd name="connsiteY6" fmla="*/ 1227600 h 1227600"/>
              <a:gd name="connsiteX7" fmla="*/ 938617 w 1407925"/>
              <a:gd name="connsiteY7" fmla="*/ 1227600 h 1227600"/>
              <a:gd name="connsiteX8" fmla="*/ 483388 w 1407925"/>
              <a:gd name="connsiteY8" fmla="*/ 1227600 h 1227600"/>
              <a:gd name="connsiteX9" fmla="*/ 0 w 1407925"/>
              <a:gd name="connsiteY9" fmla="*/ 1227600 h 1227600"/>
              <a:gd name="connsiteX10" fmla="*/ 0 w 1407925"/>
              <a:gd name="connsiteY10" fmla="*/ 793848 h 1227600"/>
              <a:gd name="connsiteX11" fmla="*/ 0 w 1407925"/>
              <a:gd name="connsiteY11" fmla="*/ 372372 h 1227600"/>
              <a:gd name="connsiteX12" fmla="*/ 0 w 1407925"/>
              <a:gd name="connsiteY12" fmla="*/ 0 h 1227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07925" h="1227600" fill="none" extrusionOk="0">
                <a:moveTo>
                  <a:pt x="0" y="0"/>
                </a:moveTo>
                <a:cubicBezTo>
                  <a:pt x="97159" y="-47304"/>
                  <a:pt x="307302" y="14376"/>
                  <a:pt x="469308" y="0"/>
                </a:cubicBezTo>
                <a:cubicBezTo>
                  <a:pt x="631314" y="-14376"/>
                  <a:pt x="733928" y="25223"/>
                  <a:pt x="952696" y="0"/>
                </a:cubicBezTo>
                <a:cubicBezTo>
                  <a:pt x="1171464" y="-25223"/>
                  <a:pt x="1206947" y="46417"/>
                  <a:pt x="1407925" y="0"/>
                </a:cubicBezTo>
                <a:cubicBezTo>
                  <a:pt x="1414686" y="108824"/>
                  <a:pt x="1401804" y="241412"/>
                  <a:pt x="1407925" y="421476"/>
                </a:cubicBezTo>
                <a:cubicBezTo>
                  <a:pt x="1414046" y="601540"/>
                  <a:pt x="1399281" y="689538"/>
                  <a:pt x="1407925" y="818400"/>
                </a:cubicBezTo>
                <a:cubicBezTo>
                  <a:pt x="1416569" y="947262"/>
                  <a:pt x="1366004" y="1130313"/>
                  <a:pt x="1407925" y="1227600"/>
                </a:cubicBezTo>
                <a:cubicBezTo>
                  <a:pt x="1228184" y="1257298"/>
                  <a:pt x="1160171" y="1195385"/>
                  <a:pt x="938617" y="1227600"/>
                </a:cubicBezTo>
                <a:cubicBezTo>
                  <a:pt x="717063" y="1259815"/>
                  <a:pt x="603423" y="1198033"/>
                  <a:pt x="483388" y="1227600"/>
                </a:cubicBezTo>
                <a:cubicBezTo>
                  <a:pt x="363353" y="1257167"/>
                  <a:pt x="223838" y="1203235"/>
                  <a:pt x="0" y="1227600"/>
                </a:cubicBezTo>
                <a:cubicBezTo>
                  <a:pt x="-36369" y="1029647"/>
                  <a:pt x="25876" y="909087"/>
                  <a:pt x="0" y="793848"/>
                </a:cubicBezTo>
                <a:cubicBezTo>
                  <a:pt x="-25876" y="678609"/>
                  <a:pt x="20520" y="568845"/>
                  <a:pt x="0" y="372372"/>
                </a:cubicBezTo>
                <a:cubicBezTo>
                  <a:pt x="-20520" y="175899"/>
                  <a:pt x="38855" y="109030"/>
                  <a:pt x="0" y="0"/>
                </a:cubicBezTo>
                <a:close/>
              </a:path>
              <a:path w="1407925" h="1227600" stroke="0" extrusionOk="0">
                <a:moveTo>
                  <a:pt x="0" y="0"/>
                </a:moveTo>
                <a:cubicBezTo>
                  <a:pt x="105373" y="-7769"/>
                  <a:pt x="262787" y="8732"/>
                  <a:pt x="427071" y="0"/>
                </a:cubicBezTo>
                <a:cubicBezTo>
                  <a:pt x="591355" y="-8732"/>
                  <a:pt x="648851" y="28881"/>
                  <a:pt x="854141" y="0"/>
                </a:cubicBezTo>
                <a:cubicBezTo>
                  <a:pt x="1059431" y="-28881"/>
                  <a:pt x="1223492" y="30855"/>
                  <a:pt x="1407925" y="0"/>
                </a:cubicBezTo>
                <a:cubicBezTo>
                  <a:pt x="1435756" y="178000"/>
                  <a:pt x="1404614" y="245819"/>
                  <a:pt x="1407925" y="384648"/>
                </a:cubicBezTo>
                <a:cubicBezTo>
                  <a:pt x="1411236" y="523477"/>
                  <a:pt x="1365978" y="610238"/>
                  <a:pt x="1407925" y="806124"/>
                </a:cubicBezTo>
                <a:cubicBezTo>
                  <a:pt x="1449872" y="1002010"/>
                  <a:pt x="1386449" y="1066247"/>
                  <a:pt x="1407925" y="1227600"/>
                </a:cubicBezTo>
                <a:cubicBezTo>
                  <a:pt x="1291123" y="1254235"/>
                  <a:pt x="1179980" y="1186521"/>
                  <a:pt x="966775" y="1227600"/>
                </a:cubicBezTo>
                <a:cubicBezTo>
                  <a:pt x="753570" y="1268679"/>
                  <a:pt x="634025" y="1188637"/>
                  <a:pt x="469308" y="1227600"/>
                </a:cubicBezTo>
                <a:cubicBezTo>
                  <a:pt x="304591" y="1266563"/>
                  <a:pt x="229939" y="1185858"/>
                  <a:pt x="0" y="1227600"/>
                </a:cubicBezTo>
                <a:cubicBezTo>
                  <a:pt x="-33521" y="1140452"/>
                  <a:pt x="24394" y="958484"/>
                  <a:pt x="0" y="806124"/>
                </a:cubicBezTo>
                <a:cubicBezTo>
                  <a:pt x="-24394" y="653764"/>
                  <a:pt x="33205" y="480016"/>
                  <a:pt x="0" y="396924"/>
                </a:cubicBezTo>
                <a:cubicBezTo>
                  <a:pt x="-33205" y="313832"/>
                  <a:pt x="5652" y="133195"/>
                  <a:pt x="0" y="0"/>
                </a:cubicBezTo>
                <a:close/>
              </a:path>
            </a:pathLst>
          </a:custGeom>
          <a:ln w="57150">
            <a:solidFill>
              <a:srgbClr val="5FADE4"/>
            </a:solidFill>
            <a:extLst>
              <a:ext uri="{C807C97D-BFC1-408E-A445-0C87EB9F89A2}">
                <ask:lineSketchStyleProps xmlns:ask="http://schemas.microsoft.com/office/drawing/2018/sketchyshapes" sd="23714749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422520087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DEE79D-2FE6-0B7D-E01A-685742BADC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A36C3B3D-1D4D-F08E-F92F-D71570C2046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Notez bien que ces mots en français seront utilisés au cours de cette séance et pendant toute la leçon.</a:t>
            </a:r>
          </a:p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Donnez la traduction de ces termes en arabe.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6970BA60-C0B8-9D1E-B67E-29CCEED3AFC6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affiche le lexique et invite quelques élèves à le lire à haute voix.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009099BD-E9EF-F635-A5B1-C315A11888D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6" name="Picture 2" descr="Lever la main - Icônes mains et gestes gratuites">
            <a:extLst>
              <a:ext uri="{FF2B5EF4-FFF2-40B4-BE49-F238E27FC236}">
                <a16:creationId xmlns:a16="http://schemas.microsoft.com/office/drawing/2014/main" id="{4D17F5C4-AAAA-083C-F1B7-2E0A9179EF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056" y="961592"/>
            <a:ext cx="580695" cy="580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DAD00200-8AAC-AFF1-A5D9-B78C5BD438F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238468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Opération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fr-FR" sz="3600" b="0" u="none" strike="noStrike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41964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20C473-4611-0341-091B-76C6EAD09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40D4A5B3-CB51-8644-C8E0-F188AE85F315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traduction sur votre livret.</a:t>
            </a:r>
          </a:p>
        </p:txBody>
      </p:sp>
      <p:sp>
        <p:nvSpPr>
          <p:cNvPr id="42" name="D_A_02">
            <a:extLst>
              <a:ext uri="{FF2B5EF4-FFF2-40B4-BE49-F238E27FC236}">
                <a16:creationId xmlns:a16="http://schemas.microsoft.com/office/drawing/2014/main" id="{598FFF68-354B-C55D-C839-005862CC773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demande d’écrire le lexique sur le livret.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84C894A-BA44-9126-86DD-C00E061F4E6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0B5C8FA-BD36-0807-8E49-9DF1EB162470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10" name="Picture 7">
              <a:extLst>
                <a:ext uri="{FF2B5EF4-FFF2-40B4-BE49-F238E27FC236}">
                  <a16:creationId xmlns:a16="http://schemas.microsoft.com/office/drawing/2014/main" id="{A06D64E8-9ABC-0901-8ADE-0ED82A4766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714E30D3-6CC4-A425-59BA-2357815E424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8B8BBA2C-80E4-18A0-F0A6-3796B58C5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83592"/>
              </p:ext>
            </p:extLst>
          </p:nvPr>
        </p:nvGraphicFramePr>
        <p:xfrm>
          <a:off x="1370272" y="1466899"/>
          <a:ext cx="9435652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7826">
                  <a:extLst>
                    <a:ext uri="{9D8B030D-6E8A-4147-A177-3AD203B41FA5}">
                      <a16:colId xmlns:a16="http://schemas.microsoft.com/office/drawing/2014/main" val="1960156081"/>
                    </a:ext>
                  </a:extLst>
                </a:gridCol>
                <a:gridCol w="4717826">
                  <a:extLst>
                    <a:ext uri="{9D8B030D-6E8A-4147-A177-3AD203B41FA5}">
                      <a16:colId xmlns:a16="http://schemas.microsoft.com/office/drawing/2014/main" val="1839190834"/>
                    </a:ext>
                  </a:extLst>
                </a:gridCol>
              </a:tblGrid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Division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القسمة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608795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Sans reste 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بدون باقي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1265034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Quotient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الخارج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2061686"/>
                  </a:ext>
                </a:extLst>
              </a:tr>
              <a:tr h="11880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fr-FR" sz="3600" b="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Opération </a:t>
                      </a: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ar-MA" sz="3600" b="0" u="none" strike="noStrike" kern="1200" cap="none" dirty="0">
                          <a:solidFill>
                            <a:srgbClr val="C0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</a:rPr>
                        <a:t>عملية</a:t>
                      </a:r>
                      <a:endParaRPr lang="fr-FR" sz="3600" b="0" u="none" strike="noStrike" kern="1200" cap="none" dirty="0">
                        <a:solidFill>
                          <a:srgbClr val="C0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4299" marR="34299" marT="0" marB="0" anchor="ctr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69073890"/>
                  </a:ext>
                </a:extLst>
              </a:tr>
            </a:tbl>
          </a:graphicData>
        </a:graphic>
      </p:graphicFrame>
      <p:sp>
        <p:nvSpPr>
          <p:cNvPr id="4" name="Rectangle 3">
            <a:extLst>
              <a:ext uri="{FF2B5EF4-FFF2-40B4-BE49-F238E27FC236}">
                <a16:creationId xmlns:a16="http://schemas.microsoft.com/office/drawing/2014/main" id="{63394A4F-28F7-BC62-3221-1C1C7A1F58EE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</a:t>
            </a:r>
            <a:r>
              <a:rPr lang="ar-MA" sz="2800" b="1" dirty="0">
                <a:solidFill>
                  <a:sysClr val="windowText" lastClr="000000"/>
                </a:solidFill>
              </a:rPr>
              <a:t>24</a:t>
            </a:r>
            <a:endParaRPr lang="fr-FR" sz="2800" b="1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38419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BDFA7-8376-13C3-55AF-B8132F644F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838AD19-89AD-83F5-2768-C0E9310953F5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D4FECBDD-FE17-6530-B8CB-0CC9831DEDF6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C3A0CE62-A2F5-4EE8-24B8-5D883810FAD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Déclaration de l’objectif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de la séance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D8AC97E-DDDE-1B87-8C8A-0B3090B08A01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CF2B2B7-F70B-0731-D261-BFD8F1D2A89C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7D85B70-E75F-E837-04F6-E07B31BD5D41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 min</a:t>
              </a:r>
            </a:p>
          </p:txBody>
        </p:sp>
      </p:grpSp>
      <p:pic>
        <p:nvPicPr>
          <p:cNvPr id="5" name="Image 23">
            <a:extLst>
              <a:ext uri="{FF2B5EF4-FFF2-40B4-BE49-F238E27FC236}">
                <a16:creationId xmlns:a16="http://schemas.microsoft.com/office/drawing/2014/main" id="{67ABEC7D-8D18-C4C6-7BE6-E0EE89E2D38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51" t="-3030" r="-1" b="-2475"/>
          <a:stretch/>
        </p:blipFill>
        <p:spPr>
          <a:xfrm>
            <a:off x="5414010" y="1047750"/>
            <a:ext cx="1263390" cy="1226820"/>
          </a:xfrm>
          <a:custGeom>
            <a:avLst/>
            <a:gdLst>
              <a:gd name="connsiteX0" fmla="*/ 0 w 1263390"/>
              <a:gd name="connsiteY0" fmla="*/ 0 h 1226820"/>
              <a:gd name="connsiteX1" fmla="*/ 408496 w 1263390"/>
              <a:gd name="connsiteY1" fmla="*/ 0 h 1226820"/>
              <a:gd name="connsiteX2" fmla="*/ 842260 w 1263390"/>
              <a:gd name="connsiteY2" fmla="*/ 0 h 1226820"/>
              <a:gd name="connsiteX3" fmla="*/ 1263390 w 1263390"/>
              <a:gd name="connsiteY3" fmla="*/ 0 h 1226820"/>
              <a:gd name="connsiteX4" fmla="*/ 1263390 w 1263390"/>
              <a:gd name="connsiteY4" fmla="*/ 372135 h 1226820"/>
              <a:gd name="connsiteX5" fmla="*/ 1263390 w 1263390"/>
              <a:gd name="connsiteY5" fmla="*/ 805612 h 1226820"/>
              <a:gd name="connsiteX6" fmla="*/ 1263390 w 1263390"/>
              <a:gd name="connsiteY6" fmla="*/ 1226820 h 1226820"/>
              <a:gd name="connsiteX7" fmla="*/ 842260 w 1263390"/>
              <a:gd name="connsiteY7" fmla="*/ 1226820 h 1226820"/>
              <a:gd name="connsiteX8" fmla="*/ 446398 w 1263390"/>
              <a:gd name="connsiteY8" fmla="*/ 1226820 h 1226820"/>
              <a:gd name="connsiteX9" fmla="*/ 0 w 1263390"/>
              <a:gd name="connsiteY9" fmla="*/ 1226820 h 1226820"/>
              <a:gd name="connsiteX10" fmla="*/ 0 w 1263390"/>
              <a:gd name="connsiteY10" fmla="*/ 854685 h 1226820"/>
              <a:gd name="connsiteX11" fmla="*/ 0 w 1263390"/>
              <a:gd name="connsiteY11" fmla="*/ 458013 h 1226820"/>
              <a:gd name="connsiteX12" fmla="*/ 0 w 1263390"/>
              <a:gd name="connsiteY12" fmla="*/ 0 h 12268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63390" h="1226820" fill="none" extrusionOk="0">
                <a:moveTo>
                  <a:pt x="0" y="0"/>
                </a:moveTo>
                <a:cubicBezTo>
                  <a:pt x="154298" y="-32504"/>
                  <a:pt x="290814" y="45440"/>
                  <a:pt x="408496" y="0"/>
                </a:cubicBezTo>
                <a:cubicBezTo>
                  <a:pt x="526178" y="-45440"/>
                  <a:pt x="744176" y="24572"/>
                  <a:pt x="842260" y="0"/>
                </a:cubicBezTo>
                <a:cubicBezTo>
                  <a:pt x="940344" y="-24572"/>
                  <a:pt x="1130917" y="5892"/>
                  <a:pt x="1263390" y="0"/>
                </a:cubicBezTo>
                <a:cubicBezTo>
                  <a:pt x="1298095" y="148229"/>
                  <a:pt x="1255985" y="229454"/>
                  <a:pt x="1263390" y="372135"/>
                </a:cubicBezTo>
                <a:cubicBezTo>
                  <a:pt x="1270795" y="514817"/>
                  <a:pt x="1229977" y="609411"/>
                  <a:pt x="1263390" y="805612"/>
                </a:cubicBezTo>
                <a:cubicBezTo>
                  <a:pt x="1296803" y="1001813"/>
                  <a:pt x="1240370" y="1047358"/>
                  <a:pt x="1263390" y="1226820"/>
                </a:cubicBezTo>
                <a:cubicBezTo>
                  <a:pt x="1072006" y="1254819"/>
                  <a:pt x="957831" y="1183296"/>
                  <a:pt x="842260" y="1226820"/>
                </a:cubicBezTo>
                <a:cubicBezTo>
                  <a:pt x="726689" y="1270344"/>
                  <a:pt x="592790" y="1215456"/>
                  <a:pt x="446398" y="1226820"/>
                </a:cubicBezTo>
                <a:cubicBezTo>
                  <a:pt x="300006" y="1238184"/>
                  <a:pt x="118105" y="1199197"/>
                  <a:pt x="0" y="1226820"/>
                </a:cubicBezTo>
                <a:cubicBezTo>
                  <a:pt x="-37025" y="1136350"/>
                  <a:pt x="13756" y="1012064"/>
                  <a:pt x="0" y="854685"/>
                </a:cubicBezTo>
                <a:cubicBezTo>
                  <a:pt x="-13756" y="697306"/>
                  <a:pt x="19777" y="641070"/>
                  <a:pt x="0" y="458013"/>
                </a:cubicBezTo>
                <a:cubicBezTo>
                  <a:pt x="-19777" y="274956"/>
                  <a:pt x="24227" y="172424"/>
                  <a:pt x="0" y="0"/>
                </a:cubicBezTo>
                <a:close/>
              </a:path>
              <a:path w="1263390" h="1226820" stroke="0" extrusionOk="0">
                <a:moveTo>
                  <a:pt x="0" y="0"/>
                </a:moveTo>
                <a:cubicBezTo>
                  <a:pt x="195536" y="-53471"/>
                  <a:pt x="302629" y="442"/>
                  <a:pt x="446398" y="0"/>
                </a:cubicBezTo>
                <a:cubicBezTo>
                  <a:pt x="590167" y="-442"/>
                  <a:pt x="739588" y="45818"/>
                  <a:pt x="854894" y="0"/>
                </a:cubicBezTo>
                <a:cubicBezTo>
                  <a:pt x="970200" y="-45818"/>
                  <a:pt x="1070257" y="40794"/>
                  <a:pt x="1263390" y="0"/>
                </a:cubicBezTo>
                <a:cubicBezTo>
                  <a:pt x="1300266" y="83435"/>
                  <a:pt x="1237473" y="271774"/>
                  <a:pt x="1263390" y="396672"/>
                </a:cubicBezTo>
                <a:cubicBezTo>
                  <a:pt x="1289307" y="521570"/>
                  <a:pt x="1244381" y="634192"/>
                  <a:pt x="1263390" y="830148"/>
                </a:cubicBezTo>
                <a:cubicBezTo>
                  <a:pt x="1282399" y="1026104"/>
                  <a:pt x="1244980" y="1107843"/>
                  <a:pt x="1263390" y="1226820"/>
                </a:cubicBezTo>
                <a:cubicBezTo>
                  <a:pt x="1163146" y="1235140"/>
                  <a:pt x="998366" y="1181384"/>
                  <a:pt x="854894" y="1226820"/>
                </a:cubicBezTo>
                <a:cubicBezTo>
                  <a:pt x="711422" y="1272256"/>
                  <a:pt x="587263" y="1224209"/>
                  <a:pt x="421130" y="1226820"/>
                </a:cubicBezTo>
                <a:cubicBezTo>
                  <a:pt x="254997" y="1229431"/>
                  <a:pt x="123040" y="1188598"/>
                  <a:pt x="0" y="1226820"/>
                </a:cubicBezTo>
                <a:cubicBezTo>
                  <a:pt x="-48084" y="1095287"/>
                  <a:pt x="40797" y="989440"/>
                  <a:pt x="0" y="805612"/>
                </a:cubicBezTo>
                <a:cubicBezTo>
                  <a:pt x="-40797" y="621784"/>
                  <a:pt x="46416" y="497706"/>
                  <a:pt x="0" y="372135"/>
                </a:cubicBezTo>
                <a:cubicBezTo>
                  <a:pt x="-46416" y="246564"/>
                  <a:pt x="22734" y="102258"/>
                  <a:pt x="0" y="0"/>
                </a:cubicBezTo>
                <a:close/>
              </a:path>
            </a:pathLst>
          </a:custGeom>
          <a:ln w="57150">
            <a:solidFill>
              <a:schemeClr val="accent4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1072148218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2618613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1">
            <a:extLst>
              <a:ext uri="{FF2B5EF4-FFF2-40B4-BE49-F238E27FC236}">
                <a16:creationId xmlns:a16="http://schemas.microsoft.com/office/drawing/2014/main" id="{93F3F800-D76F-412C-BF2F-C220B1991BD6}"/>
              </a:ext>
            </a:extLst>
          </p:cNvPr>
          <p:cNvSpPr txBox="1">
            <a:spLocks/>
          </p:cNvSpPr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ctr" anchorCtr="0" compatLnSpc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800" b="1" dirty="0">
                <a:solidFill>
                  <a:schemeClr val="bg2">
                    <a:lumMod val="75000"/>
                  </a:schemeClr>
                </a:solidFill>
              </a:rPr>
              <a:t>Quelle est l'opération qui permet de trouver le nombre de chaises restantes après avoir formé des groupes de 14 chaises ?</a:t>
            </a: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B67A66B7-DEC4-4970-971A-7608BA46C6B4}"/>
              </a:ext>
            </a:extLst>
          </p:cNvPr>
          <p:cNvSpPr txBox="1">
            <a:spLocks/>
          </p:cNvSpPr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anchor="ctr" anchorCtr="0" compatLnSpc="1">
            <a:noAutofit/>
          </a:bodyPr>
          <a:lstStyle>
            <a:lvl1pPr marL="457200" marR="0" lvl="0" indent="-311152" algn="l" defTabSz="914400" rtl="0" fontAlgn="auto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DCB821"/>
              </a:buClr>
              <a:buSzPts val="1300"/>
              <a:buFont typeface="Calibri"/>
              <a:buChar char="●"/>
              <a:tabLst/>
              <a:defRPr lang="fr-FR" sz="1300" b="0" i="0" u="none" strike="noStrike" kern="0" cap="none" spc="0" baseline="0">
                <a:solidFill>
                  <a:srgbClr val="DCB821"/>
                </a:solidFill>
                <a:uFillTx/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1600" i="1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L'enseignant montre l'image et invite les élèves à proposer l'opération convenable.</a:t>
            </a:r>
            <a:endParaRPr lang="fr-MA" sz="1600" i="1" dirty="0">
              <a:solidFill>
                <a:schemeClr val="bg2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3DF618A2-86AA-4C0D-967F-8CAE23069625}"/>
              </a:ext>
            </a:extLst>
          </p:cNvPr>
          <p:cNvSpPr txBox="1"/>
          <p:nvPr/>
        </p:nvSpPr>
        <p:spPr>
          <a:xfrm flipH="1">
            <a:off x="575618" y="1140428"/>
            <a:ext cx="10388718" cy="830997"/>
          </a:xfrm>
          <a:prstGeom prst="rect">
            <a:avLst/>
          </a:prstGeom>
          <a:noFill/>
        </p:spPr>
        <p:txBody>
          <a:bodyPr wrap="square" anchor="ctr" anchorCtr="1">
            <a:spAutoFit/>
          </a:bodyPr>
          <a:lstStyle/>
          <a:p>
            <a:pPr algn="ctr"/>
            <a:r>
              <a:rPr lang="fr-FR" sz="2400" b="1" dirty="0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Quelle est l'opération qui permet de trouver le nombre de chaises restantes après avoir formé des groupes de 14 chaises ? 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2209AC5B-E89E-60CC-2B86-A6864A8F5A8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7" name="Picture 2" descr="Lever la main - Icônes mains et gestes gratuites">
            <a:extLst>
              <a:ext uri="{FF2B5EF4-FFF2-40B4-BE49-F238E27FC236}">
                <a16:creationId xmlns:a16="http://schemas.microsoft.com/office/drawing/2014/main" id="{70733FC9-0BB5-CEE4-21D2-82E474C1D1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alle de réunion moderne et lumineuse">
            <a:extLst>
              <a:ext uri="{FF2B5EF4-FFF2-40B4-BE49-F238E27FC236}">
                <a16:creationId xmlns:a16="http://schemas.microsoft.com/office/drawing/2014/main" id="{6B9E9E29-F9C0-48E9-A5B1-2CD980C37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5618" y="2133953"/>
            <a:ext cx="6504804" cy="4336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3B1D978B-106A-4171-BDD3-8C232943C238}"/>
              </a:ext>
            </a:extLst>
          </p:cNvPr>
          <p:cNvSpPr txBox="1"/>
          <p:nvPr/>
        </p:nvSpPr>
        <p:spPr>
          <a:xfrm>
            <a:off x="637403" y="2133953"/>
            <a:ext cx="1772166" cy="461665"/>
          </a:xfrm>
          <a:prstGeom prst="rect">
            <a:avLst/>
          </a:prstGeom>
          <a:solidFill>
            <a:srgbClr val="FFC000"/>
          </a:solidFill>
        </p:spPr>
        <p:txBody>
          <a:bodyPr wrap="square">
            <a:spAutoFit/>
          </a:bodyPr>
          <a:lstStyle/>
          <a:p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184 chaises</a:t>
            </a:r>
            <a:endParaRPr lang="fr-FR" dirty="0"/>
          </a:p>
        </p:txBody>
      </p:sp>
      <p:pic>
        <p:nvPicPr>
          <p:cNvPr id="14" name="Picture 12">
            <a:extLst>
              <a:ext uri="{FF2B5EF4-FFF2-40B4-BE49-F238E27FC236}">
                <a16:creationId xmlns:a16="http://schemas.microsoft.com/office/drawing/2014/main" id="{80B16293-CF46-4374-BB1B-BC219CFF0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490" y="2049165"/>
            <a:ext cx="2951846" cy="4421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090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63503" y="27983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594801" y="5218369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594801" y="6007081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MA" sz="2133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F12169F3-1E1E-5674-AF58-0D9FDBFD6406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A la fin de cette séance, vous serez capables de :</a:t>
            </a: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42" name="D_A_02">
            <a:extLst>
              <a:ext uri="{FF2B5EF4-FFF2-40B4-BE49-F238E27FC236}">
                <a16:creationId xmlns:a16="http://schemas.microsoft.com/office/drawing/2014/main" id="{10E50318-8877-2053-794E-0F66F466E0B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déclare l’objectif sans aucune explication.</a:t>
            </a: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O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3FF88D95-E6A2-4848-93B9-394AC733F00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fr-FR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7CE8B4-A389-4AE0-718B-C1C7823A4BAB}"/>
              </a:ext>
            </a:extLst>
          </p:cNvPr>
          <p:cNvGrpSpPr/>
          <p:nvPr/>
        </p:nvGrpSpPr>
        <p:grpSpPr>
          <a:xfrm>
            <a:off x="468259" y="2750816"/>
            <a:ext cx="11418942" cy="1011960"/>
            <a:chOff x="468259" y="3181003"/>
            <a:chExt cx="11418942" cy="1011960"/>
          </a:xfrm>
        </p:grpSpPr>
        <p:sp>
          <p:nvSpPr>
            <p:cNvPr id="8" name="Google Shape;2054;p38">
              <a:extLst>
                <a:ext uri="{FF2B5EF4-FFF2-40B4-BE49-F238E27FC236}">
                  <a16:creationId xmlns:a16="http://schemas.microsoft.com/office/drawing/2014/main" id="{F1CD20A7-8FA3-4BED-FF8C-E110C81C30E0}"/>
                </a:ext>
              </a:extLst>
            </p:cNvPr>
            <p:cNvSpPr/>
            <p:nvPr/>
          </p:nvSpPr>
          <p:spPr>
            <a:xfrm>
              <a:off x="774699" y="3485077"/>
              <a:ext cx="11112502" cy="707886"/>
            </a:xfrm>
            <a:prstGeom prst="roundRect">
              <a:avLst>
                <a:gd name="adj" fmla="val 50000"/>
              </a:avLst>
            </a:prstGeom>
            <a:noFill/>
            <a:ln w="19050">
              <a:solidFill>
                <a:srgbClr val="72B6D3"/>
              </a:solidFill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/>
            <a:p>
              <a:pPr algn="ctr"/>
              <a:endParaRPr sz="2400" dirty="0"/>
            </a:p>
          </p:txBody>
        </p:sp>
        <p:sp>
          <p:nvSpPr>
            <p:cNvPr id="9" name="ZoneTexte 3">
              <a:extLst>
                <a:ext uri="{FF2B5EF4-FFF2-40B4-BE49-F238E27FC236}">
                  <a16:creationId xmlns:a16="http://schemas.microsoft.com/office/drawing/2014/main" id="{32965F59-9CF4-5574-342B-8583431007F1}"/>
                </a:ext>
              </a:extLst>
            </p:cNvPr>
            <p:cNvSpPr txBox="1"/>
            <p:nvPr/>
          </p:nvSpPr>
          <p:spPr>
            <a:xfrm>
              <a:off x="1184306" y="3588600"/>
              <a:ext cx="10702895" cy="461665"/>
            </a:xfrm>
            <a:prstGeom prst="rect">
              <a:avLst/>
            </a:prstGeom>
            <a:noFill/>
            <a:ln w="19050">
              <a:noFill/>
            </a:ln>
          </p:spPr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en-US"/>
              </a:defPPr>
              <a:lvl1pPr algn="ctr">
                <a:defRPr sz="2400"/>
              </a:lvl1pPr>
            </a:lstStyle>
            <a:p>
              <a:pPr algn="l"/>
              <a:r>
                <a:rPr lang="fr-FR" sz="3000" b="1" kern="0" dirty="0">
                  <a:solidFill>
                    <a:srgbClr val="000000"/>
                  </a:solidFill>
                  <a:latin typeface="Calibri"/>
                  <a:ea typeface="Calibri"/>
                  <a:cs typeface="Calibri"/>
                </a:rPr>
                <a:t>Diviser un entier à 3 chiffres par un entier à 2 chiffres, avec reste.</a:t>
              </a:r>
            </a:p>
          </p:txBody>
        </p:sp>
        <p:pic>
          <p:nvPicPr>
            <p:cNvPr id="10" name="Image 23">
              <a:extLst>
                <a:ext uri="{FF2B5EF4-FFF2-40B4-BE49-F238E27FC236}">
                  <a16:creationId xmlns:a16="http://schemas.microsoft.com/office/drawing/2014/main" id="{8744270F-15CB-FD1B-276F-21E2B5389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259" y="3181003"/>
              <a:ext cx="805544" cy="805544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81C530-76D5-B71A-22B7-40DF8F2177F9}"/>
              </a:ext>
            </a:extLst>
          </p:cNvPr>
          <p:cNvGrpSpPr/>
          <p:nvPr/>
        </p:nvGrpSpPr>
        <p:grpSpPr>
          <a:xfrm>
            <a:off x="9110639" y="4363545"/>
            <a:ext cx="2660814" cy="1800000"/>
            <a:chOff x="9110639" y="4363545"/>
            <a:chExt cx="2660814" cy="18000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1433670-EDB8-6ECC-0B9E-F8D5B8951BE7}"/>
                </a:ext>
              </a:extLst>
            </p:cNvPr>
            <p:cNvSpPr/>
            <p:nvPr/>
          </p:nvSpPr>
          <p:spPr>
            <a:xfrm>
              <a:off x="9110639" y="4363545"/>
              <a:ext cx="2660814" cy="1800000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 w="381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dirty="0"/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375FD8E8-4EC3-9822-E2E5-F17EF06FCBFE}"/>
                </a:ext>
              </a:extLst>
            </p:cNvPr>
            <p:cNvGrpSpPr/>
            <p:nvPr/>
          </p:nvGrpSpPr>
          <p:grpSpPr>
            <a:xfrm>
              <a:off x="9234407" y="4626165"/>
              <a:ext cx="2387033" cy="1226918"/>
              <a:chOff x="7232651" y="4849796"/>
              <a:chExt cx="2387033" cy="1226918"/>
            </a:xfrm>
          </p:grpSpPr>
          <p:cxnSp>
            <p:nvCxnSpPr>
              <p:cNvPr id="38" name="Connecteur droit 37">
                <a:extLst>
                  <a:ext uri="{FF2B5EF4-FFF2-40B4-BE49-F238E27FC236}">
                    <a16:creationId xmlns:a16="http://schemas.microsoft.com/office/drawing/2014/main" id="{B2DF1AA0-AB69-4DE7-AF56-CBE3941DB83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575685" y="4849796"/>
                <a:ext cx="12672" cy="1226918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" name="Connecteur droit 38">
                <a:extLst>
                  <a:ext uri="{FF2B5EF4-FFF2-40B4-BE49-F238E27FC236}">
                    <a16:creationId xmlns:a16="http://schemas.microsoft.com/office/drawing/2014/main" id="{7F04B4CB-F8D4-4250-A833-3A945126F84C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575684" y="5242407"/>
                <a:ext cx="1044000" cy="0"/>
              </a:xfrm>
              <a:prstGeom prst="line">
                <a:avLst/>
              </a:prstGeom>
              <a:ln w="1905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0" name="Rectangle : coins arrondis 5">
                <a:extLst>
                  <a:ext uri="{FF2B5EF4-FFF2-40B4-BE49-F238E27FC236}">
                    <a16:creationId xmlns:a16="http://schemas.microsoft.com/office/drawing/2014/main" id="{BB3AF79E-829D-4617-8B54-C32686AEF0A2}"/>
                  </a:ext>
                </a:extLst>
              </p:cNvPr>
              <p:cNvSpPr/>
              <p:nvPr/>
            </p:nvSpPr>
            <p:spPr>
              <a:xfrm>
                <a:off x="8095481" y="4883695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F0"/>
                    </a:solidFill>
                    <a:latin typeface="Calibri" panose="020F0502020204030204"/>
                  </a:rPr>
                  <a:t>4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F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Rectangle : coins arrondis 5">
                <a:extLst>
                  <a:ext uri="{FF2B5EF4-FFF2-40B4-BE49-F238E27FC236}">
                    <a16:creationId xmlns:a16="http://schemas.microsoft.com/office/drawing/2014/main" id="{1B45151B-E789-4D71-BDEE-CE8FB71D6FEA}"/>
                  </a:ext>
                </a:extLst>
              </p:cNvPr>
              <p:cNvSpPr/>
              <p:nvPr/>
            </p:nvSpPr>
            <p:spPr>
              <a:xfrm>
                <a:off x="8732718" y="4877862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00B050"/>
                    </a:solidFill>
                    <a:latin typeface="Calibri" panose="020F0502020204030204"/>
                  </a:rPr>
                  <a:t>1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B05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8" name="Rectangle : coins arrondis 5">
                <a:extLst>
                  <a:ext uri="{FF2B5EF4-FFF2-40B4-BE49-F238E27FC236}">
                    <a16:creationId xmlns:a16="http://schemas.microsoft.com/office/drawing/2014/main" id="{14C92A93-01BD-4EF5-A3FF-B808BB6C33F1}"/>
                  </a:ext>
                </a:extLst>
              </p:cNvPr>
              <p:cNvSpPr/>
              <p:nvPr/>
            </p:nvSpPr>
            <p:spPr>
              <a:xfrm>
                <a:off x="7669779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fr-FR" sz="2000" b="1" kern="0" dirty="0">
                    <a:solidFill>
                      <a:srgbClr val="FF6600"/>
                    </a:solidFill>
                    <a:latin typeface="Calibri" panose="020F0502020204030204"/>
                  </a:rPr>
                  <a:t>8</a:t>
                </a:r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16" name="Rectangle : coins arrondis 5">
                <a:extLst>
                  <a:ext uri="{FF2B5EF4-FFF2-40B4-BE49-F238E27FC236}">
                    <a16:creationId xmlns:a16="http://schemas.microsoft.com/office/drawing/2014/main" id="{00EABD11-4F88-4129-B7FF-479E096EE252}"/>
                  </a:ext>
                </a:extLst>
              </p:cNvPr>
              <p:cNvSpPr/>
              <p:nvPr/>
            </p:nvSpPr>
            <p:spPr>
              <a:xfrm>
                <a:off x="8691251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17" name="Rectangle : coins arrondis 5">
                <a:extLst>
                  <a:ext uri="{FF2B5EF4-FFF2-40B4-BE49-F238E27FC236}">
                    <a16:creationId xmlns:a16="http://schemas.microsoft.com/office/drawing/2014/main" id="{3ADB5E34-F296-4BCB-B2BC-7DD502330681}"/>
                  </a:ext>
                </a:extLst>
              </p:cNvPr>
              <p:cNvSpPr/>
              <p:nvPr/>
            </p:nvSpPr>
            <p:spPr>
              <a:xfrm>
                <a:off x="8084913" y="578871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  <p:sp>
            <p:nvSpPr>
              <p:cNvPr id="21" name="Rectangle : coins arrondis 5">
                <a:extLst>
                  <a:ext uri="{FF2B5EF4-FFF2-40B4-BE49-F238E27FC236}">
                    <a16:creationId xmlns:a16="http://schemas.microsoft.com/office/drawing/2014/main" id="{B53CEA7F-E101-497C-9D3A-B31CBFA79703}"/>
                  </a:ext>
                </a:extLst>
              </p:cNvPr>
              <p:cNvSpPr/>
              <p:nvPr/>
            </p:nvSpPr>
            <p:spPr>
              <a:xfrm>
                <a:off x="7232651" y="4894044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FF660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1</a:t>
                </a:r>
              </a:p>
            </p:txBody>
          </p:sp>
          <p:sp>
            <p:nvSpPr>
              <p:cNvPr id="22" name="Rectangle : coins arrondis 5">
                <a:extLst>
                  <a:ext uri="{FF2B5EF4-FFF2-40B4-BE49-F238E27FC236}">
                    <a16:creationId xmlns:a16="http://schemas.microsoft.com/office/drawing/2014/main" id="{9193EDA0-0ACF-4A22-BFDC-98B33D246AA1}"/>
                  </a:ext>
                </a:extLst>
              </p:cNvPr>
              <p:cNvSpPr/>
              <p:nvPr/>
            </p:nvSpPr>
            <p:spPr>
              <a:xfrm>
                <a:off x="9134263" y="4872367"/>
                <a:ext cx="326735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B05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4</a:t>
                </a:r>
              </a:p>
            </p:txBody>
          </p:sp>
          <p:sp>
            <p:nvSpPr>
              <p:cNvPr id="23" name="Rectangle : coins arrondis 5">
                <a:extLst>
                  <a:ext uri="{FF2B5EF4-FFF2-40B4-BE49-F238E27FC236}">
                    <a16:creationId xmlns:a16="http://schemas.microsoft.com/office/drawing/2014/main" id="{3FDC2CDC-B746-49E7-8975-BDB038DE2304}"/>
                  </a:ext>
                </a:extLst>
              </p:cNvPr>
              <p:cNvSpPr/>
              <p:nvPr/>
            </p:nvSpPr>
            <p:spPr>
              <a:xfrm>
                <a:off x="9184744" y="5343176"/>
                <a:ext cx="360000" cy="288000"/>
              </a:xfrm>
              <a:prstGeom prst="roundRect">
                <a:avLst/>
              </a:prstGeom>
              <a:noFill/>
              <a:ln w="12700" cap="flat" cmpd="sng" algn="ctr">
                <a:solidFill>
                  <a:srgbClr val="0040C0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7030A0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60000"/>
                <a:lumOff val="40000"/>
                <a:alpha val="22000"/>
              </a:schemeClr>
            </a:gs>
            <a:gs pos="74000">
              <a:schemeClr val="accent5">
                <a:lumMod val="60000"/>
                <a:lumOff val="40000"/>
                <a:alpha val="69000"/>
              </a:schemeClr>
            </a:gs>
            <a:gs pos="83000">
              <a:schemeClr val="accent5">
                <a:lumMod val="60000"/>
                <a:lumOff val="40000"/>
                <a:alpha val="36000"/>
              </a:schemeClr>
            </a:gs>
            <a:gs pos="100000">
              <a:schemeClr val="accent5">
                <a:lumMod val="60000"/>
                <a:lumOff val="4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60C5A8F-0F29-20B7-C4A1-ABE2BBE71C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731ECBDC-F888-DE66-4042-7E36928AD7BA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F1EDCBC-B270-4A01-20B4-2C1F7CA1150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5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7104FF5-C8D6-CC9A-1059-45CB5D806CC2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Activités préparatoires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F537FC51-C584-9CD9-A9F1-6866525CEC2E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04CE78A-A05D-16A1-E75D-BAAEE4B4BD3F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5AD26D5-888E-CBB6-433F-E2DB6822A0FC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DB44F15-6B30-A3E9-EF4C-255E52AD8F60}"/>
              </a:ext>
            </a:extLst>
          </p:cNvPr>
          <p:cNvGrpSpPr/>
          <p:nvPr/>
        </p:nvGrpSpPr>
        <p:grpSpPr>
          <a:xfrm>
            <a:off x="5148263" y="1114425"/>
            <a:ext cx="1895475" cy="1581150"/>
            <a:chOff x="5148263" y="1114425"/>
            <a:chExt cx="1895475" cy="158115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63B3FA65-4ABF-74C6-D573-983CE16ECA50}"/>
                </a:ext>
              </a:extLst>
            </p:cNvPr>
            <p:cNvGrpSpPr/>
            <p:nvPr/>
          </p:nvGrpSpPr>
          <p:grpSpPr>
            <a:xfrm>
              <a:off x="5148263" y="1114425"/>
              <a:ext cx="1895475" cy="1581150"/>
              <a:chOff x="4924742" y="1114425"/>
              <a:chExt cx="1895475" cy="1581150"/>
            </a:xfrm>
          </p:grpSpPr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64CC5FE1-3C52-2F27-3553-4D42D077FC6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4924742" y="1114425"/>
                <a:ext cx="1895475" cy="1581150"/>
              </a:xfrm>
              <a:custGeom>
                <a:avLst/>
                <a:gdLst>
                  <a:gd name="connsiteX0" fmla="*/ 0 w 1895475"/>
                  <a:gd name="connsiteY0" fmla="*/ 0 h 1581150"/>
                  <a:gd name="connsiteX1" fmla="*/ 417005 w 1895475"/>
                  <a:gd name="connsiteY1" fmla="*/ 0 h 1581150"/>
                  <a:gd name="connsiteX2" fmla="*/ 834009 w 1895475"/>
                  <a:gd name="connsiteY2" fmla="*/ 0 h 1581150"/>
                  <a:gd name="connsiteX3" fmla="*/ 1269968 w 1895475"/>
                  <a:gd name="connsiteY3" fmla="*/ 0 h 1581150"/>
                  <a:gd name="connsiteX4" fmla="*/ 1895475 w 1895475"/>
                  <a:gd name="connsiteY4" fmla="*/ 0 h 1581150"/>
                  <a:gd name="connsiteX5" fmla="*/ 1895475 w 1895475"/>
                  <a:gd name="connsiteY5" fmla="*/ 542862 h 1581150"/>
                  <a:gd name="connsiteX6" fmla="*/ 1895475 w 1895475"/>
                  <a:gd name="connsiteY6" fmla="*/ 1085723 h 1581150"/>
                  <a:gd name="connsiteX7" fmla="*/ 1895475 w 1895475"/>
                  <a:gd name="connsiteY7" fmla="*/ 1581150 h 1581150"/>
                  <a:gd name="connsiteX8" fmla="*/ 1383697 w 1895475"/>
                  <a:gd name="connsiteY8" fmla="*/ 1581150 h 1581150"/>
                  <a:gd name="connsiteX9" fmla="*/ 871918 w 1895475"/>
                  <a:gd name="connsiteY9" fmla="*/ 1581150 h 1581150"/>
                  <a:gd name="connsiteX10" fmla="*/ 417004 w 1895475"/>
                  <a:gd name="connsiteY10" fmla="*/ 1581150 h 1581150"/>
                  <a:gd name="connsiteX11" fmla="*/ 0 w 1895475"/>
                  <a:gd name="connsiteY11" fmla="*/ 1581150 h 1581150"/>
                  <a:gd name="connsiteX12" fmla="*/ 0 w 1895475"/>
                  <a:gd name="connsiteY12" fmla="*/ 1054100 h 1581150"/>
                  <a:gd name="connsiteX13" fmla="*/ 0 w 1895475"/>
                  <a:gd name="connsiteY13" fmla="*/ 558673 h 1581150"/>
                  <a:gd name="connsiteX14" fmla="*/ 0 w 1895475"/>
                  <a:gd name="connsiteY14" fmla="*/ 0 h 15811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1895475" h="1581150" fill="none" extrusionOk="0">
                    <a:moveTo>
                      <a:pt x="0" y="0"/>
                    </a:moveTo>
                    <a:cubicBezTo>
                      <a:pt x="85368" y="-15554"/>
                      <a:pt x="244884" y="12208"/>
                      <a:pt x="417005" y="0"/>
                    </a:cubicBezTo>
                    <a:cubicBezTo>
                      <a:pt x="589127" y="-12208"/>
                      <a:pt x="676218" y="41414"/>
                      <a:pt x="834009" y="0"/>
                    </a:cubicBezTo>
                    <a:cubicBezTo>
                      <a:pt x="991800" y="-41414"/>
                      <a:pt x="1159503" y="46346"/>
                      <a:pt x="1269968" y="0"/>
                    </a:cubicBezTo>
                    <a:cubicBezTo>
                      <a:pt x="1380433" y="-46346"/>
                      <a:pt x="1752577" y="34513"/>
                      <a:pt x="1895475" y="0"/>
                    </a:cubicBezTo>
                    <a:cubicBezTo>
                      <a:pt x="1899454" y="223525"/>
                      <a:pt x="1854251" y="429089"/>
                      <a:pt x="1895475" y="542862"/>
                    </a:cubicBezTo>
                    <a:cubicBezTo>
                      <a:pt x="1936699" y="656635"/>
                      <a:pt x="1880701" y="862457"/>
                      <a:pt x="1895475" y="1085723"/>
                    </a:cubicBezTo>
                    <a:cubicBezTo>
                      <a:pt x="1910249" y="1308989"/>
                      <a:pt x="1891491" y="1461217"/>
                      <a:pt x="1895475" y="1581150"/>
                    </a:cubicBezTo>
                    <a:cubicBezTo>
                      <a:pt x="1725270" y="1626099"/>
                      <a:pt x="1609458" y="1523692"/>
                      <a:pt x="1383697" y="1581150"/>
                    </a:cubicBezTo>
                    <a:cubicBezTo>
                      <a:pt x="1157936" y="1638608"/>
                      <a:pt x="1107369" y="1537980"/>
                      <a:pt x="871918" y="1581150"/>
                    </a:cubicBezTo>
                    <a:cubicBezTo>
                      <a:pt x="636467" y="1624320"/>
                      <a:pt x="561334" y="1542155"/>
                      <a:pt x="417004" y="1581150"/>
                    </a:cubicBezTo>
                    <a:cubicBezTo>
                      <a:pt x="272674" y="1620145"/>
                      <a:pt x="153365" y="1567336"/>
                      <a:pt x="0" y="1581150"/>
                    </a:cubicBezTo>
                    <a:cubicBezTo>
                      <a:pt x="-33118" y="1384510"/>
                      <a:pt x="62840" y="1292165"/>
                      <a:pt x="0" y="1054100"/>
                    </a:cubicBezTo>
                    <a:cubicBezTo>
                      <a:pt x="-62840" y="816035"/>
                      <a:pt x="35395" y="676116"/>
                      <a:pt x="0" y="558673"/>
                    </a:cubicBezTo>
                    <a:cubicBezTo>
                      <a:pt x="-35395" y="441230"/>
                      <a:pt x="38224" y="176895"/>
                      <a:pt x="0" y="0"/>
                    </a:cubicBezTo>
                    <a:close/>
                  </a:path>
                  <a:path w="1895475" h="1581150" stroke="0" extrusionOk="0">
                    <a:moveTo>
                      <a:pt x="0" y="0"/>
                    </a:moveTo>
                    <a:cubicBezTo>
                      <a:pt x="171616" y="-41765"/>
                      <a:pt x="292768" y="25457"/>
                      <a:pt x="454914" y="0"/>
                    </a:cubicBezTo>
                    <a:cubicBezTo>
                      <a:pt x="617060" y="-25457"/>
                      <a:pt x="787330" y="33785"/>
                      <a:pt x="871918" y="0"/>
                    </a:cubicBezTo>
                    <a:cubicBezTo>
                      <a:pt x="956506" y="-33785"/>
                      <a:pt x="1153634" y="43104"/>
                      <a:pt x="1288923" y="0"/>
                    </a:cubicBezTo>
                    <a:cubicBezTo>
                      <a:pt x="1424212" y="-43104"/>
                      <a:pt x="1719811" y="54016"/>
                      <a:pt x="1895475" y="0"/>
                    </a:cubicBezTo>
                    <a:cubicBezTo>
                      <a:pt x="1916451" y="160680"/>
                      <a:pt x="1894378" y="265485"/>
                      <a:pt x="1895475" y="511238"/>
                    </a:cubicBezTo>
                    <a:cubicBezTo>
                      <a:pt x="1896572" y="756991"/>
                      <a:pt x="1850872" y="875213"/>
                      <a:pt x="1895475" y="1054100"/>
                    </a:cubicBezTo>
                    <a:cubicBezTo>
                      <a:pt x="1940078" y="1232987"/>
                      <a:pt x="1859478" y="1428888"/>
                      <a:pt x="1895475" y="1581150"/>
                    </a:cubicBezTo>
                    <a:cubicBezTo>
                      <a:pt x="1769681" y="1589375"/>
                      <a:pt x="1583112" y="1573720"/>
                      <a:pt x="1383697" y="1581150"/>
                    </a:cubicBezTo>
                    <a:cubicBezTo>
                      <a:pt x="1184282" y="1588580"/>
                      <a:pt x="1046841" y="1526287"/>
                      <a:pt x="890873" y="1581150"/>
                    </a:cubicBezTo>
                    <a:cubicBezTo>
                      <a:pt x="734905" y="1636013"/>
                      <a:pt x="180027" y="1554498"/>
                      <a:pt x="0" y="1581150"/>
                    </a:cubicBezTo>
                    <a:cubicBezTo>
                      <a:pt x="-51894" y="1353186"/>
                      <a:pt x="29973" y="1211566"/>
                      <a:pt x="0" y="1085723"/>
                    </a:cubicBezTo>
                    <a:cubicBezTo>
                      <a:pt x="-29973" y="959880"/>
                      <a:pt x="35154" y="764350"/>
                      <a:pt x="0" y="542862"/>
                    </a:cubicBezTo>
                    <a:cubicBezTo>
                      <a:pt x="-35154" y="321374"/>
                      <a:pt x="63317" y="172865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EB926C"/>
                </a:solidFill>
                <a:extLst>
                  <a:ext uri="{C807C97D-BFC1-408E-A445-0C87EB9F89A2}">
                    <ask:lineSketchStyleProps xmlns:ask="http://schemas.microsoft.com/office/drawing/2018/sketchyshapes" sd="350340641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2" name="Picture 11">
                <a:extLst>
                  <a:ext uri="{FF2B5EF4-FFF2-40B4-BE49-F238E27FC236}">
                    <a16:creationId xmlns:a16="http://schemas.microsoft.com/office/drawing/2014/main" id="{98407FA0-8334-A2F7-BE9E-16E005D686F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 rot="21412866">
                <a:off x="5135146" y="1223681"/>
                <a:ext cx="1331279" cy="208856"/>
              </a:xfrm>
              <a:prstGeom prst="rect">
                <a:avLst/>
              </a:prstGeom>
            </p:spPr>
          </p:pic>
        </p:grpSp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25011695-14CE-78A2-EAEA-22663BE0D9C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370320" y="1832610"/>
              <a:ext cx="562447" cy="6896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7840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1162B45-F66B-4700-8586-27CC57841DC6}"/>
              </a:ext>
            </a:extLst>
          </p:cNvPr>
          <p:cNvSpPr/>
          <p:nvPr/>
        </p:nvSpPr>
        <p:spPr>
          <a:xfrm>
            <a:off x="481335" y="2572928"/>
            <a:ext cx="4795441" cy="2747447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85FCD55-019A-4A8A-911B-3EA01A842E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09" y="2793495"/>
            <a:ext cx="4356375" cy="2306316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F0255B4C-5104-4E19-AC42-D56D681D46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5023" y="2766043"/>
            <a:ext cx="4538899" cy="2330238"/>
          </a:xfrm>
          <a:prstGeom prst="rect">
            <a:avLst/>
          </a:prstGeom>
        </p:spPr>
      </p:pic>
      <p:sp>
        <p:nvSpPr>
          <p:cNvPr id="19" name="Flèche : courbe vers la gauche 18">
            <a:extLst>
              <a:ext uri="{FF2B5EF4-FFF2-40B4-BE49-F238E27FC236}">
                <a16:creationId xmlns:a16="http://schemas.microsoft.com/office/drawing/2014/main" id="{F732D198-4E68-4C4E-9708-42DEBCD18F8B}"/>
              </a:ext>
            </a:extLst>
          </p:cNvPr>
          <p:cNvSpPr/>
          <p:nvPr/>
        </p:nvSpPr>
        <p:spPr>
          <a:xfrm rot="16200000">
            <a:off x="2701684" y="2459795"/>
            <a:ext cx="299283" cy="1390138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6F33048-090E-48F9-ABE8-4E1D3772B747}"/>
              </a:ext>
            </a:extLst>
          </p:cNvPr>
          <p:cNvSpPr/>
          <p:nvPr/>
        </p:nvSpPr>
        <p:spPr>
          <a:xfrm>
            <a:off x="2341976" y="1983833"/>
            <a:ext cx="1018698" cy="47869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rgbClr val="00B050"/>
                </a:solidFill>
              </a:rPr>
              <a:t>1 &lt; 6</a:t>
            </a:r>
          </a:p>
        </p:txBody>
      </p:sp>
      <p:sp>
        <p:nvSpPr>
          <p:cNvPr id="21" name="Flèche : haut 20">
            <a:extLst>
              <a:ext uri="{FF2B5EF4-FFF2-40B4-BE49-F238E27FC236}">
                <a16:creationId xmlns:a16="http://schemas.microsoft.com/office/drawing/2014/main" id="{915EC30E-10D9-4FF4-8D0A-EA625D57EFCD}"/>
              </a:ext>
            </a:extLst>
          </p:cNvPr>
          <p:cNvSpPr/>
          <p:nvPr/>
        </p:nvSpPr>
        <p:spPr>
          <a:xfrm>
            <a:off x="2745677" y="2435691"/>
            <a:ext cx="211296" cy="569531"/>
          </a:xfrm>
          <a:prstGeom prst="up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CAA17FD-0B4E-44DD-A063-A9B64CA41DBF}"/>
              </a:ext>
            </a:extLst>
          </p:cNvPr>
          <p:cNvSpPr/>
          <p:nvPr/>
        </p:nvSpPr>
        <p:spPr>
          <a:xfrm>
            <a:off x="2337880" y="5629568"/>
            <a:ext cx="957121" cy="5066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dirty="0">
                <a:solidFill>
                  <a:srgbClr val="FF0000"/>
                </a:solidFill>
              </a:rPr>
              <a:t>7 &gt; 6</a:t>
            </a:r>
          </a:p>
        </p:txBody>
      </p:sp>
      <p:sp>
        <p:nvSpPr>
          <p:cNvPr id="25" name="Flèche : haut 24">
            <a:extLst>
              <a:ext uri="{FF2B5EF4-FFF2-40B4-BE49-F238E27FC236}">
                <a16:creationId xmlns:a16="http://schemas.microsoft.com/office/drawing/2014/main" id="{3A0BBBCB-36A2-4F94-A902-1D9251FA1935}"/>
              </a:ext>
            </a:extLst>
          </p:cNvPr>
          <p:cNvSpPr/>
          <p:nvPr/>
        </p:nvSpPr>
        <p:spPr>
          <a:xfrm flipV="1">
            <a:off x="2704629" y="5123733"/>
            <a:ext cx="223623" cy="60275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Flèche : courbe vers la gauche 25">
            <a:extLst>
              <a:ext uri="{FF2B5EF4-FFF2-40B4-BE49-F238E27FC236}">
                <a16:creationId xmlns:a16="http://schemas.microsoft.com/office/drawing/2014/main" id="{E4D4C018-614E-4C23-834F-80336F16B91A}"/>
              </a:ext>
            </a:extLst>
          </p:cNvPr>
          <p:cNvSpPr/>
          <p:nvPr/>
        </p:nvSpPr>
        <p:spPr>
          <a:xfrm rot="5400000" flipV="1">
            <a:off x="2666799" y="4422102"/>
            <a:ext cx="299283" cy="977418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42DEEF8-34F6-4D2A-8B55-D2A58AE3F5D6}"/>
                  </a:ext>
                </a:extLst>
              </p:cNvPr>
              <p:cNvSpPr/>
              <p:nvPr/>
            </p:nvSpPr>
            <p:spPr>
              <a:xfrm>
                <a:off x="4110195" y="3225114"/>
                <a:ext cx="735571" cy="4786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C42DEEF8-34F6-4D2A-8B55-D2A58AE3F5D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10195" y="3225114"/>
                <a:ext cx="735571" cy="47869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7" name="Image 26">
            <a:extLst>
              <a:ext uri="{FF2B5EF4-FFF2-40B4-BE49-F238E27FC236}">
                <a16:creationId xmlns:a16="http://schemas.microsoft.com/office/drawing/2014/main" id="{FA336CF0-3E65-404F-94C8-C39F066F740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277" y="1232321"/>
            <a:ext cx="10278610" cy="52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0910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21" grpId="0" animBg="1"/>
      <p:bldP spid="24" grpId="1"/>
      <p:bldP spid="25" grpId="1" animBg="1"/>
      <p:bldP spid="26" grpId="0" animBg="1"/>
      <p:bldP spid="2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DAD17F96-4EAE-B2AE-2C4B-0B46322E65E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lit l’exemple puis donne 15s aux élèves pour réfléchir avant de répondre oralement.</a:t>
            </a:r>
          </a:p>
        </p:txBody>
      </p:sp>
      <p:sp>
        <p:nvSpPr>
          <p:cNvPr id="3" name="D_A_01"/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Observez l’exemple puis compléter :</a:t>
            </a:r>
          </a:p>
        </p:txBody>
      </p:sp>
      <p:pic>
        <p:nvPicPr>
          <p:cNvPr id="2" name="Picture 2" descr="Lever la main - Icônes mains et gestes gratuites">
            <a:extLst>
              <a:ext uri="{FF2B5EF4-FFF2-40B4-BE49-F238E27FC236}">
                <a16:creationId xmlns:a16="http://schemas.microsoft.com/office/drawing/2014/main" id="{6DE094DC-5B2E-BA3B-F8E7-6E4004EAD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7082" y="1090003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0F4D61D3-83E6-0165-898E-50AF38AE7AC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26" name="Image 25">
            <a:extLst>
              <a:ext uri="{FF2B5EF4-FFF2-40B4-BE49-F238E27FC236}">
                <a16:creationId xmlns:a16="http://schemas.microsoft.com/office/drawing/2014/main" id="{14F72603-AB2D-4BD6-B965-55EC11E045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642" y="1346581"/>
            <a:ext cx="5082639" cy="523984"/>
          </a:xfrm>
          <a:prstGeom prst="rect">
            <a:avLst/>
          </a:prstGeom>
        </p:spPr>
      </p:pic>
      <p:sp>
        <p:nvSpPr>
          <p:cNvPr id="27" name="Rectangle : coins arrondis 26">
            <a:extLst>
              <a:ext uri="{FF2B5EF4-FFF2-40B4-BE49-F238E27FC236}">
                <a16:creationId xmlns:a16="http://schemas.microsoft.com/office/drawing/2014/main" id="{2144FC94-7029-4715-8B91-647B7EA25080}"/>
              </a:ext>
            </a:extLst>
          </p:cNvPr>
          <p:cNvSpPr/>
          <p:nvPr/>
        </p:nvSpPr>
        <p:spPr>
          <a:xfrm>
            <a:off x="696547" y="2708701"/>
            <a:ext cx="3268862" cy="174230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793DC0-AC82-4E70-AC0A-430B0C6AF7A7}"/>
              </a:ext>
            </a:extLst>
          </p:cNvPr>
          <p:cNvSpPr/>
          <p:nvPr/>
        </p:nvSpPr>
        <p:spPr>
          <a:xfrm>
            <a:off x="1589046" y="4884502"/>
            <a:ext cx="1520199" cy="117652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1 = 5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2 = 10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3 = 15</a:t>
            </a:r>
          </a:p>
          <a:p>
            <a:pPr algn="ctr"/>
            <a:r>
              <a:rPr lang="fr-FR" sz="2000" b="1" dirty="0">
                <a:solidFill>
                  <a:schemeClr val="bg1"/>
                </a:solidFill>
              </a:rPr>
              <a:t>5 × 4 = 20</a:t>
            </a:r>
          </a:p>
        </p:txBody>
      </p:sp>
      <p:sp>
        <p:nvSpPr>
          <p:cNvPr id="24" name="Flèche : haut 23">
            <a:extLst>
              <a:ext uri="{FF2B5EF4-FFF2-40B4-BE49-F238E27FC236}">
                <a16:creationId xmlns:a16="http://schemas.microsoft.com/office/drawing/2014/main" id="{91C8B1A1-8E83-4E6E-96D1-0D770168FC53}"/>
              </a:ext>
            </a:extLst>
          </p:cNvPr>
          <p:cNvSpPr/>
          <p:nvPr/>
        </p:nvSpPr>
        <p:spPr>
          <a:xfrm flipV="1">
            <a:off x="2237334" y="4093808"/>
            <a:ext cx="223623" cy="602758"/>
          </a:xfrm>
          <a:prstGeom prst="up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915E2E79-384C-410C-92BF-E832AACA2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442" y="3249586"/>
            <a:ext cx="3130072" cy="822039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126191D0-ECB6-4BAC-AE22-6C60F00B86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3937" y="3358258"/>
            <a:ext cx="490409" cy="51023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1700A25C-5FCC-4B73-BAED-DD2D196356C0}"/>
              </a:ext>
            </a:extLst>
          </p:cNvPr>
          <p:cNvSpPr/>
          <p:nvPr/>
        </p:nvSpPr>
        <p:spPr>
          <a:xfrm>
            <a:off x="2422920" y="3332625"/>
            <a:ext cx="622010" cy="52398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dirty="0">
                <a:solidFill>
                  <a:srgbClr val="FF0000"/>
                </a:solidFill>
                <a:latin typeface="Alex Brush" panose="02000400000000000000" pitchFamily="2" charset="0"/>
              </a:rPr>
              <a:t>?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F043ACE0-D294-409A-8DA2-45E7EC253CE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248688" y="3427671"/>
            <a:ext cx="494813" cy="391727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204B15BB-A28D-472C-99B1-ED35D75B69B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523715" y="3368418"/>
            <a:ext cx="416832" cy="395990"/>
          </a:xfrm>
          <a:prstGeom prst="rect">
            <a:avLst/>
          </a:prstGeom>
        </p:spPr>
      </p:pic>
      <p:sp>
        <p:nvSpPr>
          <p:cNvPr id="25" name="Flèche : courbe vers la gauche 24">
            <a:extLst>
              <a:ext uri="{FF2B5EF4-FFF2-40B4-BE49-F238E27FC236}">
                <a16:creationId xmlns:a16="http://schemas.microsoft.com/office/drawing/2014/main" id="{5E3517C2-5321-45F5-94D3-2089AF857581}"/>
              </a:ext>
            </a:extLst>
          </p:cNvPr>
          <p:cNvSpPr/>
          <p:nvPr/>
        </p:nvSpPr>
        <p:spPr>
          <a:xfrm rot="5400000" flipV="1">
            <a:off x="2261821" y="3536447"/>
            <a:ext cx="200399" cy="659752"/>
          </a:xfrm>
          <a:prstGeom prst="curvedLeftArrow">
            <a:avLst>
              <a:gd name="adj1" fmla="val 0"/>
              <a:gd name="adj2" fmla="val 27397"/>
              <a:gd name="adj3" fmla="val 36111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chemeClr val="tx1"/>
              </a:solidFill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7F242FB-34F2-4F4A-80F0-9D691CD6A6E6}"/>
              </a:ext>
            </a:extLst>
          </p:cNvPr>
          <p:cNvSpPr/>
          <p:nvPr/>
        </p:nvSpPr>
        <p:spPr>
          <a:xfrm>
            <a:off x="1589545" y="5479619"/>
            <a:ext cx="1519200" cy="346295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800" b="1" dirty="0">
                <a:solidFill>
                  <a:schemeClr val="bg1"/>
                </a:solidFill>
              </a:rPr>
              <a:t>5 × 3 = 15</a:t>
            </a:r>
          </a:p>
        </p:txBody>
      </p:sp>
      <p:pic>
        <p:nvPicPr>
          <p:cNvPr id="31" name="Image 30">
            <a:extLst>
              <a:ext uri="{FF2B5EF4-FFF2-40B4-BE49-F238E27FC236}">
                <a16:creationId xmlns:a16="http://schemas.microsoft.com/office/drawing/2014/main" id="{6FA3981C-697F-4627-8439-9EFC7ED036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81020" y="3094023"/>
            <a:ext cx="7014433" cy="91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453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4" grpId="0" animBg="1"/>
      <p:bldP spid="25" grpId="0" animBg="1"/>
      <p:bldP spid="2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77C2AA-C6FA-362F-8898-AFFBF491A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FD410E28-F17D-C673-1AFF-AFEBF58049AF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2F9DA99D-4DB6-5B5E-AF95-B38D64CE9137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6D3FC3A8-3531-BBD7-E643-16DAEE40105B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P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A1E919D5-E30C-465D-A3B2-9FAD51769FC2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29F9DEFB-0108-D807-B2B6-0124680B8D6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DA0484B5-6777-5EEA-3AB1-ACAC828CE90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9A5FF02D-2A91-F71E-E2FF-8434374C351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63CBF871-A9BC-48D8-ABD0-D7AEDB2BE692}"/>
              </a:ext>
            </a:extLst>
          </p:cNvPr>
          <p:cNvSpPr txBox="1"/>
          <p:nvPr/>
        </p:nvSpPr>
        <p:spPr>
          <a:xfrm>
            <a:off x="13049375" y="1044333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9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E5EEFF4-7251-453C-82A4-F8A3F10DC6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755" y="1642582"/>
            <a:ext cx="11241329" cy="4090953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D7A19EBD-7A59-4403-9395-36048EC2F84C}"/>
              </a:ext>
            </a:extLst>
          </p:cNvPr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344706" y="5007198"/>
            <a:ext cx="376508" cy="391727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02B5BEB1-7838-4D46-86B0-C8B36AFAAF7A}"/>
              </a:ext>
            </a:extLst>
          </p:cNvPr>
          <p:cNvPicPr>
            <a:picLocks noChangeAspect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407131" y="5030655"/>
            <a:ext cx="415436" cy="3288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FE61E2-A2D0-46F6-8667-615852F8D62F}"/>
                  </a:ext>
                </a:extLst>
              </p:cNvPr>
              <p:cNvSpPr/>
              <p:nvPr/>
            </p:nvSpPr>
            <p:spPr>
              <a:xfrm>
                <a:off x="10121292" y="2421926"/>
                <a:ext cx="735571" cy="478699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r-FR" sz="3200" b="1" i="1" dirty="0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</m:oMath>
                  </m:oMathPara>
                </a14:m>
                <a:endParaRPr lang="fr-FR" sz="32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id="{63FE61E2-A2D0-46F6-8667-615852F8D62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1292" y="2421926"/>
                <a:ext cx="735571" cy="4786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5" name="Google Shape;528;p39">
            <a:extLst>
              <a:ext uri="{FF2B5EF4-FFF2-40B4-BE49-F238E27FC236}">
                <a16:creationId xmlns:a16="http://schemas.microsoft.com/office/drawing/2014/main" id="{7FEFD748-E048-4852-98DC-53AEA259823A}"/>
              </a:ext>
            </a:extLst>
          </p:cNvPr>
          <p:cNvSpPr txBox="1"/>
          <p:nvPr/>
        </p:nvSpPr>
        <p:spPr>
          <a:xfrm>
            <a:off x="6666645" y="4967626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5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F7F60016-BCBE-46FB-969A-41C8F4E1EDC6}"/>
              </a:ext>
            </a:extLst>
          </p:cNvPr>
          <p:cNvSpPr txBox="1"/>
          <p:nvPr/>
        </p:nvSpPr>
        <p:spPr>
          <a:xfrm>
            <a:off x="10181542" y="4967626"/>
            <a:ext cx="400905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7      </a:t>
            </a:r>
            <a:endParaRPr sz="24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E8D08394-AD54-3F69-4CDE-86031649EE09}"/>
              </a:ext>
            </a:extLst>
          </p:cNvPr>
          <p:cNvCxnSpPr>
            <a:cxnSpLocks/>
          </p:cNvCxnSpPr>
          <p:nvPr/>
        </p:nvCxnSpPr>
        <p:spPr>
          <a:xfrm flipV="1">
            <a:off x="1968786" y="5374837"/>
            <a:ext cx="521280" cy="7173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5BE8AADD-33E2-AE76-F65A-964B1BE49DCF}"/>
              </a:ext>
            </a:extLst>
          </p:cNvPr>
          <p:cNvCxnSpPr>
            <a:cxnSpLocks/>
          </p:cNvCxnSpPr>
          <p:nvPr/>
        </p:nvCxnSpPr>
        <p:spPr>
          <a:xfrm flipV="1">
            <a:off x="3059599" y="5374837"/>
            <a:ext cx="521280" cy="717395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64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4">
                <a:lumMod val="75000"/>
              </a:scheme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Tâche principale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15 min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CAEF6DAB-AD82-CDA7-4514-05F41D35916D}"/>
              </a:ext>
            </a:extLst>
          </p:cNvPr>
          <p:cNvGrpSpPr/>
          <p:nvPr/>
        </p:nvGrpSpPr>
        <p:grpSpPr>
          <a:xfrm>
            <a:off x="5489860" y="1368749"/>
            <a:ext cx="1212279" cy="1231221"/>
            <a:chOff x="8785161" y="1328109"/>
            <a:chExt cx="1212279" cy="123122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09E3F72F-921E-D48C-F757-BC4B1D68600C}"/>
                </a:ext>
              </a:extLst>
            </p:cNvPr>
            <p:cNvGrpSpPr/>
            <p:nvPr/>
          </p:nvGrpSpPr>
          <p:grpSpPr>
            <a:xfrm>
              <a:off x="8785161" y="1328109"/>
              <a:ext cx="1212279" cy="1231221"/>
              <a:chOff x="8785161" y="1328109"/>
              <a:chExt cx="1212279" cy="1231221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7B1539CC-6A30-3BB0-749E-D3FF075EC7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33712" b="33712"/>
              <a:stretch/>
            </p:blipFill>
            <p:spPr>
              <a:xfrm>
                <a:off x="8785161" y="1328109"/>
                <a:ext cx="1212279" cy="1231221"/>
              </a:xfrm>
              <a:custGeom>
                <a:avLst/>
                <a:gdLst>
                  <a:gd name="connsiteX0" fmla="*/ 0 w 1212279"/>
                  <a:gd name="connsiteY0" fmla="*/ 0 h 1231221"/>
                  <a:gd name="connsiteX1" fmla="*/ 416216 w 1212279"/>
                  <a:gd name="connsiteY1" fmla="*/ 0 h 1231221"/>
                  <a:gd name="connsiteX2" fmla="*/ 783940 w 1212279"/>
                  <a:gd name="connsiteY2" fmla="*/ 0 h 1231221"/>
                  <a:gd name="connsiteX3" fmla="*/ 1212279 w 1212279"/>
                  <a:gd name="connsiteY3" fmla="*/ 0 h 1231221"/>
                  <a:gd name="connsiteX4" fmla="*/ 1212279 w 1212279"/>
                  <a:gd name="connsiteY4" fmla="*/ 373470 h 1231221"/>
                  <a:gd name="connsiteX5" fmla="*/ 1212279 w 1212279"/>
                  <a:gd name="connsiteY5" fmla="*/ 771565 h 1231221"/>
                  <a:gd name="connsiteX6" fmla="*/ 1212279 w 1212279"/>
                  <a:gd name="connsiteY6" fmla="*/ 1231221 h 1231221"/>
                  <a:gd name="connsiteX7" fmla="*/ 832432 w 1212279"/>
                  <a:gd name="connsiteY7" fmla="*/ 1231221 h 1231221"/>
                  <a:gd name="connsiteX8" fmla="*/ 404093 w 1212279"/>
                  <a:gd name="connsiteY8" fmla="*/ 1231221 h 1231221"/>
                  <a:gd name="connsiteX9" fmla="*/ 0 w 1212279"/>
                  <a:gd name="connsiteY9" fmla="*/ 1231221 h 1231221"/>
                  <a:gd name="connsiteX10" fmla="*/ 0 w 1212279"/>
                  <a:gd name="connsiteY10" fmla="*/ 820814 h 1231221"/>
                  <a:gd name="connsiteX11" fmla="*/ 0 w 1212279"/>
                  <a:gd name="connsiteY11" fmla="*/ 398095 h 1231221"/>
                  <a:gd name="connsiteX12" fmla="*/ 0 w 1212279"/>
                  <a:gd name="connsiteY12" fmla="*/ 0 h 12312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1212279" h="1231221" fill="none" extrusionOk="0">
                    <a:moveTo>
                      <a:pt x="0" y="0"/>
                    </a:moveTo>
                    <a:cubicBezTo>
                      <a:pt x="151577" y="-12235"/>
                      <a:pt x="271266" y="41204"/>
                      <a:pt x="416216" y="0"/>
                    </a:cubicBezTo>
                    <a:cubicBezTo>
                      <a:pt x="561166" y="-41204"/>
                      <a:pt x="648075" y="13993"/>
                      <a:pt x="783940" y="0"/>
                    </a:cubicBezTo>
                    <a:cubicBezTo>
                      <a:pt x="919805" y="-13993"/>
                      <a:pt x="1030975" y="9324"/>
                      <a:pt x="1212279" y="0"/>
                    </a:cubicBezTo>
                    <a:cubicBezTo>
                      <a:pt x="1230621" y="126227"/>
                      <a:pt x="1179615" y="203393"/>
                      <a:pt x="1212279" y="373470"/>
                    </a:cubicBezTo>
                    <a:cubicBezTo>
                      <a:pt x="1244943" y="543547"/>
                      <a:pt x="1194614" y="653653"/>
                      <a:pt x="1212279" y="771565"/>
                    </a:cubicBezTo>
                    <a:cubicBezTo>
                      <a:pt x="1229944" y="889477"/>
                      <a:pt x="1159763" y="1035195"/>
                      <a:pt x="1212279" y="1231221"/>
                    </a:cubicBezTo>
                    <a:cubicBezTo>
                      <a:pt x="1080783" y="1275724"/>
                      <a:pt x="930848" y="1212439"/>
                      <a:pt x="832432" y="1231221"/>
                    </a:cubicBezTo>
                    <a:cubicBezTo>
                      <a:pt x="734016" y="1250003"/>
                      <a:pt x="502786" y="1204579"/>
                      <a:pt x="404093" y="1231221"/>
                    </a:cubicBezTo>
                    <a:cubicBezTo>
                      <a:pt x="305400" y="1257863"/>
                      <a:pt x="174863" y="1197235"/>
                      <a:pt x="0" y="1231221"/>
                    </a:cubicBezTo>
                    <a:cubicBezTo>
                      <a:pt x="-14608" y="1093703"/>
                      <a:pt x="45445" y="936692"/>
                      <a:pt x="0" y="820814"/>
                    </a:cubicBezTo>
                    <a:cubicBezTo>
                      <a:pt x="-45445" y="704936"/>
                      <a:pt x="5272" y="607244"/>
                      <a:pt x="0" y="398095"/>
                    </a:cubicBezTo>
                    <a:cubicBezTo>
                      <a:pt x="-5272" y="188946"/>
                      <a:pt x="2075" y="167047"/>
                      <a:pt x="0" y="0"/>
                    </a:cubicBezTo>
                    <a:close/>
                  </a:path>
                  <a:path w="1212279" h="1231221" stroke="0" extrusionOk="0">
                    <a:moveTo>
                      <a:pt x="0" y="0"/>
                    </a:moveTo>
                    <a:cubicBezTo>
                      <a:pt x="124927" y="-29832"/>
                      <a:pt x="293598" y="30254"/>
                      <a:pt x="404093" y="0"/>
                    </a:cubicBezTo>
                    <a:cubicBezTo>
                      <a:pt x="514588" y="-30254"/>
                      <a:pt x="625997" y="27623"/>
                      <a:pt x="796063" y="0"/>
                    </a:cubicBezTo>
                    <a:cubicBezTo>
                      <a:pt x="966129" y="-27623"/>
                      <a:pt x="1080568" y="18890"/>
                      <a:pt x="1212279" y="0"/>
                    </a:cubicBezTo>
                    <a:cubicBezTo>
                      <a:pt x="1241019" y="105988"/>
                      <a:pt x="1162319" y="220819"/>
                      <a:pt x="1212279" y="435031"/>
                    </a:cubicBezTo>
                    <a:cubicBezTo>
                      <a:pt x="1262239" y="649243"/>
                      <a:pt x="1200860" y="701077"/>
                      <a:pt x="1212279" y="833126"/>
                    </a:cubicBezTo>
                    <a:cubicBezTo>
                      <a:pt x="1223698" y="965176"/>
                      <a:pt x="1212051" y="1087068"/>
                      <a:pt x="1212279" y="1231221"/>
                    </a:cubicBezTo>
                    <a:cubicBezTo>
                      <a:pt x="1054845" y="1245982"/>
                      <a:pt x="911106" y="1180989"/>
                      <a:pt x="783940" y="1231221"/>
                    </a:cubicBezTo>
                    <a:cubicBezTo>
                      <a:pt x="656774" y="1281453"/>
                      <a:pt x="485861" y="1223569"/>
                      <a:pt x="391970" y="1231221"/>
                    </a:cubicBezTo>
                    <a:cubicBezTo>
                      <a:pt x="298079" y="1238873"/>
                      <a:pt x="195435" y="1230290"/>
                      <a:pt x="0" y="1231221"/>
                    </a:cubicBezTo>
                    <a:cubicBezTo>
                      <a:pt x="-16866" y="1041361"/>
                      <a:pt x="41363" y="919744"/>
                      <a:pt x="0" y="833126"/>
                    </a:cubicBezTo>
                    <a:cubicBezTo>
                      <a:pt x="-41363" y="746509"/>
                      <a:pt x="40948" y="576265"/>
                      <a:pt x="0" y="459656"/>
                    </a:cubicBezTo>
                    <a:cubicBezTo>
                      <a:pt x="-40948" y="343047"/>
                      <a:pt x="6107" y="130864"/>
                      <a:pt x="0" y="0"/>
                    </a:cubicBezTo>
                    <a:close/>
                  </a:path>
                </a:pathLst>
              </a:custGeom>
              <a:ln w="38100">
                <a:solidFill>
                  <a:srgbClr val="7030A0"/>
                </a:solidFill>
                <a:extLst>
                  <a:ext uri="{C807C97D-BFC1-408E-A445-0C87EB9F89A2}">
                    <ask:lineSketchStyleProps xmlns:ask="http://schemas.microsoft.com/office/drawing/2018/sketchyshapes" sd="2803942933">
                      <a:prstGeom prst="rect">
                        <a:avLst/>
                      </a:prstGeom>
                      <ask:type>
                        <ask:lineSketchScribble/>
                      </ask:type>
                    </ask:lineSketchStyleProps>
                  </a:ext>
                </a:extLst>
              </a:ln>
            </p:spPr>
          </p:pic>
          <p:pic>
            <p:nvPicPr>
              <p:cNvPr id="10" name="Picture 9">
                <a:extLst>
                  <a:ext uri="{FF2B5EF4-FFF2-40B4-BE49-F238E27FC236}">
                    <a16:creationId xmlns:a16="http://schemas.microsoft.com/office/drawing/2014/main" id="{5352A805-D321-DD26-68B6-C0FBEFCB485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t="11425" r="52534" b="24998"/>
              <a:stretch/>
            </p:blipFill>
            <p:spPr>
              <a:xfrm>
                <a:off x="8932406" y="1487155"/>
                <a:ext cx="917789" cy="835689"/>
              </a:xfrm>
              <a:prstGeom prst="rect">
                <a:avLst/>
              </a:prstGeom>
            </p:spPr>
          </p:pic>
        </p:grp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9F0371A6-AD9A-7BFB-E435-E48A61E6D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785062" y="1468598"/>
              <a:ext cx="199924" cy="299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coins arrondis 5">
            <a:extLst>
              <a:ext uri="{FF2B5EF4-FFF2-40B4-BE49-F238E27FC236}">
                <a16:creationId xmlns:a16="http://schemas.microsoft.com/office/drawing/2014/main" id="{34D10A06-2A8B-DBA6-E183-4FE8310C3AFD}"/>
              </a:ext>
            </a:extLst>
          </p:cNvPr>
          <p:cNvSpPr/>
          <p:nvPr/>
        </p:nvSpPr>
        <p:spPr>
          <a:xfrm>
            <a:off x="7253068" y="1818355"/>
            <a:ext cx="302525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41EC74DC-2108-6CBF-3ADD-2E8C89857009}"/>
              </a:ext>
            </a:extLst>
          </p:cNvPr>
          <p:cNvSpPr/>
          <p:nvPr/>
        </p:nvSpPr>
        <p:spPr>
          <a:xfrm>
            <a:off x="1977634" y="6107730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157 ÷ 13 = 12 reste 1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04DC2D0F-1847-EEFD-00EC-FDB6E7EE7966}"/>
              </a:ext>
            </a:extLst>
          </p:cNvPr>
          <p:cNvSpPr/>
          <p:nvPr/>
        </p:nvSpPr>
        <p:spPr>
          <a:xfrm>
            <a:off x="7850769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157 ÷ 13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14">
            <a:extLst>
              <a:ext uri="{FF2B5EF4-FFF2-40B4-BE49-F238E27FC236}">
                <a16:creationId xmlns:a16="http://schemas.microsoft.com/office/drawing/2014/main" id="{09FDE408-67C7-F919-F07B-730403F9D0B7}"/>
              </a:ext>
            </a:extLst>
          </p:cNvPr>
          <p:cNvSpPr txBox="1"/>
          <p:nvPr/>
        </p:nvSpPr>
        <p:spPr>
          <a:xfrm>
            <a:off x="1105801" y="146485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13 dans 15 ? </a:t>
            </a:r>
          </a:p>
        </p:txBody>
      </p:sp>
      <p:sp>
        <p:nvSpPr>
          <p:cNvPr id="13" name="ZoneTexte 42">
            <a:extLst>
              <a:ext uri="{FF2B5EF4-FFF2-40B4-BE49-F238E27FC236}">
                <a16:creationId xmlns:a16="http://schemas.microsoft.com/office/drawing/2014/main" id="{56E0226D-680B-0CA9-E42D-74CD76AEE91B}"/>
              </a:ext>
            </a:extLst>
          </p:cNvPr>
          <p:cNvSpPr txBox="1"/>
          <p:nvPr/>
        </p:nvSpPr>
        <p:spPr>
          <a:xfrm>
            <a:off x="1105801" y="1936079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13,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7" name="ZoneTexte 47">
            <a:extLst>
              <a:ext uri="{FF2B5EF4-FFF2-40B4-BE49-F238E27FC236}">
                <a16:creationId xmlns:a16="http://schemas.microsoft.com/office/drawing/2014/main" id="{9C438C79-847D-6B62-1184-3763A6E04766}"/>
              </a:ext>
            </a:extLst>
          </p:cNvPr>
          <p:cNvSpPr txBox="1"/>
          <p:nvPr/>
        </p:nvSpPr>
        <p:spPr>
          <a:xfrm>
            <a:off x="1105801" y="332662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7, j’obtiens 27.</a:t>
            </a:r>
          </a:p>
        </p:txBody>
      </p:sp>
      <p:sp>
        <p:nvSpPr>
          <p:cNvPr id="18" name="Oval 7">
            <a:extLst>
              <a:ext uri="{FF2B5EF4-FFF2-40B4-BE49-F238E27FC236}">
                <a16:creationId xmlns:a16="http://schemas.microsoft.com/office/drawing/2014/main" id="{9CE730AF-7EF9-7338-2E10-CF25B11BF6FB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19" name="Image 9">
            <a:extLst>
              <a:ext uri="{FF2B5EF4-FFF2-40B4-BE49-F238E27FC236}">
                <a16:creationId xmlns:a16="http://schemas.microsoft.com/office/drawing/2014/main" id="{45F074F2-FEFA-F2C9-137C-5A05A502F9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20" name="D_A_02">
            <a:extLst>
              <a:ext uri="{FF2B5EF4-FFF2-40B4-BE49-F238E27FC236}">
                <a16:creationId xmlns:a16="http://schemas.microsoft.com/office/drawing/2014/main" id="{02D026EF-F3E7-81E0-A594-322B45E8C27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21" name="D_A_01">
            <a:extLst>
              <a:ext uri="{FF2B5EF4-FFF2-40B4-BE49-F238E27FC236}">
                <a16:creationId xmlns:a16="http://schemas.microsoft.com/office/drawing/2014/main" id="{BE95CF16-E398-E406-5A7E-CEA0066F326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Division d’un entier à trois chiffres par un entier à deux chiffres, avec reste :</a:t>
            </a:r>
          </a:p>
        </p:txBody>
      </p:sp>
      <p:sp>
        <p:nvSpPr>
          <p:cNvPr id="22" name="Google Shape;528;p39">
            <a:extLst>
              <a:ext uri="{FF2B5EF4-FFF2-40B4-BE49-F238E27FC236}">
                <a16:creationId xmlns:a16="http://schemas.microsoft.com/office/drawing/2014/main" id="{54C88E7A-7748-7AB5-F6E7-97C3566E74C3}"/>
              </a:ext>
            </a:extLst>
          </p:cNvPr>
          <p:cNvSpPr txBox="1"/>
          <p:nvPr/>
        </p:nvSpPr>
        <p:spPr>
          <a:xfrm>
            <a:off x="298598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15 par 13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23" name="ZoneTexte 49">
            <a:extLst>
              <a:ext uri="{FF2B5EF4-FFF2-40B4-BE49-F238E27FC236}">
                <a16:creationId xmlns:a16="http://schemas.microsoft.com/office/drawing/2014/main" id="{38BB29B3-2A43-88E9-CCFB-C45A7361147C}"/>
              </a:ext>
            </a:extLst>
          </p:cNvPr>
          <p:cNvSpPr txBox="1"/>
          <p:nvPr/>
        </p:nvSpPr>
        <p:spPr>
          <a:xfrm>
            <a:off x="1105800" y="2407300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4" name="ZoneTexte 54">
            <a:extLst>
              <a:ext uri="{FF2B5EF4-FFF2-40B4-BE49-F238E27FC236}">
                <a16:creationId xmlns:a16="http://schemas.microsoft.com/office/drawing/2014/main" id="{28DD1502-D750-EAFB-1057-5245D0C263D8}"/>
              </a:ext>
            </a:extLst>
          </p:cNvPr>
          <p:cNvSpPr txBox="1"/>
          <p:nvPr/>
        </p:nvSpPr>
        <p:spPr>
          <a:xfrm>
            <a:off x="1105801" y="4245956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13 dans 27?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5" name="ZoneTexte 55">
            <a:extLst>
              <a:ext uri="{FF2B5EF4-FFF2-40B4-BE49-F238E27FC236}">
                <a16:creationId xmlns:a16="http://schemas.microsoft.com/office/drawing/2014/main" id="{801E39CD-8CEB-BA30-092D-08C4D22F0B95}"/>
              </a:ext>
            </a:extLst>
          </p:cNvPr>
          <p:cNvSpPr txBox="1"/>
          <p:nvPr/>
        </p:nvSpPr>
        <p:spPr>
          <a:xfrm>
            <a:off x="1105801" y="4717177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26,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26" name="ZoneTexte 56">
            <a:extLst>
              <a:ext uri="{FF2B5EF4-FFF2-40B4-BE49-F238E27FC236}">
                <a16:creationId xmlns:a16="http://schemas.microsoft.com/office/drawing/2014/main" id="{58E33190-0100-4910-AFD0-6C2EA35E0CCF}"/>
              </a:ext>
            </a:extLst>
          </p:cNvPr>
          <p:cNvSpPr txBox="1"/>
          <p:nvPr/>
        </p:nvSpPr>
        <p:spPr>
          <a:xfrm>
            <a:off x="1105801" y="5188398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27 − 26 = 1.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FD48F4C8-7FF7-B3CD-46ED-7281F2621160}"/>
              </a:ext>
            </a:extLst>
          </p:cNvPr>
          <p:cNvSpPr/>
          <p:nvPr/>
        </p:nvSpPr>
        <p:spPr>
          <a:xfrm>
            <a:off x="7491757" y="4907955"/>
            <a:ext cx="2547877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157 = 13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+ 1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6FA37DA9-4031-D793-6C9D-E5A12BEA9CFE}"/>
              </a:ext>
            </a:extLst>
          </p:cNvPr>
          <p:cNvSpPr/>
          <p:nvPr/>
        </p:nvSpPr>
        <p:spPr>
          <a:xfrm>
            <a:off x="872269" y="1484683"/>
            <a:ext cx="4613727" cy="140739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9" name="Connecteur droit 86">
            <a:extLst>
              <a:ext uri="{FF2B5EF4-FFF2-40B4-BE49-F238E27FC236}">
                <a16:creationId xmlns:a16="http://schemas.microsoft.com/office/drawing/2014/main" id="{D7739742-87A9-06FC-C020-D2151F89ED27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30" name="Connecteur droit 87">
            <a:extLst>
              <a:ext uri="{FF2B5EF4-FFF2-40B4-BE49-F238E27FC236}">
                <a16:creationId xmlns:a16="http://schemas.microsoft.com/office/drawing/2014/main" id="{A10D38EE-9CB5-8EA6-7F83-57B39C887597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CCB368FC-C019-7F64-9FC0-460A77F7070E}"/>
              </a:ext>
            </a:extLst>
          </p:cNvPr>
          <p:cNvSpPr/>
          <p:nvPr/>
        </p:nvSpPr>
        <p:spPr>
          <a:xfrm>
            <a:off x="8706557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26470CFE-7C4F-34F1-06C9-147C8FF66D60}"/>
              </a:ext>
            </a:extLst>
          </p:cNvPr>
          <p:cNvSpPr/>
          <p:nvPr/>
        </p:nvSpPr>
        <p:spPr>
          <a:xfrm>
            <a:off x="9370032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33" name="Rectangle : coins arrondis 5">
            <a:extLst>
              <a:ext uri="{FF2B5EF4-FFF2-40B4-BE49-F238E27FC236}">
                <a16:creationId xmlns:a16="http://schemas.microsoft.com/office/drawing/2014/main" id="{1BDE5280-585C-E57D-EB45-39D664F7C7DE}"/>
              </a:ext>
            </a:extLst>
          </p:cNvPr>
          <p:cNvSpPr/>
          <p:nvPr/>
        </p:nvSpPr>
        <p:spPr>
          <a:xfrm>
            <a:off x="977152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34" name="Connecteur droit 91">
            <a:extLst>
              <a:ext uri="{FF2B5EF4-FFF2-40B4-BE49-F238E27FC236}">
                <a16:creationId xmlns:a16="http://schemas.microsoft.com/office/drawing/2014/main" id="{42C0BC99-9B2C-C024-53A2-12F1BD1F3744}"/>
              </a:ext>
            </a:extLst>
          </p:cNvPr>
          <p:cNvCxnSpPr>
            <a:cxnSpLocks/>
          </p:cNvCxnSpPr>
          <p:nvPr/>
        </p:nvCxnSpPr>
        <p:spPr>
          <a:xfrm>
            <a:off x="7713620" y="31254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FCF2D8C0-F4AA-550A-765F-89D005E628DF}"/>
              </a:ext>
            </a:extLst>
          </p:cNvPr>
          <p:cNvSpPr/>
          <p:nvPr/>
        </p:nvSpPr>
        <p:spPr>
          <a:xfrm>
            <a:off x="928201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6" name="Rectangle : coins arrondis 5">
            <a:extLst>
              <a:ext uri="{FF2B5EF4-FFF2-40B4-BE49-F238E27FC236}">
                <a16:creationId xmlns:a16="http://schemas.microsoft.com/office/drawing/2014/main" id="{32B93FE1-D8A8-7C62-CA57-8427A77374EA}"/>
              </a:ext>
            </a:extLst>
          </p:cNvPr>
          <p:cNvSpPr/>
          <p:nvPr/>
        </p:nvSpPr>
        <p:spPr>
          <a:xfrm>
            <a:off x="8204139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7" name="Rectangle : coins arrondis 5">
            <a:extLst>
              <a:ext uri="{FF2B5EF4-FFF2-40B4-BE49-F238E27FC236}">
                <a16:creationId xmlns:a16="http://schemas.microsoft.com/office/drawing/2014/main" id="{3A2CE408-AC8D-A04C-BB9D-7AC6CE9FD37F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C34CFD0F-1D62-DE0E-CA3E-A3C14AC08448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94AAC6B2-9CC5-53A8-03FF-2DFDDD2D2AD1}"/>
              </a:ext>
            </a:extLst>
          </p:cNvPr>
          <p:cNvSpPr/>
          <p:nvPr/>
        </p:nvSpPr>
        <p:spPr>
          <a:xfrm>
            <a:off x="870655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cxnSp>
        <p:nvCxnSpPr>
          <p:cNvPr id="40" name="Connecteur droit 99">
            <a:extLst>
              <a:ext uri="{FF2B5EF4-FFF2-40B4-BE49-F238E27FC236}">
                <a16:creationId xmlns:a16="http://schemas.microsoft.com/office/drawing/2014/main" id="{27712056-BA6C-7CDF-27A6-B6DF4A931DF6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41" name="Rectangle : coins arrondis 5">
            <a:extLst>
              <a:ext uri="{FF2B5EF4-FFF2-40B4-BE49-F238E27FC236}">
                <a16:creationId xmlns:a16="http://schemas.microsoft.com/office/drawing/2014/main" id="{A0B3D0D3-1A2A-B268-7EAB-EB40A14CB734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27FDE2FE-351C-559E-C67E-FFC49D215E25}"/>
              </a:ext>
            </a:extLst>
          </p:cNvPr>
          <p:cNvSpPr/>
          <p:nvPr/>
        </p:nvSpPr>
        <p:spPr>
          <a:xfrm>
            <a:off x="870655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46" name="ZoneTexte 84">
            <a:extLst>
              <a:ext uri="{FF2B5EF4-FFF2-40B4-BE49-F238E27FC236}">
                <a16:creationId xmlns:a16="http://schemas.microsoft.com/office/drawing/2014/main" id="{768E929E-4078-E367-08E3-4B7953704B9D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ZoneTexte 85">
            <a:extLst>
              <a:ext uri="{FF2B5EF4-FFF2-40B4-BE49-F238E27FC236}">
                <a16:creationId xmlns:a16="http://schemas.microsoft.com/office/drawing/2014/main" id="{A437FEAB-0EA3-B5E9-B8A1-62983F25BE9D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9" name="Connecteur droit avec flèche 82">
            <a:extLst>
              <a:ext uri="{FF2B5EF4-FFF2-40B4-BE49-F238E27FC236}">
                <a16:creationId xmlns:a16="http://schemas.microsoft.com/office/drawing/2014/main" id="{5549139E-C65A-CD0E-7F3E-4AB7E09151F1}"/>
              </a:ext>
            </a:extLst>
          </p:cNvPr>
          <p:cNvCxnSpPr>
            <a:cxnSpLocks/>
          </p:cNvCxnSpPr>
          <p:nvPr/>
        </p:nvCxnSpPr>
        <p:spPr>
          <a:xfrm>
            <a:off x="888655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60" name="Rectangle : coins arrondis 5">
            <a:extLst>
              <a:ext uri="{FF2B5EF4-FFF2-40B4-BE49-F238E27FC236}">
                <a16:creationId xmlns:a16="http://schemas.microsoft.com/office/drawing/2014/main" id="{79897189-740A-D16B-D92C-734A68747695}"/>
              </a:ext>
            </a:extLst>
          </p:cNvPr>
          <p:cNvSpPr/>
          <p:nvPr/>
        </p:nvSpPr>
        <p:spPr>
          <a:xfrm>
            <a:off x="9370032" y="230374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2D2B0C7F-CD64-BE7E-3616-5428B7F13722}"/>
              </a:ext>
            </a:extLst>
          </p:cNvPr>
          <p:cNvSpPr/>
          <p:nvPr/>
        </p:nvSpPr>
        <p:spPr>
          <a:xfrm>
            <a:off x="872270" y="3323840"/>
            <a:ext cx="4613726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7" name="Groupe 2">
            <a:extLst>
              <a:ext uri="{FF2B5EF4-FFF2-40B4-BE49-F238E27FC236}">
                <a16:creationId xmlns:a16="http://schemas.microsoft.com/office/drawing/2014/main" id="{D64F1EA4-C457-78C6-5864-1475A1176C7E}"/>
              </a:ext>
            </a:extLst>
          </p:cNvPr>
          <p:cNvGrpSpPr/>
          <p:nvPr/>
        </p:nvGrpSpPr>
        <p:grpSpPr>
          <a:xfrm>
            <a:off x="7737773" y="3172625"/>
            <a:ext cx="841452" cy="343153"/>
            <a:chOff x="7678566" y="1215626"/>
            <a:chExt cx="772789" cy="288000"/>
          </a:xfrm>
        </p:grpSpPr>
        <p:sp>
          <p:nvSpPr>
            <p:cNvPr id="73" name="Rectangle : coins arrondis 5">
              <a:extLst>
                <a:ext uri="{FF2B5EF4-FFF2-40B4-BE49-F238E27FC236}">
                  <a16:creationId xmlns:a16="http://schemas.microsoft.com/office/drawing/2014/main" id="{A9323D78-6C40-C540-8BEE-A625178E9768}"/>
                </a:ext>
              </a:extLst>
            </p:cNvPr>
            <p:cNvSpPr/>
            <p:nvPr/>
          </p:nvSpPr>
          <p:spPr>
            <a:xfrm>
              <a:off x="8091355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75" name="Rectangle : coins arrondis 5">
              <a:extLst>
                <a:ext uri="{FF2B5EF4-FFF2-40B4-BE49-F238E27FC236}">
                  <a16:creationId xmlns:a16="http://schemas.microsoft.com/office/drawing/2014/main" id="{74F8CC91-3D70-F5F6-D9D1-688BC705BB35}"/>
                </a:ext>
              </a:extLst>
            </p:cNvPr>
            <p:cNvSpPr/>
            <p:nvPr/>
          </p:nvSpPr>
          <p:spPr>
            <a:xfrm>
              <a:off x="767856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76" name="Rectangle : coins arrondis 5">
            <a:extLst>
              <a:ext uri="{FF2B5EF4-FFF2-40B4-BE49-F238E27FC236}">
                <a16:creationId xmlns:a16="http://schemas.microsoft.com/office/drawing/2014/main" id="{917C8B1A-6381-2EA8-AF0F-2348E58F3509}"/>
              </a:ext>
            </a:extLst>
          </p:cNvPr>
          <p:cNvSpPr/>
          <p:nvPr/>
        </p:nvSpPr>
        <p:spPr>
          <a:xfrm>
            <a:off x="9370031" y="2303749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1 3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ED399FDC-01A4-5467-19AC-4FDD091DCBE9}"/>
              </a:ext>
            </a:extLst>
          </p:cNvPr>
          <p:cNvSpPr/>
          <p:nvPr/>
        </p:nvSpPr>
        <p:spPr>
          <a:xfrm>
            <a:off x="872270" y="4269070"/>
            <a:ext cx="4613728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Google Shape;528;p39">
            <a:extLst>
              <a:ext uri="{FF2B5EF4-FFF2-40B4-BE49-F238E27FC236}">
                <a16:creationId xmlns:a16="http://schemas.microsoft.com/office/drawing/2014/main" id="{949DDD8B-F7C1-E7FD-77CB-598AB4EFC59E}"/>
              </a:ext>
            </a:extLst>
          </p:cNvPr>
          <p:cNvSpPr txBox="1"/>
          <p:nvPr/>
        </p:nvSpPr>
        <p:spPr>
          <a:xfrm>
            <a:off x="298598" y="565961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79" name="Google Shape;528;p39">
            <a:extLst>
              <a:ext uri="{FF2B5EF4-FFF2-40B4-BE49-F238E27FC236}">
                <a16:creationId xmlns:a16="http://schemas.microsoft.com/office/drawing/2014/main" id="{B7E26C5C-E9E4-6BFD-F061-9734673E68E4}"/>
              </a:ext>
            </a:extLst>
          </p:cNvPr>
          <p:cNvSpPr txBox="1"/>
          <p:nvPr/>
        </p:nvSpPr>
        <p:spPr>
          <a:xfrm>
            <a:off x="298598" y="287852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80" name="Google Shape;528;p39">
            <a:extLst>
              <a:ext uri="{FF2B5EF4-FFF2-40B4-BE49-F238E27FC236}">
                <a16:creationId xmlns:a16="http://schemas.microsoft.com/office/drawing/2014/main" id="{8FBCF50A-B005-63DD-25EA-ED848AEA175D}"/>
              </a:ext>
            </a:extLst>
          </p:cNvPr>
          <p:cNvSpPr txBox="1"/>
          <p:nvPr/>
        </p:nvSpPr>
        <p:spPr>
          <a:xfrm>
            <a:off x="298598" y="379784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27 par 13 :</a:t>
            </a:r>
          </a:p>
        </p:txBody>
      </p:sp>
      <p:sp>
        <p:nvSpPr>
          <p:cNvPr id="81" name="Rectangle : coins arrondis 5">
            <a:extLst>
              <a:ext uri="{FF2B5EF4-FFF2-40B4-BE49-F238E27FC236}">
                <a16:creationId xmlns:a16="http://schemas.microsoft.com/office/drawing/2014/main" id="{F216BE44-2B18-B77B-7480-FE4893534568}"/>
              </a:ext>
            </a:extLst>
          </p:cNvPr>
          <p:cNvSpPr/>
          <p:nvPr/>
        </p:nvSpPr>
        <p:spPr>
          <a:xfrm>
            <a:off x="7752807" y="2308302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82" name="Rectangle : coins arrondis 5">
            <a:extLst>
              <a:ext uri="{FF2B5EF4-FFF2-40B4-BE49-F238E27FC236}">
                <a16:creationId xmlns:a16="http://schemas.microsoft.com/office/drawing/2014/main" id="{CC52E009-BE56-5217-1E2A-8A6F426C8404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84" name="Groupe 3">
            <a:extLst>
              <a:ext uri="{FF2B5EF4-FFF2-40B4-BE49-F238E27FC236}">
                <a16:creationId xmlns:a16="http://schemas.microsoft.com/office/drawing/2014/main" id="{11B7AC47-39FD-54C1-394C-09EC65CA179D}"/>
              </a:ext>
            </a:extLst>
          </p:cNvPr>
          <p:cNvGrpSpPr/>
          <p:nvPr/>
        </p:nvGrpSpPr>
        <p:grpSpPr>
          <a:xfrm>
            <a:off x="7760821" y="2307444"/>
            <a:ext cx="803418" cy="280610"/>
            <a:chOff x="7997022" y="1333535"/>
            <a:chExt cx="803418" cy="280610"/>
          </a:xfrm>
        </p:grpSpPr>
        <p:sp>
          <p:nvSpPr>
            <p:cNvPr id="93" name="Rectangle : coins arrondis 5">
              <a:extLst>
                <a:ext uri="{FF2B5EF4-FFF2-40B4-BE49-F238E27FC236}">
                  <a16:creationId xmlns:a16="http://schemas.microsoft.com/office/drawing/2014/main" id="{8E13A474-59E3-6DFB-32FC-978BDF7C18CF}"/>
                </a:ext>
              </a:extLst>
            </p:cNvPr>
            <p:cNvSpPr/>
            <p:nvPr/>
          </p:nvSpPr>
          <p:spPr>
            <a:xfrm>
              <a:off x="8440440" y="133353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97" name="Rectangle : coins arrondis 5">
              <a:extLst>
                <a:ext uri="{FF2B5EF4-FFF2-40B4-BE49-F238E27FC236}">
                  <a16:creationId xmlns:a16="http://schemas.microsoft.com/office/drawing/2014/main" id="{6584A515-0E2E-7A1B-A092-5929A24AFF24}"/>
                </a:ext>
              </a:extLst>
            </p:cNvPr>
            <p:cNvSpPr/>
            <p:nvPr/>
          </p:nvSpPr>
          <p:spPr>
            <a:xfrm>
              <a:off x="7997022" y="133525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</p:grp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7C7D5065-872E-1E7F-8201-CAF801CF3691}"/>
              </a:ext>
            </a:extLst>
          </p:cNvPr>
          <p:cNvSpPr/>
          <p:nvPr/>
        </p:nvSpPr>
        <p:spPr>
          <a:xfrm>
            <a:off x="9369800" y="2303749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1 3</a:t>
            </a:r>
          </a:p>
        </p:txBody>
      </p:sp>
      <p:sp>
        <p:nvSpPr>
          <p:cNvPr id="104" name="Flèche : courbe vers le haut 71">
            <a:extLst>
              <a:ext uri="{FF2B5EF4-FFF2-40B4-BE49-F238E27FC236}">
                <a16:creationId xmlns:a16="http://schemas.microsoft.com/office/drawing/2014/main" id="{69D5D5E5-8AB9-313D-04DC-9B3B615BE99D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" name="Rectangle : coins arrondis 5">
            <a:extLst>
              <a:ext uri="{FF2B5EF4-FFF2-40B4-BE49-F238E27FC236}">
                <a16:creationId xmlns:a16="http://schemas.microsoft.com/office/drawing/2014/main" id="{CC774946-06A3-AE50-ED0C-9880E3A50BE4}"/>
              </a:ext>
            </a:extLst>
          </p:cNvPr>
          <p:cNvSpPr/>
          <p:nvPr/>
        </p:nvSpPr>
        <p:spPr>
          <a:xfrm>
            <a:off x="869056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3" grpId="0"/>
      <p:bldP spid="17" grpId="0"/>
      <p:bldP spid="22" grpId="0"/>
      <p:bldP spid="23" grpId="0"/>
      <p:bldP spid="24" grpId="0"/>
      <p:bldP spid="25" grpId="0"/>
      <p:bldP spid="26" grpId="0"/>
      <p:bldP spid="27" grpId="0" animBg="1"/>
      <p:bldP spid="28" grpId="0" animBg="1"/>
      <p:bldP spid="33" grpId="0" animBg="1"/>
      <p:bldP spid="35" grpId="0" animBg="1"/>
      <p:bldP spid="37" grpId="0" animBg="1"/>
      <p:bldP spid="38" grpId="0" animBg="1"/>
      <p:bldP spid="39" grpId="0" animBg="1"/>
      <p:bldP spid="41" grpId="0" animBg="1"/>
      <p:bldP spid="42" grpId="0" animBg="1"/>
      <p:bldP spid="46" grpId="0"/>
      <p:bldP spid="47" grpId="0"/>
      <p:bldP spid="66" grpId="0" animBg="1"/>
      <p:bldP spid="77" grpId="0" animBg="1"/>
      <p:bldP spid="78" grpId="0"/>
      <p:bldP spid="79" grpId="0"/>
      <p:bldP spid="80" grpId="0"/>
      <p:bldP spid="82" grpId="0" animBg="1"/>
      <p:bldP spid="103" grpId="0" animBg="1"/>
      <p:bldP spid="104" grpId="0" animBg="1"/>
      <p:bldP spid="10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365846-BF2F-6AD4-83BF-97917F561B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5F67404F-2072-0D01-0F6D-053A74019C2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sp>
        <p:nvSpPr>
          <p:cNvPr id="3" name="D_A_02">
            <a:extLst>
              <a:ext uri="{FF2B5EF4-FFF2-40B4-BE49-F238E27FC236}">
                <a16:creationId xmlns:a16="http://schemas.microsoft.com/office/drawing/2014/main" id="{C0B1DC73-4CD6-AEEC-E7CA-8899003A44ED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L'enseignant choisit au hasard deux élèves pour justifier oralement leur démarche.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D8A8DB9-C417-D04A-417F-86F8450D80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995EDD77-2B02-4ADD-776B-C5788B2551F2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 Posez et effectuez l’opération 256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÷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11 :</a:t>
            </a:r>
          </a:p>
        </p:txBody>
      </p:sp>
      <p:sp>
        <p:nvSpPr>
          <p:cNvPr id="8" name="Rectangle : coins arrondis 5">
            <a:extLst>
              <a:ext uri="{FF2B5EF4-FFF2-40B4-BE49-F238E27FC236}">
                <a16:creationId xmlns:a16="http://schemas.microsoft.com/office/drawing/2014/main" id="{14E454A4-DBF9-0FED-7EC2-3DBBB8DF2727}"/>
              </a:ext>
            </a:extLst>
          </p:cNvPr>
          <p:cNvSpPr/>
          <p:nvPr/>
        </p:nvSpPr>
        <p:spPr>
          <a:xfrm>
            <a:off x="3357588" y="6261253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256 ÷ 11 = 23 reste 3</a:t>
            </a:r>
          </a:p>
        </p:txBody>
      </p:sp>
      <p:sp>
        <p:nvSpPr>
          <p:cNvPr id="9" name="Rectangle : coins arrondis 5">
            <a:extLst>
              <a:ext uri="{FF2B5EF4-FFF2-40B4-BE49-F238E27FC236}">
                <a16:creationId xmlns:a16="http://schemas.microsoft.com/office/drawing/2014/main" id="{74B9DEDE-52A9-C36D-E131-9404A43F03B8}"/>
              </a:ext>
            </a:extLst>
          </p:cNvPr>
          <p:cNvSpPr/>
          <p:nvPr/>
        </p:nvSpPr>
        <p:spPr>
          <a:xfrm>
            <a:off x="7994590" y="115343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256 ÷ 11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0" name="ZoneTexte 52">
            <a:extLst>
              <a:ext uri="{FF2B5EF4-FFF2-40B4-BE49-F238E27FC236}">
                <a16:creationId xmlns:a16="http://schemas.microsoft.com/office/drawing/2014/main" id="{66AE4037-1FFA-BFBB-DFE6-51B32011C298}"/>
              </a:ext>
            </a:extLst>
          </p:cNvPr>
          <p:cNvSpPr txBox="1"/>
          <p:nvPr/>
        </p:nvSpPr>
        <p:spPr>
          <a:xfrm>
            <a:off x="1184138" y="147881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11 dans 25 ? </a:t>
            </a:r>
          </a:p>
        </p:txBody>
      </p:sp>
      <p:sp>
        <p:nvSpPr>
          <p:cNvPr id="11" name="ZoneTexte 53">
            <a:extLst>
              <a:ext uri="{FF2B5EF4-FFF2-40B4-BE49-F238E27FC236}">
                <a16:creationId xmlns:a16="http://schemas.microsoft.com/office/drawing/2014/main" id="{16CCF2AE-A1CD-0379-FD5F-FFEB58315CAD}"/>
              </a:ext>
            </a:extLst>
          </p:cNvPr>
          <p:cNvSpPr txBox="1"/>
          <p:nvPr/>
        </p:nvSpPr>
        <p:spPr>
          <a:xfrm>
            <a:off x="1184138" y="196399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22,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2" name="ZoneTexte 54">
            <a:extLst>
              <a:ext uri="{FF2B5EF4-FFF2-40B4-BE49-F238E27FC236}">
                <a16:creationId xmlns:a16="http://schemas.microsoft.com/office/drawing/2014/main" id="{0E50D405-2BCB-77A2-E78F-56F3A4280F85}"/>
              </a:ext>
            </a:extLst>
          </p:cNvPr>
          <p:cNvSpPr txBox="1"/>
          <p:nvPr/>
        </p:nvSpPr>
        <p:spPr>
          <a:xfrm>
            <a:off x="1184138" y="339641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6, j’obtiens 36.</a:t>
            </a: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50737707-EE9B-FF06-B39B-6A99F065F870}"/>
              </a:ext>
            </a:extLst>
          </p:cNvPr>
          <p:cNvSpPr txBox="1"/>
          <p:nvPr/>
        </p:nvSpPr>
        <p:spPr>
          <a:xfrm>
            <a:off x="280612" y="101675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25 par 11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5" name="ZoneTexte 56">
            <a:extLst>
              <a:ext uri="{FF2B5EF4-FFF2-40B4-BE49-F238E27FC236}">
                <a16:creationId xmlns:a16="http://schemas.microsoft.com/office/drawing/2014/main" id="{319512AA-118C-F700-06C8-858C7D87F1D3}"/>
              </a:ext>
            </a:extLst>
          </p:cNvPr>
          <p:cNvSpPr txBox="1"/>
          <p:nvPr/>
        </p:nvSpPr>
        <p:spPr>
          <a:xfrm>
            <a:off x="1184137" y="2449171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22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ZoneTexte 57">
            <a:extLst>
              <a:ext uri="{FF2B5EF4-FFF2-40B4-BE49-F238E27FC236}">
                <a16:creationId xmlns:a16="http://schemas.microsoft.com/office/drawing/2014/main" id="{535B52CE-BE03-BE45-E7E6-C693AA6BDF75}"/>
              </a:ext>
            </a:extLst>
          </p:cNvPr>
          <p:cNvSpPr txBox="1"/>
          <p:nvPr/>
        </p:nvSpPr>
        <p:spPr>
          <a:xfrm>
            <a:off x="1184138" y="4343655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11 dans 36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ZoneTexte 58">
            <a:extLst>
              <a:ext uri="{FF2B5EF4-FFF2-40B4-BE49-F238E27FC236}">
                <a16:creationId xmlns:a16="http://schemas.microsoft.com/office/drawing/2014/main" id="{575001F1-1932-5313-043A-09DEDC73DFF8}"/>
              </a:ext>
            </a:extLst>
          </p:cNvPr>
          <p:cNvSpPr txBox="1"/>
          <p:nvPr/>
        </p:nvSpPr>
        <p:spPr>
          <a:xfrm>
            <a:off x="1184138" y="4828833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33,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8" name="ZoneTexte 59">
            <a:extLst>
              <a:ext uri="{FF2B5EF4-FFF2-40B4-BE49-F238E27FC236}">
                <a16:creationId xmlns:a16="http://schemas.microsoft.com/office/drawing/2014/main" id="{0D1551F2-88E8-E178-6867-7325AAB3E98D}"/>
              </a:ext>
            </a:extLst>
          </p:cNvPr>
          <p:cNvSpPr txBox="1"/>
          <p:nvPr/>
        </p:nvSpPr>
        <p:spPr>
          <a:xfrm>
            <a:off x="1184138" y="5314011"/>
            <a:ext cx="4680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36 − 33 = 3.</a:t>
            </a:r>
          </a:p>
        </p:txBody>
      </p: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A8DF0119-B0B3-149B-2FD1-45FD9EEF0386}"/>
              </a:ext>
            </a:extLst>
          </p:cNvPr>
          <p:cNvSpPr/>
          <p:nvPr/>
        </p:nvSpPr>
        <p:spPr>
          <a:xfrm>
            <a:off x="7666471" y="4904787"/>
            <a:ext cx="2486091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256 = 11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23 + 3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5299CFE3-E24A-EB0B-838F-848226D9B771}"/>
              </a:ext>
            </a:extLst>
          </p:cNvPr>
          <p:cNvSpPr/>
          <p:nvPr/>
        </p:nvSpPr>
        <p:spPr>
          <a:xfrm>
            <a:off x="854077" y="1539410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Connecteur droit 62">
            <a:extLst>
              <a:ext uri="{FF2B5EF4-FFF2-40B4-BE49-F238E27FC236}">
                <a16:creationId xmlns:a16="http://schemas.microsoft.com/office/drawing/2014/main" id="{FC97E50B-3157-41A5-A8CD-DFE52BF734B2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22" name="Connecteur droit 63">
            <a:extLst>
              <a:ext uri="{FF2B5EF4-FFF2-40B4-BE49-F238E27FC236}">
                <a16:creationId xmlns:a16="http://schemas.microsoft.com/office/drawing/2014/main" id="{1EEC83EF-F5C1-FDA2-BBFE-742B9BA25253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2EC801EA-FEAC-F0B4-EFD6-866F284DCADA}"/>
              </a:ext>
            </a:extLst>
          </p:cNvPr>
          <p:cNvSpPr/>
          <p:nvPr/>
        </p:nvSpPr>
        <p:spPr>
          <a:xfrm>
            <a:off x="8691317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30B4E892-658F-F54B-780D-709E8A1B5691}"/>
              </a:ext>
            </a:extLst>
          </p:cNvPr>
          <p:cNvSpPr/>
          <p:nvPr/>
        </p:nvSpPr>
        <p:spPr>
          <a:xfrm>
            <a:off x="9370032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21539D8B-F125-4C54-8E65-29754FD91364}"/>
              </a:ext>
            </a:extLst>
          </p:cNvPr>
          <p:cNvSpPr/>
          <p:nvPr/>
        </p:nvSpPr>
        <p:spPr>
          <a:xfrm>
            <a:off x="978676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27" name="Connecteur droit 67">
            <a:extLst>
              <a:ext uri="{FF2B5EF4-FFF2-40B4-BE49-F238E27FC236}">
                <a16:creationId xmlns:a16="http://schemas.microsoft.com/office/drawing/2014/main" id="{1300D826-3FC2-584F-38CB-2656EC7FA33B}"/>
              </a:ext>
            </a:extLst>
          </p:cNvPr>
          <p:cNvCxnSpPr>
            <a:cxnSpLocks/>
          </p:cNvCxnSpPr>
          <p:nvPr/>
        </p:nvCxnSpPr>
        <p:spPr>
          <a:xfrm>
            <a:off x="7713620" y="310261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8" name="Rectangle : coins arrondis 5">
            <a:extLst>
              <a:ext uri="{FF2B5EF4-FFF2-40B4-BE49-F238E27FC236}">
                <a16:creationId xmlns:a16="http://schemas.microsoft.com/office/drawing/2014/main" id="{D1CF48A2-69FC-9649-F8D1-905F98E3B52E}"/>
              </a:ext>
            </a:extLst>
          </p:cNvPr>
          <p:cNvSpPr/>
          <p:nvPr/>
        </p:nvSpPr>
        <p:spPr>
          <a:xfrm>
            <a:off x="929725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FBB8097E-1177-2915-D77D-2CE2FF1E521A}"/>
              </a:ext>
            </a:extLst>
          </p:cNvPr>
          <p:cNvSpPr/>
          <p:nvPr/>
        </p:nvSpPr>
        <p:spPr>
          <a:xfrm>
            <a:off x="8204139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822A30C5-D66E-E2F9-6943-1EC45B88252C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1" name="Rectangle : coins arrondis 5">
            <a:extLst>
              <a:ext uri="{FF2B5EF4-FFF2-40B4-BE49-F238E27FC236}">
                <a16:creationId xmlns:a16="http://schemas.microsoft.com/office/drawing/2014/main" id="{02CAE2C8-891F-4747-5E77-3CB287E69CFD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2" name="Rectangle : coins arrondis 5">
            <a:extLst>
              <a:ext uri="{FF2B5EF4-FFF2-40B4-BE49-F238E27FC236}">
                <a16:creationId xmlns:a16="http://schemas.microsoft.com/office/drawing/2014/main" id="{61592A12-D528-12DF-7BAF-03C12F01C847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33" name="Connecteur droit 73">
            <a:extLst>
              <a:ext uri="{FF2B5EF4-FFF2-40B4-BE49-F238E27FC236}">
                <a16:creationId xmlns:a16="http://schemas.microsoft.com/office/drawing/2014/main" id="{ABB2D1C2-F0E3-C735-6CBA-BA95D3CC8E79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D6BE8034-2A12-16AD-AF1C-954832AB303A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35" name="Rectangle : coins arrondis 5">
            <a:extLst>
              <a:ext uri="{FF2B5EF4-FFF2-40B4-BE49-F238E27FC236}">
                <a16:creationId xmlns:a16="http://schemas.microsoft.com/office/drawing/2014/main" id="{1F2D528F-DC30-73BC-5540-D59868F3D91E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36" name="ZoneTexte 76">
            <a:extLst>
              <a:ext uri="{FF2B5EF4-FFF2-40B4-BE49-F238E27FC236}">
                <a16:creationId xmlns:a16="http://schemas.microsoft.com/office/drawing/2014/main" id="{1CB7F551-45FC-5812-9597-EA6586D6DADE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7" name="ZoneTexte 77">
            <a:extLst>
              <a:ext uri="{FF2B5EF4-FFF2-40B4-BE49-F238E27FC236}">
                <a16:creationId xmlns:a16="http://schemas.microsoft.com/office/drawing/2014/main" id="{0D118008-DC18-317B-091F-014BADFBAB20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8" name="Connecteur droit avec flèche 78">
            <a:extLst>
              <a:ext uri="{FF2B5EF4-FFF2-40B4-BE49-F238E27FC236}">
                <a16:creationId xmlns:a16="http://schemas.microsoft.com/office/drawing/2014/main" id="{BBC024A5-A8C7-A4FB-02F2-F4C028382990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9" name="Rectangle : coins arrondis 5">
            <a:extLst>
              <a:ext uri="{FF2B5EF4-FFF2-40B4-BE49-F238E27FC236}">
                <a16:creationId xmlns:a16="http://schemas.microsoft.com/office/drawing/2014/main" id="{E19069F6-D7C0-92C6-2CAF-B1A801F1AD6E}"/>
              </a:ext>
            </a:extLst>
          </p:cNvPr>
          <p:cNvSpPr/>
          <p:nvPr/>
        </p:nvSpPr>
        <p:spPr>
          <a:xfrm>
            <a:off x="9370032" y="23020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0EDD868-C2D8-6C59-A889-91E09ED29C11}"/>
              </a:ext>
            </a:extLst>
          </p:cNvPr>
          <p:cNvSpPr/>
          <p:nvPr/>
        </p:nvSpPr>
        <p:spPr>
          <a:xfrm>
            <a:off x="854076" y="3392833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1" name="Groupe 81">
            <a:extLst>
              <a:ext uri="{FF2B5EF4-FFF2-40B4-BE49-F238E27FC236}">
                <a16:creationId xmlns:a16="http://schemas.microsoft.com/office/drawing/2014/main" id="{DC165C22-C1E3-F8F7-0AAD-7E9222E88661}"/>
              </a:ext>
            </a:extLst>
          </p:cNvPr>
          <p:cNvGrpSpPr/>
          <p:nvPr/>
        </p:nvGrpSpPr>
        <p:grpSpPr>
          <a:xfrm>
            <a:off x="7735232" y="3176436"/>
            <a:ext cx="849069" cy="343153"/>
            <a:chOff x="7676236" y="1228417"/>
            <a:chExt cx="779785" cy="288000"/>
          </a:xfrm>
        </p:grpSpPr>
        <p:sp>
          <p:nvSpPr>
            <p:cNvPr id="42" name="Rectangle : coins arrondis 5">
              <a:extLst>
                <a:ext uri="{FF2B5EF4-FFF2-40B4-BE49-F238E27FC236}">
                  <a16:creationId xmlns:a16="http://schemas.microsoft.com/office/drawing/2014/main" id="{0CC03A7F-DB71-7E94-C54D-79A836EE0FA2}"/>
                </a:ext>
              </a:extLst>
            </p:cNvPr>
            <p:cNvSpPr/>
            <p:nvPr/>
          </p:nvSpPr>
          <p:spPr>
            <a:xfrm>
              <a:off x="8096021" y="1228417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3" name="Rectangle : coins arrondis 5">
              <a:extLst>
                <a:ext uri="{FF2B5EF4-FFF2-40B4-BE49-F238E27FC236}">
                  <a16:creationId xmlns:a16="http://schemas.microsoft.com/office/drawing/2014/main" id="{E4C0F9C6-C529-D464-7F3E-D5968923F2C9}"/>
                </a:ext>
              </a:extLst>
            </p:cNvPr>
            <p:cNvSpPr/>
            <p:nvPr/>
          </p:nvSpPr>
          <p:spPr>
            <a:xfrm>
              <a:off x="7676236" y="1228417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44" name="Rectangle : coins arrondis 5">
            <a:extLst>
              <a:ext uri="{FF2B5EF4-FFF2-40B4-BE49-F238E27FC236}">
                <a16:creationId xmlns:a16="http://schemas.microsoft.com/office/drawing/2014/main" id="{19A0466F-731E-0191-DCA6-B559CDB0DB9A}"/>
              </a:ext>
            </a:extLst>
          </p:cNvPr>
          <p:cNvSpPr/>
          <p:nvPr/>
        </p:nvSpPr>
        <p:spPr>
          <a:xfrm>
            <a:off x="9370031" y="230209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21725501-D40F-6897-8C93-5A46D25A94D8}"/>
              </a:ext>
            </a:extLst>
          </p:cNvPr>
          <p:cNvSpPr/>
          <p:nvPr/>
        </p:nvSpPr>
        <p:spPr>
          <a:xfrm>
            <a:off x="854077" y="4332889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Google Shape;528;p39">
            <a:extLst>
              <a:ext uri="{FF2B5EF4-FFF2-40B4-BE49-F238E27FC236}">
                <a16:creationId xmlns:a16="http://schemas.microsoft.com/office/drawing/2014/main" id="{9627AE1A-89A5-4FE6-5773-C91CBB54320A}"/>
              </a:ext>
            </a:extLst>
          </p:cNvPr>
          <p:cNvSpPr txBox="1"/>
          <p:nvPr/>
        </p:nvSpPr>
        <p:spPr>
          <a:xfrm>
            <a:off x="280612" y="579918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47" name="Google Shape;528;p39">
            <a:extLst>
              <a:ext uri="{FF2B5EF4-FFF2-40B4-BE49-F238E27FC236}">
                <a16:creationId xmlns:a16="http://schemas.microsoft.com/office/drawing/2014/main" id="{84AE91C3-0058-6D20-0007-6AC27196AB97}"/>
              </a:ext>
            </a:extLst>
          </p:cNvPr>
          <p:cNvSpPr txBox="1"/>
          <p:nvPr/>
        </p:nvSpPr>
        <p:spPr>
          <a:xfrm>
            <a:off x="280612" y="2934349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48" name="Google Shape;528;p39">
            <a:extLst>
              <a:ext uri="{FF2B5EF4-FFF2-40B4-BE49-F238E27FC236}">
                <a16:creationId xmlns:a16="http://schemas.microsoft.com/office/drawing/2014/main" id="{6FD60E66-80E8-0537-811F-269D9469A7E8}"/>
              </a:ext>
            </a:extLst>
          </p:cNvPr>
          <p:cNvSpPr txBox="1"/>
          <p:nvPr/>
        </p:nvSpPr>
        <p:spPr>
          <a:xfrm>
            <a:off x="280612" y="3881591"/>
            <a:ext cx="4680000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11 par 36 :</a:t>
            </a:r>
          </a:p>
        </p:txBody>
      </p: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6D06D3E4-58BA-0BF0-6FBB-7C8279A01EA4}"/>
              </a:ext>
            </a:extLst>
          </p:cNvPr>
          <p:cNvSpPr/>
          <p:nvPr/>
        </p:nvSpPr>
        <p:spPr>
          <a:xfrm>
            <a:off x="7752807" y="2306650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0" name="Rectangle : coins arrondis 5">
            <a:extLst>
              <a:ext uri="{FF2B5EF4-FFF2-40B4-BE49-F238E27FC236}">
                <a16:creationId xmlns:a16="http://schemas.microsoft.com/office/drawing/2014/main" id="{E636CD7F-7ACF-3E43-17E1-28CB61360FD0}"/>
              </a:ext>
            </a:extLst>
          </p:cNvPr>
          <p:cNvSpPr/>
          <p:nvPr/>
        </p:nvSpPr>
        <p:spPr>
          <a:xfrm>
            <a:off x="775280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97" name="Groupe 91">
            <a:extLst>
              <a:ext uri="{FF2B5EF4-FFF2-40B4-BE49-F238E27FC236}">
                <a16:creationId xmlns:a16="http://schemas.microsoft.com/office/drawing/2014/main" id="{9025B789-A14F-C098-6F79-5A68F8B9384B}"/>
              </a:ext>
            </a:extLst>
          </p:cNvPr>
          <p:cNvGrpSpPr/>
          <p:nvPr/>
        </p:nvGrpSpPr>
        <p:grpSpPr>
          <a:xfrm>
            <a:off x="7756213" y="2300712"/>
            <a:ext cx="811038" cy="290770"/>
            <a:chOff x="8002102" y="1328455"/>
            <a:chExt cx="811038" cy="290770"/>
          </a:xfrm>
        </p:grpSpPr>
        <p:sp>
          <p:nvSpPr>
            <p:cNvPr id="99" name="Rectangle : coins arrondis 5">
              <a:extLst>
                <a:ext uri="{FF2B5EF4-FFF2-40B4-BE49-F238E27FC236}">
                  <a16:creationId xmlns:a16="http://schemas.microsoft.com/office/drawing/2014/main" id="{1E3F70D6-CE5F-72B2-FDDA-7F4EE67AC6AF}"/>
                </a:ext>
              </a:extLst>
            </p:cNvPr>
            <p:cNvSpPr/>
            <p:nvPr/>
          </p:nvSpPr>
          <p:spPr>
            <a:xfrm>
              <a:off x="8453140" y="132845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00" name="Rectangle : coins arrondis 5">
              <a:extLst>
                <a:ext uri="{FF2B5EF4-FFF2-40B4-BE49-F238E27FC236}">
                  <a16:creationId xmlns:a16="http://schemas.microsoft.com/office/drawing/2014/main" id="{351B5E0F-3E18-A6D6-F11C-A056D80E4439}"/>
                </a:ext>
              </a:extLst>
            </p:cNvPr>
            <p:cNvSpPr/>
            <p:nvPr/>
          </p:nvSpPr>
          <p:spPr>
            <a:xfrm>
              <a:off x="8002102" y="1340330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1BE7AA45-D598-C593-C055-1902A69CB2FA}"/>
              </a:ext>
            </a:extLst>
          </p:cNvPr>
          <p:cNvSpPr/>
          <p:nvPr/>
        </p:nvSpPr>
        <p:spPr>
          <a:xfrm>
            <a:off x="9369473" y="230209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1 1</a:t>
            </a:r>
          </a:p>
        </p:txBody>
      </p:sp>
      <p:sp>
        <p:nvSpPr>
          <p:cNvPr id="102" name="Flèche : courbe vers le haut 95">
            <a:extLst>
              <a:ext uri="{FF2B5EF4-FFF2-40B4-BE49-F238E27FC236}">
                <a16:creationId xmlns:a16="http://schemas.microsoft.com/office/drawing/2014/main" id="{52E8C8E9-DB85-C1A9-43BE-B1420AA29444}"/>
              </a:ext>
            </a:extLst>
          </p:cNvPr>
          <p:cNvSpPr/>
          <p:nvPr/>
        </p:nvSpPr>
        <p:spPr>
          <a:xfrm flipH="1" flipV="1">
            <a:off x="7853651" y="2061358"/>
            <a:ext cx="657600" cy="179771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Rectangle : coins arrondis 5">
            <a:extLst>
              <a:ext uri="{FF2B5EF4-FFF2-40B4-BE49-F238E27FC236}">
                <a16:creationId xmlns:a16="http://schemas.microsoft.com/office/drawing/2014/main" id="{497EDB0C-158E-0C9A-22A6-0547E849A067}"/>
              </a:ext>
            </a:extLst>
          </p:cNvPr>
          <p:cNvSpPr/>
          <p:nvPr/>
        </p:nvSpPr>
        <p:spPr>
          <a:xfrm>
            <a:off x="8675324" y="3176436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58215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7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1" grpId="0"/>
      <p:bldP spid="12" grpId="0"/>
      <p:bldP spid="14" grpId="0"/>
      <p:bldP spid="15" grpId="0"/>
      <p:bldP spid="16" grpId="0"/>
      <p:bldP spid="17" grpId="0"/>
      <p:bldP spid="18" grpId="0"/>
      <p:bldP spid="19" grpId="0" animBg="1"/>
      <p:bldP spid="20" grpId="0" animBg="1"/>
      <p:bldP spid="26" grpId="0" animBg="1"/>
      <p:bldP spid="28" grpId="0" animBg="1"/>
      <p:bldP spid="30" grpId="0" animBg="1"/>
      <p:bldP spid="31" grpId="0" animBg="1"/>
      <p:bldP spid="32" grpId="0" animBg="1"/>
      <p:bldP spid="34" grpId="0" animBg="1"/>
      <p:bldP spid="35" grpId="0" animBg="1"/>
      <p:bldP spid="36" grpId="0"/>
      <p:bldP spid="37" grpId="0"/>
      <p:bldP spid="40" grpId="0" animBg="1"/>
      <p:bldP spid="45" grpId="0" animBg="1"/>
      <p:bldP spid="46" grpId="0"/>
      <p:bldP spid="47" grpId="0"/>
      <p:bldP spid="48" grpId="0"/>
      <p:bldP spid="50" grpId="0" animBg="1"/>
      <p:bldP spid="101" grpId="0" animBg="1"/>
      <p:bldP spid="102" grpId="0" animBg="1"/>
      <p:bldP spid="10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Oval 7">
            <a:extLst>
              <a:ext uri="{FF2B5EF4-FFF2-40B4-BE49-F238E27FC236}">
                <a16:creationId xmlns:a16="http://schemas.microsoft.com/office/drawing/2014/main" id="{E4E7E69F-15A0-BCC9-2922-0986C7D470DC}"/>
              </a:ext>
            </a:extLst>
          </p:cNvPr>
          <p:cNvSpPr/>
          <p:nvPr/>
        </p:nvSpPr>
        <p:spPr>
          <a:xfrm>
            <a:off x="11369605" y="193215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M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66" name="Image 9">
            <a:extLst>
              <a:ext uri="{FF2B5EF4-FFF2-40B4-BE49-F238E27FC236}">
                <a16:creationId xmlns:a16="http://schemas.microsoft.com/office/drawing/2014/main" id="{72EB03B3-8F44-ADBC-F658-7BDCAC9E0D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67" name="D_A_02">
            <a:extLst>
              <a:ext uri="{FF2B5EF4-FFF2-40B4-BE49-F238E27FC236}">
                <a16:creationId xmlns:a16="http://schemas.microsoft.com/office/drawing/2014/main" id="{217A3ACE-E9BE-36F5-EE3C-572F9222256C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68" name="D_A_01">
            <a:extLst>
              <a:ext uri="{FF2B5EF4-FFF2-40B4-BE49-F238E27FC236}">
                <a16:creationId xmlns:a16="http://schemas.microsoft.com/office/drawing/2014/main" id="{82B0C838-D782-9DC1-FA73-9DFF8C66997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Division d’un nombre à trois chiffres par un nombre à deux chiffres, avec reste :</a:t>
            </a:r>
          </a:p>
        </p:txBody>
      </p:sp>
      <p:sp>
        <p:nvSpPr>
          <p:cNvPr id="77" name="Rectangle : coins arrondis 64">
            <a:extLst>
              <a:ext uri="{FF2B5EF4-FFF2-40B4-BE49-F238E27FC236}">
                <a16:creationId xmlns:a16="http://schemas.microsoft.com/office/drawing/2014/main" id="{FC140406-C503-63E2-03D0-08C3C4C03B81}"/>
              </a:ext>
            </a:extLst>
          </p:cNvPr>
          <p:cNvSpPr/>
          <p:nvPr/>
        </p:nvSpPr>
        <p:spPr>
          <a:xfrm>
            <a:off x="7203244" y="1849497"/>
            <a:ext cx="3102164" cy="2882601"/>
          </a:xfrm>
          <a:prstGeom prst="roundRect">
            <a:avLst/>
          </a:prstGeom>
          <a:solidFill>
            <a:srgbClr val="FCD3A2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ZoneTexte 68">
            <a:extLst>
              <a:ext uri="{FF2B5EF4-FFF2-40B4-BE49-F238E27FC236}">
                <a16:creationId xmlns:a16="http://schemas.microsoft.com/office/drawing/2014/main" id="{29F11BDC-58E3-A743-C0A1-04CBD4CA2115}"/>
              </a:ext>
            </a:extLst>
          </p:cNvPr>
          <p:cNvSpPr txBox="1"/>
          <p:nvPr/>
        </p:nvSpPr>
        <p:spPr>
          <a:xfrm>
            <a:off x="1282248" y="1495313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17 dans 22? </a:t>
            </a:r>
          </a:p>
        </p:txBody>
      </p:sp>
      <p:sp>
        <p:nvSpPr>
          <p:cNvPr id="85" name="ZoneTexte 69">
            <a:extLst>
              <a:ext uri="{FF2B5EF4-FFF2-40B4-BE49-F238E27FC236}">
                <a16:creationId xmlns:a16="http://schemas.microsoft.com/office/drawing/2014/main" id="{6A79D4FD-F504-CDA2-0EAE-D026319A2196}"/>
              </a:ext>
            </a:extLst>
          </p:cNvPr>
          <p:cNvSpPr txBox="1"/>
          <p:nvPr/>
        </p:nvSpPr>
        <p:spPr>
          <a:xfrm>
            <a:off x="1282248" y="197387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17,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86" name="ZoneTexte 70">
            <a:extLst>
              <a:ext uri="{FF2B5EF4-FFF2-40B4-BE49-F238E27FC236}">
                <a16:creationId xmlns:a16="http://schemas.microsoft.com/office/drawing/2014/main" id="{5F6E7280-5830-67E4-51F6-CE0E82812483}"/>
              </a:ext>
            </a:extLst>
          </p:cNvPr>
          <p:cNvSpPr txBox="1"/>
          <p:nvPr/>
        </p:nvSpPr>
        <p:spPr>
          <a:xfrm>
            <a:off x="1282248" y="3409561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5, j’obtiens 55.</a:t>
            </a:r>
          </a:p>
        </p:txBody>
      </p:sp>
      <p:sp>
        <p:nvSpPr>
          <p:cNvPr id="87" name="Google Shape;528;p39">
            <a:extLst>
              <a:ext uri="{FF2B5EF4-FFF2-40B4-BE49-F238E27FC236}">
                <a16:creationId xmlns:a16="http://schemas.microsoft.com/office/drawing/2014/main" id="{89308055-943A-89C5-6F14-61AEC095E643}"/>
              </a:ext>
            </a:extLst>
          </p:cNvPr>
          <p:cNvSpPr txBox="1"/>
          <p:nvPr/>
        </p:nvSpPr>
        <p:spPr>
          <a:xfrm>
            <a:off x="308758" y="101675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22 par 17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88" name="ZoneTexte 72">
            <a:extLst>
              <a:ext uri="{FF2B5EF4-FFF2-40B4-BE49-F238E27FC236}">
                <a16:creationId xmlns:a16="http://schemas.microsoft.com/office/drawing/2014/main" id="{67FA5380-EB1E-BF30-2BE7-501288C6F1D7}"/>
              </a:ext>
            </a:extLst>
          </p:cNvPr>
          <p:cNvSpPr txBox="1"/>
          <p:nvPr/>
        </p:nvSpPr>
        <p:spPr>
          <a:xfrm>
            <a:off x="1282247" y="245243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22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</a:t>
            </a:r>
          </a:p>
        </p:txBody>
      </p:sp>
      <p:sp>
        <p:nvSpPr>
          <p:cNvPr id="89" name="ZoneTexte 73">
            <a:extLst>
              <a:ext uri="{FF2B5EF4-FFF2-40B4-BE49-F238E27FC236}">
                <a16:creationId xmlns:a16="http://schemas.microsoft.com/office/drawing/2014/main" id="{8D9EEEB6-A299-A99C-3C26-7C18D621D9F9}"/>
              </a:ext>
            </a:extLst>
          </p:cNvPr>
          <p:cNvSpPr txBox="1"/>
          <p:nvPr/>
        </p:nvSpPr>
        <p:spPr>
          <a:xfrm>
            <a:off x="1282248" y="436668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17 dans 55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90" name="ZoneTexte 74">
            <a:extLst>
              <a:ext uri="{FF2B5EF4-FFF2-40B4-BE49-F238E27FC236}">
                <a16:creationId xmlns:a16="http://schemas.microsoft.com/office/drawing/2014/main" id="{C7E3ACD2-F552-6828-F603-F3141D9E1FC9}"/>
              </a:ext>
            </a:extLst>
          </p:cNvPr>
          <p:cNvSpPr txBox="1"/>
          <p:nvPr/>
        </p:nvSpPr>
        <p:spPr>
          <a:xfrm>
            <a:off x="1282248" y="484524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17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51,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91" name="ZoneTexte 75">
            <a:extLst>
              <a:ext uri="{FF2B5EF4-FFF2-40B4-BE49-F238E27FC236}">
                <a16:creationId xmlns:a16="http://schemas.microsoft.com/office/drawing/2014/main" id="{295EA920-4B34-E0E4-E0CF-4541E3AC6B3E}"/>
              </a:ext>
            </a:extLst>
          </p:cNvPr>
          <p:cNvSpPr txBox="1"/>
          <p:nvPr/>
        </p:nvSpPr>
        <p:spPr>
          <a:xfrm>
            <a:off x="1282248" y="5323809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55 − 51 = 4.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C2BB45D-9EB6-4F21-FAFE-56F87A6742B2}"/>
              </a:ext>
            </a:extLst>
          </p:cNvPr>
          <p:cNvSpPr/>
          <p:nvPr/>
        </p:nvSpPr>
        <p:spPr>
          <a:xfrm>
            <a:off x="1089096" y="1497788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3" name="Connecteur droit 78">
            <a:extLst>
              <a:ext uri="{FF2B5EF4-FFF2-40B4-BE49-F238E27FC236}">
                <a16:creationId xmlns:a16="http://schemas.microsoft.com/office/drawing/2014/main" id="{BB5AB7DC-1117-3A9B-0F2A-7A6A14957B2B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94" name="Connecteur droit 79">
            <a:extLst>
              <a:ext uri="{FF2B5EF4-FFF2-40B4-BE49-F238E27FC236}">
                <a16:creationId xmlns:a16="http://schemas.microsoft.com/office/drawing/2014/main" id="{12CC0437-2B04-E943-AC80-E1504FD3A1E1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5" name="Rectangle : coins arrondis 5">
            <a:extLst>
              <a:ext uri="{FF2B5EF4-FFF2-40B4-BE49-F238E27FC236}">
                <a16:creationId xmlns:a16="http://schemas.microsoft.com/office/drawing/2014/main" id="{057B2C50-A45E-4E99-24C6-55D149065E6A}"/>
              </a:ext>
            </a:extLst>
          </p:cNvPr>
          <p:cNvSpPr/>
          <p:nvPr/>
        </p:nvSpPr>
        <p:spPr>
          <a:xfrm>
            <a:off x="8700744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96" name="Rectangle : coins arrondis 5">
            <a:extLst>
              <a:ext uri="{FF2B5EF4-FFF2-40B4-BE49-F238E27FC236}">
                <a16:creationId xmlns:a16="http://schemas.microsoft.com/office/drawing/2014/main" id="{0F67AF75-5DDE-F4F8-8044-53B04BD252F1}"/>
              </a:ext>
            </a:extLst>
          </p:cNvPr>
          <p:cNvSpPr/>
          <p:nvPr/>
        </p:nvSpPr>
        <p:spPr>
          <a:xfrm>
            <a:off x="9370032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97" name="Rectangle : coins arrondis 5">
            <a:extLst>
              <a:ext uri="{FF2B5EF4-FFF2-40B4-BE49-F238E27FC236}">
                <a16:creationId xmlns:a16="http://schemas.microsoft.com/office/drawing/2014/main" id="{38CF3CC1-D708-A79C-F24A-7F8BE19E9E4B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cxnSp>
        <p:nvCxnSpPr>
          <p:cNvPr id="98" name="Connecteur droit 102">
            <a:extLst>
              <a:ext uri="{FF2B5EF4-FFF2-40B4-BE49-F238E27FC236}">
                <a16:creationId xmlns:a16="http://schemas.microsoft.com/office/drawing/2014/main" id="{7815F688-97A7-D4F2-7E21-B3E679299496}"/>
              </a:ext>
            </a:extLst>
          </p:cNvPr>
          <p:cNvCxnSpPr>
            <a:cxnSpLocks/>
          </p:cNvCxnSpPr>
          <p:nvPr/>
        </p:nvCxnSpPr>
        <p:spPr>
          <a:xfrm>
            <a:off x="7713620" y="309499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99" name="Rectangle : coins arrondis 5">
            <a:extLst>
              <a:ext uri="{FF2B5EF4-FFF2-40B4-BE49-F238E27FC236}">
                <a16:creationId xmlns:a16="http://schemas.microsoft.com/office/drawing/2014/main" id="{EA057C51-D9FA-5786-5659-7655D6ED9AC1}"/>
              </a:ext>
            </a:extLst>
          </p:cNvPr>
          <p:cNvSpPr/>
          <p:nvPr/>
        </p:nvSpPr>
        <p:spPr>
          <a:xfrm>
            <a:off x="9251534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00" name="Rectangle : coins arrondis 5">
            <a:extLst>
              <a:ext uri="{FF2B5EF4-FFF2-40B4-BE49-F238E27FC236}">
                <a16:creationId xmlns:a16="http://schemas.microsoft.com/office/drawing/2014/main" id="{E25B90A4-2D9C-969E-7C58-186EB8D1B751}"/>
              </a:ext>
            </a:extLst>
          </p:cNvPr>
          <p:cNvSpPr/>
          <p:nvPr/>
        </p:nvSpPr>
        <p:spPr>
          <a:xfrm>
            <a:off x="8204139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01" name="Rectangle : coins arrondis 5">
            <a:extLst>
              <a:ext uri="{FF2B5EF4-FFF2-40B4-BE49-F238E27FC236}">
                <a16:creationId xmlns:a16="http://schemas.microsoft.com/office/drawing/2014/main" id="{D9677F56-D665-7746-37F0-36873E7DCF22}"/>
              </a:ext>
            </a:extLst>
          </p:cNvPr>
          <p:cNvSpPr/>
          <p:nvPr/>
        </p:nvSpPr>
        <p:spPr>
          <a:xfrm>
            <a:off x="8204139" y="2728766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</a:t>
            </a:r>
          </a:p>
        </p:txBody>
      </p:sp>
      <p:sp>
        <p:nvSpPr>
          <p:cNvPr id="102" name="Rectangle : coins arrondis 5">
            <a:extLst>
              <a:ext uri="{FF2B5EF4-FFF2-40B4-BE49-F238E27FC236}">
                <a16:creationId xmlns:a16="http://schemas.microsoft.com/office/drawing/2014/main" id="{635FFC03-A87E-946D-89A2-FE6878784015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33" name="Rectangle : coins arrondis 5">
            <a:extLst>
              <a:ext uri="{FF2B5EF4-FFF2-40B4-BE49-F238E27FC236}">
                <a16:creationId xmlns:a16="http://schemas.microsoft.com/office/drawing/2014/main" id="{AEFDBBBB-45E3-800C-77FD-61FB415757FB}"/>
              </a:ext>
            </a:extLst>
          </p:cNvPr>
          <p:cNvSpPr/>
          <p:nvPr/>
        </p:nvSpPr>
        <p:spPr>
          <a:xfrm>
            <a:off x="8700744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cxnSp>
        <p:nvCxnSpPr>
          <p:cNvPr id="135" name="Connecteur droit 108">
            <a:extLst>
              <a:ext uri="{FF2B5EF4-FFF2-40B4-BE49-F238E27FC236}">
                <a16:creationId xmlns:a16="http://schemas.microsoft.com/office/drawing/2014/main" id="{DFABBC5E-D5AD-CA9B-2057-63E734EFE3B5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36" name="Rectangle : coins arrondis 5">
            <a:extLst>
              <a:ext uri="{FF2B5EF4-FFF2-40B4-BE49-F238E27FC236}">
                <a16:creationId xmlns:a16="http://schemas.microsoft.com/office/drawing/2014/main" id="{87960564-81B9-75C5-20B8-4F1F572AE055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sp>
        <p:nvSpPr>
          <p:cNvPr id="137" name="Rectangle : coins arrondis 5">
            <a:extLst>
              <a:ext uri="{FF2B5EF4-FFF2-40B4-BE49-F238E27FC236}">
                <a16:creationId xmlns:a16="http://schemas.microsoft.com/office/drawing/2014/main" id="{45AE06FC-AE58-883B-6359-8606A01BCFAD}"/>
              </a:ext>
            </a:extLst>
          </p:cNvPr>
          <p:cNvSpPr/>
          <p:nvPr/>
        </p:nvSpPr>
        <p:spPr>
          <a:xfrm>
            <a:off x="8700744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38" name="ZoneTexte 111">
            <a:extLst>
              <a:ext uri="{FF2B5EF4-FFF2-40B4-BE49-F238E27FC236}">
                <a16:creationId xmlns:a16="http://schemas.microsoft.com/office/drawing/2014/main" id="{6EBE3CFF-BB15-E53D-4D3F-8640520F6E49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9" name="ZoneTexte 112">
            <a:extLst>
              <a:ext uri="{FF2B5EF4-FFF2-40B4-BE49-F238E27FC236}">
                <a16:creationId xmlns:a16="http://schemas.microsoft.com/office/drawing/2014/main" id="{5DDCEB1C-5937-69E4-FE20-9791B1CBE1CC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40" name="Connecteur droit avec flèche 113">
            <a:extLst>
              <a:ext uri="{FF2B5EF4-FFF2-40B4-BE49-F238E27FC236}">
                <a16:creationId xmlns:a16="http://schemas.microsoft.com/office/drawing/2014/main" id="{814B5283-BC64-95E8-DD22-3A77C95B55F5}"/>
              </a:ext>
            </a:extLst>
          </p:cNvPr>
          <p:cNvCxnSpPr>
            <a:cxnSpLocks/>
          </p:cNvCxnSpPr>
          <p:nvPr/>
        </p:nvCxnSpPr>
        <p:spPr>
          <a:xfrm>
            <a:off x="8880744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141" name="Rectangle : coins arrondis 5">
            <a:extLst>
              <a:ext uri="{FF2B5EF4-FFF2-40B4-BE49-F238E27FC236}">
                <a16:creationId xmlns:a16="http://schemas.microsoft.com/office/drawing/2014/main" id="{D45C75EE-EC98-05CB-B1E7-AF5C2044BDF7}"/>
              </a:ext>
            </a:extLst>
          </p:cNvPr>
          <p:cNvSpPr/>
          <p:nvPr/>
        </p:nvSpPr>
        <p:spPr>
          <a:xfrm>
            <a:off x="9370032" y="230338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142" name="Rectangle 141">
            <a:extLst>
              <a:ext uri="{FF2B5EF4-FFF2-40B4-BE49-F238E27FC236}">
                <a16:creationId xmlns:a16="http://schemas.microsoft.com/office/drawing/2014/main" id="{CA7D004D-C9E9-50A5-5E10-28598FAB987A}"/>
              </a:ext>
            </a:extLst>
          </p:cNvPr>
          <p:cNvSpPr/>
          <p:nvPr/>
        </p:nvSpPr>
        <p:spPr>
          <a:xfrm>
            <a:off x="1089095" y="3352699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3" name="Groupe 116">
            <a:extLst>
              <a:ext uri="{FF2B5EF4-FFF2-40B4-BE49-F238E27FC236}">
                <a16:creationId xmlns:a16="http://schemas.microsoft.com/office/drawing/2014/main" id="{2EB23375-09EB-075D-92F9-216DED7EE94F}"/>
              </a:ext>
            </a:extLst>
          </p:cNvPr>
          <p:cNvGrpSpPr/>
          <p:nvPr/>
        </p:nvGrpSpPr>
        <p:grpSpPr>
          <a:xfrm>
            <a:off x="7697142" y="3172625"/>
            <a:ext cx="887169" cy="343153"/>
            <a:chOff x="7641246" y="1215626"/>
            <a:chExt cx="814775" cy="288000"/>
          </a:xfrm>
        </p:grpSpPr>
        <p:sp>
          <p:nvSpPr>
            <p:cNvPr id="144" name="Rectangle : coins arrondis 5">
              <a:extLst>
                <a:ext uri="{FF2B5EF4-FFF2-40B4-BE49-F238E27FC236}">
                  <a16:creationId xmlns:a16="http://schemas.microsoft.com/office/drawing/2014/main" id="{17754CFD-E4A1-409B-34F5-F7153B719644}"/>
                </a:ext>
              </a:extLst>
            </p:cNvPr>
            <p:cNvSpPr/>
            <p:nvPr/>
          </p:nvSpPr>
          <p:spPr>
            <a:xfrm>
              <a:off x="8096021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5</a:t>
              </a:r>
            </a:p>
          </p:txBody>
        </p:sp>
        <p:sp>
          <p:nvSpPr>
            <p:cNvPr id="145" name="Rectangle : coins arrondis 5">
              <a:extLst>
                <a:ext uri="{FF2B5EF4-FFF2-40B4-BE49-F238E27FC236}">
                  <a16:creationId xmlns:a16="http://schemas.microsoft.com/office/drawing/2014/main" id="{DBC95BEF-57AE-FB5C-5CD5-C05F016B850C}"/>
                </a:ext>
              </a:extLst>
            </p:cNvPr>
            <p:cNvSpPr/>
            <p:nvPr/>
          </p:nvSpPr>
          <p:spPr>
            <a:xfrm>
              <a:off x="7641246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146" name="Rectangle : coins arrondis 5">
            <a:extLst>
              <a:ext uri="{FF2B5EF4-FFF2-40B4-BE49-F238E27FC236}">
                <a16:creationId xmlns:a16="http://schemas.microsoft.com/office/drawing/2014/main" id="{C059D244-349C-1DBB-02F0-86C8E5F24795}"/>
              </a:ext>
            </a:extLst>
          </p:cNvPr>
          <p:cNvSpPr/>
          <p:nvPr/>
        </p:nvSpPr>
        <p:spPr>
          <a:xfrm>
            <a:off x="9370031" y="2303380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1 7</a:t>
            </a:r>
          </a:p>
        </p:txBody>
      </p:sp>
      <p:sp>
        <p:nvSpPr>
          <p:cNvPr id="147" name="Rectangle 146">
            <a:extLst>
              <a:ext uri="{FF2B5EF4-FFF2-40B4-BE49-F238E27FC236}">
                <a16:creationId xmlns:a16="http://schemas.microsoft.com/office/drawing/2014/main" id="{18D9896A-DCAA-B5A3-038E-15BC70C07C51}"/>
              </a:ext>
            </a:extLst>
          </p:cNvPr>
          <p:cNvSpPr/>
          <p:nvPr/>
        </p:nvSpPr>
        <p:spPr>
          <a:xfrm>
            <a:off x="1089096" y="4292035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8" name="Google Shape;528;p39">
            <a:extLst>
              <a:ext uri="{FF2B5EF4-FFF2-40B4-BE49-F238E27FC236}">
                <a16:creationId xmlns:a16="http://schemas.microsoft.com/office/drawing/2014/main" id="{A8F09C73-D7EF-8B81-534A-D7FD58B85D75}"/>
              </a:ext>
            </a:extLst>
          </p:cNvPr>
          <p:cNvSpPr txBox="1"/>
          <p:nvPr/>
        </p:nvSpPr>
        <p:spPr>
          <a:xfrm>
            <a:off x="308758" y="580237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149" name="Google Shape;528;p39">
            <a:extLst>
              <a:ext uri="{FF2B5EF4-FFF2-40B4-BE49-F238E27FC236}">
                <a16:creationId xmlns:a16="http://schemas.microsoft.com/office/drawing/2014/main" id="{9FE69083-CB35-EDAF-42EA-05694D1426BD}"/>
              </a:ext>
            </a:extLst>
          </p:cNvPr>
          <p:cNvSpPr txBox="1"/>
          <p:nvPr/>
        </p:nvSpPr>
        <p:spPr>
          <a:xfrm>
            <a:off x="308758" y="2930999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150" name="Google Shape;528;p39">
            <a:extLst>
              <a:ext uri="{FF2B5EF4-FFF2-40B4-BE49-F238E27FC236}">
                <a16:creationId xmlns:a16="http://schemas.microsoft.com/office/drawing/2014/main" id="{CB8346EF-FCF3-60E6-96F3-B522F789C398}"/>
              </a:ext>
            </a:extLst>
          </p:cNvPr>
          <p:cNvSpPr txBox="1"/>
          <p:nvPr/>
        </p:nvSpPr>
        <p:spPr>
          <a:xfrm>
            <a:off x="308758" y="3888123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55 par 17 :</a:t>
            </a:r>
          </a:p>
        </p:txBody>
      </p:sp>
      <p:sp>
        <p:nvSpPr>
          <p:cNvPr id="151" name="Rectangle : coins arrondis 5">
            <a:extLst>
              <a:ext uri="{FF2B5EF4-FFF2-40B4-BE49-F238E27FC236}">
                <a16:creationId xmlns:a16="http://schemas.microsoft.com/office/drawing/2014/main" id="{12DDACF7-3987-6D51-CFEF-85115DC3A604}"/>
              </a:ext>
            </a:extLst>
          </p:cNvPr>
          <p:cNvSpPr/>
          <p:nvPr/>
        </p:nvSpPr>
        <p:spPr>
          <a:xfrm>
            <a:off x="7724526" y="2307933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52" name="Rectangle : coins arrondis 5">
            <a:extLst>
              <a:ext uri="{FF2B5EF4-FFF2-40B4-BE49-F238E27FC236}">
                <a16:creationId xmlns:a16="http://schemas.microsoft.com/office/drawing/2014/main" id="{2DC11899-28DA-8A5C-0C1D-8762A5AF139E}"/>
              </a:ext>
            </a:extLst>
          </p:cNvPr>
          <p:cNvSpPr/>
          <p:nvPr/>
        </p:nvSpPr>
        <p:spPr>
          <a:xfrm>
            <a:off x="7724526" y="2728090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grpSp>
        <p:nvGrpSpPr>
          <p:cNvPr id="153" name="Groupe 126">
            <a:extLst>
              <a:ext uri="{FF2B5EF4-FFF2-40B4-BE49-F238E27FC236}">
                <a16:creationId xmlns:a16="http://schemas.microsoft.com/office/drawing/2014/main" id="{B4B0B4EF-86A6-4F20-3F4B-26526A8B6D77}"/>
              </a:ext>
            </a:extLst>
          </p:cNvPr>
          <p:cNvGrpSpPr/>
          <p:nvPr/>
        </p:nvGrpSpPr>
        <p:grpSpPr>
          <a:xfrm>
            <a:off x="7731400" y="2307933"/>
            <a:ext cx="835856" cy="278895"/>
            <a:chOff x="7976702" y="1328808"/>
            <a:chExt cx="835856" cy="278895"/>
          </a:xfrm>
        </p:grpSpPr>
        <p:sp>
          <p:nvSpPr>
            <p:cNvPr id="154" name="Rectangle : coins arrondis 5">
              <a:extLst>
                <a:ext uri="{FF2B5EF4-FFF2-40B4-BE49-F238E27FC236}">
                  <a16:creationId xmlns:a16="http://schemas.microsoft.com/office/drawing/2014/main" id="{039FDD82-9D8C-3F3C-8423-85466E887A5E}"/>
                </a:ext>
              </a:extLst>
            </p:cNvPr>
            <p:cNvSpPr/>
            <p:nvPr/>
          </p:nvSpPr>
          <p:spPr>
            <a:xfrm>
              <a:off x="8452558" y="1328808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  <p:sp>
          <p:nvSpPr>
            <p:cNvPr id="155" name="Rectangle : coins arrondis 5">
              <a:extLst>
                <a:ext uri="{FF2B5EF4-FFF2-40B4-BE49-F238E27FC236}">
                  <a16:creationId xmlns:a16="http://schemas.microsoft.com/office/drawing/2014/main" id="{DB3E9A3D-5969-076A-250A-E769CD3C6477}"/>
                </a:ext>
              </a:extLst>
            </p:cNvPr>
            <p:cNvSpPr/>
            <p:nvPr/>
          </p:nvSpPr>
          <p:spPr>
            <a:xfrm>
              <a:off x="7976702" y="1328808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2</a:t>
              </a:r>
            </a:p>
          </p:txBody>
        </p:sp>
      </p:grpSp>
      <p:sp>
        <p:nvSpPr>
          <p:cNvPr id="156" name="Rectangle : coins arrondis 5">
            <a:extLst>
              <a:ext uri="{FF2B5EF4-FFF2-40B4-BE49-F238E27FC236}">
                <a16:creationId xmlns:a16="http://schemas.microsoft.com/office/drawing/2014/main" id="{B654D435-047F-9785-8229-1EC72D5F8CC1}"/>
              </a:ext>
            </a:extLst>
          </p:cNvPr>
          <p:cNvSpPr/>
          <p:nvPr/>
        </p:nvSpPr>
        <p:spPr>
          <a:xfrm>
            <a:off x="9369551" y="2303380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1 7</a:t>
            </a:r>
          </a:p>
        </p:txBody>
      </p:sp>
      <p:sp>
        <p:nvSpPr>
          <p:cNvPr id="157" name="Flèche : courbe vers le haut 130">
            <a:extLst>
              <a:ext uri="{FF2B5EF4-FFF2-40B4-BE49-F238E27FC236}">
                <a16:creationId xmlns:a16="http://schemas.microsoft.com/office/drawing/2014/main" id="{6DEB6CAF-0675-5348-F675-AF70F56A7419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8" name="Rectangle : coins arrondis 5">
            <a:extLst>
              <a:ext uri="{FF2B5EF4-FFF2-40B4-BE49-F238E27FC236}">
                <a16:creationId xmlns:a16="http://schemas.microsoft.com/office/drawing/2014/main" id="{26E7CA37-0987-8B2F-0A8D-62C2E078D3EB}"/>
              </a:ext>
            </a:extLst>
          </p:cNvPr>
          <p:cNvSpPr/>
          <p:nvPr/>
        </p:nvSpPr>
        <p:spPr>
          <a:xfrm>
            <a:off x="8684751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159" name="Ellipse 3">
            <a:extLst>
              <a:ext uri="{FF2B5EF4-FFF2-40B4-BE49-F238E27FC236}">
                <a16:creationId xmlns:a16="http://schemas.microsoft.com/office/drawing/2014/main" id="{4A251F3B-9E2B-C345-341F-8BF9A3BFA5F4}"/>
              </a:ext>
            </a:extLst>
          </p:cNvPr>
          <p:cNvSpPr/>
          <p:nvPr/>
        </p:nvSpPr>
        <p:spPr>
          <a:xfrm>
            <a:off x="8078170" y="2067146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60" name="Ellipse 133">
            <a:extLst>
              <a:ext uri="{FF2B5EF4-FFF2-40B4-BE49-F238E27FC236}">
                <a16:creationId xmlns:a16="http://schemas.microsoft.com/office/drawing/2014/main" id="{5F7B2614-C3E6-1700-B888-AF4D88BF1476}"/>
              </a:ext>
            </a:extLst>
          </p:cNvPr>
          <p:cNvSpPr/>
          <p:nvPr/>
        </p:nvSpPr>
        <p:spPr>
          <a:xfrm>
            <a:off x="7549681" y="2553892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161" name="Rectangle : coins arrondis 5">
            <a:extLst>
              <a:ext uri="{FF2B5EF4-FFF2-40B4-BE49-F238E27FC236}">
                <a16:creationId xmlns:a16="http://schemas.microsoft.com/office/drawing/2014/main" id="{7DB02933-DFDC-AA76-66DC-4B2C25A559EE}"/>
              </a:ext>
            </a:extLst>
          </p:cNvPr>
          <p:cNvSpPr/>
          <p:nvPr/>
        </p:nvSpPr>
        <p:spPr>
          <a:xfrm>
            <a:off x="3357588" y="6280938"/>
            <a:ext cx="2936334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225 ÷ 17 = 13 reste 4</a:t>
            </a:r>
          </a:p>
        </p:txBody>
      </p:sp>
      <p:sp>
        <p:nvSpPr>
          <p:cNvPr id="162" name="Rectangle : coins arrondis 5">
            <a:extLst>
              <a:ext uri="{FF2B5EF4-FFF2-40B4-BE49-F238E27FC236}">
                <a16:creationId xmlns:a16="http://schemas.microsoft.com/office/drawing/2014/main" id="{28A54497-2C83-F05A-7DB1-ADEDD1E1359A}"/>
              </a:ext>
            </a:extLst>
          </p:cNvPr>
          <p:cNvSpPr/>
          <p:nvPr/>
        </p:nvSpPr>
        <p:spPr>
          <a:xfrm>
            <a:off x="7787480" y="1153437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225 ÷ 17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163" name="Rectangle : coins arrondis 5">
            <a:extLst>
              <a:ext uri="{FF2B5EF4-FFF2-40B4-BE49-F238E27FC236}">
                <a16:creationId xmlns:a16="http://schemas.microsoft.com/office/drawing/2014/main" id="{4F341226-BA2C-41CE-4779-BC7A1211B7E7}"/>
              </a:ext>
            </a:extLst>
          </p:cNvPr>
          <p:cNvSpPr/>
          <p:nvPr/>
        </p:nvSpPr>
        <p:spPr>
          <a:xfrm>
            <a:off x="7471717" y="4904787"/>
            <a:ext cx="2461379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225 = 17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13 + 4</a:t>
            </a:r>
          </a:p>
        </p:txBody>
      </p:sp>
    </p:spTree>
    <p:extLst>
      <p:ext uri="{BB962C8B-B14F-4D97-AF65-F5344CB8AC3E}">
        <p14:creationId xmlns:p14="http://schemas.microsoft.com/office/powerpoint/2010/main" val="2629753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1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  <p:bldP spid="85" grpId="0"/>
      <p:bldP spid="86" grpId="0"/>
      <p:bldP spid="87" grpId="0"/>
      <p:bldP spid="88" grpId="0"/>
      <p:bldP spid="89" grpId="0"/>
      <p:bldP spid="90" grpId="0"/>
      <p:bldP spid="91" grpId="0"/>
      <p:bldP spid="92" grpId="0" animBg="1"/>
      <p:bldP spid="97" grpId="0" animBg="1"/>
      <p:bldP spid="99" grpId="0" animBg="1"/>
      <p:bldP spid="101" grpId="0" animBg="1"/>
      <p:bldP spid="102" grpId="0" animBg="1"/>
      <p:bldP spid="133" grpId="0" animBg="1"/>
      <p:bldP spid="136" grpId="0" animBg="1"/>
      <p:bldP spid="137" grpId="0" animBg="1"/>
      <p:bldP spid="138" grpId="0"/>
      <p:bldP spid="139" grpId="0"/>
      <p:bldP spid="142" grpId="0" animBg="1"/>
      <p:bldP spid="147" grpId="0" animBg="1"/>
      <p:bldP spid="148" grpId="0"/>
      <p:bldP spid="149" grpId="0"/>
      <p:bldP spid="150" grpId="0"/>
      <p:bldP spid="152" grpId="0" animBg="1"/>
      <p:bldP spid="156" grpId="0" animBg="1"/>
      <p:bldP spid="157" grpId="0" animBg="1"/>
      <p:bldP spid="158" grpId="0" animBg="1"/>
      <p:bldP spid="159" grpId="0" animBg="1"/>
      <p:bldP spid="160" grpId="0" animBg="1"/>
      <p:bldP spid="161" grpId="0" animBg="1"/>
      <p:bldP spid="16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_A_02">
            <a:extLst>
              <a:ext uri="{FF2B5EF4-FFF2-40B4-BE49-F238E27FC236}">
                <a16:creationId xmlns:a16="http://schemas.microsoft.com/office/drawing/2014/main" id="{A1A49306-0D9C-B4B2-5100-5EC55F426547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incite les élèves à suivre.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F6F5BE3F-D7DD-0EF8-E7A5-410DEDAA45C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ctr" anchorCtr="0" compatLnSpc="1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Posez et effectuez l’opération 312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÷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A5A5A5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25 :</a:t>
            </a:r>
          </a:p>
        </p:txBody>
      </p:sp>
      <p:sp>
        <p:nvSpPr>
          <p:cNvPr id="4" name="Rectangle: Rounded Corners 24">
            <a:extLst>
              <a:ext uri="{FF2B5EF4-FFF2-40B4-BE49-F238E27FC236}">
                <a16:creationId xmlns:a16="http://schemas.microsoft.com/office/drawing/2014/main" id="{9BE45C80-CE02-56ED-A296-3E01AAFF30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133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 Bold" pitchFamily="2" charset="0"/>
                <a:ea typeface="+mn-ea"/>
                <a:cs typeface="+mn-cs"/>
              </a:rPr>
              <a:t>VdC</a:t>
            </a:r>
            <a:endParaRPr kumimoji="0" lang="fr-FR" sz="1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 Bold" pitchFamily="2" charset="0"/>
              <a:ea typeface="+mn-ea"/>
              <a:cs typeface="+mn-cs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75EF455C-63E8-45EF-5323-C8178E6D3F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59548" y="21151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CA3EC033-7993-173B-85C8-4C09472ED785}"/>
              </a:ext>
            </a:extLst>
          </p:cNvPr>
          <p:cNvSpPr/>
          <p:nvPr/>
        </p:nvSpPr>
        <p:spPr>
          <a:xfrm>
            <a:off x="3357588" y="6246564"/>
            <a:ext cx="316678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312 ÷ 25 = 12 reste 12</a:t>
            </a:r>
          </a:p>
        </p:txBody>
      </p:sp>
      <p:sp>
        <p:nvSpPr>
          <p:cNvPr id="7" name="Rectangle : coins arrondis 5">
            <a:extLst>
              <a:ext uri="{FF2B5EF4-FFF2-40B4-BE49-F238E27FC236}">
                <a16:creationId xmlns:a16="http://schemas.microsoft.com/office/drawing/2014/main" id="{048EE53C-79F8-E627-41CB-8A08F46FECC0}"/>
              </a:ext>
            </a:extLst>
          </p:cNvPr>
          <p:cNvSpPr/>
          <p:nvPr/>
        </p:nvSpPr>
        <p:spPr>
          <a:xfrm>
            <a:off x="8109496" y="1156605"/>
            <a:ext cx="1829852" cy="355674"/>
          </a:xfrm>
          <a:prstGeom prst="roundRect">
            <a:avLst/>
          </a:prstGeom>
          <a:solidFill>
            <a:srgbClr val="E2F0D9"/>
          </a:solidFill>
          <a:ln w="1905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312 ÷ 25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? </a:t>
            </a:r>
          </a:p>
        </p:txBody>
      </p:sp>
      <p:sp>
        <p:nvSpPr>
          <p:cNvPr id="8" name="ZoneTexte 67">
            <a:extLst>
              <a:ext uri="{FF2B5EF4-FFF2-40B4-BE49-F238E27FC236}">
                <a16:creationId xmlns:a16="http://schemas.microsoft.com/office/drawing/2014/main" id="{8AF5B495-3FDD-45EA-23F2-6154280F0EDF}"/>
              </a:ext>
            </a:extLst>
          </p:cNvPr>
          <p:cNvSpPr txBox="1"/>
          <p:nvPr/>
        </p:nvSpPr>
        <p:spPr>
          <a:xfrm>
            <a:off x="1372445" y="1492189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Combien de fois 25 dans 31 ? </a:t>
            </a:r>
          </a:p>
        </p:txBody>
      </p:sp>
      <p:sp>
        <p:nvSpPr>
          <p:cNvPr id="9" name="ZoneTexte 68">
            <a:extLst>
              <a:ext uri="{FF2B5EF4-FFF2-40B4-BE49-F238E27FC236}">
                <a16:creationId xmlns:a16="http://schemas.microsoft.com/office/drawing/2014/main" id="{A28C4A03-4406-27C5-CAD7-76A31811E68E}"/>
              </a:ext>
            </a:extLst>
          </p:cNvPr>
          <p:cNvSpPr txBox="1"/>
          <p:nvPr/>
        </p:nvSpPr>
        <p:spPr>
          <a:xfrm>
            <a:off x="1372445" y="196762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25,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 </a:t>
            </a:r>
          </a:p>
        </p:txBody>
      </p:sp>
      <p:sp>
        <p:nvSpPr>
          <p:cNvPr id="10" name="ZoneTexte 69">
            <a:extLst>
              <a:ext uri="{FF2B5EF4-FFF2-40B4-BE49-F238E27FC236}">
                <a16:creationId xmlns:a16="http://schemas.microsoft.com/office/drawing/2014/main" id="{35305363-01B4-CFF9-1EF7-C24A8FB2CDB5}"/>
              </a:ext>
            </a:extLst>
          </p:cNvPr>
          <p:cNvSpPr txBox="1"/>
          <p:nvPr/>
        </p:nvSpPr>
        <p:spPr>
          <a:xfrm>
            <a:off x="1372445" y="3393941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Je descends le 2, j’obtiens 62.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F4BD34DF-CF35-D922-9750-C9AC33458635}"/>
              </a:ext>
            </a:extLst>
          </p:cNvPr>
          <p:cNvSpPr txBox="1"/>
          <p:nvPr/>
        </p:nvSpPr>
        <p:spPr>
          <a:xfrm>
            <a:off x="308758" y="101675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1°/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31 par 25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/>
              <a:cs typeface="Calibri"/>
              <a:sym typeface="Calibri"/>
            </a:endParaRPr>
          </a:p>
        </p:txBody>
      </p:sp>
      <p:sp>
        <p:nvSpPr>
          <p:cNvPr id="12" name="ZoneTexte 71">
            <a:extLst>
              <a:ext uri="{FF2B5EF4-FFF2-40B4-BE49-F238E27FC236}">
                <a16:creationId xmlns:a16="http://schemas.microsoft.com/office/drawing/2014/main" id="{49166064-C8B2-013A-5777-CF1CB443FCB9}"/>
              </a:ext>
            </a:extLst>
          </p:cNvPr>
          <p:cNvSpPr txBox="1"/>
          <p:nvPr/>
        </p:nvSpPr>
        <p:spPr>
          <a:xfrm>
            <a:off x="1372444" y="244306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31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−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</a:t>
            </a:r>
          </a:p>
        </p:txBody>
      </p:sp>
      <p:sp>
        <p:nvSpPr>
          <p:cNvPr id="13" name="ZoneTexte 72">
            <a:extLst>
              <a:ext uri="{FF2B5EF4-FFF2-40B4-BE49-F238E27FC236}">
                <a16:creationId xmlns:a16="http://schemas.microsoft.com/office/drawing/2014/main" id="{392428E3-38AE-1A05-F1F8-96C6F8AC9979}"/>
              </a:ext>
            </a:extLst>
          </p:cNvPr>
          <p:cNvSpPr txBox="1"/>
          <p:nvPr/>
        </p:nvSpPr>
        <p:spPr>
          <a:xfrm>
            <a:off x="1372445" y="4344817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Combien de fois 25 dans 62 ? 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4" name="ZoneTexte 73">
            <a:extLst>
              <a:ext uri="{FF2B5EF4-FFF2-40B4-BE49-F238E27FC236}">
                <a16:creationId xmlns:a16="http://schemas.microsoft.com/office/drawing/2014/main" id="{B13C6854-51F6-8F85-6D8D-4D9D41962D6E}"/>
              </a:ext>
            </a:extLst>
          </p:cNvPr>
          <p:cNvSpPr txBox="1"/>
          <p:nvPr/>
        </p:nvSpPr>
        <p:spPr>
          <a:xfrm>
            <a:off x="1372445" y="4820255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25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×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 = 50, j’écris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au quotient</a:t>
            </a:r>
          </a:p>
        </p:txBody>
      </p:sp>
      <p:sp>
        <p:nvSpPr>
          <p:cNvPr id="15" name="ZoneTexte 74">
            <a:extLst>
              <a:ext uri="{FF2B5EF4-FFF2-40B4-BE49-F238E27FC236}">
                <a16:creationId xmlns:a16="http://schemas.microsoft.com/office/drawing/2014/main" id="{FD519AED-77C3-2C13-1E58-26E0D3D7DDC2}"/>
              </a:ext>
            </a:extLst>
          </p:cNvPr>
          <p:cNvSpPr txBox="1"/>
          <p:nvPr/>
        </p:nvSpPr>
        <p:spPr>
          <a:xfrm>
            <a:off x="1372445" y="5295693"/>
            <a:ext cx="4680000" cy="36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62 − 50 = 12.</a:t>
            </a:r>
          </a:p>
        </p:txBody>
      </p:sp>
      <p:sp>
        <p:nvSpPr>
          <p:cNvPr id="16" name="Rectangle : coins arrondis 5">
            <a:extLst>
              <a:ext uri="{FF2B5EF4-FFF2-40B4-BE49-F238E27FC236}">
                <a16:creationId xmlns:a16="http://schemas.microsoft.com/office/drawing/2014/main" id="{7029FAC4-8700-63E8-95BA-9B75AD645F11}"/>
              </a:ext>
            </a:extLst>
          </p:cNvPr>
          <p:cNvSpPr/>
          <p:nvPr/>
        </p:nvSpPr>
        <p:spPr>
          <a:xfrm>
            <a:off x="7775197" y="4907955"/>
            <a:ext cx="2498450" cy="396272"/>
          </a:xfrm>
          <a:prstGeom prst="roundRect">
            <a:avLst/>
          </a:prstGeom>
          <a:solidFill>
            <a:srgbClr val="E2F0D9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312= 25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×</a:t>
            </a: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12 + 12</a:t>
            </a:r>
          </a:p>
        </p:txBody>
      </p:sp>
      <p:cxnSp>
        <p:nvCxnSpPr>
          <p:cNvPr id="17" name="Connecteur droit 77">
            <a:extLst>
              <a:ext uri="{FF2B5EF4-FFF2-40B4-BE49-F238E27FC236}">
                <a16:creationId xmlns:a16="http://schemas.microsoft.com/office/drawing/2014/main" id="{5D3CBA99-C3E0-D126-6AD2-22005E78FAF7}"/>
              </a:ext>
            </a:extLst>
          </p:cNvPr>
          <p:cNvCxnSpPr>
            <a:cxnSpLocks/>
          </p:cNvCxnSpPr>
          <p:nvPr/>
        </p:nvCxnSpPr>
        <p:spPr>
          <a:xfrm rot="16200000">
            <a:off x="7991906" y="3423802"/>
            <a:ext cx="2398076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cxnSp>
        <p:nvCxnSpPr>
          <p:cNvPr id="18" name="Connecteur droit 78">
            <a:extLst>
              <a:ext uri="{FF2B5EF4-FFF2-40B4-BE49-F238E27FC236}">
                <a16:creationId xmlns:a16="http://schemas.microsoft.com/office/drawing/2014/main" id="{B68F5A1A-03C4-0930-FDE3-461879258203}"/>
              </a:ext>
            </a:extLst>
          </p:cNvPr>
          <p:cNvCxnSpPr>
            <a:cxnSpLocks/>
          </p:cNvCxnSpPr>
          <p:nvPr/>
        </p:nvCxnSpPr>
        <p:spPr>
          <a:xfrm>
            <a:off x="9178280" y="2716650"/>
            <a:ext cx="974514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19" name="Rectangle : coins arrondis 5">
            <a:extLst>
              <a:ext uri="{FF2B5EF4-FFF2-40B4-BE49-F238E27FC236}">
                <a16:creationId xmlns:a16="http://schemas.microsoft.com/office/drawing/2014/main" id="{6D9E57F4-B084-083C-0F16-ED56AFE225E7}"/>
              </a:ext>
            </a:extLst>
          </p:cNvPr>
          <p:cNvSpPr/>
          <p:nvPr/>
        </p:nvSpPr>
        <p:spPr>
          <a:xfrm>
            <a:off x="8691317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20" name="Rectangle : coins arrondis 5">
            <a:extLst>
              <a:ext uri="{FF2B5EF4-FFF2-40B4-BE49-F238E27FC236}">
                <a16:creationId xmlns:a16="http://schemas.microsoft.com/office/drawing/2014/main" id="{E3C1FCCC-A743-F85E-B83B-F8ACCFFD64F2}"/>
              </a:ext>
            </a:extLst>
          </p:cNvPr>
          <p:cNvSpPr/>
          <p:nvPr/>
        </p:nvSpPr>
        <p:spPr>
          <a:xfrm>
            <a:off x="9370032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sp>
        <p:nvSpPr>
          <p:cNvPr id="21" name="Rectangle : coins arrondis 5">
            <a:extLst>
              <a:ext uri="{FF2B5EF4-FFF2-40B4-BE49-F238E27FC236}">
                <a16:creationId xmlns:a16="http://schemas.microsoft.com/office/drawing/2014/main" id="{291FC69C-9596-5263-43CA-90545122B9D3}"/>
              </a:ext>
            </a:extLst>
          </p:cNvPr>
          <p:cNvSpPr/>
          <p:nvPr/>
        </p:nvSpPr>
        <p:spPr>
          <a:xfrm>
            <a:off x="9741047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cxnSp>
        <p:nvCxnSpPr>
          <p:cNvPr id="22" name="Connecteur droit 83">
            <a:extLst>
              <a:ext uri="{FF2B5EF4-FFF2-40B4-BE49-F238E27FC236}">
                <a16:creationId xmlns:a16="http://schemas.microsoft.com/office/drawing/2014/main" id="{8123C4A9-F300-FE24-DCB6-06D16EDE2225}"/>
              </a:ext>
            </a:extLst>
          </p:cNvPr>
          <p:cNvCxnSpPr>
            <a:cxnSpLocks/>
          </p:cNvCxnSpPr>
          <p:nvPr/>
        </p:nvCxnSpPr>
        <p:spPr>
          <a:xfrm>
            <a:off x="7713620" y="3125475"/>
            <a:ext cx="90000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3" name="Rectangle : coins arrondis 5">
            <a:extLst>
              <a:ext uri="{FF2B5EF4-FFF2-40B4-BE49-F238E27FC236}">
                <a16:creationId xmlns:a16="http://schemas.microsoft.com/office/drawing/2014/main" id="{CAAC6B17-A793-9DCB-A859-F3D4D9A10B9B}"/>
              </a:ext>
            </a:extLst>
          </p:cNvPr>
          <p:cNvSpPr/>
          <p:nvPr/>
        </p:nvSpPr>
        <p:spPr>
          <a:xfrm>
            <a:off x="9287642" y="279759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4" name="Rectangle : coins arrondis 5">
            <a:extLst>
              <a:ext uri="{FF2B5EF4-FFF2-40B4-BE49-F238E27FC236}">
                <a16:creationId xmlns:a16="http://schemas.microsoft.com/office/drawing/2014/main" id="{AD3CC8FE-8AFF-0C0B-79DB-42F787F4B945}"/>
              </a:ext>
            </a:extLst>
          </p:cNvPr>
          <p:cNvSpPr/>
          <p:nvPr/>
        </p:nvSpPr>
        <p:spPr>
          <a:xfrm>
            <a:off x="8204139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25" name="Rectangle : coins arrondis 5">
            <a:extLst>
              <a:ext uri="{FF2B5EF4-FFF2-40B4-BE49-F238E27FC236}">
                <a16:creationId xmlns:a16="http://schemas.microsoft.com/office/drawing/2014/main" id="{10A85054-8932-634F-DE0F-8E9A5FE3909A}"/>
              </a:ext>
            </a:extLst>
          </p:cNvPr>
          <p:cNvSpPr/>
          <p:nvPr/>
        </p:nvSpPr>
        <p:spPr>
          <a:xfrm>
            <a:off x="8204139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6" name="Rectangle : coins arrondis 5">
            <a:extLst>
              <a:ext uri="{FF2B5EF4-FFF2-40B4-BE49-F238E27FC236}">
                <a16:creationId xmlns:a16="http://schemas.microsoft.com/office/drawing/2014/main" id="{E1AC446C-AE3D-CD27-5E64-33D3F3D83580}"/>
              </a:ext>
            </a:extLst>
          </p:cNvPr>
          <p:cNvSpPr/>
          <p:nvPr/>
        </p:nvSpPr>
        <p:spPr>
          <a:xfrm>
            <a:off x="8204139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</a:t>
            </a:r>
          </a:p>
        </p:txBody>
      </p:sp>
      <p:sp>
        <p:nvSpPr>
          <p:cNvPr id="27" name="Rectangle : coins arrondis 5">
            <a:extLst>
              <a:ext uri="{FF2B5EF4-FFF2-40B4-BE49-F238E27FC236}">
                <a16:creationId xmlns:a16="http://schemas.microsoft.com/office/drawing/2014/main" id="{AA3165CD-BF91-E062-F58E-CD90107C854F}"/>
              </a:ext>
            </a:extLst>
          </p:cNvPr>
          <p:cNvSpPr/>
          <p:nvPr/>
        </p:nvSpPr>
        <p:spPr>
          <a:xfrm>
            <a:off x="8691317" y="3688134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</a:t>
            </a:r>
          </a:p>
        </p:txBody>
      </p:sp>
      <p:cxnSp>
        <p:nvCxnSpPr>
          <p:cNvPr id="28" name="Connecteur droit 107">
            <a:extLst>
              <a:ext uri="{FF2B5EF4-FFF2-40B4-BE49-F238E27FC236}">
                <a16:creationId xmlns:a16="http://schemas.microsoft.com/office/drawing/2014/main" id="{E0103925-7F14-8E4C-85E9-AB73372905BF}"/>
              </a:ext>
            </a:extLst>
          </p:cNvPr>
          <p:cNvCxnSpPr>
            <a:cxnSpLocks/>
          </p:cNvCxnSpPr>
          <p:nvPr/>
        </p:nvCxnSpPr>
        <p:spPr>
          <a:xfrm>
            <a:off x="8177399" y="4081657"/>
            <a:ext cx="917190" cy="0"/>
          </a:xfrm>
          <a:prstGeom prst="line">
            <a:avLst/>
          </a:prstGeom>
          <a:solidFill>
            <a:schemeClr val="bg1"/>
          </a:solidFill>
          <a:ln w="19050" cap="flat" cmpd="sng" algn="ctr">
            <a:solidFill>
              <a:srgbClr val="0070C0"/>
            </a:solidFill>
            <a:prstDash val="solid"/>
            <a:miter lim="800000"/>
          </a:ln>
          <a:effectLst/>
        </p:spPr>
      </p:cxnSp>
      <p:sp>
        <p:nvSpPr>
          <p:cNvPr id="29" name="Rectangle : coins arrondis 5">
            <a:extLst>
              <a:ext uri="{FF2B5EF4-FFF2-40B4-BE49-F238E27FC236}">
                <a16:creationId xmlns:a16="http://schemas.microsoft.com/office/drawing/2014/main" id="{2DE983E9-D160-86C4-1556-824AA4A01C7D}"/>
              </a:ext>
            </a:extLst>
          </p:cNvPr>
          <p:cNvSpPr/>
          <p:nvPr/>
        </p:nvSpPr>
        <p:spPr>
          <a:xfrm>
            <a:off x="8204139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30" name="Rectangle : coins arrondis 5">
            <a:extLst>
              <a:ext uri="{FF2B5EF4-FFF2-40B4-BE49-F238E27FC236}">
                <a16:creationId xmlns:a16="http://schemas.microsoft.com/office/drawing/2014/main" id="{84CCC489-C1B6-7646-0195-9CAEA77589AD}"/>
              </a:ext>
            </a:extLst>
          </p:cNvPr>
          <p:cNvSpPr/>
          <p:nvPr/>
        </p:nvSpPr>
        <p:spPr>
          <a:xfrm>
            <a:off x="8691317" y="4188169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31" name="ZoneTexte 110">
            <a:extLst>
              <a:ext uri="{FF2B5EF4-FFF2-40B4-BE49-F238E27FC236}">
                <a16:creationId xmlns:a16="http://schemas.microsoft.com/office/drawing/2014/main" id="{3399E380-C68D-7A9C-D05D-BAD95DECCEED}"/>
              </a:ext>
            </a:extLst>
          </p:cNvPr>
          <p:cNvSpPr txBox="1"/>
          <p:nvPr/>
        </p:nvSpPr>
        <p:spPr>
          <a:xfrm>
            <a:off x="7283011" y="2497330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ZoneTexte 111">
            <a:extLst>
              <a:ext uri="{FF2B5EF4-FFF2-40B4-BE49-F238E27FC236}">
                <a16:creationId xmlns:a16="http://schemas.microsoft.com/office/drawing/2014/main" id="{BBED073F-397C-02FA-6A9D-B90CD9935481}"/>
              </a:ext>
            </a:extLst>
          </p:cNvPr>
          <p:cNvSpPr txBox="1"/>
          <p:nvPr/>
        </p:nvSpPr>
        <p:spPr>
          <a:xfrm>
            <a:off x="7283011" y="3414636"/>
            <a:ext cx="47554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–</a:t>
            </a:r>
            <a:endParaRPr kumimoji="0" lang="fr-FR" sz="24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3" name="Connecteur droit avec flèche 112">
            <a:extLst>
              <a:ext uri="{FF2B5EF4-FFF2-40B4-BE49-F238E27FC236}">
                <a16:creationId xmlns:a16="http://schemas.microsoft.com/office/drawing/2014/main" id="{65ECB483-0D85-115E-3F76-4977EF7D88A9}"/>
              </a:ext>
            </a:extLst>
          </p:cNvPr>
          <p:cNvCxnSpPr>
            <a:cxnSpLocks/>
          </p:cNvCxnSpPr>
          <p:nvPr/>
        </p:nvCxnSpPr>
        <p:spPr>
          <a:xfrm>
            <a:off x="8871317" y="2645225"/>
            <a:ext cx="0" cy="504000"/>
          </a:xfrm>
          <a:prstGeom prst="straightConnector1">
            <a:avLst/>
          </a:prstGeom>
          <a:solidFill>
            <a:schemeClr val="bg1"/>
          </a:solidFill>
          <a:ln w="12700" cap="flat" cmpd="sng" algn="ctr">
            <a:solidFill>
              <a:srgbClr val="EE50D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4" name="Rectangle : coins arrondis 5">
            <a:extLst>
              <a:ext uri="{FF2B5EF4-FFF2-40B4-BE49-F238E27FC236}">
                <a16:creationId xmlns:a16="http://schemas.microsoft.com/office/drawing/2014/main" id="{B8966B83-2C66-1E0D-7AE1-64FF3FDA9F68}"/>
              </a:ext>
            </a:extLst>
          </p:cNvPr>
          <p:cNvSpPr/>
          <p:nvPr/>
        </p:nvSpPr>
        <p:spPr>
          <a:xfrm>
            <a:off x="9370032" y="2289847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</a:p>
        </p:txBody>
      </p:sp>
      <p:grpSp>
        <p:nvGrpSpPr>
          <p:cNvPr id="35" name="Groupe 115">
            <a:extLst>
              <a:ext uri="{FF2B5EF4-FFF2-40B4-BE49-F238E27FC236}">
                <a16:creationId xmlns:a16="http://schemas.microsoft.com/office/drawing/2014/main" id="{E2052D54-4570-5B79-5E06-C789F6917D6A}"/>
              </a:ext>
            </a:extLst>
          </p:cNvPr>
          <p:cNvGrpSpPr/>
          <p:nvPr/>
        </p:nvGrpSpPr>
        <p:grpSpPr>
          <a:xfrm>
            <a:off x="7715453" y="3172625"/>
            <a:ext cx="856691" cy="343153"/>
            <a:chOff x="7658043" y="1215626"/>
            <a:chExt cx="786782" cy="288000"/>
          </a:xfrm>
        </p:grpSpPr>
        <p:sp>
          <p:nvSpPr>
            <p:cNvPr id="36" name="Rectangle : coins arrondis 5">
              <a:extLst>
                <a:ext uri="{FF2B5EF4-FFF2-40B4-BE49-F238E27FC236}">
                  <a16:creationId xmlns:a16="http://schemas.microsoft.com/office/drawing/2014/main" id="{87E992C3-AB77-B258-E313-B9C98BE1288D}"/>
                </a:ext>
              </a:extLst>
            </p:cNvPr>
            <p:cNvSpPr/>
            <p:nvPr/>
          </p:nvSpPr>
          <p:spPr>
            <a:xfrm>
              <a:off x="8084825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6</a:t>
              </a:r>
            </a:p>
          </p:txBody>
        </p:sp>
        <p:sp>
          <p:nvSpPr>
            <p:cNvPr id="37" name="Rectangle : coins arrondis 5">
              <a:extLst>
                <a:ext uri="{FF2B5EF4-FFF2-40B4-BE49-F238E27FC236}">
                  <a16:creationId xmlns:a16="http://schemas.microsoft.com/office/drawing/2014/main" id="{09B80605-D004-0963-7622-04DE98B481A7}"/>
                </a:ext>
              </a:extLst>
            </p:cNvPr>
            <p:cNvSpPr/>
            <p:nvPr/>
          </p:nvSpPr>
          <p:spPr>
            <a:xfrm>
              <a:off x="7658043" y="1215626"/>
              <a:ext cx="360000" cy="288000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7030A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sp>
        <p:nvSpPr>
          <p:cNvPr id="38" name="Rectangle : coins arrondis 5">
            <a:extLst>
              <a:ext uri="{FF2B5EF4-FFF2-40B4-BE49-F238E27FC236}">
                <a16:creationId xmlns:a16="http://schemas.microsoft.com/office/drawing/2014/main" id="{2D6931B5-4E21-039A-BDDC-408DB9AC4FB2}"/>
              </a:ext>
            </a:extLst>
          </p:cNvPr>
          <p:cNvSpPr/>
          <p:nvPr/>
        </p:nvSpPr>
        <p:spPr>
          <a:xfrm>
            <a:off x="9370031" y="228984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2 5</a:t>
            </a:r>
          </a:p>
        </p:txBody>
      </p:sp>
      <p:sp>
        <p:nvSpPr>
          <p:cNvPr id="39" name="Google Shape;528;p39">
            <a:extLst>
              <a:ext uri="{FF2B5EF4-FFF2-40B4-BE49-F238E27FC236}">
                <a16:creationId xmlns:a16="http://schemas.microsoft.com/office/drawing/2014/main" id="{53BC8E11-C37E-930D-D82F-BBCA36E40403}"/>
              </a:ext>
            </a:extLst>
          </p:cNvPr>
          <p:cNvSpPr txBox="1"/>
          <p:nvPr/>
        </p:nvSpPr>
        <p:spPr>
          <a:xfrm>
            <a:off x="308758" y="5771131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4°/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Résultat final :</a:t>
            </a:r>
          </a:p>
        </p:txBody>
      </p:sp>
      <p:sp>
        <p:nvSpPr>
          <p:cNvPr id="40" name="Google Shape;528;p39">
            <a:extLst>
              <a:ext uri="{FF2B5EF4-FFF2-40B4-BE49-F238E27FC236}">
                <a16:creationId xmlns:a16="http://schemas.microsoft.com/office/drawing/2014/main" id="{6ACC0B11-0F7A-1083-AF0A-7BDF7EA8D295}"/>
              </a:ext>
            </a:extLst>
          </p:cNvPr>
          <p:cNvSpPr txBox="1"/>
          <p:nvPr/>
        </p:nvSpPr>
        <p:spPr>
          <a:xfrm>
            <a:off x="308758" y="2918503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2°/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Descendre le chiffre suivant :</a:t>
            </a:r>
            <a:endParaRPr kumimoji="0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Calibri"/>
            </a:endParaRPr>
          </a:p>
        </p:txBody>
      </p:sp>
      <p:sp>
        <p:nvSpPr>
          <p:cNvPr id="41" name="Google Shape;528;p39">
            <a:extLst>
              <a:ext uri="{FF2B5EF4-FFF2-40B4-BE49-F238E27FC236}">
                <a16:creationId xmlns:a16="http://schemas.microsoft.com/office/drawing/2014/main" id="{C6A46891-AF7A-FC7F-F4BA-109EE57B55BF}"/>
              </a:ext>
            </a:extLst>
          </p:cNvPr>
          <p:cNvSpPr txBox="1"/>
          <p:nvPr/>
        </p:nvSpPr>
        <p:spPr>
          <a:xfrm>
            <a:off x="308758" y="3869379"/>
            <a:ext cx="468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Calibri"/>
                <a:cs typeface="Calibri"/>
                <a:sym typeface="Calibri"/>
              </a:rPr>
              <a:t>3°/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Diviser 62 par 25 :</a:t>
            </a:r>
          </a:p>
        </p:txBody>
      </p:sp>
      <p:sp>
        <p:nvSpPr>
          <p:cNvPr id="42" name="Rectangle : coins arrondis 5">
            <a:extLst>
              <a:ext uri="{FF2B5EF4-FFF2-40B4-BE49-F238E27FC236}">
                <a16:creationId xmlns:a16="http://schemas.microsoft.com/office/drawing/2014/main" id="{A1B01B1B-9DB8-61C0-CB54-4CEA9592FEFB}"/>
              </a:ext>
            </a:extLst>
          </p:cNvPr>
          <p:cNvSpPr/>
          <p:nvPr/>
        </p:nvSpPr>
        <p:spPr>
          <a:xfrm>
            <a:off x="7732487" y="2294400"/>
            <a:ext cx="360000" cy="278895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43" name="Rectangle : coins arrondis 5">
            <a:extLst>
              <a:ext uri="{FF2B5EF4-FFF2-40B4-BE49-F238E27FC236}">
                <a16:creationId xmlns:a16="http://schemas.microsoft.com/office/drawing/2014/main" id="{1B004754-AD2D-7C2F-7E2F-E1035F5A624B}"/>
              </a:ext>
            </a:extLst>
          </p:cNvPr>
          <p:cNvSpPr/>
          <p:nvPr/>
        </p:nvSpPr>
        <p:spPr>
          <a:xfrm>
            <a:off x="7732487" y="2728428"/>
            <a:ext cx="360000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grpSp>
        <p:nvGrpSpPr>
          <p:cNvPr id="44" name="Groupe 125">
            <a:extLst>
              <a:ext uri="{FF2B5EF4-FFF2-40B4-BE49-F238E27FC236}">
                <a16:creationId xmlns:a16="http://schemas.microsoft.com/office/drawing/2014/main" id="{4FEEDC73-C705-0A2C-F03A-7F1D079BBCC0}"/>
              </a:ext>
            </a:extLst>
          </p:cNvPr>
          <p:cNvGrpSpPr/>
          <p:nvPr/>
        </p:nvGrpSpPr>
        <p:grpSpPr>
          <a:xfrm>
            <a:off x="7727942" y="2291352"/>
            <a:ext cx="833898" cy="278895"/>
            <a:chOff x="7971622" y="1331345"/>
            <a:chExt cx="833898" cy="278895"/>
          </a:xfrm>
        </p:grpSpPr>
        <p:sp>
          <p:nvSpPr>
            <p:cNvPr id="45" name="Rectangle : coins arrondis 5">
              <a:extLst>
                <a:ext uri="{FF2B5EF4-FFF2-40B4-BE49-F238E27FC236}">
                  <a16:creationId xmlns:a16="http://schemas.microsoft.com/office/drawing/2014/main" id="{367AB11B-091B-BBA2-3A4B-C4D41A9459EA}"/>
                </a:ext>
              </a:extLst>
            </p:cNvPr>
            <p:cNvSpPr/>
            <p:nvPr/>
          </p:nvSpPr>
          <p:spPr>
            <a:xfrm>
              <a:off x="8445520" y="133134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1</a:t>
              </a:r>
            </a:p>
          </p:txBody>
        </p:sp>
        <p:sp>
          <p:nvSpPr>
            <p:cNvPr id="46" name="Rectangle : coins arrondis 5">
              <a:extLst>
                <a:ext uri="{FF2B5EF4-FFF2-40B4-BE49-F238E27FC236}">
                  <a16:creationId xmlns:a16="http://schemas.microsoft.com/office/drawing/2014/main" id="{1DDE6013-DD6D-FAD7-CC78-73690616730D}"/>
                </a:ext>
              </a:extLst>
            </p:cNvPr>
            <p:cNvSpPr/>
            <p:nvPr/>
          </p:nvSpPr>
          <p:spPr>
            <a:xfrm>
              <a:off x="7971622" y="1331345"/>
              <a:ext cx="360000" cy="278895"/>
            </a:xfrm>
            <a:prstGeom prst="roundRect">
              <a:avLst/>
            </a:prstGeom>
            <a:solidFill>
              <a:schemeClr val="bg1"/>
            </a:solidFill>
            <a:ln w="12700" cap="flat" cmpd="sng" algn="ctr">
              <a:solidFill>
                <a:srgbClr val="0040C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fr-FR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660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3</a:t>
              </a:r>
            </a:p>
          </p:txBody>
        </p:sp>
      </p:grpSp>
      <p:sp>
        <p:nvSpPr>
          <p:cNvPr id="47" name="Rectangle : coins arrondis 5">
            <a:extLst>
              <a:ext uri="{FF2B5EF4-FFF2-40B4-BE49-F238E27FC236}">
                <a16:creationId xmlns:a16="http://schemas.microsoft.com/office/drawing/2014/main" id="{75445A38-537B-2970-32A4-2502A9EE778A}"/>
              </a:ext>
            </a:extLst>
          </p:cNvPr>
          <p:cNvSpPr/>
          <p:nvPr/>
        </p:nvSpPr>
        <p:spPr>
          <a:xfrm>
            <a:off x="9372599" y="2289847"/>
            <a:ext cx="669283" cy="288000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2 5</a:t>
            </a:r>
          </a:p>
        </p:txBody>
      </p:sp>
      <p:sp>
        <p:nvSpPr>
          <p:cNvPr id="48" name="Flèche : courbe vers le haut 129">
            <a:extLst>
              <a:ext uri="{FF2B5EF4-FFF2-40B4-BE49-F238E27FC236}">
                <a16:creationId xmlns:a16="http://schemas.microsoft.com/office/drawing/2014/main" id="{FE6ABB8D-70EB-5C1D-47AC-1D09732B3825}"/>
              </a:ext>
            </a:extLst>
          </p:cNvPr>
          <p:cNvSpPr/>
          <p:nvPr/>
        </p:nvSpPr>
        <p:spPr>
          <a:xfrm flipH="1" flipV="1">
            <a:off x="7853651" y="1934081"/>
            <a:ext cx="657600" cy="307048"/>
          </a:xfrm>
          <a:prstGeom prst="curvedUpArrow">
            <a:avLst>
              <a:gd name="adj1" fmla="val 0"/>
              <a:gd name="adj2" fmla="val 0"/>
              <a:gd name="adj3" fmla="val 36790"/>
            </a:avLst>
          </a:prstGeom>
          <a:solidFill>
            <a:srgbClr val="FF0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Rectangle : coins arrondis 5">
            <a:extLst>
              <a:ext uri="{FF2B5EF4-FFF2-40B4-BE49-F238E27FC236}">
                <a16:creationId xmlns:a16="http://schemas.microsoft.com/office/drawing/2014/main" id="{F96818EA-0C3D-67D2-6E22-6429203DCDFD}"/>
              </a:ext>
            </a:extLst>
          </p:cNvPr>
          <p:cNvSpPr/>
          <p:nvPr/>
        </p:nvSpPr>
        <p:spPr>
          <a:xfrm>
            <a:off x="8675324" y="3172625"/>
            <a:ext cx="391986" cy="343153"/>
          </a:xfrm>
          <a:prstGeom prst="roundRect">
            <a:avLst/>
          </a:prstGeom>
          <a:solidFill>
            <a:schemeClr val="bg1"/>
          </a:solidFill>
          <a:ln w="12700" cap="flat" cmpd="sng" algn="ctr">
            <a:solidFill>
              <a:srgbClr val="0040C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0" cap="none" spc="0" normalizeH="0" baseline="0" noProof="0" dirty="0">
                <a:ln>
                  <a:noFill/>
                </a:ln>
                <a:solidFill>
                  <a:srgbClr val="EE50D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50" name="Ellipse 131">
            <a:extLst>
              <a:ext uri="{FF2B5EF4-FFF2-40B4-BE49-F238E27FC236}">
                <a16:creationId xmlns:a16="http://schemas.microsoft.com/office/drawing/2014/main" id="{D6A6AD36-B61C-9688-4566-33D83D9AE266}"/>
              </a:ext>
            </a:extLst>
          </p:cNvPr>
          <p:cNvSpPr/>
          <p:nvPr/>
        </p:nvSpPr>
        <p:spPr>
          <a:xfrm>
            <a:off x="8078170" y="2046826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1" name="Ellipse 132">
            <a:extLst>
              <a:ext uri="{FF2B5EF4-FFF2-40B4-BE49-F238E27FC236}">
                <a16:creationId xmlns:a16="http://schemas.microsoft.com/office/drawing/2014/main" id="{BD90294D-103B-F422-8F39-470ED2D0C81C}"/>
              </a:ext>
            </a:extLst>
          </p:cNvPr>
          <p:cNvSpPr/>
          <p:nvPr/>
        </p:nvSpPr>
        <p:spPr>
          <a:xfrm>
            <a:off x="7549681" y="2553892"/>
            <a:ext cx="305969" cy="306000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9950B289-3318-C4E2-9DD8-ADA1C21ED0B5}"/>
              </a:ext>
            </a:extLst>
          </p:cNvPr>
          <p:cNvSpPr/>
          <p:nvPr/>
        </p:nvSpPr>
        <p:spPr>
          <a:xfrm>
            <a:off x="1367898" y="1461362"/>
            <a:ext cx="4680000" cy="1342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8CCB808-A857-02C9-753D-A8951D94FAD2}"/>
              </a:ext>
            </a:extLst>
          </p:cNvPr>
          <p:cNvSpPr/>
          <p:nvPr/>
        </p:nvSpPr>
        <p:spPr>
          <a:xfrm>
            <a:off x="1367898" y="3314596"/>
            <a:ext cx="4680000" cy="5134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C8D3512D-EEA5-360B-4401-21C74314EBDD}"/>
              </a:ext>
            </a:extLst>
          </p:cNvPr>
          <p:cNvSpPr/>
          <p:nvPr/>
        </p:nvSpPr>
        <p:spPr>
          <a:xfrm>
            <a:off x="1367898" y="4332169"/>
            <a:ext cx="4680000" cy="141389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8316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1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 animBg="1"/>
      <p:bldP spid="21" grpId="0" animBg="1"/>
      <p:bldP spid="23" grpId="0" animBg="1"/>
      <p:bldP spid="25" grpId="0" animBg="1"/>
      <p:bldP spid="26" grpId="0" animBg="1"/>
      <p:bldP spid="27" grpId="0" animBg="1"/>
      <p:bldP spid="29" grpId="0" animBg="1"/>
      <p:bldP spid="30" grpId="0" animBg="1"/>
      <p:bldP spid="31" grpId="0"/>
      <p:bldP spid="32" grpId="0"/>
      <p:bldP spid="39" grpId="0"/>
      <p:bldP spid="40" grpId="0"/>
      <p:bldP spid="41" grpId="0"/>
      <p:bldP spid="43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5" grpId="0" animBg="1"/>
      <p:bldP spid="56" grpId="0" animBg="1"/>
      <p:bldP spid="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4A1F4149-85C4-DDE6-3B04-8FBF0E10F577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/>
              <a:ea typeface="Calibri"/>
              <a:cs typeface="Calibri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7C170F4-AC36-3F98-546F-D5445CA04A2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288;p29">
            <a:extLst>
              <a:ext uri="{FF2B5EF4-FFF2-40B4-BE49-F238E27FC236}">
                <a16:creationId xmlns:a16="http://schemas.microsoft.com/office/drawing/2014/main" id="{228BAEE7-388A-CEB9-5709-AF5B0BFC1E5E}"/>
              </a:ext>
            </a:extLst>
          </p:cNvPr>
          <p:cNvSpPr/>
          <p:nvPr/>
        </p:nvSpPr>
        <p:spPr>
          <a:xfrm>
            <a:off x="2697481" y="2238781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2 chiffres par un entier à 1 chiffre, </a:t>
            </a:r>
            <a:b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</a:b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avec ou sans reste</a:t>
            </a:r>
          </a:p>
        </p:txBody>
      </p:sp>
      <p:sp>
        <p:nvSpPr>
          <p:cNvPr id="5" name="Google Shape;289;p29">
            <a:extLst>
              <a:ext uri="{FF2B5EF4-FFF2-40B4-BE49-F238E27FC236}">
                <a16:creationId xmlns:a16="http://schemas.microsoft.com/office/drawing/2014/main" id="{65D7C215-8BC8-9C35-7789-1651016057EC}"/>
              </a:ext>
            </a:extLst>
          </p:cNvPr>
          <p:cNvSpPr/>
          <p:nvPr/>
        </p:nvSpPr>
        <p:spPr>
          <a:xfrm>
            <a:off x="578729" y="2238404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2</a:t>
            </a:r>
          </a:p>
        </p:txBody>
      </p:sp>
      <p:sp>
        <p:nvSpPr>
          <p:cNvPr id="6" name="Google Shape;287;p29">
            <a:extLst>
              <a:ext uri="{FF2B5EF4-FFF2-40B4-BE49-F238E27FC236}">
                <a16:creationId xmlns:a16="http://schemas.microsoft.com/office/drawing/2014/main" id="{754BB585-BB29-4CD1-D0BF-42C2AD8482FC}"/>
              </a:ext>
            </a:extLst>
          </p:cNvPr>
          <p:cNvSpPr/>
          <p:nvPr/>
        </p:nvSpPr>
        <p:spPr>
          <a:xfrm>
            <a:off x="578729" y="1120213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1</a:t>
            </a:r>
          </a:p>
        </p:txBody>
      </p:sp>
      <p:sp>
        <p:nvSpPr>
          <p:cNvPr id="7" name="Google Shape;290;p29">
            <a:extLst>
              <a:ext uri="{FF2B5EF4-FFF2-40B4-BE49-F238E27FC236}">
                <a16:creationId xmlns:a16="http://schemas.microsoft.com/office/drawing/2014/main" id="{BD34F1D1-BCE6-56FB-33D9-D08B64CF489E}"/>
              </a:ext>
            </a:extLst>
          </p:cNvPr>
          <p:cNvSpPr/>
          <p:nvPr/>
        </p:nvSpPr>
        <p:spPr>
          <a:xfrm>
            <a:off x="2697481" y="1120590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Multiplier un entier par un entier à deux chiffres</a:t>
            </a:r>
          </a:p>
        </p:txBody>
      </p:sp>
      <p:sp>
        <p:nvSpPr>
          <p:cNvPr id="8" name="Google Shape;286;p29">
            <a:extLst>
              <a:ext uri="{FF2B5EF4-FFF2-40B4-BE49-F238E27FC236}">
                <a16:creationId xmlns:a16="http://schemas.microsoft.com/office/drawing/2014/main" id="{5AC044B1-BFC6-7EDB-1B29-159FE9159C32}"/>
              </a:ext>
            </a:extLst>
          </p:cNvPr>
          <p:cNvSpPr/>
          <p:nvPr/>
        </p:nvSpPr>
        <p:spPr>
          <a:xfrm>
            <a:off x="2697481" y="4475163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marL="203201" algn="ctr">
              <a:buClr>
                <a:schemeClr val="bg1"/>
              </a:buClr>
              <a:buSzPts val="1200"/>
            </a:pPr>
            <a:r>
              <a:rPr lang="fr-FR" sz="2400" b="1" kern="0" dirty="0">
                <a:solidFill>
                  <a:srgbClr val="000000"/>
                </a:solidFill>
                <a:latin typeface="Calibri"/>
                <a:cs typeface="Calibri"/>
              </a:rPr>
              <a:t>Diviser un entier à 3 chiffres par un entier à 2 chiffres, avec reste</a:t>
            </a:r>
          </a:p>
        </p:txBody>
      </p:sp>
      <p:sp>
        <p:nvSpPr>
          <p:cNvPr id="9" name="Google Shape;291;p29">
            <a:extLst>
              <a:ext uri="{FF2B5EF4-FFF2-40B4-BE49-F238E27FC236}">
                <a16:creationId xmlns:a16="http://schemas.microsoft.com/office/drawing/2014/main" id="{0DF7795E-5AF8-DF50-C6F3-720900282416}"/>
              </a:ext>
            </a:extLst>
          </p:cNvPr>
          <p:cNvSpPr/>
          <p:nvPr/>
        </p:nvSpPr>
        <p:spPr>
          <a:xfrm>
            <a:off x="578729" y="4474786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54AFE9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rgbClr val="000000"/>
                </a:solidFill>
                <a:latin typeface="Calibri"/>
                <a:cs typeface="Calibri"/>
              </a:rPr>
              <a:t>Séance 4</a:t>
            </a:r>
          </a:p>
        </p:txBody>
      </p:sp>
      <p:sp>
        <p:nvSpPr>
          <p:cNvPr id="10" name="Google Shape;292;p29">
            <a:extLst>
              <a:ext uri="{FF2B5EF4-FFF2-40B4-BE49-F238E27FC236}">
                <a16:creationId xmlns:a16="http://schemas.microsoft.com/office/drawing/2014/main" id="{088CDF9C-72A8-41F0-8827-BA092BA2C298}"/>
              </a:ext>
            </a:extLst>
          </p:cNvPr>
          <p:cNvSpPr/>
          <p:nvPr/>
        </p:nvSpPr>
        <p:spPr>
          <a:xfrm>
            <a:off x="2697481" y="3356972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Diviser un entier à 3 chiffres par un entier à 2 chiffres, sans reste</a:t>
            </a:r>
          </a:p>
        </p:txBody>
      </p:sp>
      <p:sp>
        <p:nvSpPr>
          <p:cNvPr id="12" name="Google Shape;293;p29">
            <a:extLst>
              <a:ext uri="{FF2B5EF4-FFF2-40B4-BE49-F238E27FC236}">
                <a16:creationId xmlns:a16="http://schemas.microsoft.com/office/drawing/2014/main" id="{CCCE4C7E-55A9-17FC-1B4E-ECB92AB9F60B}"/>
              </a:ext>
            </a:extLst>
          </p:cNvPr>
          <p:cNvSpPr/>
          <p:nvPr/>
        </p:nvSpPr>
        <p:spPr>
          <a:xfrm>
            <a:off x="578729" y="3356595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>
                <a:solidFill>
                  <a:schemeClr val="bg1"/>
                </a:solidFill>
                <a:latin typeface="Calibri"/>
                <a:cs typeface="Calibri"/>
              </a:rPr>
              <a:t>Séance 3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3E7DB98-B06B-2718-6E91-7D3849F65C10}"/>
              </a:ext>
            </a:extLst>
          </p:cNvPr>
          <p:cNvSpPr/>
          <p:nvPr/>
        </p:nvSpPr>
        <p:spPr>
          <a:xfrm>
            <a:off x="432120" y="4375177"/>
            <a:ext cx="11471239" cy="1128505"/>
          </a:xfrm>
          <a:prstGeom prst="roundRect">
            <a:avLst/>
          </a:prstGeom>
          <a:noFill/>
          <a:ln w="38100"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 sz="2400"/>
          </a:p>
        </p:txBody>
      </p:sp>
      <p:sp>
        <p:nvSpPr>
          <p:cNvPr id="15" name="Google Shape;290;p29">
            <a:extLst>
              <a:ext uri="{FF2B5EF4-FFF2-40B4-BE49-F238E27FC236}">
                <a16:creationId xmlns:a16="http://schemas.microsoft.com/office/drawing/2014/main" id="{3138F151-1FAC-59A4-D400-59FCE98378D3}"/>
              </a:ext>
            </a:extLst>
          </p:cNvPr>
          <p:cNvSpPr/>
          <p:nvPr/>
        </p:nvSpPr>
        <p:spPr>
          <a:xfrm>
            <a:off x="2697481" y="5593355"/>
            <a:ext cx="9062399" cy="93960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0" tIns="0" rIns="0" bIns="0" anchor="ctr" anchorCtr="1" compatLnSpc="1">
            <a:noAutofit/>
          </a:bodyPr>
          <a:lstStyle/>
          <a:p>
            <a:pPr algn="ctr">
              <a:buClr>
                <a:srgbClr val="000000"/>
              </a:buClr>
              <a:buSzPts val="1200"/>
            </a:pPr>
            <a:r>
              <a:rPr lang="fr-FR" sz="2400" b="1" kern="0" dirty="0">
                <a:solidFill>
                  <a:schemeClr val="bg1"/>
                </a:solidFill>
                <a:latin typeface="Calibri"/>
                <a:cs typeface="Calibri"/>
              </a:rPr>
              <a:t>Consolidation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40BC0FB7-9FB5-A00B-EC81-D321991763CB}"/>
              </a:ext>
            </a:extLst>
          </p:cNvPr>
          <p:cNvSpPr/>
          <p:nvPr/>
        </p:nvSpPr>
        <p:spPr>
          <a:xfrm>
            <a:off x="578729" y="5592978"/>
            <a:ext cx="1798795" cy="94035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accent1"/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/>
            <a:r>
              <a:rPr lang="fr-FR" sz="1867" b="1" kern="0" dirty="0">
                <a:solidFill>
                  <a:schemeClr val="bg1"/>
                </a:solidFill>
                <a:latin typeface="Calibri"/>
                <a:cs typeface="Calibri"/>
              </a:rPr>
              <a:t>Séance 5</a:t>
            </a:r>
          </a:p>
        </p:txBody>
      </p:sp>
    </p:spTree>
    <p:extLst>
      <p:ext uri="{BB962C8B-B14F-4D97-AF65-F5344CB8AC3E}">
        <p14:creationId xmlns:p14="http://schemas.microsoft.com/office/powerpoint/2010/main" val="66351584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84A10D-4EAF-5509-0DB5-9AC5B62572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D_A_02">
            <a:extLst>
              <a:ext uri="{FF2B5EF4-FFF2-40B4-BE49-F238E27FC236}">
                <a16:creationId xmlns:a16="http://schemas.microsoft.com/office/drawing/2014/main" id="{4CD87FD3-FAF1-AFD0-3EE7-7635B1B3778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30s aux élèves pour recopier la correction sur les livrets.</a:t>
            </a:r>
          </a:p>
        </p:txBody>
      </p:sp>
      <p:sp>
        <p:nvSpPr>
          <p:cNvPr id="3" name="D_A_01">
            <a:extLst>
              <a:ext uri="{FF2B5EF4-FFF2-40B4-BE49-F238E27FC236}">
                <a16:creationId xmlns:a16="http://schemas.microsoft.com/office/drawing/2014/main" id="{911BFEA1-59F8-8BAC-6FAF-55E3E5A80BBD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52CD02DD-0746-BAD5-2451-604C8191F2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M</a:t>
            </a:r>
            <a:endParaRPr lang="fr-FR" sz="1200" b="1" dirty="0">
              <a:latin typeface="Dosis Bold" pitchFamily="2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0A226DC7-F693-5E8E-A1C2-E7A4AE26FF33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5" name="Picture 7">
              <a:extLst>
                <a:ext uri="{FF2B5EF4-FFF2-40B4-BE49-F238E27FC236}">
                  <a16:creationId xmlns:a16="http://schemas.microsoft.com/office/drawing/2014/main" id="{0A841DFF-C140-55DA-D23F-215B106F21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6" name="Picture 7">
              <a:extLst>
                <a:ext uri="{FF2B5EF4-FFF2-40B4-BE49-F238E27FC236}">
                  <a16:creationId xmlns:a16="http://schemas.microsoft.com/office/drawing/2014/main" id="{E35C6DC5-9AD3-3DCF-C961-368E67F94E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7" name="Rectangle 6">
            <a:extLst>
              <a:ext uri="{FF2B5EF4-FFF2-40B4-BE49-F238E27FC236}">
                <a16:creationId xmlns:a16="http://schemas.microsoft.com/office/drawing/2014/main" id="{D078C5F8-D446-C0F3-B736-CE35D93F5209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24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94C4E63-8542-4A9C-BA80-253408470D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134" y="1054090"/>
            <a:ext cx="10334741" cy="5148331"/>
          </a:xfrm>
          <a:prstGeom prst="rect">
            <a:avLst/>
          </a:prstGeom>
        </p:spPr>
      </p:pic>
      <p:grpSp>
        <p:nvGrpSpPr>
          <p:cNvPr id="55" name="Groupe 54">
            <a:extLst>
              <a:ext uri="{FF2B5EF4-FFF2-40B4-BE49-F238E27FC236}">
                <a16:creationId xmlns:a16="http://schemas.microsoft.com/office/drawing/2014/main" id="{0B4BACB2-D4E9-4C0E-9572-E03D294E7606}"/>
              </a:ext>
            </a:extLst>
          </p:cNvPr>
          <p:cNvGrpSpPr/>
          <p:nvPr/>
        </p:nvGrpSpPr>
        <p:grpSpPr>
          <a:xfrm>
            <a:off x="6268422" y="1977740"/>
            <a:ext cx="4314025" cy="4089056"/>
            <a:chOff x="5448372" y="1977761"/>
            <a:chExt cx="4314025" cy="4089056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B3029D0D-0C14-52E0-A272-8FB62D2F8F4A}"/>
                </a:ext>
              </a:extLst>
            </p:cNvPr>
            <p:cNvGrpSpPr/>
            <p:nvPr/>
          </p:nvGrpSpPr>
          <p:grpSpPr>
            <a:xfrm>
              <a:off x="5454380" y="1977761"/>
              <a:ext cx="4308017" cy="3841598"/>
              <a:chOff x="6595681" y="2042077"/>
              <a:chExt cx="4308017" cy="3841598"/>
            </a:xfrm>
          </p:grpSpPr>
          <p:sp>
            <p:nvSpPr>
              <p:cNvPr id="11" name="Google Shape;528;p39">
                <a:extLst>
                  <a:ext uri="{FF2B5EF4-FFF2-40B4-BE49-F238E27FC236}">
                    <a16:creationId xmlns:a16="http://schemas.microsoft.com/office/drawing/2014/main" id="{D0BFF010-41AB-3DB9-01B5-EC44ADC5F877}"/>
                  </a:ext>
                </a:extLst>
              </p:cNvPr>
              <p:cNvSpPr txBox="1"/>
              <p:nvPr/>
            </p:nvSpPr>
            <p:spPr>
              <a:xfrm>
                <a:off x="6893733" y="2213956"/>
                <a:ext cx="645062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2    2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" name="Google Shape;528;p39">
                <a:extLst>
                  <a:ext uri="{FF2B5EF4-FFF2-40B4-BE49-F238E27FC236}">
                    <a16:creationId xmlns:a16="http://schemas.microsoft.com/office/drawing/2014/main" id="{1957AC8B-80AD-CE35-786E-C00ECE04AE7E}"/>
                  </a:ext>
                </a:extLst>
              </p:cNvPr>
              <p:cNvSpPr txBox="1"/>
              <p:nvPr/>
            </p:nvSpPr>
            <p:spPr>
              <a:xfrm>
                <a:off x="6675774" y="2584597"/>
                <a:ext cx="1353394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0    3    6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" name="Google Shape;528;p39">
                <a:extLst>
                  <a:ext uri="{FF2B5EF4-FFF2-40B4-BE49-F238E27FC236}">
                    <a16:creationId xmlns:a16="http://schemas.microsoft.com/office/drawing/2014/main" id="{BF7EAED6-21C2-EB5B-4157-CD5A04F12404}"/>
                  </a:ext>
                </a:extLst>
              </p:cNvPr>
              <p:cNvSpPr txBox="1"/>
              <p:nvPr/>
            </p:nvSpPr>
            <p:spPr>
              <a:xfrm>
                <a:off x="7276064" y="2837737"/>
                <a:ext cx="583815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3    3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6" name="Google Shape;528;p39">
                <a:extLst>
                  <a:ext uri="{FF2B5EF4-FFF2-40B4-BE49-F238E27FC236}">
                    <a16:creationId xmlns:a16="http://schemas.microsoft.com/office/drawing/2014/main" id="{58084E4D-C9BD-4811-84A4-865E34A520BC}"/>
                  </a:ext>
                </a:extLst>
              </p:cNvPr>
              <p:cNvSpPr txBox="1"/>
              <p:nvPr/>
            </p:nvSpPr>
            <p:spPr>
              <a:xfrm>
                <a:off x="7270449" y="3158089"/>
                <a:ext cx="601135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8" name="Google Shape;528;p39">
                <a:extLst>
                  <a:ext uri="{FF2B5EF4-FFF2-40B4-BE49-F238E27FC236}">
                    <a16:creationId xmlns:a16="http://schemas.microsoft.com/office/drawing/2014/main" id="{9E7D8084-2E22-5BEE-7B32-1752AD0DB301}"/>
                  </a:ext>
                </a:extLst>
              </p:cNvPr>
              <p:cNvSpPr txBox="1"/>
              <p:nvPr/>
            </p:nvSpPr>
            <p:spPr>
              <a:xfrm>
                <a:off x="8154735" y="2276187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9" name="Google Shape;528;p39">
                <a:extLst>
                  <a:ext uri="{FF2B5EF4-FFF2-40B4-BE49-F238E27FC236}">
                    <a16:creationId xmlns:a16="http://schemas.microsoft.com/office/drawing/2014/main" id="{9B683F58-FE2E-D044-D3B0-D1752DA6735C}"/>
                  </a:ext>
                </a:extLst>
              </p:cNvPr>
              <p:cNvSpPr txBox="1"/>
              <p:nvPr/>
            </p:nvSpPr>
            <p:spPr>
              <a:xfrm>
                <a:off x="9571231" y="2869934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11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1" name="Google Shape;528;p39">
                <a:extLst>
                  <a:ext uri="{FF2B5EF4-FFF2-40B4-BE49-F238E27FC236}">
                    <a16:creationId xmlns:a16="http://schemas.microsoft.com/office/drawing/2014/main" id="{A06938BC-CB67-4261-170B-79220DDCFC44}"/>
                  </a:ext>
                </a:extLst>
              </p:cNvPr>
              <p:cNvSpPr txBox="1"/>
              <p:nvPr/>
            </p:nvSpPr>
            <p:spPr>
              <a:xfrm>
                <a:off x="10008947" y="2876825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22" name="Connecteur droit 24">
                <a:extLst>
                  <a:ext uri="{FF2B5EF4-FFF2-40B4-BE49-F238E27FC236}">
                    <a16:creationId xmlns:a16="http://schemas.microsoft.com/office/drawing/2014/main" id="{CC0A6F38-5F77-F0B6-CC96-3CDC37ECC9F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80890" y="2561931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3" name="ZoneTexte 26">
                <a:extLst>
                  <a:ext uri="{FF2B5EF4-FFF2-40B4-BE49-F238E27FC236}">
                    <a16:creationId xmlns:a16="http://schemas.microsoft.com/office/drawing/2014/main" id="{28F4C406-D72F-3C04-E855-345EF6575BBB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24" name="ZoneTexte 27">
                <a:extLst>
                  <a:ext uri="{FF2B5EF4-FFF2-40B4-BE49-F238E27FC236}">
                    <a16:creationId xmlns:a16="http://schemas.microsoft.com/office/drawing/2014/main" id="{EE91B00B-5E43-10B1-2B70-6D3BA8E57FE2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40" name="Connecteur droit 24">
                <a:extLst>
                  <a:ext uri="{FF2B5EF4-FFF2-40B4-BE49-F238E27FC236}">
                    <a16:creationId xmlns:a16="http://schemas.microsoft.com/office/drawing/2014/main" id="{0AF37A2A-9720-4D4D-8390-935FD9AC852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352471" y="3197737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Google Shape;528;p39">
                <a:extLst>
                  <a:ext uri="{FF2B5EF4-FFF2-40B4-BE49-F238E27FC236}">
                    <a16:creationId xmlns:a16="http://schemas.microsoft.com/office/drawing/2014/main" id="{AD11D2D5-E9B4-4EB3-8A6D-2E92D0654190}"/>
                  </a:ext>
                </a:extLst>
              </p:cNvPr>
              <p:cNvSpPr txBox="1"/>
              <p:nvPr/>
            </p:nvSpPr>
            <p:spPr>
              <a:xfrm>
                <a:off x="10477415" y="2876825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3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28;p39">
                <a:extLst>
                  <a:ext uri="{FF2B5EF4-FFF2-40B4-BE49-F238E27FC236}">
                    <a16:creationId xmlns:a16="http://schemas.microsoft.com/office/drawing/2014/main" id="{99370850-17D9-4830-9F18-B32D53949240}"/>
                  </a:ext>
                </a:extLst>
              </p:cNvPr>
              <p:cNvSpPr txBox="1"/>
              <p:nvPr/>
            </p:nvSpPr>
            <p:spPr>
              <a:xfrm>
                <a:off x="9563225" y="5523675"/>
                <a:ext cx="432000" cy="360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28;p39">
                <a:extLst>
                  <a:ext uri="{FF2B5EF4-FFF2-40B4-BE49-F238E27FC236}">
                    <a16:creationId xmlns:a16="http://schemas.microsoft.com/office/drawing/2014/main" id="{ECF4EAFD-1238-44A9-ABA5-F5352B2B848C}"/>
                  </a:ext>
                </a:extLst>
              </p:cNvPr>
              <p:cNvSpPr txBox="1"/>
              <p:nvPr/>
            </p:nvSpPr>
            <p:spPr>
              <a:xfrm>
                <a:off x="10000941" y="5530566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28;p39">
                <a:extLst>
                  <a:ext uri="{FF2B5EF4-FFF2-40B4-BE49-F238E27FC236}">
                    <a16:creationId xmlns:a16="http://schemas.microsoft.com/office/drawing/2014/main" id="{79A1D41E-A802-4782-966E-5C12E18A31A4}"/>
                  </a:ext>
                </a:extLst>
              </p:cNvPr>
              <p:cNvSpPr txBox="1"/>
              <p:nvPr/>
            </p:nvSpPr>
            <p:spPr>
              <a:xfrm>
                <a:off x="10469409" y="5530566"/>
                <a:ext cx="42628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roup 8">
              <a:extLst>
                <a:ext uri="{FF2B5EF4-FFF2-40B4-BE49-F238E27FC236}">
                  <a16:creationId xmlns:a16="http://schemas.microsoft.com/office/drawing/2014/main" id="{FDB10787-BA47-486A-B0F7-F364869A634F}"/>
                </a:ext>
              </a:extLst>
            </p:cNvPr>
            <p:cNvGrpSpPr/>
            <p:nvPr/>
          </p:nvGrpSpPr>
          <p:grpSpPr>
            <a:xfrm>
              <a:off x="5448372" y="4413958"/>
              <a:ext cx="2126170" cy="1652859"/>
              <a:chOff x="6595681" y="1935795"/>
              <a:chExt cx="2126170" cy="1652859"/>
            </a:xfrm>
          </p:grpSpPr>
          <p:sp>
            <p:nvSpPr>
              <p:cNvPr id="42" name="Google Shape;528;p39">
                <a:extLst>
                  <a:ext uri="{FF2B5EF4-FFF2-40B4-BE49-F238E27FC236}">
                    <a16:creationId xmlns:a16="http://schemas.microsoft.com/office/drawing/2014/main" id="{7B74324D-9B38-4943-91D8-F918D45DBEAE}"/>
                  </a:ext>
                </a:extLst>
              </p:cNvPr>
              <p:cNvSpPr txBox="1"/>
              <p:nvPr/>
            </p:nvSpPr>
            <p:spPr>
              <a:xfrm>
                <a:off x="6831709" y="2269176"/>
                <a:ext cx="687001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528;p39">
                <a:extLst>
                  <a:ext uri="{FF2B5EF4-FFF2-40B4-BE49-F238E27FC236}">
                    <a16:creationId xmlns:a16="http://schemas.microsoft.com/office/drawing/2014/main" id="{D11D8D62-B59A-43F2-B4AB-C286321AECC7}"/>
                  </a:ext>
                </a:extLst>
              </p:cNvPr>
              <p:cNvSpPr txBox="1"/>
              <p:nvPr/>
            </p:nvSpPr>
            <p:spPr>
              <a:xfrm>
                <a:off x="6857655" y="2611668"/>
                <a:ext cx="1000163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0   6    2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528;p39">
                <a:extLst>
                  <a:ext uri="{FF2B5EF4-FFF2-40B4-BE49-F238E27FC236}">
                    <a16:creationId xmlns:a16="http://schemas.microsoft.com/office/drawing/2014/main" id="{0B50C6FB-88D0-4E8B-8B55-11A37BE9F48E}"/>
                  </a:ext>
                </a:extLst>
              </p:cNvPr>
              <p:cNvSpPr txBox="1"/>
              <p:nvPr/>
            </p:nvSpPr>
            <p:spPr>
              <a:xfrm>
                <a:off x="7156417" y="2932071"/>
                <a:ext cx="679357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5    0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528;p39">
                <a:extLst>
                  <a:ext uri="{FF2B5EF4-FFF2-40B4-BE49-F238E27FC236}">
                    <a16:creationId xmlns:a16="http://schemas.microsoft.com/office/drawing/2014/main" id="{C562A946-D71E-4B99-BC3F-31A705236B35}"/>
                  </a:ext>
                </a:extLst>
              </p:cNvPr>
              <p:cNvSpPr txBox="1"/>
              <p:nvPr/>
            </p:nvSpPr>
            <p:spPr>
              <a:xfrm>
                <a:off x="7151151" y="3242436"/>
                <a:ext cx="679357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44D6CB48-DBAE-431B-BD62-AB29E5CF31F7}"/>
                  </a:ext>
                </a:extLst>
              </p:cNvPr>
              <p:cNvSpPr txBox="1"/>
              <p:nvPr/>
            </p:nvSpPr>
            <p:spPr>
              <a:xfrm>
                <a:off x="8126041" y="2321707"/>
                <a:ext cx="583816" cy="34621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9" name="Connecteur droit 24">
                <a:extLst>
                  <a:ext uri="{FF2B5EF4-FFF2-40B4-BE49-F238E27FC236}">
                    <a16:creationId xmlns:a16="http://schemas.microsoft.com/office/drawing/2014/main" id="{AE9C3D1D-8529-424D-A6AB-F2ED46FAD4C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931462" y="2586645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0" name="ZoneTexte 26">
                <a:extLst>
                  <a:ext uri="{FF2B5EF4-FFF2-40B4-BE49-F238E27FC236}">
                    <a16:creationId xmlns:a16="http://schemas.microsoft.com/office/drawing/2014/main" id="{209EB7CD-05A5-49E9-B9A4-D984302B547C}"/>
                  </a:ext>
                </a:extLst>
              </p:cNvPr>
              <p:cNvSpPr txBox="1"/>
              <p:nvPr/>
            </p:nvSpPr>
            <p:spPr>
              <a:xfrm>
                <a:off x="6605100" y="2859558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sp>
            <p:nvSpPr>
              <p:cNvPr id="51" name="ZoneTexte 27">
                <a:extLst>
                  <a:ext uri="{FF2B5EF4-FFF2-40B4-BE49-F238E27FC236}">
                    <a16:creationId xmlns:a16="http://schemas.microsoft.com/office/drawing/2014/main" id="{7756B1AC-138F-4A8B-82E4-6340E39A0DAD}"/>
                  </a:ext>
                </a:extLst>
              </p:cNvPr>
              <p:cNvSpPr txBox="1"/>
              <p:nvPr/>
            </p:nvSpPr>
            <p:spPr>
              <a:xfrm>
                <a:off x="6595681" y="2042077"/>
                <a:ext cx="432000" cy="360000"/>
              </a:xfrm>
              <a:prstGeom prst="rect">
                <a:avLst/>
              </a:prstGeom>
              <a:noFill/>
            </p:spPr>
            <p:txBody>
              <a:bodyPr wrap="square" anchor="ctr" anchorCtr="1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2" name="Connecteur droit 24">
                <a:extLst>
                  <a:ext uri="{FF2B5EF4-FFF2-40B4-BE49-F238E27FC236}">
                    <a16:creationId xmlns:a16="http://schemas.microsoft.com/office/drawing/2014/main" id="{AB8FE25C-DDE3-4569-8771-8E9F888AC5D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22272" y="3264456"/>
                <a:ext cx="447063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" name="Google Shape;528;p39">
                <a:extLst>
                  <a:ext uri="{FF2B5EF4-FFF2-40B4-BE49-F238E27FC236}">
                    <a16:creationId xmlns:a16="http://schemas.microsoft.com/office/drawing/2014/main" id="{52049094-64B9-F70B-97D6-ABB53E571F3E}"/>
                  </a:ext>
                </a:extLst>
              </p:cNvPr>
              <p:cNvSpPr txBox="1"/>
              <p:nvPr/>
            </p:nvSpPr>
            <p:spPr>
              <a:xfrm>
                <a:off x="8138035" y="1935795"/>
                <a:ext cx="583816" cy="346218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2  5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</p:grpSp>
        <p:pic>
          <p:nvPicPr>
            <p:cNvPr id="54" name="Image 53">
              <a:extLst>
                <a:ext uri="{FF2B5EF4-FFF2-40B4-BE49-F238E27FC236}">
                  <a16:creationId xmlns:a16="http://schemas.microsoft.com/office/drawing/2014/main" id="{D2B3E61D-8360-4610-A88D-375638050D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994805" y="4363031"/>
              <a:ext cx="254884" cy="246662"/>
            </a:xfrm>
            <a:prstGeom prst="rect">
              <a:avLst/>
            </a:prstGeom>
          </p:spPr>
        </p:pic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5FB0C749-A336-4F0B-95C2-5BD07D227BA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5687358" y="4695873"/>
              <a:ext cx="254884" cy="246662"/>
            </a:xfrm>
            <a:prstGeom prst="rect">
              <a:avLst/>
            </a:prstGeom>
          </p:spPr>
        </p:pic>
      </p:grp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89118258-E375-106B-CEE0-20CA3160A9B1}"/>
              </a:ext>
            </a:extLst>
          </p:cNvPr>
          <p:cNvCxnSpPr>
            <a:cxnSpLocks/>
          </p:cNvCxnSpPr>
          <p:nvPr/>
        </p:nvCxnSpPr>
        <p:spPr>
          <a:xfrm flipH="1">
            <a:off x="8364027" y="4011769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Google Shape;528;p39">
            <a:extLst>
              <a:ext uri="{FF2B5EF4-FFF2-40B4-BE49-F238E27FC236}">
                <a16:creationId xmlns:a16="http://schemas.microsoft.com/office/drawing/2014/main" id="{84A9C5CE-DE10-F324-2EDD-55EF46ACFD7C}"/>
              </a:ext>
            </a:extLst>
          </p:cNvPr>
          <p:cNvSpPr txBox="1"/>
          <p:nvPr/>
        </p:nvSpPr>
        <p:spPr>
          <a:xfrm>
            <a:off x="7747982" y="4066762"/>
            <a:ext cx="583816" cy="216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25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CC9ABEC-D8B3-22FE-3E32-0871BBFD297C}"/>
              </a:ext>
            </a:extLst>
          </p:cNvPr>
          <p:cNvCxnSpPr>
            <a:cxnSpLocks/>
          </p:cNvCxnSpPr>
          <p:nvPr/>
        </p:nvCxnSpPr>
        <p:spPr>
          <a:xfrm flipH="1">
            <a:off x="8087958" y="3628255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70558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en binôme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905D3019-78F1-3FD7-7E47-7F8D041A9FE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21" y="1471892"/>
            <a:ext cx="1319419" cy="123179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1580" y="24158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145" name="D_A_01">
            <a:extLst>
              <a:ext uri="{FF2B5EF4-FFF2-40B4-BE49-F238E27FC236}">
                <a16:creationId xmlns:a16="http://schemas.microsoft.com/office/drawing/2014/main" id="{E1D78294-F818-401F-E4DB-0562EE7A9441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Travaillez individuellement puis discutez en binômes vos réponses. 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4BCA2537-C411-7D51-B7DF-83EBB5A22730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indications en cas de blocage.</a:t>
            </a:r>
          </a:p>
        </p:txBody>
      </p:sp>
      <p:pic>
        <p:nvPicPr>
          <p:cNvPr id="10" name="Google Shape;228;p39">
            <a:extLst>
              <a:ext uri="{FF2B5EF4-FFF2-40B4-BE49-F238E27FC236}">
                <a16:creationId xmlns:a16="http://schemas.microsoft.com/office/drawing/2014/main" id="{E8CEA787-8ED9-1958-86E8-0DC758691B43}"/>
              </a:ext>
            </a:extLst>
          </p:cNvPr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2318" t="72303" r="2289" b="454"/>
          <a:stretch/>
        </p:blipFill>
        <p:spPr>
          <a:xfrm>
            <a:off x="10838371" y="243581"/>
            <a:ext cx="518400" cy="51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 14">
            <a:extLst>
              <a:ext uri="{FF2B5EF4-FFF2-40B4-BE49-F238E27FC236}">
                <a16:creationId xmlns:a16="http://schemas.microsoft.com/office/drawing/2014/main" id="{F9DEF35B-1C51-A1EB-4248-9BDAC239D5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0164" y="1869076"/>
            <a:ext cx="11511671" cy="2351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5A42D-E7FE-C31B-36AB-56BCFC13E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5" name="D_A_01">
            <a:extLst>
              <a:ext uri="{FF2B5EF4-FFF2-40B4-BE49-F238E27FC236}">
                <a16:creationId xmlns:a16="http://schemas.microsoft.com/office/drawing/2014/main" id="{27B0C8F2-D65B-21A7-16E3-C35EF066DFA0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CAF29143-5851-950D-3BDB-B3301F392A49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explique la réponse et donne 30s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9C10EAA7-795A-CCDE-75FF-BFC3A83594B5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0B9585BF-A7F5-904D-233A-AFFFFA381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794D992D-7284-6239-C01E-DE1B8CE18E8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5" name="Picture 9">
            <a:extLst>
              <a:ext uri="{FF2B5EF4-FFF2-40B4-BE49-F238E27FC236}">
                <a16:creationId xmlns:a16="http://schemas.microsoft.com/office/drawing/2014/main" id="{77665293-6FA7-1F20-5FF4-AA0A0560F40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3653" y="253736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0EBD199-4C0E-F090-6C4A-548FE83D97CA}"/>
              </a:ext>
            </a:extLst>
          </p:cNvPr>
          <p:cNvSpPr/>
          <p:nvPr/>
        </p:nvSpPr>
        <p:spPr>
          <a:xfrm>
            <a:off x="5097111" y="622670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00073618-F0E9-4196-AE16-5CE6B232BC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0164" y="1869076"/>
            <a:ext cx="11511671" cy="2351582"/>
          </a:xfrm>
          <a:prstGeom prst="rect">
            <a:avLst/>
          </a:prstGeom>
        </p:spPr>
      </p:pic>
      <p:grpSp>
        <p:nvGrpSpPr>
          <p:cNvPr id="9" name="Groupe 8">
            <a:extLst>
              <a:ext uri="{FF2B5EF4-FFF2-40B4-BE49-F238E27FC236}">
                <a16:creationId xmlns:a16="http://schemas.microsoft.com/office/drawing/2014/main" id="{236A5EFC-AEF7-4C29-B814-3A3D7D4B4D1A}"/>
              </a:ext>
            </a:extLst>
          </p:cNvPr>
          <p:cNvGrpSpPr/>
          <p:nvPr/>
        </p:nvGrpSpPr>
        <p:grpSpPr>
          <a:xfrm>
            <a:off x="6471998" y="2415059"/>
            <a:ext cx="4938216" cy="1883039"/>
            <a:chOff x="6493220" y="2380406"/>
            <a:chExt cx="4938216" cy="1883039"/>
          </a:xfrm>
        </p:grpSpPr>
        <p:grpSp>
          <p:nvGrpSpPr>
            <p:cNvPr id="45" name="Group 7">
              <a:extLst>
                <a:ext uri="{FF2B5EF4-FFF2-40B4-BE49-F238E27FC236}">
                  <a16:creationId xmlns:a16="http://schemas.microsoft.com/office/drawing/2014/main" id="{8F2E890F-0915-4270-A5EC-713EF6273A9E}"/>
                </a:ext>
              </a:extLst>
            </p:cNvPr>
            <p:cNvGrpSpPr/>
            <p:nvPr/>
          </p:nvGrpSpPr>
          <p:grpSpPr>
            <a:xfrm>
              <a:off x="6493220" y="2682954"/>
              <a:ext cx="4938216" cy="1580491"/>
              <a:chOff x="1554132" y="3445830"/>
              <a:chExt cx="4938216" cy="1455271"/>
            </a:xfrm>
          </p:grpSpPr>
          <p:sp>
            <p:nvSpPr>
              <p:cNvPr id="46" name="Google Shape;528;p39">
                <a:extLst>
                  <a:ext uri="{FF2B5EF4-FFF2-40B4-BE49-F238E27FC236}">
                    <a16:creationId xmlns:a16="http://schemas.microsoft.com/office/drawing/2014/main" id="{98A6BBDD-BBF0-4011-AE1D-FF4AC18F6822}"/>
                  </a:ext>
                </a:extLst>
              </p:cNvPr>
              <p:cNvSpPr txBox="1"/>
              <p:nvPr/>
            </p:nvSpPr>
            <p:spPr>
              <a:xfrm>
                <a:off x="1916091" y="3585324"/>
                <a:ext cx="676256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1   8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528;p39">
                <a:extLst>
                  <a:ext uri="{FF2B5EF4-FFF2-40B4-BE49-F238E27FC236}">
                    <a16:creationId xmlns:a16="http://schemas.microsoft.com/office/drawing/2014/main" id="{98525226-4C7A-4329-AB9C-10405D31F082}"/>
                  </a:ext>
                </a:extLst>
              </p:cNvPr>
              <p:cNvSpPr txBox="1"/>
              <p:nvPr/>
            </p:nvSpPr>
            <p:spPr>
              <a:xfrm>
                <a:off x="1898476" y="3917654"/>
                <a:ext cx="945569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0   3   7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528;p39">
                <a:extLst>
                  <a:ext uri="{FF2B5EF4-FFF2-40B4-BE49-F238E27FC236}">
                    <a16:creationId xmlns:a16="http://schemas.microsoft.com/office/drawing/2014/main" id="{5F33362F-4673-4F4C-85C7-C7A302E82C5E}"/>
                  </a:ext>
                </a:extLst>
              </p:cNvPr>
              <p:cNvSpPr txBox="1"/>
              <p:nvPr/>
            </p:nvSpPr>
            <p:spPr>
              <a:xfrm>
                <a:off x="2092178" y="4249983"/>
                <a:ext cx="801866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 3   6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528;p39">
                <a:extLst>
                  <a:ext uri="{FF2B5EF4-FFF2-40B4-BE49-F238E27FC236}">
                    <a16:creationId xmlns:a16="http://schemas.microsoft.com/office/drawing/2014/main" id="{16BCDE33-385B-4540-A78B-B984B569D37D}"/>
                  </a:ext>
                </a:extLst>
              </p:cNvPr>
              <p:cNvSpPr txBox="1"/>
              <p:nvPr/>
            </p:nvSpPr>
            <p:spPr>
              <a:xfrm>
                <a:off x="2123418" y="4582313"/>
                <a:ext cx="801865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0   1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28;p39">
                <a:extLst>
                  <a:ext uri="{FF2B5EF4-FFF2-40B4-BE49-F238E27FC236}">
                    <a16:creationId xmlns:a16="http://schemas.microsoft.com/office/drawing/2014/main" id="{8EA326BD-8B1C-4CEC-9DEC-9E0F041D2BE6}"/>
                  </a:ext>
                </a:extLst>
              </p:cNvPr>
              <p:cNvSpPr txBox="1"/>
              <p:nvPr/>
            </p:nvSpPr>
            <p:spPr>
              <a:xfrm>
                <a:off x="3179496" y="3585324"/>
                <a:ext cx="648481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1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1  2 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28;p39">
                <a:extLst>
                  <a:ext uri="{FF2B5EF4-FFF2-40B4-BE49-F238E27FC236}">
                    <a16:creationId xmlns:a16="http://schemas.microsoft.com/office/drawing/2014/main" id="{F28007C6-AA27-43B1-A7E4-3A4104EA0DAA}"/>
                  </a:ext>
                </a:extLst>
              </p:cNvPr>
              <p:cNvSpPr txBox="1"/>
              <p:nvPr/>
            </p:nvSpPr>
            <p:spPr>
              <a:xfrm>
                <a:off x="5071747" y="3918519"/>
                <a:ext cx="1420601" cy="31878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defTabSz="914400"/>
                <a:r>
                  <a:rPr lang="fr-FR" b="1" dirty="0">
                    <a:solidFill>
                      <a:srgbClr val="C00000"/>
                    </a:solidFill>
                    <a:ea typeface="Calibri"/>
                    <a:cs typeface="Calibri"/>
                    <a:sym typeface="Calibri"/>
                  </a:rPr>
                  <a:t> 18     12      1     </a:t>
                </a:r>
                <a:endParaRPr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52" name="Connecteur droit 28">
                <a:extLst>
                  <a:ext uri="{FF2B5EF4-FFF2-40B4-BE49-F238E27FC236}">
                    <a16:creationId xmlns:a16="http://schemas.microsoft.com/office/drawing/2014/main" id="{AC707346-CC1E-4459-993C-65EB12C5016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111907" y="3894774"/>
                <a:ext cx="36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ZoneTexte 29">
                <a:extLst>
                  <a:ext uri="{FF2B5EF4-FFF2-40B4-BE49-F238E27FC236}">
                    <a16:creationId xmlns:a16="http://schemas.microsoft.com/office/drawing/2014/main" id="{6B8A86A2-BDEA-4671-9FBB-A8764BCB2B28}"/>
                  </a:ext>
                </a:extLst>
              </p:cNvPr>
              <p:cNvSpPr txBox="1"/>
              <p:nvPr/>
            </p:nvSpPr>
            <p:spPr>
              <a:xfrm>
                <a:off x="1554132" y="3445830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  <p:cxnSp>
            <p:nvCxnSpPr>
              <p:cNvPr id="54" name="Connecteur droit 30">
                <a:extLst>
                  <a:ext uri="{FF2B5EF4-FFF2-40B4-BE49-F238E27FC236}">
                    <a16:creationId xmlns:a16="http://schemas.microsoft.com/office/drawing/2014/main" id="{8CFBBF1B-90A1-4E19-8795-D07A41F49BA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2304596" y="4544489"/>
                <a:ext cx="468000" cy="834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5" name="ZoneTexte 31">
                <a:extLst>
                  <a:ext uri="{FF2B5EF4-FFF2-40B4-BE49-F238E27FC236}">
                    <a16:creationId xmlns:a16="http://schemas.microsoft.com/office/drawing/2014/main" id="{C94D0531-5DA3-4FB8-BABA-41EC8C88AA8A}"/>
                  </a:ext>
                </a:extLst>
              </p:cNvPr>
              <p:cNvSpPr txBox="1"/>
              <p:nvPr/>
            </p:nvSpPr>
            <p:spPr>
              <a:xfrm>
                <a:off x="1846004" y="4077261"/>
                <a:ext cx="29864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1800" b="1" dirty="0"/>
                  <a:t>–</a:t>
                </a:r>
                <a:endParaRPr lang="fr-FR" dirty="0"/>
              </a:p>
            </p:txBody>
          </p:sp>
        </p:grpSp>
        <p:pic>
          <p:nvPicPr>
            <p:cNvPr id="56" name="Image 55">
              <a:extLst>
                <a:ext uri="{FF2B5EF4-FFF2-40B4-BE49-F238E27FC236}">
                  <a16:creationId xmlns:a16="http://schemas.microsoft.com/office/drawing/2014/main" id="{FC1CEF7C-E863-4339-B95D-A8DA4929774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7172235" y="2380406"/>
              <a:ext cx="264120" cy="255600"/>
            </a:xfrm>
            <a:prstGeom prst="rect">
              <a:avLst/>
            </a:prstGeom>
          </p:spPr>
        </p:pic>
        <p:pic>
          <p:nvPicPr>
            <p:cNvPr id="57" name="Image 56">
              <a:extLst>
                <a:ext uri="{FF2B5EF4-FFF2-40B4-BE49-F238E27FC236}">
                  <a16:creationId xmlns:a16="http://schemas.microsoft.com/office/drawing/2014/main" id="{A63AE71D-B8E5-41BD-BF4E-EFF0AD9F9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6852827" y="2764998"/>
              <a:ext cx="264120" cy="255600"/>
            </a:xfrm>
            <a:prstGeom prst="rect">
              <a:avLst/>
            </a:prstGeom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35A81D7-206B-4072-AA54-643AD12E72C4}"/>
              </a:ext>
            </a:extLst>
          </p:cNvPr>
          <p:cNvGrpSpPr/>
          <p:nvPr/>
        </p:nvGrpSpPr>
        <p:grpSpPr>
          <a:xfrm>
            <a:off x="1092188" y="2730139"/>
            <a:ext cx="4706722" cy="1475624"/>
            <a:chOff x="1498839" y="3457371"/>
            <a:chExt cx="4706722" cy="1358713"/>
          </a:xfrm>
        </p:grpSpPr>
        <p:sp>
          <p:nvSpPr>
            <p:cNvPr id="10" name="Google Shape;528;p39">
              <a:extLst>
                <a:ext uri="{FF2B5EF4-FFF2-40B4-BE49-F238E27FC236}">
                  <a16:creationId xmlns:a16="http://schemas.microsoft.com/office/drawing/2014/main" id="{09B2E354-3BBA-10EA-2D65-1F2FA6386C5A}"/>
                </a:ext>
              </a:extLst>
            </p:cNvPr>
            <p:cNvSpPr txBox="1"/>
            <p:nvPr/>
          </p:nvSpPr>
          <p:spPr>
            <a:xfrm>
              <a:off x="1650430" y="3559512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3   0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528;p39">
              <a:extLst>
                <a:ext uri="{FF2B5EF4-FFF2-40B4-BE49-F238E27FC236}">
                  <a16:creationId xmlns:a16="http://schemas.microsoft.com/office/drawing/2014/main" id="{03EAE074-BC86-D455-753C-8B7E9B3E7BBC}"/>
                </a:ext>
              </a:extLst>
            </p:cNvPr>
            <p:cNvSpPr txBox="1"/>
            <p:nvPr/>
          </p:nvSpPr>
          <p:spPr>
            <a:xfrm>
              <a:off x="1600658" y="3872107"/>
              <a:ext cx="945569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0   2   0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528;p39">
              <a:extLst>
                <a:ext uri="{FF2B5EF4-FFF2-40B4-BE49-F238E27FC236}">
                  <a16:creationId xmlns:a16="http://schemas.microsoft.com/office/drawing/2014/main" id="{02EFC83D-D14C-FC56-3A81-D46E88E97BF4}"/>
                </a:ext>
              </a:extLst>
            </p:cNvPr>
            <p:cNvSpPr txBox="1"/>
            <p:nvPr/>
          </p:nvSpPr>
          <p:spPr>
            <a:xfrm>
              <a:off x="1768670" y="4184702"/>
              <a:ext cx="801866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 1   5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528;p39">
              <a:extLst>
                <a:ext uri="{FF2B5EF4-FFF2-40B4-BE49-F238E27FC236}">
                  <a16:creationId xmlns:a16="http://schemas.microsoft.com/office/drawing/2014/main" id="{15273CF6-D988-53E3-3A4D-718F89757D32}"/>
                </a:ext>
              </a:extLst>
            </p:cNvPr>
            <p:cNvSpPr txBox="1"/>
            <p:nvPr/>
          </p:nvSpPr>
          <p:spPr>
            <a:xfrm>
              <a:off x="1861008" y="4497296"/>
              <a:ext cx="70431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0   5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528;p39">
              <a:extLst>
                <a:ext uri="{FF2B5EF4-FFF2-40B4-BE49-F238E27FC236}">
                  <a16:creationId xmlns:a16="http://schemas.microsoft.com/office/drawing/2014/main" id="{C1808A24-644D-56FC-01A1-60540B3A7278}"/>
                </a:ext>
              </a:extLst>
            </p:cNvPr>
            <p:cNvSpPr txBox="1"/>
            <p:nvPr/>
          </p:nvSpPr>
          <p:spPr>
            <a:xfrm>
              <a:off x="2944519" y="3559512"/>
              <a:ext cx="648481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528;p39">
              <a:extLst>
                <a:ext uri="{FF2B5EF4-FFF2-40B4-BE49-F238E27FC236}">
                  <a16:creationId xmlns:a16="http://schemas.microsoft.com/office/drawing/2014/main" id="{7C03C6EF-2096-02F7-FAEF-1E5F732C394F}"/>
                </a:ext>
              </a:extLst>
            </p:cNvPr>
            <p:cNvSpPr txBox="1"/>
            <p:nvPr/>
          </p:nvSpPr>
          <p:spPr>
            <a:xfrm>
              <a:off x="4777758" y="3926149"/>
              <a:ext cx="1427803" cy="31878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0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15     21       5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4" name="Connecteur droit 28">
              <a:extLst>
                <a:ext uri="{FF2B5EF4-FFF2-40B4-BE49-F238E27FC236}">
                  <a16:creationId xmlns:a16="http://schemas.microsoft.com/office/drawing/2014/main" id="{2E6FED25-1472-BBD1-58ED-B5C450E97511}"/>
                </a:ext>
              </a:extLst>
            </p:cNvPr>
            <p:cNvCxnSpPr>
              <a:cxnSpLocks/>
            </p:cNvCxnSpPr>
            <p:nvPr/>
          </p:nvCxnSpPr>
          <p:spPr>
            <a:xfrm>
              <a:off x="1793360" y="3883059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ZoneTexte 29">
              <a:extLst>
                <a:ext uri="{FF2B5EF4-FFF2-40B4-BE49-F238E27FC236}">
                  <a16:creationId xmlns:a16="http://schemas.microsoft.com/office/drawing/2014/main" id="{C798F472-A8CB-0CE8-9A31-E1ACC766EFB4}"/>
                </a:ext>
              </a:extLst>
            </p:cNvPr>
            <p:cNvSpPr txBox="1"/>
            <p:nvPr/>
          </p:nvSpPr>
          <p:spPr>
            <a:xfrm>
              <a:off x="1498839" y="3457371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  <p:cxnSp>
          <p:nvCxnSpPr>
            <p:cNvPr id="36" name="Connecteur droit 30">
              <a:extLst>
                <a:ext uri="{FF2B5EF4-FFF2-40B4-BE49-F238E27FC236}">
                  <a16:creationId xmlns:a16="http://schemas.microsoft.com/office/drawing/2014/main" id="{5EC474C2-D2FC-C35A-902A-1A8D6152F8ED}"/>
                </a:ext>
              </a:extLst>
            </p:cNvPr>
            <p:cNvCxnSpPr>
              <a:cxnSpLocks/>
            </p:cNvCxnSpPr>
            <p:nvPr/>
          </p:nvCxnSpPr>
          <p:spPr>
            <a:xfrm>
              <a:off x="2002724" y="4490953"/>
              <a:ext cx="468000" cy="83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ZoneTexte 31">
              <a:extLst>
                <a:ext uri="{FF2B5EF4-FFF2-40B4-BE49-F238E27FC236}">
                  <a16:creationId xmlns:a16="http://schemas.microsoft.com/office/drawing/2014/main" id="{430281D6-9AB1-9809-C990-DD76626B4481}"/>
                </a:ext>
              </a:extLst>
            </p:cNvPr>
            <p:cNvSpPr txBox="1"/>
            <p:nvPr/>
          </p:nvSpPr>
          <p:spPr>
            <a:xfrm>
              <a:off x="1506744" y="4132028"/>
              <a:ext cx="29864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fr-FR" sz="1800" b="1" dirty="0"/>
                <a:t>–</a:t>
              </a:r>
              <a:endParaRPr lang="fr-FR" dirty="0"/>
            </a:p>
          </p:txBody>
        </p:sp>
      </p:grpSp>
    </p:spTree>
    <p:extLst>
      <p:ext uri="{BB962C8B-B14F-4D97-AF65-F5344CB8AC3E}">
        <p14:creationId xmlns:p14="http://schemas.microsoft.com/office/powerpoint/2010/main" val="4294524662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Pratique autonome :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Travail individuel et défi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20 min</a:t>
              </a:r>
            </a:p>
          </p:txBody>
        </p:sp>
      </p:grpSp>
      <p:pic>
        <p:nvPicPr>
          <p:cNvPr id="5" name="Picture 14">
            <a:extLst>
              <a:ext uri="{FF2B5EF4-FFF2-40B4-BE49-F238E27FC236}">
                <a16:creationId xmlns:a16="http://schemas.microsoft.com/office/drawing/2014/main" id="{6D248F83-4C7F-319A-F9E2-F4E054B7BA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291" y="1162744"/>
            <a:ext cx="1319419" cy="13194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5C8C2EC-A956-3CF2-01B0-FD460315B9DA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75000"/>
                  </a:schemeClr>
                </a:solidFill>
                <a:effectLst/>
              </a:rPr>
              <a:t>Prenez votre livret et votre crayon, puis répondez individuellement aux exercices. Vous avez 10 min.</a:t>
            </a:r>
            <a:endParaRPr lang="fr-FR" b="1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E5C1A8D9-A02C-58FC-B173-15CDF98E063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L’enseignant vérifie les productions des élèves, donne une aide individuelle en cas de difficulté et oriente les élèves ayant </a:t>
            </a:r>
            <a:br>
              <a:rPr lang="fr-FR" sz="1600" i="1" dirty="0">
                <a:solidFill>
                  <a:schemeClr val="bg1">
                    <a:lumMod val="7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75000"/>
                  </a:schemeClr>
                </a:solidFill>
              </a:rPr>
              <a:t>terminé vers le défi.</a:t>
            </a: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4418" y="249522"/>
            <a:ext cx="559562" cy="559565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0C948C9D-39B0-AC2E-2243-25AD1D5674B0}"/>
              </a:ext>
            </a:extLst>
          </p:cNvPr>
          <p:cNvGrpSpPr/>
          <p:nvPr/>
        </p:nvGrpSpPr>
        <p:grpSpPr>
          <a:xfrm>
            <a:off x="1860842" y="1134045"/>
            <a:ext cx="8470317" cy="5494955"/>
            <a:chOff x="858878" y="1134045"/>
            <a:chExt cx="8470317" cy="5494955"/>
          </a:xfrm>
        </p:grpSpPr>
        <p:pic>
          <p:nvPicPr>
            <p:cNvPr id="4" name="Image 3">
              <a:extLst>
                <a:ext uri="{FF2B5EF4-FFF2-40B4-BE49-F238E27FC236}">
                  <a16:creationId xmlns:a16="http://schemas.microsoft.com/office/drawing/2014/main" id="{F9B85046-576B-4C60-9F8E-3758694143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58878" y="4383133"/>
              <a:ext cx="8470317" cy="2245867"/>
            </a:xfrm>
            <a:prstGeom prst="rect">
              <a:avLst/>
            </a:prstGeom>
          </p:spPr>
        </p:pic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193634D6-4E1A-4D44-BADB-D7D0DE8264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87821" y="1134045"/>
              <a:ext cx="6235317" cy="368607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7CC8F3DE-D50D-34F5-4FD1-36F0F7D99168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Le temps est terminé. Voyons ensemble la solution des exercices.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69D41B3C-4BD0-E093-D966-2AD19C0A17C1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accorde 5 min pour donner l’occasion aux élèves de présenter leurs productions et les corrige.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F0E617-B876-DC76-BCC0-BF98FEBB2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id="{E2FDE92D-C072-4FE1-AA84-48E040D17E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9116" y="1019459"/>
            <a:ext cx="11573994" cy="5165441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6F8C8A96-867E-FFA7-6DF7-81B8314FCDC6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dirty="0">
                <a:latin typeface="Dosis Bold" pitchFamily="2" charset="0"/>
              </a:rPr>
              <a:t>PA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481F5F20-9135-FBCB-6ACE-1A33EA3271CB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3BE818E7-06DD-7E78-F496-089B5BC74F7B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5 min aux élèves pour recopier la correction sur les livrets. Il propose une solution au défi s’il reste assez </a:t>
            </a:r>
            <a:br>
              <a:rPr lang="fr-FR" sz="1600" i="1" dirty="0">
                <a:solidFill>
                  <a:schemeClr val="bg1">
                    <a:lumMod val="65000"/>
                  </a:schemeClr>
                </a:solidFill>
              </a:rPr>
            </a:b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de temps.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5F3D11F1-474C-3D4C-2C47-3BD1C96FDD0C}"/>
              </a:ext>
            </a:extLst>
          </p:cNvPr>
          <p:cNvGrpSpPr/>
          <p:nvPr/>
        </p:nvGrpSpPr>
        <p:grpSpPr>
          <a:xfrm>
            <a:off x="10582447" y="187919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A6C9AC64-A793-F81E-B67C-F53FF17178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F1BD66A4-6C31-D11F-6B8E-505FD31EAEF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41395FC7-3C4B-B63A-9EEC-6C9EB59E7C6B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ysClr val="windowText" lastClr="000000"/>
                </a:solidFill>
              </a:rPr>
              <a:t>Page 25</a:t>
            </a:r>
          </a:p>
        </p:txBody>
      </p:sp>
      <p:sp>
        <p:nvSpPr>
          <p:cNvPr id="129" name="Google Shape;528;p39">
            <a:extLst>
              <a:ext uri="{FF2B5EF4-FFF2-40B4-BE49-F238E27FC236}">
                <a16:creationId xmlns:a16="http://schemas.microsoft.com/office/drawing/2014/main" id="{B3E9696D-D208-4682-88C8-6784715516F2}"/>
              </a:ext>
            </a:extLst>
          </p:cNvPr>
          <p:cNvSpPr txBox="1"/>
          <p:nvPr/>
        </p:nvSpPr>
        <p:spPr>
          <a:xfrm>
            <a:off x="2154984" y="3070797"/>
            <a:ext cx="141277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17     21       4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31" name="ZoneTexte 29">
            <a:extLst>
              <a:ext uri="{FF2B5EF4-FFF2-40B4-BE49-F238E27FC236}">
                <a16:creationId xmlns:a16="http://schemas.microsoft.com/office/drawing/2014/main" id="{5F3924C5-16A1-4357-8992-DA7232838459}"/>
              </a:ext>
            </a:extLst>
          </p:cNvPr>
          <p:cNvSpPr txBox="1"/>
          <p:nvPr/>
        </p:nvSpPr>
        <p:spPr>
          <a:xfrm>
            <a:off x="1428424" y="1640859"/>
            <a:ext cx="298647" cy="42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133" name="ZoneTexte 31">
            <a:extLst>
              <a:ext uri="{FF2B5EF4-FFF2-40B4-BE49-F238E27FC236}">
                <a16:creationId xmlns:a16="http://schemas.microsoft.com/office/drawing/2014/main" id="{078F85E8-F800-4DD7-A2E4-A008B10E3AD1}"/>
              </a:ext>
            </a:extLst>
          </p:cNvPr>
          <p:cNvSpPr txBox="1"/>
          <p:nvPr/>
        </p:nvSpPr>
        <p:spPr>
          <a:xfrm>
            <a:off x="1436329" y="2235656"/>
            <a:ext cx="298647" cy="42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73" name="Google Shape;528;p39">
            <a:extLst>
              <a:ext uri="{FF2B5EF4-FFF2-40B4-BE49-F238E27FC236}">
                <a16:creationId xmlns:a16="http://schemas.microsoft.com/office/drawing/2014/main" id="{178E7328-5329-40F5-9F5F-63E9EBA01A7A}"/>
              </a:ext>
            </a:extLst>
          </p:cNvPr>
          <p:cNvSpPr txBox="1"/>
          <p:nvPr/>
        </p:nvSpPr>
        <p:spPr>
          <a:xfrm>
            <a:off x="2187615" y="5702094"/>
            <a:ext cx="1412775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14     15       1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528;p39">
            <a:extLst>
              <a:ext uri="{FF2B5EF4-FFF2-40B4-BE49-F238E27FC236}">
                <a16:creationId xmlns:a16="http://schemas.microsoft.com/office/drawing/2014/main" id="{B082D4E9-6931-470C-B9FB-2913C308381B}"/>
              </a:ext>
            </a:extLst>
          </p:cNvPr>
          <p:cNvSpPr txBox="1"/>
          <p:nvPr/>
        </p:nvSpPr>
        <p:spPr>
          <a:xfrm>
            <a:off x="6146113" y="5702094"/>
            <a:ext cx="147743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21     14      10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75" name="Google Shape;528;p39">
            <a:extLst>
              <a:ext uri="{FF2B5EF4-FFF2-40B4-BE49-F238E27FC236}">
                <a16:creationId xmlns:a16="http://schemas.microsoft.com/office/drawing/2014/main" id="{E5744A20-F72B-4193-B124-625562263730}"/>
              </a:ext>
            </a:extLst>
          </p:cNvPr>
          <p:cNvSpPr txBox="1"/>
          <p:nvPr/>
        </p:nvSpPr>
        <p:spPr>
          <a:xfrm>
            <a:off x="10129968" y="5702094"/>
            <a:ext cx="147743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32     13      2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528;p39">
            <a:extLst>
              <a:ext uri="{FF2B5EF4-FFF2-40B4-BE49-F238E27FC236}">
                <a16:creationId xmlns:a16="http://schemas.microsoft.com/office/drawing/2014/main" id="{FA34EE1A-F2EA-437D-8800-83D77B22A396}"/>
              </a:ext>
            </a:extLst>
          </p:cNvPr>
          <p:cNvSpPr txBox="1"/>
          <p:nvPr/>
        </p:nvSpPr>
        <p:spPr>
          <a:xfrm>
            <a:off x="6146113" y="3070797"/>
            <a:ext cx="147743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21     22       6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42" name="ZoneTexte 29">
            <a:extLst>
              <a:ext uri="{FF2B5EF4-FFF2-40B4-BE49-F238E27FC236}">
                <a16:creationId xmlns:a16="http://schemas.microsoft.com/office/drawing/2014/main" id="{DA12A8F9-092F-4E35-AEF6-B350EA061842}"/>
              </a:ext>
            </a:extLst>
          </p:cNvPr>
          <p:cNvSpPr txBox="1"/>
          <p:nvPr/>
        </p:nvSpPr>
        <p:spPr>
          <a:xfrm>
            <a:off x="5345254" y="1640859"/>
            <a:ext cx="313576" cy="42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144" name="ZoneTexte 31">
            <a:extLst>
              <a:ext uri="{FF2B5EF4-FFF2-40B4-BE49-F238E27FC236}">
                <a16:creationId xmlns:a16="http://schemas.microsoft.com/office/drawing/2014/main" id="{4ECABFF5-3B2C-41B9-9CF0-4EC0B94A3372}"/>
              </a:ext>
            </a:extLst>
          </p:cNvPr>
          <p:cNvSpPr txBox="1"/>
          <p:nvPr/>
        </p:nvSpPr>
        <p:spPr>
          <a:xfrm>
            <a:off x="5353554" y="2235656"/>
            <a:ext cx="313576" cy="42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ECB82095-32BD-58B1-A5DC-EC9C72E9E630}"/>
              </a:ext>
            </a:extLst>
          </p:cNvPr>
          <p:cNvGrpSpPr/>
          <p:nvPr/>
        </p:nvGrpSpPr>
        <p:grpSpPr>
          <a:xfrm>
            <a:off x="1530243" y="2056170"/>
            <a:ext cx="8818157" cy="346218"/>
            <a:chOff x="1530243" y="2148617"/>
            <a:chExt cx="8818157" cy="346218"/>
          </a:xfrm>
        </p:grpSpPr>
        <p:sp>
          <p:nvSpPr>
            <p:cNvPr id="125" name="Google Shape;528;p39">
              <a:extLst>
                <a:ext uri="{FF2B5EF4-FFF2-40B4-BE49-F238E27FC236}">
                  <a16:creationId xmlns:a16="http://schemas.microsoft.com/office/drawing/2014/main" id="{81270323-6C72-4C47-B721-1D359A487466}"/>
                </a:ext>
              </a:extLst>
            </p:cNvPr>
            <p:cNvSpPr txBox="1"/>
            <p:nvPr/>
          </p:nvSpPr>
          <p:spPr>
            <a:xfrm>
              <a:off x="1530243" y="2148617"/>
              <a:ext cx="94556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0   2   1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6" name="Google Shape;528;p39">
              <a:extLst>
                <a:ext uri="{FF2B5EF4-FFF2-40B4-BE49-F238E27FC236}">
                  <a16:creationId xmlns:a16="http://schemas.microsoft.com/office/drawing/2014/main" id="{A90A26BA-1350-490D-8D9F-30698BE4B6D4}"/>
                </a:ext>
              </a:extLst>
            </p:cNvPr>
            <p:cNvSpPr txBox="1"/>
            <p:nvPr/>
          </p:nvSpPr>
          <p:spPr>
            <a:xfrm>
              <a:off x="5452163" y="2148617"/>
              <a:ext cx="992837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0   4   8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7" name="Google Shape;528;p39">
              <a:extLst>
                <a:ext uri="{FF2B5EF4-FFF2-40B4-BE49-F238E27FC236}">
                  <a16:creationId xmlns:a16="http://schemas.microsoft.com/office/drawing/2014/main" id="{B9214F62-2155-4FE1-B4F7-B1F85B16B0F2}"/>
                </a:ext>
              </a:extLst>
            </p:cNvPr>
            <p:cNvSpPr txBox="1"/>
            <p:nvPr/>
          </p:nvSpPr>
          <p:spPr>
            <a:xfrm>
              <a:off x="9355563" y="2148617"/>
              <a:ext cx="992837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 0   2   8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B7EC609-54F0-0B22-877F-BF6B6FE8DFF0}"/>
              </a:ext>
            </a:extLst>
          </p:cNvPr>
          <p:cNvGrpSpPr/>
          <p:nvPr/>
        </p:nvGrpSpPr>
        <p:grpSpPr>
          <a:xfrm>
            <a:off x="1698255" y="2386081"/>
            <a:ext cx="8715772" cy="346218"/>
            <a:chOff x="1698255" y="2417505"/>
            <a:chExt cx="8715772" cy="346218"/>
          </a:xfrm>
        </p:grpSpPr>
        <p:sp>
          <p:nvSpPr>
            <p:cNvPr id="126" name="Google Shape;528;p39">
              <a:extLst>
                <a:ext uri="{FF2B5EF4-FFF2-40B4-BE49-F238E27FC236}">
                  <a16:creationId xmlns:a16="http://schemas.microsoft.com/office/drawing/2014/main" id="{307676EE-D7AC-44E7-85B3-D33C95323234}"/>
                </a:ext>
              </a:extLst>
            </p:cNvPr>
            <p:cNvSpPr txBox="1"/>
            <p:nvPr/>
          </p:nvSpPr>
          <p:spPr>
            <a:xfrm>
              <a:off x="1698255" y="2417505"/>
              <a:ext cx="801866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1   7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7" name="Google Shape;528;p39">
              <a:extLst>
                <a:ext uri="{FF2B5EF4-FFF2-40B4-BE49-F238E27FC236}">
                  <a16:creationId xmlns:a16="http://schemas.microsoft.com/office/drawing/2014/main" id="{0B3F6AF2-4981-498C-A47E-864CBE1D2102}"/>
                </a:ext>
              </a:extLst>
            </p:cNvPr>
            <p:cNvSpPr txBox="1"/>
            <p:nvPr/>
          </p:nvSpPr>
          <p:spPr>
            <a:xfrm>
              <a:off x="5628574" y="2417505"/>
              <a:ext cx="84195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4   2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8" name="Google Shape;528;p39">
              <a:extLst>
                <a:ext uri="{FF2B5EF4-FFF2-40B4-BE49-F238E27FC236}">
                  <a16:creationId xmlns:a16="http://schemas.microsoft.com/office/drawing/2014/main" id="{A747C41A-1B32-4C4B-A2A6-A04C3C84CE99}"/>
                </a:ext>
              </a:extLst>
            </p:cNvPr>
            <p:cNvSpPr txBox="1"/>
            <p:nvPr/>
          </p:nvSpPr>
          <p:spPr>
            <a:xfrm>
              <a:off x="9556688" y="2417505"/>
              <a:ext cx="857339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 2   6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332361D-408F-3C42-FAE6-E648156C3871}"/>
              </a:ext>
            </a:extLst>
          </p:cNvPr>
          <p:cNvGrpSpPr/>
          <p:nvPr/>
        </p:nvGrpSpPr>
        <p:grpSpPr>
          <a:xfrm>
            <a:off x="1686418" y="2700636"/>
            <a:ext cx="8653397" cy="346218"/>
            <a:chOff x="1686418" y="2781660"/>
            <a:chExt cx="8653397" cy="346218"/>
          </a:xfrm>
        </p:grpSpPr>
        <p:sp>
          <p:nvSpPr>
            <p:cNvPr id="127" name="Google Shape;528;p39">
              <a:extLst>
                <a:ext uri="{FF2B5EF4-FFF2-40B4-BE49-F238E27FC236}">
                  <a16:creationId xmlns:a16="http://schemas.microsoft.com/office/drawing/2014/main" id="{8AE48A7E-8418-4641-A3EF-0806C03CCA30}"/>
                </a:ext>
              </a:extLst>
            </p:cNvPr>
            <p:cNvSpPr txBox="1"/>
            <p:nvPr/>
          </p:nvSpPr>
          <p:spPr>
            <a:xfrm>
              <a:off x="1686418" y="2781660"/>
              <a:ext cx="801865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0   4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8" name="Google Shape;528;p39">
              <a:extLst>
                <a:ext uri="{FF2B5EF4-FFF2-40B4-BE49-F238E27FC236}">
                  <a16:creationId xmlns:a16="http://schemas.microsoft.com/office/drawing/2014/main" id="{8DFE6632-EF46-4633-9EC3-0BB69691998A}"/>
                </a:ext>
              </a:extLst>
            </p:cNvPr>
            <p:cNvSpPr txBox="1"/>
            <p:nvPr/>
          </p:nvSpPr>
          <p:spPr>
            <a:xfrm>
              <a:off x="5725529" y="2781660"/>
              <a:ext cx="641436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0   6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9" name="Google Shape;528;p39">
              <a:extLst>
                <a:ext uri="{FF2B5EF4-FFF2-40B4-BE49-F238E27FC236}">
                  <a16:creationId xmlns:a16="http://schemas.microsoft.com/office/drawing/2014/main" id="{B06AFE5F-EAB6-4060-8B74-0095717FF3AF}"/>
                </a:ext>
              </a:extLst>
            </p:cNvPr>
            <p:cNvSpPr txBox="1"/>
            <p:nvPr/>
          </p:nvSpPr>
          <p:spPr>
            <a:xfrm>
              <a:off x="9698379" y="2781660"/>
              <a:ext cx="641436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0   2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35458BFE-C55E-EF7A-F225-BA67EE4D454C}"/>
              </a:ext>
            </a:extLst>
          </p:cNvPr>
          <p:cNvGrpSpPr/>
          <p:nvPr/>
        </p:nvGrpSpPr>
        <p:grpSpPr>
          <a:xfrm>
            <a:off x="1506503" y="1742566"/>
            <a:ext cx="9856677" cy="346218"/>
            <a:chOff x="1506503" y="1754141"/>
            <a:chExt cx="9856677" cy="346218"/>
          </a:xfrm>
        </p:grpSpPr>
        <p:sp>
          <p:nvSpPr>
            <p:cNvPr id="124" name="Google Shape;528;p39">
              <a:extLst>
                <a:ext uri="{FF2B5EF4-FFF2-40B4-BE49-F238E27FC236}">
                  <a16:creationId xmlns:a16="http://schemas.microsoft.com/office/drawing/2014/main" id="{1E30C7AF-CAD7-4F64-8309-1488838DCEF3}"/>
                </a:ext>
              </a:extLst>
            </p:cNvPr>
            <p:cNvSpPr txBox="1"/>
            <p:nvPr/>
          </p:nvSpPr>
          <p:spPr>
            <a:xfrm>
              <a:off x="1506503" y="1754141"/>
              <a:ext cx="64848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 3   4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8" name="Google Shape;528;p39">
              <a:extLst>
                <a:ext uri="{FF2B5EF4-FFF2-40B4-BE49-F238E27FC236}">
                  <a16:creationId xmlns:a16="http://schemas.microsoft.com/office/drawing/2014/main" id="{1B269269-4701-4F9C-A32C-9B6041B9970B}"/>
                </a:ext>
              </a:extLst>
            </p:cNvPr>
            <p:cNvSpPr txBox="1"/>
            <p:nvPr/>
          </p:nvSpPr>
          <p:spPr>
            <a:xfrm>
              <a:off x="2769669" y="1754141"/>
              <a:ext cx="648481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5" name="Google Shape;528;p39">
              <a:extLst>
                <a:ext uri="{FF2B5EF4-FFF2-40B4-BE49-F238E27FC236}">
                  <a16:creationId xmlns:a16="http://schemas.microsoft.com/office/drawing/2014/main" id="{EE0F1047-4C10-4421-AEF6-848EFF181E3C}"/>
                </a:ext>
              </a:extLst>
            </p:cNvPr>
            <p:cNvSpPr txBox="1"/>
            <p:nvPr/>
          </p:nvSpPr>
          <p:spPr>
            <a:xfrm>
              <a:off x="5474920" y="1754141"/>
              <a:ext cx="68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4   2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9" name="Google Shape;528;p39">
              <a:extLst>
                <a:ext uri="{FF2B5EF4-FFF2-40B4-BE49-F238E27FC236}">
                  <a16:creationId xmlns:a16="http://schemas.microsoft.com/office/drawing/2014/main" id="{BEE37B04-25AC-4658-907E-806BF5CF20E8}"/>
                </a:ext>
              </a:extLst>
            </p:cNvPr>
            <p:cNvSpPr txBox="1"/>
            <p:nvPr/>
          </p:nvSpPr>
          <p:spPr>
            <a:xfrm>
              <a:off x="6683982" y="1754141"/>
              <a:ext cx="68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2  2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6" name="Google Shape;528;p39">
              <a:extLst>
                <a:ext uri="{FF2B5EF4-FFF2-40B4-BE49-F238E27FC236}">
                  <a16:creationId xmlns:a16="http://schemas.microsoft.com/office/drawing/2014/main" id="{B6B1011D-CC2B-4F87-B101-61854C38E51C}"/>
                </a:ext>
              </a:extLst>
            </p:cNvPr>
            <p:cNvSpPr txBox="1"/>
            <p:nvPr/>
          </p:nvSpPr>
          <p:spPr>
            <a:xfrm>
              <a:off x="9440695" y="1754141"/>
              <a:ext cx="68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 5   2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0" name="Google Shape;528;p39">
              <a:extLst>
                <a:ext uri="{FF2B5EF4-FFF2-40B4-BE49-F238E27FC236}">
                  <a16:creationId xmlns:a16="http://schemas.microsoft.com/office/drawing/2014/main" id="{0DA1545A-412A-4161-9032-64B3C78FAB82}"/>
                </a:ext>
              </a:extLst>
            </p:cNvPr>
            <p:cNvSpPr txBox="1"/>
            <p:nvPr/>
          </p:nvSpPr>
          <p:spPr>
            <a:xfrm>
              <a:off x="10682282" y="1754141"/>
              <a:ext cx="680898" cy="34621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68569" tIns="34275" rIns="68569" bIns="34275" anchor="ctr" anchorCtr="1">
              <a:spAutoFit/>
            </a:bodyPr>
            <a:lstStyle/>
            <a:p>
              <a:pPr defTabSz="914400"/>
              <a:r>
                <a:rPr lang="fr-FR" b="1" dirty="0">
                  <a:solidFill>
                    <a:srgbClr val="C00000"/>
                  </a:solidFill>
                  <a:ea typeface="Calibri"/>
                  <a:cs typeface="Calibri"/>
                  <a:sym typeface="Calibri"/>
                </a:rPr>
                <a:t>2  1      </a:t>
              </a:r>
              <a:endParaRPr b="1" dirty="0">
                <a:solidFill>
                  <a:srgbClr val="C00000"/>
                </a:solidFill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51" name="Google Shape;528;p39">
            <a:extLst>
              <a:ext uri="{FF2B5EF4-FFF2-40B4-BE49-F238E27FC236}">
                <a16:creationId xmlns:a16="http://schemas.microsoft.com/office/drawing/2014/main" id="{30A8F246-5AAB-4A4D-8482-C8590680C25C}"/>
              </a:ext>
            </a:extLst>
          </p:cNvPr>
          <p:cNvSpPr txBox="1"/>
          <p:nvPr/>
        </p:nvSpPr>
        <p:spPr>
          <a:xfrm>
            <a:off x="10095298" y="3070797"/>
            <a:ext cx="1477438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26     21      2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7F6618F-C662-8998-34F3-2A244B5B19F2}"/>
              </a:ext>
            </a:extLst>
          </p:cNvPr>
          <p:cNvGrpSpPr/>
          <p:nvPr/>
        </p:nvGrpSpPr>
        <p:grpSpPr>
          <a:xfrm>
            <a:off x="1722945" y="2072477"/>
            <a:ext cx="8270824" cy="0"/>
            <a:chOff x="1722945" y="2102525"/>
            <a:chExt cx="8270824" cy="0"/>
          </a:xfrm>
        </p:grpSpPr>
        <p:cxnSp>
          <p:nvCxnSpPr>
            <p:cNvPr id="130" name="Connecteur droit 28">
              <a:extLst>
                <a:ext uri="{FF2B5EF4-FFF2-40B4-BE49-F238E27FC236}">
                  <a16:creationId xmlns:a16="http://schemas.microsoft.com/office/drawing/2014/main" id="{A6CC14CB-DE06-4DA9-8987-66904A2907B4}"/>
                </a:ext>
              </a:extLst>
            </p:cNvPr>
            <p:cNvCxnSpPr>
              <a:cxnSpLocks/>
            </p:cNvCxnSpPr>
            <p:nvPr/>
          </p:nvCxnSpPr>
          <p:spPr>
            <a:xfrm>
              <a:off x="1722945" y="2102525"/>
              <a:ext cx="360000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Connecteur droit 28">
              <a:extLst>
                <a:ext uri="{FF2B5EF4-FFF2-40B4-BE49-F238E27FC236}">
                  <a16:creationId xmlns:a16="http://schemas.microsoft.com/office/drawing/2014/main" id="{4A39390D-2DAE-48C0-8D74-5A73D358C9D6}"/>
                </a:ext>
              </a:extLst>
            </p:cNvPr>
            <p:cNvCxnSpPr>
              <a:cxnSpLocks/>
            </p:cNvCxnSpPr>
            <p:nvPr/>
          </p:nvCxnSpPr>
          <p:spPr>
            <a:xfrm>
              <a:off x="5677648" y="2102525"/>
              <a:ext cx="3779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Connecteur droit 28">
              <a:extLst>
                <a:ext uri="{FF2B5EF4-FFF2-40B4-BE49-F238E27FC236}">
                  <a16:creationId xmlns:a16="http://schemas.microsoft.com/office/drawing/2014/main" id="{5884D93D-696A-43D4-BB32-7CF8040C0808}"/>
                </a:ext>
              </a:extLst>
            </p:cNvPr>
            <p:cNvCxnSpPr>
              <a:cxnSpLocks/>
            </p:cNvCxnSpPr>
            <p:nvPr/>
          </p:nvCxnSpPr>
          <p:spPr>
            <a:xfrm>
              <a:off x="9615773" y="2102525"/>
              <a:ext cx="377996" cy="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3" name="ZoneTexte 29">
            <a:extLst>
              <a:ext uri="{FF2B5EF4-FFF2-40B4-BE49-F238E27FC236}">
                <a16:creationId xmlns:a16="http://schemas.microsoft.com/office/drawing/2014/main" id="{42D75ED9-FE0A-44EE-A84D-F7FFFE7B6CAB}"/>
              </a:ext>
            </a:extLst>
          </p:cNvPr>
          <p:cNvSpPr txBox="1"/>
          <p:nvPr/>
        </p:nvSpPr>
        <p:spPr>
          <a:xfrm>
            <a:off x="9248654" y="1640859"/>
            <a:ext cx="313576" cy="42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2A63469-8D99-7095-FACA-C748C3056CF6}"/>
              </a:ext>
            </a:extLst>
          </p:cNvPr>
          <p:cNvGrpSpPr/>
          <p:nvPr/>
        </p:nvGrpSpPr>
        <p:grpSpPr>
          <a:xfrm>
            <a:off x="1901829" y="2715992"/>
            <a:ext cx="8335290" cy="950"/>
            <a:chOff x="1901829" y="2911892"/>
            <a:chExt cx="8335290" cy="950"/>
          </a:xfrm>
        </p:grpSpPr>
        <p:cxnSp>
          <p:nvCxnSpPr>
            <p:cNvPr id="132" name="Connecteur droit 30">
              <a:extLst>
                <a:ext uri="{FF2B5EF4-FFF2-40B4-BE49-F238E27FC236}">
                  <a16:creationId xmlns:a16="http://schemas.microsoft.com/office/drawing/2014/main" id="{0155CDDF-B982-44D6-B1B9-E1A0FB498BC1}"/>
                </a:ext>
              </a:extLst>
            </p:cNvPr>
            <p:cNvCxnSpPr>
              <a:cxnSpLocks/>
            </p:cNvCxnSpPr>
            <p:nvPr/>
          </p:nvCxnSpPr>
          <p:spPr>
            <a:xfrm>
              <a:off x="1901829" y="2911892"/>
              <a:ext cx="468000" cy="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Connecteur droit 30">
              <a:extLst>
                <a:ext uri="{FF2B5EF4-FFF2-40B4-BE49-F238E27FC236}">
                  <a16:creationId xmlns:a16="http://schemas.microsoft.com/office/drawing/2014/main" id="{AD0892D9-F608-41A1-83C0-60ADE20DCB4E}"/>
                </a:ext>
              </a:extLst>
            </p:cNvPr>
            <p:cNvCxnSpPr>
              <a:cxnSpLocks/>
            </p:cNvCxnSpPr>
            <p:nvPr/>
          </p:nvCxnSpPr>
          <p:spPr>
            <a:xfrm>
              <a:off x="5842324" y="2911892"/>
              <a:ext cx="491395" cy="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Connecteur droit 30">
              <a:extLst>
                <a:ext uri="{FF2B5EF4-FFF2-40B4-BE49-F238E27FC236}">
                  <a16:creationId xmlns:a16="http://schemas.microsoft.com/office/drawing/2014/main" id="{CDF246F4-22E8-439F-A76E-BA6909F68B4B}"/>
                </a:ext>
              </a:extLst>
            </p:cNvPr>
            <p:cNvCxnSpPr>
              <a:cxnSpLocks/>
            </p:cNvCxnSpPr>
            <p:nvPr/>
          </p:nvCxnSpPr>
          <p:spPr>
            <a:xfrm>
              <a:off x="9745724" y="2911892"/>
              <a:ext cx="491395" cy="95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5" name="ZoneTexte 31">
            <a:extLst>
              <a:ext uri="{FF2B5EF4-FFF2-40B4-BE49-F238E27FC236}">
                <a16:creationId xmlns:a16="http://schemas.microsoft.com/office/drawing/2014/main" id="{FDE1786A-6B18-4803-98E9-FE3C33768086}"/>
              </a:ext>
            </a:extLst>
          </p:cNvPr>
          <p:cNvSpPr txBox="1"/>
          <p:nvPr/>
        </p:nvSpPr>
        <p:spPr>
          <a:xfrm>
            <a:off x="9256954" y="2235656"/>
            <a:ext cx="313576" cy="420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157" name="Google Shape;528;p39">
            <a:extLst>
              <a:ext uri="{FF2B5EF4-FFF2-40B4-BE49-F238E27FC236}">
                <a16:creationId xmlns:a16="http://schemas.microsoft.com/office/drawing/2014/main" id="{BA7A4EB3-9AA9-4FC6-876F-D04311FB8A04}"/>
              </a:ext>
            </a:extLst>
          </p:cNvPr>
          <p:cNvSpPr txBox="1"/>
          <p:nvPr/>
        </p:nvSpPr>
        <p:spPr>
          <a:xfrm>
            <a:off x="1514182" y="4449442"/>
            <a:ext cx="67343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1  4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528;p39">
            <a:extLst>
              <a:ext uri="{FF2B5EF4-FFF2-40B4-BE49-F238E27FC236}">
                <a16:creationId xmlns:a16="http://schemas.microsoft.com/office/drawing/2014/main" id="{907C9AD7-8917-4812-B471-6F1D07AF6BE0}"/>
              </a:ext>
            </a:extLst>
          </p:cNvPr>
          <p:cNvSpPr txBox="1"/>
          <p:nvPr/>
        </p:nvSpPr>
        <p:spPr>
          <a:xfrm>
            <a:off x="1477844" y="4855729"/>
            <a:ext cx="981922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0  7   1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528;p39">
            <a:extLst>
              <a:ext uri="{FF2B5EF4-FFF2-40B4-BE49-F238E27FC236}">
                <a16:creationId xmlns:a16="http://schemas.microsoft.com/office/drawing/2014/main" id="{21553F1F-E098-4229-B5DF-A1BEAEC50D3A}"/>
              </a:ext>
            </a:extLst>
          </p:cNvPr>
          <p:cNvSpPr txBox="1"/>
          <p:nvPr/>
        </p:nvSpPr>
        <p:spPr>
          <a:xfrm>
            <a:off x="1663890" y="5140974"/>
            <a:ext cx="836242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7   0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528;p39">
            <a:extLst>
              <a:ext uri="{FF2B5EF4-FFF2-40B4-BE49-F238E27FC236}">
                <a16:creationId xmlns:a16="http://schemas.microsoft.com/office/drawing/2014/main" id="{8A230961-78E1-4201-BF05-F03C55AD5AF4}"/>
              </a:ext>
            </a:extLst>
          </p:cNvPr>
          <p:cNvSpPr txBox="1"/>
          <p:nvPr/>
        </p:nvSpPr>
        <p:spPr>
          <a:xfrm>
            <a:off x="1761903" y="5450452"/>
            <a:ext cx="634384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0   1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528;p39">
            <a:extLst>
              <a:ext uri="{FF2B5EF4-FFF2-40B4-BE49-F238E27FC236}">
                <a16:creationId xmlns:a16="http://schemas.microsoft.com/office/drawing/2014/main" id="{38D7FE80-7BAF-44A0-86C4-44973E679243}"/>
              </a:ext>
            </a:extLst>
          </p:cNvPr>
          <p:cNvSpPr txBox="1"/>
          <p:nvPr/>
        </p:nvSpPr>
        <p:spPr>
          <a:xfrm>
            <a:off x="2810206" y="4448971"/>
            <a:ext cx="673412" cy="3672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1  5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163" name="Connecteur droit 28">
            <a:extLst>
              <a:ext uri="{FF2B5EF4-FFF2-40B4-BE49-F238E27FC236}">
                <a16:creationId xmlns:a16="http://schemas.microsoft.com/office/drawing/2014/main" id="{9CC3FAC0-0E39-4F20-AD79-3028957F7B1B}"/>
              </a:ext>
            </a:extLst>
          </p:cNvPr>
          <p:cNvCxnSpPr>
            <a:cxnSpLocks/>
          </p:cNvCxnSpPr>
          <p:nvPr/>
        </p:nvCxnSpPr>
        <p:spPr>
          <a:xfrm>
            <a:off x="1677954" y="4820893"/>
            <a:ext cx="37384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4" name="ZoneTexte 29">
            <a:extLst>
              <a:ext uri="{FF2B5EF4-FFF2-40B4-BE49-F238E27FC236}">
                <a16:creationId xmlns:a16="http://schemas.microsoft.com/office/drawing/2014/main" id="{C1DB8BFB-ACF5-45E8-A4AD-7346A5CBE669}"/>
              </a:ext>
            </a:extLst>
          </p:cNvPr>
          <p:cNvSpPr txBox="1"/>
          <p:nvPr/>
        </p:nvSpPr>
        <p:spPr>
          <a:xfrm>
            <a:off x="1372110" y="4306546"/>
            <a:ext cx="310129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65" name="Connecteur droit 30">
            <a:extLst>
              <a:ext uri="{FF2B5EF4-FFF2-40B4-BE49-F238E27FC236}">
                <a16:creationId xmlns:a16="http://schemas.microsoft.com/office/drawing/2014/main" id="{E8F245B4-907D-4785-BC92-35F5066BDF14}"/>
              </a:ext>
            </a:extLst>
          </p:cNvPr>
          <p:cNvCxnSpPr>
            <a:cxnSpLocks/>
          </p:cNvCxnSpPr>
          <p:nvPr/>
        </p:nvCxnSpPr>
        <p:spPr>
          <a:xfrm>
            <a:off x="1859342" y="5475910"/>
            <a:ext cx="485993" cy="1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ZoneTexte 31">
            <a:extLst>
              <a:ext uri="{FF2B5EF4-FFF2-40B4-BE49-F238E27FC236}">
                <a16:creationId xmlns:a16="http://schemas.microsoft.com/office/drawing/2014/main" id="{0973F980-AD22-4944-B1E7-C29AC368E920}"/>
              </a:ext>
            </a:extLst>
          </p:cNvPr>
          <p:cNvSpPr txBox="1"/>
          <p:nvPr/>
        </p:nvSpPr>
        <p:spPr>
          <a:xfrm>
            <a:off x="1380319" y="5121716"/>
            <a:ext cx="310129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178" name="Google Shape;528;p39">
            <a:extLst>
              <a:ext uri="{FF2B5EF4-FFF2-40B4-BE49-F238E27FC236}">
                <a16:creationId xmlns:a16="http://schemas.microsoft.com/office/drawing/2014/main" id="{6B9AB690-BE05-47C1-8943-D220BE089F1F}"/>
              </a:ext>
            </a:extLst>
          </p:cNvPr>
          <p:cNvSpPr txBox="1"/>
          <p:nvPr/>
        </p:nvSpPr>
        <p:spPr>
          <a:xfrm>
            <a:off x="5463592" y="4454741"/>
            <a:ext cx="722273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2   1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528;p39">
            <a:extLst>
              <a:ext uri="{FF2B5EF4-FFF2-40B4-BE49-F238E27FC236}">
                <a16:creationId xmlns:a16="http://schemas.microsoft.com/office/drawing/2014/main" id="{E48CCA21-B6D7-48CA-8E40-BAC0A8DFF64A}"/>
              </a:ext>
            </a:extLst>
          </p:cNvPr>
          <p:cNvSpPr txBox="1"/>
          <p:nvPr/>
        </p:nvSpPr>
        <p:spPr>
          <a:xfrm>
            <a:off x="5438661" y="4861028"/>
            <a:ext cx="101803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0   9   4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528;p39">
            <a:extLst>
              <a:ext uri="{FF2B5EF4-FFF2-40B4-BE49-F238E27FC236}">
                <a16:creationId xmlns:a16="http://schemas.microsoft.com/office/drawing/2014/main" id="{1BEA105A-05D6-4431-96C9-192A1E8EE2EC}"/>
              </a:ext>
            </a:extLst>
          </p:cNvPr>
          <p:cNvSpPr txBox="1"/>
          <p:nvPr/>
        </p:nvSpPr>
        <p:spPr>
          <a:xfrm>
            <a:off x="5596399" y="5146273"/>
            <a:ext cx="86332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 8   4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528;p39">
            <a:extLst>
              <a:ext uri="{FF2B5EF4-FFF2-40B4-BE49-F238E27FC236}">
                <a16:creationId xmlns:a16="http://schemas.microsoft.com/office/drawing/2014/main" id="{8BC51BB3-E093-469F-A388-406C66B390ED}"/>
              </a:ext>
            </a:extLst>
          </p:cNvPr>
          <p:cNvSpPr txBox="1"/>
          <p:nvPr/>
        </p:nvSpPr>
        <p:spPr>
          <a:xfrm>
            <a:off x="5718965" y="5460520"/>
            <a:ext cx="65771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1   0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528;p39">
            <a:extLst>
              <a:ext uri="{FF2B5EF4-FFF2-40B4-BE49-F238E27FC236}">
                <a16:creationId xmlns:a16="http://schemas.microsoft.com/office/drawing/2014/main" id="{B04DB3D2-3932-4759-9C40-D1639DC77EBC}"/>
              </a:ext>
            </a:extLst>
          </p:cNvPr>
          <p:cNvSpPr txBox="1"/>
          <p:nvPr/>
        </p:nvSpPr>
        <p:spPr>
          <a:xfrm>
            <a:off x="6802174" y="4459503"/>
            <a:ext cx="698180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1  4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183" name="Connecteur droit 28">
            <a:extLst>
              <a:ext uri="{FF2B5EF4-FFF2-40B4-BE49-F238E27FC236}">
                <a16:creationId xmlns:a16="http://schemas.microsoft.com/office/drawing/2014/main" id="{D16E6C18-3C7A-4E22-9C4F-618CE57022DA}"/>
              </a:ext>
            </a:extLst>
          </p:cNvPr>
          <p:cNvCxnSpPr>
            <a:cxnSpLocks/>
          </p:cNvCxnSpPr>
          <p:nvPr/>
        </p:nvCxnSpPr>
        <p:spPr>
          <a:xfrm>
            <a:off x="5622982" y="4826192"/>
            <a:ext cx="3875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ZoneTexte 29">
            <a:extLst>
              <a:ext uri="{FF2B5EF4-FFF2-40B4-BE49-F238E27FC236}">
                <a16:creationId xmlns:a16="http://schemas.microsoft.com/office/drawing/2014/main" id="{D749DC3C-CE4A-44BD-9B9F-993391E56C56}"/>
              </a:ext>
            </a:extLst>
          </p:cNvPr>
          <p:cNvSpPr txBox="1"/>
          <p:nvPr/>
        </p:nvSpPr>
        <p:spPr>
          <a:xfrm>
            <a:off x="5305889" y="4311845"/>
            <a:ext cx="321535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85" name="Connecteur droit 30">
            <a:extLst>
              <a:ext uri="{FF2B5EF4-FFF2-40B4-BE49-F238E27FC236}">
                <a16:creationId xmlns:a16="http://schemas.microsoft.com/office/drawing/2014/main" id="{72A51679-2B09-4E9B-88A9-C1C24330982A}"/>
              </a:ext>
            </a:extLst>
          </p:cNvPr>
          <p:cNvCxnSpPr>
            <a:cxnSpLocks/>
          </p:cNvCxnSpPr>
          <p:nvPr/>
        </p:nvCxnSpPr>
        <p:spPr>
          <a:xfrm>
            <a:off x="5816777" y="5480666"/>
            <a:ext cx="503867" cy="1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6" name="ZoneTexte 31">
            <a:extLst>
              <a:ext uri="{FF2B5EF4-FFF2-40B4-BE49-F238E27FC236}">
                <a16:creationId xmlns:a16="http://schemas.microsoft.com/office/drawing/2014/main" id="{E9EF8F94-D4D1-4D16-B97B-192AA6C3F4B2}"/>
              </a:ext>
            </a:extLst>
          </p:cNvPr>
          <p:cNvSpPr txBox="1"/>
          <p:nvPr/>
        </p:nvSpPr>
        <p:spPr>
          <a:xfrm>
            <a:off x="5314400" y="5127015"/>
            <a:ext cx="321535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sp>
        <p:nvSpPr>
          <p:cNvPr id="188" name="Google Shape;528;p39">
            <a:extLst>
              <a:ext uri="{FF2B5EF4-FFF2-40B4-BE49-F238E27FC236}">
                <a16:creationId xmlns:a16="http://schemas.microsoft.com/office/drawing/2014/main" id="{E50A7E3D-ED2D-4836-815B-B5F3826A29B0}"/>
              </a:ext>
            </a:extLst>
          </p:cNvPr>
          <p:cNvSpPr txBox="1"/>
          <p:nvPr/>
        </p:nvSpPr>
        <p:spPr>
          <a:xfrm>
            <a:off x="9411410" y="4403919"/>
            <a:ext cx="742631" cy="3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3   2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89" name="Google Shape;528;p39">
            <a:extLst>
              <a:ext uri="{FF2B5EF4-FFF2-40B4-BE49-F238E27FC236}">
                <a16:creationId xmlns:a16="http://schemas.microsoft.com/office/drawing/2014/main" id="{D580219C-F376-45DB-A7F8-95CB782F324F}"/>
              </a:ext>
            </a:extLst>
          </p:cNvPr>
          <p:cNvSpPr txBox="1"/>
          <p:nvPr/>
        </p:nvSpPr>
        <p:spPr>
          <a:xfrm>
            <a:off x="9406837" y="4810206"/>
            <a:ext cx="1018036" cy="3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0   9   8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0" name="Google Shape;528;p39">
            <a:extLst>
              <a:ext uri="{FF2B5EF4-FFF2-40B4-BE49-F238E27FC236}">
                <a16:creationId xmlns:a16="http://schemas.microsoft.com/office/drawing/2014/main" id="{51C71B9E-827A-46BE-A0ED-B6FD621C5903}"/>
              </a:ext>
            </a:extLst>
          </p:cNvPr>
          <p:cNvSpPr txBox="1"/>
          <p:nvPr/>
        </p:nvSpPr>
        <p:spPr>
          <a:xfrm>
            <a:off x="9587726" y="5095452"/>
            <a:ext cx="863320" cy="3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9   6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528;p39">
            <a:extLst>
              <a:ext uri="{FF2B5EF4-FFF2-40B4-BE49-F238E27FC236}">
                <a16:creationId xmlns:a16="http://schemas.microsoft.com/office/drawing/2014/main" id="{75612F0D-C193-49B0-BBA0-EC558658B318}"/>
              </a:ext>
            </a:extLst>
          </p:cNvPr>
          <p:cNvSpPr txBox="1"/>
          <p:nvPr/>
        </p:nvSpPr>
        <p:spPr>
          <a:xfrm>
            <a:off x="9687141" y="5374969"/>
            <a:ext cx="657716" cy="346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  0   2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528;p39">
            <a:extLst>
              <a:ext uri="{FF2B5EF4-FFF2-40B4-BE49-F238E27FC236}">
                <a16:creationId xmlns:a16="http://schemas.microsoft.com/office/drawing/2014/main" id="{97129B16-E578-42C7-924E-0F45FEF11954}"/>
              </a:ext>
            </a:extLst>
          </p:cNvPr>
          <p:cNvSpPr txBox="1"/>
          <p:nvPr/>
        </p:nvSpPr>
        <p:spPr>
          <a:xfrm>
            <a:off x="10669920" y="4459503"/>
            <a:ext cx="698180" cy="346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1">
            <a:spAutoFit/>
          </a:bodyPr>
          <a:lstStyle/>
          <a:p>
            <a:pPr defTabSz="914400"/>
            <a:r>
              <a:rPr lang="fr-FR" b="1" dirty="0">
                <a:solidFill>
                  <a:srgbClr val="C00000"/>
                </a:solidFill>
                <a:ea typeface="Calibri"/>
                <a:cs typeface="Calibri"/>
                <a:sym typeface="Calibri"/>
              </a:rPr>
              <a:t>1  3      </a:t>
            </a:r>
            <a:endParaRPr b="1" dirty="0">
              <a:solidFill>
                <a:srgbClr val="C00000"/>
              </a:solidFill>
              <a:ea typeface="Calibri"/>
              <a:cs typeface="Calibri"/>
              <a:sym typeface="Calibri"/>
            </a:endParaRPr>
          </a:p>
        </p:txBody>
      </p:sp>
      <p:cxnSp>
        <p:nvCxnSpPr>
          <p:cNvPr id="193" name="Connecteur droit 28">
            <a:extLst>
              <a:ext uri="{FF2B5EF4-FFF2-40B4-BE49-F238E27FC236}">
                <a16:creationId xmlns:a16="http://schemas.microsoft.com/office/drawing/2014/main" id="{54E5D8C8-2FE1-40FE-A01E-B819ABA74A03}"/>
              </a:ext>
            </a:extLst>
          </p:cNvPr>
          <p:cNvCxnSpPr>
            <a:cxnSpLocks/>
          </p:cNvCxnSpPr>
          <p:nvPr/>
        </p:nvCxnSpPr>
        <p:spPr>
          <a:xfrm>
            <a:off x="9614308" y="4775370"/>
            <a:ext cx="38759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ZoneTexte 29">
            <a:extLst>
              <a:ext uri="{FF2B5EF4-FFF2-40B4-BE49-F238E27FC236}">
                <a16:creationId xmlns:a16="http://schemas.microsoft.com/office/drawing/2014/main" id="{DA7596EC-F02C-4E8E-89BF-9C775D239DED}"/>
              </a:ext>
            </a:extLst>
          </p:cNvPr>
          <p:cNvSpPr txBox="1"/>
          <p:nvPr/>
        </p:nvSpPr>
        <p:spPr>
          <a:xfrm>
            <a:off x="9292773" y="4386033"/>
            <a:ext cx="321535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  <p:cxnSp>
        <p:nvCxnSpPr>
          <p:cNvPr id="195" name="Connecteur droit 30">
            <a:extLst>
              <a:ext uri="{FF2B5EF4-FFF2-40B4-BE49-F238E27FC236}">
                <a16:creationId xmlns:a16="http://schemas.microsoft.com/office/drawing/2014/main" id="{5DC769C4-DFBD-4724-8896-D165793FFA28}"/>
              </a:ext>
            </a:extLst>
          </p:cNvPr>
          <p:cNvCxnSpPr>
            <a:cxnSpLocks/>
          </p:cNvCxnSpPr>
          <p:nvPr/>
        </p:nvCxnSpPr>
        <p:spPr>
          <a:xfrm>
            <a:off x="9806901" y="5430835"/>
            <a:ext cx="503867" cy="100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ZoneTexte 31">
            <a:extLst>
              <a:ext uri="{FF2B5EF4-FFF2-40B4-BE49-F238E27FC236}">
                <a16:creationId xmlns:a16="http://schemas.microsoft.com/office/drawing/2014/main" id="{B11D001E-BD5F-4E78-8BD4-4ECAAA32A2CD}"/>
              </a:ext>
            </a:extLst>
          </p:cNvPr>
          <p:cNvSpPr txBox="1"/>
          <p:nvPr/>
        </p:nvSpPr>
        <p:spPr>
          <a:xfrm>
            <a:off x="9305726" y="5076193"/>
            <a:ext cx="321535" cy="4462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b="1" dirty="0"/>
              <a:t>–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54884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Clôture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3 min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6272ADB3-44FD-1985-6939-C3D6936E1C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2745" y="1369124"/>
            <a:ext cx="1286510" cy="1417543"/>
          </a:xfrm>
          <a:custGeom>
            <a:avLst/>
            <a:gdLst>
              <a:gd name="connsiteX0" fmla="*/ 0 w 1286510"/>
              <a:gd name="connsiteY0" fmla="*/ 0 h 1417543"/>
              <a:gd name="connsiteX1" fmla="*/ 415972 w 1286510"/>
              <a:gd name="connsiteY1" fmla="*/ 0 h 1417543"/>
              <a:gd name="connsiteX2" fmla="*/ 831943 w 1286510"/>
              <a:gd name="connsiteY2" fmla="*/ 0 h 1417543"/>
              <a:gd name="connsiteX3" fmla="*/ 1286510 w 1286510"/>
              <a:gd name="connsiteY3" fmla="*/ 0 h 1417543"/>
              <a:gd name="connsiteX4" fmla="*/ 1286510 w 1286510"/>
              <a:gd name="connsiteY4" fmla="*/ 429988 h 1417543"/>
              <a:gd name="connsiteX5" fmla="*/ 1286510 w 1286510"/>
              <a:gd name="connsiteY5" fmla="*/ 930853 h 1417543"/>
              <a:gd name="connsiteX6" fmla="*/ 1286510 w 1286510"/>
              <a:gd name="connsiteY6" fmla="*/ 1417543 h 1417543"/>
              <a:gd name="connsiteX7" fmla="*/ 831943 w 1286510"/>
              <a:gd name="connsiteY7" fmla="*/ 1417543 h 1417543"/>
              <a:gd name="connsiteX8" fmla="*/ 390241 w 1286510"/>
              <a:gd name="connsiteY8" fmla="*/ 1417543 h 1417543"/>
              <a:gd name="connsiteX9" fmla="*/ 0 w 1286510"/>
              <a:gd name="connsiteY9" fmla="*/ 1417543 h 1417543"/>
              <a:gd name="connsiteX10" fmla="*/ 0 w 1286510"/>
              <a:gd name="connsiteY10" fmla="*/ 987555 h 1417543"/>
              <a:gd name="connsiteX11" fmla="*/ 0 w 1286510"/>
              <a:gd name="connsiteY11" fmla="*/ 486690 h 1417543"/>
              <a:gd name="connsiteX12" fmla="*/ 0 w 1286510"/>
              <a:gd name="connsiteY12" fmla="*/ 0 h 141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286510" h="1417543" fill="none" extrusionOk="0">
                <a:moveTo>
                  <a:pt x="0" y="0"/>
                </a:moveTo>
                <a:cubicBezTo>
                  <a:pt x="142707" y="-45865"/>
                  <a:pt x="248084" y="30417"/>
                  <a:pt x="415972" y="0"/>
                </a:cubicBezTo>
                <a:cubicBezTo>
                  <a:pt x="583860" y="-30417"/>
                  <a:pt x="628099" y="42114"/>
                  <a:pt x="831943" y="0"/>
                </a:cubicBezTo>
                <a:cubicBezTo>
                  <a:pt x="1035787" y="-42114"/>
                  <a:pt x="1070002" y="48386"/>
                  <a:pt x="1286510" y="0"/>
                </a:cubicBezTo>
                <a:cubicBezTo>
                  <a:pt x="1293381" y="119916"/>
                  <a:pt x="1286198" y="256908"/>
                  <a:pt x="1286510" y="429988"/>
                </a:cubicBezTo>
                <a:cubicBezTo>
                  <a:pt x="1286822" y="603068"/>
                  <a:pt x="1234200" y="823810"/>
                  <a:pt x="1286510" y="930853"/>
                </a:cubicBezTo>
                <a:cubicBezTo>
                  <a:pt x="1338820" y="1037897"/>
                  <a:pt x="1242766" y="1228780"/>
                  <a:pt x="1286510" y="1417543"/>
                </a:cubicBezTo>
                <a:cubicBezTo>
                  <a:pt x="1172213" y="1453310"/>
                  <a:pt x="1056186" y="1401025"/>
                  <a:pt x="831943" y="1417543"/>
                </a:cubicBezTo>
                <a:cubicBezTo>
                  <a:pt x="607700" y="1434061"/>
                  <a:pt x="584959" y="1396528"/>
                  <a:pt x="390241" y="1417543"/>
                </a:cubicBezTo>
                <a:cubicBezTo>
                  <a:pt x="195523" y="1438558"/>
                  <a:pt x="190117" y="1393693"/>
                  <a:pt x="0" y="1417543"/>
                </a:cubicBezTo>
                <a:cubicBezTo>
                  <a:pt x="-7651" y="1208313"/>
                  <a:pt x="1509" y="1089959"/>
                  <a:pt x="0" y="987555"/>
                </a:cubicBezTo>
                <a:cubicBezTo>
                  <a:pt x="-1509" y="885151"/>
                  <a:pt x="40851" y="616431"/>
                  <a:pt x="0" y="486690"/>
                </a:cubicBezTo>
                <a:cubicBezTo>
                  <a:pt x="-40851" y="356950"/>
                  <a:pt x="14342" y="128307"/>
                  <a:pt x="0" y="0"/>
                </a:cubicBezTo>
                <a:close/>
              </a:path>
              <a:path w="1286510" h="1417543" stroke="0" extrusionOk="0">
                <a:moveTo>
                  <a:pt x="0" y="0"/>
                </a:moveTo>
                <a:cubicBezTo>
                  <a:pt x="145176" y="-42189"/>
                  <a:pt x="232295" y="5696"/>
                  <a:pt x="403106" y="0"/>
                </a:cubicBezTo>
                <a:cubicBezTo>
                  <a:pt x="573917" y="-5696"/>
                  <a:pt x="666470" y="23861"/>
                  <a:pt x="793348" y="0"/>
                </a:cubicBezTo>
                <a:cubicBezTo>
                  <a:pt x="920226" y="-23861"/>
                  <a:pt x="1088577" y="42705"/>
                  <a:pt x="1286510" y="0"/>
                </a:cubicBezTo>
                <a:cubicBezTo>
                  <a:pt x="1305054" y="143718"/>
                  <a:pt x="1238239" y="295932"/>
                  <a:pt x="1286510" y="458339"/>
                </a:cubicBezTo>
                <a:cubicBezTo>
                  <a:pt x="1334781" y="620746"/>
                  <a:pt x="1230929" y="752690"/>
                  <a:pt x="1286510" y="930853"/>
                </a:cubicBezTo>
                <a:cubicBezTo>
                  <a:pt x="1342091" y="1109016"/>
                  <a:pt x="1252020" y="1207732"/>
                  <a:pt x="1286510" y="1417543"/>
                </a:cubicBezTo>
                <a:cubicBezTo>
                  <a:pt x="1134982" y="1442443"/>
                  <a:pt x="1031625" y="1416413"/>
                  <a:pt x="857673" y="1417543"/>
                </a:cubicBezTo>
                <a:cubicBezTo>
                  <a:pt x="683721" y="1418673"/>
                  <a:pt x="647731" y="1390980"/>
                  <a:pt x="441702" y="1417543"/>
                </a:cubicBezTo>
                <a:cubicBezTo>
                  <a:pt x="235673" y="1444106"/>
                  <a:pt x="177848" y="1379268"/>
                  <a:pt x="0" y="1417543"/>
                </a:cubicBezTo>
                <a:cubicBezTo>
                  <a:pt x="-12059" y="1196084"/>
                  <a:pt x="36281" y="1148405"/>
                  <a:pt x="0" y="916678"/>
                </a:cubicBezTo>
                <a:cubicBezTo>
                  <a:pt x="-36281" y="684952"/>
                  <a:pt x="16042" y="636855"/>
                  <a:pt x="0" y="486690"/>
                </a:cubicBezTo>
                <a:cubicBezTo>
                  <a:pt x="-16042" y="336525"/>
                  <a:pt x="5907" y="143368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Dans cette séance, nous avons appris à diviser un entier à 2 chiffres par un entier à 2 chiffres, avec reste :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sp>
        <p:nvSpPr>
          <p:cNvPr id="8" name="Google Shape;1823;p101">
            <a:extLst>
              <a:ext uri="{FF2B5EF4-FFF2-40B4-BE49-F238E27FC236}">
                <a16:creationId xmlns:a16="http://schemas.microsoft.com/office/drawing/2014/main" id="{7D213B6B-3E97-4F65-A066-D184D5782408}"/>
              </a:ext>
            </a:extLst>
          </p:cNvPr>
          <p:cNvSpPr txBox="1"/>
          <p:nvPr/>
        </p:nvSpPr>
        <p:spPr>
          <a:xfrm flipH="1">
            <a:off x="665868" y="1288602"/>
            <a:ext cx="7869508" cy="438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lvl="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Voici les étapes pour poser et effectuer une division :</a:t>
            </a:r>
            <a:endParaRPr sz="24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Calibri"/>
            </a:endParaRPr>
          </a:p>
        </p:txBody>
      </p:sp>
      <p:sp>
        <p:nvSpPr>
          <p:cNvPr id="10" name="Google Shape;528;p39">
            <a:extLst>
              <a:ext uri="{FF2B5EF4-FFF2-40B4-BE49-F238E27FC236}">
                <a16:creationId xmlns:a16="http://schemas.microsoft.com/office/drawing/2014/main" id="{4ADF62EF-98D1-451B-B96F-8AB2A88F361F}"/>
              </a:ext>
            </a:extLst>
          </p:cNvPr>
          <p:cNvSpPr txBox="1"/>
          <p:nvPr/>
        </p:nvSpPr>
        <p:spPr>
          <a:xfrm>
            <a:off x="923926" y="2594736"/>
            <a:ext cx="4320000" cy="438551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1°/ </a:t>
            </a:r>
            <a:r>
              <a:rPr lang="fr-FR" sz="2400" b="1" dirty="0"/>
              <a:t>Division du premier chiffre</a:t>
            </a:r>
          </a:p>
        </p:txBody>
      </p:sp>
      <p:sp>
        <p:nvSpPr>
          <p:cNvPr id="11" name="Google Shape;528;p39">
            <a:extLst>
              <a:ext uri="{FF2B5EF4-FFF2-40B4-BE49-F238E27FC236}">
                <a16:creationId xmlns:a16="http://schemas.microsoft.com/office/drawing/2014/main" id="{EC0FD85D-CC9C-4914-A21A-5026AE4F87FE}"/>
              </a:ext>
            </a:extLst>
          </p:cNvPr>
          <p:cNvSpPr txBox="1"/>
          <p:nvPr/>
        </p:nvSpPr>
        <p:spPr>
          <a:xfrm>
            <a:off x="923926" y="3900376"/>
            <a:ext cx="4680000" cy="43855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2°/ </a:t>
            </a:r>
            <a:r>
              <a:rPr lang="fr-FR" sz="2400" b="1" dirty="0"/>
              <a:t>Descendre le chiffre suivant</a:t>
            </a:r>
            <a:endParaRPr sz="2400" b="1" dirty="0">
              <a:sym typeface="Calibri"/>
            </a:endParaRPr>
          </a:p>
        </p:txBody>
      </p:sp>
      <p:sp>
        <p:nvSpPr>
          <p:cNvPr id="12" name="Google Shape;528;p39">
            <a:extLst>
              <a:ext uri="{FF2B5EF4-FFF2-40B4-BE49-F238E27FC236}">
                <a16:creationId xmlns:a16="http://schemas.microsoft.com/office/drawing/2014/main" id="{CBEADB41-59C0-4FA0-8D60-B11197ED0F0D}"/>
              </a:ext>
            </a:extLst>
          </p:cNvPr>
          <p:cNvSpPr txBox="1"/>
          <p:nvPr/>
        </p:nvSpPr>
        <p:spPr>
          <a:xfrm>
            <a:off x="923925" y="5206015"/>
            <a:ext cx="5040000" cy="438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r>
              <a:rPr lang="fr-FR" sz="2400" b="1" dirty="0">
                <a:latin typeface="Calibri"/>
                <a:ea typeface="Calibri"/>
                <a:cs typeface="Calibri"/>
                <a:sym typeface="Calibri"/>
              </a:rPr>
              <a:t>3°/ </a:t>
            </a:r>
            <a:r>
              <a:rPr lang="fr-FR" sz="2400" b="1" dirty="0"/>
              <a:t>Division du nombre restant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9977EB7-3D11-49BA-A4AB-0864399FE5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9575" y="1288602"/>
            <a:ext cx="3767384" cy="231776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F36AE2FB-6DA4-447C-B2C6-4DA79D58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1500" y="3960162"/>
            <a:ext cx="3628155" cy="2334140"/>
          </a:xfrm>
          <a:prstGeom prst="rect">
            <a:avLst/>
          </a:prstGeom>
        </p:spPr>
      </p:pic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24707"/>
            <a:ext cx="583170" cy="583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chemeClr val="tx2">
                <a:lumMod val="50000"/>
                <a:lumOff val="50000"/>
              </a:schemeClr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chemeClr val="tx2">
                  <a:lumMod val="50000"/>
                  <a:lumOff val="50000"/>
                </a:schemeClr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14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Mini-Modelage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BEB07D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BEB07D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Défi : Travail individuel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6CA6A2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6CA6A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3 min</a:t>
              </a:r>
              <a:endParaRPr lang="fr-FR" sz="1467" b="1" kern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B27096"/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C01999-77F8-8798-F49D-18C4A771D0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080E698B-E76C-084D-4F73-F925BF320EB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dirty="0">
                <a:solidFill>
                  <a:schemeClr val="bg1">
                    <a:lumMod val="65000"/>
                  </a:schemeClr>
                </a:solidFill>
              </a:rPr>
              <a:t>L’enseignant incite les élèves à faire l’exercice à la maison et clore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E7826AE4-DC39-080E-D773-C821D18D8E54}"/>
              </a:ext>
            </a:extLst>
          </p:cNvPr>
          <p:cNvSpPr txBox="1"/>
          <p:nvPr/>
        </p:nvSpPr>
        <p:spPr>
          <a:xfrm>
            <a:off x="774700" y="177800"/>
            <a:ext cx="105537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dirty="0">
                <a:solidFill>
                  <a:schemeClr val="bg1">
                    <a:lumMod val="65000"/>
                  </a:schemeClr>
                </a:solidFill>
              </a:rPr>
              <a:t>Voici l’exercice à faire à la maison pour la séance prochaine.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E7776F0F-6889-70FD-34F1-D33743EA4E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11CC93C4-FFAD-1095-356A-566784FA8022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dirty="0">
                <a:latin typeface="Dosis Bold" pitchFamily="2" charset="0"/>
              </a:rPr>
              <a:t>C</a:t>
            </a:r>
            <a:endParaRPr lang="fr-FR" sz="1200" b="1" dirty="0">
              <a:latin typeface="Dosis Bold" pitchFamily="2" charset="0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A56EE1C-5A5B-4F3D-87F3-7D1343AC96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5292" y="2719387"/>
            <a:ext cx="11642069" cy="18088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655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Fin de la séance</a:t>
              </a: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827A6844-A096-E197-1E22-B9281948BE3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0EFF4"/>
              </a:clrFrom>
              <a:clrTo>
                <a:srgbClr val="F0EFF4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362575" y="1197428"/>
            <a:ext cx="1466850" cy="1524000"/>
          </a:xfrm>
          <a:custGeom>
            <a:avLst/>
            <a:gdLst>
              <a:gd name="connsiteX0" fmla="*/ 0 w 1466850"/>
              <a:gd name="connsiteY0" fmla="*/ 0 h 1524000"/>
              <a:gd name="connsiteX1" fmla="*/ 474281 w 1466850"/>
              <a:gd name="connsiteY1" fmla="*/ 0 h 1524000"/>
              <a:gd name="connsiteX2" fmla="*/ 948563 w 1466850"/>
              <a:gd name="connsiteY2" fmla="*/ 0 h 1524000"/>
              <a:gd name="connsiteX3" fmla="*/ 1466850 w 1466850"/>
              <a:gd name="connsiteY3" fmla="*/ 0 h 1524000"/>
              <a:gd name="connsiteX4" fmla="*/ 1466850 w 1466850"/>
              <a:gd name="connsiteY4" fmla="*/ 462280 h 1524000"/>
              <a:gd name="connsiteX5" fmla="*/ 1466850 w 1466850"/>
              <a:gd name="connsiteY5" fmla="*/ 1000760 h 1524000"/>
              <a:gd name="connsiteX6" fmla="*/ 1466850 w 1466850"/>
              <a:gd name="connsiteY6" fmla="*/ 1524000 h 1524000"/>
              <a:gd name="connsiteX7" fmla="*/ 948563 w 1466850"/>
              <a:gd name="connsiteY7" fmla="*/ 1524000 h 1524000"/>
              <a:gd name="connsiteX8" fmla="*/ 444945 w 1466850"/>
              <a:gd name="connsiteY8" fmla="*/ 1524000 h 1524000"/>
              <a:gd name="connsiteX9" fmla="*/ 0 w 1466850"/>
              <a:gd name="connsiteY9" fmla="*/ 1524000 h 1524000"/>
              <a:gd name="connsiteX10" fmla="*/ 0 w 1466850"/>
              <a:gd name="connsiteY10" fmla="*/ 1061720 h 1524000"/>
              <a:gd name="connsiteX11" fmla="*/ 0 w 1466850"/>
              <a:gd name="connsiteY11" fmla="*/ 523240 h 1524000"/>
              <a:gd name="connsiteX12" fmla="*/ 0 w 1466850"/>
              <a:gd name="connsiteY12" fmla="*/ 0 h 1524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66850" h="1524000" fill="none" extrusionOk="0">
                <a:moveTo>
                  <a:pt x="0" y="0"/>
                </a:moveTo>
                <a:cubicBezTo>
                  <a:pt x="122377" y="-18041"/>
                  <a:pt x="310191" y="8558"/>
                  <a:pt x="474281" y="0"/>
                </a:cubicBezTo>
                <a:cubicBezTo>
                  <a:pt x="638371" y="-8558"/>
                  <a:pt x="758477" y="10877"/>
                  <a:pt x="948563" y="0"/>
                </a:cubicBezTo>
                <a:cubicBezTo>
                  <a:pt x="1138649" y="-10877"/>
                  <a:pt x="1318132" y="41130"/>
                  <a:pt x="1466850" y="0"/>
                </a:cubicBezTo>
                <a:cubicBezTo>
                  <a:pt x="1476298" y="144982"/>
                  <a:pt x="1434932" y="241894"/>
                  <a:pt x="1466850" y="462280"/>
                </a:cubicBezTo>
                <a:cubicBezTo>
                  <a:pt x="1498768" y="682666"/>
                  <a:pt x="1425043" y="875650"/>
                  <a:pt x="1466850" y="1000760"/>
                </a:cubicBezTo>
                <a:cubicBezTo>
                  <a:pt x="1508657" y="1125870"/>
                  <a:pt x="1422271" y="1300109"/>
                  <a:pt x="1466850" y="1524000"/>
                </a:cubicBezTo>
                <a:cubicBezTo>
                  <a:pt x="1335349" y="1548331"/>
                  <a:pt x="1125096" y="1513789"/>
                  <a:pt x="948563" y="1524000"/>
                </a:cubicBezTo>
                <a:cubicBezTo>
                  <a:pt x="772030" y="1534211"/>
                  <a:pt x="633575" y="1512689"/>
                  <a:pt x="444945" y="1524000"/>
                </a:cubicBezTo>
                <a:cubicBezTo>
                  <a:pt x="256315" y="1535311"/>
                  <a:pt x="115865" y="1477946"/>
                  <a:pt x="0" y="1524000"/>
                </a:cubicBezTo>
                <a:cubicBezTo>
                  <a:pt x="-39432" y="1374506"/>
                  <a:pt x="13378" y="1172278"/>
                  <a:pt x="0" y="1061720"/>
                </a:cubicBezTo>
                <a:cubicBezTo>
                  <a:pt x="-13378" y="951162"/>
                  <a:pt x="59843" y="708241"/>
                  <a:pt x="0" y="523240"/>
                </a:cubicBezTo>
                <a:cubicBezTo>
                  <a:pt x="-59843" y="338239"/>
                  <a:pt x="27836" y="230650"/>
                  <a:pt x="0" y="0"/>
                </a:cubicBezTo>
                <a:close/>
              </a:path>
              <a:path w="1466850" h="1524000" stroke="0" extrusionOk="0">
                <a:moveTo>
                  <a:pt x="0" y="0"/>
                </a:moveTo>
                <a:cubicBezTo>
                  <a:pt x="198828" y="-27095"/>
                  <a:pt x="286925" y="32601"/>
                  <a:pt x="459613" y="0"/>
                </a:cubicBezTo>
                <a:cubicBezTo>
                  <a:pt x="632301" y="-32601"/>
                  <a:pt x="813733" y="42740"/>
                  <a:pt x="904558" y="0"/>
                </a:cubicBezTo>
                <a:cubicBezTo>
                  <a:pt x="995384" y="-42740"/>
                  <a:pt x="1335743" y="11794"/>
                  <a:pt x="1466850" y="0"/>
                </a:cubicBezTo>
                <a:cubicBezTo>
                  <a:pt x="1499237" y="198296"/>
                  <a:pt x="1413709" y="306535"/>
                  <a:pt x="1466850" y="492760"/>
                </a:cubicBezTo>
                <a:cubicBezTo>
                  <a:pt x="1519991" y="678985"/>
                  <a:pt x="1406716" y="876363"/>
                  <a:pt x="1466850" y="1000760"/>
                </a:cubicBezTo>
                <a:cubicBezTo>
                  <a:pt x="1526984" y="1125157"/>
                  <a:pt x="1416446" y="1374465"/>
                  <a:pt x="1466850" y="1524000"/>
                </a:cubicBezTo>
                <a:cubicBezTo>
                  <a:pt x="1288953" y="1543042"/>
                  <a:pt x="1194956" y="1505010"/>
                  <a:pt x="977900" y="1524000"/>
                </a:cubicBezTo>
                <a:cubicBezTo>
                  <a:pt x="760844" y="1542990"/>
                  <a:pt x="692423" y="1475941"/>
                  <a:pt x="503619" y="1524000"/>
                </a:cubicBezTo>
                <a:cubicBezTo>
                  <a:pt x="314815" y="1572059"/>
                  <a:pt x="108286" y="1501389"/>
                  <a:pt x="0" y="1524000"/>
                </a:cubicBezTo>
                <a:cubicBezTo>
                  <a:pt x="-41297" y="1414003"/>
                  <a:pt x="36901" y="1131580"/>
                  <a:pt x="0" y="985520"/>
                </a:cubicBezTo>
                <a:cubicBezTo>
                  <a:pt x="-36901" y="839460"/>
                  <a:pt x="47136" y="689783"/>
                  <a:pt x="0" y="523240"/>
                </a:cubicBezTo>
                <a:cubicBezTo>
                  <a:pt x="-47136" y="356697"/>
                  <a:pt x="54797" y="235709"/>
                  <a:pt x="0" y="0"/>
                </a:cubicBezTo>
                <a:close/>
              </a:path>
            </a:pathLst>
          </a:custGeom>
          <a:ln w="57150">
            <a:solidFill>
              <a:schemeClr val="tx1">
                <a:lumMod val="75000"/>
                <a:lumOff val="25000"/>
              </a:schemeClr>
            </a:solidFill>
            <a:extLst>
              <a:ext uri="{C807C97D-BFC1-408E-A445-0C87EB9F89A2}">
                <ask:lineSketchStyleProps xmlns:ask="http://schemas.microsoft.com/office/drawing/2018/sketchyshapes" sd="209128711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</p:pic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360F03D-5B32-04C7-AAE6-9C40F1287215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68AB2480-BD09-78CF-FE57-9EB036F878E3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" name="Google Shape;252;p28">
              <a:extLst>
                <a:ext uri="{FF2B5EF4-FFF2-40B4-BE49-F238E27FC236}">
                  <a16:creationId xmlns:a16="http://schemas.microsoft.com/office/drawing/2014/main" id="{5EB0448A-0120-2B13-4981-28C1C0966605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sp>
        <p:nvSpPr>
          <p:cNvPr id="16" name="Google Shape;995;p109">
            <a:extLst>
              <a:ext uri="{FF2B5EF4-FFF2-40B4-BE49-F238E27FC236}">
                <a16:creationId xmlns:a16="http://schemas.microsoft.com/office/drawing/2014/main" id="{146F36D3-98C7-A8EA-8830-9ABF771BA77B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Livret de l’élève</a:t>
            </a:r>
          </a:p>
        </p:txBody>
      </p:sp>
      <p:sp>
        <p:nvSpPr>
          <p:cNvPr id="17" name="Google Shape;996;p109">
            <a:extLst>
              <a:ext uri="{FF2B5EF4-FFF2-40B4-BE49-F238E27FC236}">
                <a16:creationId xmlns:a16="http://schemas.microsoft.com/office/drawing/2014/main" id="{0CCAD975-A096-1843-C18D-C7ABD2A0D5D9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Autre matériel</a:t>
            </a:r>
          </a:p>
        </p:txBody>
      </p:sp>
      <p:pic>
        <p:nvPicPr>
          <p:cNvPr id="18" name="Google Shape;1000;p109">
            <a:extLst>
              <a:ext uri="{FF2B5EF4-FFF2-40B4-BE49-F238E27FC236}">
                <a16:creationId xmlns:a16="http://schemas.microsoft.com/office/drawing/2014/main" id="{9E51B0A2-61BE-B2FE-2685-34EBB5FF90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8" r="1528"/>
          <a:stretch/>
        </p:blipFill>
        <p:spPr>
          <a:xfrm>
            <a:off x="2288711" y="2268362"/>
            <a:ext cx="2783064" cy="3835783"/>
          </a:xfrm>
          <a:prstGeom prst="rect">
            <a:avLst/>
          </a:prstGeom>
          <a:noFill/>
          <a:ln cap="flat">
            <a:solidFill>
              <a:srgbClr val="336FB6"/>
            </a:solidFill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52CBA1D-553E-9A48-AEC2-7331429E3E80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101920" y="2831843"/>
            <a:ext cx="2454437" cy="27345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89AC41C-233F-A17C-E10D-802746210632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53174" y="3735051"/>
            <a:ext cx="3619500" cy="25146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6E59D9-571C-BF58-B8D6-160ED8C46B2C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720052" y="2115869"/>
            <a:ext cx="1632389" cy="116408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0300A3-B307-D5DC-273A-568B2BA9A7E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5975323" y="210028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9FC40CB-87EF-FC64-CD65-BC554D605E4B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52500" y="3009732"/>
            <a:ext cx="894928" cy="860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806843-20BD-414E-4E5D-9A7341B6FA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5;p28">
            <a:extLst>
              <a:ext uri="{FF2B5EF4-FFF2-40B4-BE49-F238E27FC236}">
                <a16:creationId xmlns:a16="http://schemas.microsoft.com/office/drawing/2014/main" id="{CEEAC784-9960-E053-CC8C-7FB9CA4FCFF0}"/>
              </a:ext>
            </a:extLst>
          </p:cNvPr>
          <p:cNvSpPr/>
          <p:nvPr/>
        </p:nvSpPr>
        <p:spPr>
          <a:xfrm>
            <a:off x="172899" y="61516"/>
            <a:ext cx="11310803" cy="60272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MA" sz="3200" b="1" kern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Une banque des bons et mauvais comportements </a:t>
            </a:r>
            <a:endParaRPr lang="en-US" sz="1867" kern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" name="Picture 4" descr="Image générée">
            <a:extLst>
              <a:ext uri="{FF2B5EF4-FFF2-40B4-BE49-F238E27FC236}">
                <a16:creationId xmlns:a16="http://schemas.microsoft.com/office/drawing/2014/main" id="{F4626E94-432B-A0CD-E42A-F0E12111B3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2308" y="2802312"/>
            <a:ext cx="4467548" cy="2978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ulle narrative : ronde 12">
            <a:extLst>
              <a:ext uri="{FF2B5EF4-FFF2-40B4-BE49-F238E27FC236}">
                <a16:creationId xmlns:a16="http://schemas.microsoft.com/office/drawing/2014/main" id="{FF9D18EE-5076-762E-E780-F22E684ED078}"/>
              </a:ext>
            </a:extLst>
          </p:cNvPr>
          <p:cNvSpPr/>
          <p:nvPr/>
        </p:nvSpPr>
        <p:spPr>
          <a:xfrm rot="20889684">
            <a:off x="321993" y="2112536"/>
            <a:ext cx="2332431" cy="1350244"/>
          </a:xfrm>
          <a:prstGeom prst="wedgeEllipseCallout">
            <a:avLst>
              <a:gd name="adj1" fmla="val 37328"/>
              <a:gd name="adj2" fmla="val 53996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En classe, je suis attentif et </a:t>
            </a:r>
          </a:p>
          <a:p>
            <a:r>
              <a:rPr lang="fr-FR" b="1" dirty="0">
                <a:solidFill>
                  <a:schemeClr val="tx1"/>
                </a:solidFill>
              </a:rPr>
              <a:t>je respecte les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    règles.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pic>
        <p:nvPicPr>
          <p:cNvPr id="11" name="Image 13">
            <a:extLst>
              <a:ext uri="{FF2B5EF4-FFF2-40B4-BE49-F238E27FC236}">
                <a16:creationId xmlns:a16="http://schemas.microsoft.com/office/drawing/2014/main" id="{E9AC62EE-9887-9776-29FE-C1F48EBAC1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7567485" y="2618998"/>
            <a:ext cx="2485262" cy="3324601"/>
          </a:xfrm>
          <a:prstGeom prst="rect">
            <a:avLst/>
          </a:prstGeom>
        </p:spPr>
      </p:pic>
      <p:sp>
        <p:nvSpPr>
          <p:cNvPr id="12" name="Bulle narrative : ronde 14">
            <a:extLst>
              <a:ext uri="{FF2B5EF4-FFF2-40B4-BE49-F238E27FC236}">
                <a16:creationId xmlns:a16="http://schemas.microsoft.com/office/drawing/2014/main" id="{BFF6277C-D484-C74B-137D-818B6C4F3FFD}"/>
              </a:ext>
            </a:extLst>
          </p:cNvPr>
          <p:cNvSpPr/>
          <p:nvPr/>
        </p:nvSpPr>
        <p:spPr>
          <a:xfrm rot="20258912">
            <a:off x="6188672" y="2201108"/>
            <a:ext cx="2675607" cy="1015984"/>
          </a:xfrm>
          <a:prstGeom prst="wedgeEllipseCallout">
            <a:avLst>
              <a:gd name="adj1" fmla="val 24357"/>
              <a:gd name="adj2" fmla="val 72897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fr-FR" b="1" dirty="0">
              <a:solidFill>
                <a:schemeClr val="tx1"/>
              </a:solidFill>
            </a:endParaRPr>
          </a:p>
          <a:p>
            <a:r>
              <a:rPr lang="fr-FR" b="1" dirty="0">
                <a:solidFill>
                  <a:schemeClr val="tx1"/>
                </a:solidFill>
              </a:rPr>
              <a:t>Je mange des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bonbons en    </a:t>
            </a:r>
          </a:p>
          <a:p>
            <a:r>
              <a:rPr lang="fr-FR" b="1" dirty="0">
                <a:solidFill>
                  <a:schemeClr val="tx1"/>
                </a:solidFill>
              </a:rPr>
              <a:t>       cachette.</a:t>
            </a:r>
          </a:p>
          <a:p>
            <a:pPr algn="ctr"/>
            <a:endParaRPr lang="fr-FR" b="1" dirty="0">
              <a:solidFill>
                <a:schemeClr val="tx1"/>
              </a:solidFill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0081802-D88C-F156-40C8-2432A21A1BCF}"/>
              </a:ext>
            </a:extLst>
          </p:cNvPr>
          <p:cNvSpPr/>
          <p:nvPr/>
        </p:nvSpPr>
        <p:spPr>
          <a:xfrm>
            <a:off x="6524116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Mauvais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6F40BE5-6C0E-911D-E2B5-1B49A3055555}"/>
              </a:ext>
            </a:extLst>
          </p:cNvPr>
          <p:cNvSpPr/>
          <p:nvPr/>
        </p:nvSpPr>
        <p:spPr>
          <a:xfrm>
            <a:off x="1080082" y="1282941"/>
            <a:ext cx="4572000" cy="60272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r>
              <a:rPr lang="fr-FR" sz="2133" b="1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Bons comportements</a:t>
            </a:r>
            <a:endParaRPr lang="fr-MA" sz="2133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670794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88000"/>
                <a:lumMod val="16000"/>
                <a:lumOff val="84000"/>
              </a:srgb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B27096"/>
            </a:gs>
            <a:gs pos="100000">
              <a:srgbClr val="B27096">
                <a:alpha val="46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91DD44B3-2ECC-8E73-7AB6-47B427663729}"/>
              </a:ext>
            </a:extLst>
          </p:cNvPr>
          <p:cNvGrpSpPr/>
          <p:nvPr/>
        </p:nvGrpSpPr>
        <p:grpSpPr>
          <a:xfrm>
            <a:off x="812158" y="829916"/>
            <a:ext cx="10567685" cy="519816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B0A6C83-9B87-FCD8-63FB-3803C46C969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3320B3B-90C7-C1B3-09C6-81ACA009541F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r>
                <a:rPr lang="fr-FR" sz="5600" b="1" dirty="0">
                  <a:solidFill>
                    <a:schemeClr val="tx1"/>
                  </a:solidFill>
                </a:rPr>
                <a:t>Contrôler les cahiers </a:t>
              </a:r>
              <a:br>
                <a:rPr lang="fr-FR" sz="5600" b="1" dirty="0">
                  <a:solidFill>
                    <a:schemeClr val="tx1"/>
                  </a:solidFill>
                </a:rPr>
              </a:br>
              <a:r>
                <a:rPr lang="fr-FR" sz="5600" b="1" dirty="0">
                  <a:solidFill>
                    <a:schemeClr val="tx1"/>
                  </a:solidFill>
                </a:rPr>
                <a:t>et corriger l'exercice maison</a:t>
              </a: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C7F10022-23D6-311C-F092-CED679E4BE6C}"/>
              </a:ext>
            </a:extLst>
          </p:cNvPr>
          <p:cNvGrpSpPr/>
          <p:nvPr/>
        </p:nvGrpSpPr>
        <p:grpSpPr>
          <a:xfrm>
            <a:off x="8796759" y="491780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BD27AC25-B29A-602F-372F-391BB2A0C07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B2EC7153-8E5F-4E83-4F71-0117492C850D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dirty="0">
                  <a:solidFill>
                    <a:schemeClr val="tx1"/>
                  </a:solidFill>
                </a:rPr>
                <a:t>6 min</a:t>
              </a:r>
            </a:p>
          </p:txBody>
        </p:sp>
      </p:grpSp>
      <p:pic>
        <p:nvPicPr>
          <p:cNvPr id="47" name="Picture 52">
            <a:extLst>
              <a:ext uri="{FF2B5EF4-FFF2-40B4-BE49-F238E27FC236}">
                <a16:creationId xmlns:a16="http://schemas.microsoft.com/office/drawing/2014/main" id="{9C6F9633-ED3A-85FA-A079-AA1E28CB86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1318" y="1019838"/>
            <a:ext cx="1409365" cy="14400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8691033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92597D-A9F4-3BBC-7A47-7C132D013E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_A_01">
            <a:extLst>
              <a:ext uri="{FF2B5EF4-FFF2-40B4-BE49-F238E27FC236}">
                <a16:creationId xmlns:a16="http://schemas.microsoft.com/office/drawing/2014/main" id="{36BBCBDF-7096-3A9E-EA01-F06424AAF49E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commence par la correction de l’exercice maison de la séance précédente.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9F066938-A961-3AA4-E626-B05D9168824E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contrôle un échantillon d’élèves.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12FB5C80-0B69-638C-40FF-09ED346CF9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BF92BAF7-6798-6F1E-7630-1E8B8D7DB195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21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5148BC9-990E-4A00-A611-F173289606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4657" y="2724521"/>
            <a:ext cx="11682687" cy="223847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528;p39">
                <a:extLst>
                  <a:ext uri="{FF2B5EF4-FFF2-40B4-BE49-F238E27FC236}">
                    <a16:creationId xmlns:a16="http://schemas.microsoft.com/office/drawing/2014/main" id="{13B1969D-BC42-C791-1949-9A564A5FB255}"/>
                  </a:ext>
                </a:extLst>
              </p:cNvPr>
              <p:cNvSpPr txBox="1"/>
              <p:nvPr/>
            </p:nvSpPr>
            <p:spPr>
              <a:xfrm>
                <a:off x="9712148" y="4111121"/>
                <a:ext cx="1654351" cy="39238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spcFirstLastPara="1" wrap="square" lIns="68569" tIns="34275" rIns="68569" bIns="34275" anchor="ctr" anchorCtr="0">
                <a:spAutoFit/>
              </a:bodyPr>
              <a:lstStyle/>
              <a:p>
                <a:pPr algn="ctr"/>
                <a:r>
                  <a:rPr lang="fr-FR" sz="2100" b="1" dirty="0">
                    <a:solidFill>
                      <a:srgbClr val="C0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266</a:t>
                </a:r>
                <a:r>
                  <a:rPr lang="fr-FR" sz="2100" dirty="0">
                    <a:latin typeface="Calibri"/>
                    <a:ea typeface="Calibri"/>
                    <a:cs typeface="Calibri"/>
                    <a:sym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fr-FR" sz="2100" b="0" i="1" smtClean="0">
                        <a:latin typeface="Cambria Math" panose="02040503050406030204" pitchFamily="18" charset="0"/>
                        <a:ea typeface="Calibri"/>
                        <a:cs typeface="Calibri"/>
                        <a:sym typeface="Calibri"/>
                      </a:rPr>
                      <m:t>÷</m:t>
                    </m:r>
                  </m:oMath>
                </a14:m>
                <a:r>
                  <a:rPr lang="fr-FR" sz="2100" dirty="0">
                    <a:latin typeface="Calibri"/>
                    <a:ea typeface="Calibri"/>
                    <a:cs typeface="Calibri"/>
                    <a:sym typeface="Calibri"/>
                  </a:rPr>
                  <a:t> 19 = …</a:t>
                </a:r>
                <a:endParaRPr sz="2100" dirty="0"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10" name="Google Shape;528;p39">
                <a:extLst>
                  <a:ext uri="{FF2B5EF4-FFF2-40B4-BE49-F238E27FC236}">
                    <a16:creationId xmlns:a16="http://schemas.microsoft.com/office/drawing/2014/main" id="{13B1969D-BC42-C791-1949-9A564A5FB25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2148" y="4111121"/>
                <a:ext cx="1654351" cy="392385"/>
              </a:xfrm>
              <a:prstGeom prst="rect">
                <a:avLst/>
              </a:prstGeom>
              <a:blipFill>
                <a:blip r:embed="rId4"/>
                <a:stretch>
                  <a:fillRect l="-2941" t="-10769" r="-3309" b="-32308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818845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3C0E0-B141-B62E-532F-A48CC74E2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EBD3C0F8-4C14-4F54-BB97-AA53453A70B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99456" y="1400602"/>
            <a:ext cx="11826640" cy="2174347"/>
          </a:xfrm>
          <a:prstGeom prst="rect">
            <a:avLst/>
          </a:prstGeom>
        </p:spPr>
      </p:pic>
      <p:sp>
        <p:nvSpPr>
          <p:cNvPr id="3" name="D_A_01">
            <a:extLst>
              <a:ext uri="{FF2B5EF4-FFF2-40B4-BE49-F238E27FC236}">
                <a16:creationId xmlns:a16="http://schemas.microsoft.com/office/drawing/2014/main" id="{D734C9C7-C759-6AFA-27B8-D4CB10C2EC8C}"/>
              </a:ext>
            </a:extLst>
          </p:cNvPr>
          <p:cNvSpPr/>
          <p:nvPr/>
        </p:nvSpPr>
        <p:spPr>
          <a:xfrm>
            <a:off x="774700" y="177800"/>
            <a:ext cx="10553700" cy="508000"/>
          </a:xfrm>
          <a:prstGeom prst="rect">
            <a:avLst/>
          </a:prstGeom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b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Voici la bonne réponse :</a:t>
            </a:r>
          </a:p>
        </p:txBody>
      </p:sp>
      <p:sp>
        <p:nvSpPr>
          <p:cNvPr id="12" name="D_A_02">
            <a:extLst>
              <a:ext uri="{FF2B5EF4-FFF2-40B4-BE49-F238E27FC236}">
                <a16:creationId xmlns:a16="http://schemas.microsoft.com/office/drawing/2014/main" id="{E7429F16-96A1-F99C-C31C-5B29D75E8098}"/>
              </a:ext>
            </a:extLst>
          </p:cNvPr>
          <p:cNvSpPr txBox="1"/>
          <p:nvPr/>
        </p:nvSpPr>
        <p:spPr>
          <a:xfrm>
            <a:off x="190500" y="673100"/>
            <a:ext cx="11176000" cy="30480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L’enseignant explique </a:t>
            </a:r>
            <a:r>
              <a:rPr kumimoji="0" lang="fr-FR" sz="1600" i="1" u="sng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 nécessaire </a:t>
            </a:r>
            <a:r>
              <a:rPr kumimoji="0" lang="fr-FR" sz="16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 seul cas.</a:t>
            </a:r>
          </a:p>
        </p:txBody>
      </p:sp>
      <p:pic>
        <p:nvPicPr>
          <p:cNvPr id="60" name="Picture 52">
            <a:extLst>
              <a:ext uri="{FF2B5EF4-FFF2-40B4-BE49-F238E27FC236}">
                <a16:creationId xmlns:a16="http://schemas.microsoft.com/office/drawing/2014/main" id="{D7E94228-35AC-4E91-D9AA-F1A44D4B8C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28400" y="212057"/>
            <a:ext cx="617844" cy="631274"/>
          </a:xfrm>
          <a:prstGeom prst="ellipse">
            <a:avLst/>
          </a:prstGeom>
        </p:spPr>
      </p:pic>
      <p:pic>
        <p:nvPicPr>
          <p:cNvPr id="214" name="Image 8">
            <a:extLst>
              <a:ext uri="{FF2B5EF4-FFF2-40B4-BE49-F238E27FC236}">
                <a16:creationId xmlns:a16="http://schemas.microsoft.com/office/drawing/2014/main" id="{F5F88905-FA8B-DEFE-7C3C-0F19790141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7" name="Google Shape;528;p39">
            <a:extLst>
              <a:ext uri="{FF2B5EF4-FFF2-40B4-BE49-F238E27FC236}">
                <a16:creationId xmlns:a16="http://schemas.microsoft.com/office/drawing/2014/main" id="{F3860D37-BF52-49F0-A541-4421C9D1AF29}"/>
              </a:ext>
            </a:extLst>
          </p:cNvPr>
          <p:cNvSpPr txBox="1"/>
          <p:nvPr/>
        </p:nvSpPr>
        <p:spPr>
          <a:xfrm>
            <a:off x="2104027" y="2737894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13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528;p39">
            <a:extLst>
              <a:ext uri="{FF2B5EF4-FFF2-40B4-BE49-F238E27FC236}">
                <a16:creationId xmlns:a16="http://schemas.microsoft.com/office/drawing/2014/main" id="{D11F573A-393A-4A5C-8B2C-8D84F9C5D50F}"/>
              </a:ext>
            </a:extLst>
          </p:cNvPr>
          <p:cNvSpPr txBox="1"/>
          <p:nvPr/>
        </p:nvSpPr>
        <p:spPr>
          <a:xfrm>
            <a:off x="9768710" y="2737894"/>
            <a:ext cx="553202" cy="3923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266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528;p39">
            <a:extLst>
              <a:ext uri="{FF2B5EF4-FFF2-40B4-BE49-F238E27FC236}">
                <a16:creationId xmlns:a16="http://schemas.microsoft.com/office/drawing/2014/main" id="{6D7D662F-194B-4FCD-86FD-8C4D289B374F}"/>
              </a:ext>
            </a:extLst>
          </p:cNvPr>
          <p:cNvSpPr txBox="1"/>
          <p:nvPr/>
        </p:nvSpPr>
        <p:spPr>
          <a:xfrm>
            <a:off x="7829704" y="2737894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15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528;p39">
            <a:extLst>
              <a:ext uri="{FF2B5EF4-FFF2-40B4-BE49-F238E27FC236}">
                <a16:creationId xmlns:a16="http://schemas.microsoft.com/office/drawing/2014/main" id="{B36330FE-50D1-40FB-8F2D-C433841B00C8}"/>
              </a:ext>
            </a:extLst>
          </p:cNvPr>
          <p:cNvSpPr txBox="1"/>
          <p:nvPr/>
        </p:nvSpPr>
        <p:spPr>
          <a:xfrm>
            <a:off x="5006677" y="2737894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11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528;p39">
            <a:extLst>
              <a:ext uri="{FF2B5EF4-FFF2-40B4-BE49-F238E27FC236}">
                <a16:creationId xmlns:a16="http://schemas.microsoft.com/office/drawing/2014/main" id="{21524D6D-CF76-4A23-AF6A-A25EFDDC62DE}"/>
              </a:ext>
            </a:extLst>
          </p:cNvPr>
          <p:cNvSpPr txBox="1"/>
          <p:nvPr/>
        </p:nvSpPr>
        <p:spPr>
          <a:xfrm>
            <a:off x="10675792" y="2737894"/>
            <a:ext cx="1622834" cy="3923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ctr" anchorCtr="0">
            <a:spAutoFit/>
          </a:bodyPr>
          <a:lstStyle/>
          <a:p>
            <a:pPr algn="ctr"/>
            <a:r>
              <a:rPr lang="fr-FR" sz="2100" b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14 reste 0</a:t>
            </a:r>
            <a:endParaRPr sz="2100" b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6CB672DF-F1A3-3135-D517-05C72DC9FF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0770659"/>
              </p:ext>
            </p:extLst>
          </p:nvPr>
        </p:nvGraphicFramePr>
        <p:xfrm>
          <a:off x="83206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3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1" name="Table 10">
            <a:extLst>
              <a:ext uri="{FF2B5EF4-FFF2-40B4-BE49-F238E27FC236}">
                <a16:creationId xmlns:a16="http://schemas.microsoft.com/office/drawing/2014/main" id="{A04E2241-3F47-C288-30F1-F362C06E4F6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8838803"/>
              </p:ext>
            </p:extLst>
          </p:nvPr>
        </p:nvGraphicFramePr>
        <p:xfrm>
          <a:off x="361608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24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00297910-25C6-9786-17D8-2A6243AB14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7859501"/>
              </p:ext>
            </p:extLst>
          </p:nvPr>
        </p:nvGraphicFramePr>
        <p:xfrm>
          <a:off x="640010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16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5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8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697CD18B-8D15-8191-56C8-B3EE6D81E0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7114407"/>
              </p:ext>
            </p:extLst>
          </p:nvPr>
        </p:nvGraphicFramePr>
        <p:xfrm>
          <a:off x="9184128" y="3945195"/>
          <a:ext cx="2160000" cy="234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0000">
                  <a:extLst>
                    <a:ext uri="{9D8B030D-6E8A-4147-A177-3AD203B41FA5}">
                      <a16:colId xmlns:a16="http://schemas.microsoft.com/office/drawing/2014/main" val="69453613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07000032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405585308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6865034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198440105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3432299054"/>
                    </a:ext>
                  </a:extLst>
                </a:gridCol>
              </a:tblGrid>
              <a:tr h="468000"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2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19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4131051"/>
                  </a:ext>
                </a:extLst>
              </a:tr>
              <a:tr h="468000"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9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1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4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300126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-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2072980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7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6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0393229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b="1" dirty="0">
                          <a:solidFill>
                            <a:srgbClr val="C00000"/>
                          </a:solidFill>
                        </a:rPr>
                        <a:t>0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24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24310519"/>
                  </a:ext>
                </a:extLst>
              </a:tr>
            </a:tbl>
          </a:graphicData>
        </a:graphic>
      </p:graphicFrame>
      <p:sp>
        <p:nvSpPr>
          <p:cNvPr id="2" name="Rectangle 1">
            <a:extLst>
              <a:ext uri="{FF2B5EF4-FFF2-40B4-BE49-F238E27FC236}">
                <a16:creationId xmlns:a16="http://schemas.microsoft.com/office/drawing/2014/main" id="{0118CBCF-E93E-F619-6E5C-BF563D523CE6}"/>
              </a:ext>
            </a:extLst>
          </p:cNvPr>
          <p:cNvSpPr/>
          <p:nvPr/>
        </p:nvSpPr>
        <p:spPr>
          <a:xfrm>
            <a:off x="5124450" y="6223230"/>
            <a:ext cx="1943100" cy="445655"/>
          </a:xfrm>
          <a:prstGeom prst="rect">
            <a:avLst/>
          </a:prstGeom>
          <a:solidFill>
            <a:srgbClr val="FDDF43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Page 21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7596EACF-2118-D41C-48AE-3BA9E80741CC}"/>
              </a:ext>
            </a:extLst>
          </p:cNvPr>
          <p:cNvCxnSpPr>
            <a:cxnSpLocks/>
          </p:cNvCxnSpPr>
          <p:nvPr/>
        </p:nvCxnSpPr>
        <p:spPr>
          <a:xfrm flipH="1">
            <a:off x="10163537" y="2263322"/>
            <a:ext cx="589280" cy="47457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607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11282</TotalTime>
  <Words>1970</Words>
  <Application>Microsoft Office PowerPoint</Application>
  <PresentationFormat>Widescreen</PresentationFormat>
  <Paragraphs>555</Paragraphs>
  <Slides>41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41</vt:i4>
      </vt:variant>
    </vt:vector>
  </HeadingPairs>
  <TitlesOfParts>
    <vt:vector size="56" baseType="lpstr">
      <vt:lpstr>Alex Brush</vt:lpstr>
      <vt:lpstr>Aptos</vt:lpstr>
      <vt:lpstr>Arial</vt:lpstr>
      <vt:lpstr>Calibri</vt:lpstr>
      <vt:lpstr>Calibri Light</vt:lpstr>
      <vt:lpstr>Cambria Math</vt:lpstr>
      <vt:lpstr>Dosis</vt:lpstr>
      <vt:lpstr>Dosis Bold</vt:lpstr>
      <vt:lpstr>Poppins ExtraBold</vt:lpstr>
      <vt:lpstr>quote-cjk-patch</vt:lpstr>
      <vt:lpstr>Office Theme</vt:lpstr>
      <vt:lpstr>Custom Design</vt:lpstr>
      <vt:lpstr>1_Custom Design</vt:lpstr>
      <vt:lpstr>Conception personnalisée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ABDELLAH.DIFFAA</cp:lastModifiedBy>
  <cp:revision>1341</cp:revision>
  <cp:lastPrinted>2024-10-05T19:15:58Z</cp:lastPrinted>
  <dcterms:created xsi:type="dcterms:W3CDTF">2024-05-28T10:13:44Z</dcterms:created>
  <dcterms:modified xsi:type="dcterms:W3CDTF">2025-09-12T01:08:10Z</dcterms:modified>
</cp:coreProperties>
</file>