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0" r:id="rId4"/>
    <p:sldMasterId id="2147483793" r:id="rId5"/>
  </p:sldMasterIdLst>
  <p:notesMasterIdLst>
    <p:notesMasterId r:id="rId49"/>
  </p:notesMasterIdLst>
  <p:handoutMasterIdLst>
    <p:handoutMasterId r:id="rId50"/>
  </p:handoutMasterIdLst>
  <p:sldIdLst>
    <p:sldId id="2134807646" r:id="rId6"/>
    <p:sldId id="2147483485" r:id="rId7"/>
    <p:sldId id="2147483579" r:id="rId8"/>
    <p:sldId id="2147483552" r:id="rId9"/>
    <p:sldId id="2147483397" r:id="rId10"/>
    <p:sldId id="2147483531" r:id="rId11"/>
    <p:sldId id="2134806507" r:id="rId12"/>
    <p:sldId id="2134806552" r:id="rId13"/>
    <p:sldId id="2134806553" r:id="rId14"/>
    <p:sldId id="2134806554" r:id="rId15"/>
    <p:sldId id="2147483559" r:id="rId16"/>
    <p:sldId id="2147483567" r:id="rId17"/>
    <p:sldId id="2134806567" r:id="rId18"/>
    <p:sldId id="2147483580" r:id="rId19"/>
    <p:sldId id="2134805874" r:id="rId20"/>
    <p:sldId id="2134806558" r:id="rId21"/>
    <p:sldId id="2134806569" r:id="rId22"/>
    <p:sldId id="2134806564" r:id="rId23"/>
    <p:sldId id="2134806565" r:id="rId24"/>
    <p:sldId id="2134806568" r:id="rId25"/>
    <p:sldId id="2147483577" r:id="rId26"/>
    <p:sldId id="2134805878" r:id="rId27"/>
    <p:sldId id="2134806566" r:id="rId28"/>
    <p:sldId id="2134806101" r:id="rId29"/>
    <p:sldId id="2147483570" r:id="rId30"/>
    <p:sldId id="2134806572" r:id="rId31"/>
    <p:sldId id="2134806573" r:id="rId32"/>
    <p:sldId id="2134806108" r:id="rId33"/>
    <p:sldId id="2147483562" r:id="rId34"/>
    <p:sldId id="2147483572" r:id="rId35"/>
    <p:sldId id="2147483573" r:id="rId36"/>
    <p:sldId id="2134806576" r:id="rId37"/>
    <p:sldId id="2134806577" r:id="rId38"/>
    <p:sldId id="2134806551" r:id="rId39"/>
    <p:sldId id="2134806578" r:id="rId40"/>
    <p:sldId id="2134806579" r:id="rId41"/>
    <p:sldId id="2134806088" r:id="rId42"/>
    <p:sldId id="2134806580" r:id="rId43"/>
    <p:sldId id="2134806581" r:id="rId44"/>
    <p:sldId id="2134806582" r:id="rId45"/>
    <p:sldId id="2134806536" r:id="rId46"/>
    <p:sldId id="2134806535" r:id="rId47"/>
    <p:sldId id="2134806584" r:id="rId4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34807646"/>
            <p14:sldId id="2147483485"/>
            <p14:sldId id="2147483579"/>
            <p14:sldId id="2147483552"/>
            <p14:sldId id="2147483397"/>
            <p14:sldId id="2147483531"/>
          </p14:sldIdLst>
        </p14:section>
        <p14:section name="Contrôle des cahiers des élèves" id="{3349E447-45AA-43EF-A620-CF581E9FA99B}">
          <p14:sldIdLst>
            <p14:sldId id="2134806507"/>
            <p14:sldId id="2134806552"/>
            <p14:sldId id="2134806553"/>
          </p14:sldIdLst>
        </p14:section>
        <p14:section name="Discussion informelle" id="{8F7889F9-27DA-4421-B305-A18399C6F4CE}">
          <p14:sldIdLst>
            <p14:sldId id="2134806554"/>
            <p14:sldId id="2147483559"/>
            <p14:sldId id="2147483567"/>
          </p14:sldIdLst>
        </p14:section>
        <p14:section name="Activité rituelle" id="{79315A69-A635-48A2-B9BA-98FE67B817D4}">
          <p14:sldIdLst>
            <p14:sldId id="2134806567"/>
            <p14:sldId id="2147483580"/>
            <p14:sldId id="2134805874"/>
            <p14:sldId id="2134806558"/>
          </p14:sldIdLst>
        </p14:section>
        <p14:section name="Lexique" id="{343C6800-A84D-49D7-8DE8-BBB1B42005B7}">
          <p14:sldIdLst>
            <p14:sldId id="2134806569"/>
            <p14:sldId id="2134806564"/>
            <p14:sldId id="2134806565"/>
          </p14:sldIdLst>
        </p14:section>
        <p14:section name="Déclaration de l’objectif de la séance" id="{1F7A1ED2-DD19-4DF3-BC26-A1D65FFD1118}">
          <p14:sldIdLst>
            <p14:sldId id="2134806568"/>
            <p14:sldId id="2147483577"/>
            <p14:sldId id="2134805878"/>
          </p14:sldIdLst>
        </p14:section>
        <p14:section name="Activités préparatoires" id="{69F73FD7-CFD2-4947-A3C9-375EE528B5BE}">
          <p14:sldIdLst>
            <p14:sldId id="2134806566"/>
            <p14:sldId id="2134806101"/>
            <p14:sldId id="2147483570"/>
            <p14:sldId id="2134806572"/>
          </p14:sldIdLst>
        </p14:section>
        <p14:section name="Tâche principale" id="{A2A5D278-252D-471E-A046-E0EEBB7C2D2B}">
          <p14:sldIdLst>
            <p14:sldId id="2134806573"/>
            <p14:sldId id="2134806108"/>
            <p14:sldId id="2147483562"/>
            <p14:sldId id="2147483572"/>
            <p14:sldId id="2147483573"/>
            <p14:sldId id="2134806576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  <p14:sldId id="2134806581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  <a:srgbClr val="F5A109"/>
    <a:srgbClr val="FF6600"/>
    <a:srgbClr val="0B0805"/>
    <a:srgbClr val="FDDF43"/>
    <a:srgbClr val="4A3622"/>
    <a:srgbClr val="EE50D0"/>
    <a:srgbClr val="E2632A"/>
    <a:srgbClr val="AB20B6"/>
    <a:srgbClr val="FCD3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017" autoAdjust="0"/>
    <p:restoredTop sz="93816" autoAdjust="0"/>
  </p:normalViewPr>
  <p:slideViewPr>
    <p:cSldViewPr snapToGrid="0">
      <p:cViewPr varScale="1">
        <p:scale>
          <a:sx n="81" d="100"/>
          <a:sy n="81" d="100"/>
        </p:scale>
        <p:origin x="91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8" Type="http://schemas.openxmlformats.org/officeDocument/2006/relationships/slide" Target="slides/slide3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15/09/2025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7634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FC498-5547-E0CC-8A4A-7FAD51DAC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BC943C-2BF9-334C-51FC-A9DC6C32D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C17F9D-A8FA-3D18-E36F-D52DA9D4F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60453-1A2B-26FB-4636-D63A7EE29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625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Ici, l'accent sera mis sur le choix de l’opération et non pas sur le calcul.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939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0295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273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0346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6527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869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2845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3716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4732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075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1957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65943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299224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053537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72821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17636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62216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793086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1551102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503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3625957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44954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67289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409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58409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67652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05613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76060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6314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958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0063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389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044372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35.xml"/><Relationship Id="rId21" Type="http://schemas.openxmlformats.org/officeDocument/2006/relationships/theme" Target="../theme/theme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20" Type="http://schemas.openxmlformats.org/officeDocument/2006/relationships/slideLayout" Target="../slideLayouts/slideLayout52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19" Type="http://schemas.openxmlformats.org/officeDocument/2006/relationships/slideLayout" Target="../slideLayouts/slideLayout51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15/09/2025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66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15/09/2025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67989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05" r:id="rId12"/>
    <p:sldLayoutId id="2147483806" r:id="rId13"/>
    <p:sldLayoutId id="2147483807" r:id="rId14"/>
    <p:sldLayoutId id="2147483808" r:id="rId15"/>
    <p:sldLayoutId id="2147483809" r:id="rId16"/>
    <p:sldLayoutId id="2147483810" r:id="rId17"/>
    <p:sldLayoutId id="2147483811" r:id="rId18"/>
    <p:sldLayoutId id="2147483812" r:id="rId19"/>
    <p:sldLayoutId id="2147483813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9.png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6.png"/><Relationship Id="rId5" Type="http://schemas.openxmlformats.org/officeDocument/2006/relationships/image" Target="../media/image14.png"/><Relationship Id="rId4" Type="http://schemas.openxmlformats.org/officeDocument/2006/relationships/image" Target="../media/image1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7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720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image" Target="../media/image22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04312" y="3710465"/>
            <a:ext cx="5990003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6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Parcours</a:t>
            </a: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04312" y="5304657"/>
            <a:ext cx="5990003" cy="696796"/>
          </a:xfrm>
          <a:prstGeom prst="rect">
            <a:avLst/>
          </a:prstGeom>
          <a:solidFill>
            <a:srgbClr val="54AFE9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6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Séance 03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846698" y="3811586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33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33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7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Mathématiques</a:t>
            </a:r>
            <a:endParaRPr kumimoji="0" lang="fr-FR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Niveau</a:t>
            </a:r>
            <a:r>
              <a:rPr kumimoji="0" lang="fr-FR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osis"/>
                <a:ea typeface="Dosis"/>
                <a:cs typeface="Dosis"/>
              </a:rPr>
              <a:t>    </a:t>
            </a:r>
            <a:r>
              <a:rPr kumimoji="0" lang="fr-FR" sz="1333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osis"/>
                <a:ea typeface="Dosis"/>
                <a:cs typeface="Dosis"/>
              </a:rPr>
              <a:t>            </a:t>
            </a:r>
            <a:r>
              <a:rPr kumimoji="0" lang="fr-FR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osis"/>
                <a:ea typeface="Dosis"/>
                <a:cs typeface="Dosis"/>
              </a:rPr>
              <a:t>             </a:t>
            </a:r>
            <a:endParaRPr kumimoji="0" lang="fr-FR" sz="14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kumimoji="0" lang="fr-FR" sz="2133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kumimoji="0" lang="fr-FR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CBF1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kumimoji="0" lang="fr-FR" sz="32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223;p26">
            <a:extLst>
              <a:ext uri="{FF2B5EF4-FFF2-40B4-BE49-F238E27FC236}">
                <a16:creationId xmlns:a16="http://schemas.microsoft.com/office/drawing/2014/main" id="{385193E7-D31A-7AEA-E5AC-38519D2D228A}"/>
              </a:ext>
            </a:extLst>
          </p:cNvPr>
          <p:cNvSpPr/>
          <p:nvPr/>
        </p:nvSpPr>
        <p:spPr>
          <a:xfrm>
            <a:off x="304312" y="4531839"/>
            <a:ext cx="5990003" cy="6967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6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Domaine </a:t>
            </a:r>
          </a:p>
        </p:txBody>
      </p:sp>
      <p:sp>
        <p:nvSpPr>
          <p:cNvPr id="25" name="Google Shape;735;p98">
            <a:extLst>
              <a:ext uri="{FF2B5EF4-FFF2-40B4-BE49-F238E27FC236}">
                <a16:creationId xmlns:a16="http://schemas.microsoft.com/office/drawing/2014/main" id="{44BDC77F-AD67-2B29-88E6-15630B2F8F94}"/>
              </a:ext>
            </a:extLst>
          </p:cNvPr>
          <p:cNvSpPr/>
          <p:nvPr/>
        </p:nvSpPr>
        <p:spPr>
          <a:xfrm>
            <a:off x="1856995" y="4604250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33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28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96656D0C-ECB6-0A90-69AA-A3C5D97E67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91" y="3669321"/>
            <a:ext cx="4939709" cy="2534173"/>
          </a:xfrm>
          <a:prstGeom prst="rect">
            <a:avLst/>
          </a:prstGeom>
        </p:spPr>
      </p:pic>
      <p:sp>
        <p:nvSpPr>
          <p:cNvPr id="17" name="Google Shape;223;p26">
            <a:extLst>
              <a:ext uri="{FF2B5EF4-FFF2-40B4-BE49-F238E27FC236}">
                <a16:creationId xmlns:a16="http://schemas.microsoft.com/office/drawing/2014/main" id="{AD19DCE4-5143-B078-8898-4479268B4435}"/>
              </a:ext>
            </a:extLst>
          </p:cNvPr>
          <p:cNvSpPr/>
          <p:nvPr/>
        </p:nvSpPr>
        <p:spPr>
          <a:xfrm>
            <a:off x="1937552" y="3770861"/>
            <a:ext cx="4286785" cy="576000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6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C7B67333-344B-E87F-5F52-3D69D2C5DA01}"/>
              </a:ext>
            </a:extLst>
          </p:cNvPr>
          <p:cNvSpPr/>
          <p:nvPr/>
        </p:nvSpPr>
        <p:spPr>
          <a:xfrm>
            <a:off x="1937552" y="4592236"/>
            <a:ext cx="4286785" cy="576000"/>
          </a:xfrm>
          <a:prstGeom prst="rect">
            <a:avLst/>
          </a:prstGeom>
          <a:solidFill>
            <a:srgbClr val="BDD7EE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6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Entiers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2355552-FBE5-4AF4-908D-DE25BC938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201" y="3387581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fr-FR" alt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fr-FR" alt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>
            <a:off x="1846710" y="5423309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33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223;p26">
            <a:extLst>
              <a:ext uri="{FF2B5EF4-FFF2-40B4-BE49-F238E27FC236}">
                <a16:creationId xmlns:a16="http://schemas.microsoft.com/office/drawing/2014/main" id="{C2CEBB79-D2BB-8B35-5A51-1889954BE5E3}"/>
              </a:ext>
            </a:extLst>
          </p:cNvPr>
          <p:cNvSpPr/>
          <p:nvPr/>
        </p:nvSpPr>
        <p:spPr>
          <a:xfrm>
            <a:off x="1937552" y="5365053"/>
            <a:ext cx="4286785" cy="576000"/>
          </a:xfrm>
          <a:prstGeom prst="rect">
            <a:avLst/>
          </a:prstGeom>
          <a:solidFill>
            <a:srgbClr val="54AFE9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Diviser un entier à 3 chiffres par un entier à 2 chiffres, </a:t>
            </a:r>
            <a:r>
              <a:rPr lang="fr-FR" sz="2133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sans reste.</a:t>
            </a:r>
            <a:endParaRPr lang="fr-FR" sz="2133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Discussion informelle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C48600F-D189-86A1-9DEC-103FEF962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025" y="1210310"/>
            <a:ext cx="2139950" cy="1163833"/>
          </a:xfrm>
          <a:custGeom>
            <a:avLst/>
            <a:gdLst>
              <a:gd name="connsiteX0" fmla="*/ 0 w 2139950"/>
              <a:gd name="connsiteY0" fmla="*/ 0 h 1163833"/>
              <a:gd name="connsiteX1" fmla="*/ 577787 w 2139950"/>
              <a:gd name="connsiteY1" fmla="*/ 0 h 1163833"/>
              <a:gd name="connsiteX2" fmla="*/ 1134174 w 2139950"/>
              <a:gd name="connsiteY2" fmla="*/ 0 h 1163833"/>
              <a:gd name="connsiteX3" fmla="*/ 1604963 w 2139950"/>
              <a:gd name="connsiteY3" fmla="*/ 0 h 1163833"/>
              <a:gd name="connsiteX4" fmla="*/ 2139950 w 2139950"/>
              <a:gd name="connsiteY4" fmla="*/ 0 h 1163833"/>
              <a:gd name="connsiteX5" fmla="*/ 2139950 w 2139950"/>
              <a:gd name="connsiteY5" fmla="*/ 547002 h 1163833"/>
              <a:gd name="connsiteX6" fmla="*/ 2139950 w 2139950"/>
              <a:gd name="connsiteY6" fmla="*/ 1163833 h 1163833"/>
              <a:gd name="connsiteX7" fmla="*/ 1647762 w 2139950"/>
              <a:gd name="connsiteY7" fmla="*/ 1163833 h 1163833"/>
              <a:gd name="connsiteX8" fmla="*/ 1134174 w 2139950"/>
              <a:gd name="connsiteY8" fmla="*/ 1163833 h 1163833"/>
              <a:gd name="connsiteX9" fmla="*/ 556387 w 2139950"/>
              <a:gd name="connsiteY9" fmla="*/ 1163833 h 1163833"/>
              <a:gd name="connsiteX10" fmla="*/ 0 w 2139950"/>
              <a:gd name="connsiteY10" fmla="*/ 1163833 h 1163833"/>
              <a:gd name="connsiteX11" fmla="*/ 0 w 2139950"/>
              <a:gd name="connsiteY11" fmla="*/ 605193 h 1163833"/>
              <a:gd name="connsiteX12" fmla="*/ 0 w 2139950"/>
              <a:gd name="connsiteY12" fmla="*/ 0 h 1163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39950" h="1163833" fill="none" extrusionOk="0">
                <a:moveTo>
                  <a:pt x="0" y="0"/>
                </a:moveTo>
                <a:cubicBezTo>
                  <a:pt x="222243" y="-14514"/>
                  <a:pt x="433967" y="50052"/>
                  <a:pt x="577787" y="0"/>
                </a:cubicBezTo>
                <a:cubicBezTo>
                  <a:pt x="721607" y="-50052"/>
                  <a:pt x="901976" y="41663"/>
                  <a:pt x="1134174" y="0"/>
                </a:cubicBezTo>
                <a:cubicBezTo>
                  <a:pt x="1366372" y="-41663"/>
                  <a:pt x="1492999" y="18728"/>
                  <a:pt x="1604963" y="0"/>
                </a:cubicBezTo>
                <a:cubicBezTo>
                  <a:pt x="1716927" y="-18728"/>
                  <a:pt x="1882795" y="22395"/>
                  <a:pt x="2139950" y="0"/>
                </a:cubicBezTo>
                <a:cubicBezTo>
                  <a:pt x="2168709" y="268604"/>
                  <a:pt x="2110094" y="324667"/>
                  <a:pt x="2139950" y="547002"/>
                </a:cubicBezTo>
                <a:cubicBezTo>
                  <a:pt x="2169806" y="769337"/>
                  <a:pt x="2133784" y="973411"/>
                  <a:pt x="2139950" y="1163833"/>
                </a:cubicBezTo>
                <a:cubicBezTo>
                  <a:pt x="1930389" y="1176763"/>
                  <a:pt x="1768743" y="1141582"/>
                  <a:pt x="1647762" y="1163833"/>
                </a:cubicBezTo>
                <a:cubicBezTo>
                  <a:pt x="1526781" y="1186084"/>
                  <a:pt x="1250890" y="1125078"/>
                  <a:pt x="1134174" y="1163833"/>
                </a:cubicBezTo>
                <a:cubicBezTo>
                  <a:pt x="1017458" y="1202588"/>
                  <a:pt x="731959" y="1095584"/>
                  <a:pt x="556387" y="1163833"/>
                </a:cubicBezTo>
                <a:cubicBezTo>
                  <a:pt x="380815" y="1232082"/>
                  <a:pt x="231687" y="1142273"/>
                  <a:pt x="0" y="1163833"/>
                </a:cubicBezTo>
                <a:cubicBezTo>
                  <a:pt x="-23979" y="914484"/>
                  <a:pt x="23215" y="720421"/>
                  <a:pt x="0" y="605193"/>
                </a:cubicBezTo>
                <a:cubicBezTo>
                  <a:pt x="-23215" y="489965"/>
                  <a:pt x="3436" y="200099"/>
                  <a:pt x="0" y="0"/>
                </a:cubicBezTo>
                <a:close/>
              </a:path>
              <a:path w="2139950" h="1163833" stroke="0" extrusionOk="0">
                <a:moveTo>
                  <a:pt x="0" y="0"/>
                </a:moveTo>
                <a:cubicBezTo>
                  <a:pt x="235729" y="-46465"/>
                  <a:pt x="290898" y="4841"/>
                  <a:pt x="513588" y="0"/>
                </a:cubicBezTo>
                <a:cubicBezTo>
                  <a:pt x="736278" y="-4841"/>
                  <a:pt x="813366" y="62696"/>
                  <a:pt x="1091375" y="0"/>
                </a:cubicBezTo>
                <a:cubicBezTo>
                  <a:pt x="1369384" y="-62696"/>
                  <a:pt x="1495050" y="26457"/>
                  <a:pt x="1669161" y="0"/>
                </a:cubicBezTo>
                <a:cubicBezTo>
                  <a:pt x="1843272" y="-26457"/>
                  <a:pt x="2002324" y="2858"/>
                  <a:pt x="2139950" y="0"/>
                </a:cubicBezTo>
                <a:cubicBezTo>
                  <a:pt x="2157935" y="233093"/>
                  <a:pt x="2079520" y="356131"/>
                  <a:pt x="2139950" y="605193"/>
                </a:cubicBezTo>
                <a:cubicBezTo>
                  <a:pt x="2200380" y="854255"/>
                  <a:pt x="2129084" y="936554"/>
                  <a:pt x="2139950" y="1163833"/>
                </a:cubicBezTo>
                <a:cubicBezTo>
                  <a:pt x="1904482" y="1170263"/>
                  <a:pt x="1782006" y="1108388"/>
                  <a:pt x="1562164" y="1163833"/>
                </a:cubicBezTo>
                <a:cubicBezTo>
                  <a:pt x="1342322" y="1219278"/>
                  <a:pt x="1234217" y="1139308"/>
                  <a:pt x="1091375" y="1163833"/>
                </a:cubicBezTo>
                <a:cubicBezTo>
                  <a:pt x="948533" y="1188358"/>
                  <a:pt x="805225" y="1148451"/>
                  <a:pt x="534988" y="1163833"/>
                </a:cubicBezTo>
                <a:cubicBezTo>
                  <a:pt x="264751" y="1179215"/>
                  <a:pt x="199878" y="1161446"/>
                  <a:pt x="0" y="1163833"/>
                </a:cubicBezTo>
                <a:cubicBezTo>
                  <a:pt x="-27028" y="996531"/>
                  <a:pt x="29889" y="815666"/>
                  <a:pt x="0" y="581917"/>
                </a:cubicBezTo>
                <a:cubicBezTo>
                  <a:pt x="-29889" y="348168"/>
                  <a:pt x="51244" y="219564"/>
                  <a:pt x="0" y="0"/>
                </a:cubicBezTo>
                <a:close/>
              </a:path>
            </a:pathLst>
          </a:custGeom>
          <a:ln w="57150">
            <a:solidFill>
              <a:srgbClr val="B27096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_A_01">
            <a:extLst>
              <a:ext uri="{FF2B5EF4-FFF2-40B4-BE49-F238E27FC236}">
                <a16:creationId xmlns:a16="http://schemas.microsoft.com/office/drawing/2014/main" id="{D10A8895-15DF-F7E6-BBF9-C07C8BABB61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 représente l’image ? Discutez en binômes.</a:t>
            </a:r>
          </a:p>
        </p:txBody>
      </p:sp>
      <p:sp>
        <p:nvSpPr>
          <p:cNvPr id="17" name="D_A_02">
            <a:extLst>
              <a:ext uri="{FF2B5EF4-FFF2-40B4-BE49-F238E27FC236}">
                <a16:creationId xmlns:a16="http://schemas.microsoft.com/office/drawing/2014/main" id="{1510DD6D-F0B1-0036-6B92-7FB3E2BD0236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 secondes aux binômes pour discuter puis donne la parole à certains d’eux.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C45FBD8-B76C-3202-2210-DCAC98B7F5B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19" name="Picture 2" descr="Lever la main - Icônes mains et gestes gratuites">
            <a:extLst>
              <a:ext uri="{FF2B5EF4-FFF2-40B4-BE49-F238E27FC236}">
                <a16:creationId xmlns:a16="http://schemas.microsoft.com/office/drawing/2014/main" id="{5A046706-3702-6A80-5473-8D31C2DD29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59DC51F-0D24-B9BB-6DFA-5D8644053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1405" y="1090004"/>
            <a:ext cx="8169190" cy="5446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30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_A_01">
            <a:extLst>
              <a:ext uri="{FF2B5EF4-FFF2-40B4-BE49-F238E27FC236}">
                <a16:creationId xmlns:a16="http://schemas.microsoft.com/office/drawing/2014/main" id="{FBDCF751-62D3-4601-A122-DA807B7331E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Trouver les nombres manquants dans le 3</a:t>
            </a:r>
            <a:r>
              <a:rPr lang="fr-FR" baseline="30000" dirty="0"/>
              <a:t>ème</a:t>
            </a:r>
            <a:r>
              <a:rPr lang="fr-FR" dirty="0"/>
              <a:t> triangle.</a:t>
            </a:r>
            <a:endParaRPr lang="fr-FR" dirty="0">
              <a:sym typeface="Calibri"/>
            </a:endParaRPr>
          </a:p>
        </p:txBody>
      </p:sp>
      <p:sp>
        <p:nvSpPr>
          <p:cNvPr id="17" name="D_A_02">
            <a:extLst>
              <a:ext uri="{FF2B5EF4-FFF2-40B4-BE49-F238E27FC236}">
                <a16:creationId xmlns:a16="http://schemas.microsoft.com/office/drawing/2014/main" id="{3DF3ABB5-3040-4BEE-B69D-C818B1DFA9A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r>
              <a:rPr lang="fr-FR" sz="1600" i="1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</a:t>
            </a:r>
            <a:r>
              <a:rPr lang="fr-FR" sz="1600" i="1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lance une discussion et demande aux élèves de justifier leurs réponses, vraies ou fausses. </a:t>
            </a:r>
            <a:endParaRPr sz="1600" i="1" dirty="0"/>
          </a:p>
        </p:txBody>
      </p:sp>
      <p:pic>
        <p:nvPicPr>
          <p:cNvPr id="33" name="Picture 2" descr="Lever la main - Icônes mains et gestes gratuites">
            <a:extLst>
              <a:ext uri="{FF2B5EF4-FFF2-40B4-BE49-F238E27FC236}">
                <a16:creationId xmlns:a16="http://schemas.microsoft.com/office/drawing/2014/main" id="{58F8F2FF-BB53-462C-8EAB-EB742F1C6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965267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Google Shape;520;p39">
            <a:extLst>
              <a:ext uri="{FF2B5EF4-FFF2-40B4-BE49-F238E27FC236}">
                <a16:creationId xmlns:a16="http://schemas.microsoft.com/office/drawing/2014/main" id="{9045F2CF-24E2-4E40-B0CF-4DA1D83AA7F5}"/>
              </a:ext>
            </a:extLst>
          </p:cNvPr>
          <p:cNvSpPr txBox="1"/>
          <p:nvPr/>
        </p:nvSpPr>
        <p:spPr>
          <a:xfrm>
            <a:off x="631894" y="1120034"/>
            <a:ext cx="1092821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000" b="1"/>
            </a:lvl1pPr>
          </a:lstStyle>
          <a:p>
            <a:pPr algn="ctr"/>
            <a:r>
              <a:rPr lang="fr-FR" dirty="0"/>
              <a:t>En suivant le même raisonnement, trouver les nombres </a:t>
            </a:r>
            <a:br>
              <a:rPr lang="fr-FR" dirty="0"/>
            </a:br>
            <a:r>
              <a:rPr lang="fr-FR" dirty="0"/>
              <a:t>manquants dans le 3</a:t>
            </a:r>
            <a:r>
              <a:rPr lang="fr-FR" baseline="30000" dirty="0"/>
              <a:t>ème</a:t>
            </a:r>
            <a:r>
              <a:rPr lang="fr-FR" dirty="0"/>
              <a:t> triangle</a:t>
            </a:r>
            <a:r>
              <a:rPr lang="fr-FR" dirty="0">
                <a:sym typeface="Calibri"/>
              </a:rPr>
              <a:t>.</a:t>
            </a:r>
            <a:endParaRPr dirty="0">
              <a:sym typeface="Calibri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F3EDC62-ABF0-5EFF-90E9-9C2D56530FC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A63B8C-5033-8ED1-DE12-10574C3DE0F5}"/>
              </a:ext>
            </a:extLst>
          </p:cNvPr>
          <p:cNvSpPr/>
          <p:nvPr/>
        </p:nvSpPr>
        <p:spPr>
          <a:xfrm>
            <a:off x="1593060" y="2344568"/>
            <a:ext cx="494750" cy="2307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48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07D1708-EAE3-05BF-4679-792D59EC9A9F}"/>
              </a:ext>
            </a:extLst>
          </p:cNvPr>
          <p:cNvSpPr/>
          <p:nvPr/>
        </p:nvSpPr>
        <p:spPr>
          <a:xfrm>
            <a:off x="2470494" y="3687867"/>
            <a:ext cx="434809" cy="2500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BEA479-DD60-BFEC-D39B-C138D9C09897}"/>
              </a:ext>
            </a:extLst>
          </p:cNvPr>
          <p:cNvSpPr/>
          <p:nvPr/>
        </p:nvSpPr>
        <p:spPr>
          <a:xfrm>
            <a:off x="766589" y="3687867"/>
            <a:ext cx="434809" cy="2500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558A36-5E16-FB0A-4548-464153F393A2}"/>
              </a:ext>
            </a:extLst>
          </p:cNvPr>
          <p:cNvSpPr/>
          <p:nvPr/>
        </p:nvSpPr>
        <p:spPr>
          <a:xfrm>
            <a:off x="5334857" y="2348194"/>
            <a:ext cx="656968" cy="2271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45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6A4CF95-1A25-5732-04E6-8A70AFDA318E}"/>
              </a:ext>
            </a:extLst>
          </p:cNvPr>
          <p:cNvSpPr/>
          <p:nvPr/>
        </p:nvSpPr>
        <p:spPr>
          <a:xfrm>
            <a:off x="6259490" y="3687867"/>
            <a:ext cx="434809" cy="2500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654884E-8FF1-6E36-5EDD-2949CB6DA6B6}"/>
              </a:ext>
            </a:extLst>
          </p:cNvPr>
          <p:cNvSpPr/>
          <p:nvPr/>
        </p:nvSpPr>
        <p:spPr>
          <a:xfrm>
            <a:off x="4555585" y="3687867"/>
            <a:ext cx="434809" cy="2500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BB7F2B4-362F-7776-D908-9A45EAAB2525}"/>
              </a:ext>
            </a:extLst>
          </p:cNvPr>
          <p:cNvSpPr/>
          <p:nvPr/>
        </p:nvSpPr>
        <p:spPr>
          <a:xfrm>
            <a:off x="9204878" y="2348193"/>
            <a:ext cx="433275" cy="2307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0397F70-4909-6FE5-D2CE-3995721C9235}"/>
              </a:ext>
            </a:extLst>
          </p:cNvPr>
          <p:cNvSpPr/>
          <p:nvPr/>
        </p:nvSpPr>
        <p:spPr>
          <a:xfrm>
            <a:off x="10025336" y="3687867"/>
            <a:ext cx="434809" cy="2500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CF09C3C-190B-2986-940D-4540442FCFD8}"/>
              </a:ext>
            </a:extLst>
          </p:cNvPr>
          <p:cNvSpPr/>
          <p:nvPr/>
        </p:nvSpPr>
        <p:spPr>
          <a:xfrm>
            <a:off x="8321431" y="3687867"/>
            <a:ext cx="434809" cy="2500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BFB28AFA-D7C5-AADD-20A3-E9FA6DFC4807}"/>
              </a:ext>
            </a:extLst>
          </p:cNvPr>
          <p:cNvGrpSpPr/>
          <p:nvPr/>
        </p:nvGrpSpPr>
        <p:grpSpPr>
          <a:xfrm>
            <a:off x="5116098" y="2208956"/>
            <a:ext cx="1944000" cy="2135807"/>
            <a:chOff x="4747095" y="2028484"/>
            <a:chExt cx="1944000" cy="2135807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97DEAA7-0E73-39A9-F3F9-D1423DEE418D}"/>
                </a:ext>
              </a:extLst>
            </p:cNvPr>
            <p:cNvSpPr/>
            <p:nvPr/>
          </p:nvSpPr>
          <p:spPr>
            <a:xfrm>
              <a:off x="4747095" y="3804291"/>
              <a:ext cx="1944000" cy="360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fr-FR" sz="2800" b="1" dirty="0">
                  <a:solidFill>
                    <a:prstClr val="white"/>
                  </a:solidFill>
                </a:rPr>
                <a:t>48 = 8</a:t>
              </a:r>
              <a:r>
                <a:rPr lang="fr-FR" sz="2800" b="1" dirty="0">
                  <a:solidFill>
                    <a:srgbClr val="FF0000"/>
                  </a:solidFill>
                </a:rPr>
                <a:t> </a:t>
              </a:r>
              <a:r>
                <a:rPr lang="fr-FR" sz="2800" b="1" dirty="0">
                  <a:solidFill>
                    <a:prstClr val="white"/>
                  </a:solidFill>
                </a:rPr>
                <a:t>×</a:t>
              </a:r>
              <a:r>
                <a:rPr lang="fr-FR" sz="2800" b="1" dirty="0">
                  <a:solidFill>
                    <a:srgbClr val="FF0000"/>
                  </a:solidFill>
                </a:rPr>
                <a:t> </a:t>
              </a:r>
              <a:r>
                <a:rPr lang="fr-FR" sz="2800" b="1" kern="0" dirty="0">
                  <a:solidFill>
                    <a:srgbClr val="FFFFFF"/>
                  </a:solidFill>
                  <a:ea typeface="Calibri"/>
                  <a:cs typeface="Calibri"/>
                </a:rPr>
                <a:t>6</a:t>
              </a:r>
              <a:endParaRPr lang="fr-FR" sz="2800" b="1" dirty="0">
                <a:solidFill>
                  <a:prstClr val="white"/>
                </a:solidFill>
              </a:endParaRPr>
            </a:p>
          </p:txBody>
        </p:sp>
        <p:pic>
          <p:nvPicPr>
            <p:cNvPr id="44" name="Image 37">
              <a:extLst>
                <a:ext uri="{FF2B5EF4-FFF2-40B4-BE49-F238E27FC236}">
                  <a16:creationId xmlns:a16="http://schemas.microsoft.com/office/drawing/2014/main" id="{963EA364-74FC-E33E-9CD7-781BABC9EF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47095" y="2028484"/>
              <a:ext cx="1944000" cy="1727268"/>
            </a:xfrm>
            <a:prstGeom prst="rect">
              <a:avLst/>
            </a:prstGeom>
          </p:spPr>
        </p:pic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F5F2A384-CC19-AD7A-4A3E-8D023B990E28}"/>
              </a:ext>
            </a:extLst>
          </p:cNvPr>
          <p:cNvGrpSpPr/>
          <p:nvPr/>
        </p:nvGrpSpPr>
        <p:grpSpPr>
          <a:xfrm>
            <a:off x="1690073" y="2231059"/>
            <a:ext cx="1944000" cy="2113704"/>
            <a:chOff x="972427" y="2050587"/>
            <a:chExt cx="1944000" cy="211370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C30E2FE-5063-051D-149C-3DE95417987B}"/>
                </a:ext>
              </a:extLst>
            </p:cNvPr>
            <p:cNvSpPr/>
            <p:nvPr/>
          </p:nvSpPr>
          <p:spPr>
            <a:xfrm>
              <a:off x="972427" y="3804291"/>
              <a:ext cx="1944000" cy="360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fr-FR" sz="2800" b="1" dirty="0">
                  <a:solidFill>
                    <a:prstClr val="white"/>
                  </a:solidFill>
                </a:rPr>
                <a:t>45 = 9</a:t>
              </a:r>
              <a:r>
                <a:rPr lang="fr-FR" sz="2800" b="1" dirty="0">
                  <a:solidFill>
                    <a:srgbClr val="FF0000"/>
                  </a:solidFill>
                </a:rPr>
                <a:t> </a:t>
              </a:r>
              <a:r>
                <a:rPr lang="fr-FR" sz="2800" b="1" dirty="0">
                  <a:solidFill>
                    <a:prstClr val="white"/>
                  </a:solidFill>
                </a:rPr>
                <a:t>×</a:t>
              </a:r>
              <a:r>
                <a:rPr lang="fr-FR" sz="2800" b="1" dirty="0">
                  <a:solidFill>
                    <a:srgbClr val="FF0000"/>
                  </a:solidFill>
                </a:rPr>
                <a:t> </a:t>
              </a:r>
              <a:r>
                <a:rPr lang="fr-FR" sz="2800" b="1" kern="0" dirty="0">
                  <a:solidFill>
                    <a:srgbClr val="FFFFFF"/>
                  </a:solidFill>
                  <a:ea typeface="Calibri"/>
                  <a:cs typeface="Calibri"/>
                </a:rPr>
                <a:t>5</a:t>
              </a:r>
              <a:endParaRPr lang="fr-FR" sz="2800" b="1" dirty="0">
                <a:solidFill>
                  <a:prstClr val="white"/>
                </a:solidFill>
              </a:endParaRPr>
            </a:p>
          </p:txBody>
        </p:sp>
        <p:pic>
          <p:nvPicPr>
            <p:cNvPr id="45" name="Image 38">
              <a:extLst>
                <a:ext uri="{FF2B5EF4-FFF2-40B4-BE49-F238E27FC236}">
                  <a16:creationId xmlns:a16="http://schemas.microsoft.com/office/drawing/2014/main" id="{67359BE6-963E-5E0E-8A74-0E6C605002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2427" y="2050587"/>
              <a:ext cx="1944000" cy="1683062"/>
            </a:xfrm>
            <a:prstGeom prst="rect">
              <a:avLst/>
            </a:prstGeom>
          </p:spPr>
        </p:pic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2A008FDC-0225-024F-86AB-2760EDB0A9A4}"/>
              </a:ext>
            </a:extLst>
          </p:cNvPr>
          <p:cNvGrpSpPr/>
          <p:nvPr/>
        </p:nvGrpSpPr>
        <p:grpSpPr>
          <a:xfrm>
            <a:off x="8542123" y="2225375"/>
            <a:ext cx="1944000" cy="2119388"/>
            <a:chOff x="8632883" y="2044903"/>
            <a:chExt cx="1944000" cy="2119388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E286822F-6012-495A-403B-37B07E521779}"/>
                </a:ext>
              </a:extLst>
            </p:cNvPr>
            <p:cNvSpPr/>
            <p:nvPr/>
          </p:nvSpPr>
          <p:spPr>
            <a:xfrm>
              <a:off x="8632883" y="3804291"/>
              <a:ext cx="1944000" cy="360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72 = 9</a:t>
              </a: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×</a:t>
              </a: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fr-FR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8</a:t>
              </a:r>
              <a:endPara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7" name="Image 39">
              <a:extLst>
                <a:ext uri="{FF2B5EF4-FFF2-40B4-BE49-F238E27FC236}">
                  <a16:creationId xmlns:a16="http://schemas.microsoft.com/office/drawing/2014/main" id="{AA390E89-C72B-4300-F8CE-6B6EDD20183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32883" y="2044903"/>
              <a:ext cx="1944000" cy="1694431"/>
            </a:xfrm>
            <a:prstGeom prst="rect">
              <a:avLst/>
            </a:prstGeom>
          </p:spPr>
        </p:pic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D0589D45-32F3-14D6-2E63-9D18C2873F3B}"/>
              </a:ext>
            </a:extLst>
          </p:cNvPr>
          <p:cNvGrpSpPr/>
          <p:nvPr/>
        </p:nvGrpSpPr>
        <p:grpSpPr>
          <a:xfrm>
            <a:off x="1018689" y="4434441"/>
            <a:ext cx="2839179" cy="2131324"/>
            <a:chOff x="1018689" y="4426878"/>
            <a:chExt cx="2839179" cy="2131324"/>
          </a:xfrm>
        </p:grpSpPr>
        <p:grpSp>
          <p:nvGrpSpPr>
            <p:cNvPr id="101" name="Group 49">
              <a:extLst>
                <a:ext uri="{FF2B5EF4-FFF2-40B4-BE49-F238E27FC236}">
                  <a16:creationId xmlns:a16="http://schemas.microsoft.com/office/drawing/2014/main" id="{9AC21130-601E-4C06-ABF1-E727AE62B82E}"/>
                </a:ext>
              </a:extLst>
            </p:cNvPr>
            <p:cNvGrpSpPr/>
            <p:nvPr/>
          </p:nvGrpSpPr>
          <p:grpSpPr>
            <a:xfrm>
              <a:off x="1018689" y="4426878"/>
              <a:ext cx="2839179" cy="2131324"/>
              <a:chOff x="7845344" y="4194432"/>
              <a:chExt cx="2839179" cy="2131324"/>
            </a:xfrm>
            <a:solidFill>
              <a:schemeClr val="accent5">
                <a:lumMod val="60000"/>
                <a:lumOff val="40000"/>
              </a:schemeClr>
            </a:solidFill>
          </p:grpSpPr>
          <p:sp>
            <p:nvSpPr>
              <p:cNvPr id="102" name="Oval 29">
                <a:extLst>
                  <a:ext uri="{FF2B5EF4-FFF2-40B4-BE49-F238E27FC236}">
                    <a16:creationId xmlns:a16="http://schemas.microsoft.com/office/drawing/2014/main" id="{FBDA51AE-81F5-4BA0-9931-006AC74385CF}"/>
                  </a:ext>
                </a:extLst>
              </p:cNvPr>
              <p:cNvSpPr/>
              <p:nvPr/>
            </p:nvSpPr>
            <p:spPr>
              <a:xfrm>
                <a:off x="8563977" y="4794978"/>
                <a:ext cx="1401912" cy="1530778"/>
              </a:xfrm>
              <a:custGeom>
                <a:avLst/>
                <a:gdLst>
                  <a:gd name="connsiteX0" fmla="*/ 0 w 1401823"/>
                  <a:gd name="connsiteY0" fmla="*/ 700912 h 1401823"/>
                  <a:gd name="connsiteX1" fmla="*/ 700912 w 1401823"/>
                  <a:gd name="connsiteY1" fmla="*/ 0 h 1401823"/>
                  <a:gd name="connsiteX2" fmla="*/ 1401824 w 1401823"/>
                  <a:gd name="connsiteY2" fmla="*/ 700912 h 1401823"/>
                  <a:gd name="connsiteX3" fmla="*/ 700912 w 1401823"/>
                  <a:gd name="connsiteY3" fmla="*/ 1401824 h 1401823"/>
                  <a:gd name="connsiteX4" fmla="*/ 0 w 1401823"/>
                  <a:gd name="connsiteY4" fmla="*/ 700912 h 1401823"/>
                  <a:gd name="connsiteX0" fmla="*/ 88 w 1401912"/>
                  <a:gd name="connsiteY0" fmla="*/ 700912 h 1530778"/>
                  <a:gd name="connsiteX1" fmla="*/ 701000 w 1401912"/>
                  <a:gd name="connsiteY1" fmla="*/ 0 h 1530778"/>
                  <a:gd name="connsiteX2" fmla="*/ 1401912 w 1401912"/>
                  <a:gd name="connsiteY2" fmla="*/ 700912 h 1530778"/>
                  <a:gd name="connsiteX3" fmla="*/ 665831 w 1401912"/>
                  <a:gd name="connsiteY3" fmla="*/ 1530778 h 1530778"/>
                  <a:gd name="connsiteX4" fmla="*/ 88 w 1401912"/>
                  <a:gd name="connsiteY4" fmla="*/ 700912 h 1530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1912" h="1530778">
                    <a:moveTo>
                      <a:pt x="88" y="700912"/>
                    </a:moveTo>
                    <a:cubicBezTo>
                      <a:pt x="5950" y="445782"/>
                      <a:pt x="313897" y="0"/>
                      <a:pt x="701000" y="0"/>
                    </a:cubicBezTo>
                    <a:cubicBezTo>
                      <a:pt x="1088103" y="0"/>
                      <a:pt x="1401912" y="313809"/>
                      <a:pt x="1401912" y="700912"/>
                    </a:cubicBezTo>
                    <a:cubicBezTo>
                      <a:pt x="1401912" y="1088015"/>
                      <a:pt x="1052934" y="1530778"/>
                      <a:pt x="665831" y="1530778"/>
                    </a:cubicBezTo>
                    <a:cubicBezTo>
                      <a:pt x="278728" y="1530778"/>
                      <a:pt x="-5774" y="956042"/>
                      <a:pt x="88" y="700912"/>
                    </a:cubicBezTo>
                    <a:close/>
                  </a:path>
                </a:pathLst>
              </a:custGeom>
              <a:grpFill/>
              <a:ln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b" anchorCtr="0"/>
              <a:lstStyle/>
              <a:p>
                <a:pPr algn="ctr" rtl="1"/>
                <a:r>
                  <a:rPr lang="fr-FR" sz="3600" b="1" dirty="0"/>
                  <a:t>A</a:t>
                </a:r>
              </a:p>
            </p:txBody>
          </p:sp>
          <p:sp>
            <p:nvSpPr>
              <p:cNvPr id="103" name="Rectangle : coins arrondis 46">
                <a:extLst>
                  <a:ext uri="{FF2B5EF4-FFF2-40B4-BE49-F238E27FC236}">
                    <a16:creationId xmlns:a16="http://schemas.microsoft.com/office/drawing/2014/main" id="{E0F99AC1-C5A8-4B34-A3AA-409C8090C730}"/>
                  </a:ext>
                </a:extLst>
              </p:cNvPr>
              <p:cNvSpPr/>
              <p:nvPr/>
            </p:nvSpPr>
            <p:spPr>
              <a:xfrm>
                <a:off x="7845344" y="4194432"/>
                <a:ext cx="2839179" cy="1530778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1"/>
                <a:endParaRPr lang="fr-FR" sz="3600" b="1" dirty="0"/>
              </a:p>
            </p:txBody>
          </p:sp>
        </p:grpSp>
        <p:pic>
          <p:nvPicPr>
            <p:cNvPr id="64" name="Image 55">
              <a:extLst>
                <a:ext uri="{FF2B5EF4-FFF2-40B4-BE49-F238E27FC236}">
                  <a16:creationId xmlns:a16="http://schemas.microsoft.com/office/drawing/2014/main" id="{08B772AE-90B2-D1BD-DB84-6780A0F7E3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614396" y="4469961"/>
              <a:ext cx="1647765" cy="1438350"/>
            </a:xfrm>
            <a:prstGeom prst="rect">
              <a:avLst/>
            </a:prstGeom>
          </p:spPr>
        </p:pic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28DD193E-B262-2030-B531-FE8DE5B3467B}"/>
              </a:ext>
            </a:extLst>
          </p:cNvPr>
          <p:cNvGrpSpPr/>
          <p:nvPr/>
        </p:nvGrpSpPr>
        <p:grpSpPr>
          <a:xfrm>
            <a:off x="8318329" y="4434441"/>
            <a:ext cx="2839179" cy="2131324"/>
            <a:chOff x="8318329" y="4426878"/>
            <a:chExt cx="2839179" cy="2131324"/>
          </a:xfrm>
        </p:grpSpPr>
        <p:grpSp>
          <p:nvGrpSpPr>
            <p:cNvPr id="21" name="Group 49">
              <a:extLst>
                <a:ext uri="{FF2B5EF4-FFF2-40B4-BE49-F238E27FC236}">
                  <a16:creationId xmlns:a16="http://schemas.microsoft.com/office/drawing/2014/main" id="{7198999D-6D57-B12D-5FF2-7FB49699C57D}"/>
                </a:ext>
              </a:extLst>
            </p:cNvPr>
            <p:cNvGrpSpPr/>
            <p:nvPr/>
          </p:nvGrpSpPr>
          <p:grpSpPr>
            <a:xfrm>
              <a:off x="8318329" y="4426878"/>
              <a:ext cx="2839179" cy="2131324"/>
              <a:chOff x="7845344" y="4194432"/>
              <a:chExt cx="2839179" cy="2131324"/>
            </a:xfrm>
            <a:solidFill>
              <a:schemeClr val="accent5">
                <a:lumMod val="60000"/>
                <a:lumOff val="40000"/>
              </a:schemeClr>
            </a:solidFill>
          </p:grpSpPr>
          <p:sp>
            <p:nvSpPr>
              <p:cNvPr id="22" name="Oval 29">
                <a:extLst>
                  <a:ext uri="{FF2B5EF4-FFF2-40B4-BE49-F238E27FC236}">
                    <a16:creationId xmlns:a16="http://schemas.microsoft.com/office/drawing/2014/main" id="{65FEA3E1-B535-7835-5633-B315483C08AD}"/>
                  </a:ext>
                </a:extLst>
              </p:cNvPr>
              <p:cNvSpPr/>
              <p:nvPr/>
            </p:nvSpPr>
            <p:spPr>
              <a:xfrm>
                <a:off x="8563977" y="4794978"/>
                <a:ext cx="1401912" cy="1530778"/>
              </a:xfrm>
              <a:custGeom>
                <a:avLst/>
                <a:gdLst>
                  <a:gd name="connsiteX0" fmla="*/ 0 w 1401823"/>
                  <a:gd name="connsiteY0" fmla="*/ 700912 h 1401823"/>
                  <a:gd name="connsiteX1" fmla="*/ 700912 w 1401823"/>
                  <a:gd name="connsiteY1" fmla="*/ 0 h 1401823"/>
                  <a:gd name="connsiteX2" fmla="*/ 1401824 w 1401823"/>
                  <a:gd name="connsiteY2" fmla="*/ 700912 h 1401823"/>
                  <a:gd name="connsiteX3" fmla="*/ 700912 w 1401823"/>
                  <a:gd name="connsiteY3" fmla="*/ 1401824 h 1401823"/>
                  <a:gd name="connsiteX4" fmla="*/ 0 w 1401823"/>
                  <a:gd name="connsiteY4" fmla="*/ 700912 h 1401823"/>
                  <a:gd name="connsiteX0" fmla="*/ 88 w 1401912"/>
                  <a:gd name="connsiteY0" fmla="*/ 700912 h 1530778"/>
                  <a:gd name="connsiteX1" fmla="*/ 701000 w 1401912"/>
                  <a:gd name="connsiteY1" fmla="*/ 0 h 1530778"/>
                  <a:gd name="connsiteX2" fmla="*/ 1401912 w 1401912"/>
                  <a:gd name="connsiteY2" fmla="*/ 700912 h 1530778"/>
                  <a:gd name="connsiteX3" fmla="*/ 665831 w 1401912"/>
                  <a:gd name="connsiteY3" fmla="*/ 1530778 h 1530778"/>
                  <a:gd name="connsiteX4" fmla="*/ 88 w 1401912"/>
                  <a:gd name="connsiteY4" fmla="*/ 700912 h 1530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1912" h="1530778">
                    <a:moveTo>
                      <a:pt x="88" y="700912"/>
                    </a:moveTo>
                    <a:cubicBezTo>
                      <a:pt x="5950" y="445782"/>
                      <a:pt x="313897" y="0"/>
                      <a:pt x="701000" y="0"/>
                    </a:cubicBezTo>
                    <a:cubicBezTo>
                      <a:pt x="1088103" y="0"/>
                      <a:pt x="1401912" y="313809"/>
                      <a:pt x="1401912" y="700912"/>
                    </a:cubicBezTo>
                    <a:cubicBezTo>
                      <a:pt x="1401912" y="1088015"/>
                      <a:pt x="1052934" y="1530778"/>
                      <a:pt x="665831" y="1530778"/>
                    </a:cubicBezTo>
                    <a:cubicBezTo>
                      <a:pt x="278728" y="1530778"/>
                      <a:pt x="-5774" y="956042"/>
                      <a:pt x="88" y="700912"/>
                    </a:cubicBezTo>
                    <a:close/>
                  </a:path>
                </a:pathLst>
              </a:custGeom>
              <a:grpFill/>
              <a:ln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b" anchorCtr="0"/>
              <a:lstStyle/>
              <a:p>
                <a:pPr algn="ctr" rtl="1"/>
                <a:r>
                  <a:rPr lang="fr-FR" sz="3600" b="1" dirty="0"/>
                  <a:t>C</a:t>
                </a:r>
              </a:p>
            </p:txBody>
          </p:sp>
          <p:sp>
            <p:nvSpPr>
              <p:cNvPr id="23" name="Rectangle : coins arrondis 46">
                <a:extLst>
                  <a:ext uri="{FF2B5EF4-FFF2-40B4-BE49-F238E27FC236}">
                    <a16:creationId xmlns:a16="http://schemas.microsoft.com/office/drawing/2014/main" id="{0B1C98A8-2777-09F2-54C0-F4ED96B7A1CE}"/>
                  </a:ext>
                </a:extLst>
              </p:cNvPr>
              <p:cNvSpPr/>
              <p:nvPr/>
            </p:nvSpPr>
            <p:spPr>
              <a:xfrm>
                <a:off x="7845344" y="4194432"/>
                <a:ext cx="2839179" cy="1530778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1"/>
                <a:endParaRPr lang="fr-FR" sz="3600" b="1" dirty="0"/>
              </a:p>
            </p:txBody>
          </p:sp>
        </p:grpSp>
        <p:pic>
          <p:nvPicPr>
            <p:cNvPr id="65" name="Image 56">
              <a:extLst>
                <a:ext uri="{FF2B5EF4-FFF2-40B4-BE49-F238E27FC236}">
                  <a16:creationId xmlns:a16="http://schemas.microsoft.com/office/drawing/2014/main" id="{8C02E4CB-E3C9-1FCD-504F-FA8FDCFF707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914036" y="4467548"/>
              <a:ext cx="1647765" cy="1443177"/>
            </a:xfrm>
            <a:prstGeom prst="rect">
              <a:avLst/>
            </a:prstGeom>
          </p:spPr>
        </p:pic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F8221DAE-2F12-3F95-3EF9-E15F7D5EEAB3}"/>
              </a:ext>
            </a:extLst>
          </p:cNvPr>
          <p:cNvGrpSpPr/>
          <p:nvPr/>
        </p:nvGrpSpPr>
        <p:grpSpPr>
          <a:xfrm>
            <a:off x="4668509" y="4434441"/>
            <a:ext cx="2839179" cy="2131324"/>
            <a:chOff x="4668509" y="4426878"/>
            <a:chExt cx="2839179" cy="2131324"/>
          </a:xfrm>
        </p:grpSpPr>
        <p:grpSp>
          <p:nvGrpSpPr>
            <p:cNvPr id="18" name="Group 49">
              <a:extLst>
                <a:ext uri="{FF2B5EF4-FFF2-40B4-BE49-F238E27FC236}">
                  <a16:creationId xmlns:a16="http://schemas.microsoft.com/office/drawing/2014/main" id="{AC40BD3B-C684-9FC9-8BA8-BD3E73305E32}"/>
                </a:ext>
              </a:extLst>
            </p:cNvPr>
            <p:cNvGrpSpPr/>
            <p:nvPr/>
          </p:nvGrpSpPr>
          <p:grpSpPr>
            <a:xfrm>
              <a:off x="4668509" y="4426878"/>
              <a:ext cx="2839179" cy="2131324"/>
              <a:chOff x="7845344" y="4194432"/>
              <a:chExt cx="2839179" cy="2131324"/>
            </a:xfrm>
            <a:solidFill>
              <a:schemeClr val="accent5">
                <a:lumMod val="60000"/>
                <a:lumOff val="40000"/>
              </a:schemeClr>
            </a:solidFill>
          </p:grpSpPr>
          <p:sp>
            <p:nvSpPr>
              <p:cNvPr id="19" name="Oval 29">
                <a:extLst>
                  <a:ext uri="{FF2B5EF4-FFF2-40B4-BE49-F238E27FC236}">
                    <a16:creationId xmlns:a16="http://schemas.microsoft.com/office/drawing/2014/main" id="{34B98E9F-0F1A-72BA-8D9A-A954A09694BF}"/>
                  </a:ext>
                </a:extLst>
              </p:cNvPr>
              <p:cNvSpPr/>
              <p:nvPr/>
            </p:nvSpPr>
            <p:spPr>
              <a:xfrm>
                <a:off x="8563977" y="4794978"/>
                <a:ext cx="1401912" cy="1530778"/>
              </a:xfrm>
              <a:custGeom>
                <a:avLst/>
                <a:gdLst>
                  <a:gd name="connsiteX0" fmla="*/ 0 w 1401823"/>
                  <a:gd name="connsiteY0" fmla="*/ 700912 h 1401823"/>
                  <a:gd name="connsiteX1" fmla="*/ 700912 w 1401823"/>
                  <a:gd name="connsiteY1" fmla="*/ 0 h 1401823"/>
                  <a:gd name="connsiteX2" fmla="*/ 1401824 w 1401823"/>
                  <a:gd name="connsiteY2" fmla="*/ 700912 h 1401823"/>
                  <a:gd name="connsiteX3" fmla="*/ 700912 w 1401823"/>
                  <a:gd name="connsiteY3" fmla="*/ 1401824 h 1401823"/>
                  <a:gd name="connsiteX4" fmla="*/ 0 w 1401823"/>
                  <a:gd name="connsiteY4" fmla="*/ 700912 h 1401823"/>
                  <a:gd name="connsiteX0" fmla="*/ 88 w 1401912"/>
                  <a:gd name="connsiteY0" fmla="*/ 700912 h 1530778"/>
                  <a:gd name="connsiteX1" fmla="*/ 701000 w 1401912"/>
                  <a:gd name="connsiteY1" fmla="*/ 0 h 1530778"/>
                  <a:gd name="connsiteX2" fmla="*/ 1401912 w 1401912"/>
                  <a:gd name="connsiteY2" fmla="*/ 700912 h 1530778"/>
                  <a:gd name="connsiteX3" fmla="*/ 665831 w 1401912"/>
                  <a:gd name="connsiteY3" fmla="*/ 1530778 h 1530778"/>
                  <a:gd name="connsiteX4" fmla="*/ 88 w 1401912"/>
                  <a:gd name="connsiteY4" fmla="*/ 700912 h 1530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1912" h="1530778">
                    <a:moveTo>
                      <a:pt x="88" y="700912"/>
                    </a:moveTo>
                    <a:cubicBezTo>
                      <a:pt x="5950" y="445782"/>
                      <a:pt x="313897" y="0"/>
                      <a:pt x="701000" y="0"/>
                    </a:cubicBezTo>
                    <a:cubicBezTo>
                      <a:pt x="1088103" y="0"/>
                      <a:pt x="1401912" y="313809"/>
                      <a:pt x="1401912" y="700912"/>
                    </a:cubicBezTo>
                    <a:cubicBezTo>
                      <a:pt x="1401912" y="1088015"/>
                      <a:pt x="1052934" y="1530778"/>
                      <a:pt x="665831" y="1530778"/>
                    </a:cubicBezTo>
                    <a:cubicBezTo>
                      <a:pt x="278728" y="1530778"/>
                      <a:pt x="-5774" y="956042"/>
                      <a:pt x="88" y="700912"/>
                    </a:cubicBezTo>
                    <a:close/>
                  </a:path>
                </a:pathLst>
              </a:custGeom>
              <a:grpFill/>
              <a:ln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b" anchorCtr="0"/>
              <a:lstStyle/>
              <a:p>
                <a:pPr algn="ctr" rtl="1"/>
                <a:r>
                  <a:rPr lang="fr-FR" sz="3600" b="1" dirty="0"/>
                  <a:t>B</a:t>
                </a:r>
              </a:p>
            </p:txBody>
          </p:sp>
          <p:sp>
            <p:nvSpPr>
              <p:cNvPr id="20" name="Rectangle : coins arrondis 46">
                <a:extLst>
                  <a:ext uri="{FF2B5EF4-FFF2-40B4-BE49-F238E27FC236}">
                    <a16:creationId xmlns:a16="http://schemas.microsoft.com/office/drawing/2014/main" id="{D1B61A61-5575-74FE-C713-583BE52DB9BA}"/>
                  </a:ext>
                </a:extLst>
              </p:cNvPr>
              <p:cNvSpPr/>
              <p:nvPr/>
            </p:nvSpPr>
            <p:spPr>
              <a:xfrm>
                <a:off x="7845344" y="4194432"/>
                <a:ext cx="2839179" cy="1530778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1"/>
                <a:endParaRPr lang="fr-FR" sz="3600" b="1" dirty="0"/>
              </a:p>
            </p:txBody>
          </p:sp>
        </p:grpSp>
        <p:pic>
          <p:nvPicPr>
            <p:cNvPr id="66" name="Image 57">
              <a:extLst>
                <a:ext uri="{FF2B5EF4-FFF2-40B4-BE49-F238E27FC236}">
                  <a16:creationId xmlns:a16="http://schemas.microsoft.com/office/drawing/2014/main" id="{10F5A542-ED0B-1676-F4E6-638D612C761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257854" y="4467548"/>
              <a:ext cx="1660488" cy="1443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95572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74700" y="131502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quote-cjk-patch"/>
                <a:ea typeface="+mn-ea"/>
                <a:cs typeface="+mn-cs"/>
              </a:rPr>
              <a:t>Associe chaque nombre à son diviseur exact. 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DBD0981B-5B70-4D46-8475-63914F0C57AD}"/>
              </a:ext>
            </a:extLst>
          </p:cNvPr>
          <p:cNvSpPr txBox="1"/>
          <p:nvPr/>
        </p:nvSpPr>
        <p:spPr>
          <a:xfrm>
            <a:off x="661284" y="1551316"/>
            <a:ext cx="108694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ote-cjk-patch"/>
                <a:ea typeface="+mn-ea"/>
                <a:cs typeface="+mn-cs"/>
              </a:rPr>
              <a:t>Associe chaque nombre à son diviseur exact.</a:t>
            </a:r>
          </a:p>
        </p:txBody>
      </p:sp>
      <p:sp>
        <p:nvSpPr>
          <p:cNvPr id="38" name="Pentagone 47">
            <a:extLst>
              <a:ext uri="{FF2B5EF4-FFF2-40B4-BE49-F238E27FC236}">
                <a16:creationId xmlns:a16="http://schemas.microsoft.com/office/drawing/2014/main" id="{5E5A5EF3-0724-4B38-B21B-E8395E1A2A43}"/>
              </a:ext>
            </a:extLst>
          </p:cNvPr>
          <p:cNvSpPr/>
          <p:nvPr/>
        </p:nvSpPr>
        <p:spPr>
          <a:xfrm>
            <a:off x="2823772" y="2657051"/>
            <a:ext cx="1914383" cy="811837"/>
          </a:xfrm>
          <a:prstGeom prst="homePlate">
            <a:avLst/>
          </a:prstGeom>
          <a:solidFill>
            <a:srgbClr val="F5A10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Pentagone 47">
                <a:extLst>
                  <a:ext uri="{FF2B5EF4-FFF2-40B4-BE49-F238E27FC236}">
                    <a16:creationId xmlns:a16="http://schemas.microsoft.com/office/drawing/2014/main" id="{DD0262EE-C86E-452E-B553-CC7DE77E0477}"/>
                  </a:ext>
                </a:extLst>
              </p:cNvPr>
              <p:cNvSpPr/>
              <p:nvPr/>
            </p:nvSpPr>
            <p:spPr>
              <a:xfrm>
                <a:off x="2823772" y="3989848"/>
                <a:ext cx="1914383" cy="811837"/>
              </a:xfrm>
              <a:prstGeom prst="homePlate">
                <a:avLst/>
              </a:prstGeom>
              <a:solidFill>
                <a:srgbClr val="F5A10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Calibri"/>
                    <a:cs typeface="Calibri"/>
                  </a:rPr>
                  <a:t>6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kumimoji="0" lang="fr-FR" sz="28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Calibri" panose="020F0502020204030204"/>
                        <a:ea typeface="Calibri"/>
                        <a:cs typeface="Calibri"/>
                      </a:rPr>
                      <m:t>3</m:t>
                    </m:r>
                  </m:oMath>
                </a14:m>
                <a:endPara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9" name="Pentagone 47">
                <a:extLst>
                  <a:ext uri="{FF2B5EF4-FFF2-40B4-BE49-F238E27FC236}">
                    <a16:creationId xmlns:a16="http://schemas.microsoft.com/office/drawing/2014/main" id="{DD0262EE-C86E-452E-B553-CC7DE77E04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3772" y="3989848"/>
                <a:ext cx="1914383" cy="811837"/>
              </a:xfrm>
              <a:prstGeom prst="homePlate">
                <a:avLst/>
              </a:prstGeom>
              <a:blipFill>
                <a:blip r:embed="rId3"/>
                <a:stretch>
                  <a:fillRect b="-29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Pentagone 47">
                <a:extLst>
                  <a:ext uri="{FF2B5EF4-FFF2-40B4-BE49-F238E27FC236}">
                    <a16:creationId xmlns:a16="http://schemas.microsoft.com/office/drawing/2014/main" id="{1C775CD9-CB95-43D0-B191-4DEA3F65EB41}"/>
                  </a:ext>
                </a:extLst>
              </p:cNvPr>
              <p:cNvSpPr/>
              <p:nvPr/>
            </p:nvSpPr>
            <p:spPr>
              <a:xfrm>
                <a:off x="2823772" y="5322645"/>
                <a:ext cx="1914383" cy="811837"/>
              </a:xfrm>
              <a:prstGeom prst="homePlate">
                <a:avLst/>
              </a:prstGeom>
              <a:solidFill>
                <a:srgbClr val="F5A10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kumimoji="0" lang="fr-FR" sz="28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Calibri"/>
                          <a:cs typeface="Calibri"/>
                        </a:rPr>
                        <m:t>74</m:t>
                      </m:r>
                    </m:oMath>
                  </m:oMathPara>
                </a14:m>
                <a:endPara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0" name="Pentagone 47">
                <a:extLst>
                  <a:ext uri="{FF2B5EF4-FFF2-40B4-BE49-F238E27FC236}">
                    <a16:creationId xmlns:a16="http://schemas.microsoft.com/office/drawing/2014/main" id="{1C775CD9-CB95-43D0-B191-4DEA3F65EB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3772" y="5322645"/>
                <a:ext cx="1914383" cy="811837"/>
              </a:xfrm>
              <a:prstGeom prst="homePlate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Chevron 55">
                <a:extLst>
                  <a:ext uri="{FF2B5EF4-FFF2-40B4-BE49-F238E27FC236}">
                    <a16:creationId xmlns:a16="http://schemas.microsoft.com/office/drawing/2014/main" id="{2EE2E558-BCE5-4194-AFFF-9BD8D773090D}"/>
                  </a:ext>
                </a:extLst>
              </p:cNvPr>
              <p:cNvSpPr/>
              <p:nvPr/>
            </p:nvSpPr>
            <p:spPr>
              <a:xfrm>
                <a:off x="7353879" y="2657051"/>
                <a:ext cx="1998545" cy="811837"/>
              </a:xfrm>
              <a:prstGeom prst="chevron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36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𝟐</m:t>
                      </m:r>
                    </m:oMath>
                  </m:oMathPara>
                </a14:m>
                <a:endParaRPr kumimoji="0" lang="fr-F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1" name="Chevron 55">
                <a:extLst>
                  <a:ext uri="{FF2B5EF4-FFF2-40B4-BE49-F238E27FC236}">
                    <a16:creationId xmlns:a16="http://schemas.microsoft.com/office/drawing/2014/main" id="{2EE2E558-BCE5-4194-AFFF-9BD8D77309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3879" y="2657051"/>
                <a:ext cx="1998545" cy="811837"/>
              </a:xfrm>
              <a:prstGeom prst="chevron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Chevron 55">
                <a:extLst>
                  <a:ext uri="{FF2B5EF4-FFF2-40B4-BE49-F238E27FC236}">
                    <a16:creationId xmlns:a16="http://schemas.microsoft.com/office/drawing/2014/main" id="{F10685D8-34EE-40EF-860C-75B1119D210F}"/>
                  </a:ext>
                </a:extLst>
              </p:cNvPr>
              <p:cNvSpPr/>
              <p:nvPr/>
            </p:nvSpPr>
            <p:spPr>
              <a:xfrm>
                <a:off x="7353879" y="3989848"/>
                <a:ext cx="1998545" cy="811837"/>
              </a:xfrm>
              <a:prstGeom prst="chevron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36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𝟑</m:t>
                      </m:r>
                    </m:oMath>
                  </m:oMathPara>
                </a14:m>
                <a:endParaRPr kumimoji="0" lang="fr-FR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/>
                  <a:cs typeface="Calibri"/>
                </a:endParaRPr>
              </a:p>
            </p:txBody>
          </p:sp>
        </mc:Choice>
        <mc:Fallback xmlns="">
          <p:sp>
            <p:nvSpPr>
              <p:cNvPr id="42" name="Chevron 55">
                <a:extLst>
                  <a:ext uri="{FF2B5EF4-FFF2-40B4-BE49-F238E27FC236}">
                    <a16:creationId xmlns:a16="http://schemas.microsoft.com/office/drawing/2014/main" id="{F10685D8-34EE-40EF-860C-75B1119D210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3879" y="3989848"/>
                <a:ext cx="1998545" cy="811837"/>
              </a:xfrm>
              <a:prstGeom prst="chevron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Chevron 55">
                <a:extLst>
                  <a:ext uri="{FF2B5EF4-FFF2-40B4-BE49-F238E27FC236}">
                    <a16:creationId xmlns:a16="http://schemas.microsoft.com/office/drawing/2014/main" id="{5F43AA37-0188-48B8-BBA0-671407C48127}"/>
                  </a:ext>
                </a:extLst>
              </p:cNvPr>
              <p:cNvSpPr/>
              <p:nvPr/>
            </p:nvSpPr>
            <p:spPr>
              <a:xfrm>
                <a:off x="7353879" y="5322645"/>
                <a:ext cx="1998545" cy="811837"/>
              </a:xfrm>
              <a:prstGeom prst="chevron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36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𝟓</m:t>
                      </m:r>
                    </m:oMath>
                  </m:oMathPara>
                </a14:m>
                <a:endParaRPr kumimoji="0" lang="fr-F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3" name="Chevron 55">
                <a:extLst>
                  <a:ext uri="{FF2B5EF4-FFF2-40B4-BE49-F238E27FC236}">
                    <a16:creationId xmlns:a16="http://schemas.microsoft.com/office/drawing/2014/main" id="{5F43AA37-0188-48B8-BBA0-671407C481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3879" y="5322645"/>
                <a:ext cx="1998545" cy="811837"/>
              </a:xfrm>
              <a:prstGeom prst="chevron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Connecteur droit avec flèche 43">
            <a:extLst>
              <a:ext uri="{FF2B5EF4-FFF2-40B4-BE49-F238E27FC236}">
                <a16:creationId xmlns:a16="http://schemas.microsoft.com/office/drawing/2014/main" id="{55AC0EC9-C383-424F-8B96-E6A195860878}"/>
              </a:ext>
            </a:extLst>
          </p:cNvPr>
          <p:cNvCxnSpPr>
            <a:cxnSpLocks/>
            <a:stCxn id="38" idx="3"/>
          </p:cNvCxnSpPr>
          <p:nvPr/>
        </p:nvCxnSpPr>
        <p:spPr>
          <a:xfrm>
            <a:off x="4738155" y="3062970"/>
            <a:ext cx="2599922" cy="2257961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avec flèche 44">
            <a:extLst>
              <a:ext uri="{FF2B5EF4-FFF2-40B4-BE49-F238E27FC236}">
                <a16:creationId xmlns:a16="http://schemas.microsoft.com/office/drawing/2014/main" id="{4023CAA3-B509-4367-8215-E707661EEDE2}"/>
              </a:ext>
            </a:extLst>
          </p:cNvPr>
          <p:cNvCxnSpPr>
            <a:cxnSpLocks/>
            <a:stCxn id="40" idx="3"/>
          </p:cNvCxnSpPr>
          <p:nvPr/>
        </p:nvCxnSpPr>
        <p:spPr>
          <a:xfrm flipV="1">
            <a:off x="4738155" y="3468888"/>
            <a:ext cx="2599922" cy="2259676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avec flèche 45">
            <a:extLst>
              <a:ext uri="{FF2B5EF4-FFF2-40B4-BE49-F238E27FC236}">
                <a16:creationId xmlns:a16="http://schemas.microsoft.com/office/drawing/2014/main" id="{7E43D8DB-B2AD-4274-8446-823BA3936636}"/>
              </a:ext>
            </a:extLst>
          </p:cNvPr>
          <p:cNvCxnSpPr>
            <a:cxnSpLocks/>
            <a:stCxn id="39" idx="3"/>
            <a:endCxn id="42" idx="1"/>
          </p:cNvCxnSpPr>
          <p:nvPr/>
        </p:nvCxnSpPr>
        <p:spPr>
          <a:xfrm>
            <a:off x="4738155" y="4395767"/>
            <a:ext cx="3021643" cy="0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70659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2">
            <a:extLst>
              <a:ext uri="{FF2B5EF4-FFF2-40B4-BE49-F238E27FC236}">
                <a16:creationId xmlns:a16="http://schemas.microsoft.com/office/drawing/2014/main" id="{CE58E1AA-6D32-63C0-DF67-8A9D742F223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BAA5A5BC-A1AE-E120-60A9-37072E82862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Qui a raison ?</a:t>
            </a:r>
          </a:p>
        </p:txBody>
      </p:sp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6B8F2911-4358-4210-D6A6-CC9B61FE3A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20A8BE5B-A74D-BA41-761E-01128B08C66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6" name="Google Shape;528;p39">
            <a:extLst>
              <a:ext uri="{FF2B5EF4-FFF2-40B4-BE49-F238E27FC236}">
                <a16:creationId xmlns:a16="http://schemas.microsoft.com/office/drawing/2014/main" id="{B3F7FA8B-2882-9F81-B8C2-DE6887E0D0A5}"/>
              </a:ext>
            </a:extLst>
          </p:cNvPr>
          <p:cNvSpPr txBox="1"/>
          <p:nvPr/>
        </p:nvSpPr>
        <p:spPr>
          <a:xfrm>
            <a:off x="8384302" y="2744494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8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528;p39">
            <a:extLst>
              <a:ext uri="{FF2B5EF4-FFF2-40B4-BE49-F238E27FC236}">
                <a16:creationId xmlns:a16="http://schemas.microsoft.com/office/drawing/2014/main" id="{67A600FE-16C2-5882-C778-25679D41B1BC}"/>
              </a:ext>
            </a:extLst>
          </p:cNvPr>
          <p:cNvSpPr txBox="1"/>
          <p:nvPr/>
        </p:nvSpPr>
        <p:spPr>
          <a:xfrm>
            <a:off x="8788489" y="2744494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528;p39">
            <a:extLst>
              <a:ext uri="{FF2B5EF4-FFF2-40B4-BE49-F238E27FC236}">
                <a16:creationId xmlns:a16="http://schemas.microsoft.com/office/drawing/2014/main" id="{CAAEFCC9-7BBD-E4EC-DEFE-487E46B192FE}"/>
              </a:ext>
            </a:extLst>
          </p:cNvPr>
          <p:cNvSpPr txBox="1"/>
          <p:nvPr/>
        </p:nvSpPr>
        <p:spPr>
          <a:xfrm>
            <a:off x="8384302" y="3367358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5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528;p39">
            <a:extLst>
              <a:ext uri="{FF2B5EF4-FFF2-40B4-BE49-F238E27FC236}">
                <a16:creationId xmlns:a16="http://schemas.microsoft.com/office/drawing/2014/main" id="{7335A3D6-BCE0-EAA4-B0A2-D6697705918A}"/>
              </a:ext>
            </a:extLst>
          </p:cNvPr>
          <p:cNvSpPr txBox="1"/>
          <p:nvPr/>
        </p:nvSpPr>
        <p:spPr>
          <a:xfrm>
            <a:off x="8788489" y="3367358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4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528;p39">
            <a:extLst>
              <a:ext uri="{FF2B5EF4-FFF2-40B4-BE49-F238E27FC236}">
                <a16:creationId xmlns:a16="http://schemas.microsoft.com/office/drawing/2014/main" id="{9A2E00BA-B30B-CC7B-8673-C7F7F6543FF6}"/>
              </a:ext>
            </a:extLst>
          </p:cNvPr>
          <p:cNvSpPr txBox="1"/>
          <p:nvPr/>
        </p:nvSpPr>
        <p:spPr>
          <a:xfrm>
            <a:off x="8384302" y="3845030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528;p39">
            <a:extLst>
              <a:ext uri="{FF2B5EF4-FFF2-40B4-BE49-F238E27FC236}">
                <a16:creationId xmlns:a16="http://schemas.microsoft.com/office/drawing/2014/main" id="{A70C9E58-B4CD-EE04-4C9B-37D11D22ECA9}"/>
              </a:ext>
            </a:extLst>
          </p:cNvPr>
          <p:cNvSpPr txBox="1"/>
          <p:nvPr/>
        </p:nvSpPr>
        <p:spPr>
          <a:xfrm>
            <a:off x="8788489" y="3845030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8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" name="Connecteur droit 44">
            <a:extLst>
              <a:ext uri="{FF2B5EF4-FFF2-40B4-BE49-F238E27FC236}">
                <a16:creationId xmlns:a16="http://schemas.microsoft.com/office/drawing/2014/main" id="{FF7EEF23-37C6-97B7-9A7E-42C5F7DCBD63}"/>
              </a:ext>
            </a:extLst>
          </p:cNvPr>
          <p:cNvCxnSpPr/>
          <p:nvPr/>
        </p:nvCxnSpPr>
        <p:spPr>
          <a:xfrm>
            <a:off x="8226633" y="3980256"/>
            <a:ext cx="1044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lipse 46">
            <a:extLst>
              <a:ext uri="{FF2B5EF4-FFF2-40B4-BE49-F238E27FC236}">
                <a16:creationId xmlns:a16="http://schemas.microsoft.com/office/drawing/2014/main" id="{5561B167-A576-6EE4-9165-50A78C5F8492}"/>
              </a:ext>
            </a:extLst>
          </p:cNvPr>
          <p:cNvSpPr/>
          <p:nvPr/>
        </p:nvSpPr>
        <p:spPr>
          <a:xfrm>
            <a:off x="8681068" y="2697681"/>
            <a:ext cx="291624" cy="235108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5" name="ZoneTexte 31">
            <a:extLst>
              <a:ext uri="{FF2B5EF4-FFF2-40B4-BE49-F238E27FC236}">
                <a16:creationId xmlns:a16="http://schemas.microsoft.com/office/drawing/2014/main" id="{083343A7-5994-1FB7-0179-5F4AA700F3EE}"/>
              </a:ext>
            </a:extLst>
          </p:cNvPr>
          <p:cNvSpPr txBox="1"/>
          <p:nvPr/>
        </p:nvSpPr>
        <p:spPr>
          <a:xfrm>
            <a:off x="2015570" y="902931"/>
            <a:ext cx="6820347" cy="584775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quote-cjk-patch"/>
                <a:ea typeface="+mn-ea"/>
                <a:cs typeface="+mn-cs"/>
              </a:rPr>
              <a:t>Qui a raison ?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 : coins arrondis 43">
            <a:extLst>
              <a:ext uri="{FF2B5EF4-FFF2-40B4-BE49-F238E27FC236}">
                <a16:creationId xmlns:a16="http://schemas.microsoft.com/office/drawing/2014/main" id="{E281FEA9-E6E7-FC13-7FE8-0CE14D52BA4F}"/>
              </a:ext>
            </a:extLst>
          </p:cNvPr>
          <p:cNvSpPr/>
          <p:nvPr/>
        </p:nvSpPr>
        <p:spPr>
          <a:xfrm>
            <a:off x="7978521" y="1574070"/>
            <a:ext cx="1475979" cy="79579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Omar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5610816-319F-E191-9592-380FEC0A0F5F}"/>
              </a:ext>
            </a:extLst>
          </p:cNvPr>
          <p:cNvGrpSpPr/>
          <p:nvPr/>
        </p:nvGrpSpPr>
        <p:grpSpPr>
          <a:xfrm>
            <a:off x="7978521" y="4928256"/>
            <a:ext cx="1475979" cy="1150095"/>
            <a:chOff x="8471746" y="4899153"/>
            <a:chExt cx="1475979" cy="1530778"/>
          </a:xfrm>
        </p:grpSpPr>
        <p:sp>
          <p:nvSpPr>
            <p:cNvPr id="18" name="Oval 29">
              <a:extLst>
                <a:ext uri="{FF2B5EF4-FFF2-40B4-BE49-F238E27FC236}">
                  <a16:creationId xmlns:a16="http://schemas.microsoft.com/office/drawing/2014/main" id="{8AFA89A0-BBA5-439A-6617-14372DCF14C2}"/>
                </a:ext>
              </a:extLst>
            </p:cNvPr>
            <p:cNvSpPr/>
            <p:nvPr/>
          </p:nvSpPr>
          <p:spPr>
            <a:xfrm>
              <a:off x="8524599" y="4899153"/>
              <a:ext cx="1386049" cy="1530778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9" name="Rectangle : coins arrondis 46">
              <a:extLst>
                <a:ext uri="{FF2B5EF4-FFF2-40B4-BE49-F238E27FC236}">
                  <a16:creationId xmlns:a16="http://schemas.microsoft.com/office/drawing/2014/main" id="{CD491417-EB3B-F5E4-C4E6-9D970A515616}"/>
                </a:ext>
              </a:extLst>
            </p:cNvPr>
            <p:cNvSpPr/>
            <p:nvPr/>
          </p:nvSpPr>
          <p:spPr>
            <a:xfrm>
              <a:off x="8471746" y="4916348"/>
              <a:ext cx="1475979" cy="785711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Omar</a:t>
              </a:r>
            </a:p>
          </p:txBody>
        </p:sp>
      </p:grpSp>
      <p:sp>
        <p:nvSpPr>
          <p:cNvPr id="20" name="Rectangle : coins arrondis 51">
            <a:extLst>
              <a:ext uri="{FF2B5EF4-FFF2-40B4-BE49-F238E27FC236}">
                <a16:creationId xmlns:a16="http://schemas.microsoft.com/office/drawing/2014/main" id="{FE16D8CD-77D9-BDC9-E5FF-7C32280626D3}"/>
              </a:ext>
            </a:extLst>
          </p:cNvPr>
          <p:cNvSpPr/>
          <p:nvPr/>
        </p:nvSpPr>
        <p:spPr>
          <a:xfrm>
            <a:off x="2497928" y="1574070"/>
            <a:ext cx="1475979" cy="79579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Sami</a:t>
            </a:r>
          </a:p>
        </p:txBody>
      </p:sp>
      <p:grpSp>
        <p:nvGrpSpPr>
          <p:cNvPr id="21" name="Group 49">
            <a:extLst>
              <a:ext uri="{FF2B5EF4-FFF2-40B4-BE49-F238E27FC236}">
                <a16:creationId xmlns:a16="http://schemas.microsoft.com/office/drawing/2014/main" id="{83D41F48-21F1-A419-F862-8B263D8234A5}"/>
              </a:ext>
            </a:extLst>
          </p:cNvPr>
          <p:cNvGrpSpPr/>
          <p:nvPr/>
        </p:nvGrpSpPr>
        <p:grpSpPr>
          <a:xfrm>
            <a:off x="2497928" y="4919458"/>
            <a:ext cx="1475979" cy="1150095"/>
            <a:chOff x="8471746" y="4922303"/>
            <a:chExt cx="1475979" cy="1530778"/>
          </a:xfrm>
        </p:grpSpPr>
        <p:sp>
          <p:nvSpPr>
            <p:cNvPr id="23" name="Oval 29">
              <a:extLst>
                <a:ext uri="{FF2B5EF4-FFF2-40B4-BE49-F238E27FC236}">
                  <a16:creationId xmlns:a16="http://schemas.microsoft.com/office/drawing/2014/main" id="{DC4AEFD0-5217-A205-70DF-00DE06362F39}"/>
                </a:ext>
              </a:extLst>
            </p:cNvPr>
            <p:cNvSpPr/>
            <p:nvPr/>
          </p:nvSpPr>
          <p:spPr>
            <a:xfrm>
              <a:off x="8508737" y="4922303"/>
              <a:ext cx="1401912" cy="1530778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24" name="Rectangle : coins arrondis 46">
              <a:extLst>
                <a:ext uri="{FF2B5EF4-FFF2-40B4-BE49-F238E27FC236}">
                  <a16:creationId xmlns:a16="http://schemas.microsoft.com/office/drawing/2014/main" id="{8F7A271A-BB83-2F00-6CB9-1BE0729BFCFF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Sami</a:t>
              </a:r>
            </a:p>
          </p:txBody>
        </p:sp>
      </p:grpSp>
      <p:sp>
        <p:nvSpPr>
          <p:cNvPr id="25" name="Ellipse 56">
            <a:extLst>
              <a:ext uri="{FF2B5EF4-FFF2-40B4-BE49-F238E27FC236}">
                <a16:creationId xmlns:a16="http://schemas.microsoft.com/office/drawing/2014/main" id="{ABE83099-75FE-F608-0548-5BF6E16D03FE}"/>
              </a:ext>
            </a:extLst>
          </p:cNvPr>
          <p:cNvSpPr/>
          <p:nvPr/>
        </p:nvSpPr>
        <p:spPr>
          <a:xfrm>
            <a:off x="8165517" y="3474690"/>
            <a:ext cx="291624" cy="235108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6" name="ZoneTexte 57">
            <a:extLst>
              <a:ext uri="{FF2B5EF4-FFF2-40B4-BE49-F238E27FC236}">
                <a16:creationId xmlns:a16="http://schemas.microsoft.com/office/drawing/2014/main" id="{A4DE6DEB-AA03-EF0B-A9F5-AD76636006AC}"/>
              </a:ext>
            </a:extLst>
          </p:cNvPr>
          <p:cNvSpPr txBox="1"/>
          <p:nvPr/>
        </p:nvSpPr>
        <p:spPr>
          <a:xfrm>
            <a:off x="7748805" y="3233408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Google Shape;528;p39">
            <a:extLst>
              <a:ext uri="{FF2B5EF4-FFF2-40B4-BE49-F238E27FC236}">
                <a16:creationId xmlns:a16="http://schemas.microsoft.com/office/drawing/2014/main" id="{D061DFAC-7CC9-42B3-FB7E-EC170A1503F7}"/>
              </a:ext>
            </a:extLst>
          </p:cNvPr>
          <p:cNvSpPr txBox="1"/>
          <p:nvPr/>
        </p:nvSpPr>
        <p:spPr>
          <a:xfrm>
            <a:off x="2948759" y="2826242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8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528;p39">
            <a:extLst>
              <a:ext uri="{FF2B5EF4-FFF2-40B4-BE49-F238E27FC236}">
                <a16:creationId xmlns:a16="http://schemas.microsoft.com/office/drawing/2014/main" id="{EC46CCF0-9A36-4492-85A9-AC049DA128EE}"/>
              </a:ext>
            </a:extLst>
          </p:cNvPr>
          <p:cNvSpPr txBox="1"/>
          <p:nvPr/>
        </p:nvSpPr>
        <p:spPr>
          <a:xfrm>
            <a:off x="3352946" y="2826242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528;p39">
            <a:extLst>
              <a:ext uri="{FF2B5EF4-FFF2-40B4-BE49-F238E27FC236}">
                <a16:creationId xmlns:a16="http://schemas.microsoft.com/office/drawing/2014/main" id="{DF53F273-18BC-75C0-C562-2CC9A858A820}"/>
              </a:ext>
            </a:extLst>
          </p:cNvPr>
          <p:cNvSpPr txBox="1"/>
          <p:nvPr/>
        </p:nvSpPr>
        <p:spPr>
          <a:xfrm>
            <a:off x="2948759" y="3449106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5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528;p39">
            <a:extLst>
              <a:ext uri="{FF2B5EF4-FFF2-40B4-BE49-F238E27FC236}">
                <a16:creationId xmlns:a16="http://schemas.microsoft.com/office/drawing/2014/main" id="{68793BF6-32AD-9AF5-0C35-CB29B3BEDFF0}"/>
              </a:ext>
            </a:extLst>
          </p:cNvPr>
          <p:cNvSpPr txBox="1"/>
          <p:nvPr/>
        </p:nvSpPr>
        <p:spPr>
          <a:xfrm>
            <a:off x="3352946" y="3449106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4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528;p39">
            <a:extLst>
              <a:ext uri="{FF2B5EF4-FFF2-40B4-BE49-F238E27FC236}">
                <a16:creationId xmlns:a16="http://schemas.microsoft.com/office/drawing/2014/main" id="{4D84214A-407F-27FE-FF57-42122742D88C}"/>
              </a:ext>
            </a:extLst>
          </p:cNvPr>
          <p:cNvSpPr txBox="1"/>
          <p:nvPr/>
        </p:nvSpPr>
        <p:spPr>
          <a:xfrm>
            <a:off x="2948759" y="3926778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4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528;p39">
            <a:extLst>
              <a:ext uri="{FF2B5EF4-FFF2-40B4-BE49-F238E27FC236}">
                <a16:creationId xmlns:a16="http://schemas.microsoft.com/office/drawing/2014/main" id="{AF9A3A43-4AF1-D462-FA79-3DDFF2E0C002}"/>
              </a:ext>
            </a:extLst>
          </p:cNvPr>
          <p:cNvSpPr txBox="1"/>
          <p:nvPr/>
        </p:nvSpPr>
        <p:spPr>
          <a:xfrm>
            <a:off x="3352946" y="3926778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8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5" name="Connecteur droit 74">
            <a:extLst>
              <a:ext uri="{FF2B5EF4-FFF2-40B4-BE49-F238E27FC236}">
                <a16:creationId xmlns:a16="http://schemas.microsoft.com/office/drawing/2014/main" id="{1C2D2399-D7F7-A227-EA31-0B177A21BD68}"/>
              </a:ext>
            </a:extLst>
          </p:cNvPr>
          <p:cNvCxnSpPr/>
          <p:nvPr/>
        </p:nvCxnSpPr>
        <p:spPr>
          <a:xfrm>
            <a:off x="2791090" y="4062004"/>
            <a:ext cx="1044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Ellipse 75">
            <a:extLst>
              <a:ext uri="{FF2B5EF4-FFF2-40B4-BE49-F238E27FC236}">
                <a16:creationId xmlns:a16="http://schemas.microsoft.com/office/drawing/2014/main" id="{C0CEE371-A3BB-0BA3-73DE-DE3A24E47F9E}"/>
              </a:ext>
            </a:extLst>
          </p:cNvPr>
          <p:cNvSpPr/>
          <p:nvPr/>
        </p:nvSpPr>
        <p:spPr>
          <a:xfrm>
            <a:off x="3251993" y="2779429"/>
            <a:ext cx="291624" cy="235108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41" name="Ellipse 76">
            <a:extLst>
              <a:ext uri="{FF2B5EF4-FFF2-40B4-BE49-F238E27FC236}">
                <a16:creationId xmlns:a16="http://schemas.microsoft.com/office/drawing/2014/main" id="{4175267C-734E-ECBA-1A6D-6E7189C82A6E}"/>
              </a:ext>
            </a:extLst>
          </p:cNvPr>
          <p:cNvSpPr/>
          <p:nvPr/>
        </p:nvSpPr>
        <p:spPr>
          <a:xfrm>
            <a:off x="2729441" y="2779429"/>
            <a:ext cx="291624" cy="235108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46" name="ZoneTexte 77">
            <a:extLst>
              <a:ext uri="{FF2B5EF4-FFF2-40B4-BE49-F238E27FC236}">
                <a16:creationId xmlns:a16="http://schemas.microsoft.com/office/drawing/2014/main" id="{F59076BC-BD27-0D24-6C9A-599446D10073}"/>
              </a:ext>
            </a:extLst>
          </p:cNvPr>
          <p:cNvSpPr txBox="1"/>
          <p:nvPr/>
        </p:nvSpPr>
        <p:spPr>
          <a:xfrm>
            <a:off x="2313262" y="3315156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0819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2">
            <a:extLst>
              <a:ext uri="{FF2B5EF4-FFF2-40B4-BE49-F238E27FC236}">
                <a16:creationId xmlns:a16="http://schemas.microsoft.com/office/drawing/2014/main" id="{4A803EE6-FE93-ADDE-905B-BCA71028B1FC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les réponses.</a:t>
            </a:r>
          </a:p>
        </p:txBody>
      </p:sp>
      <p:sp>
        <p:nvSpPr>
          <p:cNvPr id="4" name="D_A_01">
            <a:extLst>
              <a:ext uri="{FF2B5EF4-FFF2-40B4-BE49-F238E27FC236}">
                <a16:creationId xmlns:a16="http://schemas.microsoft.com/office/drawing/2014/main" id="{F2804183-2F89-12EF-7ED9-2E1B5CACC7EF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la bonne réponse :</a:t>
            </a:r>
          </a:p>
        </p:txBody>
      </p:sp>
      <p:pic>
        <p:nvPicPr>
          <p:cNvPr id="5" name="Image 8">
            <a:extLst>
              <a:ext uri="{FF2B5EF4-FFF2-40B4-BE49-F238E27FC236}">
                <a16:creationId xmlns:a16="http://schemas.microsoft.com/office/drawing/2014/main" id="{3088AE70-E102-216E-B021-D9DD2BD42A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FB9F24BD-C702-77B8-489E-7E930DE5B852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2DA255E-EB79-061A-CBEC-424CB277A530}"/>
              </a:ext>
            </a:extLst>
          </p:cNvPr>
          <p:cNvGraphicFramePr>
            <a:graphicFrameLocks noGrp="1"/>
          </p:cNvGraphicFramePr>
          <p:nvPr/>
        </p:nvGraphicFramePr>
        <p:xfrm>
          <a:off x="4800000" y="1305785"/>
          <a:ext cx="2592000" cy="259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00">
                  <a:extLst>
                    <a:ext uri="{9D8B030D-6E8A-4147-A177-3AD203B41FA5}">
                      <a16:colId xmlns:a16="http://schemas.microsoft.com/office/drawing/2014/main" val="1120678134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4126566054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183165871"/>
                    </a:ext>
                  </a:extLst>
                </a:gridCol>
              </a:tblGrid>
              <a:tr h="864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46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118002" marR="118002" marT="59001" marB="5900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18002" marR="118002" marT="59001" marB="5900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18002" marR="118002" marT="59001" marB="5900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9998359"/>
                  </a:ext>
                </a:extLst>
              </a:tr>
              <a:tr h="864000">
                <a:tc vMerge="1">
                  <a:txBody>
                    <a:bodyPr/>
                    <a:lstStyle/>
                    <a:p>
                      <a:pPr algn="ctr"/>
                      <a:endParaRPr lang="fr-FR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18002" marR="118002" marT="59001" marB="5900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18002" marR="118002" marT="59001" marB="5900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8501652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/>
                      <a:r>
                        <a:rPr lang="fr-FR" sz="4600" b="1" dirty="0">
                          <a:solidFill>
                            <a:schemeClr val="tx1"/>
                          </a:solidFill>
                        </a:rPr>
                        <a:t>=</a:t>
                      </a:r>
                    </a:p>
                  </a:txBody>
                  <a:tcPr marL="118002" marR="118002" marT="59001" marB="5900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18002" marR="118002" marT="59001" marB="5900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18002" marR="118002" marT="59001" marB="5900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1021027"/>
                  </a:ext>
                </a:extLst>
              </a:tr>
            </a:tbl>
          </a:graphicData>
        </a:graphic>
      </p:graphicFrame>
      <p:sp>
        <p:nvSpPr>
          <p:cNvPr id="8" name="Google Shape;528;p39">
            <a:extLst>
              <a:ext uri="{FF2B5EF4-FFF2-40B4-BE49-F238E27FC236}">
                <a16:creationId xmlns:a16="http://schemas.microsoft.com/office/drawing/2014/main" id="{C2BD9598-2A0E-2CFF-BAB0-BFD2E889C613}"/>
              </a:ext>
            </a:extLst>
          </p:cNvPr>
          <p:cNvSpPr txBox="1"/>
          <p:nvPr/>
        </p:nvSpPr>
        <p:spPr>
          <a:xfrm>
            <a:off x="5414891" y="2040123"/>
            <a:ext cx="727218" cy="56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①</a:t>
            </a:r>
            <a:endParaRPr kumimoji="0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528;p39">
            <a:extLst>
              <a:ext uri="{FF2B5EF4-FFF2-40B4-BE49-F238E27FC236}">
                <a16:creationId xmlns:a16="http://schemas.microsoft.com/office/drawing/2014/main" id="{7E82B01F-CAA7-3E15-505F-F1FEA200986B}"/>
              </a:ext>
            </a:extLst>
          </p:cNvPr>
          <p:cNvSpPr txBox="1"/>
          <p:nvPr/>
        </p:nvSpPr>
        <p:spPr>
          <a:xfrm>
            <a:off x="6362744" y="1192369"/>
            <a:ext cx="727218" cy="56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①</a:t>
            </a:r>
            <a:endParaRPr kumimoji="0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2B49832-5F4C-1699-94C3-F45472FFD2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6353" y="3092720"/>
            <a:ext cx="463061" cy="67255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6997436-7B89-EE6A-774F-283FC23B48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9683" y="3092720"/>
            <a:ext cx="463061" cy="672559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C3A3BE5C-19E3-814D-1AC6-4C6521EC5CB4}"/>
              </a:ext>
            </a:extLst>
          </p:cNvPr>
          <p:cNvGrpSpPr/>
          <p:nvPr/>
        </p:nvGrpSpPr>
        <p:grpSpPr>
          <a:xfrm>
            <a:off x="7978521" y="4928256"/>
            <a:ext cx="1475979" cy="1150095"/>
            <a:chOff x="8471746" y="4899153"/>
            <a:chExt cx="1475979" cy="1530778"/>
          </a:xfrm>
        </p:grpSpPr>
        <p:sp>
          <p:nvSpPr>
            <p:cNvPr id="15" name="Oval 29">
              <a:extLst>
                <a:ext uri="{FF2B5EF4-FFF2-40B4-BE49-F238E27FC236}">
                  <a16:creationId xmlns:a16="http://schemas.microsoft.com/office/drawing/2014/main" id="{AFC90458-A487-BBEB-414E-28A8BDCF1047}"/>
                </a:ext>
              </a:extLst>
            </p:cNvPr>
            <p:cNvSpPr/>
            <p:nvPr/>
          </p:nvSpPr>
          <p:spPr>
            <a:xfrm>
              <a:off x="8524599" y="4899153"/>
              <a:ext cx="1386049" cy="1530778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6" name="Rectangle : coins arrondis 46">
              <a:extLst>
                <a:ext uri="{FF2B5EF4-FFF2-40B4-BE49-F238E27FC236}">
                  <a16:creationId xmlns:a16="http://schemas.microsoft.com/office/drawing/2014/main" id="{15775B01-1CC9-977F-6CD9-9F52619B1200}"/>
                </a:ext>
              </a:extLst>
            </p:cNvPr>
            <p:cNvSpPr/>
            <p:nvPr/>
          </p:nvSpPr>
          <p:spPr>
            <a:xfrm>
              <a:off x="8471746" y="4916348"/>
              <a:ext cx="1475979" cy="785711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Omar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Notez bien que ces mots en français seront utilisés au cours de cette séance et pendant toute la leçon.</a:t>
            </a:r>
          </a:p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Donnez la traduction de ces termes en arabe.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affiche le lexique et invite quelques élèves à le lire à haute voix.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AD00200-8AAC-AFF1-A5D9-B78C5BD438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4177176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Division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Sans reste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Quotient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Reste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0C473-4611-0341-091B-76C6EAD09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0D4A5B3-CB51-8644-C8E0-F188AE85F31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traduction sur votre livret.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598FFF68-354B-C55D-C839-005862CC773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demande d’écrire le lexique sur le livret.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84C894A-BA44-9126-86DD-C00E061F4E6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0B5C8FA-BD36-0807-8E49-9DF1EB162470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A06D64E8-9ABC-0901-8ADE-0ED82A476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714E30D3-6CC4-A425-59BA-2357815E42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B8BBA2C-80E4-18A0-F0A6-3796B58C5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3773381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Division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u="none" strike="noStrike" kern="1200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القسمة</a:t>
                      </a:r>
                      <a:endParaRPr lang="fr-FR" sz="3600" b="0" u="none" strike="noStrike" kern="1200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Sans reste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u="none" strike="noStrike" kern="1200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بدون باقي</a:t>
                      </a:r>
                      <a:endParaRPr lang="fr-FR" sz="3600" b="0" u="none" strike="noStrike" kern="1200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Quotient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u="none" strike="noStrike" kern="1200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الخارج</a:t>
                      </a:r>
                      <a:endParaRPr lang="fr-FR" sz="3600" b="0" u="none" strike="noStrike" kern="1200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Reste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u="none" strike="noStrike" kern="1200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الباقي</a:t>
                      </a:r>
                      <a:endParaRPr lang="fr-FR" sz="3600" b="0" u="none" strike="noStrike" kern="1200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63394A4F-28F7-BC62-3221-1C1C7A1F58EE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20</a:t>
            </a:r>
          </a:p>
        </p:txBody>
      </p:sp>
    </p:spTree>
    <p:extLst>
      <p:ext uri="{BB962C8B-B14F-4D97-AF65-F5344CB8AC3E}">
        <p14:creationId xmlns:p14="http://schemas.microsoft.com/office/powerpoint/2010/main" val="2963841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CD44D85C-64B0-28DF-F252-6B1176E6A760}"/>
              </a:ext>
            </a:extLst>
          </p:cNvPr>
          <p:cNvSpPr txBox="1">
            <a:spLocks/>
          </p:cNvSpPr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 compatLnSpc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  Quelle est l’opération à utiliser pour répartir équitablement 125 livres entre 5 étagères ?</a:t>
            </a:r>
          </a:p>
        </p:txBody>
      </p:sp>
      <p:sp>
        <p:nvSpPr>
          <p:cNvPr id="8" name="D_A_02">
            <a:extLst>
              <a:ext uri="{FF2B5EF4-FFF2-40B4-BE49-F238E27FC236}">
                <a16:creationId xmlns:a16="http://schemas.microsoft.com/office/drawing/2014/main" id="{D5675303-59A1-65C8-1160-FE12C129B3E5}"/>
              </a:ext>
            </a:extLst>
          </p:cNvPr>
          <p:cNvSpPr txBox="1">
            <a:spLocks/>
          </p:cNvSpPr>
          <p:nvPr/>
        </p:nvSpPr>
        <p:spPr>
          <a:xfrm>
            <a:off x="193605" y="6858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anchor="ctr" anchorCtr="0" compatLnSpc="1">
            <a:noAutofit/>
          </a:bodyPr>
          <a:lstStyle>
            <a:lvl1pPr marL="457200" marR="0" lvl="0" indent="-311152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tabLst/>
              <a:defRPr lang="fr-FR" sz="1300" b="0" i="0" u="none" strike="noStrike" kern="0" cap="none" spc="0" baseline="0">
                <a:solidFill>
                  <a:srgbClr val="DCB821"/>
                </a:solidFill>
                <a:uFillTx/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None/>
              <a:tabLst/>
              <a:defRPr/>
            </a:pPr>
            <a:r>
              <a:rPr kumimoji="0" lang="fr-FR" sz="1600" b="0" i="1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L’enseignant montre l'image et invite les élèves à proposer l'opération convenable.</a:t>
            </a:r>
            <a:endParaRPr kumimoji="0" lang="fr-MA" sz="1600" b="0" i="1" u="none" strike="noStrike" kern="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ZoneTexte 4">
            <a:extLst>
              <a:ext uri="{FF2B5EF4-FFF2-40B4-BE49-F238E27FC236}">
                <a16:creationId xmlns:a16="http://schemas.microsoft.com/office/drawing/2014/main" id="{76C751EC-3C7E-7798-D3F1-D0593F1C7867}"/>
              </a:ext>
            </a:extLst>
          </p:cNvPr>
          <p:cNvSpPr txBox="1"/>
          <p:nvPr/>
        </p:nvSpPr>
        <p:spPr>
          <a:xfrm flipH="1">
            <a:off x="1232999" y="1140428"/>
            <a:ext cx="972600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Quelle est l’opération à utiliser pour répartir équitablement </a:t>
            </a:r>
            <a:b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</a:b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315 livres entre 15 étagères ?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44976A17-61C8-4426-D83B-4973274E2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6442" y="1699778"/>
            <a:ext cx="3280567" cy="4920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8F9AF5E4-4CF4-DC8C-1741-784C94DEF202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13" name="Picture 2" descr="Lever la main - Icônes mains et gestes gratuites">
            <a:extLst>
              <a:ext uri="{FF2B5EF4-FFF2-40B4-BE49-F238E27FC236}">
                <a16:creationId xmlns:a16="http://schemas.microsoft.com/office/drawing/2014/main" id="{2DA9C24F-F4DE-14A3-8250-379D805422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1090003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Les deux amis et leurs livres colorés">
            <a:extLst>
              <a:ext uri="{FF2B5EF4-FFF2-40B4-BE49-F238E27FC236}">
                <a16:creationId xmlns:a16="http://schemas.microsoft.com/office/drawing/2014/main" id="{C2EC4857-3F59-3814-35BB-F0E5D70230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443" y="2178988"/>
            <a:ext cx="6485092" cy="4323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090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déclare l’objectif sans aucune explication.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3FF88D95-E6A2-4848-93B9-394AC733F00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C7CE8B4-A389-4AE0-718B-C1C7823A4BAB}"/>
              </a:ext>
            </a:extLst>
          </p:cNvPr>
          <p:cNvGrpSpPr/>
          <p:nvPr/>
        </p:nvGrpSpPr>
        <p:grpSpPr>
          <a:xfrm>
            <a:off x="468259" y="2750816"/>
            <a:ext cx="11215016" cy="1015839"/>
            <a:chOff x="468259" y="3181003"/>
            <a:chExt cx="11215016" cy="1015839"/>
          </a:xfrm>
        </p:grpSpPr>
        <p:sp>
          <p:nvSpPr>
            <p:cNvPr id="8" name="Google Shape;2054;p38">
              <a:extLst>
                <a:ext uri="{FF2B5EF4-FFF2-40B4-BE49-F238E27FC236}">
                  <a16:creationId xmlns:a16="http://schemas.microsoft.com/office/drawing/2014/main" id="{F1CD20A7-8FA3-4BED-FF8C-E110C81C30E0}"/>
                </a:ext>
              </a:extLst>
            </p:cNvPr>
            <p:cNvSpPr/>
            <p:nvPr/>
          </p:nvSpPr>
          <p:spPr>
            <a:xfrm>
              <a:off x="774699" y="3488956"/>
              <a:ext cx="10908576" cy="707886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rgbClr val="72B6D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/>
            </a:p>
          </p:txBody>
        </p:sp>
        <p:sp>
          <p:nvSpPr>
            <p:cNvPr id="9" name="ZoneTexte 3">
              <a:extLst>
                <a:ext uri="{FF2B5EF4-FFF2-40B4-BE49-F238E27FC236}">
                  <a16:creationId xmlns:a16="http://schemas.microsoft.com/office/drawing/2014/main" id="{32965F59-9CF4-5574-342B-8583431007F1}"/>
                </a:ext>
              </a:extLst>
            </p:cNvPr>
            <p:cNvSpPr txBox="1"/>
            <p:nvPr/>
          </p:nvSpPr>
          <p:spPr>
            <a:xfrm>
              <a:off x="1272484" y="3587391"/>
              <a:ext cx="10248955" cy="461665"/>
            </a:xfrm>
            <a:prstGeom prst="rect">
              <a:avLst/>
            </a:prstGeom>
            <a:noFill/>
            <a:ln w="19050"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en-US"/>
              </a:defPPr>
              <a:lvl1pPr algn="ctr">
                <a:defRPr sz="2400"/>
              </a:lvl1pPr>
            </a:lstStyle>
            <a:p>
              <a:pPr algn="l"/>
              <a:r>
                <a:rPr lang="fr-FR" sz="3200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Diviser un entier à 3 chiffres par un entier à 2 chiffres.</a:t>
              </a:r>
            </a:p>
          </p:txBody>
        </p:sp>
        <p:pic>
          <p:nvPicPr>
            <p:cNvPr id="10" name="Image 23">
              <a:extLst>
                <a:ext uri="{FF2B5EF4-FFF2-40B4-BE49-F238E27FC236}">
                  <a16:creationId xmlns:a16="http://schemas.microsoft.com/office/drawing/2014/main" id="{8744270F-15CB-FD1B-276F-21E2B53891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259" y="3181003"/>
              <a:ext cx="805544" cy="805544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981C530-76D5-B71A-22B7-40DF8F2177F9}"/>
              </a:ext>
            </a:extLst>
          </p:cNvPr>
          <p:cNvGrpSpPr/>
          <p:nvPr/>
        </p:nvGrpSpPr>
        <p:grpSpPr>
          <a:xfrm>
            <a:off x="9110639" y="4363545"/>
            <a:ext cx="2660814" cy="1800000"/>
            <a:chOff x="9110639" y="4363545"/>
            <a:chExt cx="2660814" cy="1800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1433670-EDB8-6ECC-0B9E-F8D5B8951BE7}"/>
                </a:ext>
              </a:extLst>
            </p:cNvPr>
            <p:cNvSpPr/>
            <p:nvPr/>
          </p:nvSpPr>
          <p:spPr>
            <a:xfrm>
              <a:off x="9110639" y="4363545"/>
              <a:ext cx="2660814" cy="1800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75FD8E8-4EC3-9822-E2E5-F17EF06FCBFE}"/>
                </a:ext>
              </a:extLst>
            </p:cNvPr>
            <p:cNvGrpSpPr/>
            <p:nvPr/>
          </p:nvGrpSpPr>
          <p:grpSpPr>
            <a:xfrm>
              <a:off x="9234407" y="4626165"/>
              <a:ext cx="2387033" cy="1226918"/>
              <a:chOff x="7232651" y="4849796"/>
              <a:chExt cx="2387033" cy="1226918"/>
            </a:xfrm>
          </p:grpSpPr>
          <p:cxnSp>
            <p:nvCxnSpPr>
              <p:cNvPr id="38" name="Connecteur droit 37">
                <a:extLst>
                  <a:ext uri="{FF2B5EF4-FFF2-40B4-BE49-F238E27FC236}">
                    <a16:creationId xmlns:a16="http://schemas.microsoft.com/office/drawing/2014/main" id="{B2DF1AA0-AB69-4DE7-AF56-CBE3941DB83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575685" y="4849796"/>
                <a:ext cx="12672" cy="1226918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Connecteur droit 38">
                <a:extLst>
                  <a:ext uri="{FF2B5EF4-FFF2-40B4-BE49-F238E27FC236}">
                    <a16:creationId xmlns:a16="http://schemas.microsoft.com/office/drawing/2014/main" id="{7F04B4CB-F8D4-4250-A833-3A945126F84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575684" y="5242407"/>
                <a:ext cx="1044000" cy="0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Rectangle : coins arrondis 5">
                <a:extLst>
                  <a:ext uri="{FF2B5EF4-FFF2-40B4-BE49-F238E27FC236}">
                    <a16:creationId xmlns:a16="http://schemas.microsoft.com/office/drawing/2014/main" id="{BB3AF79E-829D-4617-8B54-C32686AEF0A2}"/>
                  </a:ext>
                </a:extLst>
              </p:cNvPr>
              <p:cNvSpPr/>
              <p:nvPr/>
            </p:nvSpPr>
            <p:spPr>
              <a:xfrm>
                <a:off x="8095481" y="4883695"/>
                <a:ext cx="36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5</a:t>
                </a:r>
              </a:p>
            </p:txBody>
          </p:sp>
          <p:sp>
            <p:nvSpPr>
              <p:cNvPr id="41" name="Rectangle : coins arrondis 5">
                <a:extLst>
                  <a:ext uri="{FF2B5EF4-FFF2-40B4-BE49-F238E27FC236}">
                    <a16:creationId xmlns:a16="http://schemas.microsoft.com/office/drawing/2014/main" id="{1B45151B-E789-4D71-BDEE-CE8FB71D6FEA}"/>
                  </a:ext>
                </a:extLst>
              </p:cNvPr>
              <p:cNvSpPr/>
              <p:nvPr/>
            </p:nvSpPr>
            <p:spPr>
              <a:xfrm>
                <a:off x="8732718" y="4877862"/>
                <a:ext cx="326735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000" b="1" kern="0" dirty="0">
                    <a:solidFill>
                      <a:srgbClr val="00B050"/>
                    </a:solidFill>
                    <a:latin typeface="Calibri" panose="020F0502020204030204"/>
                  </a:rPr>
                  <a:t>1</a:t>
                </a:r>
                <a:endPara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" name="Rectangle : coins arrondis 5">
                <a:extLst>
                  <a:ext uri="{FF2B5EF4-FFF2-40B4-BE49-F238E27FC236}">
                    <a16:creationId xmlns:a16="http://schemas.microsoft.com/office/drawing/2014/main" id="{14C92A93-01BD-4EF5-A3FF-B808BB6C33F1}"/>
                  </a:ext>
                </a:extLst>
              </p:cNvPr>
              <p:cNvSpPr/>
              <p:nvPr/>
            </p:nvSpPr>
            <p:spPr>
              <a:xfrm>
                <a:off x="7669779" y="4894044"/>
                <a:ext cx="36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66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</a:t>
                </a:r>
              </a:p>
            </p:txBody>
          </p:sp>
          <p:sp>
            <p:nvSpPr>
              <p:cNvPr id="16" name="Rectangle : coins arrondis 5">
                <a:extLst>
                  <a:ext uri="{FF2B5EF4-FFF2-40B4-BE49-F238E27FC236}">
                    <a16:creationId xmlns:a16="http://schemas.microsoft.com/office/drawing/2014/main" id="{00EABD11-4F88-4129-B7FF-479E096EE252}"/>
                  </a:ext>
                </a:extLst>
              </p:cNvPr>
              <p:cNvSpPr/>
              <p:nvPr/>
            </p:nvSpPr>
            <p:spPr>
              <a:xfrm>
                <a:off x="8691251" y="5343176"/>
                <a:ext cx="36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?</a:t>
                </a:r>
              </a:p>
            </p:txBody>
          </p:sp>
          <p:sp>
            <p:nvSpPr>
              <p:cNvPr id="17" name="Rectangle : coins arrondis 5">
                <a:extLst>
                  <a:ext uri="{FF2B5EF4-FFF2-40B4-BE49-F238E27FC236}">
                    <a16:creationId xmlns:a16="http://schemas.microsoft.com/office/drawing/2014/main" id="{3ADB5E34-F296-4BCB-B2BC-7DD502330681}"/>
                  </a:ext>
                </a:extLst>
              </p:cNvPr>
              <p:cNvSpPr/>
              <p:nvPr/>
            </p:nvSpPr>
            <p:spPr>
              <a:xfrm>
                <a:off x="8084913" y="5788714"/>
                <a:ext cx="36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?</a:t>
                </a:r>
              </a:p>
            </p:txBody>
          </p:sp>
          <p:sp>
            <p:nvSpPr>
              <p:cNvPr id="21" name="Rectangle : coins arrondis 5">
                <a:extLst>
                  <a:ext uri="{FF2B5EF4-FFF2-40B4-BE49-F238E27FC236}">
                    <a16:creationId xmlns:a16="http://schemas.microsoft.com/office/drawing/2014/main" id="{B53CEA7F-E101-497C-9D3A-B31CBFA79703}"/>
                  </a:ext>
                </a:extLst>
              </p:cNvPr>
              <p:cNvSpPr/>
              <p:nvPr/>
            </p:nvSpPr>
            <p:spPr>
              <a:xfrm>
                <a:off x="7232651" y="4894044"/>
                <a:ext cx="36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66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3</a:t>
                </a:r>
              </a:p>
            </p:txBody>
          </p:sp>
          <p:sp>
            <p:nvSpPr>
              <p:cNvPr id="22" name="Rectangle : coins arrondis 5">
                <a:extLst>
                  <a:ext uri="{FF2B5EF4-FFF2-40B4-BE49-F238E27FC236}">
                    <a16:creationId xmlns:a16="http://schemas.microsoft.com/office/drawing/2014/main" id="{9193EDA0-0ACF-4A22-BFDC-98B33D246AA1}"/>
                  </a:ext>
                </a:extLst>
              </p:cNvPr>
              <p:cNvSpPr/>
              <p:nvPr/>
            </p:nvSpPr>
            <p:spPr>
              <a:xfrm>
                <a:off x="9134263" y="4872367"/>
                <a:ext cx="326735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000" b="1" kern="0" dirty="0">
                    <a:solidFill>
                      <a:srgbClr val="00B050"/>
                    </a:solidFill>
                    <a:latin typeface="Calibri" panose="020F0502020204030204"/>
                  </a:rPr>
                  <a:t>5</a:t>
                </a:r>
                <a:endPara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Rectangle : coins arrondis 5">
                <a:extLst>
                  <a:ext uri="{FF2B5EF4-FFF2-40B4-BE49-F238E27FC236}">
                    <a16:creationId xmlns:a16="http://schemas.microsoft.com/office/drawing/2014/main" id="{3FDC2CDC-B746-49E7-8975-BDB038DE2304}"/>
                  </a:ext>
                </a:extLst>
              </p:cNvPr>
              <p:cNvSpPr/>
              <p:nvPr/>
            </p:nvSpPr>
            <p:spPr>
              <a:xfrm>
                <a:off x="9184744" y="5343176"/>
                <a:ext cx="36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?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  <a:alpha val="22000"/>
              </a:schemeClr>
            </a:gs>
            <a:gs pos="74000">
              <a:schemeClr val="accent5">
                <a:lumMod val="60000"/>
                <a:lumOff val="40000"/>
                <a:alpha val="69000"/>
              </a:schemeClr>
            </a:gs>
            <a:gs pos="83000">
              <a:schemeClr val="accent5">
                <a:lumMod val="60000"/>
                <a:lumOff val="40000"/>
                <a:alpha val="36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0C5A8F-0F29-20B7-C4A1-ABE2BBE71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731ECBDC-F888-DE66-4042-7E36928AD7BA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F1EDCBC-B270-4A01-20B4-2C1F7CA1150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5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7104FF5-C8D6-CC9A-1059-45CB5D806CC2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Activités préparatoires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537FC51-C584-9CD9-A9F1-6866525CEC2E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CE78A-A05D-16A1-E75D-BAAEE4B4BD3F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5AD26D5-888E-CBB6-433F-E2DB6822A0FC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B44F15-6B30-A3E9-EF4C-255E52AD8F60}"/>
              </a:ext>
            </a:extLst>
          </p:cNvPr>
          <p:cNvGrpSpPr/>
          <p:nvPr/>
        </p:nvGrpSpPr>
        <p:grpSpPr>
          <a:xfrm>
            <a:off x="5148263" y="1114425"/>
            <a:ext cx="1895475" cy="1581150"/>
            <a:chOff x="5148263" y="1114425"/>
            <a:chExt cx="1895475" cy="15811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3B3FA65-4ABF-74C6-D573-983CE16ECA50}"/>
                </a:ext>
              </a:extLst>
            </p:cNvPr>
            <p:cNvGrpSpPr/>
            <p:nvPr/>
          </p:nvGrpSpPr>
          <p:grpSpPr>
            <a:xfrm>
              <a:off x="5148263" y="1114425"/>
              <a:ext cx="1895475" cy="1581150"/>
              <a:chOff x="4924742" y="1114425"/>
              <a:chExt cx="1895475" cy="158115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64CC5FE1-3C52-2F27-3553-4D42D077F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924742" y="1114425"/>
                <a:ext cx="1895475" cy="1581150"/>
              </a:xfrm>
              <a:custGeom>
                <a:avLst/>
                <a:gdLst>
                  <a:gd name="connsiteX0" fmla="*/ 0 w 1895475"/>
                  <a:gd name="connsiteY0" fmla="*/ 0 h 1581150"/>
                  <a:gd name="connsiteX1" fmla="*/ 417005 w 1895475"/>
                  <a:gd name="connsiteY1" fmla="*/ 0 h 1581150"/>
                  <a:gd name="connsiteX2" fmla="*/ 834009 w 1895475"/>
                  <a:gd name="connsiteY2" fmla="*/ 0 h 1581150"/>
                  <a:gd name="connsiteX3" fmla="*/ 1269968 w 1895475"/>
                  <a:gd name="connsiteY3" fmla="*/ 0 h 1581150"/>
                  <a:gd name="connsiteX4" fmla="*/ 1895475 w 1895475"/>
                  <a:gd name="connsiteY4" fmla="*/ 0 h 1581150"/>
                  <a:gd name="connsiteX5" fmla="*/ 1895475 w 1895475"/>
                  <a:gd name="connsiteY5" fmla="*/ 542862 h 1581150"/>
                  <a:gd name="connsiteX6" fmla="*/ 1895475 w 1895475"/>
                  <a:gd name="connsiteY6" fmla="*/ 1085723 h 1581150"/>
                  <a:gd name="connsiteX7" fmla="*/ 1895475 w 1895475"/>
                  <a:gd name="connsiteY7" fmla="*/ 1581150 h 1581150"/>
                  <a:gd name="connsiteX8" fmla="*/ 1383697 w 1895475"/>
                  <a:gd name="connsiteY8" fmla="*/ 1581150 h 1581150"/>
                  <a:gd name="connsiteX9" fmla="*/ 871918 w 1895475"/>
                  <a:gd name="connsiteY9" fmla="*/ 1581150 h 1581150"/>
                  <a:gd name="connsiteX10" fmla="*/ 417004 w 1895475"/>
                  <a:gd name="connsiteY10" fmla="*/ 1581150 h 1581150"/>
                  <a:gd name="connsiteX11" fmla="*/ 0 w 1895475"/>
                  <a:gd name="connsiteY11" fmla="*/ 1581150 h 1581150"/>
                  <a:gd name="connsiteX12" fmla="*/ 0 w 1895475"/>
                  <a:gd name="connsiteY12" fmla="*/ 1054100 h 1581150"/>
                  <a:gd name="connsiteX13" fmla="*/ 0 w 1895475"/>
                  <a:gd name="connsiteY13" fmla="*/ 558673 h 1581150"/>
                  <a:gd name="connsiteX14" fmla="*/ 0 w 1895475"/>
                  <a:gd name="connsiteY14" fmla="*/ 0 h 158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95475" h="1581150" fill="none" extrusionOk="0">
                    <a:moveTo>
                      <a:pt x="0" y="0"/>
                    </a:moveTo>
                    <a:cubicBezTo>
                      <a:pt x="85368" y="-15554"/>
                      <a:pt x="244884" y="12208"/>
                      <a:pt x="417005" y="0"/>
                    </a:cubicBezTo>
                    <a:cubicBezTo>
                      <a:pt x="589127" y="-12208"/>
                      <a:pt x="676218" y="41414"/>
                      <a:pt x="834009" y="0"/>
                    </a:cubicBezTo>
                    <a:cubicBezTo>
                      <a:pt x="991800" y="-41414"/>
                      <a:pt x="1159503" y="46346"/>
                      <a:pt x="1269968" y="0"/>
                    </a:cubicBezTo>
                    <a:cubicBezTo>
                      <a:pt x="1380433" y="-46346"/>
                      <a:pt x="1752577" y="34513"/>
                      <a:pt x="1895475" y="0"/>
                    </a:cubicBezTo>
                    <a:cubicBezTo>
                      <a:pt x="1899454" y="223525"/>
                      <a:pt x="1854251" y="429089"/>
                      <a:pt x="1895475" y="542862"/>
                    </a:cubicBezTo>
                    <a:cubicBezTo>
                      <a:pt x="1936699" y="656635"/>
                      <a:pt x="1880701" y="862457"/>
                      <a:pt x="1895475" y="1085723"/>
                    </a:cubicBezTo>
                    <a:cubicBezTo>
                      <a:pt x="1910249" y="1308989"/>
                      <a:pt x="1891491" y="1461217"/>
                      <a:pt x="1895475" y="1581150"/>
                    </a:cubicBezTo>
                    <a:cubicBezTo>
                      <a:pt x="1725270" y="1626099"/>
                      <a:pt x="1609458" y="1523692"/>
                      <a:pt x="1383697" y="1581150"/>
                    </a:cubicBezTo>
                    <a:cubicBezTo>
                      <a:pt x="1157936" y="1638608"/>
                      <a:pt x="1107369" y="1537980"/>
                      <a:pt x="871918" y="1581150"/>
                    </a:cubicBezTo>
                    <a:cubicBezTo>
                      <a:pt x="636467" y="1624320"/>
                      <a:pt x="561334" y="1542155"/>
                      <a:pt x="417004" y="1581150"/>
                    </a:cubicBezTo>
                    <a:cubicBezTo>
                      <a:pt x="272674" y="1620145"/>
                      <a:pt x="153365" y="1567336"/>
                      <a:pt x="0" y="1581150"/>
                    </a:cubicBezTo>
                    <a:cubicBezTo>
                      <a:pt x="-33118" y="1384510"/>
                      <a:pt x="62840" y="1292165"/>
                      <a:pt x="0" y="1054100"/>
                    </a:cubicBezTo>
                    <a:cubicBezTo>
                      <a:pt x="-62840" y="816035"/>
                      <a:pt x="35395" y="676116"/>
                      <a:pt x="0" y="558673"/>
                    </a:cubicBezTo>
                    <a:cubicBezTo>
                      <a:pt x="-35395" y="441230"/>
                      <a:pt x="38224" y="176895"/>
                      <a:pt x="0" y="0"/>
                    </a:cubicBezTo>
                    <a:close/>
                  </a:path>
                  <a:path w="1895475" h="1581150" stroke="0" extrusionOk="0">
                    <a:moveTo>
                      <a:pt x="0" y="0"/>
                    </a:moveTo>
                    <a:cubicBezTo>
                      <a:pt x="171616" y="-41765"/>
                      <a:pt x="292768" y="25457"/>
                      <a:pt x="454914" y="0"/>
                    </a:cubicBezTo>
                    <a:cubicBezTo>
                      <a:pt x="617060" y="-25457"/>
                      <a:pt x="787330" y="33785"/>
                      <a:pt x="871918" y="0"/>
                    </a:cubicBezTo>
                    <a:cubicBezTo>
                      <a:pt x="956506" y="-33785"/>
                      <a:pt x="1153634" y="43104"/>
                      <a:pt x="1288923" y="0"/>
                    </a:cubicBezTo>
                    <a:cubicBezTo>
                      <a:pt x="1424212" y="-43104"/>
                      <a:pt x="1719811" y="54016"/>
                      <a:pt x="1895475" y="0"/>
                    </a:cubicBezTo>
                    <a:cubicBezTo>
                      <a:pt x="1916451" y="160680"/>
                      <a:pt x="1894378" y="265485"/>
                      <a:pt x="1895475" y="511238"/>
                    </a:cubicBezTo>
                    <a:cubicBezTo>
                      <a:pt x="1896572" y="756991"/>
                      <a:pt x="1850872" y="875213"/>
                      <a:pt x="1895475" y="1054100"/>
                    </a:cubicBezTo>
                    <a:cubicBezTo>
                      <a:pt x="1940078" y="1232987"/>
                      <a:pt x="1859478" y="1428888"/>
                      <a:pt x="1895475" y="1581150"/>
                    </a:cubicBezTo>
                    <a:cubicBezTo>
                      <a:pt x="1769681" y="1589375"/>
                      <a:pt x="1583112" y="1573720"/>
                      <a:pt x="1383697" y="1581150"/>
                    </a:cubicBezTo>
                    <a:cubicBezTo>
                      <a:pt x="1184282" y="1588580"/>
                      <a:pt x="1046841" y="1526287"/>
                      <a:pt x="890873" y="1581150"/>
                    </a:cubicBezTo>
                    <a:cubicBezTo>
                      <a:pt x="734905" y="1636013"/>
                      <a:pt x="180027" y="1554498"/>
                      <a:pt x="0" y="1581150"/>
                    </a:cubicBezTo>
                    <a:cubicBezTo>
                      <a:pt x="-51894" y="1353186"/>
                      <a:pt x="29973" y="1211566"/>
                      <a:pt x="0" y="1085723"/>
                    </a:cubicBezTo>
                    <a:cubicBezTo>
                      <a:pt x="-29973" y="959880"/>
                      <a:pt x="35154" y="764350"/>
                      <a:pt x="0" y="542862"/>
                    </a:cubicBezTo>
                    <a:cubicBezTo>
                      <a:pt x="-35154" y="321374"/>
                      <a:pt x="63317" y="172865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EB926C"/>
                </a:solidFill>
                <a:extLst>
                  <a:ext uri="{C807C97D-BFC1-408E-A445-0C87EB9F89A2}">
                    <ask:lineSketchStyleProps xmlns:ask="http://schemas.microsoft.com/office/drawing/2018/sketchyshapes" sd="350340641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98407FA0-8334-A2F7-BE9E-16E005D686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1412866">
                <a:off x="5135146" y="1223681"/>
                <a:ext cx="1331279" cy="208856"/>
              </a:xfrm>
              <a:prstGeom prst="rect">
                <a:avLst/>
              </a:prstGeom>
            </p:spPr>
          </p:pic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5011695-14CE-78A2-EAEA-22663BE0D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70320" y="1832610"/>
              <a:ext cx="562447" cy="689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2784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6DE094DC-5B2E-BA3B-F8E7-6E4004EAD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1090003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B7C95F6B-562F-42AD-ACEA-E3D8E8CF08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986"/>
          <a:stretch>
            <a:fillRect/>
          </a:stretch>
        </p:blipFill>
        <p:spPr>
          <a:xfrm>
            <a:off x="481335" y="1423526"/>
            <a:ext cx="4919524" cy="554594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1162B45-F66B-4700-8586-27CC57841DC6}"/>
              </a:ext>
            </a:extLst>
          </p:cNvPr>
          <p:cNvSpPr/>
          <p:nvPr/>
        </p:nvSpPr>
        <p:spPr>
          <a:xfrm>
            <a:off x="481335" y="2237043"/>
            <a:ext cx="3268862" cy="232338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24D4233-A902-4583-96F7-53607CCA95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953" y="2429755"/>
            <a:ext cx="2793754" cy="683948"/>
          </a:xfrm>
          <a:prstGeom prst="rect">
            <a:avLst/>
          </a:prstGeom>
        </p:spPr>
      </p:pic>
      <p:sp>
        <p:nvSpPr>
          <p:cNvPr id="13" name="Flèche : courbe vers le haut 12">
            <a:extLst>
              <a:ext uri="{FF2B5EF4-FFF2-40B4-BE49-F238E27FC236}">
                <a16:creationId xmlns:a16="http://schemas.microsoft.com/office/drawing/2014/main" id="{FEF242DA-3B2E-4123-B410-28B1B62DBBBA}"/>
              </a:ext>
            </a:extLst>
          </p:cNvPr>
          <p:cNvSpPr/>
          <p:nvPr/>
        </p:nvSpPr>
        <p:spPr>
          <a:xfrm flipH="1">
            <a:off x="1970272" y="2866416"/>
            <a:ext cx="819225" cy="317027"/>
          </a:xfrm>
          <a:prstGeom prst="curvedUpArrow">
            <a:avLst>
              <a:gd name="adj1" fmla="val 0"/>
              <a:gd name="adj2" fmla="val 23445"/>
              <a:gd name="adj3" fmla="val 36790"/>
            </a:avLst>
          </a:pr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4" name="Flèche : double flèche verticale 13">
            <a:extLst>
              <a:ext uri="{FF2B5EF4-FFF2-40B4-BE49-F238E27FC236}">
                <a16:creationId xmlns:a16="http://schemas.microsoft.com/office/drawing/2014/main" id="{2A616233-D379-40E8-B360-D9C48FA6AB8B}"/>
              </a:ext>
            </a:extLst>
          </p:cNvPr>
          <p:cNvSpPr/>
          <p:nvPr/>
        </p:nvSpPr>
        <p:spPr>
          <a:xfrm>
            <a:off x="2072628" y="3204882"/>
            <a:ext cx="114987" cy="474967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80DC08E-4D44-4E14-AAE0-CB89E49FA8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731" y="3701288"/>
            <a:ext cx="2901794" cy="67921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F2A70E95-DE02-41E6-8525-355319910C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06572" y="2131768"/>
            <a:ext cx="7680629" cy="2428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91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6DE094DC-5B2E-BA3B-F8E7-6E4004EAD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1090003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14F72603-AB2D-4BD6-B965-55EC11E045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642" y="1346581"/>
            <a:ext cx="5082639" cy="523984"/>
          </a:xfrm>
          <a:prstGeom prst="rect">
            <a:avLst/>
          </a:prstGeom>
        </p:spPr>
      </p:pic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2144FC94-7029-4715-8B91-647B7EA25080}"/>
              </a:ext>
            </a:extLst>
          </p:cNvPr>
          <p:cNvSpPr/>
          <p:nvPr/>
        </p:nvSpPr>
        <p:spPr>
          <a:xfrm>
            <a:off x="679648" y="2502287"/>
            <a:ext cx="3268862" cy="232338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4E43789-F3F3-4B33-A43C-A9DDAF9994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716" y="3251896"/>
            <a:ext cx="3028725" cy="797689"/>
          </a:xfrm>
          <a:prstGeom prst="rect">
            <a:avLst/>
          </a:prstGeom>
        </p:spPr>
      </p:pic>
      <p:sp>
        <p:nvSpPr>
          <p:cNvPr id="34" name="Flèche : courbe vers le haut 33">
            <a:extLst>
              <a:ext uri="{FF2B5EF4-FFF2-40B4-BE49-F238E27FC236}">
                <a16:creationId xmlns:a16="http://schemas.microsoft.com/office/drawing/2014/main" id="{D72EAC81-3C98-400F-8918-663D6702F79D}"/>
              </a:ext>
            </a:extLst>
          </p:cNvPr>
          <p:cNvSpPr/>
          <p:nvPr/>
        </p:nvSpPr>
        <p:spPr>
          <a:xfrm rot="10972353">
            <a:off x="1188951" y="3356367"/>
            <a:ext cx="372894" cy="122112"/>
          </a:xfrm>
          <a:prstGeom prst="curvedUpArrow">
            <a:avLst>
              <a:gd name="adj1" fmla="val 0"/>
              <a:gd name="adj2" fmla="val 0"/>
              <a:gd name="adj3" fmla="val 36790"/>
            </a:avLst>
          </a:pr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40" name="Flèche : courbe vers le haut 39">
            <a:extLst>
              <a:ext uri="{FF2B5EF4-FFF2-40B4-BE49-F238E27FC236}">
                <a16:creationId xmlns:a16="http://schemas.microsoft.com/office/drawing/2014/main" id="{252DF7B9-C7F7-4A66-B5DA-E055C362212C}"/>
              </a:ext>
            </a:extLst>
          </p:cNvPr>
          <p:cNvSpPr/>
          <p:nvPr/>
        </p:nvSpPr>
        <p:spPr>
          <a:xfrm rot="10972353">
            <a:off x="2302933" y="3339519"/>
            <a:ext cx="266635" cy="132661"/>
          </a:xfrm>
          <a:prstGeom prst="curvedUpArrow">
            <a:avLst>
              <a:gd name="adj1" fmla="val 0"/>
              <a:gd name="adj2" fmla="val 0"/>
              <a:gd name="adj3" fmla="val 36790"/>
            </a:avLst>
          </a:pr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42" name="Flèche : courbe vers le haut 41">
            <a:extLst>
              <a:ext uri="{FF2B5EF4-FFF2-40B4-BE49-F238E27FC236}">
                <a16:creationId xmlns:a16="http://schemas.microsoft.com/office/drawing/2014/main" id="{1226C4EA-C9A8-4B96-BFA7-7095D195BDB1}"/>
              </a:ext>
            </a:extLst>
          </p:cNvPr>
          <p:cNvSpPr/>
          <p:nvPr/>
        </p:nvSpPr>
        <p:spPr>
          <a:xfrm rot="10972353">
            <a:off x="3077728" y="3362669"/>
            <a:ext cx="266635" cy="132661"/>
          </a:xfrm>
          <a:prstGeom prst="curvedUpArrow">
            <a:avLst>
              <a:gd name="adj1" fmla="val 0"/>
              <a:gd name="adj2" fmla="val 0"/>
              <a:gd name="adj3" fmla="val 36790"/>
            </a:avLst>
          </a:pr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76E9436-BC6E-C9CC-6806-DDAE045CAC2B}"/>
              </a:ext>
            </a:extLst>
          </p:cNvPr>
          <p:cNvGrpSpPr/>
          <p:nvPr/>
        </p:nvGrpSpPr>
        <p:grpSpPr>
          <a:xfrm>
            <a:off x="4214850" y="2802903"/>
            <a:ext cx="7519391" cy="1686407"/>
            <a:chOff x="4214850" y="2802903"/>
            <a:chExt cx="7519391" cy="168640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7C44F7F5-FE7F-44D7-9348-B691AC834D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14850" y="2802903"/>
              <a:ext cx="7519391" cy="1686407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EE6981E-6642-486C-ACF5-4948871F4F00}"/>
                </a:ext>
              </a:extLst>
            </p:cNvPr>
            <p:cNvSpPr/>
            <p:nvPr/>
          </p:nvSpPr>
          <p:spPr>
            <a:xfrm>
              <a:off x="4879722" y="3526362"/>
              <a:ext cx="694481" cy="3198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</a:rPr>
                <a:t>440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40453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40" grpId="0" animBg="1"/>
      <p:bldP spid="4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7C2AA-C6FA-362F-8898-AFFBF491A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FD410E28-F17D-C673-1AFF-AFEBF58049A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2F9DA99D-4DB6-5B5E-AF95-B38D64CE9137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D3FC3A8-3531-BBD7-E643-16DAEE40105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E919D5-E30C-465D-A3B2-9FAD51769FC2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29F9DEFB-0108-D807-B2B6-0124680B8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DA0484B5-6777-5EEA-3AB1-ACAC828CE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9A5FF02D-2A91-F71E-E2FF-8434374C351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20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C395AF7-2EDF-4292-93AA-2ACCCEB3D9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" y="1416362"/>
            <a:ext cx="11712058" cy="4234566"/>
          </a:xfrm>
          <a:prstGeom prst="rect">
            <a:avLst/>
          </a:prstGeom>
        </p:spPr>
      </p:pic>
      <p:sp>
        <p:nvSpPr>
          <p:cNvPr id="45" name="Google Shape;528;p39">
            <a:extLst>
              <a:ext uri="{FF2B5EF4-FFF2-40B4-BE49-F238E27FC236}">
                <a16:creationId xmlns:a16="http://schemas.microsoft.com/office/drawing/2014/main" id="{7FEFD748-E048-4852-98DC-53AEA259823A}"/>
              </a:ext>
            </a:extLst>
          </p:cNvPr>
          <p:cNvSpPr txBox="1"/>
          <p:nvPr/>
        </p:nvSpPr>
        <p:spPr>
          <a:xfrm>
            <a:off x="6224343" y="2100638"/>
            <a:ext cx="400905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3      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28;p39">
            <a:extLst>
              <a:ext uri="{FF2B5EF4-FFF2-40B4-BE49-F238E27FC236}">
                <a16:creationId xmlns:a16="http://schemas.microsoft.com/office/drawing/2014/main" id="{86AE5801-B256-49B1-9340-943E678ECC61}"/>
              </a:ext>
            </a:extLst>
          </p:cNvPr>
          <p:cNvSpPr txBox="1"/>
          <p:nvPr/>
        </p:nvSpPr>
        <p:spPr>
          <a:xfrm>
            <a:off x="6424795" y="3126743"/>
            <a:ext cx="400905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3      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528;p39">
            <a:extLst>
              <a:ext uri="{FF2B5EF4-FFF2-40B4-BE49-F238E27FC236}">
                <a16:creationId xmlns:a16="http://schemas.microsoft.com/office/drawing/2014/main" id="{E23684DA-5585-47D6-895A-2D03AAE9D824}"/>
              </a:ext>
            </a:extLst>
          </p:cNvPr>
          <p:cNvSpPr txBox="1"/>
          <p:nvPr/>
        </p:nvSpPr>
        <p:spPr>
          <a:xfrm>
            <a:off x="6814125" y="4893992"/>
            <a:ext cx="839451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220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528;p39">
            <a:extLst>
              <a:ext uri="{FF2B5EF4-FFF2-40B4-BE49-F238E27FC236}">
                <a16:creationId xmlns:a16="http://schemas.microsoft.com/office/drawing/2014/main" id="{3DDD273A-0702-4756-ABAA-737BD8436C3A}"/>
              </a:ext>
            </a:extLst>
          </p:cNvPr>
          <p:cNvSpPr txBox="1"/>
          <p:nvPr/>
        </p:nvSpPr>
        <p:spPr>
          <a:xfrm>
            <a:off x="10793651" y="4893992"/>
            <a:ext cx="839451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50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528;p39">
            <a:extLst>
              <a:ext uri="{FF2B5EF4-FFF2-40B4-BE49-F238E27FC236}">
                <a16:creationId xmlns:a16="http://schemas.microsoft.com/office/drawing/2014/main" id="{F7F60016-BCBE-46FB-969A-41C8F4E1EDC6}"/>
              </a:ext>
            </a:extLst>
          </p:cNvPr>
          <p:cNvSpPr txBox="1"/>
          <p:nvPr/>
        </p:nvSpPr>
        <p:spPr>
          <a:xfrm>
            <a:off x="9737085" y="2100638"/>
            <a:ext cx="400905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9      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528;p39">
            <a:extLst>
              <a:ext uri="{FF2B5EF4-FFF2-40B4-BE49-F238E27FC236}">
                <a16:creationId xmlns:a16="http://schemas.microsoft.com/office/drawing/2014/main" id="{53298588-FA74-459B-842A-830DCF2C36AC}"/>
              </a:ext>
            </a:extLst>
          </p:cNvPr>
          <p:cNvSpPr txBox="1"/>
          <p:nvPr/>
        </p:nvSpPr>
        <p:spPr>
          <a:xfrm>
            <a:off x="10619612" y="3126743"/>
            <a:ext cx="52251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9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135975-3CB2-B122-3426-E070BE533F46}"/>
              </a:ext>
            </a:extLst>
          </p:cNvPr>
          <p:cNvSpPr/>
          <p:nvPr/>
        </p:nvSpPr>
        <p:spPr>
          <a:xfrm>
            <a:off x="5706991" y="4930448"/>
            <a:ext cx="648000" cy="3198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440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8EB8913-E69D-E7FB-055F-A17AF6943C78}"/>
              </a:ext>
            </a:extLst>
          </p:cNvPr>
          <p:cNvCxnSpPr>
            <a:cxnSpLocks/>
          </p:cNvCxnSpPr>
          <p:nvPr/>
        </p:nvCxnSpPr>
        <p:spPr>
          <a:xfrm flipV="1">
            <a:off x="5247857" y="5250284"/>
            <a:ext cx="589280" cy="474572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56438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5">
            <a:extLst>
              <a:ext uri="{FF2B5EF4-FFF2-40B4-BE49-F238E27FC236}">
                <a16:creationId xmlns:a16="http://schemas.microsoft.com/office/drawing/2014/main" id="{BA8EB14E-583B-C57B-56B2-E292ECC39D7A}"/>
              </a:ext>
            </a:extLst>
          </p:cNvPr>
          <p:cNvSpPr/>
          <p:nvPr/>
        </p:nvSpPr>
        <p:spPr>
          <a:xfrm>
            <a:off x="7253068" y="1818355"/>
            <a:ext cx="3025254" cy="2882601"/>
          </a:xfrm>
          <a:prstGeom prst="roundRect">
            <a:avLst/>
          </a:prstGeom>
          <a:solidFill>
            <a:srgbClr val="FCD3A2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 : coins arrondis 5">
            <a:extLst>
              <a:ext uri="{FF2B5EF4-FFF2-40B4-BE49-F238E27FC236}">
                <a16:creationId xmlns:a16="http://schemas.microsoft.com/office/drawing/2014/main" id="{FA504FA9-BDD4-5B49-C4D3-F6BC7E4FBF1B}"/>
              </a:ext>
            </a:extLst>
          </p:cNvPr>
          <p:cNvSpPr/>
          <p:nvPr/>
        </p:nvSpPr>
        <p:spPr>
          <a:xfrm>
            <a:off x="1992559" y="6201830"/>
            <a:ext cx="2936334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fr-FR" sz="2400" b="1" dirty="0">
                <a:latin typeface="Calibri"/>
                <a:ea typeface="Calibri"/>
                <a:cs typeface="Calibri"/>
              </a:rPr>
              <a:t>288 ÷ 12 = 24 reste 0</a:t>
            </a:r>
          </a:p>
        </p:txBody>
      </p:sp>
      <p:sp>
        <p:nvSpPr>
          <p:cNvPr id="9" name="Rectangle : coins arrondis 5">
            <a:extLst>
              <a:ext uri="{FF2B5EF4-FFF2-40B4-BE49-F238E27FC236}">
                <a16:creationId xmlns:a16="http://schemas.microsoft.com/office/drawing/2014/main" id="{5BD1549E-D31B-2ED9-4210-F52E904C9602}"/>
              </a:ext>
            </a:extLst>
          </p:cNvPr>
          <p:cNvSpPr/>
          <p:nvPr/>
        </p:nvSpPr>
        <p:spPr>
          <a:xfrm>
            <a:off x="7839549" y="1156605"/>
            <a:ext cx="1829852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latin typeface="Calibri"/>
                <a:ea typeface="Calibri"/>
                <a:cs typeface="Calibri"/>
              </a:rPr>
              <a:t>288 ÷ 12 = 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</a:p>
        </p:txBody>
      </p:sp>
      <p:sp>
        <p:nvSpPr>
          <p:cNvPr id="10" name="ZoneTexte 14">
            <a:extLst>
              <a:ext uri="{FF2B5EF4-FFF2-40B4-BE49-F238E27FC236}">
                <a16:creationId xmlns:a16="http://schemas.microsoft.com/office/drawing/2014/main" id="{E6248537-888E-08E4-C42F-0C92E60A5552}"/>
              </a:ext>
            </a:extLst>
          </p:cNvPr>
          <p:cNvSpPr txBox="1"/>
          <p:nvPr/>
        </p:nvSpPr>
        <p:spPr>
          <a:xfrm>
            <a:off x="1120726" y="1437708"/>
            <a:ext cx="468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Combien de fois 12 dans 28? </a:t>
            </a:r>
          </a:p>
        </p:txBody>
      </p:sp>
      <p:sp>
        <p:nvSpPr>
          <p:cNvPr id="13" name="ZoneTexte 42">
            <a:extLst>
              <a:ext uri="{FF2B5EF4-FFF2-40B4-BE49-F238E27FC236}">
                <a16:creationId xmlns:a16="http://schemas.microsoft.com/office/drawing/2014/main" id="{B3306A29-28F3-B563-C342-585C3C5D3899}"/>
              </a:ext>
            </a:extLst>
          </p:cNvPr>
          <p:cNvSpPr txBox="1"/>
          <p:nvPr/>
        </p:nvSpPr>
        <p:spPr>
          <a:xfrm>
            <a:off x="1120726" y="1921054"/>
            <a:ext cx="468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>
                <a:solidFill>
                  <a:srgbClr val="00B050"/>
                </a:solidFill>
                <a:cs typeface="Arial" panose="020B0604020202020204" pitchFamily="34" charset="0"/>
              </a:rPr>
              <a:t>12</a:t>
            </a:r>
            <a:r>
              <a:rPr lang="fr-FR" sz="2400" dirty="0">
                <a:cs typeface="Arial" panose="020B0604020202020204" pitchFamily="34" charset="0"/>
              </a:rPr>
              <a:t> × </a:t>
            </a:r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2</a:t>
            </a:r>
            <a:r>
              <a:rPr lang="fr-FR" sz="2400" dirty="0">
                <a:cs typeface="Arial" panose="020B0604020202020204" pitchFamily="34" charset="0"/>
              </a:rPr>
              <a:t> = 24, j’écris </a:t>
            </a:r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2</a:t>
            </a:r>
            <a:r>
              <a:rPr lang="fr-FR" sz="2400" dirty="0"/>
              <a:t> </a:t>
            </a:r>
            <a:r>
              <a:rPr lang="fr-FR" sz="2400" dirty="0">
                <a:cs typeface="Arial" panose="020B0604020202020204" pitchFamily="34" charset="0"/>
              </a:rPr>
              <a:t>au quotient </a:t>
            </a:r>
          </a:p>
        </p:txBody>
      </p:sp>
      <p:sp>
        <p:nvSpPr>
          <p:cNvPr id="17" name="ZoneTexte 47">
            <a:extLst>
              <a:ext uri="{FF2B5EF4-FFF2-40B4-BE49-F238E27FC236}">
                <a16:creationId xmlns:a16="http://schemas.microsoft.com/office/drawing/2014/main" id="{6A8B13C5-B2A2-D949-D301-24C000049CA5}"/>
              </a:ext>
            </a:extLst>
          </p:cNvPr>
          <p:cNvSpPr txBox="1"/>
          <p:nvPr/>
        </p:nvSpPr>
        <p:spPr>
          <a:xfrm>
            <a:off x="1120726" y="3347978"/>
            <a:ext cx="468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Je descends le 8, j’obtiens 48.</a:t>
            </a:r>
          </a:p>
        </p:txBody>
      </p:sp>
      <p:sp>
        <p:nvSpPr>
          <p:cNvPr id="18" name="Oval 7">
            <a:extLst>
              <a:ext uri="{FF2B5EF4-FFF2-40B4-BE49-F238E27FC236}">
                <a16:creationId xmlns:a16="http://schemas.microsoft.com/office/drawing/2014/main" id="{2D386619-0756-E13B-5F85-0B27D4CCE90A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9" name="Image 9">
            <a:extLst>
              <a:ext uri="{FF2B5EF4-FFF2-40B4-BE49-F238E27FC236}">
                <a16:creationId xmlns:a16="http://schemas.microsoft.com/office/drawing/2014/main" id="{49E3B211-E9FC-2D54-D181-1BF49DD597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0" name="D_A_02">
            <a:extLst>
              <a:ext uri="{FF2B5EF4-FFF2-40B4-BE49-F238E27FC236}">
                <a16:creationId xmlns:a16="http://schemas.microsoft.com/office/drawing/2014/main" id="{149690B5-A61D-BA6B-7C8A-90CDE2B907C9}"/>
              </a:ext>
            </a:extLst>
          </p:cNvPr>
          <p:cNvSpPr txBox="1"/>
          <p:nvPr/>
        </p:nvSpPr>
        <p:spPr>
          <a:xfrm>
            <a:off x="190500" y="719398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21" name="D_A_01">
            <a:extLst>
              <a:ext uri="{FF2B5EF4-FFF2-40B4-BE49-F238E27FC236}">
                <a16:creationId xmlns:a16="http://schemas.microsoft.com/office/drawing/2014/main" id="{CB87C2EC-B60B-CF33-9ED1-111C12E4DEBF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 Division d’un entier à trois chiffres par un entier à deux chiffres  :</a:t>
            </a:r>
          </a:p>
        </p:txBody>
      </p:sp>
      <p:sp>
        <p:nvSpPr>
          <p:cNvPr id="22" name="Google Shape;528;p39">
            <a:extLst>
              <a:ext uri="{FF2B5EF4-FFF2-40B4-BE49-F238E27FC236}">
                <a16:creationId xmlns:a16="http://schemas.microsoft.com/office/drawing/2014/main" id="{0ABBD3A2-E78C-5BE5-FBEC-DA500BCD648C}"/>
              </a:ext>
            </a:extLst>
          </p:cNvPr>
          <p:cNvSpPr txBox="1"/>
          <p:nvPr/>
        </p:nvSpPr>
        <p:spPr>
          <a:xfrm>
            <a:off x="308758" y="977476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1°/ </a:t>
            </a:r>
            <a:r>
              <a:rPr lang="fr-FR" sz="2400" b="1" dirty="0"/>
              <a:t>Diviser 28 par 12 :</a:t>
            </a:r>
            <a:endParaRPr sz="2400" b="1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23" name="ZoneTexte 49">
            <a:extLst>
              <a:ext uri="{FF2B5EF4-FFF2-40B4-BE49-F238E27FC236}">
                <a16:creationId xmlns:a16="http://schemas.microsoft.com/office/drawing/2014/main" id="{93B18C37-71ED-74A3-08C5-0D32A0E917B1}"/>
              </a:ext>
            </a:extLst>
          </p:cNvPr>
          <p:cNvSpPr txBox="1"/>
          <p:nvPr/>
        </p:nvSpPr>
        <p:spPr>
          <a:xfrm>
            <a:off x="1120725" y="2404400"/>
            <a:ext cx="468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b="1" dirty="0">
                <a:solidFill>
                  <a:srgbClr val="FF6600"/>
                </a:solidFill>
                <a:cs typeface="Arial" panose="020B0604020202020204" pitchFamily="34" charset="0"/>
              </a:rPr>
              <a:t>28</a:t>
            </a:r>
            <a:r>
              <a:rPr lang="fr-FR" sz="2400" b="1" dirty="0">
                <a:cs typeface="Arial" panose="020B0604020202020204" pitchFamily="34" charset="0"/>
              </a:rPr>
              <a:t> − </a:t>
            </a:r>
            <a:r>
              <a:rPr lang="fr-FR" sz="2400" b="1" dirty="0">
                <a:solidFill>
                  <a:srgbClr val="FF6600"/>
                </a:solidFill>
                <a:cs typeface="Arial" panose="020B0604020202020204" pitchFamily="34" charset="0"/>
              </a:rPr>
              <a:t>24</a:t>
            </a:r>
            <a:r>
              <a:rPr lang="fr-FR" sz="2400" b="1" dirty="0">
                <a:cs typeface="Arial" panose="020B0604020202020204" pitchFamily="34" charset="0"/>
              </a:rPr>
              <a:t> = </a:t>
            </a:r>
            <a:r>
              <a:rPr lang="fr-FR" sz="2400" b="1" dirty="0">
                <a:solidFill>
                  <a:srgbClr val="7030A0"/>
                </a:solidFill>
                <a:cs typeface="Arial" panose="020B0604020202020204" pitchFamily="34" charset="0"/>
              </a:rPr>
              <a:t>4</a:t>
            </a:r>
          </a:p>
        </p:txBody>
      </p:sp>
      <p:sp>
        <p:nvSpPr>
          <p:cNvPr id="24" name="ZoneTexte 54">
            <a:extLst>
              <a:ext uri="{FF2B5EF4-FFF2-40B4-BE49-F238E27FC236}">
                <a16:creationId xmlns:a16="http://schemas.microsoft.com/office/drawing/2014/main" id="{D54F3D93-499D-529D-EF3F-9ABFB444783A}"/>
              </a:ext>
            </a:extLst>
          </p:cNvPr>
          <p:cNvSpPr txBox="1"/>
          <p:nvPr/>
        </p:nvSpPr>
        <p:spPr>
          <a:xfrm>
            <a:off x="1120726" y="4291556"/>
            <a:ext cx="468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/>
              <a:t>Combien de fois 12 dans 48? </a:t>
            </a:r>
            <a:endParaRPr lang="fr-FR" sz="2400" dirty="0">
              <a:cs typeface="Arial" panose="020B0604020202020204" pitchFamily="34" charset="0"/>
            </a:endParaRPr>
          </a:p>
        </p:txBody>
      </p:sp>
      <p:sp>
        <p:nvSpPr>
          <p:cNvPr id="25" name="ZoneTexte 55">
            <a:extLst>
              <a:ext uri="{FF2B5EF4-FFF2-40B4-BE49-F238E27FC236}">
                <a16:creationId xmlns:a16="http://schemas.microsoft.com/office/drawing/2014/main" id="{8A4CAE6F-5AAB-89B6-67DD-7B8960E005D1}"/>
              </a:ext>
            </a:extLst>
          </p:cNvPr>
          <p:cNvSpPr txBox="1"/>
          <p:nvPr/>
        </p:nvSpPr>
        <p:spPr>
          <a:xfrm>
            <a:off x="1120726" y="4774902"/>
            <a:ext cx="468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>
                <a:solidFill>
                  <a:srgbClr val="00B050"/>
                </a:solidFill>
                <a:cs typeface="Arial" panose="020B0604020202020204" pitchFamily="34" charset="0"/>
              </a:rPr>
              <a:t>12</a:t>
            </a:r>
            <a:r>
              <a:rPr lang="fr-FR" sz="2400" dirty="0">
                <a:cs typeface="Arial" panose="020B0604020202020204" pitchFamily="34" charset="0"/>
              </a:rPr>
              <a:t> × </a:t>
            </a:r>
            <a:r>
              <a:rPr lang="fr-FR" sz="2400" dirty="0">
                <a:solidFill>
                  <a:srgbClr val="EE50D0"/>
                </a:solidFill>
                <a:cs typeface="Arial" panose="020B0604020202020204" pitchFamily="34" charset="0"/>
              </a:rPr>
              <a:t>4</a:t>
            </a:r>
            <a:r>
              <a:rPr lang="fr-FR" sz="2400" dirty="0">
                <a:cs typeface="Arial" panose="020B0604020202020204" pitchFamily="34" charset="0"/>
              </a:rPr>
              <a:t> = 48, j’écris </a:t>
            </a:r>
            <a:r>
              <a:rPr lang="fr-FR" sz="2400" dirty="0">
                <a:solidFill>
                  <a:srgbClr val="EE50D0"/>
                </a:solidFill>
                <a:cs typeface="Arial" panose="020B0604020202020204" pitchFamily="34" charset="0"/>
              </a:rPr>
              <a:t>4</a:t>
            </a:r>
            <a:r>
              <a:rPr lang="fr-FR" sz="2400" dirty="0"/>
              <a:t> </a:t>
            </a:r>
            <a:r>
              <a:rPr lang="fr-FR" sz="2400" dirty="0">
                <a:cs typeface="Arial" panose="020B0604020202020204" pitchFamily="34" charset="0"/>
              </a:rPr>
              <a:t>au quotient</a:t>
            </a:r>
          </a:p>
        </p:txBody>
      </p:sp>
      <p:sp>
        <p:nvSpPr>
          <p:cNvPr id="26" name="ZoneTexte 56">
            <a:extLst>
              <a:ext uri="{FF2B5EF4-FFF2-40B4-BE49-F238E27FC236}">
                <a16:creationId xmlns:a16="http://schemas.microsoft.com/office/drawing/2014/main" id="{1748525A-9E04-C5BE-EB23-042D530C3686}"/>
              </a:ext>
            </a:extLst>
          </p:cNvPr>
          <p:cNvSpPr txBox="1"/>
          <p:nvPr/>
        </p:nvSpPr>
        <p:spPr>
          <a:xfrm>
            <a:off x="1120726" y="5258248"/>
            <a:ext cx="468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48 − 48 = 0.</a:t>
            </a:r>
          </a:p>
        </p:txBody>
      </p:sp>
      <p:sp>
        <p:nvSpPr>
          <p:cNvPr id="27" name="Rectangle : coins arrondis 5">
            <a:extLst>
              <a:ext uri="{FF2B5EF4-FFF2-40B4-BE49-F238E27FC236}">
                <a16:creationId xmlns:a16="http://schemas.microsoft.com/office/drawing/2014/main" id="{B8B4C5AD-4904-3329-7702-44B26C0F94FA}"/>
              </a:ext>
            </a:extLst>
          </p:cNvPr>
          <p:cNvSpPr/>
          <p:nvPr/>
        </p:nvSpPr>
        <p:spPr>
          <a:xfrm>
            <a:off x="7724858" y="4907955"/>
            <a:ext cx="2059234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288 = 12 </a:t>
            </a:r>
            <a:r>
              <a:rPr lang="fr-FR" sz="2400" b="1" dirty="0"/>
              <a:t>×</a:t>
            </a:r>
            <a:r>
              <a:rPr lang="fr-FR" sz="2400" b="1" kern="0" dirty="0">
                <a:latin typeface="Calibri" panose="020F0502020204030204"/>
              </a:rPr>
              <a:t> 24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3CAB3B9-7B9B-9407-E9FB-2E192AEDC5A1}"/>
              </a:ext>
            </a:extLst>
          </p:cNvPr>
          <p:cNvSpPr/>
          <p:nvPr/>
        </p:nvSpPr>
        <p:spPr>
          <a:xfrm>
            <a:off x="1057970" y="1390091"/>
            <a:ext cx="4320000" cy="14759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9" name="Connecteur droit 86">
            <a:extLst>
              <a:ext uri="{FF2B5EF4-FFF2-40B4-BE49-F238E27FC236}">
                <a16:creationId xmlns:a16="http://schemas.microsoft.com/office/drawing/2014/main" id="{3EA089F1-4F60-A0C1-338E-AA90AE99FB39}"/>
              </a:ext>
            </a:extLst>
          </p:cNvPr>
          <p:cNvCxnSpPr>
            <a:cxnSpLocks/>
          </p:cNvCxnSpPr>
          <p:nvPr/>
        </p:nvCxnSpPr>
        <p:spPr>
          <a:xfrm rot="16200000">
            <a:off x="7991906" y="3423802"/>
            <a:ext cx="2398076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cxnSp>
        <p:nvCxnSpPr>
          <p:cNvPr id="30" name="Connecteur droit 87">
            <a:extLst>
              <a:ext uri="{FF2B5EF4-FFF2-40B4-BE49-F238E27FC236}">
                <a16:creationId xmlns:a16="http://schemas.microsoft.com/office/drawing/2014/main" id="{5AAA2D53-3052-3F75-6F1C-B46EA85BB552}"/>
              </a:ext>
            </a:extLst>
          </p:cNvPr>
          <p:cNvCxnSpPr>
            <a:cxnSpLocks/>
          </p:cNvCxnSpPr>
          <p:nvPr/>
        </p:nvCxnSpPr>
        <p:spPr>
          <a:xfrm>
            <a:off x="9178280" y="2675705"/>
            <a:ext cx="974514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31" name="Rectangle : coins arrondis 5">
            <a:extLst>
              <a:ext uri="{FF2B5EF4-FFF2-40B4-BE49-F238E27FC236}">
                <a16:creationId xmlns:a16="http://schemas.microsoft.com/office/drawing/2014/main" id="{36D09182-C04B-CA1E-1A37-8C4E26C1290D}"/>
              </a:ext>
            </a:extLst>
          </p:cNvPr>
          <p:cNvSpPr/>
          <p:nvPr/>
        </p:nvSpPr>
        <p:spPr>
          <a:xfrm>
            <a:off x="8691317" y="2297470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8</a:t>
            </a:r>
          </a:p>
        </p:txBody>
      </p:sp>
      <p:sp>
        <p:nvSpPr>
          <p:cNvPr id="32" name="Rectangle : coins arrondis 5">
            <a:extLst>
              <a:ext uri="{FF2B5EF4-FFF2-40B4-BE49-F238E27FC236}">
                <a16:creationId xmlns:a16="http://schemas.microsoft.com/office/drawing/2014/main" id="{31941160-9FCD-8834-F361-01A96C89ACEC}"/>
              </a:ext>
            </a:extLst>
          </p:cNvPr>
          <p:cNvSpPr/>
          <p:nvPr/>
        </p:nvSpPr>
        <p:spPr>
          <a:xfrm>
            <a:off x="9498070" y="230140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4</a:t>
            </a:r>
          </a:p>
        </p:txBody>
      </p:sp>
      <p:sp>
        <p:nvSpPr>
          <p:cNvPr id="33" name="Rectangle : coins arrondis 5">
            <a:extLst>
              <a:ext uri="{FF2B5EF4-FFF2-40B4-BE49-F238E27FC236}">
                <a16:creationId xmlns:a16="http://schemas.microsoft.com/office/drawing/2014/main" id="{C737C3FA-2402-AD11-6556-CBB71CF7A2D8}"/>
              </a:ext>
            </a:extLst>
          </p:cNvPr>
          <p:cNvSpPr/>
          <p:nvPr/>
        </p:nvSpPr>
        <p:spPr>
          <a:xfrm>
            <a:off x="9741047" y="2758252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</a:rPr>
              <a:t>4</a:t>
            </a:r>
          </a:p>
        </p:txBody>
      </p:sp>
      <p:cxnSp>
        <p:nvCxnSpPr>
          <p:cNvPr id="34" name="Connecteur droit 91">
            <a:extLst>
              <a:ext uri="{FF2B5EF4-FFF2-40B4-BE49-F238E27FC236}">
                <a16:creationId xmlns:a16="http://schemas.microsoft.com/office/drawing/2014/main" id="{CAFBCA57-2518-9CF5-72F9-F37D64B8E925}"/>
              </a:ext>
            </a:extLst>
          </p:cNvPr>
          <p:cNvCxnSpPr>
            <a:cxnSpLocks/>
          </p:cNvCxnSpPr>
          <p:nvPr/>
        </p:nvCxnSpPr>
        <p:spPr>
          <a:xfrm>
            <a:off x="7713620" y="3100075"/>
            <a:ext cx="90000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35" name="Rectangle : coins arrondis 5">
            <a:extLst>
              <a:ext uri="{FF2B5EF4-FFF2-40B4-BE49-F238E27FC236}">
                <a16:creationId xmlns:a16="http://schemas.microsoft.com/office/drawing/2014/main" id="{090F8B95-C2B7-51F8-A6B3-D8DD5063752D}"/>
              </a:ext>
            </a:extLst>
          </p:cNvPr>
          <p:cNvSpPr/>
          <p:nvPr/>
        </p:nvSpPr>
        <p:spPr>
          <a:xfrm>
            <a:off x="9251534" y="2758252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2</a:t>
            </a:r>
          </a:p>
        </p:txBody>
      </p:sp>
      <p:sp>
        <p:nvSpPr>
          <p:cNvPr id="36" name="Rectangle : coins arrondis 5">
            <a:extLst>
              <a:ext uri="{FF2B5EF4-FFF2-40B4-BE49-F238E27FC236}">
                <a16:creationId xmlns:a16="http://schemas.microsoft.com/office/drawing/2014/main" id="{41C6B438-9C30-413F-3546-A504F1AA1786}"/>
              </a:ext>
            </a:extLst>
          </p:cNvPr>
          <p:cNvSpPr/>
          <p:nvPr/>
        </p:nvSpPr>
        <p:spPr>
          <a:xfrm>
            <a:off x="8204139" y="2297470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8</a:t>
            </a:r>
          </a:p>
        </p:txBody>
      </p:sp>
      <p:sp>
        <p:nvSpPr>
          <p:cNvPr id="37" name="Rectangle : coins arrondis 5">
            <a:extLst>
              <a:ext uri="{FF2B5EF4-FFF2-40B4-BE49-F238E27FC236}">
                <a16:creationId xmlns:a16="http://schemas.microsoft.com/office/drawing/2014/main" id="{45ED84F4-AC9E-B89D-BB25-58E38BA5CB91}"/>
              </a:ext>
            </a:extLst>
          </p:cNvPr>
          <p:cNvSpPr/>
          <p:nvPr/>
        </p:nvSpPr>
        <p:spPr>
          <a:xfrm>
            <a:off x="8204139" y="272842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4</a:t>
            </a:r>
          </a:p>
        </p:txBody>
      </p:sp>
      <p:sp>
        <p:nvSpPr>
          <p:cNvPr id="38" name="Rectangle : coins arrondis 5">
            <a:extLst>
              <a:ext uri="{FF2B5EF4-FFF2-40B4-BE49-F238E27FC236}">
                <a16:creationId xmlns:a16="http://schemas.microsoft.com/office/drawing/2014/main" id="{32D0C236-E181-0FA1-09A9-145F894F85AF}"/>
              </a:ext>
            </a:extLst>
          </p:cNvPr>
          <p:cNvSpPr/>
          <p:nvPr/>
        </p:nvSpPr>
        <p:spPr>
          <a:xfrm>
            <a:off x="8204139" y="368813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4</a:t>
            </a:r>
          </a:p>
        </p:txBody>
      </p:sp>
      <p:sp>
        <p:nvSpPr>
          <p:cNvPr id="39" name="Rectangle : coins arrondis 5">
            <a:extLst>
              <a:ext uri="{FF2B5EF4-FFF2-40B4-BE49-F238E27FC236}">
                <a16:creationId xmlns:a16="http://schemas.microsoft.com/office/drawing/2014/main" id="{1A637B1B-266C-DA91-A914-5EDC8D2D499A}"/>
              </a:ext>
            </a:extLst>
          </p:cNvPr>
          <p:cNvSpPr/>
          <p:nvPr/>
        </p:nvSpPr>
        <p:spPr>
          <a:xfrm>
            <a:off x="8691317" y="368813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</a:rPr>
              <a:t>8</a:t>
            </a:r>
          </a:p>
        </p:txBody>
      </p:sp>
      <p:cxnSp>
        <p:nvCxnSpPr>
          <p:cNvPr id="40" name="Connecteur droit 99">
            <a:extLst>
              <a:ext uri="{FF2B5EF4-FFF2-40B4-BE49-F238E27FC236}">
                <a16:creationId xmlns:a16="http://schemas.microsoft.com/office/drawing/2014/main" id="{D93447BA-BFCF-8FFB-DA23-49FE1A289A27}"/>
              </a:ext>
            </a:extLst>
          </p:cNvPr>
          <p:cNvCxnSpPr>
            <a:cxnSpLocks/>
          </p:cNvCxnSpPr>
          <p:nvPr/>
        </p:nvCxnSpPr>
        <p:spPr>
          <a:xfrm>
            <a:off x="8177399" y="4081657"/>
            <a:ext cx="91719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41" name="Rectangle : coins arrondis 5">
            <a:extLst>
              <a:ext uri="{FF2B5EF4-FFF2-40B4-BE49-F238E27FC236}">
                <a16:creationId xmlns:a16="http://schemas.microsoft.com/office/drawing/2014/main" id="{6E9BA824-0BCB-D6A0-5CD9-F05C7C9F4B1A}"/>
              </a:ext>
            </a:extLst>
          </p:cNvPr>
          <p:cNvSpPr/>
          <p:nvPr/>
        </p:nvSpPr>
        <p:spPr>
          <a:xfrm>
            <a:off x="8204139" y="418816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42" name="Rectangle : coins arrondis 5">
            <a:extLst>
              <a:ext uri="{FF2B5EF4-FFF2-40B4-BE49-F238E27FC236}">
                <a16:creationId xmlns:a16="http://schemas.microsoft.com/office/drawing/2014/main" id="{3E635706-6D43-FE20-6ADB-26CF0989FA4A}"/>
              </a:ext>
            </a:extLst>
          </p:cNvPr>
          <p:cNvSpPr/>
          <p:nvPr/>
        </p:nvSpPr>
        <p:spPr>
          <a:xfrm>
            <a:off x="8691317" y="418816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46" name="ZoneTexte 84">
            <a:extLst>
              <a:ext uri="{FF2B5EF4-FFF2-40B4-BE49-F238E27FC236}">
                <a16:creationId xmlns:a16="http://schemas.microsoft.com/office/drawing/2014/main" id="{0138505A-41F8-0F0D-F0CE-1FFE2F39538C}"/>
              </a:ext>
            </a:extLst>
          </p:cNvPr>
          <p:cNvSpPr txBox="1"/>
          <p:nvPr/>
        </p:nvSpPr>
        <p:spPr>
          <a:xfrm>
            <a:off x="7283011" y="2497330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47" name="ZoneTexte 85">
            <a:extLst>
              <a:ext uri="{FF2B5EF4-FFF2-40B4-BE49-F238E27FC236}">
                <a16:creationId xmlns:a16="http://schemas.microsoft.com/office/drawing/2014/main" id="{443DB6DE-B3D7-E8F5-749A-43DA48076BC2}"/>
              </a:ext>
            </a:extLst>
          </p:cNvPr>
          <p:cNvSpPr txBox="1"/>
          <p:nvPr/>
        </p:nvSpPr>
        <p:spPr>
          <a:xfrm>
            <a:off x="7283011" y="3414636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cxnSp>
        <p:nvCxnSpPr>
          <p:cNvPr id="49" name="Connecteur droit avec flèche 82">
            <a:extLst>
              <a:ext uri="{FF2B5EF4-FFF2-40B4-BE49-F238E27FC236}">
                <a16:creationId xmlns:a16="http://schemas.microsoft.com/office/drawing/2014/main" id="{9B8C432E-2567-839C-544A-48B4E573BC3F}"/>
              </a:ext>
            </a:extLst>
          </p:cNvPr>
          <p:cNvCxnSpPr>
            <a:cxnSpLocks/>
          </p:cNvCxnSpPr>
          <p:nvPr/>
        </p:nvCxnSpPr>
        <p:spPr>
          <a:xfrm>
            <a:off x="8871317" y="2645225"/>
            <a:ext cx="0" cy="504000"/>
          </a:xfrm>
          <a:prstGeom prst="straightConnector1">
            <a:avLst/>
          </a:prstGeom>
          <a:solidFill>
            <a:schemeClr val="bg1"/>
          </a:solidFill>
          <a:ln w="12700" cap="flat" cmpd="sng" algn="ctr">
            <a:solidFill>
              <a:srgbClr val="EE50D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60" name="Rectangle : coins arrondis 5">
            <a:extLst>
              <a:ext uri="{FF2B5EF4-FFF2-40B4-BE49-F238E27FC236}">
                <a16:creationId xmlns:a16="http://schemas.microsoft.com/office/drawing/2014/main" id="{5B22F596-7E64-8AC8-22E5-5DF999555C5E}"/>
              </a:ext>
            </a:extLst>
          </p:cNvPr>
          <p:cNvSpPr/>
          <p:nvPr/>
        </p:nvSpPr>
        <p:spPr>
          <a:xfrm>
            <a:off x="9498070" y="230140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4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06935CD-225F-E5AE-6CEB-9BC5B56B04E3}"/>
              </a:ext>
            </a:extLst>
          </p:cNvPr>
          <p:cNvSpPr/>
          <p:nvPr/>
        </p:nvSpPr>
        <p:spPr>
          <a:xfrm>
            <a:off x="1057969" y="3298963"/>
            <a:ext cx="4320000" cy="5134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67" name="Groupe 2">
            <a:extLst>
              <a:ext uri="{FF2B5EF4-FFF2-40B4-BE49-F238E27FC236}">
                <a16:creationId xmlns:a16="http://schemas.microsoft.com/office/drawing/2014/main" id="{7C8D2995-CC8D-ADA9-121C-9D361CA83CB3}"/>
              </a:ext>
            </a:extLst>
          </p:cNvPr>
          <p:cNvGrpSpPr/>
          <p:nvPr/>
        </p:nvGrpSpPr>
        <p:grpSpPr>
          <a:xfrm>
            <a:off x="7731852" y="3172625"/>
            <a:ext cx="852443" cy="343153"/>
            <a:chOff x="7673136" y="1215626"/>
            <a:chExt cx="782884" cy="288000"/>
          </a:xfrm>
        </p:grpSpPr>
        <p:sp>
          <p:nvSpPr>
            <p:cNvPr id="73" name="Rectangle : coins arrondis 5">
              <a:extLst>
                <a:ext uri="{FF2B5EF4-FFF2-40B4-BE49-F238E27FC236}">
                  <a16:creationId xmlns:a16="http://schemas.microsoft.com/office/drawing/2014/main" id="{E985D02D-1B74-A602-1891-DD043517F242}"/>
                </a:ext>
              </a:extLst>
            </p:cNvPr>
            <p:cNvSpPr/>
            <p:nvPr/>
          </p:nvSpPr>
          <p:spPr>
            <a:xfrm>
              <a:off x="8096020" y="1215626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</a:rPr>
                <a:t>4</a:t>
              </a:r>
            </a:p>
          </p:txBody>
        </p:sp>
        <p:sp>
          <p:nvSpPr>
            <p:cNvPr id="75" name="Rectangle : coins arrondis 5">
              <a:extLst>
                <a:ext uri="{FF2B5EF4-FFF2-40B4-BE49-F238E27FC236}">
                  <a16:creationId xmlns:a16="http://schemas.microsoft.com/office/drawing/2014/main" id="{9EF8E2FC-36F3-187A-B59D-3BE221825065}"/>
                </a:ext>
              </a:extLst>
            </p:cNvPr>
            <p:cNvSpPr/>
            <p:nvPr/>
          </p:nvSpPr>
          <p:spPr>
            <a:xfrm>
              <a:off x="7673136" y="1215626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</a:rPr>
                <a:t>0</a:t>
              </a:r>
            </a:p>
          </p:txBody>
        </p:sp>
      </p:grpSp>
      <p:sp>
        <p:nvSpPr>
          <p:cNvPr id="76" name="Rectangle : coins arrondis 5">
            <a:extLst>
              <a:ext uri="{FF2B5EF4-FFF2-40B4-BE49-F238E27FC236}">
                <a16:creationId xmlns:a16="http://schemas.microsoft.com/office/drawing/2014/main" id="{55971E0A-537F-EF12-EEDC-521BA57D8FB9}"/>
              </a:ext>
            </a:extLst>
          </p:cNvPr>
          <p:cNvSpPr/>
          <p:nvPr/>
        </p:nvSpPr>
        <p:spPr>
          <a:xfrm>
            <a:off x="9343429" y="2301408"/>
            <a:ext cx="669283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1 2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719EE44-8FCB-2ABB-F4C2-73B7F539426A}"/>
              </a:ext>
            </a:extLst>
          </p:cNvPr>
          <p:cNvSpPr/>
          <p:nvPr/>
        </p:nvSpPr>
        <p:spPr>
          <a:xfrm>
            <a:off x="1057969" y="4245329"/>
            <a:ext cx="4320000" cy="1496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Google Shape;528;p39">
            <a:extLst>
              <a:ext uri="{FF2B5EF4-FFF2-40B4-BE49-F238E27FC236}">
                <a16:creationId xmlns:a16="http://schemas.microsoft.com/office/drawing/2014/main" id="{938A189C-E05A-8F1E-C8C8-0B1466084BC1}"/>
              </a:ext>
            </a:extLst>
          </p:cNvPr>
          <p:cNvSpPr txBox="1"/>
          <p:nvPr/>
        </p:nvSpPr>
        <p:spPr>
          <a:xfrm>
            <a:off x="308758" y="5741594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4°/ </a:t>
            </a:r>
            <a:r>
              <a:rPr lang="fr-FR" sz="2400" b="1" dirty="0"/>
              <a:t>Résultat final :</a:t>
            </a:r>
          </a:p>
        </p:txBody>
      </p:sp>
      <p:sp>
        <p:nvSpPr>
          <p:cNvPr id="79" name="Google Shape;528;p39">
            <a:extLst>
              <a:ext uri="{FF2B5EF4-FFF2-40B4-BE49-F238E27FC236}">
                <a16:creationId xmlns:a16="http://schemas.microsoft.com/office/drawing/2014/main" id="{080966BE-EBAD-B794-B94D-78239A76510A}"/>
              </a:ext>
            </a:extLst>
          </p:cNvPr>
          <p:cNvSpPr txBox="1"/>
          <p:nvPr/>
        </p:nvSpPr>
        <p:spPr>
          <a:xfrm>
            <a:off x="308758" y="2887746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2°/ </a:t>
            </a:r>
            <a:r>
              <a:rPr lang="fr-FR" sz="2400" b="1" dirty="0"/>
              <a:t>Descendre le chiffre suivant :</a:t>
            </a:r>
            <a:endParaRPr sz="2400" b="1" dirty="0">
              <a:sym typeface="Calibri"/>
            </a:endParaRPr>
          </a:p>
        </p:txBody>
      </p:sp>
      <p:sp>
        <p:nvSpPr>
          <p:cNvPr id="80" name="Google Shape;528;p39">
            <a:extLst>
              <a:ext uri="{FF2B5EF4-FFF2-40B4-BE49-F238E27FC236}">
                <a16:creationId xmlns:a16="http://schemas.microsoft.com/office/drawing/2014/main" id="{2683E500-4FEC-7761-DB70-EF4AB3580F96}"/>
              </a:ext>
            </a:extLst>
          </p:cNvPr>
          <p:cNvSpPr txBox="1"/>
          <p:nvPr/>
        </p:nvSpPr>
        <p:spPr>
          <a:xfrm>
            <a:off x="308758" y="3831324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3°/ </a:t>
            </a:r>
            <a:r>
              <a:rPr lang="fr-FR" sz="2400" b="1" dirty="0"/>
              <a:t>Diviser 48 par 12 :</a:t>
            </a:r>
          </a:p>
        </p:txBody>
      </p:sp>
      <p:sp>
        <p:nvSpPr>
          <p:cNvPr id="81" name="Rectangle : coins arrondis 5">
            <a:extLst>
              <a:ext uri="{FF2B5EF4-FFF2-40B4-BE49-F238E27FC236}">
                <a16:creationId xmlns:a16="http://schemas.microsoft.com/office/drawing/2014/main" id="{156B5AC5-543B-5B97-7CF5-5AB5B6EFD0C7}"/>
              </a:ext>
            </a:extLst>
          </p:cNvPr>
          <p:cNvSpPr/>
          <p:nvPr/>
        </p:nvSpPr>
        <p:spPr>
          <a:xfrm>
            <a:off x="7752807" y="2302023"/>
            <a:ext cx="360000" cy="278895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2</a:t>
            </a:r>
          </a:p>
        </p:txBody>
      </p:sp>
      <p:sp>
        <p:nvSpPr>
          <p:cNvPr id="82" name="Rectangle : coins arrondis 5">
            <a:extLst>
              <a:ext uri="{FF2B5EF4-FFF2-40B4-BE49-F238E27FC236}">
                <a16:creationId xmlns:a16="http://schemas.microsoft.com/office/drawing/2014/main" id="{45DE6EE3-6938-BCAF-000F-00DE0C693CF3}"/>
              </a:ext>
            </a:extLst>
          </p:cNvPr>
          <p:cNvSpPr/>
          <p:nvPr/>
        </p:nvSpPr>
        <p:spPr>
          <a:xfrm>
            <a:off x="7752807" y="272842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2</a:t>
            </a:r>
          </a:p>
        </p:txBody>
      </p:sp>
      <p:grpSp>
        <p:nvGrpSpPr>
          <p:cNvPr id="84" name="Groupe 3">
            <a:extLst>
              <a:ext uri="{FF2B5EF4-FFF2-40B4-BE49-F238E27FC236}">
                <a16:creationId xmlns:a16="http://schemas.microsoft.com/office/drawing/2014/main" id="{7528FE3F-DDDB-CDEA-4BBE-2B6F87013722}"/>
              </a:ext>
            </a:extLst>
          </p:cNvPr>
          <p:cNvGrpSpPr/>
          <p:nvPr/>
        </p:nvGrpSpPr>
        <p:grpSpPr>
          <a:xfrm>
            <a:off x="7757261" y="2296085"/>
            <a:ext cx="803418" cy="290770"/>
            <a:chOff x="8002102" y="1328455"/>
            <a:chExt cx="803418" cy="290770"/>
          </a:xfrm>
        </p:grpSpPr>
        <p:sp>
          <p:nvSpPr>
            <p:cNvPr id="93" name="Rectangle : coins arrondis 5">
              <a:extLst>
                <a:ext uri="{FF2B5EF4-FFF2-40B4-BE49-F238E27FC236}">
                  <a16:creationId xmlns:a16="http://schemas.microsoft.com/office/drawing/2014/main" id="{1A340901-49DA-24DE-4C15-A864AF4F0026}"/>
                </a:ext>
              </a:extLst>
            </p:cNvPr>
            <p:cNvSpPr/>
            <p:nvPr/>
          </p:nvSpPr>
          <p:spPr>
            <a:xfrm>
              <a:off x="8445520" y="1328455"/>
              <a:ext cx="360000" cy="278895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</a:rPr>
                <a:t>8</a:t>
              </a:r>
            </a:p>
          </p:txBody>
        </p:sp>
        <p:sp>
          <p:nvSpPr>
            <p:cNvPr id="97" name="Rectangle : coins arrondis 5">
              <a:extLst>
                <a:ext uri="{FF2B5EF4-FFF2-40B4-BE49-F238E27FC236}">
                  <a16:creationId xmlns:a16="http://schemas.microsoft.com/office/drawing/2014/main" id="{D24163B6-2B05-6D6C-2406-C1A0B1925D89}"/>
                </a:ext>
              </a:extLst>
            </p:cNvPr>
            <p:cNvSpPr/>
            <p:nvPr/>
          </p:nvSpPr>
          <p:spPr>
            <a:xfrm>
              <a:off x="8002102" y="1340330"/>
              <a:ext cx="360000" cy="278895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</a:rPr>
                <a:t>2</a:t>
              </a:r>
            </a:p>
          </p:txBody>
        </p:sp>
      </p:grpSp>
      <p:sp>
        <p:nvSpPr>
          <p:cNvPr id="103" name="Rectangle : coins arrondis 5">
            <a:extLst>
              <a:ext uri="{FF2B5EF4-FFF2-40B4-BE49-F238E27FC236}">
                <a16:creationId xmlns:a16="http://schemas.microsoft.com/office/drawing/2014/main" id="{ED5B9990-72EA-40ED-AFD0-4A1D6913C19B}"/>
              </a:ext>
            </a:extLst>
          </p:cNvPr>
          <p:cNvSpPr/>
          <p:nvPr/>
        </p:nvSpPr>
        <p:spPr>
          <a:xfrm>
            <a:off x="9343429" y="2301408"/>
            <a:ext cx="669283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1 2</a:t>
            </a:r>
          </a:p>
        </p:txBody>
      </p:sp>
      <p:sp>
        <p:nvSpPr>
          <p:cNvPr id="104" name="Flèche : courbe vers le haut 71">
            <a:extLst>
              <a:ext uri="{FF2B5EF4-FFF2-40B4-BE49-F238E27FC236}">
                <a16:creationId xmlns:a16="http://schemas.microsoft.com/office/drawing/2014/main" id="{013073C7-811B-F214-9EB7-F46AEA411A00}"/>
              </a:ext>
            </a:extLst>
          </p:cNvPr>
          <p:cNvSpPr/>
          <p:nvPr/>
        </p:nvSpPr>
        <p:spPr>
          <a:xfrm flipH="1" flipV="1">
            <a:off x="7853651" y="2061358"/>
            <a:ext cx="657600" cy="179771"/>
          </a:xfrm>
          <a:prstGeom prst="curvedUpArrow">
            <a:avLst>
              <a:gd name="adj1" fmla="val 0"/>
              <a:gd name="adj2" fmla="val 0"/>
              <a:gd name="adj3" fmla="val 36790"/>
            </a:avLst>
          </a:pr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05" name="Rectangle : coins arrondis 5">
            <a:extLst>
              <a:ext uri="{FF2B5EF4-FFF2-40B4-BE49-F238E27FC236}">
                <a16:creationId xmlns:a16="http://schemas.microsoft.com/office/drawing/2014/main" id="{E0850487-C616-B368-56D6-C15D40D2CDB0}"/>
              </a:ext>
            </a:extLst>
          </p:cNvPr>
          <p:cNvSpPr/>
          <p:nvPr/>
        </p:nvSpPr>
        <p:spPr>
          <a:xfrm>
            <a:off x="8675324" y="3172625"/>
            <a:ext cx="391986" cy="34315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13" grpId="0"/>
      <p:bldP spid="17" grpId="0"/>
      <p:bldP spid="22" grpId="0"/>
      <p:bldP spid="23" grpId="0"/>
      <p:bldP spid="24" grpId="0"/>
      <p:bldP spid="25" grpId="0"/>
      <p:bldP spid="26" grpId="0"/>
      <p:bldP spid="27" grpId="0" animBg="1"/>
      <p:bldP spid="28" grpId="0" animBg="1"/>
      <p:bldP spid="33" grpId="0" animBg="1"/>
      <p:bldP spid="35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46" grpId="0"/>
      <p:bldP spid="47" grpId="0"/>
      <p:bldP spid="66" grpId="0" animBg="1"/>
      <p:bldP spid="77" grpId="0" animBg="1"/>
      <p:bldP spid="78" grpId="0"/>
      <p:bldP spid="79" grpId="0"/>
      <p:bldP spid="80" grpId="0"/>
      <p:bldP spid="82" grpId="0" animBg="1"/>
      <p:bldP spid="103" grpId="0" animBg="1"/>
      <p:bldP spid="104" grpId="0" animBg="1"/>
      <p:bldP spid="10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Rectangle: Rounded Corners 103">
            <a:extLst>
              <a:ext uri="{FF2B5EF4-FFF2-40B4-BE49-F238E27FC236}">
                <a16:creationId xmlns:a16="http://schemas.microsoft.com/office/drawing/2014/main" id="{D0C8C2D9-90E5-22B4-068D-005AD8F24753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05" name="D_A_02">
            <a:extLst>
              <a:ext uri="{FF2B5EF4-FFF2-40B4-BE49-F238E27FC236}">
                <a16:creationId xmlns:a16="http://schemas.microsoft.com/office/drawing/2014/main" id="{75FFC0E2-7F83-33D8-1861-432B22F7A5EA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06" name="Picture 2">
            <a:extLst>
              <a:ext uri="{FF2B5EF4-FFF2-40B4-BE49-F238E27FC236}">
                <a16:creationId xmlns:a16="http://schemas.microsoft.com/office/drawing/2014/main" id="{8679DEE7-0655-94D3-4975-7396A9B77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" name="D_A_01">
            <a:extLst>
              <a:ext uri="{FF2B5EF4-FFF2-40B4-BE49-F238E27FC236}">
                <a16:creationId xmlns:a16="http://schemas.microsoft.com/office/drawing/2014/main" id="{97834D05-6BCE-D653-953C-096B441C633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  Posez et effectuez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l’opération 315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÷</a:t>
            </a:r>
            <a:r>
              <a:rPr lang="fr-FR" b="1" dirty="0">
                <a:latin typeface="Calibri"/>
                <a:ea typeface="Calibri"/>
                <a:cs typeface="Calibri"/>
              </a:rPr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15 :</a:t>
            </a:r>
            <a:endParaRPr lang="fr-FR" b="1" u="none" strike="noStrike" kern="0" cap="none" spc="0" baseline="0" dirty="0">
              <a:solidFill>
                <a:srgbClr val="A5A5A5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08" name="Rectangle : coins arrondis 5">
            <a:extLst>
              <a:ext uri="{FF2B5EF4-FFF2-40B4-BE49-F238E27FC236}">
                <a16:creationId xmlns:a16="http://schemas.microsoft.com/office/drawing/2014/main" id="{39C4C6F1-8BBB-E317-AA0E-3B62E2D7DC6C}"/>
              </a:ext>
            </a:extLst>
          </p:cNvPr>
          <p:cNvSpPr/>
          <p:nvPr/>
        </p:nvSpPr>
        <p:spPr>
          <a:xfrm>
            <a:off x="2161289" y="6184900"/>
            <a:ext cx="2936334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 anchorCtr="0"/>
          <a:lstStyle/>
          <a:p>
            <a:pPr lvl="0" algn="ctr">
              <a:defRPr/>
            </a:pPr>
            <a:r>
              <a:rPr lang="fr-FR" sz="2400" b="1" dirty="0">
                <a:latin typeface="Calibri"/>
                <a:ea typeface="Calibri"/>
                <a:cs typeface="Calibri"/>
              </a:rPr>
              <a:t>315 ÷ 15 = 21 reste 0</a:t>
            </a:r>
          </a:p>
        </p:txBody>
      </p:sp>
      <p:sp>
        <p:nvSpPr>
          <p:cNvPr id="109" name="Rectangle : coins arrondis 5">
            <a:extLst>
              <a:ext uri="{FF2B5EF4-FFF2-40B4-BE49-F238E27FC236}">
                <a16:creationId xmlns:a16="http://schemas.microsoft.com/office/drawing/2014/main" id="{DC5EF631-1758-9CEC-95A0-BAEA223B44E2}"/>
              </a:ext>
            </a:extLst>
          </p:cNvPr>
          <p:cNvSpPr/>
          <p:nvPr/>
        </p:nvSpPr>
        <p:spPr>
          <a:xfrm>
            <a:off x="7697142" y="1156605"/>
            <a:ext cx="2520000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latin typeface="Calibri"/>
                <a:ea typeface="Calibri"/>
                <a:cs typeface="Calibri"/>
              </a:rPr>
              <a:t>315 ÷ 15 = 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</a:p>
        </p:txBody>
      </p:sp>
      <p:sp>
        <p:nvSpPr>
          <p:cNvPr id="110" name="ZoneTexte 52">
            <a:extLst>
              <a:ext uri="{FF2B5EF4-FFF2-40B4-BE49-F238E27FC236}">
                <a16:creationId xmlns:a16="http://schemas.microsoft.com/office/drawing/2014/main" id="{E0038BAE-962A-106B-FC45-500B565A7B13}"/>
              </a:ext>
            </a:extLst>
          </p:cNvPr>
          <p:cNvSpPr txBox="1"/>
          <p:nvPr/>
        </p:nvSpPr>
        <p:spPr>
          <a:xfrm>
            <a:off x="1289456" y="1471874"/>
            <a:ext cx="468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Combien de fois </a:t>
            </a:r>
            <a:r>
              <a:rPr lang="fr-FR" sz="2400" dirty="0">
                <a:solidFill>
                  <a:srgbClr val="00B050"/>
                </a:solidFill>
                <a:cs typeface="Arial" panose="020B0604020202020204" pitchFamily="34" charset="0"/>
              </a:rPr>
              <a:t>15</a:t>
            </a:r>
            <a:r>
              <a:rPr lang="fr-FR" sz="2400" dirty="0">
                <a:cs typeface="Arial" panose="020B0604020202020204" pitchFamily="34" charset="0"/>
              </a:rPr>
              <a:t> dans </a:t>
            </a:r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31</a:t>
            </a:r>
            <a:r>
              <a:rPr lang="fr-FR" sz="2400" dirty="0">
                <a:cs typeface="Arial" panose="020B0604020202020204" pitchFamily="34" charset="0"/>
              </a:rPr>
              <a:t> ? </a:t>
            </a:r>
          </a:p>
        </p:txBody>
      </p:sp>
      <p:sp>
        <p:nvSpPr>
          <p:cNvPr id="111" name="ZoneTexte 53">
            <a:extLst>
              <a:ext uri="{FF2B5EF4-FFF2-40B4-BE49-F238E27FC236}">
                <a16:creationId xmlns:a16="http://schemas.microsoft.com/office/drawing/2014/main" id="{B5126D25-275C-A402-5056-92DA71FE1D04}"/>
              </a:ext>
            </a:extLst>
          </p:cNvPr>
          <p:cNvSpPr txBox="1"/>
          <p:nvPr/>
        </p:nvSpPr>
        <p:spPr>
          <a:xfrm>
            <a:off x="1289456" y="1950111"/>
            <a:ext cx="468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>
                <a:solidFill>
                  <a:srgbClr val="00B050"/>
                </a:solidFill>
                <a:cs typeface="Arial" panose="020B0604020202020204" pitchFamily="34" charset="0"/>
              </a:rPr>
              <a:t>15</a:t>
            </a:r>
            <a:r>
              <a:rPr lang="fr-FR" sz="2400" dirty="0">
                <a:cs typeface="Arial" panose="020B0604020202020204" pitchFamily="34" charset="0"/>
              </a:rPr>
              <a:t> × </a:t>
            </a:r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2</a:t>
            </a:r>
            <a:r>
              <a:rPr lang="fr-FR" sz="2400" dirty="0">
                <a:cs typeface="Arial" panose="020B0604020202020204" pitchFamily="34" charset="0"/>
              </a:rPr>
              <a:t> = 30, j’écris </a:t>
            </a:r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2</a:t>
            </a:r>
            <a:r>
              <a:rPr lang="fr-FR" sz="2400" dirty="0"/>
              <a:t> </a:t>
            </a:r>
            <a:r>
              <a:rPr lang="fr-FR" sz="2400" dirty="0">
                <a:cs typeface="Arial" panose="020B0604020202020204" pitchFamily="34" charset="0"/>
              </a:rPr>
              <a:t>au quotient </a:t>
            </a:r>
          </a:p>
        </p:txBody>
      </p:sp>
      <p:sp>
        <p:nvSpPr>
          <p:cNvPr id="112" name="ZoneTexte 54">
            <a:extLst>
              <a:ext uri="{FF2B5EF4-FFF2-40B4-BE49-F238E27FC236}">
                <a16:creationId xmlns:a16="http://schemas.microsoft.com/office/drawing/2014/main" id="{EA59C0EB-F803-4D49-6491-E86506861709}"/>
              </a:ext>
            </a:extLst>
          </p:cNvPr>
          <p:cNvSpPr txBox="1"/>
          <p:nvPr/>
        </p:nvSpPr>
        <p:spPr>
          <a:xfrm>
            <a:off x="1289456" y="3361708"/>
            <a:ext cx="468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Je descends le 5, j’obtiens 15.</a:t>
            </a:r>
          </a:p>
        </p:txBody>
      </p:sp>
      <p:sp>
        <p:nvSpPr>
          <p:cNvPr id="113" name="Google Shape;528;p39">
            <a:extLst>
              <a:ext uri="{FF2B5EF4-FFF2-40B4-BE49-F238E27FC236}">
                <a16:creationId xmlns:a16="http://schemas.microsoft.com/office/drawing/2014/main" id="{B0DFB325-96BD-F520-F544-F7807E586589}"/>
              </a:ext>
            </a:extLst>
          </p:cNvPr>
          <p:cNvSpPr txBox="1"/>
          <p:nvPr/>
        </p:nvSpPr>
        <p:spPr>
          <a:xfrm>
            <a:off x="308758" y="1016751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1°/ </a:t>
            </a:r>
            <a:r>
              <a:rPr lang="fr-FR" sz="2400" b="1" dirty="0"/>
              <a:t>Diviser 31 par 15 :</a:t>
            </a:r>
            <a:endParaRPr sz="2400" b="1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14" name="ZoneTexte 56">
            <a:extLst>
              <a:ext uri="{FF2B5EF4-FFF2-40B4-BE49-F238E27FC236}">
                <a16:creationId xmlns:a16="http://schemas.microsoft.com/office/drawing/2014/main" id="{77C11520-1D8D-F612-B165-27A13D97D697}"/>
              </a:ext>
            </a:extLst>
          </p:cNvPr>
          <p:cNvSpPr txBox="1"/>
          <p:nvPr/>
        </p:nvSpPr>
        <p:spPr>
          <a:xfrm>
            <a:off x="1289455" y="2428348"/>
            <a:ext cx="468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b="1" dirty="0">
                <a:solidFill>
                  <a:srgbClr val="FF6600"/>
                </a:solidFill>
                <a:cs typeface="Arial" panose="020B0604020202020204" pitchFamily="34" charset="0"/>
              </a:rPr>
              <a:t>31</a:t>
            </a:r>
            <a:r>
              <a:rPr lang="fr-FR" sz="2400" b="1" dirty="0">
                <a:cs typeface="Arial" panose="020B0604020202020204" pitchFamily="34" charset="0"/>
              </a:rPr>
              <a:t> − </a:t>
            </a:r>
            <a:r>
              <a:rPr lang="fr-FR" sz="2400" b="1" dirty="0">
                <a:solidFill>
                  <a:srgbClr val="FF6600"/>
                </a:solidFill>
                <a:cs typeface="Arial" panose="020B0604020202020204" pitchFamily="34" charset="0"/>
              </a:rPr>
              <a:t>30</a:t>
            </a:r>
            <a:r>
              <a:rPr lang="fr-FR" sz="2400" b="1" dirty="0">
                <a:cs typeface="Arial" panose="020B0604020202020204" pitchFamily="34" charset="0"/>
              </a:rPr>
              <a:t> = </a:t>
            </a:r>
            <a:r>
              <a:rPr lang="fr-FR" sz="2400" b="1" dirty="0">
                <a:solidFill>
                  <a:srgbClr val="7030A0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115" name="ZoneTexte 57">
            <a:extLst>
              <a:ext uri="{FF2B5EF4-FFF2-40B4-BE49-F238E27FC236}">
                <a16:creationId xmlns:a16="http://schemas.microsoft.com/office/drawing/2014/main" id="{9C772CEE-0B60-CA8F-24A4-4EA0E6D5861B}"/>
              </a:ext>
            </a:extLst>
          </p:cNvPr>
          <p:cNvSpPr txBox="1"/>
          <p:nvPr/>
        </p:nvSpPr>
        <p:spPr>
          <a:xfrm>
            <a:off x="1289456" y="4295068"/>
            <a:ext cx="468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/>
              <a:t>Combien de fois </a:t>
            </a:r>
            <a:r>
              <a:rPr lang="fr-FR" sz="2400" dirty="0">
                <a:solidFill>
                  <a:srgbClr val="00B050"/>
                </a:solidFill>
              </a:rPr>
              <a:t>15</a:t>
            </a:r>
            <a:r>
              <a:rPr lang="fr-FR" sz="2400" dirty="0"/>
              <a:t> dans 15 ? </a:t>
            </a:r>
            <a:endParaRPr lang="fr-FR" sz="2400" dirty="0">
              <a:cs typeface="Arial" panose="020B0604020202020204" pitchFamily="34" charset="0"/>
            </a:endParaRPr>
          </a:p>
        </p:txBody>
      </p:sp>
      <p:sp>
        <p:nvSpPr>
          <p:cNvPr id="116" name="ZoneTexte 58">
            <a:extLst>
              <a:ext uri="{FF2B5EF4-FFF2-40B4-BE49-F238E27FC236}">
                <a16:creationId xmlns:a16="http://schemas.microsoft.com/office/drawing/2014/main" id="{15ED78E9-F82E-190E-B8AB-AF8F657799ED}"/>
              </a:ext>
            </a:extLst>
          </p:cNvPr>
          <p:cNvSpPr txBox="1"/>
          <p:nvPr/>
        </p:nvSpPr>
        <p:spPr>
          <a:xfrm>
            <a:off x="1289456" y="4773305"/>
            <a:ext cx="468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>
                <a:solidFill>
                  <a:srgbClr val="00B050"/>
                </a:solidFill>
                <a:cs typeface="Arial" panose="020B0604020202020204" pitchFamily="34" charset="0"/>
              </a:rPr>
              <a:t>15</a:t>
            </a:r>
            <a:r>
              <a:rPr lang="fr-FR" sz="2400" dirty="0">
                <a:cs typeface="Arial" panose="020B0604020202020204" pitchFamily="34" charset="0"/>
              </a:rPr>
              <a:t> × </a:t>
            </a:r>
            <a:r>
              <a:rPr lang="fr-FR" sz="2400" dirty="0">
                <a:solidFill>
                  <a:srgbClr val="EE50D0"/>
                </a:solidFill>
                <a:cs typeface="Arial" panose="020B0604020202020204" pitchFamily="34" charset="0"/>
              </a:rPr>
              <a:t>1</a:t>
            </a:r>
            <a:r>
              <a:rPr lang="fr-FR" sz="2400" dirty="0">
                <a:cs typeface="Arial" panose="020B0604020202020204" pitchFamily="34" charset="0"/>
              </a:rPr>
              <a:t> = 15, j’écris </a:t>
            </a:r>
            <a:r>
              <a:rPr lang="fr-FR" sz="2400" dirty="0">
                <a:solidFill>
                  <a:srgbClr val="EE50D0"/>
                </a:solidFill>
                <a:cs typeface="Arial" panose="020B0604020202020204" pitchFamily="34" charset="0"/>
              </a:rPr>
              <a:t>1</a:t>
            </a:r>
            <a:r>
              <a:rPr lang="fr-FR" sz="2400" dirty="0"/>
              <a:t> </a:t>
            </a:r>
            <a:r>
              <a:rPr lang="fr-FR" sz="2400" dirty="0">
                <a:cs typeface="Arial" panose="020B0604020202020204" pitchFamily="34" charset="0"/>
              </a:rPr>
              <a:t>au quotient</a:t>
            </a:r>
          </a:p>
        </p:txBody>
      </p:sp>
      <p:sp>
        <p:nvSpPr>
          <p:cNvPr id="117" name="ZoneTexte 59">
            <a:extLst>
              <a:ext uri="{FF2B5EF4-FFF2-40B4-BE49-F238E27FC236}">
                <a16:creationId xmlns:a16="http://schemas.microsoft.com/office/drawing/2014/main" id="{6579B86D-866D-E3F7-5554-AA917B2D07B3}"/>
              </a:ext>
            </a:extLst>
          </p:cNvPr>
          <p:cNvSpPr txBox="1"/>
          <p:nvPr/>
        </p:nvSpPr>
        <p:spPr>
          <a:xfrm>
            <a:off x="1289456" y="5251542"/>
            <a:ext cx="468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15 − 15 = 0.</a:t>
            </a:r>
          </a:p>
        </p:txBody>
      </p:sp>
      <p:sp>
        <p:nvSpPr>
          <p:cNvPr id="118" name="Rectangle : coins arrondis 5">
            <a:extLst>
              <a:ext uri="{FF2B5EF4-FFF2-40B4-BE49-F238E27FC236}">
                <a16:creationId xmlns:a16="http://schemas.microsoft.com/office/drawing/2014/main" id="{21026507-E43D-7250-B3F3-CD98DC806E28}"/>
              </a:ext>
            </a:extLst>
          </p:cNvPr>
          <p:cNvSpPr/>
          <p:nvPr/>
        </p:nvSpPr>
        <p:spPr>
          <a:xfrm>
            <a:off x="7582451" y="4907955"/>
            <a:ext cx="2520000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315 = 15 </a:t>
            </a:r>
            <a:r>
              <a:rPr lang="fr-FR" sz="2400" b="1" dirty="0"/>
              <a:t>×</a:t>
            </a:r>
            <a:r>
              <a:rPr lang="fr-FR" sz="2400" b="1" kern="0" dirty="0">
                <a:latin typeface="Calibri" panose="020F0502020204030204"/>
              </a:rPr>
              <a:t> 21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801E9BEE-5478-EC3C-4347-F5EE3EA47A5B}"/>
              </a:ext>
            </a:extLst>
          </p:cNvPr>
          <p:cNvSpPr/>
          <p:nvPr/>
        </p:nvSpPr>
        <p:spPr>
          <a:xfrm>
            <a:off x="1177362" y="1578743"/>
            <a:ext cx="4320000" cy="13425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0" name="Connecteur droit 62">
            <a:extLst>
              <a:ext uri="{FF2B5EF4-FFF2-40B4-BE49-F238E27FC236}">
                <a16:creationId xmlns:a16="http://schemas.microsoft.com/office/drawing/2014/main" id="{AC81167B-92F7-91DA-708A-20A7CEC80597}"/>
              </a:ext>
            </a:extLst>
          </p:cNvPr>
          <p:cNvCxnSpPr>
            <a:cxnSpLocks/>
          </p:cNvCxnSpPr>
          <p:nvPr/>
        </p:nvCxnSpPr>
        <p:spPr>
          <a:xfrm rot="16200000">
            <a:off x="7991906" y="3423802"/>
            <a:ext cx="2398076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cxnSp>
        <p:nvCxnSpPr>
          <p:cNvPr id="121" name="Connecteur droit 63">
            <a:extLst>
              <a:ext uri="{FF2B5EF4-FFF2-40B4-BE49-F238E27FC236}">
                <a16:creationId xmlns:a16="http://schemas.microsoft.com/office/drawing/2014/main" id="{EAB86CC1-1AAC-577C-947A-4513958232E0}"/>
              </a:ext>
            </a:extLst>
          </p:cNvPr>
          <p:cNvCxnSpPr>
            <a:cxnSpLocks/>
          </p:cNvCxnSpPr>
          <p:nvPr/>
        </p:nvCxnSpPr>
        <p:spPr>
          <a:xfrm>
            <a:off x="9178280" y="2716650"/>
            <a:ext cx="974514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122" name="Rectangle : coins arrondis 5">
            <a:extLst>
              <a:ext uri="{FF2B5EF4-FFF2-40B4-BE49-F238E27FC236}">
                <a16:creationId xmlns:a16="http://schemas.microsoft.com/office/drawing/2014/main" id="{D29A1C44-80AA-83C7-E72A-5EDCCA3950D1}"/>
              </a:ext>
            </a:extLst>
          </p:cNvPr>
          <p:cNvSpPr/>
          <p:nvPr/>
        </p:nvSpPr>
        <p:spPr>
          <a:xfrm>
            <a:off x="8691317" y="2296891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5</a:t>
            </a:r>
          </a:p>
        </p:txBody>
      </p:sp>
      <p:sp>
        <p:nvSpPr>
          <p:cNvPr id="123" name="Rectangle : coins arrondis 5">
            <a:extLst>
              <a:ext uri="{FF2B5EF4-FFF2-40B4-BE49-F238E27FC236}">
                <a16:creationId xmlns:a16="http://schemas.microsoft.com/office/drawing/2014/main" id="{B18F2CC2-9376-132F-33CC-D21E1001EFE0}"/>
              </a:ext>
            </a:extLst>
          </p:cNvPr>
          <p:cNvSpPr/>
          <p:nvPr/>
        </p:nvSpPr>
        <p:spPr>
          <a:xfrm>
            <a:off x="9518885" y="2296891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4</a:t>
            </a:r>
          </a:p>
        </p:txBody>
      </p:sp>
      <p:sp>
        <p:nvSpPr>
          <p:cNvPr id="124" name="Rectangle : coins arrondis 5">
            <a:extLst>
              <a:ext uri="{FF2B5EF4-FFF2-40B4-BE49-F238E27FC236}">
                <a16:creationId xmlns:a16="http://schemas.microsoft.com/office/drawing/2014/main" id="{2E739A06-B519-B389-7F46-12A27936C40F}"/>
              </a:ext>
            </a:extLst>
          </p:cNvPr>
          <p:cNvSpPr/>
          <p:nvPr/>
        </p:nvSpPr>
        <p:spPr>
          <a:xfrm>
            <a:off x="9741047" y="279759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</a:rPr>
              <a:t>1</a:t>
            </a:r>
          </a:p>
        </p:txBody>
      </p:sp>
      <p:cxnSp>
        <p:nvCxnSpPr>
          <p:cNvPr id="125" name="Connecteur droit 67">
            <a:extLst>
              <a:ext uri="{FF2B5EF4-FFF2-40B4-BE49-F238E27FC236}">
                <a16:creationId xmlns:a16="http://schemas.microsoft.com/office/drawing/2014/main" id="{562DB1BC-60A6-FFBE-261F-F2D2DEF9FBF7}"/>
              </a:ext>
            </a:extLst>
          </p:cNvPr>
          <p:cNvCxnSpPr>
            <a:cxnSpLocks/>
          </p:cNvCxnSpPr>
          <p:nvPr/>
        </p:nvCxnSpPr>
        <p:spPr>
          <a:xfrm>
            <a:off x="7713620" y="3094995"/>
            <a:ext cx="90000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126" name="Rectangle : coins arrondis 5">
            <a:extLst>
              <a:ext uri="{FF2B5EF4-FFF2-40B4-BE49-F238E27FC236}">
                <a16:creationId xmlns:a16="http://schemas.microsoft.com/office/drawing/2014/main" id="{CEAC6EB4-6FEF-9199-17AE-7D88760DABD8}"/>
              </a:ext>
            </a:extLst>
          </p:cNvPr>
          <p:cNvSpPr/>
          <p:nvPr/>
        </p:nvSpPr>
        <p:spPr>
          <a:xfrm>
            <a:off x="9251534" y="279759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2</a:t>
            </a:r>
          </a:p>
        </p:txBody>
      </p:sp>
      <p:sp>
        <p:nvSpPr>
          <p:cNvPr id="127" name="Rectangle : coins arrondis 5">
            <a:extLst>
              <a:ext uri="{FF2B5EF4-FFF2-40B4-BE49-F238E27FC236}">
                <a16:creationId xmlns:a16="http://schemas.microsoft.com/office/drawing/2014/main" id="{D8EDD45B-4D20-39CC-6BA5-47794DBC7F30}"/>
              </a:ext>
            </a:extLst>
          </p:cNvPr>
          <p:cNvSpPr/>
          <p:nvPr/>
        </p:nvSpPr>
        <p:spPr>
          <a:xfrm>
            <a:off x="8204139" y="2296891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1</a:t>
            </a:r>
          </a:p>
        </p:txBody>
      </p:sp>
      <p:sp>
        <p:nvSpPr>
          <p:cNvPr id="128" name="Rectangle : coins arrondis 5">
            <a:extLst>
              <a:ext uri="{FF2B5EF4-FFF2-40B4-BE49-F238E27FC236}">
                <a16:creationId xmlns:a16="http://schemas.microsoft.com/office/drawing/2014/main" id="{9E250D09-0631-D446-07B5-C1D0B5DBB841}"/>
              </a:ext>
            </a:extLst>
          </p:cNvPr>
          <p:cNvSpPr/>
          <p:nvPr/>
        </p:nvSpPr>
        <p:spPr>
          <a:xfrm>
            <a:off x="8204139" y="272842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129" name="Rectangle : coins arrondis 5">
            <a:extLst>
              <a:ext uri="{FF2B5EF4-FFF2-40B4-BE49-F238E27FC236}">
                <a16:creationId xmlns:a16="http://schemas.microsoft.com/office/drawing/2014/main" id="{1D20E353-F8D7-5027-263B-C8FF6970CC3E}"/>
              </a:ext>
            </a:extLst>
          </p:cNvPr>
          <p:cNvSpPr/>
          <p:nvPr/>
        </p:nvSpPr>
        <p:spPr>
          <a:xfrm>
            <a:off x="8204139" y="368813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7030A0"/>
                </a:solidFill>
              </a:rPr>
              <a:t>1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</p:txBody>
      </p:sp>
      <p:sp>
        <p:nvSpPr>
          <p:cNvPr id="130" name="Rectangle : coins arrondis 5">
            <a:extLst>
              <a:ext uri="{FF2B5EF4-FFF2-40B4-BE49-F238E27FC236}">
                <a16:creationId xmlns:a16="http://schemas.microsoft.com/office/drawing/2014/main" id="{D514D7AF-EC05-1BF6-594A-A34477C9F8B0}"/>
              </a:ext>
            </a:extLst>
          </p:cNvPr>
          <p:cNvSpPr/>
          <p:nvPr/>
        </p:nvSpPr>
        <p:spPr>
          <a:xfrm>
            <a:off x="8691317" y="368813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</a:rPr>
              <a:t>5</a:t>
            </a:r>
          </a:p>
        </p:txBody>
      </p:sp>
      <p:cxnSp>
        <p:nvCxnSpPr>
          <p:cNvPr id="131" name="Connecteur droit 73">
            <a:extLst>
              <a:ext uri="{FF2B5EF4-FFF2-40B4-BE49-F238E27FC236}">
                <a16:creationId xmlns:a16="http://schemas.microsoft.com/office/drawing/2014/main" id="{DF8CCE5C-0EFF-E223-7A28-748F8EB6551A}"/>
              </a:ext>
            </a:extLst>
          </p:cNvPr>
          <p:cNvCxnSpPr>
            <a:cxnSpLocks/>
          </p:cNvCxnSpPr>
          <p:nvPr/>
        </p:nvCxnSpPr>
        <p:spPr>
          <a:xfrm>
            <a:off x="8177399" y="4081657"/>
            <a:ext cx="91719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132" name="Rectangle : coins arrondis 5">
            <a:extLst>
              <a:ext uri="{FF2B5EF4-FFF2-40B4-BE49-F238E27FC236}">
                <a16:creationId xmlns:a16="http://schemas.microsoft.com/office/drawing/2014/main" id="{F5A69244-75CD-0A9E-1958-EFE5BAE7E53F}"/>
              </a:ext>
            </a:extLst>
          </p:cNvPr>
          <p:cNvSpPr/>
          <p:nvPr/>
        </p:nvSpPr>
        <p:spPr>
          <a:xfrm>
            <a:off x="8204139" y="418816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133" name="Rectangle : coins arrondis 5">
            <a:extLst>
              <a:ext uri="{FF2B5EF4-FFF2-40B4-BE49-F238E27FC236}">
                <a16:creationId xmlns:a16="http://schemas.microsoft.com/office/drawing/2014/main" id="{73165626-81E6-FA5D-D6B6-3FDE5DD106A9}"/>
              </a:ext>
            </a:extLst>
          </p:cNvPr>
          <p:cNvSpPr/>
          <p:nvPr/>
        </p:nvSpPr>
        <p:spPr>
          <a:xfrm>
            <a:off x="8691317" y="418816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134" name="ZoneTexte 76">
            <a:extLst>
              <a:ext uri="{FF2B5EF4-FFF2-40B4-BE49-F238E27FC236}">
                <a16:creationId xmlns:a16="http://schemas.microsoft.com/office/drawing/2014/main" id="{57198DD5-E238-6824-DADE-4DA87F29EDFE}"/>
              </a:ext>
            </a:extLst>
          </p:cNvPr>
          <p:cNvSpPr txBox="1"/>
          <p:nvPr/>
        </p:nvSpPr>
        <p:spPr>
          <a:xfrm>
            <a:off x="7283011" y="2497330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35" name="ZoneTexte 77">
            <a:extLst>
              <a:ext uri="{FF2B5EF4-FFF2-40B4-BE49-F238E27FC236}">
                <a16:creationId xmlns:a16="http://schemas.microsoft.com/office/drawing/2014/main" id="{A20A01CB-2D38-6862-F489-FDDB16A9ABE0}"/>
              </a:ext>
            </a:extLst>
          </p:cNvPr>
          <p:cNvSpPr txBox="1"/>
          <p:nvPr/>
        </p:nvSpPr>
        <p:spPr>
          <a:xfrm>
            <a:off x="7283011" y="3414636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cxnSp>
        <p:nvCxnSpPr>
          <p:cNvPr id="136" name="Connecteur droit avec flèche 78">
            <a:extLst>
              <a:ext uri="{FF2B5EF4-FFF2-40B4-BE49-F238E27FC236}">
                <a16:creationId xmlns:a16="http://schemas.microsoft.com/office/drawing/2014/main" id="{7DB44D42-08E2-CEC3-80DF-6A25A6A6DDC8}"/>
              </a:ext>
            </a:extLst>
          </p:cNvPr>
          <p:cNvCxnSpPr>
            <a:cxnSpLocks/>
          </p:cNvCxnSpPr>
          <p:nvPr/>
        </p:nvCxnSpPr>
        <p:spPr>
          <a:xfrm>
            <a:off x="8871317" y="2645225"/>
            <a:ext cx="0" cy="504000"/>
          </a:xfrm>
          <a:prstGeom prst="straightConnector1">
            <a:avLst/>
          </a:prstGeom>
          <a:solidFill>
            <a:schemeClr val="bg1"/>
          </a:solidFill>
          <a:ln w="12700" cap="flat" cmpd="sng" algn="ctr">
            <a:solidFill>
              <a:srgbClr val="EE50D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37" name="Rectangle : coins arrondis 5">
            <a:extLst>
              <a:ext uri="{FF2B5EF4-FFF2-40B4-BE49-F238E27FC236}">
                <a16:creationId xmlns:a16="http://schemas.microsoft.com/office/drawing/2014/main" id="{AA863DD3-8B63-0686-7F1B-F775161BAD9F}"/>
              </a:ext>
            </a:extLst>
          </p:cNvPr>
          <p:cNvSpPr/>
          <p:nvPr/>
        </p:nvSpPr>
        <p:spPr>
          <a:xfrm>
            <a:off x="9518885" y="2296891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4</a:t>
            </a: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18FA4423-E876-E740-F528-EBC344EB22BC}"/>
              </a:ext>
            </a:extLst>
          </p:cNvPr>
          <p:cNvSpPr/>
          <p:nvPr/>
        </p:nvSpPr>
        <p:spPr>
          <a:xfrm>
            <a:off x="1177361" y="3309905"/>
            <a:ext cx="4320000" cy="5134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139" name="Groupe 81">
            <a:extLst>
              <a:ext uri="{FF2B5EF4-FFF2-40B4-BE49-F238E27FC236}">
                <a16:creationId xmlns:a16="http://schemas.microsoft.com/office/drawing/2014/main" id="{6277BFF5-B01F-5E0F-56AD-FD8B19817896}"/>
              </a:ext>
            </a:extLst>
          </p:cNvPr>
          <p:cNvGrpSpPr/>
          <p:nvPr/>
        </p:nvGrpSpPr>
        <p:grpSpPr>
          <a:xfrm>
            <a:off x="7747941" y="3172625"/>
            <a:ext cx="841454" cy="343153"/>
            <a:chOff x="7687896" y="1215626"/>
            <a:chExt cx="772790" cy="288000"/>
          </a:xfrm>
        </p:grpSpPr>
        <p:sp>
          <p:nvSpPr>
            <p:cNvPr id="140" name="Rectangle : coins arrondis 5">
              <a:extLst>
                <a:ext uri="{FF2B5EF4-FFF2-40B4-BE49-F238E27FC236}">
                  <a16:creationId xmlns:a16="http://schemas.microsoft.com/office/drawing/2014/main" id="{0D7D253A-F05A-D0A0-151C-20930303863A}"/>
                </a:ext>
              </a:extLst>
            </p:cNvPr>
            <p:cNvSpPr/>
            <p:nvPr/>
          </p:nvSpPr>
          <p:spPr>
            <a:xfrm>
              <a:off x="8100686" y="1215626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</a:rPr>
                <a:t>1</a:t>
              </a:r>
            </a:p>
          </p:txBody>
        </p:sp>
        <p:sp>
          <p:nvSpPr>
            <p:cNvPr id="141" name="Rectangle : coins arrondis 5">
              <a:extLst>
                <a:ext uri="{FF2B5EF4-FFF2-40B4-BE49-F238E27FC236}">
                  <a16:creationId xmlns:a16="http://schemas.microsoft.com/office/drawing/2014/main" id="{7F6E039F-838A-FAE0-A114-ACA3A3B0F53D}"/>
                </a:ext>
              </a:extLst>
            </p:cNvPr>
            <p:cNvSpPr/>
            <p:nvPr/>
          </p:nvSpPr>
          <p:spPr>
            <a:xfrm>
              <a:off x="7687896" y="1215626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</a:rPr>
                <a:t>0</a:t>
              </a:r>
            </a:p>
          </p:txBody>
        </p:sp>
      </p:grpSp>
      <p:sp>
        <p:nvSpPr>
          <p:cNvPr id="142" name="Rectangle : coins arrondis 5">
            <a:extLst>
              <a:ext uri="{FF2B5EF4-FFF2-40B4-BE49-F238E27FC236}">
                <a16:creationId xmlns:a16="http://schemas.microsoft.com/office/drawing/2014/main" id="{C4A7114E-4B84-F5DB-FF86-84AA168E69F7}"/>
              </a:ext>
            </a:extLst>
          </p:cNvPr>
          <p:cNvSpPr/>
          <p:nvPr/>
        </p:nvSpPr>
        <p:spPr>
          <a:xfrm>
            <a:off x="9364244" y="2296891"/>
            <a:ext cx="669283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1 5</a:t>
            </a: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03340400-3B7C-29EE-79CA-EA8C12CC5F52}"/>
              </a:ext>
            </a:extLst>
          </p:cNvPr>
          <p:cNvSpPr/>
          <p:nvPr/>
        </p:nvSpPr>
        <p:spPr>
          <a:xfrm>
            <a:off x="1177361" y="4250982"/>
            <a:ext cx="4320000" cy="14138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4" name="Google Shape;528;p39">
            <a:extLst>
              <a:ext uri="{FF2B5EF4-FFF2-40B4-BE49-F238E27FC236}">
                <a16:creationId xmlns:a16="http://schemas.microsoft.com/office/drawing/2014/main" id="{016E44E9-EE71-77B3-D2B9-B8F3835943B0}"/>
              </a:ext>
            </a:extLst>
          </p:cNvPr>
          <p:cNvSpPr txBox="1"/>
          <p:nvPr/>
        </p:nvSpPr>
        <p:spPr>
          <a:xfrm>
            <a:off x="308758" y="5729779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4°/ </a:t>
            </a:r>
            <a:r>
              <a:rPr lang="fr-FR" sz="2400" b="1" dirty="0"/>
              <a:t>Résultat final :</a:t>
            </a:r>
          </a:p>
        </p:txBody>
      </p:sp>
      <p:sp>
        <p:nvSpPr>
          <p:cNvPr id="145" name="Google Shape;528;p39">
            <a:extLst>
              <a:ext uri="{FF2B5EF4-FFF2-40B4-BE49-F238E27FC236}">
                <a16:creationId xmlns:a16="http://schemas.microsoft.com/office/drawing/2014/main" id="{10E8D6D6-38CB-D531-F27E-52C3CDCAE40B}"/>
              </a:ext>
            </a:extLst>
          </p:cNvPr>
          <p:cNvSpPr txBox="1"/>
          <p:nvPr/>
        </p:nvSpPr>
        <p:spPr>
          <a:xfrm>
            <a:off x="308758" y="2906585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2°/ </a:t>
            </a:r>
            <a:r>
              <a:rPr lang="fr-FR" sz="2400" b="1" dirty="0"/>
              <a:t>Descendre le chiffre suivant :</a:t>
            </a:r>
            <a:endParaRPr sz="2400" b="1" dirty="0">
              <a:sym typeface="Calibri"/>
            </a:endParaRPr>
          </a:p>
        </p:txBody>
      </p:sp>
      <p:sp>
        <p:nvSpPr>
          <p:cNvPr id="146" name="Google Shape;528;p39">
            <a:extLst>
              <a:ext uri="{FF2B5EF4-FFF2-40B4-BE49-F238E27FC236}">
                <a16:creationId xmlns:a16="http://schemas.microsoft.com/office/drawing/2014/main" id="{6601F652-40D7-CE1E-0A34-DA8C31A32119}"/>
              </a:ext>
            </a:extLst>
          </p:cNvPr>
          <p:cNvSpPr txBox="1"/>
          <p:nvPr/>
        </p:nvSpPr>
        <p:spPr>
          <a:xfrm>
            <a:off x="308758" y="3839945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3°/ </a:t>
            </a:r>
            <a:r>
              <a:rPr lang="fr-FR" sz="2400" b="1" dirty="0"/>
              <a:t>Diviser 15 par 15 :</a:t>
            </a:r>
          </a:p>
        </p:txBody>
      </p:sp>
      <p:sp>
        <p:nvSpPr>
          <p:cNvPr id="147" name="Rectangle : coins arrondis 5">
            <a:extLst>
              <a:ext uri="{FF2B5EF4-FFF2-40B4-BE49-F238E27FC236}">
                <a16:creationId xmlns:a16="http://schemas.microsoft.com/office/drawing/2014/main" id="{4899F9D8-A295-0FC1-F972-DA7C128ED671}"/>
              </a:ext>
            </a:extLst>
          </p:cNvPr>
          <p:cNvSpPr/>
          <p:nvPr/>
        </p:nvSpPr>
        <p:spPr>
          <a:xfrm>
            <a:off x="7752807" y="2301444"/>
            <a:ext cx="360000" cy="278895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/>
              <a:t>3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48" name="Rectangle : coins arrondis 5">
            <a:extLst>
              <a:ext uri="{FF2B5EF4-FFF2-40B4-BE49-F238E27FC236}">
                <a16:creationId xmlns:a16="http://schemas.microsoft.com/office/drawing/2014/main" id="{DA67537E-0E7B-0FC3-E3DB-55196BABCB90}"/>
              </a:ext>
            </a:extLst>
          </p:cNvPr>
          <p:cNvSpPr/>
          <p:nvPr/>
        </p:nvSpPr>
        <p:spPr>
          <a:xfrm>
            <a:off x="7752807" y="272842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3</a:t>
            </a:r>
          </a:p>
        </p:txBody>
      </p:sp>
      <p:grpSp>
        <p:nvGrpSpPr>
          <p:cNvPr id="149" name="Groupe 91">
            <a:extLst>
              <a:ext uri="{FF2B5EF4-FFF2-40B4-BE49-F238E27FC236}">
                <a16:creationId xmlns:a16="http://schemas.microsoft.com/office/drawing/2014/main" id="{14D863C9-247E-D208-0011-9CA22C7871B9}"/>
              </a:ext>
            </a:extLst>
          </p:cNvPr>
          <p:cNvGrpSpPr/>
          <p:nvPr/>
        </p:nvGrpSpPr>
        <p:grpSpPr>
          <a:xfrm>
            <a:off x="7750852" y="2300586"/>
            <a:ext cx="813578" cy="280610"/>
            <a:chOff x="7991942" y="1333535"/>
            <a:chExt cx="813578" cy="280610"/>
          </a:xfrm>
        </p:grpSpPr>
        <p:sp>
          <p:nvSpPr>
            <p:cNvPr id="150" name="Rectangle : coins arrondis 5">
              <a:extLst>
                <a:ext uri="{FF2B5EF4-FFF2-40B4-BE49-F238E27FC236}">
                  <a16:creationId xmlns:a16="http://schemas.microsoft.com/office/drawing/2014/main" id="{C413B239-AC19-6BE8-0CB2-8062DD4CF0CF}"/>
                </a:ext>
              </a:extLst>
            </p:cNvPr>
            <p:cNvSpPr/>
            <p:nvPr/>
          </p:nvSpPr>
          <p:spPr>
            <a:xfrm>
              <a:off x="8445520" y="1333535"/>
              <a:ext cx="360000" cy="278895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</a:rPr>
                <a:t>1</a:t>
              </a:r>
            </a:p>
          </p:txBody>
        </p:sp>
        <p:sp>
          <p:nvSpPr>
            <p:cNvPr id="151" name="Rectangle : coins arrondis 5">
              <a:extLst>
                <a:ext uri="{FF2B5EF4-FFF2-40B4-BE49-F238E27FC236}">
                  <a16:creationId xmlns:a16="http://schemas.microsoft.com/office/drawing/2014/main" id="{A388954E-D1F7-1857-E80C-09A6FE9EC0B9}"/>
                </a:ext>
              </a:extLst>
            </p:cNvPr>
            <p:cNvSpPr/>
            <p:nvPr/>
          </p:nvSpPr>
          <p:spPr>
            <a:xfrm>
              <a:off x="7991942" y="1335250"/>
              <a:ext cx="360000" cy="278895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</a:rPr>
                <a:t>3</a:t>
              </a:r>
            </a:p>
          </p:txBody>
        </p:sp>
      </p:grpSp>
      <p:sp>
        <p:nvSpPr>
          <p:cNvPr id="152" name="Rectangle : coins arrondis 5">
            <a:extLst>
              <a:ext uri="{FF2B5EF4-FFF2-40B4-BE49-F238E27FC236}">
                <a16:creationId xmlns:a16="http://schemas.microsoft.com/office/drawing/2014/main" id="{F6E8AD90-5FCA-81ED-6C9D-DD99B40C01D6}"/>
              </a:ext>
            </a:extLst>
          </p:cNvPr>
          <p:cNvSpPr/>
          <p:nvPr/>
        </p:nvSpPr>
        <p:spPr>
          <a:xfrm>
            <a:off x="9364244" y="2296891"/>
            <a:ext cx="669283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1 5</a:t>
            </a:r>
          </a:p>
        </p:txBody>
      </p:sp>
      <p:sp>
        <p:nvSpPr>
          <p:cNvPr id="153" name="Flèche : courbe vers le haut 95">
            <a:extLst>
              <a:ext uri="{FF2B5EF4-FFF2-40B4-BE49-F238E27FC236}">
                <a16:creationId xmlns:a16="http://schemas.microsoft.com/office/drawing/2014/main" id="{B8F3F1ED-1AE9-8129-F6C7-21802AF9E3F3}"/>
              </a:ext>
            </a:extLst>
          </p:cNvPr>
          <p:cNvSpPr/>
          <p:nvPr/>
        </p:nvSpPr>
        <p:spPr>
          <a:xfrm flipH="1" flipV="1">
            <a:off x="7853651" y="2061358"/>
            <a:ext cx="657600" cy="179771"/>
          </a:xfrm>
          <a:prstGeom prst="curvedUpArrow">
            <a:avLst>
              <a:gd name="adj1" fmla="val 0"/>
              <a:gd name="adj2" fmla="val 0"/>
              <a:gd name="adj3" fmla="val 36790"/>
            </a:avLst>
          </a:pr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54" name="Rectangle : coins arrondis 5">
            <a:extLst>
              <a:ext uri="{FF2B5EF4-FFF2-40B4-BE49-F238E27FC236}">
                <a16:creationId xmlns:a16="http://schemas.microsoft.com/office/drawing/2014/main" id="{7586C6EF-FCDA-AF4E-E476-5088CA011ACE}"/>
              </a:ext>
            </a:extLst>
          </p:cNvPr>
          <p:cNvSpPr/>
          <p:nvPr/>
        </p:nvSpPr>
        <p:spPr>
          <a:xfrm>
            <a:off x="8675324" y="3172625"/>
            <a:ext cx="391986" cy="34315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758215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 animBg="1"/>
      <p:bldP spid="110" grpId="0"/>
      <p:bldP spid="111" grpId="0"/>
      <p:bldP spid="112" grpId="0"/>
      <p:bldP spid="113" grpId="0"/>
      <p:bldP spid="114" grpId="0"/>
      <p:bldP spid="115" grpId="0"/>
      <p:bldP spid="116" grpId="0"/>
      <p:bldP spid="117" grpId="0"/>
      <p:bldP spid="118" grpId="0" animBg="1"/>
      <p:bldP spid="119" grpId="0" animBg="1"/>
      <p:bldP spid="124" grpId="0" animBg="1"/>
      <p:bldP spid="126" grpId="0" animBg="1"/>
      <p:bldP spid="128" grpId="0" animBg="1"/>
      <p:bldP spid="129" grpId="0" animBg="1"/>
      <p:bldP spid="130" grpId="0" animBg="1"/>
      <p:bldP spid="132" grpId="0" animBg="1"/>
      <p:bldP spid="133" grpId="0" animBg="1"/>
      <p:bldP spid="134" grpId="0"/>
      <p:bldP spid="135" grpId="0"/>
      <p:bldP spid="138" grpId="0" animBg="1"/>
      <p:bldP spid="143" grpId="0" animBg="1"/>
      <p:bldP spid="144" grpId="0"/>
      <p:bldP spid="145" grpId="0"/>
      <p:bldP spid="146" grpId="0"/>
      <p:bldP spid="148" grpId="0" animBg="1"/>
      <p:bldP spid="152" grpId="0" animBg="1"/>
      <p:bldP spid="153" grpId="0" animBg="1"/>
      <p:bldP spid="15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CAE539E-5692-575B-7215-50589C4E0F66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3C7889CE-470F-780E-082F-8661F729EF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288;p29">
            <a:extLst>
              <a:ext uri="{FF2B5EF4-FFF2-40B4-BE49-F238E27FC236}">
                <a16:creationId xmlns:a16="http://schemas.microsoft.com/office/drawing/2014/main" id="{3A389204-5422-78C8-6FEF-9C8D103C5A0F}"/>
              </a:ext>
            </a:extLst>
          </p:cNvPr>
          <p:cNvSpPr/>
          <p:nvPr/>
        </p:nvSpPr>
        <p:spPr>
          <a:xfrm>
            <a:off x="2697481" y="2238781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Diviser un entier à 2 chiffres par un entier à 1 chiffre, </a:t>
            </a:r>
            <a:b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</a:b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avec ou sans reste</a:t>
            </a:r>
          </a:p>
        </p:txBody>
      </p:sp>
      <p:sp>
        <p:nvSpPr>
          <p:cNvPr id="5" name="Google Shape;289;p29">
            <a:extLst>
              <a:ext uri="{FF2B5EF4-FFF2-40B4-BE49-F238E27FC236}">
                <a16:creationId xmlns:a16="http://schemas.microsoft.com/office/drawing/2014/main" id="{76663F5C-A9B6-7C20-5EC8-8A63B318F66E}"/>
              </a:ext>
            </a:extLst>
          </p:cNvPr>
          <p:cNvSpPr/>
          <p:nvPr/>
        </p:nvSpPr>
        <p:spPr>
          <a:xfrm>
            <a:off x="578729" y="2238404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>
                <a:solidFill>
                  <a:schemeClr val="bg1"/>
                </a:solidFill>
                <a:latin typeface="Calibri"/>
                <a:cs typeface="Calibri"/>
              </a:rPr>
              <a:t>Séance 2</a:t>
            </a:r>
          </a:p>
        </p:txBody>
      </p:sp>
      <p:sp>
        <p:nvSpPr>
          <p:cNvPr id="6" name="Google Shape;287;p29">
            <a:extLst>
              <a:ext uri="{FF2B5EF4-FFF2-40B4-BE49-F238E27FC236}">
                <a16:creationId xmlns:a16="http://schemas.microsoft.com/office/drawing/2014/main" id="{82B75DFA-C65D-D41C-FCE2-8EBF935D1E47}"/>
              </a:ext>
            </a:extLst>
          </p:cNvPr>
          <p:cNvSpPr/>
          <p:nvPr/>
        </p:nvSpPr>
        <p:spPr>
          <a:xfrm>
            <a:off x="578729" y="1120213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1</a:t>
            </a:r>
          </a:p>
        </p:txBody>
      </p:sp>
      <p:sp>
        <p:nvSpPr>
          <p:cNvPr id="7" name="Google Shape;290;p29">
            <a:extLst>
              <a:ext uri="{FF2B5EF4-FFF2-40B4-BE49-F238E27FC236}">
                <a16:creationId xmlns:a16="http://schemas.microsoft.com/office/drawing/2014/main" id="{1F45D894-CD6F-058B-ED86-2DAE50A76C5A}"/>
              </a:ext>
            </a:extLst>
          </p:cNvPr>
          <p:cNvSpPr/>
          <p:nvPr/>
        </p:nvSpPr>
        <p:spPr>
          <a:xfrm>
            <a:off x="2697481" y="1120590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Multiplier un entier par un entier à deux chiffres</a:t>
            </a:r>
          </a:p>
        </p:txBody>
      </p:sp>
      <p:sp>
        <p:nvSpPr>
          <p:cNvPr id="8" name="Google Shape;286;p29">
            <a:extLst>
              <a:ext uri="{FF2B5EF4-FFF2-40B4-BE49-F238E27FC236}">
                <a16:creationId xmlns:a16="http://schemas.microsoft.com/office/drawing/2014/main" id="{3DDCFC87-63D9-FC39-A3E3-BFB435C69081}"/>
              </a:ext>
            </a:extLst>
          </p:cNvPr>
          <p:cNvSpPr/>
          <p:nvPr/>
        </p:nvSpPr>
        <p:spPr>
          <a:xfrm>
            <a:off x="2697481" y="4475163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Diviser un entier à 3 chiffres par un entier à 2 chiffres, avec reste</a:t>
            </a:r>
          </a:p>
        </p:txBody>
      </p:sp>
      <p:sp>
        <p:nvSpPr>
          <p:cNvPr id="9" name="Google Shape;291;p29">
            <a:extLst>
              <a:ext uri="{FF2B5EF4-FFF2-40B4-BE49-F238E27FC236}">
                <a16:creationId xmlns:a16="http://schemas.microsoft.com/office/drawing/2014/main" id="{DD12C33F-E317-F222-EA54-5DEA360BC62C}"/>
              </a:ext>
            </a:extLst>
          </p:cNvPr>
          <p:cNvSpPr/>
          <p:nvPr/>
        </p:nvSpPr>
        <p:spPr>
          <a:xfrm>
            <a:off x="578729" y="4474786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4</a:t>
            </a:r>
          </a:p>
        </p:txBody>
      </p:sp>
      <p:sp>
        <p:nvSpPr>
          <p:cNvPr id="10" name="Google Shape;292;p29">
            <a:extLst>
              <a:ext uri="{FF2B5EF4-FFF2-40B4-BE49-F238E27FC236}">
                <a16:creationId xmlns:a16="http://schemas.microsoft.com/office/drawing/2014/main" id="{0827AC03-1F17-C902-F9C9-57F7730BCFE9}"/>
              </a:ext>
            </a:extLst>
          </p:cNvPr>
          <p:cNvSpPr/>
          <p:nvPr/>
        </p:nvSpPr>
        <p:spPr>
          <a:xfrm>
            <a:off x="2697481" y="3356972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203201" algn="ctr">
              <a:buClr>
                <a:schemeClr val="bg1"/>
              </a:buClr>
              <a:buSzPts val="1200"/>
            </a:pPr>
            <a:r>
              <a:rPr lang="fr-FR" sz="2400" b="1" kern="0" dirty="0">
                <a:solidFill>
                  <a:srgbClr val="000000"/>
                </a:solidFill>
                <a:latin typeface="Calibri"/>
                <a:cs typeface="Calibri"/>
              </a:rPr>
              <a:t>Diviser un entier à 3 chiffres par un entier à 2 chiffres, sans reste</a:t>
            </a:r>
          </a:p>
        </p:txBody>
      </p:sp>
      <p:sp>
        <p:nvSpPr>
          <p:cNvPr id="12" name="Google Shape;293;p29">
            <a:extLst>
              <a:ext uri="{FF2B5EF4-FFF2-40B4-BE49-F238E27FC236}">
                <a16:creationId xmlns:a16="http://schemas.microsoft.com/office/drawing/2014/main" id="{8383AC52-E25B-4EB6-95C7-28CB9DFEF231}"/>
              </a:ext>
            </a:extLst>
          </p:cNvPr>
          <p:cNvSpPr/>
          <p:nvPr/>
        </p:nvSpPr>
        <p:spPr>
          <a:xfrm>
            <a:off x="578729" y="3356595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>
                <a:solidFill>
                  <a:srgbClr val="000000"/>
                </a:solidFill>
                <a:latin typeface="Calibri"/>
                <a:cs typeface="Calibri"/>
              </a:rPr>
              <a:t>Séance 3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0EF19ED-18B7-FFD2-F962-F9550726AE97}"/>
              </a:ext>
            </a:extLst>
          </p:cNvPr>
          <p:cNvSpPr/>
          <p:nvPr/>
        </p:nvSpPr>
        <p:spPr>
          <a:xfrm>
            <a:off x="432120" y="3256985"/>
            <a:ext cx="11471239" cy="1128505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/>
          </a:p>
        </p:txBody>
      </p:sp>
      <p:sp>
        <p:nvSpPr>
          <p:cNvPr id="15" name="Google Shape;290;p29">
            <a:extLst>
              <a:ext uri="{FF2B5EF4-FFF2-40B4-BE49-F238E27FC236}">
                <a16:creationId xmlns:a16="http://schemas.microsoft.com/office/drawing/2014/main" id="{2FC43171-034A-AF62-FEF1-9D3F5BFA6A23}"/>
              </a:ext>
            </a:extLst>
          </p:cNvPr>
          <p:cNvSpPr/>
          <p:nvPr/>
        </p:nvSpPr>
        <p:spPr>
          <a:xfrm>
            <a:off x="2697481" y="5593355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Consolidation</a:t>
            </a: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238910E4-CECA-7934-4C61-DF3357BF06D3}"/>
              </a:ext>
            </a:extLst>
          </p:cNvPr>
          <p:cNvSpPr/>
          <p:nvPr/>
        </p:nvSpPr>
        <p:spPr>
          <a:xfrm>
            <a:off x="578729" y="5592978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6635158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14E79D37-9933-0DF8-BC98-8338705CD855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DCE4010D-D975-4EAD-8C6D-52A01EA32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5" name="D_A_02">
            <a:extLst>
              <a:ext uri="{FF2B5EF4-FFF2-40B4-BE49-F238E27FC236}">
                <a16:creationId xmlns:a16="http://schemas.microsoft.com/office/drawing/2014/main" id="{EB5BD205-425A-EF49-BF82-18CBD3A0DF36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6" name="D_A_01">
            <a:extLst>
              <a:ext uri="{FF2B5EF4-FFF2-40B4-BE49-F238E27FC236}">
                <a16:creationId xmlns:a16="http://schemas.microsoft.com/office/drawing/2014/main" id="{09CCB1F1-01D9-C0AC-11F4-407D617E474D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Division d’un nombre à trois chiffres par un nombre à deux chiffres  :</a:t>
            </a:r>
          </a:p>
        </p:txBody>
      </p:sp>
      <p:sp>
        <p:nvSpPr>
          <p:cNvPr id="7" name="Rectangle : coins arrondis 64">
            <a:extLst>
              <a:ext uri="{FF2B5EF4-FFF2-40B4-BE49-F238E27FC236}">
                <a16:creationId xmlns:a16="http://schemas.microsoft.com/office/drawing/2014/main" id="{97D45205-FD32-1B32-138A-9991EC0F0676}"/>
              </a:ext>
            </a:extLst>
          </p:cNvPr>
          <p:cNvSpPr/>
          <p:nvPr/>
        </p:nvSpPr>
        <p:spPr>
          <a:xfrm>
            <a:off x="7176158" y="1818355"/>
            <a:ext cx="3102164" cy="2882601"/>
          </a:xfrm>
          <a:prstGeom prst="roundRect">
            <a:avLst/>
          </a:prstGeom>
          <a:solidFill>
            <a:srgbClr val="FCD3A2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 : coins arrondis 5">
            <a:extLst>
              <a:ext uri="{FF2B5EF4-FFF2-40B4-BE49-F238E27FC236}">
                <a16:creationId xmlns:a16="http://schemas.microsoft.com/office/drawing/2014/main" id="{D54E1DEA-950B-DE63-1326-CE2CA071CC7E}"/>
              </a:ext>
            </a:extLst>
          </p:cNvPr>
          <p:cNvSpPr/>
          <p:nvPr/>
        </p:nvSpPr>
        <p:spPr>
          <a:xfrm>
            <a:off x="1723174" y="6141320"/>
            <a:ext cx="3240000" cy="360000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 anchorCtr="0"/>
          <a:lstStyle/>
          <a:p>
            <a:pPr lvl="0" algn="ctr">
              <a:defRPr/>
            </a:pPr>
            <a:r>
              <a:rPr lang="fr-FR" sz="2400" b="1" dirty="0">
                <a:latin typeface="Calibri"/>
                <a:ea typeface="Calibri"/>
                <a:cs typeface="Calibri"/>
              </a:rPr>
              <a:t>216 ÷ 18 = 12 reste 0</a:t>
            </a:r>
          </a:p>
        </p:txBody>
      </p:sp>
      <p:sp>
        <p:nvSpPr>
          <p:cNvPr id="9" name="Rectangle : coins arrondis 5">
            <a:extLst>
              <a:ext uri="{FF2B5EF4-FFF2-40B4-BE49-F238E27FC236}">
                <a16:creationId xmlns:a16="http://schemas.microsoft.com/office/drawing/2014/main" id="{48F03C5D-F9C8-EC7B-CCB6-5EF4D9ABD786}"/>
              </a:ext>
            </a:extLst>
          </p:cNvPr>
          <p:cNvSpPr/>
          <p:nvPr/>
        </p:nvSpPr>
        <p:spPr>
          <a:xfrm>
            <a:off x="7513869" y="1156605"/>
            <a:ext cx="2520000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latin typeface="Calibri"/>
                <a:ea typeface="Calibri"/>
                <a:cs typeface="Calibri"/>
              </a:rPr>
              <a:t>216 ÷ 18 = 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</a:p>
        </p:txBody>
      </p:sp>
      <p:sp>
        <p:nvSpPr>
          <p:cNvPr id="10" name="ZoneTexte 68">
            <a:extLst>
              <a:ext uri="{FF2B5EF4-FFF2-40B4-BE49-F238E27FC236}">
                <a16:creationId xmlns:a16="http://schemas.microsoft.com/office/drawing/2014/main" id="{9F2B6EFA-5D88-2C2F-322E-8E4AFB538DC4}"/>
              </a:ext>
            </a:extLst>
          </p:cNvPr>
          <p:cNvSpPr txBox="1"/>
          <p:nvPr/>
        </p:nvSpPr>
        <p:spPr>
          <a:xfrm>
            <a:off x="1031341" y="1431789"/>
            <a:ext cx="432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Combien de fois </a:t>
            </a:r>
            <a:r>
              <a:rPr lang="fr-FR" sz="2400" dirty="0">
                <a:solidFill>
                  <a:srgbClr val="00B050"/>
                </a:solidFill>
                <a:cs typeface="Arial" panose="020B0604020202020204" pitchFamily="34" charset="0"/>
              </a:rPr>
              <a:t>18</a:t>
            </a:r>
            <a:r>
              <a:rPr lang="fr-FR" sz="2400" dirty="0">
                <a:cs typeface="Arial" panose="020B0604020202020204" pitchFamily="34" charset="0"/>
              </a:rPr>
              <a:t> dans </a:t>
            </a:r>
            <a:r>
              <a:rPr lang="fr-FR" sz="2400" dirty="0">
                <a:solidFill>
                  <a:srgbClr val="F5A109"/>
                </a:solidFill>
                <a:cs typeface="Arial" panose="020B0604020202020204" pitchFamily="34" charset="0"/>
              </a:rPr>
              <a:t>21</a:t>
            </a:r>
            <a:r>
              <a:rPr lang="fr-FR" sz="2400" dirty="0">
                <a:cs typeface="Arial" panose="020B0604020202020204" pitchFamily="34" charset="0"/>
              </a:rPr>
              <a:t>? </a:t>
            </a:r>
          </a:p>
        </p:txBody>
      </p:sp>
      <p:sp>
        <p:nvSpPr>
          <p:cNvPr id="11" name="ZoneTexte 69">
            <a:extLst>
              <a:ext uri="{FF2B5EF4-FFF2-40B4-BE49-F238E27FC236}">
                <a16:creationId xmlns:a16="http://schemas.microsoft.com/office/drawing/2014/main" id="{417EDE1A-7F96-CFC2-A1C3-55912FB0F581}"/>
              </a:ext>
            </a:extLst>
          </p:cNvPr>
          <p:cNvSpPr txBox="1"/>
          <p:nvPr/>
        </p:nvSpPr>
        <p:spPr>
          <a:xfrm>
            <a:off x="1031341" y="1897659"/>
            <a:ext cx="432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>
                <a:solidFill>
                  <a:srgbClr val="00B050"/>
                </a:solidFill>
                <a:cs typeface="Arial" panose="020B0604020202020204" pitchFamily="34" charset="0"/>
              </a:rPr>
              <a:t>18</a:t>
            </a:r>
            <a:r>
              <a:rPr lang="fr-FR" sz="2400" dirty="0">
                <a:cs typeface="Arial" panose="020B0604020202020204" pitchFamily="34" charset="0"/>
              </a:rPr>
              <a:t> × </a:t>
            </a:r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1</a:t>
            </a:r>
            <a:r>
              <a:rPr lang="fr-FR" sz="2400" dirty="0">
                <a:cs typeface="Arial" panose="020B0604020202020204" pitchFamily="34" charset="0"/>
              </a:rPr>
              <a:t> = 18, j’écris </a:t>
            </a:r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1</a:t>
            </a:r>
            <a:r>
              <a:rPr lang="fr-FR" sz="2400" dirty="0"/>
              <a:t> </a:t>
            </a:r>
            <a:r>
              <a:rPr lang="fr-FR" sz="2400" dirty="0">
                <a:cs typeface="Arial" panose="020B0604020202020204" pitchFamily="34" charset="0"/>
              </a:rPr>
              <a:t>au quotient </a:t>
            </a:r>
          </a:p>
        </p:txBody>
      </p:sp>
      <p:sp>
        <p:nvSpPr>
          <p:cNvPr id="12" name="ZoneTexte 70">
            <a:extLst>
              <a:ext uri="{FF2B5EF4-FFF2-40B4-BE49-F238E27FC236}">
                <a16:creationId xmlns:a16="http://schemas.microsoft.com/office/drawing/2014/main" id="{724CAA45-8D61-2921-5FF7-42F234059F3B}"/>
              </a:ext>
            </a:extLst>
          </p:cNvPr>
          <p:cNvSpPr txBox="1"/>
          <p:nvPr/>
        </p:nvSpPr>
        <p:spPr>
          <a:xfrm>
            <a:off x="1031341" y="3295269"/>
            <a:ext cx="432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Je descends le 6, j’obtiens 36.</a:t>
            </a:r>
          </a:p>
        </p:txBody>
      </p:sp>
      <p:sp>
        <p:nvSpPr>
          <p:cNvPr id="13" name="Google Shape;528;p39">
            <a:extLst>
              <a:ext uri="{FF2B5EF4-FFF2-40B4-BE49-F238E27FC236}">
                <a16:creationId xmlns:a16="http://schemas.microsoft.com/office/drawing/2014/main" id="{82D175F7-D46C-BAD4-459C-616875C55D1A}"/>
              </a:ext>
            </a:extLst>
          </p:cNvPr>
          <p:cNvSpPr txBox="1"/>
          <p:nvPr/>
        </p:nvSpPr>
        <p:spPr>
          <a:xfrm>
            <a:off x="308758" y="977476"/>
            <a:ext cx="432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1°/ </a:t>
            </a:r>
            <a:r>
              <a:rPr lang="fr-FR" sz="2400" b="1" dirty="0"/>
              <a:t>Diviser 21 par 18 :</a:t>
            </a:r>
            <a:endParaRPr sz="2400" b="1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4" name="ZoneTexte 72">
            <a:extLst>
              <a:ext uri="{FF2B5EF4-FFF2-40B4-BE49-F238E27FC236}">
                <a16:creationId xmlns:a16="http://schemas.microsoft.com/office/drawing/2014/main" id="{DE5F97F5-B1B6-DC9B-3615-3453C2A65AFF}"/>
              </a:ext>
            </a:extLst>
          </p:cNvPr>
          <p:cNvSpPr txBox="1"/>
          <p:nvPr/>
        </p:nvSpPr>
        <p:spPr>
          <a:xfrm>
            <a:off x="1031341" y="2363529"/>
            <a:ext cx="432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b="1" dirty="0">
                <a:solidFill>
                  <a:srgbClr val="FF6600"/>
                </a:solidFill>
                <a:cs typeface="Arial" panose="020B0604020202020204" pitchFamily="34" charset="0"/>
              </a:rPr>
              <a:t>21</a:t>
            </a:r>
            <a:r>
              <a:rPr lang="fr-FR" sz="2400" b="1" dirty="0">
                <a:cs typeface="Arial" panose="020B0604020202020204" pitchFamily="34" charset="0"/>
              </a:rPr>
              <a:t> − </a:t>
            </a:r>
            <a:r>
              <a:rPr lang="fr-FR" sz="2400" b="1" dirty="0">
                <a:solidFill>
                  <a:srgbClr val="FF6600"/>
                </a:solidFill>
                <a:cs typeface="Arial" panose="020B0604020202020204" pitchFamily="34" charset="0"/>
              </a:rPr>
              <a:t>18</a:t>
            </a:r>
            <a:r>
              <a:rPr lang="fr-FR" sz="2400" b="1" dirty="0">
                <a:cs typeface="Arial" panose="020B0604020202020204" pitchFamily="34" charset="0"/>
              </a:rPr>
              <a:t> = </a:t>
            </a:r>
            <a:r>
              <a:rPr lang="fr-FR" sz="2400" b="1" dirty="0">
                <a:solidFill>
                  <a:srgbClr val="7030A0"/>
                </a:solidFill>
                <a:cs typeface="Arial" panose="020B0604020202020204" pitchFamily="34" charset="0"/>
              </a:rPr>
              <a:t>3</a:t>
            </a:r>
          </a:p>
        </p:txBody>
      </p:sp>
      <p:sp>
        <p:nvSpPr>
          <p:cNvPr id="15" name="ZoneTexte 73">
            <a:extLst>
              <a:ext uri="{FF2B5EF4-FFF2-40B4-BE49-F238E27FC236}">
                <a16:creationId xmlns:a16="http://schemas.microsoft.com/office/drawing/2014/main" id="{BAACE3CC-0FAC-A733-36ED-DA82AA7143E1}"/>
              </a:ext>
            </a:extLst>
          </p:cNvPr>
          <p:cNvSpPr txBox="1"/>
          <p:nvPr/>
        </p:nvSpPr>
        <p:spPr>
          <a:xfrm>
            <a:off x="1031341" y="4227009"/>
            <a:ext cx="432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/>
              <a:t>Combien de fois 18 dans 36 ? </a:t>
            </a:r>
            <a:endParaRPr lang="fr-FR" sz="2400" dirty="0">
              <a:cs typeface="Arial" panose="020B0604020202020204" pitchFamily="34" charset="0"/>
            </a:endParaRPr>
          </a:p>
        </p:txBody>
      </p:sp>
      <p:sp>
        <p:nvSpPr>
          <p:cNvPr id="16" name="ZoneTexte 74">
            <a:extLst>
              <a:ext uri="{FF2B5EF4-FFF2-40B4-BE49-F238E27FC236}">
                <a16:creationId xmlns:a16="http://schemas.microsoft.com/office/drawing/2014/main" id="{B14048F5-5A58-36B5-E8E2-1A79E452FFBF}"/>
              </a:ext>
            </a:extLst>
          </p:cNvPr>
          <p:cNvSpPr txBox="1"/>
          <p:nvPr/>
        </p:nvSpPr>
        <p:spPr>
          <a:xfrm>
            <a:off x="1031341" y="4692879"/>
            <a:ext cx="432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>
                <a:solidFill>
                  <a:srgbClr val="00B050"/>
                </a:solidFill>
                <a:cs typeface="Arial" panose="020B0604020202020204" pitchFamily="34" charset="0"/>
              </a:rPr>
              <a:t>18</a:t>
            </a:r>
            <a:r>
              <a:rPr lang="fr-FR" sz="2400" dirty="0">
                <a:cs typeface="Arial" panose="020B0604020202020204" pitchFamily="34" charset="0"/>
              </a:rPr>
              <a:t> × </a:t>
            </a:r>
            <a:r>
              <a:rPr lang="fr-FR" sz="2400" dirty="0">
                <a:solidFill>
                  <a:srgbClr val="EE50D0"/>
                </a:solidFill>
                <a:cs typeface="Arial" panose="020B0604020202020204" pitchFamily="34" charset="0"/>
              </a:rPr>
              <a:t>2</a:t>
            </a:r>
            <a:r>
              <a:rPr lang="fr-FR" sz="2400" dirty="0">
                <a:cs typeface="Arial" panose="020B0604020202020204" pitchFamily="34" charset="0"/>
              </a:rPr>
              <a:t> = 36, j’écris </a:t>
            </a:r>
            <a:r>
              <a:rPr lang="fr-FR" sz="2400" dirty="0">
                <a:solidFill>
                  <a:srgbClr val="EE50D0"/>
                </a:solidFill>
                <a:cs typeface="Arial" panose="020B0604020202020204" pitchFamily="34" charset="0"/>
              </a:rPr>
              <a:t>2</a:t>
            </a:r>
            <a:r>
              <a:rPr lang="fr-FR" sz="2400" dirty="0"/>
              <a:t> </a:t>
            </a:r>
            <a:r>
              <a:rPr lang="fr-FR" sz="2400" dirty="0">
                <a:cs typeface="Arial" panose="020B0604020202020204" pitchFamily="34" charset="0"/>
              </a:rPr>
              <a:t>au quotient</a:t>
            </a:r>
          </a:p>
        </p:txBody>
      </p:sp>
      <p:sp>
        <p:nvSpPr>
          <p:cNvPr id="17" name="ZoneTexte 75">
            <a:extLst>
              <a:ext uri="{FF2B5EF4-FFF2-40B4-BE49-F238E27FC236}">
                <a16:creationId xmlns:a16="http://schemas.microsoft.com/office/drawing/2014/main" id="{B01A1EA9-4AD3-781C-E333-9CA47C3ACFA5}"/>
              </a:ext>
            </a:extLst>
          </p:cNvPr>
          <p:cNvSpPr txBox="1"/>
          <p:nvPr/>
        </p:nvSpPr>
        <p:spPr>
          <a:xfrm>
            <a:off x="1031341" y="5158749"/>
            <a:ext cx="432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36 − 36 = 0.</a:t>
            </a:r>
          </a:p>
        </p:txBody>
      </p:sp>
      <p:sp>
        <p:nvSpPr>
          <p:cNvPr id="18" name="Rectangle : coins arrondis 5">
            <a:extLst>
              <a:ext uri="{FF2B5EF4-FFF2-40B4-BE49-F238E27FC236}">
                <a16:creationId xmlns:a16="http://schemas.microsoft.com/office/drawing/2014/main" id="{B8A0713D-8DBF-0636-CA26-E7CA0EAD120A}"/>
              </a:ext>
            </a:extLst>
          </p:cNvPr>
          <p:cNvSpPr/>
          <p:nvPr/>
        </p:nvSpPr>
        <p:spPr>
          <a:xfrm>
            <a:off x="7513869" y="4907955"/>
            <a:ext cx="2520000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216 = 18 </a:t>
            </a:r>
            <a:r>
              <a:rPr lang="fr-FR" sz="2400" b="1" dirty="0"/>
              <a:t>×</a:t>
            </a:r>
            <a:r>
              <a:rPr lang="fr-FR" sz="2400" b="1" kern="0" dirty="0">
                <a:latin typeface="Calibri" panose="020F0502020204030204"/>
              </a:rPr>
              <a:t> 12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FCF48D1-DABA-5DC8-8346-A3AAE2A30D77}"/>
              </a:ext>
            </a:extLst>
          </p:cNvPr>
          <p:cNvSpPr/>
          <p:nvPr/>
        </p:nvSpPr>
        <p:spPr>
          <a:xfrm>
            <a:off x="905021" y="1524222"/>
            <a:ext cx="4320000" cy="14767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0" name="Connecteur droit 78">
            <a:extLst>
              <a:ext uri="{FF2B5EF4-FFF2-40B4-BE49-F238E27FC236}">
                <a16:creationId xmlns:a16="http://schemas.microsoft.com/office/drawing/2014/main" id="{87300392-D4FA-5C00-D3BD-A3F274AA1971}"/>
              </a:ext>
            </a:extLst>
          </p:cNvPr>
          <p:cNvCxnSpPr>
            <a:cxnSpLocks/>
          </p:cNvCxnSpPr>
          <p:nvPr/>
        </p:nvCxnSpPr>
        <p:spPr>
          <a:xfrm rot="16200000">
            <a:off x="7991906" y="3423802"/>
            <a:ext cx="2398076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cxnSp>
        <p:nvCxnSpPr>
          <p:cNvPr id="21" name="Connecteur droit 79">
            <a:extLst>
              <a:ext uri="{FF2B5EF4-FFF2-40B4-BE49-F238E27FC236}">
                <a16:creationId xmlns:a16="http://schemas.microsoft.com/office/drawing/2014/main" id="{3A8D0F1A-D19F-65FB-1897-467A80991301}"/>
              </a:ext>
            </a:extLst>
          </p:cNvPr>
          <p:cNvCxnSpPr>
            <a:cxnSpLocks/>
          </p:cNvCxnSpPr>
          <p:nvPr/>
        </p:nvCxnSpPr>
        <p:spPr>
          <a:xfrm>
            <a:off x="9178280" y="2716650"/>
            <a:ext cx="974514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22" name="Rectangle : coins arrondis 5">
            <a:extLst>
              <a:ext uri="{FF2B5EF4-FFF2-40B4-BE49-F238E27FC236}">
                <a16:creationId xmlns:a16="http://schemas.microsoft.com/office/drawing/2014/main" id="{E51B451D-1808-7AE5-0A49-4DCCDC744810}"/>
              </a:ext>
            </a:extLst>
          </p:cNvPr>
          <p:cNvSpPr/>
          <p:nvPr/>
        </p:nvSpPr>
        <p:spPr>
          <a:xfrm>
            <a:off x="8691317" y="229763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6</a:t>
            </a:r>
          </a:p>
        </p:txBody>
      </p:sp>
      <p:sp>
        <p:nvSpPr>
          <p:cNvPr id="23" name="Rectangle : coins arrondis 5">
            <a:extLst>
              <a:ext uri="{FF2B5EF4-FFF2-40B4-BE49-F238E27FC236}">
                <a16:creationId xmlns:a16="http://schemas.microsoft.com/office/drawing/2014/main" id="{40A7282B-2842-D95D-7880-C4520F6CA9A2}"/>
              </a:ext>
            </a:extLst>
          </p:cNvPr>
          <p:cNvSpPr/>
          <p:nvPr/>
        </p:nvSpPr>
        <p:spPr>
          <a:xfrm>
            <a:off x="9518390" y="230140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4</a:t>
            </a:r>
          </a:p>
        </p:txBody>
      </p:sp>
      <p:sp>
        <p:nvSpPr>
          <p:cNvPr id="24" name="Rectangle : coins arrondis 5">
            <a:extLst>
              <a:ext uri="{FF2B5EF4-FFF2-40B4-BE49-F238E27FC236}">
                <a16:creationId xmlns:a16="http://schemas.microsoft.com/office/drawing/2014/main" id="{EEC16F28-B6E3-C7E1-3DEA-761A8D524C99}"/>
              </a:ext>
            </a:extLst>
          </p:cNvPr>
          <p:cNvSpPr/>
          <p:nvPr/>
        </p:nvSpPr>
        <p:spPr>
          <a:xfrm>
            <a:off x="9741047" y="2799855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EE50D0"/>
                </a:solidFill>
              </a:rPr>
              <a:t>2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EE50D0"/>
              </a:solidFill>
              <a:effectLst/>
              <a:uLnTx/>
              <a:uFillTx/>
            </a:endParaRPr>
          </a:p>
        </p:txBody>
      </p:sp>
      <p:cxnSp>
        <p:nvCxnSpPr>
          <p:cNvPr id="25" name="Connecteur droit 102">
            <a:extLst>
              <a:ext uri="{FF2B5EF4-FFF2-40B4-BE49-F238E27FC236}">
                <a16:creationId xmlns:a16="http://schemas.microsoft.com/office/drawing/2014/main" id="{1055A4B1-79CF-D0D0-4240-F498A7EDA7E0}"/>
              </a:ext>
            </a:extLst>
          </p:cNvPr>
          <p:cNvCxnSpPr>
            <a:cxnSpLocks/>
          </p:cNvCxnSpPr>
          <p:nvPr/>
        </p:nvCxnSpPr>
        <p:spPr>
          <a:xfrm>
            <a:off x="7713620" y="3094995"/>
            <a:ext cx="90000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26" name="Rectangle : coins arrondis 5">
            <a:extLst>
              <a:ext uri="{FF2B5EF4-FFF2-40B4-BE49-F238E27FC236}">
                <a16:creationId xmlns:a16="http://schemas.microsoft.com/office/drawing/2014/main" id="{BB1D2617-3C31-F2BC-48B5-2012D1E1CEE6}"/>
              </a:ext>
            </a:extLst>
          </p:cNvPr>
          <p:cNvSpPr/>
          <p:nvPr/>
        </p:nvSpPr>
        <p:spPr>
          <a:xfrm>
            <a:off x="9251534" y="2795340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1</a:t>
            </a:r>
          </a:p>
        </p:txBody>
      </p:sp>
      <p:sp>
        <p:nvSpPr>
          <p:cNvPr id="27" name="Rectangle : coins arrondis 5">
            <a:extLst>
              <a:ext uri="{FF2B5EF4-FFF2-40B4-BE49-F238E27FC236}">
                <a16:creationId xmlns:a16="http://schemas.microsoft.com/office/drawing/2014/main" id="{ECB8266D-B25F-8832-477B-29148CA50317}"/>
              </a:ext>
            </a:extLst>
          </p:cNvPr>
          <p:cNvSpPr/>
          <p:nvPr/>
        </p:nvSpPr>
        <p:spPr>
          <a:xfrm>
            <a:off x="8204139" y="229763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1</a:t>
            </a:r>
          </a:p>
        </p:txBody>
      </p:sp>
      <p:sp>
        <p:nvSpPr>
          <p:cNvPr id="28" name="Rectangle : coins arrondis 5">
            <a:extLst>
              <a:ext uri="{FF2B5EF4-FFF2-40B4-BE49-F238E27FC236}">
                <a16:creationId xmlns:a16="http://schemas.microsoft.com/office/drawing/2014/main" id="{4E146D3D-E2E3-CEC5-7548-7026F20032F2}"/>
              </a:ext>
            </a:extLst>
          </p:cNvPr>
          <p:cNvSpPr/>
          <p:nvPr/>
        </p:nvSpPr>
        <p:spPr>
          <a:xfrm>
            <a:off x="8204139" y="272842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FF6600"/>
                </a:solidFill>
              </a:rPr>
              <a:t>8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</a:endParaRPr>
          </a:p>
        </p:txBody>
      </p:sp>
      <p:sp>
        <p:nvSpPr>
          <p:cNvPr id="29" name="Rectangle : coins arrondis 5">
            <a:extLst>
              <a:ext uri="{FF2B5EF4-FFF2-40B4-BE49-F238E27FC236}">
                <a16:creationId xmlns:a16="http://schemas.microsoft.com/office/drawing/2014/main" id="{0E4CC360-249B-C2B0-B94F-9490C555A40D}"/>
              </a:ext>
            </a:extLst>
          </p:cNvPr>
          <p:cNvSpPr/>
          <p:nvPr/>
        </p:nvSpPr>
        <p:spPr>
          <a:xfrm>
            <a:off x="8204139" y="368813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7030A0"/>
                </a:solidFill>
              </a:rPr>
              <a:t>3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</p:txBody>
      </p:sp>
      <p:sp>
        <p:nvSpPr>
          <p:cNvPr id="30" name="Rectangle : coins arrondis 5">
            <a:extLst>
              <a:ext uri="{FF2B5EF4-FFF2-40B4-BE49-F238E27FC236}">
                <a16:creationId xmlns:a16="http://schemas.microsoft.com/office/drawing/2014/main" id="{4EEBDCF6-E0B9-71EF-FA27-F42304AED97D}"/>
              </a:ext>
            </a:extLst>
          </p:cNvPr>
          <p:cNvSpPr/>
          <p:nvPr/>
        </p:nvSpPr>
        <p:spPr>
          <a:xfrm>
            <a:off x="8691317" y="368813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EE50D0"/>
                </a:solidFill>
              </a:rPr>
              <a:t>6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EE50D0"/>
              </a:solidFill>
              <a:effectLst/>
              <a:uLnTx/>
              <a:uFillTx/>
            </a:endParaRPr>
          </a:p>
        </p:txBody>
      </p:sp>
      <p:cxnSp>
        <p:nvCxnSpPr>
          <p:cNvPr id="31" name="Connecteur droit 108">
            <a:extLst>
              <a:ext uri="{FF2B5EF4-FFF2-40B4-BE49-F238E27FC236}">
                <a16:creationId xmlns:a16="http://schemas.microsoft.com/office/drawing/2014/main" id="{EE07D44A-3019-C105-9231-465457A83992}"/>
              </a:ext>
            </a:extLst>
          </p:cNvPr>
          <p:cNvCxnSpPr>
            <a:cxnSpLocks/>
          </p:cNvCxnSpPr>
          <p:nvPr/>
        </p:nvCxnSpPr>
        <p:spPr>
          <a:xfrm>
            <a:off x="8177399" y="4081657"/>
            <a:ext cx="91719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32" name="Rectangle : coins arrondis 5">
            <a:extLst>
              <a:ext uri="{FF2B5EF4-FFF2-40B4-BE49-F238E27FC236}">
                <a16:creationId xmlns:a16="http://schemas.microsoft.com/office/drawing/2014/main" id="{21672940-DC29-876D-07EC-71B710E3A7BC}"/>
              </a:ext>
            </a:extLst>
          </p:cNvPr>
          <p:cNvSpPr/>
          <p:nvPr/>
        </p:nvSpPr>
        <p:spPr>
          <a:xfrm>
            <a:off x="8204139" y="418816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33" name="Rectangle : coins arrondis 5">
            <a:extLst>
              <a:ext uri="{FF2B5EF4-FFF2-40B4-BE49-F238E27FC236}">
                <a16:creationId xmlns:a16="http://schemas.microsoft.com/office/drawing/2014/main" id="{082DA78E-256B-FFA2-0E31-7C005976C586}"/>
              </a:ext>
            </a:extLst>
          </p:cNvPr>
          <p:cNvSpPr/>
          <p:nvPr/>
        </p:nvSpPr>
        <p:spPr>
          <a:xfrm>
            <a:off x="8691317" y="418816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34" name="ZoneTexte 111">
            <a:extLst>
              <a:ext uri="{FF2B5EF4-FFF2-40B4-BE49-F238E27FC236}">
                <a16:creationId xmlns:a16="http://schemas.microsoft.com/office/drawing/2014/main" id="{ED23CB17-9860-C556-56E6-D771B0A1CB00}"/>
              </a:ext>
            </a:extLst>
          </p:cNvPr>
          <p:cNvSpPr txBox="1"/>
          <p:nvPr/>
        </p:nvSpPr>
        <p:spPr>
          <a:xfrm>
            <a:off x="7283011" y="2497330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5" name="ZoneTexte 112">
            <a:extLst>
              <a:ext uri="{FF2B5EF4-FFF2-40B4-BE49-F238E27FC236}">
                <a16:creationId xmlns:a16="http://schemas.microsoft.com/office/drawing/2014/main" id="{42A0F046-4C83-306B-3765-BB44F16DE4CF}"/>
              </a:ext>
            </a:extLst>
          </p:cNvPr>
          <p:cNvSpPr txBox="1"/>
          <p:nvPr/>
        </p:nvSpPr>
        <p:spPr>
          <a:xfrm>
            <a:off x="7283011" y="3414636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cxnSp>
        <p:nvCxnSpPr>
          <p:cNvPr id="36" name="Connecteur droit avec flèche 113">
            <a:extLst>
              <a:ext uri="{FF2B5EF4-FFF2-40B4-BE49-F238E27FC236}">
                <a16:creationId xmlns:a16="http://schemas.microsoft.com/office/drawing/2014/main" id="{891B3752-A8F0-0DC3-7497-E4A3D1650C89}"/>
              </a:ext>
            </a:extLst>
          </p:cNvPr>
          <p:cNvCxnSpPr>
            <a:cxnSpLocks/>
          </p:cNvCxnSpPr>
          <p:nvPr/>
        </p:nvCxnSpPr>
        <p:spPr>
          <a:xfrm>
            <a:off x="8871317" y="2645225"/>
            <a:ext cx="0" cy="504000"/>
          </a:xfrm>
          <a:prstGeom prst="straightConnector1">
            <a:avLst/>
          </a:prstGeom>
          <a:solidFill>
            <a:schemeClr val="bg1"/>
          </a:solidFill>
          <a:ln w="12700" cap="flat" cmpd="sng" algn="ctr">
            <a:solidFill>
              <a:srgbClr val="EE50D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37" name="Rectangle : coins arrondis 5">
            <a:extLst>
              <a:ext uri="{FF2B5EF4-FFF2-40B4-BE49-F238E27FC236}">
                <a16:creationId xmlns:a16="http://schemas.microsoft.com/office/drawing/2014/main" id="{9B45C915-53C4-A274-A16F-05264CD10B07}"/>
              </a:ext>
            </a:extLst>
          </p:cNvPr>
          <p:cNvSpPr/>
          <p:nvPr/>
        </p:nvSpPr>
        <p:spPr>
          <a:xfrm>
            <a:off x="9518390" y="230140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4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D27324E-0BD9-1F3D-153D-499CA409F00B}"/>
              </a:ext>
            </a:extLst>
          </p:cNvPr>
          <p:cNvSpPr/>
          <p:nvPr/>
        </p:nvSpPr>
        <p:spPr>
          <a:xfrm>
            <a:off x="905021" y="3225994"/>
            <a:ext cx="4320000" cy="5134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9" name="Groupe 116">
            <a:extLst>
              <a:ext uri="{FF2B5EF4-FFF2-40B4-BE49-F238E27FC236}">
                <a16:creationId xmlns:a16="http://schemas.microsoft.com/office/drawing/2014/main" id="{46C799BB-9BE1-1B1B-4095-301CBED281D7}"/>
              </a:ext>
            </a:extLst>
          </p:cNvPr>
          <p:cNvGrpSpPr/>
          <p:nvPr/>
        </p:nvGrpSpPr>
        <p:grpSpPr>
          <a:xfrm>
            <a:off x="7745941" y="3172625"/>
            <a:ext cx="838400" cy="343153"/>
            <a:chOff x="7686038" y="1215626"/>
            <a:chExt cx="769983" cy="288000"/>
          </a:xfrm>
        </p:grpSpPr>
        <p:sp>
          <p:nvSpPr>
            <p:cNvPr id="40" name="Rectangle : coins arrondis 5">
              <a:extLst>
                <a:ext uri="{FF2B5EF4-FFF2-40B4-BE49-F238E27FC236}">
                  <a16:creationId xmlns:a16="http://schemas.microsoft.com/office/drawing/2014/main" id="{FEE193DA-32AE-5D20-9DCE-F8D501463339}"/>
                </a:ext>
              </a:extLst>
            </p:cNvPr>
            <p:cNvSpPr/>
            <p:nvPr/>
          </p:nvSpPr>
          <p:spPr>
            <a:xfrm>
              <a:off x="8096021" y="1215626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</a:rPr>
                <a:t>3</a:t>
              </a:r>
            </a:p>
          </p:txBody>
        </p:sp>
        <p:sp>
          <p:nvSpPr>
            <p:cNvPr id="41" name="Rectangle : coins arrondis 5">
              <a:extLst>
                <a:ext uri="{FF2B5EF4-FFF2-40B4-BE49-F238E27FC236}">
                  <a16:creationId xmlns:a16="http://schemas.microsoft.com/office/drawing/2014/main" id="{F1A7201C-3EB9-C818-B36F-ED6490F8C99F}"/>
                </a:ext>
              </a:extLst>
            </p:cNvPr>
            <p:cNvSpPr/>
            <p:nvPr/>
          </p:nvSpPr>
          <p:spPr>
            <a:xfrm>
              <a:off x="7686038" y="1215626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</a:rPr>
                <a:t>0</a:t>
              </a:r>
            </a:p>
          </p:txBody>
        </p:sp>
      </p:grpSp>
      <p:sp>
        <p:nvSpPr>
          <p:cNvPr id="42" name="Rectangle : coins arrondis 5">
            <a:extLst>
              <a:ext uri="{FF2B5EF4-FFF2-40B4-BE49-F238E27FC236}">
                <a16:creationId xmlns:a16="http://schemas.microsoft.com/office/drawing/2014/main" id="{B2EBA966-359B-532D-4F17-BE31482E04A3}"/>
              </a:ext>
            </a:extLst>
          </p:cNvPr>
          <p:cNvSpPr/>
          <p:nvPr/>
        </p:nvSpPr>
        <p:spPr>
          <a:xfrm>
            <a:off x="9363749" y="2301408"/>
            <a:ext cx="669283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1 2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03F6054-332C-1B8B-9463-B31D7C27FEA6}"/>
              </a:ext>
            </a:extLst>
          </p:cNvPr>
          <p:cNvSpPr/>
          <p:nvPr/>
        </p:nvSpPr>
        <p:spPr>
          <a:xfrm>
            <a:off x="995762" y="4317741"/>
            <a:ext cx="4320000" cy="14138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Google Shape;528;p39">
            <a:extLst>
              <a:ext uri="{FF2B5EF4-FFF2-40B4-BE49-F238E27FC236}">
                <a16:creationId xmlns:a16="http://schemas.microsoft.com/office/drawing/2014/main" id="{FB0D6683-FCB6-41E3-D1E4-A505B47CBF68}"/>
              </a:ext>
            </a:extLst>
          </p:cNvPr>
          <p:cNvSpPr txBox="1"/>
          <p:nvPr/>
        </p:nvSpPr>
        <p:spPr>
          <a:xfrm>
            <a:off x="308758" y="5636176"/>
            <a:ext cx="432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4°/ </a:t>
            </a:r>
            <a:r>
              <a:rPr lang="fr-FR" sz="2400" b="1" dirty="0"/>
              <a:t>Résultat final :</a:t>
            </a:r>
          </a:p>
        </p:txBody>
      </p:sp>
      <p:sp>
        <p:nvSpPr>
          <p:cNvPr id="45" name="Google Shape;528;p39">
            <a:extLst>
              <a:ext uri="{FF2B5EF4-FFF2-40B4-BE49-F238E27FC236}">
                <a16:creationId xmlns:a16="http://schemas.microsoft.com/office/drawing/2014/main" id="{064A67B0-3B45-1532-45D2-2F7672465FE4}"/>
              </a:ext>
            </a:extLst>
          </p:cNvPr>
          <p:cNvSpPr txBox="1"/>
          <p:nvPr/>
        </p:nvSpPr>
        <p:spPr>
          <a:xfrm>
            <a:off x="308758" y="2840956"/>
            <a:ext cx="432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2°/ </a:t>
            </a:r>
            <a:r>
              <a:rPr lang="fr-FR" sz="2400" b="1" dirty="0"/>
              <a:t>Descendre le chiffre suivant :</a:t>
            </a:r>
            <a:endParaRPr sz="2400" b="1" dirty="0">
              <a:sym typeface="Calibri"/>
            </a:endParaRPr>
          </a:p>
        </p:txBody>
      </p:sp>
      <p:sp>
        <p:nvSpPr>
          <p:cNvPr id="46" name="Google Shape;528;p39">
            <a:extLst>
              <a:ext uri="{FF2B5EF4-FFF2-40B4-BE49-F238E27FC236}">
                <a16:creationId xmlns:a16="http://schemas.microsoft.com/office/drawing/2014/main" id="{24116C34-0A7D-386A-5523-73D3C05832F6}"/>
              </a:ext>
            </a:extLst>
          </p:cNvPr>
          <p:cNvSpPr txBox="1"/>
          <p:nvPr/>
        </p:nvSpPr>
        <p:spPr>
          <a:xfrm>
            <a:off x="308758" y="3772696"/>
            <a:ext cx="432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3°/ </a:t>
            </a:r>
            <a:r>
              <a:rPr lang="fr-FR" sz="2400" b="1" dirty="0"/>
              <a:t>Diviser 36 par 18 :</a:t>
            </a:r>
          </a:p>
        </p:txBody>
      </p:sp>
      <p:sp>
        <p:nvSpPr>
          <p:cNvPr id="47" name="Rectangle : coins arrondis 5">
            <a:extLst>
              <a:ext uri="{FF2B5EF4-FFF2-40B4-BE49-F238E27FC236}">
                <a16:creationId xmlns:a16="http://schemas.microsoft.com/office/drawing/2014/main" id="{67AEE0F3-F8ED-9EF9-2FB5-79C3D66B7EDF}"/>
              </a:ext>
            </a:extLst>
          </p:cNvPr>
          <p:cNvSpPr/>
          <p:nvPr/>
        </p:nvSpPr>
        <p:spPr>
          <a:xfrm>
            <a:off x="7752807" y="2302187"/>
            <a:ext cx="360000" cy="278895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2</a:t>
            </a:r>
          </a:p>
        </p:txBody>
      </p:sp>
      <p:sp>
        <p:nvSpPr>
          <p:cNvPr id="48" name="Rectangle : coins arrondis 5">
            <a:extLst>
              <a:ext uri="{FF2B5EF4-FFF2-40B4-BE49-F238E27FC236}">
                <a16:creationId xmlns:a16="http://schemas.microsoft.com/office/drawing/2014/main" id="{F46E312E-089A-9BEB-B3AF-E7B6379E4CE9}"/>
              </a:ext>
            </a:extLst>
          </p:cNvPr>
          <p:cNvSpPr/>
          <p:nvPr/>
        </p:nvSpPr>
        <p:spPr>
          <a:xfrm>
            <a:off x="7752807" y="272842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1</a:t>
            </a:r>
          </a:p>
        </p:txBody>
      </p:sp>
      <p:grpSp>
        <p:nvGrpSpPr>
          <p:cNvPr id="49" name="Groupe 126">
            <a:extLst>
              <a:ext uri="{FF2B5EF4-FFF2-40B4-BE49-F238E27FC236}">
                <a16:creationId xmlns:a16="http://schemas.microsoft.com/office/drawing/2014/main" id="{B5A1B8AD-1E6E-566F-6E9A-064ADC21457F}"/>
              </a:ext>
            </a:extLst>
          </p:cNvPr>
          <p:cNvGrpSpPr/>
          <p:nvPr/>
        </p:nvGrpSpPr>
        <p:grpSpPr>
          <a:xfrm>
            <a:off x="7757539" y="2302028"/>
            <a:ext cx="809514" cy="279212"/>
            <a:chOff x="7989910" y="1334234"/>
            <a:chExt cx="809514" cy="279212"/>
          </a:xfrm>
        </p:grpSpPr>
        <p:sp>
          <p:nvSpPr>
            <p:cNvPr id="50" name="Rectangle : coins arrondis 5">
              <a:extLst>
                <a:ext uri="{FF2B5EF4-FFF2-40B4-BE49-F238E27FC236}">
                  <a16:creationId xmlns:a16="http://schemas.microsoft.com/office/drawing/2014/main" id="{BA5A5F3C-CA55-88BB-1CE8-D5E0239FC6BD}"/>
                </a:ext>
              </a:extLst>
            </p:cNvPr>
            <p:cNvSpPr/>
            <p:nvPr/>
          </p:nvSpPr>
          <p:spPr>
            <a:xfrm>
              <a:off x="8439424" y="1334551"/>
              <a:ext cx="360000" cy="278895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</a:rPr>
                <a:t>1</a:t>
              </a:r>
            </a:p>
          </p:txBody>
        </p:sp>
        <p:sp>
          <p:nvSpPr>
            <p:cNvPr id="55" name="Rectangle : coins arrondis 5">
              <a:extLst>
                <a:ext uri="{FF2B5EF4-FFF2-40B4-BE49-F238E27FC236}">
                  <a16:creationId xmlns:a16="http://schemas.microsoft.com/office/drawing/2014/main" id="{6EE9B636-4E09-DA97-7771-2EFE514A5BFA}"/>
                </a:ext>
              </a:extLst>
            </p:cNvPr>
            <p:cNvSpPr/>
            <p:nvPr/>
          </p:nvSpPr>
          <p:spPr>
            <a:xfrm>
              <a:off x="7989910" y="1334234"/>
              <a:ext cx="360000" cy="278895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</a:rPr>
                <a:t>2</a:t>
              </a:r>
            </a:p>
          </p:txBody>
        </p:sp>
      </p:grpSp>
      <p:sp>
        <p:nvSpPr>
          <p:cNvPr id="56" name="Rectangle : coins arrondis 5">
            <a:extLst>
              <a:ext uri="{FF2B5EF4-FFF2-40B4-BE49-F238E27FC236}">
                <a16:creationId xmlns:a16="http://schemas.microsoft.com/office/drawing/2014/main" id="{EB5274DC-C545-8685-0AEB-1CDCFA11042C}"/>
              </a:ext>
            </a:extLst>
          </p:cNvPr>
          <p:cNvSpPr/>
          <p:nvPr/>
        </p:nvSpPr>
        <p:spPr>
          <a:xfrm>
            <a:off x="9363749" y="2301408"/>
            <a:ext cx="669283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1 8</a:t>
            </a:r>
          </a:p>
        </p:txBody>
      </p:sp>
      <p:sp>
        <p:nvSpPr>
          <p:cNvPr id="57" name="Flèche : courbe vers le haut 130">
            <a:extLst>
              <a:ext uri="{FF2B5EF4-FFF2-40B4-BE49-F238E27FC236}">
                <a16:creationId xmlns:a16="http://schemas.microsoft.com/office/drawing/2014/main" id="{C8192822-41C6-7334-B5FF-A5BBBBC12342}"/>
              </a:ext>
            </a:extLst>
          </p:cNvPr>
          <p:cNvSpPr/>
          <p:nvPr/>
        </p:nvSpPr>
        <p:spPr>
          <a:xfrm flipH="1" flipV="1">
            <a:off x="7853651" y="1934081"/>
            <a:ext cx="657600" cy="307048"/>
          </a:xfrm>
          <a:prstGeom prst="curvedUpArrow">
            <a:avLst>
              <a:gd name="adj1" fmla="val 0"/>
              <a:gd name="adj2" fmla="val 0"/>
              <a:gd name="adj3" fmla="val 36790"/>
            </a:avLst>
          </a:pr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58" name="Rectangle : coins arrondis 5">
            <a:extLst>
              <a:ext uri="{FF2B5EF4-FFF2-40B4-BE49-F238E27FC236}">
                <a16:creationId xmlns:a16="http://schemas.microsoft.com/office/drawing/2014/main" id="{211F8BFB-101C-69B3-E93A-8D1125D8BF97}"/>
              </a:ext>
            </a:extLst>
          </p:cNvPr>
          <p:cNvSpPr/>
          <p:nvPr/>
        </p:nvSpPr>
        <p:spPr>
          <a:xfrm>
            <a:off x="8675324" y="3172625"/>
            <a:ext cx="391986" cy="34315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</a:rPr>
              <a:t>6</a:t>
            </a:r>
          </a:p>
        </p:txBody>
      </p:sp>
      <p:sp>
        <p:nvSpPr>
          <p:cNvPr id="59" name="Ellipse 3">
            <a:extLst>
              <a:ext uri="{FF2B5EF4-FFF2-40B4-BE49-F238E27FC236}">
                <a16:creationId xmlns:a16="http://schemas.microsoft.com/office/drawing/2014/main" id="{B3F8B738-DB06-D32E-1343-3381348C364F}"/>
              </a:ext>
            </a:extLst>
          </p:cNvPr>
          <p:cNvSpPr/>
          <p:nvPr/>
        </p:nvSpPr>
        <p:spPr>
          <a:xfrm>
            <a:off x="8078170" y="2107786"/>
            <a:ext cx="280800" cy="279826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60" name="Ellipse 133">
            <a:extLst>
              <a:ext uri="{FF2B5EF4-FFF2-40B4-BE49-F238E27FC236}">
                <a16:creationId xmlns:a16="http://schemas.microsoft.com/office/drawing/2014/main" id="{6C60CEF3-C7CC-0377-1BA7-E8C544A59720}"/>
              </a:ext>
            </a:extLst>
          </p:cNvPr>
          <p:cNvSpPr/>
          <p:nvPr/>
        </p:nvSpPr>
        <p:spPr>
          <a:xfrm>
            <a:off x="7556612" y="2575619"/>
            <a:ext cx="280800" cy="279826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629753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 animBg="1"/>
      <p:bldP spid="19" grpId="0" animBg="1"/>
      <p:bldP spid="24" grpId="0" animBg="1"/>
      <p:bldP spid="26" grpId="0" animBg="1"/>
      <p:bldP spid="28" grpId="0" animBg="1"/>
      <p:bldP spid="29" grpId="0" animBg="1"/>
      <p:bldP spid="30" grpId="0" animBg="1"/>
      <p:bldP spid="32" grpId="0" animBg="1"/>
      <p:bldP spid="33" grpId="0" animBg="1"/>
      <p:bldP spid="34" grpId="0"/>
      <p:bldP spid="35" grpId="0"/>
      <p:bldP spid="38" grpId="0" animBg="1"/>
      <p:bldP spid="43" grpId="0" animBg="1"/>
      <p:bldP spid="44" grpId="0"/>
      <p:bldP spid="45" grpId="0"/>
      <p:bldP spid="46" grpId="0"/>
      <p:bldP spid="48" grpId="0" animBg="1"/>
      <p:bldP spid="56" grpId="0" animBg="1"/>
      <p:bldP spid="57" grpId="0" animBg="1"/>
      <p:bldP spid="58" grpId="0" animBg="1"/>
      <p:bldP spid="59" grpId="0" animBg="1"/>
      <p:bldP spid="6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2">
            <a:extLst>
              <a:ext uri="{FF2B5EF4-FFF2-40B4-BE49-F238E27FC236}">
                <a16:creationId xmlns:a16="http://schemas.microsoft.com/office/drawing/2014/main" id="{4E03ADC6-B89E-84A9-E198-4E095D892922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D36CAA85-0423-7B2F-6F3C-42F67DF456AF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 Posez et effectuez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l’opération 20</a:t>
            </a:r>
            <a:r>
              <a:rPr lang="ar-MA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8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÷</a:t>
            </a:r>
            <a:r>
              <a:rPr lang="fr-FR" b="1" dirty="0">
                <a:latin typeface="Calibri"/>
                <a:ea typeface="Calibri"/>
                <a:cs typeface="Calibri"/>
              </a:rPr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16 :</a:t>
            </a:r>
          </a:p>
        </p:txBody>
      </p:sp>
      <p:sp>
        <p:nvSpPr>
          <p:cNvPr id="4" name="Rectangle: Rounded Corners 24">
            <a:extLst>
              <a:ext uri="{FF2B5EF4-FFF2-40B4-BE49-F238E27FC236}">
                <a16:creationId xmlns:a16="http://schemas.microsoft.com/office/drawing/2014/main" id="{77F6A878-2468-7314-ABCB-E6FDC1A2D67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B456B5B1-95A5-E767-BFAF-D1A718F7B3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BABD3E4-580C-26EF-DC50-59137DFEE625}"/>
              </a:ext>
            </a:extLst>
          </p:cNvPr>
          <p:cNvSpPr/>
          <p:nvPr/>
        </p:nvSpPr>
        <p:spPr>
          <a:xfrm>
            <a:off x="1603349" y="6174496"/>
            <a:ext cx="3240000" cy="360000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 anchorCtr="0"/>
          <a:lstStyle/>
          <a:p>
            <a:pPr lvl="0" algn="ctr">
              <a:defRPr/>
            </a:pPr>
            <a:r>
              <a:rPr lang="fr-FR" sz="2400" b="1" dirty="0">
                <a:latin typeface="Calibri"/>
                <a:ea typeface="Calibri"/>
                <a:cs typeface="Calibri"/>
              </a:rPr>
              <a:t>208 ÷ 16 = 13 reste 0</a:t>
            </a:r>
          </a:p>
        </p:txBody>
      </p:sp>
      <p:sp>
        <p:nvSpPr>
          <p:cNvPr id="7" name="Rectangle : coins arrondis 5">
            <a:extLst>
              <a:ext uri="{FF2B5EF4-FFF2-40B4-BE49-F238E27FC236}">
                <a16:creationId xmlns:a16="http://schemas.microsoft.com/office/drawing/2014/main" id="{CF73228F-3C18-B978-2F78-EEBFB155A75C}"/>
              </a:ext>
            </a:extLst>
          </p:cNvPr>
          <p:cNvSpPr/>
          <p:nvPr/>
        </p:nvSpPr>
        <p:spPr>
          <a:xfrm>
            <a:off x="7426227" y="1156605"/>
            <a:ext cx="2520000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latin typeface="Calibri"/>
                <a:ea typeface="Calibri"/>
                <a:cs typeface="Calibri"/>
              </a:rPr>
              <a:t>208 ÷ 16 = 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</a:p>
        </p:txBody>
      </p:sp>
      <p:sp>
        <p:nvSpPr>
          <p:cNvPr id="8" name="ZoneTexte 67">
            <a:extLst>
              <a:ext uri="{FF2B5EF4-FFF2-40B4-BE49-F238E27FC236}">
                <a16:creationId xmlns:a16="http://schemas.microsoft.com/office/drawing/2014/main" id="{D6F1D09B-4CF2-47C1-E925-ED264D3D9403}"/>
              </a:ext>
            </a:extLst>
          </p:cNvPr>
          <p:cNvSpPr txBox="1"/>
          <p:nvPr/>
        </p:nvSpPr>
        <p:spPr>
          <a:xfrm>
            <a:off x="1063349" y="1399100"/>
            <a:ext cx="432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Combien de fois </a:t>
            </a:r>
            <a:r>
              <a:rPr lang="fr-FR" sz="2400" dirty="0">
                <a:solidFill>
                  <a:srgbClr val="00B050"/>
                </a:solidFill>
                <a:cs typeface="Arial" panose="020B0604020202020204" pitchFamily="34" charset="0"/>
              </a:rPr>
              <a:t>16</a:t>
            </a:r>
            <a:r>
              <a:rPr lang="fr-FR" sz="2400" dirty="0">
                <a:cs typeface="Arial" panose="020B0604020202020204" pitchFamily="34" charset="0"/>
              </a:rPr>
              <a:t> dans 20 ? </a:t>
            </a:r>
          </a:p>
        </p:txBody>
      </p:sp>
      <p:sp>
        <p:nvSpPr>
          <p:cNvPr id="9" name="ZoneTexte 68">
            <a:extLst>
              <a:ext uri="{FF2B5EF4-FFF2-40B4-BE49-F238E27FC236}">
                <a16:creationId xmlns:a16="http://schemas.microsoft.com/office/drawing/2014/main" id="{F97234B8-36C5-4C25-4583-3C83368241A6}"/>
              </a:ext>
            </a:extLst>
          </p:cNvPr>
          <p:cNvSpPr txBox="1"/>
          <p:nvPr/>
        </p:nvSpPr>
        <p:spPr>
          <a:xfrm>
            <a:off x="1063349" y="1922388"/>
            <a:ext cx="4320000" cy="360000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>
                <a:solidFill>
                  <a:srgbClr val="00B050"/>
                </a:solidFill>
                <a:cs typeface="Arial" panose="020B0604020202020204" pitchFamily="34" charset="0"/>
              </a:rPr>
              <a:t>16</a:t>
            </a:r>
            <a:r>
              <a:rPr lang="fr-FR" sz="2400" dirty="0">
                <a:cs typeface="Arial" panose="020B0604020202020204" pitchFamily="34" charset="0"/>
              </a:rPr>
              <a:t> × </a:t>
            </a:r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1</a:t>
            </a:r>
            <a:r>
              <a:rPr lang="fr-FR" sz="2400" dirty="0">
                <a:cs typeface="Arial" panose="020B0604020202020204" pitchFamily="34" charset="0"/>
              </a:rPr>
              <a:t> = 16, j’écris </a:t>
            </a:r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1</a:t>
            </a:r>
            <a:r>
              <a:rPr lang="fr-FR" sz="2400" dirty="0"/>
              <a:t> </a:t>
            </a:r>
            <a:r>
              <a:rPr lang="fr-FR" sz="2400" dirty="0">
                <a:cs typeface="Arial" panose="020B0604020202020204" pitchFamily="34" charset="0"/>
              </a:rPr>
              <a:t>au quotient </a:t>
            </a:r>
          </a:p>
        </p:txBody>
      </p:sp>
      <p:sp>
        <p:nvSpPr>
          <p:cNvPr id="10" name="ZoneTexte 69">
            <a:extLst>
              <a:ext uri="{FF2B5EF4-FFF2-40B4-BE49-F238E27FC236}">
                <a16:creationId xmlns:a16="http://schemas.microsoft.com/office/drawing/2014/main" id="{51341861-859D-BDA9-088C-0E7F01298B7E}"/>
              </a:ext>
            </a:extLst>
          </p:cNvPr>
          <p:cNvSpPr txBox="1"/>
          <p:nvPr/>
        </p:nvSpPr>
        <p:spPr>
          <a:xfrm>
            <a:off x="1063349" y="3339756"/>
            <a:ext cx="4320000" cy="360000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Je descends le 8, j’obtiens 48.</a:t>
            </a:r>
          </a:p>
        </p:txBody>
      </p:sp>
      <p:sp>
        <p:nvSpPr>
          <p:cNvPr id="11" name="Google Shape;528;p39">
            <a:extLst>
              <a:ext uri="{FF2B5EF4-FFF2-40B4-BE49-F238E27FC236}">
                <a16:creationId xmlns:a16="http://schemas.microsoft.com/office/drawing/2014/main" id="{9DCB13FF-316D-AE11-C25D-9DBA878E14EB}"/>
              </a:ext>
            </a:extLst>
          </p:cNvPr>
          <p:cNvSpPr txBox="1"/>
          <p:nvPr/>
        </p:nvSpPr>
        <p:spPr>
          <a:xfrm>
            <a:off x="290488" y="977476"/>
            <a:ext cx="432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1°/ </a:t>
            </a:r>
            <a:r>
              <a:rPr lang="fr-FR" sz="2400" b="1" dirty="0"/>
              <a:t>Diviser 20 par 16 :</a:t>
            </a:r>
            <a:endParaRPr sz="2400" b="1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2" name="ZoneTexte 71">
            <a:extLst>
              <a:ext uri="{FF2B5EF4-FFF2-40B4-BE49-F238E27FC236}">
                <a16:creationId xmlns:a16="http://schemas.microsoft.com/office/drawing/2014/main" id="{3C0FEB77-E04C-6EDE-BCC3-51E0AD164416}"/>
              </a:ext>
            </a:extLst>
          </p:cNvPr>
          <p:cNvSpPr txBox="1"/>
          <p:nvPr/>
        </p:nvSpPr>
        <p:spPr>
          <a:xfrm>
            <a:off x="1063348" y="2394844"/>
            <a:ext cx="4320000" cy="360000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b="1" dirty="0">
                <a:solidFill>
                  <a:srgbClr val="FF6600"/>
                </a:solidFill>
                <a:cs typeface="Arial" panose="020B0604020202020204" pitchFamily="34" charset="0"/>
              </a:rPr>
              <a:t>20</a:t>
            </a:r>
            <a:r>
              <a:rPr lang="fr-FR" sz="2400" b="1" dirty="0">
                <a:cs typeface="Arial" panose="020B0604020202020204" pitchFamily="34" charset="0"/>
              </a:rPr>
              <a:t> − </a:t>
            </a:r>
            <a:r>
              <a:rPr lang="fr-FR" sz="2400" b="1" dirty="0">
                <a:solidFill>
                  <a:srgbClr val="FF6600"/>
                </a:solidFill>
                <a:cs typeface="Arial" panose="020B0604020202020204" pitchFamily="34" charset="0"/>
              </a:rPr>
              <a:t>16</a:t>
            </a:r>
            <a:r>
              <a:rPr lang="fr-FR" sz="2400" b="1" dirty="0">
                <a:cs typeface="Arial" panose="020B0604020202020204" pitchFamily="34" charset="0"/>
              </a:rPr>
              <a:t> = </a:t>
            </a:r>
            <a:r>
              <a:rPr lang="fr-FR" sz="2400" b="1" dirty="0">
                <a:solidFill>
                  <a:srgbClr val="7030A0"/>
                </a:solidFill>
                <a:cs typeface="Arial" panose="020B0604020202020204" pitchFamily="34" charset="0"/>
              </a:rPr>
              <a:t>4</a:t>
            </a:r>
          </a:p>
        </p:txBody>
      </p:sp>
      <p:sp>
        <p:nvSpPr>
          <p:cNvPr id="13" name="ZoneTexte 72">
            <a:extLst>
              <a:ext uri="{FF2B5EF4-FFF2-40B4-BE49-F238E27FC236}">
                <a16:creationId xmlns:a16="http://schemas.microsoft.com/office/drawing/2014/main" id="{5ED6E6B3-3865-021E-EE74-30EBAC6663B1}"/>
              </a:ext>
            </a:extLst>
          </p:cNvPr>
          <p:cNvSpPr txBox="1"/>
          <p:nvPr/>
        </p:nvSpPr>
        <p:spPr>
          <a:xfrm>
            <a:off x="1063349" y="4284668"/>
            <a:ext cx="4320000" cy="360000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/>
              <a:t>Combien de fois 16 dans 48 ? </a:t>
            </a:r>
            <a:endParaRPr lang="fr-FR" sz="2400" dirty="0">
              <a:cs typeface="Arial" panose="020B0604020202020204" pitchFamily="34" charset="0"/>
            </a:endParaRPr>
          </a:p>
        </p:txBody>
      </p:sp>
      <p:sp>
        <p:nvSpPr>
          <p:cNvPr id="14" name="ZoneTexte 73">
            <a:extLst>
              <a:ext uri="{FF2B5EF4-FFF2-40B4-BE49-F238E27FC236}">
                <a16:creationId xmlns:a16="http://schemas.microsoft.com/office/drawing/2014/main" id="{03B65C06-F5C6-7E21-AE31-E09D9426EECA}"/>
              </a:ext>
            </a:extLst>
          </p:cNvPr>
          <p:cNvSpPr txBox="1"/>
          <p:nvPr/>
        </p:nvSpPr>
        <p:spPr>
          <a:xfrm>
            <a:off x="1063349" y="4706292"/>
            <a:ext cx="432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>
                <a:solidFill>
                  <a:srgbClr val="00B050"/>
                </a:solidFill>
                <a:cs typeface="Arial" panose="020B0604020202020204" pitchFamily="34" charset="0"/>
              </a:rPr>
              <a:t>16</a:t>
            </a:r>
            <a:r>
              <a:rPr lang="fr-FR" sz="2400" dirty="0">
                <a:cs typeface="Arial" panose="020B0604020202020204" pitchFamily="34" charset="0"/>
              </a:rPr>
              <a:t> × </a:t>
            </a:r>
            <a:r>
              <a:rPr lang="fr-FR" sz="2400" dirty="0">
                <a:solidFill>
                  <a:srgbClr val="EE50D0"/>
                </a:solidFill>
                <a:cs typeface="Arial" panose="020B0604020202020204" pitchFamily="34" charset="0"/>
              </a:rPr>
              <a:t>3</a:t>
            </a:r>
            <a:r>
              <a:rPr lang="fr-FR" sz="2400" dirty="0">
                <a:cs typeface="Arial" panose="020B0604020202020204" pitchFamily="34" charset="0"/>
              </a:rPr>
              <a:t> = 48, j’écris </a:t>
            </a:r>
            <a:r>
              <a:rPr lang="fr-FR" sz="2400" dirty="0">
                <a:solidFill>
                  <a:srgbClr val="EE50D0"/>
                </a:solidFill>
                <a:cs typeface="Arial" panose="020B0604020202020204" pitchFamily="34" charset="0"/>
              </a:rPr>
              <a:t>3</a:t>
            </a:r>
            <a:r>
              <a:rPr lang="fr-FR" sz="2400" dirty="0"/>
              <a:t> </a:t>
            </a:r>
            <a:r>
              <a:rPr lang="fr-FR" sz="2400" dirty="0">
                <a:cs typeface="Arial" panose="020B0604020202020204" pitchFamily="34" charset="0"/>
              </a:rPr>
              <a:t>au quotient</a:t>
            </a:r>
          </a:p>
        </p:txBody>
      </p:sp>
      <p:sp>
        <p:nvSpPr>
          <p:cNvPr id="15" name="ZoneTexte 74">
            <a:extLst>
              <a:ext uri="{FF2B5EF4-FFF2-40B4-BE49-F238E27FC236}">
                <a16:creationId xmlns:a16="http://schemas.microsoft.com/office/drawing/2014/main" id="{0C3ECF81-7FFC-6143-94A0-BD405645F003}"/>
              </a:ext>
            </a:extLst>
          </p:cNvPr>
          <p:cNvSpPr txBox="1"/>
          <p:nvPr/>
        </p:nvSpPr>
        <p:spPr>
          <a:xfrm>
            <a:off x="1063349" y="5178748"/>
            <a:ext cx="432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48 − 48 = 0.</a:t>
            </a:r>
          </a:p>
        </p:txBody>
      </p:sp>
      <p:sp>
        <p:nvSpPr>
          <p:cNvPr id="16" name="Rectangle : coins arrondis 5">
            <a:extLst>
              <a:ext uri="{FF2B5EF4-FFF2-40B4-BE49-F238E27FC236}">
                <a16:creationId xmlns:a16="http://schemas.microsoft.com/office/drawing/2014/main" id="{DEA1342E-AA03-2564-4AD9-6BF28B1E9DD2}"/>
              </a:ext>
            </a:extLst>
          </p:cNvPr>
          <p:cNvSpPr/>
          <p:nvPr/>
        </p:nvSpPr>
        <p:spPr>
          <a:xfrm>
            <a:off x="7426227" y="4907955"/>
            <a:ext cx="2520000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208 = 16 </a:t>
            </a:r>
            <a:r>
              <a:rPr lang="fr-FR" sz="2400" b="1" dirty="0"/>
              <a:t>×</a:t>
            </a:r>
            <a:r>
              <a:rPr lang="fr-FR" sz="2400" b="1" kern="0" dirty="0">
                <a:latin typeface="Calibri" panose="020F0502020204030204"/>
              </a:rPr>
              <a:t> 13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BA31169-B3A1-990E-4CC4-9D245B832457}"/>
              </a:ext>
            </a:extLst>
          </p:cNvPr>
          <p:cNvSpPr/>
          <p:nvPr/>
        </p:nvSpPr>
        <p:spPr>
          <a:xfrm>
            <a:off x="1059024" y="1496359"/>
            <a:ext cx="4320000" cy="15053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8" name="Connecteur droit 77">
            <a:extLst>
              <a:ext uri="{FF2B5EF4-FFF2-40B4-BE49-F238E27FC236}">
                <a16:creationId xmlns:a16="http://schemas.microsoft.com/office/drawing/2014/main" id="{E6CA7063-45F9-DEA8-C7B7-303B70B3EC7E}"/>
              </a:ext>
            </a:extLst>
          </p:cNvPr>
          <p:cNvCxnSpPr>
            <a:cxnSpLocks/>
          </p:cNvCxnSpPr>
          <p:nvPr/>
        </p:nvCxnSpPr>
        <p:spPr>
          <a:xfrm rot="16200000">
            <a:off x="7991906" y="3423802"/>
            <a:ext cx="2398076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cxnSp>
        <p:nvCxnSpPr>
          <p:cNvPr id="19" name="Connecteur droit 78">
            <a:extLst>
              <a:ext uri="{FF2B5EF4-FFF2-40B4-BE49-F238E27FC236}">
                <a16:creationId xmlns:a16="http://schemas.microsoft.com/office/drawing/2014/main" id="{65F59CF7-04AE-7D03-A4D7-ADDD97B235E2}"/>
              </a:ext>
            </a:extLst>
          </p:cNvPr>
          <p:cNvCxnSpPr>
            <a:cxnSpLocks/>
          </p:cNvCxnSpPr>
          <p:nvPr/>
        </p:nvCxnSpPr>
        <p:spPr>
          <a:xfrm>
            <a:off x="9178280" y="2716650"/>
            <a:ext cx="974514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20" name="Rectangle : coins arrondis 5">
            <a:extLst>
              <a:ext uri="{FF2B5EF4-FFF2-40B4-BE49-F238E27FC236}">
                <a16:creationId xmlns:a16="http://schemas.microsoft.com/office/drawing/2014/main" id="{94A4597E-533B-76B6-05EC-686C39DA89E5}"/>
              </a:ext>
            </a:extLst>
          </p:cNvPr>
          <p:cNvSpPr/>
          <p:nvPr/>
        </p:nvSpPr>
        <p:spPr>
          <a:xfrm>
            <a:off x="8691317" y="229775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8</a:t>
            </a:r>
          </a:p>
        </p:txBody>
      </p:sp>
      <p:sp>
        <p:nvSpPr>
          <p:cNvPr id="21" name="Rectangle : coins arrondis 5">
            <a:extLst>
              <a:ext uri="{FF2B5EF4-FFF2-40B4-BE49-F238E27FC236}">
                <a16:creationId xmlns:a16="http://schemas.microsoft.com/office/drawing/2014/main" id="{1F0DF6A5-2A41-C8D7-F2CC-B24EFC6C08A7}"/>
              </a:ext>
            </a:extLst>
          </p:cNvPr>
          <p:cNvSpPr/>
          <p:nvPr/>
        </p:nvSpPr>
        <p:spPr>
          <a:xfrm>
            <a:off x="9331932" y="229960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4</a:t>
            </a:r>
          </a:p>
        </p:txBody>
      </p:sp>
      <p:sp>
        <p:nvSpPr>
          <p:cNvPr id="22" name="Rectangle : coins arrondis 5">
            <a:extLst>
              <a:ext uri="{FF2B5EF4-FFF2-40B4-BE49-F238E27FC236}">
                <a16:creationId xmlns:a16="http://schemas.microsoft.com/office/drawing/2014/main" id="{07430D69-98F5-9DC3-D3DD-4D2AA9027B15}"/>
              </a:ext>
            </a:extLst>
          </p:cNvPr>
          <p:cNvSpPr/>
          <p:nvPr/>
        </p:nvSpPr>
        <p:spPr>
          <a:xfrm>
            <a:off x="9741047" y="279759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EE50D0"/>
                </a:solidFill>
              </a:rPr>
              <a:t>3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EE50D0"/>
              </a:solidFill>
              <a:effectLst/>
              <a:uLnTx/>
              <a:uFillTx/>
            </a:endParaRPr>
          </a:p>
        </p:txBody>
      </p:sp>
      <p:cxnSp>
        <p:nvCxnSpPr>
          <p:cNvPr id="23" name="Connecteur droit 83">
            <a:extLst>
              <a:ext uri="{FF2B5EF4-FFF2-40B4-BE49-F238E27FC236}">
                <a16:creationId xmlns:a16="http://schemas.microsoft.com/office/drawing/2014/main" id="{20863423-F9AE-7690-239D-7AE54E1F5F14}"/>
              </a:ext>
            </a:extLst>
          </p:cNvPr>
          <p:cNvCxnSpPr>
            <a:cxnSpLocks/>
          </p:cNvCxnSpPr>
          <p:nvPr/>
        </p:nvCxnSpPr>
        <p:spPr>
          <a:xfrm>
            <a:off x="7713620" y="3104520"/>
            <a:ext cx="90000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24" name="Rectangle : coins arrondis 5">
            <a:extLst>
              <a:ext uri="{FF2B5EF4-FFF2-40B4-BE49-F238E27FC236}">
                <a16:creationId xmlns:a16="http://schemas.microsoft.com/office/drawing/2014/main" id="{7963FD49-34DE-1B77-30CD-98E4ACB0878A}"/>
              </a:ext>
            </a:extLst>
          </p:cNvPr>
          <p:cNvSpPr/>
          <p:nvPr/>
        </p:nvSpPr>
        <p:spPr>
          <a:xfrm>
            <a:off x="9251534" y="279759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1</a:t>
            </a:r>
          </a:p>
        </p:txBody>
      </p:sp>
      <p:sp>
        <p:nvSpPr>
          <p:cNvPr id="25" name="Rectangle : coins arrondis 5">
            <a:extLst>
              <a:ext uri="{FF2B5EF4-FFF2-40B4-BE49-F238E27FC236}">
                <a16:creationId xmlns:a16="http://schemas.microsoft.com/office/drawing/2014/main" id="{47B89819-3660-833E-909A-522B807760CB}"/>
              </a:ext>
            </a:extLst>
          </p:cNvPr>
          <p:cNvSpPr/>
          <p:nvPr/>
        </p:nvSpPr>
        <p:spPr>
          <a:xfrm>
            <a:off x="8204139" y="229775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0</a:t>
            </a:r>
          </a:p>
        </p:txBody>
      </p:sp>
      <p:sp>
        <p:nvSpPr>
          <p:cNvPr id="26" name="Rectangle : coins arrondis 5">
            <a:extLst>
              <a:ext uri="{FF2B5EF4-FFF2-40B4-BE49-F238E27FC236}">
                <a16:creationId xmlns:a16="http://schemas.microsoft.com/office/drawing/2014/main" id="{2674D14B-9017-0298-B98A-D8F3085A775C}"/>
              </a:ext>
            </a:extLst>
          </p:cNvPr>
          <p:cNvSpPr/>
          <p:nvPr/>
        </p:nvSpPr>
        <p:spPr>
          <a:xfrm>
            <a:off x="8204139" y="272842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FF6600"/>
                </a:solidFill>
              </a:rPr>
              <a:t>6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</a:endParaRPr>
          </a:p>
        </p:txBody>
      </p:sp>
      <p:sp>
        <p:nvSpPr>
          <p:cNvPr id="27" name="Rectangle : coins arrondis 5">
            <a:extLst>
              <a:ext uri="{FF2B5EF4-FFF2-40B4-BE49-F238E27FC236}">
                <a16:creationId xmlns:a16="http://schemas.microsoft.com/office/drawing/2014/main" id="{9EB8C61C-D275-F902-95F9-84858F58D19D}"/>
              </a:ext>
            </a:extLst>
          </p:cNvPr>
          <p:cNvSpPr/>
          <p:nvPr/>
        </p:nvSpPr>
        <p:spPr>
          <a:xfrm>
            <a:off x="8204139" y="368813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7030A0"/>
                </a:solidFill>
              </a:rPr>
              <a:t>4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</p:txBody>
      </p:sp>
      <p:sp>
        <p:nvSpPr>
          <p:cNvPr id="28" name="Rectangle : coins arrondis 5">
            <a:extLst>
              <a:ext uri="{FF2B5EF4-FFF2-40B4-BE49-F238E27FC236}">
                <a16:creationId xmlns:a16="http://schemas.microsoft.com/office/drawing/2014/main" id="{9F9781A5-A673-74CA-8131-7FB50699EC2C}"/>
              </a:ext>
            </a:extLst>
          </p:cNvPr>
          <p:cNvSpPr/>
          <p:nvPr/>
        </p:nvSpPr>
        <p:spPr>
          <a:xfrm>
            <a:off x="8691317" y="368813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EE50D0"/>
                </a:solidFill>
              </a:rPr>
              <a:t>8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EE50D0"/>
              </a:solidFill>
              <a:effectLst/>
              <a:uLnTx/>
              <a:uFillTx/>
            </a:endParaRPr>
          </a:p>
        </p:txBody>
      </p:sp>
      <p:cxnSp>
        <p:nvCxnSpPr>
          <p:cNvPr id="29" name="Connecteur droit 107">
            <a:extLst>
              <a:ext uri="{FF2B5EF4-FFF2-40B4-BE49-F238E27FC236}">
                <a16:creationId xmlns:a16="http://schemas.microsoft.com/office/drawing/2014/main" id="{75CA752D-5F04-9323-41D0-A9BF71E9E4C8}"/>
              </a:ext>
            </a:extLst>
          </p:cNvPr>
          <p:cNvCxnSpPr>
            <a:cxnSpLocks/>
          </p:cNvCxnSpPr>
          <p:nvPr/>
        </p:nvCxnSpPr>
        <p:spPr>
          <a:xfrm>
            <a:off x="8177399" y="4081657"/>
            <a:ext cx="91719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30" name="Rectangle : coins arrondis 5">
            <a:extLst>
              <a:ext uri="{FF2B5EF4-FFF2-40B4-BE49-F238E27FC236}">
                <a16:creationId xmlns:a16="http://schemas.microsoft.com/office/drawing/2014/main" id="{89CC016C-8F68-A0ED-A4EB-38BADF298416}"/>
              </a:ext>
            </a:extLst>
          </p:cNvPr>
          <p:cNvSpPr/>
          <p:nvPr/>
        </p:nvSpPr>
        <p:spPr>
          <a:xfrm>
            <a:off x="8204139" y="418816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31" name="Rectangle : coins arrondis 5">
            <a:extLst>
              <a:ext uri="{FF2B5EF4-FFF2-40B4-BE49-F238E27FC236}">
                <a16:creationId xmlns:a16="http://schemas.microsoft.com/office/drawing/2014/main" id="{80EA4592-46DF-2494-5901-68FBA2337C5D}"/>
              </a:ext>
            </a:extLst>
          </p:cNvPr>
          <p:cNvSpPr/>
          <p:nvPr/>
        </p:nvSpPr>
        <p:spPr>
          <a:xfrm>
            <a:off x="8691317" y="418816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32" name="ZoneTexte 110">
            <a:extLst>
              <a:ext uri="{FF2B5EF4-FFF2-40B4-BE49-F238E27FC236}">
                <a16:creationId xmlns:a16="http://schemas.microsoft.com/office/drawing/2014/main" id="{E15CC29C-38E3-4438-CB9D-5310677CAA4B}"/>
              </a:ext>
            </a:extLst>
          </p:cNvPr>
          <p:cNvSpPr txBox="1"/>
          <p:nvPr/>
        </p:nvSpPr>
        <p:spPr>
          <a:xfrm>
            <a:off x="7283011" y="2497330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3" name="ZoneTexte 111">
            <a:extLst>
              <a:ext uri="{FF2B5EF4-FFF2-40B4-BE49-F238E27FC236}">
                <a16:creationId xmlns:a16="http://schemas.microsoft.com/office/drawing/2014/main" id="{3F9B688C-AE19-6F8E-9FE6-264A365C3E15}"/>
              </a:ext>
            </a:extLst>
          </p:cNvPr>
          <p:cNvSpPr txBox="1"/>
          <p:nvPr/>
        </p:nvSpPr>
        <p:spPr>
          <a:xfrm>
            <a:off x="7283011" y="3414636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cxnSp>
        <p:nvCxnSpPr>
          <p:cNvPr id="34" name="Connecteur droit avec flèche 112">
            <a:extLst>
              <a:ext uri="{FF2B5EF4-FFF2-40B4-BE49-F238E27FC236}">
                <a16:creationId xmlns:a16="http://schemas.microsoft.com/office/drawing/2014/main" id="{069C3B2B-0FD9-49CD-ADC4-61B40362BDA9}"/>
              </a:ext>
            </a:extLst>
          </p:cNvPr>
          <p:cNvCxnSpPr>
            <a:cxnSpLocks/>
          </p:cNvCxnSpPr>
          <p:nvPr/>
        </p:nvCxnSpPr>
        <p:spPr>
          <a:xfrm>
            <a:off x="8871317" y="2645225"/>
            <a:ext cx="0" cy="504000"/>
          </a:xfrm>
          <a:prstGeom prst="straightConnector1">
            <a:avLst/>
          </a:prstGeom>
          <a:solidFill>
            <a:schemeClr val="bg1"/>
          </a:solidFill>
          <a:ln w="12700" cap="flat" cmpd="sng" algn="ctr">
            <a:solidFill>
              <a:srgbClr val="EE50D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35" name="Rectangle : coins arrondis 5">
            <a:extLst>
              <a:ext uri="{FF2B5EF4-FFF2-40B4-BE49-F238E27FC236}">
                <a16:creationId xmlns:a16="http://schemas.microsoft.com/office/drawing/2014/main" id="{952EFC29-0938-0A71-AA4A-C039E68029C5}"/>
              </a:ext>
            </a:extLst>
          </p:cNvPr>
          <p:cNvSpPr/>
          <p:nvPr/>
        </p:nvSpPr>
        <p:spPr>
          <a:xfrm>
            <a:off x="9331932" y="229960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4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981C344-E765-A300-3FAE-5D8F5F485E20}"/>
              </a:ext>
            </a:extLst>
          </p:cNvPr>
          <p:cNvSpPr/>
          <p:nvPr/>
        </p:nvSpPr>
        <p:spPr>
          <a:xfrm>
            <a:off x="1053592" y="3300481"/>
            <a:ext cx="4320000" cy="5134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7" name="Groupe 115">
            <a:extLst>
              <a:ext uri="{FF2B5EF4-FFF2-40B4-BE49-F238E27FC236}">
                <a16:creationId xmlns:a16="http://schemas.microsoft.com/office/drawing/2014/main" id="{B797C6DD-D680-FB90-F890-A9E7FFB0F82F}"/>
              </a:ext>
            </a:extLst>
          </p:cNvPr>
          <p:cNvGrpSpPr/>
          <p:nvPr/>
        </p:nvGrpSpPr>
        <p:grpSpPr>
          <a:xfrm>
            <a:off x="7731478" y="3172625"/>
            <a:ext cx="852879" cy="343153"/>
            <a:chOff x="7672742" y="1215626"/>
            <a:chExt cx="783279" cy="288000"/>
          </a:xfrm>
        </p:grpSpPr>
        <p:sp>
          <p:nvSpPr>
            <p:cNvPr id="38" name="Rectangle : coins arrondis 5">
              <a:extLst>
                <a:ext uri="{FF2B5EF4-FFF2-40B4-BE49-F238E27FC236}">
                  <a16:creationId xmlns:a16="http://schemas.microsoft.com/office/drawing/2014/main" id="{88A3BC17-8270-FAA7-14B4-B8CC3C980AF9}"/>
                </a:ext>
              </a:extLst>
            </p:cNvPr>
            <p:cNvSpPr/>
            <p:nvPr/>
          </p:nvSpPr>
          <p:spPr>
            <a:xfrm>
              <a:off x="8096021" y="1215626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</a:rPr>
                <a:t>4</a:t>
              </a:r>
            </a:p>
          </p:txBody>
        </p:sp>
        <p:sp>
          <p:nvSpPr>
            <p:cNvPr id="39" name="Rectangle : coins arrondis 5">
              <a:extLst>
                <a:ext uri="{FF2B5EF4-FFF2-40B4-BE49-F238E27FC236}">
                  <a16:creationId xmlns:a16="http://schemas.microsoft.com/office/drawing/2014/main" id="{791172F5-59E6-D543-410E-49B4C0FC8A97}"/>
                </a:ext>
              </a:extLst>
            </p:cNvPr>
            <p:cNvSpPr/>
            <p:nvPr/>
          </p:nvSpPr>
          <p:spPr>
            <a:xfrm>
              <a:off x="7672742" y="1215626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</a:rPr>
                <a:t>0</a:t>
              </a:r>
            </a:p>
          </p:txBody>
        </p:sp>
      </p:grpSp>
      <p:sp>
        <p:nvSpPr>
          <p:cNvPr id="40" name="Rectangle : coins arrondis 5">
            <a:extLst>
              <a:ext uri="{FF2B5EF4-FFF2-40B4-BE49-F238E27FC236}">
                <a16:creationId xmlns:a16="http://schemas.microsoft.com/office/drawing/2014/main" id="{833E18F7-4AF1-2D2B-5E52-71F0DC52A21C}"/>
              </a:ext>
            </a:extLst>
          </p:cNvPr>
          <p:cNvSpPr/>
          <p:nvPr/>
        </p:nvSpPr>
        <p:spPr>
          <a:xfrm>
            <a:off x="9331931" y="2299607"/>
            <a:ext cx="669283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1 6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464B4A3-61D0-1810-1D43-1C1A4376C0EC}"/>
              </a:ext>
            </a:extLst>
          </p:cNvPr>
          <p:cNvSpPr/>
          <p:nvPr/>
        </p:nvSpPr>
        <p:spPr>
          <a:xfrm>
            <a:off x="994396" y="4235747"/>
            <a:ext cx="4320000" cy="14138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Google Shape;528;p39">
            <a:extLst>
              <a:ext uri="{FF2B5EF4-FFF2-40B4-BE49-F238E27FC236}">
                <a16:creationId xmlns:a16="http://schemas.microsoft.com/office/drawing/2014/main" id="{0A9386F8-14D9-C1E9-54CD-6FBF7CEDD306}"/>
              </a:ext>
            </a:extLst>
          </p:cNvPr>
          <p:cNvSpPr txBox="1"/>
          <p:nvPr/>
        </p:nvSpPr>
        <p:spPr>
          <a:xfrm>
            <a:off x="290488" y="5702036"/>
            <a:ext cx="432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4°/ </a:t>
            </a:r>
            <a:r>
              <a:rPr lang="fr-FR" sz="2400" b="1" dirty="0"/>
              <a:t>Résultat final :</a:t>
            </a:r>
          </a:p>
        </p:txBody>
      </p:sp>
      <p:sp>
        <p:nvSpPr>
          <p:cNvPr id="43" name="Google Shape;528;p39">
            <a:extLst>
              <a:ext uri="{FF2B5EF4-FFF2-40B4-BE49-F238E27FC236}">
                <a16:creationId xmlns:a16="http://schemas.microsoft.com/office/drawing/2014/main" id="{20B64508-D6B5-A288-43E6-6D0F968C7CFE}"/>
              </a:ext>
            </a:extLst>
          </p:cNvPr>
          <p:cNvSpPr txBox="1"/>
          <p:nvPr/>
        </p:nvSpPr>
        <p:spPr>
          <a:xfrm>
            <a:off x="290488" y="2867300"/>
            <a:ext cx="432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2°/ </a:t>
            </a:r>
            <a:r>
              <a:rPr lang="fr-FR" sz="2400" b="1" dirty="0"/>
              <a:t>Descendre le chiffre suivant :</a:t>
            </a:r>
            <a:endParaRPr sz="2400" b="1" dirty="0">
              <a:sym typeface="Calibri"/>
            </a:endParaRPr>
          </a:p>
        </p:txBody>
      </p:sp>
      <p:sp>
        <p:nvSpPr>
          <p:cNvPr id="44" name="Google Shape;528;p39">
            <a:extLst>
              <a:ext uri="{FF2B5EF4-FFF2-40B4-BE49-F238E27FC236}">
                <a16:creationId xmlns:a16="http://schemas.microsoft.com/office/drawing/2014/main" id="{AF37F3A1-16CD-81DB-B085-679FE4DA5F6F}"/>
              </a:ext>
            </a:extLst>
          </p:cNvPr>
          <p:cNvSpPr txBox="1"/>
          <p:nvPr/>
        </p:nvSpPr>
        <p:spPr>
          <a:xfrm>
            <a:off x="290488" y="3772937"/>
            <a:ext cx="432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3°/ </a:t>
            </a:r>
            <a:r>
              <a:rPr lang="fr-FR" sz="2400" b="1" dirty="0"/>
              <a:t>Diviser 48 par 16 :</a:t>
            </a:r>
          </a:p>
        </p:txBody>
      </p:sp>
      <p:sp>
        <p:nvSpPr>
          <p:cNvPr id="45" name="Rectangle : coins arrondis 5">
            <a:extLst>
              <a:ext uri="{FF2B5EF4-FFF2-40B4-BE49-F238E27FC236}">
                <a16:creationId xmlns:a16="http://schemas.microsoft.com/office/drawing/2014/main" id="{5914AA65-956D-4BB3-2E75-F46893FCEBB0}"/>
              </a:ext>
            </a:extLst>
          </p:cNvPr>
          <p:cNvSpPr/>
          <p:nvPr/>
        </p:nvSpPr>
        <p:spPr>
          <a:xfrm>
            <a:off x="7752807" y="2302312"/>
            <a:ext cx="360000" cy="278895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2</a:t>
            </a:r>
          </a:p>
        </p:txBody>
      </p:sp>
      <p:sp>
        <p:nvSpPr>
          <p:cNvPr id="46" name="Rectangle : coins arrondis 5">
            <a:extLst>
              <a:ext uri="{FF2B5EF4-FFF2-40B4-BE49-F238E27FC236}">
                <a16:creationId xmlns:a16="http://schemas.microsoft.com/office/drawing/2014/main" id="{0778F04B-E5D8-4F02-B246-7AFE04D79530}"/>
              </a:ext>
            </a:extLst>
          </p:cNvPr>
          <p:cNvSpPr/>
          <p:nvPr/>
        </p:nvSpPr>
        <p:spPr>
          <a:xfrm>
            <a:off x="7752807" y="272842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1</a:t>
            </a:r>
          </a:p>
        </p:txBody>
      </p:sp>
      <p:grpSp>
        <p:nvGrpSpPr>
          <p:cNvPr id="47" name="Groupe 125">
            <a:extLst>
              <a:ext uri="{FF2B5EF4-FFF2-40B4-BE49-F238E27FC236}">
                <a16:creationId xmlns:a16="http://schemas.microsoft.com/office/drawing/2014/main" id="{338C5DBD-F14C-0F44-7339-0FA9EBCFD86A}"/>
              </a:ext>
            </a:extLst>
          </p:cNvPr>
          <p:cNvGrpSpPr/>
          <p:nvPr/>
        </p:nvGrpSpPr>
        <p:grpSpPr>
          <a:xfrm>
            <a:off x="7752651" y="2300184"/>
            <a:ext cx="811038" cy="281245"/>
            <a:chOff x="8000197" y="1332265"/>
            <a:chExt cx="811038" cy="281245"/>
          </a:xfrm>
        </p:grpSpPr>
        <p:sp>
          <p:nvSpPr>
            <p:cNvPr id="48" name="Rectangle : coins arrondis 5">
              <a:extLst>
                <a:ext uri="{FF2B5EF4-FFF2-40B4-BE49-F238E27FC236}">
                  <a16:creationId xmlns:a16="http://schemas.microsoft.com/office/drawing/2014/main" id="{4A5D42EE-0833-3DEE-C787-CC4244F1A53E}"/>
                </a:ext>
              </a:extLst>
            </p:cNvPr>
            <p:cNvSpPr/>
            <p:nvPr/>
          </p:nvSpPr>
          <p:spPr>
            <a:xfrm>
              <a:off x="8451235" y="1332265"/>
              <a:ext cx="360000" cy="278895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400" b="1" kern="0" dirty="0">
                  <a:solidFill>
                    <a:srgbClr val="FF6600"/>
                  </a:solidFill>
                </a:rPr>
                <a:t>0</a:t>
              </a:r>
              <a:endPara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endParaRPr>
            </a:p>
          </p:txBody>
        </p:sp>
        <p:sp>
          <p:nvSpPr>
            <p:cNvPr id="50" name="Rectangle : coins arrondis 5">
              <a:extLst>
                <a:ext uri="{FF2B5EF4-FFF2-40B4-BE49-F238E27FC236}">
                  <a16:creationId xmlns:a16="http://schemas.microsoft.com/office/drawing/2014/main" id="{188F77F7-C7E4-0E96-68B8-E18D8245E7AB}"/>
                </a:ext>
              </a:extLst>
            </p:cNvPr>
            <p:cNvSpPr/>
            <p:nvPr/>
          </p:nvSpPr>
          <p:spPr>
            <a:xfrm>
              <a:off x="8000197" y="1334615"/>
              <a:ext cx="360000" cy="278895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</a:rPr>
                <a:t>2</a:t>
              </a:r>
            </a:p>
          </p:txBody>
        </p:sp>
      </p:grpSp>
      <p:sp>
        <p:nvSpPr>
          <p:cNvPr id="51" name="Rectangle : coins arrondis 5">
            <a:extLst>
              <a:ext uri="{FF2B5EF4-FFF2-40B4-BE49-F238E27FC236}">
                <a16:creationId xmlns:a16="http://schemas.microsoft.com/office/drawing/2014/main" id="{F8578DE7-FDF7-21CC-66E0-9DDD78900335}"/>
              </a:ext>
            </a:extLst>
          </p:cNvPr>
          <p:cNvSpPr/>
          <p:nvPr/>
        </p:nvSpPr>
        <p:spPr>
          <a:xfrm>
            <a:off x="9333541" y="2299607"/>
            <a:ext cx="669283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1 </a:t>
            </a:r>
            <a:r>
              <a:rPr lang="fr-FR" sz="2400" b="1" kern="0" dirty="0">
                <a:solidFill>
                  <a:srgbClr val="00B050"/>
                </a:solidFill>
              </a:rPr>
              <a:t>6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</p:txBody>
      </p:sp>
      <p:sp>
        <p:nvSpPr>
          <p:cNvPr id="55" name="Flèche : courbe vers le haut 129">
            <a:extLst>
              <a:ext uri="{FF2B5EF4-FFF2-40B4-BE49-F238E27FC236}">
                <a16:creationId xmlns:a16="http://schemas.microsoft.com/office/drawing/2014/main" id="{BD9EE90B-F8BF-23F4-DEF2-5AB2C82739C9}"/>
              </a:ext>
            </a:extLst>
          </p:cNvPr>
          <p:cNvSpPr/>
          <p:nvPr/>
        </p:nvSpPr>
        <p:spPr>
          <a:xfrm flipH="1" flipV="1">
            <a:off x="7853651" y="1959481"/>
            <a:ext cx="657600" cy="307048"/>
          </a:xfrm>
          <a:prstGeom prst="curvedUpArrow">
            <a:avLst>
              <a:gd name="adj1" fmla="val 0"/>
              <a:gd name="adj2" fmla="val 0"/>
              <a:gd name="adj3" fmla="val 36790"/>
            </a:avLst>
          </a:pr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56" name="Rectangle : coins arrondis 5">
            <a:extLst>
              <a:ext uri="{FF2B5EF4-FFF2-40B4-BE49-F238E27FC236}">
                <a16:creationId xmlns:a16="http://schemas.microsoft.com/office/drawing/2014/main" id="{737F2BA0-F237-5915-C135-FDE2BD9C5132}"/>
              </a:ext>
            </a:extLst>
          </p:cNvPr>
          <p:cNvSpPr/>
          <p:nvPr/>
        </p:nvSpPr>
        <p:spPr>
          <a:xfrm>
            <a:off x="8675324" y="3172625"/>
            <a:ext cx="391986" cy="34315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</a:rPr>
              <a:t>8</a:t>
            </a:r>
          </a:p>
        </p:txBody>
      </p:sp>
      <p:sp>
        <p:nvSpPr>
          <p:cNvPr id="57" name="Ellipse 131">
            <a:extLst>
              <a:ext uri="{FF2B5EF4-FFF2-40B4-BE49-F238E27FC236}">
                <a16:creationId xmlns:a16="http://schemas.microsoft.com/office/drawing/2014/main" id="{90C403BA-7E0C-66DB-2482-B4BA3ED16084}"/>
              </a:ext>
            </a:extLst>
          </p:cNvPr>
          <p:cNvSpPr/>
          <p:nvPr/>
        </p:nvSpPr>
        <p:spPr>
          <a:xfrm>
            <a:off x="8078170" y="2072226"/>
            <a:ext cx="280800" cy="279826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58" name="Ellipse 132">
            <a:extLst>
              <a:ext uri="{FF2B5EF4-FFF2-40B4-BE49-F238E27FC236}">
                <a16:creationId xmlns:a16="http://schemas.microsoft.com/office/drawing/2014/main" id="{4C06917B-4C96-9474-ECE9-782BC182E83D}"/>
              </a:ext>
            </a:extLst>
          </p:cNvPr>
          <p:cNvSpPr/>
          <p:nvPr/>
        </p:nvSpPr>
        <p:spPr>
          <a:xfrm>
            <a:off x="7549681" y="2558972"/>
            <a:ext cx="280800" cy="279826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58316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 animBg="1"/>
      <p:bldP spid="17" grpId="0" animBg="1"/>
      <p:bldP spid="22" grpId="0" animBg="1"/>
      <p:bldP spid="24" grpId="0" animBg="1"/>
      <p:bldP spid="26" grpId="0" animBg="1"/>
      <p:bldP spid="27" grpId="0" animBg="1"/>
      <p:bldP spid="28" grpId="0" animBg="1"/>
      <p:bldP spid="30" grpId="0" animBg="1"/>
      <p:bldP spid="31" grpId="0" animBg="1"/>
      <p:bldP spid="32" grpId="0"/>
      <p:bldP spid="33" grpId="0"/>
      <p:bldP spid="36" grpId="0" animBg="1"/>
      <p:bldP spid="41" grpId="0" animBg="1"/>
      <p:bldP spid="42" grpId="0"/>
      <p:bldP spid="43" grpId="0"/>
      <p:bldP spid="44" grpId="0"/>
      <p:bldP spid="46" grpId="0" animBg="1"/>
      <p:bldP spid="51" grpId="0" animBg="1"/>
      <p:bldP spid="55" grpId="0" animBg="1"/>
      <p:bldP spid="56" grpId="0" animBg="1"/>
      <p:bldP spid="57" grpId="0" animBg="1"/>
      <p:bldP spid="5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4A10D-4EAF-5509-0DB5-9AC5B6257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4CD87FD3-FAF1-AFD0-3EE7-7635B1B3778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11BFEA1-59F8-8BAC-6FAF-55E3E5A80BBD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2CD02DD-0746-BAD5-2451-604C8191F24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A226DC7-F693-5E8E-A1C2-E7A4AE26FF33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0A841DFF-C140-55DA-D23F-215B106F2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E35C6DC5-9AD3-3DCF-C961-368E67F94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D078C5F8-D446-C0F3-B736-CE35D93F5209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20</a:t>
            </a:r>
          </a:p>
        </p:txBody>
      </p: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0B4BACB2-D4E9-4C0E-9572-E03D294E7606}"/>
              </a:ext>
            </a:extLst>
          </p:cNvPr>
          <p:cNvGrpSpPr/>
          <p:nvPr/>
        </p:nvGrpSpPr>
        <p:grpSpPr>
          <a:xfrm>
            <a:off x="2127047" y="1090004"/>
            <a:ext cx="7937907" cy="5104151"/>
            <a:chOff x="1087395" y="1090004"/>
            <a:chExt cx="7937907" cy="5104151"/>
          </a:xfrm>
        </p:grpSpPr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34AE7804-9A1C-47B0-B645-639CC86B19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87395" y="1090004"/>
              <a:ext cx="7937907" cy="5104151"/>
            </a:xfrm>
            <a:prstGeom prst="rect">
              <a:avLst/>
            </a:prstGeom>
          </p:spPr>
        </p:pic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3029D0D-0C14-52E0-A272-8FB62D2F8F4A}"/>
                </a:ext>
              </a:extLst>
            </p:cNvPr>
            <p:cNvGrpSpPr/>
            <p:nvPr/>
          </p:nvGrpSpPr>
          <p:grpSpPr>
            <a:xfrm>
              <a:off x="5454380" y="1977761"/>
              <a:ext cx="3553610" cy="1553468"/>
              <a:chOff x="6595681" y="2042077"/>
              <a:chExt cx="3553610" cy="1553468"/>
            </a:xfrm>
          </p:grpSpPr>
          <p:sp>
            <p:nvSpPr>
              <p:cNvPr id="11" name="Google Shape;528;p39">
                <a:extLst>
                  <a:ext uri="{FF2B5EF4-FFF2-40B4-BE49-F238E27FC236}">
                    <a16:creationId xmlns:a16="http://schemas.microsoft.com/office/drawing/2014/main" id="{D0BFF010-41AB-3DB9-01B5-EC44ADC5F877}"/>
                  </a:ext>
                </a:extLst>
              </p:cNvPr>
              <p:cNvSpPr txBox="1"/>
              <p:nvPr/>
            </p:nvSpPr>
            <p:spPr>
              <a:xfrm>
                <a:off x="6811681" y="2240427"/>
                <a:ext cx="645062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3   0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" name="Google Shape;528;p39">
                <a:extLst>
                  <a:ext uri="{FF2B5EF4-FFF2-40B4-BE49-F238E27FC236}">
                    <a16:creationId xmlns:a16="http://schemas.microsoft.com/office/drawing/2014/main" id="{1957AC8B-80AD-CE35-786E-C00ECE04AE7E}"/>
                  </a:ext>
                </a:extLst>
              </p:cNvPr>
              <p:cNvSpPr txBox="1"/>
              <p:nvPr/>
            </p:nvSpPr>
            <p:spPr>
              <a:xfrm>
                <a:off x="6795534" y="2622405"/>
                <a:ext cx="1000163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0  1  5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528;p39">
                <a:extLst>
                  <a:ext uri="{FF2B5EF4-FFF2-40B4-BE49-F238E27FC236}">
                    <a16:creationId xmlns:a16="http://schemas.microsoft.com/office/drawing/2014/main" id="{BF7EAED6-21C2-EB5B-4157-CD5A04F12404}"/>
                  </a:ext>
                </a:extLst>
              </p:cNvPr>
              <p:cNvSpPr txBox="1"/>
              <p:nvPr/>
            </p:nvSpPr>
            <p:spPr>
              <a:xfrm>
                <a:off x="7141743" y="2932547"/>
                <a:ext cx="52272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1  5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528;p39">
                <a:extLst>
                  <a:ext uri="{FF2B5EF4-FFF2-40B4-BE49-F238E27FC236}">
                    <a16:creationId xmlns:a16="http://schemas.microsoft.com/office/drawing/2014/main" id="{58084E4D-C9BD-4811-84A4-865E34A520BC}"/>
                  </a:ext>
                </a:extLst>
              </p:cNvPr>
              <p:cNvSpPr txBox="1"/>
              <p:nvPr/>
            </p:nvSpPr>
            <p:spPr>
              <a:xfrm>
                <a:off x="7165503" y="3235545"/>
                <a:ext cx="475200" cy="36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0  0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" name="Google Shape;528;p39">
                <a:extLst>
                  <a:ext uri="{FF2B5EF4-FFF2-40B4-BE49-F238E27FC236}">
                    <a16:creationId xmlns:a16="http://schemas.microsoft.com/office/drawing/2014/main" id="{9E7D8084-2E22-5BEE-7B32-1752AD0DB301}"/>
                  </a:ext>
                </a:extLst>
              </p:cNvPr>
              <p:cNvSpPr txBox="1"/>
              <p:nvPr/>
            </p:nvSpPr>
            <p:spPr>
              <a:xfrm>
                <a:off x="7823302" y="2239486"/>
                <a:ext cx="583816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2  1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" name="Google Shape;528;p39">
                <a:extLst>
                  <a:ext uri="{FF2B5EF4-FFF2-40B4-BE49-F238E27FC236}">
                    <a16:creationId xmlns:a16="http://schemas.microsoft.com/office/drawing/2014/main" id="{9B683F58-FE2E-D044-D3B0-D1752DA6735C}"/>
                  </a:ext>
                </a:extLst>
              </p:cNvPr>
              <p:cNvSpPr txBox="1"/>
              <p:nvPr/>
            </p:nvSpPr>
            <p:spPr>
              <a:xfrm>
                <a:off x="9280337" y="2862647"/>
                <a:ext cx="432000" cy="36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15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" name="Google Shape;528;p39">
                <a:extLst>
                  <a:ext uri="{FF2B5EF4-FFF2-40B4-BE49-F238E27FC236}">
                    <a16:creationId xmlns:a16="http://schemas.microsoft.com/office/drawing/2014/main" id="{A06938BC-CB67-4261-170B-79220DDCFC44}"/>
                  </a:ext>
                </a:extLst>
              </p:cNvPr>
              <p:cNvSpPr txBox="1"/>
              <p:nvPr/>
            </p:nvSpPr>
            <p:spPr>
              <a:xfrm>
                <a:off x="9717291" y="2862647"/>
                <a:ext cx="432000" cy="36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21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22" name="Connecteur droit 24">
                <a:extLst>
                  <a:ext uri="{FF2B5EF4-FFF2-40B4-BE49-F238E27FC236}">
                    <a16:creationId xmlns:a16="http://schemas.microsoft.com/office/drawing/2014/main" id="{CC0A6F38-5F77-F0B6-CC96-3CDC37ECC9F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31462" y="2586645"/>
                <a:ext cx="447063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ZoneTexte 26">
                <a:extLst>
                  <a:ext uri="{FF2B5EF4-FFF2-40B4-BE49-F238E27FC236}">
                    <a16:creationId xmlns:a16="http://schemas.microsoft.com/office/drawing/2014/main" id="{28F4C406-D72F-3C04-E855-345EF6575BBB}"/>
                  </a:ext>
                </a:extLst>
              </p:cNvPr>
              <p:cNvSpPr txBox="1"/>
              <p:nvPr/>
            </p:nvSpPr>
            <p:spPr>
              <a:xfrm>
                <a:off x="6605100" y="2859558"/>
                <a:ext cx="432000" cy="360000"/>
              </a:xfrm>
              <a:prstGeom prst="rect">
                <a:avLst/>
              </a:prstGeom>
              <a:noFill/>
            </p:spPr>
            <p:txBody>
              <a:bodyPr wrap="square" anchor="ctr" anchorCtr="1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  <p:sp>
            <p:nvSpPr>
              <p:cNvPr id="24" name="ZoneTexte 27">
                <a:extLst>
                  <a:ext uri="{FF2B5EF4-FFF2-40B4-BE49-F238E27FC236}">
                    <a16:creationId xmlns:a16="http://schemas.microsoft.com/office/drawing/2014/main" id="{EE91B00B-5E43-10B1-2B70-6D3BA8E57FE2}"/>
                  </a:ext>
                </a:extLst>
              </p:cNvPr>
              <p:cNvSpPr txBox="1"/>
              <p:nvPr/>
            </p:nvSpPr>
            <p:spPr>
              <a:xfrm>
                <a:off x="6595681" y="2042077"/>
                <a:ext cx="432000" cy="360000"/>
              </a:xfrm>
              <a:prstGeom prst="rect">
                <a:avLst/>
              </a:prstGeom>
              <a:noFill/>
            </p:spPr>
            <p:txBody>
              <a:bodyPr wrap="square" anchor="ctr" anchorCtr="1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  <p:cxnSp>
            <p:nvCxnSpPr>
              <p:cNvPr id="40" name="Connecteur droit 24">
                <a:extLst>
                  <a:ext uri="{FF2B5EF4-FFF2-40B4-BE49-F238E27FC236}">
                    <a16:creationId xmlns:a16="http://schemas.microsoft.com/office/drawing/2014/main" id="{0AF37A2A-9720-4D4D-8390-935FD9AC85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96872" y="3258690"/>
                <a:ext cx="447063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" name="Group 8">
              <a:extLst>
                <a:ext uri="{FF2B5EF4-FFF2-40B4-BE49-F238E27FC236}">
                  <a16:creationId xmlns:a16="http://schemas.microsoft.com/office/drawing/2014/main" id="{FDB10787-BA47-486A-B0F7-F364869A634F}"/>
                </a:ext>
              </a:extLst>
            </p:cNvPr>
            <p:cNvGrpSpPr/>
            <p:nvPr/>
          </p:nvGrpSpPr>
          <p:grpSpPr>
            <a:xfrm>
              <a:off x="5448372" y="4520240"/>
              <a:ext cx="3554664" cy="1553468"/>
              <a:chOff x="6595681" y="2042077"/>
              <a:chExt cx="3554664" cy="1553468"/>
            </a:xfrm>
          </p:grpSpPr>
          <p:sp>
            <p:nvSpPr>
              <p:cNvPr id="42" name="Google Shape;528;p39">
                <a:extLst>
                  <a:ext uri="{FF2B5EF4-FFF2-40B4-BE49-F238E27FC236}">
                    <a16:creationId xmlns:a16="http://schemas.microsoft.com/office/drawing/2014/main" id="{7B74324D-9B38-4943-91D8-F918D45DBEAE}"/>
                  </a:ext>
                </a:extLst>
              </p:cNvPr>
              <p:cNvSpPr txBox="1"/>
              <p:nvPr/>
            </p:nvSpPr>
            <p:spPr>
              <a:xfrm>
                <a:off x="6836394" y="2240427"/>
                <a:ext cx="687001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1  6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" name="Google Shape;528;p39">
                <a:extLst>
                  <a:ext uri="{FF2B5EF4-FFF2-40B4-BE49-F238E27FC236}">
                    <a16:creationId xmlns:a16="http://schemas.microsoft.com/office/drawing/2014/main" id="{D11D8D62-B59A-43F2-B4AB-C286321AECC7}"/>
                  </a:ext>
                </a:extLst>
              </p:cNvPr>
              <p:cNvSpPr txBox="1"/>
              <p:nvPr/>
            </p:nvSpPr>
            <p:spPr>
              <a:xfrm>
                <a:off x="6795534" y="2622405"/>
                <a:ext cx="1000163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0  4  8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" name="Google Shape;528;p39">
                <a:extLst>
                  <a:ext uri="{FF2B5EF4-FFF2-40B4-BE49-F238E27FC236}">
                    <a16:creationId xmlns:a16="http://schemas.microsoft.com/office/drawing/2014/main" id="{0B50C6FB-88D0-4E8B-8B55-11A37BE9F48E}"/>
                  </a:ext>
                </a:extLst>
              </p:cNvPr>
              <p:cNvSpPr txBox="1"/>
              <p:nvPr/>
            </p:nvSpPr>
            <p:spPr>
              <a:xfrm>
                <a:off x="7165112" y="2925656"/>
                <a:ext cx="475200" cy="36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4  8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" name="Google Shape;528;p39">
                <a:extLst>
                  <a:ext uri="{FF2B5EF4-FFF2-40B4-BE49-F238E27FC236}">
                    <a16:creationId xmlns:a16="http://schemas.microsoft.com/office/drawing/2014/main" id="{C562A946-D71E-4B99-BC3F-31A705236B35}"/>
                  </a:ext>
                </a:extLst>
              </p:cNvPr>
              <p:cNvSpPr txBox="1"/>
              <p:nvPr/>
            </p:nvSpPr>
            <p:spPr>
              <a:xfrm>
                <a:off x="7165112" y="3235545"/>
                <a:ext cx="475200" cy="36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0  0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" name="Google Shape;528;p39">
                <a:extLst>
                  <a:ext uri="{FF2B5EF4-FFF2-40B4-BE49-F238E27FC236}">
                    <a16:creationId xmlns:a16="http://schemas.microsoft.com/office/drawing/2014/main" id="{44D6CB48-DBAE-431B-BD62-AB29E5CF31F7}"/>
                  </a:ext>
                </a:extLst>
              </p:cNvPr>
              <p:cNvSpPr txBox="1"/>
              <p:nvPr/>
            </p:nvSpPr>
            <p:spPr>
              <a:xfrm>
                <a:off x="7823302" y="2239486"/>
                <a:ext cx="583816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1  3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" name="Google Shape;528;p39">
                <a:extLst>
                  <a:ext uri="{FF2B5EF4-FFF2-40B4-BE49-F238E27FC236}">
                    <a16:creationId xmlns:a16="http://schemas.microsoft.com/office/drawing/2014/main" id="{B6A74266-A77C-48B7-B377-0D01A555BF3C}"/>
                  </a:ext>
                </a:extLst>
              </p:cNvPr>
              <p:cNvSpPr txBox="1"/>
              <p:nvPr/>
            </p:nvSpPr>
            <p:spPr>
              <a:xfrm>
                <a:off x="9300354" y="2929546"/>
                <a:ext cx="432000" cy="36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16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528;p39">
                <a:extLst>
                  <a:ext uri="{FF2B5EF4-FFF2-40B4-BE49-F238E27FC236}">
                    <a16:creationId xmlns:a16="http://schemas.microsoft.com/office/drawing/2014/main" id="{0447F8B4-7051-4C37-981C-D47287AE9344}"/>
                  </a:ext>
                </a:extLst>
              </p:cNvPr>
              <p:cNvSpPr txBox="1"/>
              <p:nvPr/>
            </p:nvSpPr>
            <p:spPr>
              <a:xfrm>
                <a:off x="9718345" y="2929546"/>
                <a:ext cx="432000" cy="36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13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49" name="Connecteur droit 24">
                <a:extLst>
                  <a:ext uri="{FF2B5EF4-FFF2-40B4-BE49-F238E27FC236}">
                    <a16:creationId xmlns:a16="http://schemas.microsoft.com/office/drawing/2014/main" id="{AE9C3D1D-8529-424D-A6AB-F2ED46FAD4C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31462" y="2586645"/>
                <a:ext cx="447063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ZoneTexte 26">
                <a:extLst>
                  <a:ext uri="{FF2B5EF4-FFF2-40B4-BE49-F238E27FC236}">
                    <a16:creationId xmlns:a16="http://schemas.microsoft.com/office/drawing/2014/main" id="{209EB7CD-05A5-49E9-B9A4-D984302B547C}"/>
                  </a:ext>
                </a:extLst>
              </p:cNvPr>
              <p:cNvSpPr txBox="1"/>
              <p:nvPr/>
            </p:nvSpPr>
            <p:spPr>
              <a:xfrm>
                <a:off x="6605100" y="2859558"/>
                <a:ext cx="432000" cy="360000"/>
              </a:xfrm>
              <a:prstGeom prst="rect">
                <a:avLst/>
              </a:prstGeom>
              <a:noFill/>
            </p:spPr>
            <p:txBody>
              <a:bodyPr wrap="square" anchor="ctr" anchorCtr="1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  <p:sp>
            <p:nvSpPr>
              <p:cNvPr id="51" name="ZoneTexte 27">
                <a:extLst>
                  <a:ext uri="{FF2B5EF4-FFF2-40B4-BE49-F238E27FC236}">
                    <a16:creationId xmlns:a16="http://schemas.microsoft.com/office/drawing/2014/main" id="{7756B1AC-138F-4A8B-82E4-6340E39A0DAD}"/>
                  </a:ext>
                </a:extLst>
              </p:cNvPr>
              <p:cNvSpPr txBox="1"/>
              <p:nvPr/>
            </p:nvSpPr>
            <p:spPr>
              <a:xfrm>
                <a:off x="6595681" y="2042077"/>
                <a:ext cx="432000" cy="360000"/>
              </a:xfrm>
              <a:prstGeom prst="rect">
                <a:avLst/>
              </a:prstGeom>
              <a:noFill/>
            </p:spPr>
            <p:txBody>
              <a:bodyPr wrap="square" anchor="ctr" anchorCtr="1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  <p:cxnSp>
            <p:nvCxnSpPr>
              <p:cNvPr id="52" name="Connecteur droit 24">
                <a:extLst>
                  <a:ext uri="{FF2B5EF4-FFF2-40B4-BE49-F238E27FC236}">
                    <a16:creationId xmlns:a16="http://schemas.microsoft.com/office/drawing/2014/main" id="{AB8FE25C-DDE3-4569-8771-8E9F888AC5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76552" y="3289170"/>
                <a:ext cx="447063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D2B3E61D-8360-4610-A88D-375638050D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968767" y="4372392"/>
              <a:ext cx="221055" cy="240387"/>
            </a:xfrm>
            <a:prstGeom prst="rect">
              <a:avLst/>
            </a:prstGeom>
          </p:spPr>
        </p:pic>
        <p:pic>
          <p:nvPicPr>
            <p:cNvPr id="56" name="Image 55">
              <a:extLst>
                <a:ext uri="{FF2B5EF4-FFF2-40B4-BE49-F238E27FC236}">
                  <a16:creationId xmlns:a16="http://schemas.microsoft.com/office/drawing/2014/main" id="{5FB0C749-A336-4F0B-95C2-5BD07D227B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744511" y="4682830"/>
              <a:ext cx="224256" cy="2403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670558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1580" y="241580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</a:t>
            </a:r>
            <a:br>
              <a:rPr lang="fr-FR" sz="160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0D7EF1F-87A8-9511-E8F4-869F5252C1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679" y="2362199"/>
            <a:ext cx="11740642" cy="2444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EBD882B-A508-28A0-1E55-1B9C1D5ECC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679" y="2362199"/>
            <a:ext cx="11740642" cy="2444149"/>
          </a:xfrm>
          <a:prstGeom prst="rect">
            <a:avLst/>
          </a:prstGeom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0EBD199-4C0E-F090-6C4A-548FE83D97CA}"/>
              </a:ext>
            </a:extLst>
          </p:cNvPr>
          <p:cNvSpPr/>
          <p:nvPr/>
        </p:nvSpPr>
        <p:spPr>
          <a:xfrm>
            <a:off x="5097111" y="62267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21</a:t>
            </a:r>
          </a:p>
        </p:txBody>
      </p:sp>
      <p:sp>
        <p:nvSpPr>
          <p:cNvPr id="10" name="Google Shape;528;p39">
            <a:extLst>
              <a:ext uri="{FF2B5EF4-FFF2-40B4-BE49-F238E27FC236}">
                <a16:creationId xmlns:a16="http://schemas.microsoft.com/office/drawing/2014/main" id="{09B2E354-3BBA-10EA-2D65-1F2FA6386C5A}"/>
              </a:ext>
            </a:extLst>
          </p:cNvPr>
          <p:cNvSpPr txBox="1"/>
          <p:nvPr/>
        </p:nvSpPr>
        <p:spPr>
          <a:xfrm>
            <a:off x="937154" y="3292398"/>
            <a:ext cx="108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sz="2400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3  2    </a:t>
            </a:r>
            <a:endParaRPr sz="2400"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528;p39">
            <a:extLst>
              <a:ext uri="{FF2B5EF4-FFF2-40B4-BE49-F238E27FC236}">
                <a16:creationId xmlns:a16="http://schemas.microsoft.com/office/drawing/2014/main" id="{03EAE074-BC86-D455-753C-8B7E9B3E7BBC}"/>
              </a:ext>
            </a:extLst>
          </p:cNvPr>
          <p:cNvSpPr txBox="1"/>
          <p:nvPr/>
        </p:nvSpPr>
        <p:spPr>
          <a:xfrm>
            <a:off x="1061362" y="3597003"/>
            <a:ext cx="10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sz="2400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0  4  8      </a:t>
            </a:r>
            <a:endParaRPr sz="2400"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528;p39">
            <a:extLst>
              <a:ext uri="{FF2B5EF4-FFF2-40B4-BE49-F238E27FC236}">
                <a16:creationId xmlns:a16="http://schemas.microsoft.com/office/drawing/2014/main" id="{02EFC83D-D14C-FC56-3A81-D46E88E97BF4}"/>
              </a:ext>
            </a:extLst>
          </p:cNvPr>
          <p:cNvSpPr txBox="1"/>
          <p:nvPr/>
        </p:nvSpPr>
        <p:spPr>
          <a:xfrm>
            <a:off x="1204990" y="3904862"/>
            <a:ext cx="108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sz="2400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4  8      </a:t>
            </a:r>
            <a:endParaRPr sz="2400"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28;p39">
            <a:extLst>
              <a:ext uri="{FF2B5EF4-FFF2-40B4-BE49-F238E27FC236}">
                <a16:creationId xmlns:a16="http://schemas.microsoft.com/office/drawing/2014/main" id="{15273CF6-D988-53E3-3A4D-718F89757D32}"/>
              </a:ext>
            </a:extLst>
          </p:cNvPr>
          <p:cNvSpPr txBox="1"/>
          <p:nvPr/>
        </p:nvSpPr>
        <p:spPr>
          <a:xfrm>
            <a:off x="1193866" y="4275826"/>
            <a:ext cx="108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sz="2400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0  0      </a:t>
            </a:r>
            <a:endParaRPr sz="2400"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528;p39">
            <a:extLst>
              <a:ext uri="{FF2B5EF4-FFF2-40B4-BE49-F238E27FC236}">
                <a16:creationId xmlns:a16="http://schemas.microsoft.com/office/drawing/2014/main" id="{C1808A24-644D-56FC-01A1-60540B3A7278}"/>
              </a:ext>
            </a:extLst>
          </p:cNvPr>
          <p:cNvSpPr txBox="1"/>
          <p:nvPr/>
        </p:nvSpPr>
        <p:spPr>
          <a:xfrm>
            <a:off x="2251061" y="3337820"/>
            <a:ext cx="108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sz="2400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2  3      </a:t>
            </a:r>
            <a:endParaRPr sz="2400"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528;p39">
            <a:extLst>
              <a:ext uri="{FF2B5EF4-FFF2-40B4-BE49-F238E27FC236}">
                <a16:creationId xmlns:a16="http://schemas.microsoft.com/office/drawing/2014/main" id="{7C03C6EF-2096-02F7-FAEF-1E5F732C394F}"/>
              </a:ext>
            </a:extLst>
          </p:cNvPr>
          <p:cNvSpPr txBox="1"/>
          <p:nvPr/>
        </p:nvSpPr>
        <p:spPr>
          <a:xfrm>
            <a:off x="4578436" y="3438859"/>
            <a:ext cx="139564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sz="2400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16   23      </a:t>
            </a:r>
            <a:endParaRPr sz="2400"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cxnSp>
        <p:nvCxnSpPr>
          <p:cNvPr id="34" name="Connecteur droit 28">
            <a:extLst>
              <a:ext uri="{FF2B5EF4-FFF2-40B4-BE49-F238E27FC236}">
                <a16:creationId xmlns:a16="http://schemas.microsoft.com/office/drawing/2014/main" id="{2E6FED25-1472-BBD1-58ED-B5C450E97511}"/>
              </a:ext>
            </a:extLst>
          </p:cNvPr>
          <p:cNvCxnSpPr>
            <a:cxnSpLocks/>
          </p:cNvCxnSpPr>
          <p:nvPr/>
        </p:nvCxnSpPr>
        <p:spPr>
          <a:xfrm>
            <a:off x="1229680" y="3668644"/>
            <a:ext cx="51531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ZoneTexte 29">
            <a:extLst>
              <a:ext uri="{FF2B5EF4-FFF2-40B4-BE49-F238E27FC236}">
                <a16:creationId xmlns:a16="http://schemas.microsoft.com/office/drawing/2014/main" id="{C798F472-A8CB-0CE8-9A31-E1ACC766EFB4}"/>
              </a:ext>
            </a:extLst>
          </p:cNvPr>
          <p:cNvSpPr txBox="1"/>
          <p:nvPr/>
        </p:nvSpPr>
        <p:spPr>
          <a:xfrm>
            <a:off x="884247" y="3206327"/>
            <a:ext cx="288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–</a:t>
            </a:r>
            <a:endParaRPr lang="fr-FR" sz="2400" dirty="0"/>
          </a:p>
        </p:txBody>
      </p:sp>
      <p:cxnSp>
        <p:nvCxnSpPr>
          <p:cNvPr id="36" name="Connecteur droit 30">
            <a:extLst>
              <a:ext uri="{FF2B5EF4-FFF2-40B4-BE49-F238E27FC236}">
                <a16:creationId xmlns:a16="http://schemas.microsoft.com/office/drawing/2014/main" id="{5EC474C2-D2FC-C35A-902A-1A8D6152F8ED}"/>
              </a:ext>
            </a:extLst>
          </p:cNvPr>
          <p:cNvCxnSpPr>
            <a:cxnSpLocks/>
          </p:cNvCxnSpPr>
          <p:nvPr/>
        </p:nvCxnSpPr>
        <p:spPr>
          <a:xfrm>
            <a:off x="1134151" y="4243274"/>
            <a:ext cx="1080000" cy="90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ZoneTexte 31">
            <a:extLst>
              <a:ext uri="{FF2B5EF4-FFF2-40B4-BE49-F238E27FC236}">
                <a16:creationId xmlns:a16="http://schemas.microsoft.com/office/drawing/2014/main" id="{430281D6-9AB1-9809-C990-DD76626B4481}"/>
              </a:ext>
            </a:extLst>
          </p:cNvPr>
          <p:cNvSpPr txBox="1"/>
          <p:nvPr/>
        </p:nvSpPr>
        <p:spPr>
          <a:xfrm>
            <a:off x="884247" y="3725667"/>
            <a:ext cx="288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–</a:t>
            </a:r>
            <a:endParaRPr lang="fr-FR" sz="2400" dirty="0"/>
          </a:p>
        </p:txBody>
      </p:sp>
      <p:sp>
        <p:nvSpPr>
          <p:cNvPr id="46" name="Google Shape;528;p39">
            <a:extLst>
              <a:ext uri="{FF2B5EF4-FFF2-40B4-BE49-F238E27FC236}">
                <a16:creationId xmlns:a16="http://schemas.microsoft.com/office/drawing/2014/main" id="{98A6BBDD-BBF0-4011-AE1D-FF4AC18F6822}"/>
              </a:ext>
            </a:extLst>
          </p:cNvPr>
          <p:cNvSpPr txBox="1"/>
          <p:nvPr/>
        </p:nvSpPr>
        <p:spPr>
          <a:xfrm>
            <a:off x="6653361" y="3262441"/>
            <a:ext cx="10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sz="2400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2  8    </a:t>
            </a:r>
            <a:endParaRPr sz="2400"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528;p39">
            <a:extLst>
              <a:ext uri="{FF2B5EF4-FFF2-40B4-BE49-F238E27FC236}">
                <a16:creationId xmlns:a16="http://schemas.microsoft.com/office/drawing/2014/main" id="{98525226-4C7A-4329-AB9C-10405D31F082}"/>
              </a:ext>
            </a:extLst>
          </p:cNvPr>
          <p:cNvSpPr txBox="1"/>
          <p:nvPr/>
        </p:nvSpPr>
        <p:spPr>
          <a:xfrm>
            <a:off x="6789558" y="3616699"/>
            <a:ext cx="10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sz="2400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0  2  8      </a:t>
            </a:r>
            <a:endParaRPr sz="2400"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528;p39">
            <a:extLst>
              <a:ext uri="{FF2B5EF4-FFF2-40B4-BE49-F238E27FC236}">
                <a16:creationId xmlns:a16="http://schemas.microsoft.com/office/drawing/2014/main" id="{5F33362F-4673-4F4C-85C7-C7A302E82C5E}"/>
              </a:ext>
            </a:extLst>
          </p:cNvPr>
          <p:cNvSpPr txBox="1"/>
          <p:nvPr/>
        </p:nvSpPr>
        <p:spPr>
          <a:xfrm>
            <a:off x="6911332" y="3924714"/>
            <a:ext cx="10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sz="2400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 2  8      </a:t>
            </a:r>
            <a:endParaRPr sz="2400"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528;p39">
            <a:extLst>
              <a:ext uri="{FF2B5EF4-FFF2-40B4-BE49-F238E27FC236}">
                <a16:creationId xmlns:a16="http://schemas.microsoft.com/office/drawing/2014/main" id="{16BCDE33-385B-4540-A78B-B984B569D37D}"/>
              </a:ext>
            </a:extLst>
          </p:cNvPr>
          <p:cNvSpPr txBox="1"/>
          <p:nvPr/>
        </p:nvSpPr>
        <p:spPr>
          <a:xfrm>
            <a:off x="6911332" y="4304122"/>
            <a:ext cx="10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sz="2400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 0  0      </a:t>
            </a:r>
            <a:endParaRPr sz="2400"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28;p39">
            <a:extLst>
              <a:ext uri="{FF2B5EF4-FFF2-40B4-BE49-F238E27FC236}">
                <a16:creationId xmlns:a16="http://schemas.microsoft.com/office/drawing/2014/main" id="{8EA326BD-8B1C-4CEC-9DEC-9E0F041D2BE6}"/>
              </a:ext>
            </a:extLst>
          </p:cNvPr>
          <p:cNvSpPr txBox="1"/>
          <p:nvPr/>
        </p:nvSpPr>
        <p:spPr>
          <a:xfrm>
            <a:off x="7960256" y="3259269"/>
            <a:ext cx="10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sz="2400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2  2      </a:t>
            </a:r>
            <a:endParaRPr sz="2400"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28;p39">
            <a:extLst>
              <a:ext uri="{FF2B5EF4-FFF2-40B4-BE49-F238E27FC236}">
                <a16:creationId xmlns:a16="http://schemas.microsoft.com/office/drawing/2014/main" id="{F28007C6-AA27-43B1-A7E4-3A4104EA0DAA}"/>
              </a:ext>
            </a:extLst>
          </p:cNvPr>
          <p:cNvSpPr txBox="1"/>
          <p:nvPr/>
        </p:nvSpPr>
        <p:spPr>
          <a:xfrm>
            <a:off x="10250853" y="3438859"/>
            <a:ext cx="138642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sz="2400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14    22      </a:t>
            </a:r>
            <a:endParaRPr sz="2400"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cxnSp>
        <p:nvCxnSpPr>
          <p:cNvPr id="52" name="Connecteur droit 28">
            <a:extLst>
              <a:ext uri="{FF2B5EF4-FFF2-40B4-BE49-F238E27FC236}">
                <a16:creationId xmlns:a16="http://schemas.microsoft.com/office/drawing/2014/main" id="{AC707346-CC1E-4459-993C-65EB12C5016A}"/>
              </a:ext>
            </a:extLst>
          </p:cNvPr>
          <p:cNvCxnSpPr>
            <a:cxnSpLocks/>
          </p:cNvCxnSpPr>
          <p:nvPr/>
        </p:nvCxnSpPr>
        <p:spPr>
          <a:xfrm>
            <a:off x="6942003" y="3637863"/>
            <a:ext cx="55421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ZoneTexte 29">
            <a:extLst>
              <a:ext uri="{FF2B5EF4-FFF2-40B4-BE49-F238E27FC236}">
                <a16:creationId xmlns:a16="http://schemas.microsoft.com/office/drawing/2014/main" id="{6B8A86A2-BDEA-4671-9FBB-A8764BCB2B28}"/>
              </a:ext>
            </a:extLst>
          </p:cNvPr>
          <p:cNvSpPr txBox="1"/>
          <p:nvPr/>
        </p:nvSpPr>
        <p:spPr>
          <a:xfrm>
            <a:off x="6612445" y="3137264"/>
            <a:ext cx="298647" cy="4011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–</a:t>
            </a:r>
            <a:endParaRPr lang="fr-FR" dirty="0"/>
          </a:p>
        </p:txBody>
      </p:sp>
      <p:cxnSp>
        <p:nvCxnSpPr>
          <p:cNvPr id="54" name="Connecteur droit 30">
            <a:extLst>
              <a:ext uri="{FF2B5EF4-FFF2-40B4-BE49-F238E27FC236}">
                <a16:creationId xmlns:a16="http://schemas.microsoft.com/office/drawing/2014/main" id="{8CFBBF1B-90A1-4E19-8795-D07A41F49BAB}"/>
              </a:ext>
            </a:extLst>
          </p:cNvPr>
          <p:cNvCxnSpPr>
            <a:cxnSpLocks/>
          </p:cNvCxnSpPr>
          <p:nvPr/>
        </p:nvCxnSpPr>
        <p:spPr>
          <a:xfrm>
            <a:off x="6970355" y="4363265"/>
            <a:ext cx="89920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ZoneTexte 31">
            <a:extLst>
              <a:ext uri="{FF2B5EF4-FFF2-40B4-BE49-F238E27FC236}">
                <a16:creationId xmlns:a16="http://schemas.microsoft.com/office/drawing/2014/main" id="{C94D0531-5DA3-4FB8-BABA-41EC8C88AA8A}"/>
              </a:ext>
            </a:extLst>
          </p:cNvPr>
          <p:cNvSpPr txBox="1"/>
          <p:nvPr/>
        </p:nvSpPr>
        <p:spPr>
          <a:xfrm>
            <a:off x="6612445" y="3822379"/>
            <a:ext cx="298647" cy="4011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–</a:t>
            </a:r>
            <a:endParaRPr lang="fr-FR" dirty="0"/>
          </a:p>
        </p:txBody>
      </p:sp>
      <p:pic>
        <p:nvPicPr>
          <p:cNvPr id="15" name="Image 53">
            <a:extLst>
              <a:ext uri="{FF2B5EF4-FFF2-40B4-BE49-F238E27FC236}">
                <a16:creationId xmlns:a16="http://schemas.microsoft.com/office/drawing/2014/main" id="{67264EA0-2A1B-EEDD-7184-CD60E7542806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19108" y="2919823"/>
            <a:ext cx="221055" cy="240387"/>
          </a:xfrm>
          <a:prstGeom prst="rect">
            <a:avLst/>
          </a:prstGeom>
        </p:spPr>
      </p:pic>
      <p:pic>
        <p:nvPicPr>
          <p:cNvPr id="17" name="Image 53">
            <a:extLst>
              <a:ext uri="{FF2B5EF4-FFF2-40B4-BE49-F238E27FC236}">
                <a16:creationId xmlns:a16="http://schemas.microsoft.com/office/drawing/2014/main" id="{1E3A6BFF-A357-7F1F-C59D-1DBB837615A7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59828" y="3249480"/>
            <a:ext cx="221055" cy="24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votre livret et votre crayon, puis répondez individuellement aux exercices. Vous avez 10 min.</a:t>
            </a:r>
            <a:endParaRPr lang="fr-FR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difficulté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901E780-502B-4E4B-A276-BF205ACFC1E8}"/>
              </a:ext>
            </a:extLst>
          </p:cNvPr>
          <p:cNvGrpSpPr/>
          <p:nvPr/>
        </p:nvGrpSpPr>
        <p:grpSpPr>
          <a:xfrm>
            <a:off x="1838325" y="1062322"/>
            <a:ext cx="8515350" cy="5534047"/>
            <a:chOff x="652077" y="1062322"/>
            <a:chExt cx="8515350" cy="553404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B875E32F-00A3-4F6D-BD5F-910F60CDC7E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2077" y="4472294"/>
              <a:ext cx="8515350" cy="2124075"/>
            </a:xfrm>
            <a:prstGeom prst="rect">
              <a:avLst/>
            </a:prstGeom>
          </p:spPr>
        </p:pic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C2797FB3-9554-4961-87D8-74FD940BA83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272495" y="1062322"/>
              <a:ext cx="6894931" cy="37803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</a:t>
            </a:r>
            <a:br>
              <a:rPr lang="fr-FR" sz="160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21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2D6ECF4-C208-33E2-C1D0-C049DF1D1B53}"/>
              </a:ext>
            </a:extLst>
          </p:cNvPr>
          <p:cNvGrpSpPr/>
          <p:nvPr/>
        </p:nvGrpSpPr>
        <p:grpSpPr>
          <a:xfrm>
            <a:off x="906995" y="1054090"/>
            <a:ext cx="10378010" cy="5103090"/>
            <a:chOff x="618426" y="916785"/>
            <a:chExt cx="10378010" cy="5103090"/>
          </a:xfrm>
        </p:grpSpPr>
        <p:pic>
          <p:nvPicPr>
            <p:cNvPr id="121" name="Image 120">
              <a:extLst>
                <a:ext uri="{FF2B5EF4-FFF2-40B4-BE49-F238E27FC236}">
                  <a16:creationId xmlns:a16="http://schemas.microsoft.com/office/drawing/2014/main" id="{112A4D9E-14C7-4CEF-B12F-3ECD7D03B7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1739"/>
            <a:stretch>
              <a:fillRect/>
            </a:stretch>
          </p:blipFill>
          <p:spPr>
            <a:xfrm>
              <a:off x="618426" y="916785"/>
              <a:ext cx="10378010" cy="5103090"/>
            </a:xfrm>
            <a:prstGeom prst="rect">
              <a:avLst/>
            </a:prstGeom>
          </p:spPr>
        </p:pic>
        <p:grpSp>
          <p:nvGrpSpPr>
            <p:cNvPr id="123" name="Group 7">
              <a:extLst>
                <a:ext uri="{FF2B5EF4-FFF2-40B4-BE49-F238E27FC236}">
                  <a16:creationId xmlns:a16="http://schemas.microsoft.com/office/drawing/2014/main" id="{695881DD-9202-478F-8AB4-E693823E6F39}"/>
                </a:ext>
              </a:extLst>
            </p:cNvPr>
            <p:cNvGrpSpPr/>
            <p:nvPr/>
          </p:nvGrpSpPr>
          <p:grpSpPr>
            <a:xfrm>
              <a:off x="1428424" y="1598673"/>
              <a:ext cx="2044324" cy="1821682"/>
              <a:chOff x="1498839" y="3457371"/>
              <a:chExt cx="2044324" cy="1599401"/>
            </a:xfrm>
          </p:grpSpPr>
          <p:sp>
            <p:nvSpPr>
              <p:cNvPr id="124" name="Google Shape;528;p39">
                <a:extLst>
                  <a:ext uri="{FF2B5EF4-FFF2-40B4-BE49-F238E27FC236}">
                    <a16:creationId xmlns:a16="http://schemas.microsoft.com/office/drawing/2014/main" id="{1E30C7AF-CAD7-4F64-8309-1488838DCEF3}"/>
                  </a:ext>
                </a:extLst>
              </p:cNvPr>
              <p:cNvSpPr txBox="1"/>
              <p:nvPr/>
            </p:nvSpPr>
            <p:spPr>
              <a:xfrm>
                <a:off x="1613359" y="3566919"/>
                <a:ext cx="648481" cy="3039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1 2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" name="Google Shape;528;p39">
                <a:extLst>
                  <a:ext uri="{FF2B5EF4-FFF2-40B4-BE49-F238E27FC236}">
                    <a16:creationId xmlns:a16="http://schemas.microsoft.com/office/drawing/2014/main" id="{81270323-6C72-4C47-B721-1D359A487466}"/>
                  </a:ext>
                </a:extLst>
              </p:cNvPr>
              <p:cNvSpPr txBox="1"/>
              <p:nvPr/>
            </p:nvSpPr>
            <p:spPr>
              <a:xfrm>
                <a:off x="1600658" y="3903173"/>
                <a:ext cx="945569" cy="3039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0  2   4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" name="Google Shape;528;p39">
                <a:extLst>
                  <a:ext uri="{FF2B5EF4-FFF2-40B4-BE49-F238E27FC236}">
                    <a16:creationId xmlns:a16="http://schemas.microsoft.com/office/drawing/2014/main" id="{307676EE-D7AC-44E7-85B3-D33C95323234}"/>
                  </a:ext>
                </a:extLst>
              </p:cNvPr>
              <p:cNvSpPr txBox="1"/>
              <p:nvPr/>
            </p:nvSpPr>
            <p:spPr>
              <a:xfrm>
                <a:off x="1768670" y="4144923"/>
                <a:ext cx="801866" cy="3039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2   4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" name="Google Shape;528;p39">
                <a:extLst>
                  <a:ext uri="{FF2B5EF4-FFF2-40B4-BE49-F238E27FC236}">
                    <a16:creationId xmlns:a16="http://schemas.microsoft.com/office/drawing/2014/main" id="{8AE48A7E-8418-4641-A3EF-0806C03CCA30}"/>
                  </a:ext>
                </a:extLst>
              </p:cNvPr>
              <p:cNvSpPr txBox="1"/>
              <p:nvPr/>
            </p:nvSpPr>
            <p:spPr>
              <a:xfrm>
                <a:off x="1872584" y="4392913"/>
                <a:ext cx="610898" cy="3039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0   0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" name="Google Shape;528;p39">
                <a:extLst>
                  <a:ext uri="{FF2B5EF4-FFF2-40B4-BE49-F238E27FC236}">
                    <a16:creationId xmlns:a16="http://schemas.microsoft.com/office/drawing/2014/main" id="{1B269269-4701-4F9C-A32C-9B6041B9970B}"/>
                  </a:ext>
                </a:extLst>
              </p:cNvPr>
              <p:cNvSpPr txBox="1"/>
              <p:nvPr/>
            </p:nvSpPr>
            <p:spPr>
              <a:xfrm>
                <a:off x="2773831" y="3566919"/>
                <a:ext cx="648481" cy="3039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1  2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" name="Google Shape;528;p39">
                <a:extLst>
                  <a:ext uri="{FF2B5EF4-FFF2-40B4-BE49-F238E27FC236}">
                    <a16:creationId xmlns:a16="http://schemas.microsoft.com/office/drawing/2014/main" id="{B3E9696D-D208-4682-88C8-6784715516F2}"/>
                  </a:ext>
                </a:extLst>
              </p:cNvPr>
              <p:cNvSpPr txBox="1"/>
              <p:nvPr/>
            </p:nvSpPr>
            <p:spPr>
              <a:xfrm>
                <a:off x="2390816" y="4752799"/>
                <a:ext cx="1152347" cy="3039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12     12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130" name="Connecteur droit 28">
                <a:extLst>
                  <a:ext uri="{FF2B5EF4-FFF2-40B4-BE49-F238E27FC236}">
                    <a16:creationId xmlns:a16="http://schemas.microsoft.com/office/drawing/2014/main" id="{A6CC14CB-DE06-4DA9-8987-66904A2907B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93360" y="3883059"/>
                <a:ext cx="36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1" name="ZoneTexte 29">
                <a:extLst>
                  <a:ext uri="{FF2B5EF4-FFF2-40B4-BE49-F238E27FC236}">
                    <a16:creationId xmlns:a16="http://schemas.microsoft.com/office/drawing/2014/main" id="{5F3924C5-16A1-4357-8992-DA7232838459}"/>
                  </a:ext>
                </a:extLst>
              </p:cNvPr>
              <p:cNvSpPr txBox="1"/>
              <p:nvPr/>
            </p:nvSpPr>
            <p:spPr>
              <a:xfrm>
                <a:off x="1498839" y="3457371"/>
                <a:ext cx="2986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  <p:cxnSp>
            <p:nvCxnSpPr>
              <p:cNvPr id="132" name="Connecteur droit 30">
                <a:extLst>
                  <a:ext uri="{FF2B5EF4-FFF2-40B4-BE49-F238E27FC236}">
                    <a16:creationId xmlns:a16="http://schemas.microsoft.com/office/drawing/2014/main" id="{0155CDDF-B982-44D6-B1B9-E1A0FB498BC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72244" y="4410718"/>
                <a:ext cx="468000" cy="83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3" name="ZoneTexte 31">
                <a:extLst>
                  <a:ext uri="{FF2B5EF4-FFF2-40B4-BE49-F238E27FC236}">
                    <a16:creationId xmlns:a16="http://schemas.microsoft.com/office/drawing/2014/main" id="{078F85E8-F800-4DD7-A2E4-A008B10E3AD1}"/>
                  </a:ext>
                </a:extLst>
              </p:cNvPr>
              <p:cNvSpPr txBox="1"/>
              <p:nvPr/>
            </p:nvSpPr>
            <p:spPr>
              <a:xfrm>
                <a:off x="1506744" y="4132028"/>
                <a:ext cx="2986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</p:grpSp>
        <p:grpSp>
          <p:nvGrpSpPr>
            <p:cNvPr id="134" name="Group 7">
              <a:extLst>
                <a:ext uri="{FF2B5EF4-FFF2-40B4-BE49-F238E27FC236}">
                  <a16:creationId xmlns:a16="http://schemas.microsoft.com/office/drawing/2014/main" id="{1750BE69-2D63-404F-9C31-B735E9AAADF3}"/>
                </a:ext>
              </a:extLst>
            </p:cNvPr>
            <p:cNvGrpSpPr/>
            <p:nvPr/>
          </p:nvGrpSpPr>
          <p:grpSpPr>
            <a:xfrm>
              <a:off x="4846788" y="1615142"/>
              <a:ext cx="2171850" cy="1805209"/>
              <a:chOff x="1498839" y="3457371"/>
              <a:chExt cx="2068450" cy="1584939"/>
            </a:xfrm>
          </p:grpSpPr>
          <p:sp>
            <p:nvSpPr>
              <p:cNvPr id="135" name="Google Shape;528;p39">
                <a:extLst>
                  <a:ext uri="{FF2B5EF4-FFF2-40B4-BE49-F238E27FC236}">
                    <a16:creationId xmlns:a16="http://schemas.microsoft.com/office/drawing/2014/main" id="{EE0F1047-4C10-4421-AEF6-848EFF181E3C}"/>
                  </a:ext>
                </a:extLst>
              </p:cNvPr>
              <p:cNvSpPr txBox="1"/>
              <p:nvPr/>
            </p:nvSpPr>
            <p:spPr>
              <a:xfrm>
                <a:off x="1624383" y="3566919"/>
                <a:ext cx="648481" cy="3039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2  3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" name="Google Shape;528;p39">
                <a:extLst>
                  <a:ext uri="{FF2B5EF4-FFF2-40B4-BE49-F238E27FC236}">
                    <a16:creationId xmlns:a16="http://schemas.microsoft.com/office/drawing/2014/main" id="{A90A26BA-1350-490D-8D9F-30698BE4B6D4}"/>
                  </a:ext>
                </a:extLst>
              </p:cNvPr>
              <p:cNvSpPr txBox="1"/>
              <p:nvPr/>
            </p:nvSpPr>
            <p:spPr>
              <a:xfrm>
                <a:off x="1589634" y="3903172"/>
                <a:ext cx="945569" cy="3039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0  6  9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" name="Google Shape;528;p39">
                <a:extLst>
                  <a:ext uri="{FF2B5EF4-FFF2-40B4-BE49-F238E27FC236}">
                    <a16:creationId xmlns:a16="http://schemas.microsoft.com/office/drawing/2014/main" id="{0B3F6AF2-4981-498C-A47E-864CBE1D2102}"/>
                  </a:ext>
                </a:extLst>
              </p:cNvPr>
              <p:cNvSpPr txBox="1"/>
              <p:nvPr/>
            </p:nvSpPr>
            <p:spPr>
              <a:xfrm>
                <a:off x="1768670" y="4130464"/>
                <a:ext cx="801866" cy="3039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6  9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" name="Google Shape;528;p39">
                <a:extLst>
                  <a:ext uri="{FF2B5EF4-FFF2-40B4-BE49-F238E27FC236}">
                    <a16:creationId xmlns:a16="http://schemas.microsoft.com/office/drawing/2014/main" id="{8DFE6632-EF46-4633-9EC3-0BB69691998A}"/>
                  </a:ext>
                </a:extLst>
              </p:cNvPr>
              <p:cNvSpPr txBox="1"/>
              <p:nvPr/>
            </p:nvSpPr>
            <p:spPr>
              <a:xfrm>
                <a:off x="1861009" y="4378454"/>
                <a:ext cx="610898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0  0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" name="Google Shape;528;p39">
                <a:extLst>
                  <a:ext uri="{FF2B5EF4-FFF2-40B4-BE49-F238E27FC236}">
                    <a16:creationId xmlns:a16="http://schemas.microsoft.com/office/drawing/2014/main" id="{BEE37B04-25AC-4658-907E-806BF5CF20E8}"/>
                  </a:ext>
                </a:extLst>
              </p:cNvPr>
              <p:cNvSpPr txBox="1"/>
              <p:nvPr/>
            </p:nvSpPr>
            <p:spPr>
              <a:xfrm>
                <a:off x="2696663" y="3566919"/>
                <a:ext cx="648481" cy="3039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1  3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" name="Google Shape;528;p39">
                <a:extLst>
                  <a:ext uri="{FF2B5EF4-FFF2-40B4-BE49-F238E27FC236}">
                    <a16:creationId xmlns:a16="http://schemas.microsoft.com/office/drawing/2014/main" id="{FA34EE1A-F2EA-437D-8800-83D77B22A396}"/>
                  </a:ext>
                </a:extLst>
              </p:cNvPr>
              <p:cNvSpPr txBox="1"/>
              <p:nvPr/>
            </p:nvSpPr>
            <p:spPr>
              <a:xfrm>
                <a:off x="2322924" y="4738337"/>
                <a:ext cx="1244365" cy="3039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23     13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141" name="Connecteur droit 28">
                <a:extLst>
                  <a:ext uri="{FF2B5EF4-FFF2-40B4-BE49-F238E27FC236}">
                    <a16:creationId xmlns:a16="http://schemas.microsoft.com/office/drawing/2014/main" id="{4A39390D-2DAE-48C0-8D74-5A73D358C9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93360" y="3883059"/>
                <a:ext cx="36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2" name="ZoneTexte 29">
                <a:extLst>
                  <a:ext uri="{FF2B5EF4-FFF2-40B4-BE49-F238E27FC236}">
                    <a16:creationId xmlns:a16="http://schemas.microsoft.com/office/drawing/2014/main" id="{DA12A8F9-092F-4E35-AEF6-B350EA061842}"/>
                  </a:ext>
                </a:extLst>
              </p:cNvPr>
              <p:cNvSpPr txBox="1"/>
              <p:nvPr/>
            </p:nvSpPr>
            <p:spPr>
              <a:xfrm>
                <a:off x="1498839" y="3457371"/>
                <a:ext cx="2986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  <p:cxnSp>
            <p:nvCxnSpPr>
              <p:cNvPr id="143" name="Connecteur droit 30">
                <a:extLst>
                  <a:ext uri="{FF2B5EF4-FFF2-40B4-BE49-F238E27FC236}">
                    <a16:creationId xmlns:a16="http://schemas.microsoft.com/office/drawing/2014/main" id="{AD0892D9-F608-41A1-83C0-60ADE20DCB4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72244" y="4396259"/>
                <a:ext cx="468000" cy="83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4" name="ZoneTexte 31">
                <a:extLst>
                  <a:ext uri="{FF2B5EF4-FFF2-40B4-BE49-F238E27FC236}">
                    <a16:creationId xmlns:a16="http://schemas.microsoft.com/office/drawing/2014/main" id="{4ECABFF5-3B2C-41B9-9CF0-4EC0B94A3372}"/>
                  </a:ext>
                </a:extLst>
              </p:cNvPr>
              <p:cNvSpPr txBox="1"/>
              <p:nvPr/>
            </p:nvSpPr>
            <p:spPr>
              <a:xfrm>
                <a:off x="1506744" y="4132028"/>
                <a:ext cx="2986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</p:grpSp>
        <p:grpSp>
          <p:nvGrpSpPr>
            <p:cNvPr id="145" name="Group 7">
              <a:extLst>
                <a:ext uri="{FF2B5EF4-FFF2-40B4-BE49-F238E27FC236}">
                  <a16:creationId xmlns:a16="http://schemas.microsoft.com/office/drawing/2014/main" id="{3D2D2269-31EC-488E-BCBE-B4DF9089DC30}"/>
                </a:ext>
              </a:extLst>
            </p:cNvPr>
            <p:cNvGrpSpPr/>
            <p:nvPr/>
          </p:nvGrpSpPr>
          <p:grpSpPr>
            <a:xfrm>
              <a:off x="8213406" y="1595122"/>
              <a:ext cx="2159493" cy="1825230"/>
              <a:chOff x="1498839" y="3457371"/>
              <a:chExt cx="2056681" cy="1602517"/>
            </a:xfrm>
          </p:grpSpPr>
          <p:sp>
            <p:nvSpPr>
              <p:cNvPr id="146" name="Google Shape;528;p39">
                <a:extLst>
                  <a:ext uri="{FF2B5EF4-FFF2-40B4-BE49-F238E27FC236}">
                    <a16:creationId xmlns:a16="http://schemas.microsoft.com/office/drawing/2014/main" id="{B6B1011D-CC2B-4F87-B101-61854C38E51C}"/>
                  </a:ext>
                </a:extLst>
              </p:cNvPr>
              <p:cNvSpPr txBox="1"/>
              <p:nvPr/>
            </p:nvSpPr>
            <p:spPr>
              <a:xfrm>
                <a:off x="1670713" y="3566919"/>
                <a:ext cx="648481" cy="3039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3  6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" name="Google Shape;528;p39">
                <a:extLst>
                  <a:ext uri="{FF2B5EF4-FFF2-40B4-BE49-F238E27FC236}">
                    <a16:creationId xmlns:a16="http://schemas.microsoft.com/office/drawing/2014/main" id="{B9214F62-2155-4FE1-B4F7-B1F85B16B0F2}"/>
                  </a:ext>
                </a:extLst>
              </p:cNvPr>
              <p:cNvSpPr txBox="1"/>
              <p:nvPr/>
            </p:nvSpPr>
            <p:spPr>
              <a:xfrm>
                <a:off x="1622706" y="3903172"/>
                <a:ext cx="945569" cy="3039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0  1   8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" name="Google Shape;528;p39">
                <a:extLst>
                  <a:ext uri="{FF2B5EF4-FFF2-40B4-BE49-F238E27FC236}">
                    <a16:creationId xmlns:a16="http://schemas.microsoft.com/office/drawing/2014/main" id="{A747C41A-1B32-4C4B-A2A6-A04C3C84CE99}"/>
                  </a:ext>
                </a:extLst>
              </p:cNvPr>
              <p:cNvSpPr txBox="1"/>
              <p:nvPr/>
            </p:nvSpPr>
            <p:spPr>
              <a:xfrm>
                <a:off x="1825279" y="4148041"/>
                <a:ext cx="816522" cy="3039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1   8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" name="Google Shape;528;p39">
                <a:extLst>
                  <a:ext uri="{FF2B5EF4-FFF2-40B4-BE49-F238E27FC236}">
                    <a16:creationId xmlns:a16="http://schemas.microsoft.com/office/drawing/2014/main" id="{B06AFE5F-EAB6-4060-8B74-0095717FF3AF}"/>
                  </a:ext>
                </a:extLst>
              </p:cNvPr>
              <p:cNvSpPr txBox="1"/>
              <p:nvPr/>
            </p:nvSpPr>
            <p:spPr>
              <a:xfrm>
                <a:off x="1894081" y="4417153"/>
                <a:ext cx="610898" cy="3039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0   0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" name="Google Shape;528;p39">
                <a:extLst>
                  <a:ext uri="{FF2B5EF4-FFF2-40B4-BE49-F238E27FC236}">
                    <a16:creationId xmlns:a16="http://schemas.microsoft.com/office/drawing/2014/main" id="{0DA1545A-412A-4161-9032-64B3C78FAB82}"/>
                  </a:ext>
                </a:extLst>
              </p:cNvPr>
              <p:cNvSpPr txBox="1"/>
              <p:nvPr/>
            </p:nvSpPr>
            <p:spPr>
              <a:xfrm>
                <a:off x="2749549" y="3566919"/>
                <a:ext cx="648481" cy="3039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2  1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" name="Google Shape;528;p39">
                <a:extLst>
                  <a:ext uri="{FF2B5EF4-FFF2-40B4-BE49-F238E27FC236}">
                    <a16:creationId xmlns:a16="http://schemas.microsoft.com/office/drawing/2014/main" id="{30A8F246-5AAB-4A4D-8482-C8590680C25C}"/>
                  </a:ext>
                </a:extLst>
              </p:cNvPr>
              <p:cNvSpPr txBox="1"/>
              <p:nvPr/>
            </p:nvSpPr>
            <p:spPr>
              <a:xfrm>
                <a:off x="2403173" y="4755915"/>
                <a:ext cx="1152347" cy="3039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18     21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152" name="Connecteur droit 28">
                <a:extLst>
                  <a:ext uri="{FF2B5EF4-FFF2-40B4-BE49-F238E27FC236}">
                    <a16:creationId xmlns:a16="http://schemas.microsoft.com/office/drawing/2014/main" id="{5884D93D-696A-43D4-BB32-7CF8040C08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93360" y="3883059"/>
                <a:ext cx="36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3" name="ZoneTexte 29">
                <a:extLst>
                  <a:ext uri="{FF2B5EF4-FFF2-40B4-BE49-F238E27FC236}">
                    <a16:creationId xmlns:a16="http://schemas.microsoft.com/office/drawing/2014/main" id="{42D75ED9-FE0A-44EE-A84D-F7FFFE7B6CAB}"/>
                  </a:ext>
                </a:extLst>
              </p:cNvPr>
              <p:cNvSpPr txBox="1"/>
              <p:nvPr/>
            </p:nvSpPr>
            <p:spPr>
              <a:xfrm>
                <a:off x="1498839" y="3457371"/>
                <a:ext cx="2986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  <p:cxnSp>
            <p:nvCxnSpPr>
              <p:cNvPr id="154" name="Connecteur droit 30">
                <a:extLst>
                  <a:ext uri="{FF2B5EF4-FFF2-40B4-BE49-F238E27FC236}">
                    <a16:creationId xmlns:a16="http://schemas.microsoft.com/office/drawing/2014/main" id="{CDF246F4-22E8-439F-A76E-BA6909F68B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72244" y="4413836"/>
                <a:ext cx="468000" cy="83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5" name="ZoneTexte 31">
                <a:extLst>
                  <a:ext uri="{FF2B5EF4-FFF2-40B4-BE49-F238E27FC236}">
                    <a16:creationId xmlns:a16="http://schemas.microsoft.com/office/drawing/2014/main" id="{FDE1786A-6B18-4803-98E9-FE3C33768086}"/>
                  </a:ext>
                </a:extLst>
              </p:cNvPr>
              <p:cNvSpPr txBox="1"/>
              <p:nvPr/>
            </p:nvSpPr>
            <p:spPr>
              <a:xfrm>
                <a:off x="1506744" y="4132028"/>
                <a:ext cx="2986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</p:grpSp>
        <p:grpSp>
          <p:nvGrpSpPr>
            <p:cNvPr id="156" name="Group 7">
              <a:extLst>
                <a:ext uri="{FF2B5EF4-FFF2-40B4-BE49-F238E27FC236}">
                  <a16:creationId xmlns:a16="http://schemas.microsoft.com/office/drawing/2014/main" id="{248E7CDB-50B8-4AEA-9EB0-C70E9D8472E5}"/>
                </a:ext>
              </a:extLst>
            </p:cNvPr>
            <p:cNvGrpSpPr/>
            <p:nvPr/>
          </p:nvGrpSpPr>
          <p:grpSpPr>
            <a:xfrm>
              <a:off x="1371601" y="4408909"/>
              <a:ext cx="1997422" cy="1439345"/>
              <a:chOff x="1498839" y="3457371"/>
              <a:chExt cx="1923473" cy="1191240"/>
            </a:xfrm>
          </p:grpSpPr>
          <p:sp>
            <p:nvSpPr>
              <p:cNvPr id="157" name="Google Shape;528;p39">
                <a:extLst>
                  <a:ext uri="{FF2B5EF4-FFF2-40B4-BE49-F238E27FC236}">
                    <a16:creationId xmlns:a16="http://schemas.microsoft.com/office/drawing/2014/main" id="{BA7A4EB3-9AA9-4FC6-876F-D04311FB8A04}"/>
                  </a:ext>
                </a:extLst>
              </p:cNvPr>
              <p:cNvSpPr txBox="1"/>
              <p:nvPr/>
            </p:nvSpPr>
            <p:spPr>
              <a:xfrm>
                <a:off x="1672062" y="3557477"/>
                <a:ext cx="648481" cy="28653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1  6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" name="Google Shape;528;p39">
                <a:extLst>
                  <a:ext uri="{FF2B5EF4-FFF2-40B4-BE49-F238E27FC236}">
                    <a16:creationId xmlns:a16="http://schemas.microsoft.com/office/drawing/2014/main" id="{907C9AD7-8917-4812-B471-6F1D07AF6BE0}"/>
                  </a:ext>
                </a:extLst>
              </p:cNvPr>
              <p:cNvSpPr txBox="1"/>
              <p:nvPr/>
            </p:nvSpPr>
            <p:spPr>
              <a:xfrm>
                <a:off x="1624139" y="3842587"/>
                <a:ext cx="945569" cy="28653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0   8   0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" name="Google Shape;528;p39">
                <a:extLst>
                  <a:ext uri="{FF2B5EF4-FFF2-40B4-BE49-F238E27FC236}">
                    <a16:creationId xmlns:a16="http://schemas.microsoft.com/office/drawing/2014/main" id="{21553F1F-E098-4229-B5DF-A1BEAEC50D3A}"/>
                  </a:ext>
                </a:extLst>
              </p:cNvPr>
              <p:cNvSpPr txBox="1"/>
              <p:nvPr/>
            </p:nvSpPr>
            <p:spPr>
              <a:xfrm>
                <a:off x="1815634" y="4080521"/>
                <a:ext cx="801866" cy="28653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8   0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" name="Google Shape;528;p39">
                <a:extLst>
                  <a:ext uri="{FF2B5EF4-FFF2-40B4-BE49-F238E27FC236}">
                    <a16:creationId xmlns:a16="http://schemas.microsoft.com/office/drawing/2014/main" id="{8A230961-78E1-4201-BF05-F03C55AD5AF4}"/>
                  </a:ext>
                </a:extLst>
              </p:cNvPr>
              <p:cNvSpPr txBox="1"/>
              <p:nvPr/>
            </p:nvSpPr>
            <p:spPr>
              <a:xfrm>
                <a:off x="1902101" y="4362072"/>
                <a:ext cx="610898" cy="28653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0   0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" name="Google Shape;528;p39">
                <a:extLst>
                  <a:ext uri="{FF2B5EF4-FFF2-40B4-BE49-F238E27FC236}">
                    <a16:creationId xmlns:a16="http://schemas.microsoft.com/office/drawing/2014/main" id="{38D7FE80-7BAF-44A0-86C4-44973E679243}"/>
                  </a:ext>
                </a:extLst>
              </p:cNvPr>
              <p:cNvSpPr txBox="1"/>
              <p:nvPr/>
            </p:nvSpPr>
            <p:spPr>
              <a:xfrm>
                <a:off x="2773831" y="3548760"/>
                <a:ext cx="648481" cy="3039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1  5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163" name="Connecteur droit 28">
                <a:extLst>
                  <a:ext uri="{FF2B5EF4-FFF2-40B4-BE49-F238E27FC236}">
                    <a16:creationId xmlns:a16="http://schemas.microsoft.com/office/drawing/2014/main" id="{9CC3FAC0-0E39-4F20-AD79-3028957F7B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93360" y="3838986"/>
                <a:ext cx="36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4" name="ZoneTexte 29">
                <a:extLst>
                  <a:ext uri="{FF2B5EF4-FFF2-40B4-BE49-F238E27FC236}">
                    <a16:creationId xmlns:a16="http://schemas.microsoft.com/office/drawing/2014/main" id="{C1DB8BFB-ACF5-45E8-A4AD-7346A5CBE669}"/>
                  </a:ext>
                </a:extLst>
              </p:cNvPr>
              <p:cNvSpPr txBox="1"/>
              <p:nvPr/>
            </p:nvSpPr>
            <p:spPr>
              <a:xfrm>
                <a:off x="1498839" y="3457371"/>
                <a:ext cx="2986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  <p:cxnSp>
            <p:nvCxnSpPr>
              <p:cNvPr id="165" name="Connecteur droit 30">
                <a:extLst>
                  <a:ext uri="{FF2B5EF4-FFF2-40B4-BE49-F238E27FC236}">
                    <a16:creationId xmlns:a16="http://schemas.microsoft.com/office/drawing/2014/main" id="{E8F245B4-907D-4785-BC92-35F5066BDF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72244" y="4370997"/>
                <a:ext cx="468000" cy="83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6" name="ZoneTexte 31">
                <a:extLst>
                  <a:ext uri="{FF2B5EF4-FFF2-40B4-BE49-F238E27FC236}">
                    <a16:creationId xmlns:a16="http://schemas.microsoft.com/office/drawing/2014/main" id="{0973F980-AD22-4944-B1E7-C29AC368E920}"/>
                  </a:ext>
                </a:extLst>
              </p:cNvPr>
              <p:cNvSpPr txBox="1"/>
              <p:nvPr/>
            </p:nvSpPr>
            <p:spPr>
              <a:xfrm>
                <a:off x="1506744" y="4132028"/>
                <a:ext cx="2986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</p:grpSp>
        <p:grpSp>
          <p:nvGrpSpPr>
            <p:cNvPr id="177" name="Group 7">
              <a:extLst>
                <a:ext uri="{FF2B5EF4-FFF2-40B4-BE49-F238E27FC236}">
                  <a16:creationId xmlns:a16="http://schemas.microsoft.com/office/drawing/2014/main" id="{99E8CD6B-06CC-4525-8C0A-AA2A5CDF6E66}"/>
                </a:ext>
              </a:extLst>
            </p:cNvPr>
            <p:cNvGrpSpPr/>
            <p:nvPr/>
          </p:nvGrpSpPr>
          <p:grpSpPr>
            <a:xfrm>
              <a:off x="4836541" y="4413392"/>
              <a:ext cx="1955046" cy="1475399"/>
              <a:chOff x="1498839" y="3457371"/>
              <a:chExt cx="1815879" cy="1221079"/>
            </a:xfrm>
          </p:grpSpPr>
          <p:sp>
            <p:nvSpPr>
              <p:cNvPr id="178" name="Google Shape;528;p39">
                <a:extLst>
                  <a:ext uri="{FF2B5EF4-FFF2-40B4-BE49-F238E27FC236}">
                    <a16:creationId xmlns:a16="http://schemas.microsoft.com/office/drawing/2014/main" id="{6B9AB690-BE05-47C1-8943-D220BE089F1F}"/>
                  </a:ext>
                </a:extLst>
              </p:cNvPr>
              <p:cNvSpPr txBox="1"/>
              <p:nvPr/>
            </p:nvSpPr>
            <p:spPr>
              <a:xfrm>
                <a:off x="1608848" y="3553769"/>
                <a:ext cx="689768" cy="2865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2  7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" name="Google Shape;528;p39">
                <a:extLst>
                  <a:ext uri="{FF2B5EF4-FFF2-40B4-BE49-F238E27FC236}">
                    <a16:creationId xmlns:a16="http://schemas.microsoft.com/office/drawing/2014/main" id="{E48CCA21-B6D7-48CA-8E40-BAC0A8DFF64A}"/>
                  </a:ext>
                </a:extLst>
              </p:cNvPr>
              <p:cNvSpPr txBox="1"/>
              <p:nvPr/>
            </p:nvSpPr>
            <p:spPr>
              <a:xfrm>
                <a:off x="1583672" y="3838884"/>
                <a:ext cx="945569" cy="2865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0  8  1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" name="Google Shape;528;p39">
                <a:extLst>
                  <a:ext uri="{FF2B5EF4-FFF2-40B4-BE49-F238E27FC236}">
                    <a16:creationId xmlns:a16="http://schemas.microsoft.com/office/drawing/2014/main" id="{1BEA105A-05D6-4431-96C9-192A1E8EE2EC}"/>
                  </a:ext>
                </a:extLst>
              </p:cNvPr>
              <p:cNvSpPr txBox="1"/>
              <p:nvPr/>
            </p:nvSpPr>
            <p:spPr>
              <a:xfrm>
                <a:off x="1757344" y="4076816"/>
                <a:ext cx="801866" cy="2865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8  1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" name="Google Shape;528;p39">
                <a:extLst>
                  <a:ext uri="{FF2B5EF4-FFF2-40B4-BE49-F238E27FC236}">
                    <a16:creationId xmlns:a16="http://schemas.microsoft.com/office/drawing/2014/main" id="{8BC51BB3-E093-469F-A388-406C66B390ED}"/>
                  </a:ext>
                </a:extLst>
              </p:cNvPr>
              <p:cNvSpPr txBox="1"/>
              <p:nvPr/>
            </p:nvSpPr>
            <p:spPr>
              <a:xfrm>
                <a:off x="1861009" y="4332232"/>
                <a:ext cx="610898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0  0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" name="Google Shape;528;p39">
                <a:extLst>
                  <a:ext uri="{FF2B5EF4-FFF2-40B4-BE49-F238E27FC236}">
                    <a16:creationId xmlns:a16="http://schemas.microsoft.com/office/drawing/2014/main" id="{B04DB3D2-3932-4759-9C40-D1639DC77EBC}"/>
                  </a:ext>
                </a:extLst>
              </p:cNvPr>
              <p:cNvSpPr txBox="1"/>
              <p:nvPr/>
            </p:nvSpPr>
            <p:spPr>
              <a:xfrm>
                <a:off x="2666237" y="3553769"/>
                <a:ext cx="648481" cy="2865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1  3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183" name="Connecteur droit 28">
                <a:extLst>
                  <a:ext uri="{FF2B5EF4-FFF2-40B4-BE49-F238E27FC236}">
                    <a16:creationId xmlns:a16="http://schemas.microsoft.com/office/drawing/2014/main" id="{D16E6C18-3C7A-4E22-9C4F-618CE57022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93360" y="3835277"/>
                <a:ext cx="36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4" name="ZoneTexte 29">
                <a:extLst>
                  <a:ext uri="{FF2B5EF4-FFF2-40B4-BE49-F238E27FC236}">
                    <a16:creationId xmlns:a16="http://schemas.microsoft.com/office/drawing/2014/main" id="{D749DC3C-CE4A-44BD-9B9F-993391E56C56}"/>
                  </a:ext>
                </a:extLst>
              </p:cNvPr>
              <p:cNvSpPr txBox="1"/>
              <p:nvPr/>
            </p:nvSpPr>
            <p:spPr>
              <a:xfrm>
                <a:off x="1498839" y="3457371"/>
                <a:ext cx="2986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  <p:cxnSp>
            <p:nvCxnSpPr>
              <p:cNvPr id="185" name="Connecteur droit 30">
                <a:extLst>
                  <a:ext uri="{FF2B5EF4-FFF2-40B4-BE49-F238E27FC236}">
                    <a16:creationId xmlns:a16="http://schemas.microsoft.com/office/drawing/2014/main" id="{72A51679-2B09-4E9B-88A9-C1C2433098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72244" y="4371009"/>
                <a:ext cx="468000" cy="83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6" name="ZoneTexte 31">
                <a:extLst>
                  <a:ext uri="{FF2B5EF4-FFF2-40B4-BE49-F238E27FC236}">
                    <a16:creationId xmlns:a16="http://schemas.microsoft.com/office/drawing/2014/main" id="{E9EF8F94-D4D1-4D16-B97B-192AA6C3F4B2}"/>
                  </a:ext>
                </a:extLst>
              </p:cNvPr>
              <p:cNvSpPr txBox="1"/>
              <p:nvPr/>
            </p:nvSpPr>
            <p:spPr>
              <a:xfrm>
                <a:off x="1506744" y="4132028"/>
                <a:ext cx="2986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</p:grpSp>
        <p:grpSp>
          <p:nvGrpSpPr>
            <p:cNvPr id="187" name="Group 7">
              <a:extLst>
                <a:ext uri="{FF2B5EF4-FFF2-40B4-BE49-F238E27FC236}">
                  <a16:creationId xmlns:a16="http://schemas.microsoft.com/office/drawing/2014/main" id="{CF24ABFA-B244-47C4-88AA-11D50F08BAE5}"/>
                </a:ext>
              </a:extLst>
            </p:cNvPr>
            <p:cNvGrpSpPr/>
            <p:nvPr/>
          </p:nvGrpSpPr>
          <p:grpSpPr>
            <a:xfrm>
              <a:off x="8175117" y="4448713"/>
              <a:ext cx="2040402" cy="1475399"/>
              <a:chOff x="1498839" y="3457371"/>
              <a:chExt cx="1895160" cy="1221079"/>
            </a:xfrm>
          </p:grpSpPr>
          <p:sp>
            <p:nvSpPr>
              <p:cNvPr id="188" name="Google Shape;528;p39">
                <a:extLst>
                  <a:ext uri="{FF2B5EF4-FFF2-40B4-BE49-F238E27FC236}">
                    <a16:creationId xmlns:a16="http://schemas.microsoft.com/office/drawing/2014/main" id="{E50A7E3D-ED2D-4836-815B-B5F3826A29B0}"/>
                  </a:ext>
                </a:extLst>
              </p:cNvPr>
              <p:cNvSpPr txBox="1"/>
              <p:nvPr/>
            </p:nvSpPr>
            <p:spPr>
              <a:xfrm>
                <a:off x="1671130" y="3524536"/>
                <a:ext cx="689768" cy="2865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3  4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" name="Google Shape;528;p39">
                <a:extLst>
                  <a:ext uri="{FF2B5EF4-FFF2-40B4-BE49-F238E27FC236}">
                    <a16:creationId xmlns:a16="http://schemas.microsoft.com/office/drawing/2014/main" id="{D580219C-F376-45DB-A7F8-95CB782F324F}"/>
                  </a:ext>
                </a:extLst>
              </p:cNvPr>
              <p:cNvSpPr txBox="1"/>
              <p:nvPr/>
            </p:nvSpPr>
            <p:spPr>
              <a:xfrm>
                <a:off x="1645955" y="3809651"/>
                <a:ext cx="945569" cy="2865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0  6  8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" name="Google Shape;528;p39">
                <a:extLst>
                  <a:ext uri="{FF2B5EF4-FFF2-40B4-BE49-F238E27FC236}">
                    <a16:creationId xmlns:a16="http://schemas.microsoft.com/office/drawing/2014/main" id="{51C71B9E-827A-46BE-A0ED-B6FD621C5903}"/>
                  </a:ext>
                </a:extLst>
              </p:cNvPr>
              <p:cNvSpPr txBox="1"/>
              <p:nvPr/>
            </p:nvSpPr>
            <p:spPr>
              <a:xfrm>
                <a:off x="1819628" y="4047583"/>
                <a:ext cx="801866" cy="2865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6  8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" name="Google Shape;528;p39">
                <a:extLst>
                  <a:ext uri="{FF2B5EF4-FFF2-40B4-BE49-F238E27FC236}">
                    <a16:creationId xmlns:a16="http://schemas.microsoft.com/office/drawing/2014/main" id="{75612F0D-C193-49B0-BBA0-EC558658B318}"/>
                  </a:ext>
                </a:extLst>
              </p:cNvPr>
              <p:cNvSpPr txBox="1"/>
              <p:nvPr/>
            </p:nvSpPr>
            <p:spPr>
              <a:xfrm>
                <a:off x="1911967" y="4332232"/>
                <a:ext cx="610898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0  0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" name="Google Shape;528;p39">
                <a:extLst>
                  <a:ext uri="{FF2B5EF4-FFF2-40B4-BE49-F238E27FC236}">
                    <a16:creationId xmlns:a16="http://schemas.microsoft.com/office/drawing/2014/main" id="{97129B16-E578-42C7-924E-0F45FEF11954}"/>
                  </a:ext>
                </a:extLst>
              </p:cNvPr>
              <p:cNvSpPr txBox="1"/>
              <p:nvPr/>
            </p:nvSpPr>
            <p:spPr>
              <a:xfrm>
                <a:off x="2745518" y="3524536"/>
                <a:ext cx="648481" cy="2865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1  2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193" name="Connecteur droit 28">
                <a:extLst>
                  <a:ext uri="{FF2B5EF4-FFF2-40B4-BE49-F238E27FC236}">
                    <a16:creationId xmlns:a16="http://schemas.microsoft.com/office/drawing/2014/main" id="{54E5D8C8-2FE1-40FE-A01E-B819ABA74A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93360" y="3806044"/>
                <a:ext cx="36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4" name="ZoneTexte 29">
                <a:extLst>
                  <a:ext uri="{FF2B5EF4-FFF2-40B4-BE49-F238E27FC236}">
                    <a16:creationId xmlns:a16="http://schemas.microsoft.com/office/drawing/2014/main" id="{DA7596EC-F02C-4E8E-89BF-9C775D239DED}"/>
                  </a:ext>
                </a:extLst>
              </p:cNvPr>
              <p:cNvSpPr txBox="1"/>
              <p:nvPr/>
            </p:nvSpPr>
            <p:spPr>
              <a:xfrm>
                <a:off x="1498839" y="3457371"/>
                <a:ext cx="2986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  <p:cxnSp>
            <p:nvCxnSpPr>
              <p:cNvPr id="195" name="Connecteur droit 30">
                <a:extLst>
                  <a:ext uri="{FF2B5EF4-FFF2-40B4-BE49-F238E27FC236}">
                    <a16:creationId xmlns:a16="http://schemas.microsoft.com/office/drawing/2014/main" id="{5DC769C4-DFBD-4724-8896-D165793FFA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94892" y="4370997"/>
                <a:ext cx="468000" cy="83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6" name="ZoneTexte 31">
                <a:extLst>
                  <a:ext uri="{FF2B5EF4-FFF2-40B4-BE49-F238E27FC236}">
                    <a16:creationId xmlns:a16="http://schemas.microsoft.com/office/drawing/2014/main" id="{B11D001E-BD5F-4E78-8BD4-4ECAAA32A2CD}"/>
                  </a:ext>
                </a:extLst>
              </p:cNvPr>
              <p:cNvSpPr txBox="1"/>
              <p:nvPr/>
            </p:nvSpPr>
            <p:spPr>
              <a:xfrm>
                <a:off x="1506744" y="4132028"/>
                <a:ext cx="2986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14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Mini-Modelage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Défi : Travail individuel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Dans cette séance, nous avons appris à diviser un entier </a:t>
            </a:r>
            <a:r>
              <a:rPr lang="fr-FR" b="1">
                <a:solidFill>
                  <a:schemeClr val="bg1">
                    <a:lumMod val="65000"/>
                  </a:schemeClr>
                </a:solidFill>
              </a:rPr>
              <a:t>à 3 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chiffres par un entier à 2 chiffres, sans reste :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8" name="Google Shape;1823;p101">
            <a:extLst>
              <a:ext uri="{FF2B5EF4-FFF2-40B4-BE49-F238E27FC236}">
                <a16:creationId xmlns:a16="http://schemas.microsoft.com/office/drawing/2014/main" id="{7D213B6B-3E97-4F65-A066-D184D5782408}"/>
              </a:ext>
            </a:extLst>
          </p:cNvPr>
          <p:cNvSpPr txBox="1"/>
          <p:nvPr/>
        </p:nvSpPr>
        <p:spPr>
          <a:xfrm flipH="1">
            <a:off x="665868" y="1288602"/>
            <a:ext cx="7869508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lvl="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Voici les étapes pour poser et effectuer une division :</a:t>
            </a:r>
            <a:endParaRPr sz="24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10" name="Google Shape;528;p39">
            <a:extLst>
              <a:ext uri="{FF2B5EF4-FFF2-40B4-BE49-F238E27FC236}">
                <a16:creationId xmlns:a16="http://schemas.microsoft.com/office/drawing/2014/main" id="{4ADF62EF-98D1-451B-B96F-8AB2A88F361F}"/>
              </a:ext>
            </a:extLst>
          </p:cNvPr>
          <p:cNvSpPr txBox="1"/>
          <p:nvPr/>
        </p:nvSpPr>
        <p:spPr>
          <a:xfrm>
            <a:off x="923926" y="2594736"/>
            <a:ext cx="4320000" cy="438551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lang="fr-FR" sz="2400" b="1" dirty="0"/>
              <a:t>Division du premier chiffre</a:t>
            </a:r>
          </a:p>
        </p:txBody>
      </p:sp>
      <p:sp>
        <p:nvSpPr>
          <p:cNvPr id="11" name="Google Shape;528;p39">
            <a:extLst>
              <a:ext uri="{FF2B5EF4-FFF2-40B4-BE49-F238E27FC236}">
                <a16:creationId xmlns:a16="http://schemas.microsoft.com/office/drawing/2014/main" id="{EC0FD85D-CC9C-4914-A21A-5026AE4F87FE}"/>
              </a:ext>
            </a:extLst>
          </p:cNvPr>
          <p:cNvSpPr txBox="1"/>
          <p:nvPr/>
        </p:nvSpPr>
        <p:spPr>
          <a:xfrm>
            <a:off x="923926" y="3900376"/>
            <a:ext cx="4680000" cy="43855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2°/ </a:t>
            </a:r>
            <a:r>
              <a:rPr lang="fr-FR" sz="2400" b="1" dirty="0"/>
              <a:t>Descendre le chiffre suivant</a:t>
            </a:r>
            <a:endParaRPr sz="2400" b="1" dirty="0">
              <a:sym typeface="Calibri"/>
            </a:endParaRPr>
          </a:p>
        </p:txBody>
      </p:sp>
      <p:sp>
        <p:nvSpPr>
          <p:cNvPr id="12" name="Google Shape;528;p39">
            <a:extLst>
              <a:ext uri="{FF2B5EF4-FFF2-40B4-BE49-F238E27FC236}">
                <a16:creationId xmlns:a16="http://schemas.microsoft.com/office/drawing/2014/main" id="{CBEADB41-59C0-4FA0-8D60-B11197ED0F0D}"/>
              </a:ext>
            </a:extLst>
          </p:cNvPr>
          <p:cNvSpPr txBox="1"/>
          <p:nvPr/>
        </p:nvSpPr>
        <p:spPr>
          <a:xfrm>
            <a:off x="923925" y="5206015"/>
            <a:ext cx="5040000" cy="4385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3°/ </a:t>
            </a:r>
            <a:r>
              <a:rPr lang="fr-FR" sz="2400" b="1" dirty="0"/>
              <a:t>Division du nombre restant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24707"/>
            <a:ext cx="583170" cy="58317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FFB43E0-734A-4FD2-9BF7-3598D9A2AF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2035" y="1369385"/>
            <a:ext cx="4048125" cy="254317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2BA5A80-62DB-426E-BFEE-DF96DD5D42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2035" y="3993343"/>
            <a:ext cx="3962400" cy="25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1" grpId="0" animBg="1"/>
      <p:bldP spid="1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l’exercice à faire à la maison pour la séance prochaine.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9C5582-393B-4269-8B55-00B3D9AFF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185" y="2393831"/>
            <a:ext cx="11129630" cy="207033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Google Shape;528;p39">
                <a:extLst>
                  <a:ext uri="{FF2B5EF4-FFF2-40B4-BE49-F238E27FC236}">
                    <a16:creationId xmlns:a16="http://schemas.microsoft.com/office/drawing/2014/main" id="{6417D8F4-20B9-D634-04F8-F5887143EF28}"/>
                  </a:ext>
                </a:extLst>
              </p:cNvPr>
              <p:cNvSpPr txBox="1"/>
              <p:nvPr/>
            </p:nvSpPr>
            <p:spPr>
              <a:xfrm>
                <a:off x="9589600" y="3771756"/>
                <a:ext cx="1654351" cy="39238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fr-FR" sz="21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266 </a:t>
                </a:r>
                <a14:m>
                  <m:oMath xmlns:m="http://schemas.openxmlformats.org/officeDocument/2006/math">
                    <m:r>
                      <a:rPr lang="fr-FR" sz="21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÷</m:t>
                    </m:r>
                  </m:oMath>
                </a14:m>
                <a:r>
                  <a:rPr lang="fr-FR" sz="2100" b="1" dirty="0">
                    <a:solidFill>
                      <a:schemeClr val="tx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19 = …</a:t>
                </a:r>
                <a:endParaRPr lang="fr-FR" sz="21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" name="Google Shape;528;p39">
                <a:extLst>
                  <a:ext uri="{FF2B5EF4-FFF2-40B4-BE49-F238E27FC236}">
                    <a16:creationId xmlns:a16="http://schemas.microsoft.com/office/drawing/2014/main" id="{6417D8F4-20B9-D634-04F8-F5887143EF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9600" y="3771756"/>
                <a:ext cx="1654351" cy="392385"/>
              </a:xfrm>
              <a:prstGeom prst="rect">
                <a:avLst/>
              </a:prstGeom>
              <a:blipFill>
                <a:blip r:embed="rId4"/>
                <a:stretch>
                  <a:fillRect l="-3690" t="-12500" r="-3321" b="-3437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606F5D3-6D02-578F-8FFC-AC860E742554}"/>
              </a:ext>
            </a:extLst>
          </p:cNvPr>
          <p:cNvCxnSpPr/>
          <p:nvPr/>
        </p:nvCxnSpPr>
        <p:spPr>
          <a:xfrm flipH="1" flipV="1">
            <a:off x="10077410" y="4164141"/>
            <a:ext cx="678730" cy="775504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5093F69A-1583-EBA1-46C3-0075629D6DDB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0B3AC1-BEE3-B14B-5B35-323B08546D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955" y="2837797"/>
            <a:ext cx="3276254" cy="218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24">
            <a:extLst>
              <a:ext uri="{FF2B5EF4-FFF2-40B4-BE49-F238E27FC236}">
                <a16:creationId xmlns:a16="http://schemas.microsoft.com/office/drawing/2014/main" id="{00E1F9EE-3AFD-CDB9-CFC9-D703D4A1619E}"/>
              </a:ext>
            </a:extLst>
          </p:cNvPr>
          <p:cNvSpPr txBox="1"/>
          <p:nvPr/>
        </p:nvSpPr>
        <p:spPr>
          <a:xfrm rot="20413648" flipH="1">
            <a:off x="368432" y="2050165"/>
            <a:ext cx="1836000" cy="1476000"/>
          </a:xfrm>
          <a:prstGeom prst="wedgeEllipseCallout">
            <a:avLst>
              <a:gd name="adj1" fmla="val -32450"/>
              <a:gd name="adj2" fmla="val 5874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>
            <a:defPPr>
              <a:defRPr lang="fr-FR"/>
            </a:defPPr>
            <a:lvl1pPr>
              <a:defRPr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dirty="0">
                <a:solidFill>
                  <a:sysClr val="windowText" lastClr="000000"/>
                </a:solidFill>
              </a:rPr>
              <a:t>On travaille </a:t>
            </a:r>
            <a:br>
              <a:rPr lang="fr-FR" dirty="0">
                <a:solidFill>
                  <a:sysClr val="windowText" lastClr="000000"/>
                </a:solidFill>
              </a:rPr>
            </a:br>
            <a:r>
              <a:rPr lang="fr-FR" dirty="0">
                <a:solidFill>
                  <a:sysClr val="windowText" lastClr="000000"/>
                </a:solidFill>
              </a:rPr>
              <a:t>seuls, puis on </a:t>
            </a:r>
            <a:br>
              <a:rPr lang="fr-FR" dirty="0">
                <a:solidFill>
                  <a:sysClr val="windowText" lastClr="000000"/>
                </a:solidFill>
              </a:rPr>
            </a:br>
            <a:r>
              <a:rPr lang="fr-FR" dirty="0">
                <a:solidFill>
                  <a:sysClr val="windowText" lastClr="000000"/>
                </a:solidFill>
              </a:rPr>
              <a:t>compare nos </a:t>
            </a:r>
            <a:br>
              <a:rPr lang="fr-FR" dirty="0">
                <a:solidFill>
                  <a:sysClr val="windowText" lastClr="000000"/>
                </a:solidFill>
              </a:rPr>
            </a:br>
            <a:r>
              <a:rPr lang="fr-FR" dirty="0">
                <a:solidFill>
                  <a:sysClr val="windowText" lastClr="000000"/>
                </a:solidFill>
              </a:rPr>
              <a:t>résultats</a:t>
            </a:r>
          </a:p>
        </p:txBody>
      </p:sp>
      <p:pic>
        <p:nvPicPr>
          <p:cNvPr id="7" name="Image 7">
            <a:extLst>
              <a:ext uri="{FF2B5EF4-FFF2-40B4-BE49-F238E27FC236}">
                <a16:creationId xmlns:a16="http://schemas.microsoft.com/office/drawing/2014/main" id="{B8AA54FC-007D-4931-277C-665C9B704D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7541" y="2788165"/>
            <a:ext cx="3425151" cy="2283434"/>
          </a:xfrm>
          <a:prstGeom prst="rect">
            <a:avLst/>
          </a:prstGeom>
        </p:spPr>
      </p:pic>
      <p:sp>
        <p:nvSpPr>
          <p:cNvPr id="8" name="Bulle narrative : ronde 25">
            <a:extLst>
              <a:ext uri="{FF2B5EF4-FFF2-40B4-BE49-F238E27FC236}">
                <a16:creationId xmlns:a16="http://schemas.microsoft.com/office/drawing/2014/main" id="{F0EA3529-E2A4-006B-1042-67B69D303794}"/>
              </a:ext>
            </a:extLst>
          </p:cNvPr>
          <p:cNvSpPr/>
          <p:nvPr/>
        </p:nvSpPr>
        <p:spPr>
          <a:xfrm rot="710316" flipH="1">
            <a:off x="10000271" y="1955763"/>
            <a:ext cx="1836000" cy="1476000"/>
          </a:xfrm>
          <a:prstGeom prst="wedgeEllipseCallout">
            <a:avLst>
              <a:gd name="adj1" fmla="val 46760"/>
              <a:gd name="adj2" fmla="val 4903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endParaRPr lang="fr-FR" b="1" dirty="0">
              <a:solidFill>
                <a:sysClr val="windowText" lastClr="000000"/>
              </a:solidFill>
            </a:endParaRPr>
          </a:p>
          <a:p>
            <a:r>
              <a:rPr lang="fr-FR" b="1" dirty="0">
                <a:solidFill>
                  <a:sysClr val="windowText" lastClr="000000"/>
                </a:solidFill>
              </a:rPr>
              <a:t>J’attends que </a:t>
            </a:r>
            <a:br>
              <a:rPr lang="fr-FR" b="1" dirty="0">
                <a:solidFill>
                  <a:sysClr val="windowText" lastClr="000000"/>
                </a:solidFill>
              </a:rPr>
            </a:br>
            <a:r>
              <a:rPr lang="fr-FR" b="1" dirty="0">
                <a:solidFill>
                  <a:sysClr val="windowText" lastClr="000000"/>
                </a:solidFill>
              </a:rPr>
              <a:t>mon  ami </a:t>
            </a:r>
            <a:br>
              <a:rPr lang="fr-FR" b="1" dirty="0">
                <a:solidFill>
                  <a:sysClr val="windowText" lastClr="000000"/>
                </a:solidFill>
              </a:rPr>
            </a:br>
            <a:r>
              <a:rPr lang="fr-FR" b="1" dirty="0">
                <a:solidFill>
                  <a:sysClr val="windowText" lastClr="000000"/>
                </a:solidFill>
              </a:rPr>
              <a:t>termine, puis     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on présente</a:t>
            </a:r>
          </a:p>
          <a:p>
            <a:endParaRPr lang="fr-FR" b="1" dirty="0">
              <a:solidFill>
                <a:sysClr val="windowText" lastClr="00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9A3242E-DAE9-9A02-CFB8-759A15E4100D}"/>
              </a:ext>
            </a:extLst>
          </p:cNvPr>
          <p:cNvSpPr/>
          <p:nvPr/>
        </p:nvSpPr>
        <p:spPr>
          <a:xfrm>
            <a:off x="6524116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887A32-A49F-8360-476E-5F9B7B207055}"/>
              </a:ext>
            </a:extLst>
          </p:cNvPr>
          <p:cNvSpPr/>
          <p:nvPr/>
        </p:nvSpPr>
        <p:spPr>
          <a:xfrm>
            <a:off x="1080082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7079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commence par la correction de l’exercice maison de la séance précédente.</a:t>
            </a: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contrôle un échantillon d’élèves.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7941873-994E-4D2C-BAA1-592DC150EC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015" y="2489395"/>
            <a:ext cx="11279970" cy="217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3C0E0-B141-B62E-532F-A48CC74E2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D734C9C7-C759-6AFA-27B8-D4CB10C2EC8C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la bonne réponse :</a:t>
            </a: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E7429F16-96A1-F99C-C31C-5B29D75E809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</a:t>
            </a:r>
            <a:r>
              <a:rPr kumimoji="0" lang="fr-FR" sz="1600" i="1" u="sng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 nécessaire </a:t>
            </a:r>
            <a:r>
              <a:rPr kumimoji="0" lang="fr-FR" sz="16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 seul cas.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D7E94228-35AC-4E91-D9AA-F1A44D4B8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pic>
        <p:nvPicPr>
          <p:cNvPr id="214" name="Image 8">
            <a:extLst>
              <a:ext uri="{FF2B5EF4-FFF2-40B4-BE49-F238E27FC236}">
                <a16:creationId xmlns:a16="http://schemas.microsoft.com/office/drawing/2014/main" id="{F5F88905-FA8B-DEFE-7C3C-0F1979014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BB5765CB-6FA6-4645-91C6-802D613575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491" y="1434505"/>
            <a:ext cx="11279018" cy="2072640"/>
          </a:xfrm>
          <a:prstGeom prst="rect">
            <a:avLst/>
          </a:prstGeom>
        </p:spPr>
      </p:pic>
      <p:sp>
        <p:nvSpPr>
          <p:cNvPr id="17" name="Google Shape;528;p39">
            <a:extLst>
              <a:ext uri="{FF2B5EF4-FFF2-40B4-BE49-F238E27FC236}">
                <a16:creationId xmlns:a16="http://schemas.microsoft.com/office/drawing/2014/main" id="{F3860D37-BF52-49F0-A541-4421C9D1AF29}"/>
              </a:ext>
            </a:extLst>
          </p:cNvPr>
          <p:cNvSpPr txBox="1"/>
          <p:nvPr/>
        </p:nvSpPr>
        <p:spPr>
          <a:xfrm>
            <a:off x="1960177" y="2742675"/>
            <a:ext cx="1622834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16 reste 1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528;p39">
            <a:extLst>
              <a:ext uri="{FF2B5EF4-FFF2-40B4-BE49-F238E27FC236}">
                <a16:creationId xmlns:a16="http://schemas.microsoft.com/office/drawing/2014/main" id="{D11F573A-393A-4A5C-8B2C-8D84F9C5D50F}"/>
              </a:ext>
            </a:extLst>
          </p:cNvPr>
          <p:cNvSpPr txBox="1"/>
          <p:nvPr/>
        </p:nvSpPr>
        <p:spPr>
          <a:xfrm>
            <a:off x="4707187" y="2742675"/>
            <a:ext cx="1622834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14 reste 2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528;p39">
            <a:extLst>
              <a:ext uri="{FF2B5EF4-FFF2-40B4-BE49-F238E27FC236}">
                <a16:creationId xmlns:a16="http://schemas.microsoft.com/office/drawing/2014/main" id="{6D7D662F-194B-4FCD-86FD-8C4D289B374F}"/>
              </a:ext>
            </a:extLst>
          </p:cNvPr>
          <p:cNvSpPr txBox="1"/>
          <p:nvPr/>
        </p:nvSpPr>
        <p:spPr>
          <a:xfrm>
            <a:off x="7409112" y="2742675"/>
            <a:ext cx="1622834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12 reste 4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528;p39">
            <a:extLst>
              <a:ext uri="{FF2B5EF4-FFF2-40B4-BE49-F238E27FC236}">
                <a16:creationId xmlns:a16="http://schemas.microsoft.com/office/drawing/2014/main" id="{21524D6D-CF76-4A23-AF6A-A25EFDDC62DE}"/>
              </a:ext>
            </a:extLst>
          </p:cNvPr>
          <p:cNvSpPr txBox="1"/>
          <p:nvPr/>
        </p:nvSpPr>
        <p:spPr>
          <a:xfrm>
            <a:off x="10179617" y="2742675"/>
            <a:ext cx="1622834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12 reste 1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2C414E0-B55C-B389-0CAE-781C7E50A3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9542583"/>
              </p:ext>
            </p:extLst>
          </p:nvPr>
        </p:nvGraphicFramePr>
        <p:xfrm>
          <a:off x="688068" y="3911294"/>
          <a:ext cx="2340000" cy="23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000">
                  <a:extLst>
                    <a:ext uri="{9D8B030D-6E8A-4147-A177-3AD203B41FA5}">
                      <a16:colId xmlns:a16="http://schemas.microsoft.com/office/drawing/2014/main" val="4238419753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070000322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860445400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198440105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432299054"/>
                    </a:ext>
                  </a:extLst>
                </a:gridCol>
              </a:tblGrid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4131051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3001267"/>
                  </a:ext>
                </a:extLst>
              </a:tr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2072980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39322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310519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81D7E2C-CB06-6F1F-620F-D0C96EAEDD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701913"/>
              </p:ext>
            </p:extLst>
          </p:nvPr>
        </p:nvGraphicFramePr>
        <p:xfrm>
          <a:off x="3508088" y="3911294"/>
          <a:ext cx="2340000" cy="23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000">
                  <a:extLst>
                    <a:ext uri="{9D8B030D-6E8A-4147-A177-3AD203B41FA5}">
                      <a16:colId xmlns:a16="http://schemas.microsoft.com/office/drawing/2014/main" val="4238419753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070000322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860445400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198440105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432299054"/>
                    </a:ext>
                  </a:extLst>
                </a:gridCol>
              </a:tblGrid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4131051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3001267"/>
                  </a:ext>
                </a:extLst>
              </a:tr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2072980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39322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310519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C894109D-77C9-29B4-1F53-540711D310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8225479"/>
              </p:ext>
            </p:extLst>
          </p:nvPr>
        </p:nvGraphicFramePr>
        <p:xfrm>
          <a:off x="6328108" y="3911294"/>
          <a:ext cx="2340000" cy="23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000">
                  <a:extLst>
                    <a:ext uri="{9D8B030D-6E8A-4147-A177-3AD203B41FA5}">
                      <a16:colId xmlns:a16="http://schemas.microsoft.com/office/drawing/2014/main" val="4238419753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070000322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860445400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198440105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432299054"/>
                    </a:ext>
                  </a:extLst>
                </a:gridCol>
              </a:tblGrid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4131051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3001267"/>
                  </a:ext>
                </a:extLst>
              </a:tr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2072980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39322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310519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849C2A6B-FFF4-469D-7D18-C8633C30BA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2352192"/>
              </p:ext>
            </p:extLst>
          </p:nvPr>
        </p:nvGraphicFramePr>
        <p:xfrm>
          <a:off x="9148128" y="3911294"/>
          <a:ext cx="2340000" cy="23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000">
                  <a:extLst>
                    <a:ext uri="{9D8B030D-6E8A-4147-A177-3AD203B41FA5}">
                      <a16:colId xmlns:a16="http://schemas.microsoft.com/office/drawing/2014/main" val="4238419753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070000322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860445400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198440105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432299054"/>
                    </a:ext>
                  </a:extLst>
                </a:gridCol>
              </a:tblGrid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4131051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3001267"/>
                  </a:ext>
                </a:extLst>
              </a:tr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2072980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39322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310519"/>
                  </a:ext>
                </a:extLst>
              </a:tr>
            </a:tbl>
          </a:graphicData>
        </a:graphic>
      </p:graphicFrame>
      <p:sp>
        <p:nvSpPr>
          <p:cNvPr id="22" name="Rectangle 21">
            <a:extLst>
              <a:ext uri="{FF2B5EF4-FFF2-40B4-BE49-F238E27FC236}">
                <a16:creationId xmlns:a16="http://schemas.microsoft.com/office/drawing/2014/main" id="{577B913B-E2CE-9937-68A3-3FB51D7DB2D7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18</a:t>
            </a:r>
          </a:p>
        </p:txBody>
      </p:sp>
    </p:spTree>
    <p:extLst>
      <p:ext uri="{BB962C8B-B14F-4D97-AF65-F5344CB8AC3E}">
        <p14:creationId xmlns:p14="http://schemas.microsoft.com/office/powerpoint/2010/main" val="2872607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10623</TotalTime>
  <Words>1910</Words>
  <Application>Microsoft Office PowerPoint</Application>
  <PresentationFormat>Widescreen</PresentationFormat>
  <Paragraphs>549</Paragraphs>
  <Slides>43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43</vt:i4>
      </vt:variant>
    </vt:vector>
  </HeadingPairs>
  <TitlesOfParts>
    <vt:vector size="57" baseType="lpstr">
      <vt:lpstr>Aptos</vt:lpstr>
      <vt:lpstr>Arial</vt:lpstr>
      <vt:lpstr>Calibri</vt:lpstr>
      <vt:lpstr>Calibri Light</vt:lpstr>
      <vt:lpstr>Cambria Math</vt:lpstr>
      <vt:lpstr>Dosis</vt:lpstr>
      <vt:lpstr>Dosis Bold</vt:lpstr>
      <vt:lpstr>Poppins ExtraBold</vt:lpstr>
      <vt:lpstr>quote-cjk-patch</vt:lpstr>
      <vt:lpstr>Office Theme</vt:lpstr>
      <vt:lpstr>Custom Design</vt:lpstr>
      <vt:lpstr>1_Custom Design</vt:lpstr>
      <vt:lpstr>Conception personnalisée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ABDELLAH.DIFFAA</cp:lastModifiedBy>
  <cp:revision>1294</cp:revision>
  <cp:lastPrinted>2024-10-05T19:15:58Z</cp:lastPrinted>
  <dcterms:created xsi:type="dcterms:W3CDTF">2024-05-28T10:13:44Z</dcterms:created>
  <dcterms:modified xsi:type="dcterms:W3CDTF">2025-09-14T23:22:46Z</dcterms:modified>
</cp:coreProperties>
</file>