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8"/>
  </p:notesMasterIdLst>
  <p:handoutMasterIdLst>
    <p:handoutMasterId r:id="rId49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59" r:id="rId15"/>
    <p:sldId id="2147483578" r:id="rId16"/>
    <p:sldId id="2134806567" r:id="rId17"/>
    <p:sldId id="2147483579" r:id="rId18"/>
    <p:sldId id="2147483580" r:id="rId19"/>
    <p:sldId id="2147483567" r:id="rId20"/>
    <p:sldId id="2134806569" r:id="rId21"/>
    <p:sldId id="2134806564" r:id="rId22"/>
    <p:sldId id="2134806565" r:id="rId23"/>
    <p:sldId id="2134806568" r:id="rId24"/>
    <p:sldId id="2147483577" r:id="rId25"/>
    <p:sldId id="2134805878" r:id="rId26"/>
    <p:sldId id="2134806566" r:id="rId27"/>
    <p:sldId id="2134806101" r:id="rId28"/>
    <p:sldId id="2147483570" r:id="rId29"/>
    <p:sldId id="2134806572" r:id="rId30"/>
    <p:sldId id="2134806573" r:id="rId31"/>
    <p:sldId id="2134806108" r:id="rId32"/>
    <p:sldId id="2147483562" r:id="rId33"/>
    <p:sldId id="2147483572" r:id="rId34"/>
    <p:sldId id="2147483573" r:id="rId35"/>
    <p:sldId id="2134806576" r:id="rId36"/>
    <p:sldId id="2134806577" r:id="rId37"/>
    <p:sldId id="2134806551" r:id="rId38"/>
    <p:sldId id="2134806578" r:id="rId39"/>
    <p:sldId id="2134806579" r:id="rId40"/>
    <p:sldId id="2134806088" r:id="rId41"/>
    <p:sldId id="2134806580" r:id="rId42"/>
    <p:sldId id="2134806581" r:id="rId43"/>
    <p:sldId id="2134806582" r:id="rId44"/>
    <p:sldId id="2134806536" r:id="rId45"/>
    <p:sldId id="2134806535" r:id="rId46"/>
    <p:sldId id="213480658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78"/>
          </p14:sldIdLst>
        </p14:section>
        <p14:section name="Activité rituelle" id="{79315A69-A635-48A2-B9BA-98FE67B817D4}">
          <p14:sldIdLst>
            <p14:sldId id="2134806567"/>
            <p14:sldId id="2147483579"/>
            <p14:sldId id="2147483580"/>
            <p14:sldId id="2147483567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77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72"/>
            <p14:sldId id="2147483573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0805"/>
    <a:srgbClr val="FDDF43"/>
    <a:srgbClr val="4A3622"/>
    <a:srgbClr val="FF6600"/>
    <a:srgbClr val="EE50D0"/>
    <a:srgbClr val="E2632A"/>
    <a:srgbClr val="AB20B6"/>
    <a:srgbClr val="FCD3A2"/>
    <a:srgbClr val="EB926C"/>
    <a:srgbClr val="1D6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3816" autoAdjust="0"/>
  </p:normalViewPr>
  <p:slideViewPr>
    <p:cSldViewPr snapToGrid="0">
      <p:cViewPr varScale="1">
        <p:scale>
          <a:sx n="83" d="100"/>
          <a:sy n="83" d="100"/>
        </p:scale>
        <p:origin x="1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524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939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5.png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02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" name="Google Shape;223;p26">
            <a:extLst>
              <a:ext uri="{FF2B5EF4-FFF2-40B4-BE49-F238E27FC236}">
                <a16:creationId xmlns:a16="http://schemas.microsoft.com/office/drawing/2014/main" id="{145F84F5-5010-85A9-A854-FF87B89B4C27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Diviser un entier à 2 chiffres par un entier à 1 chiffre, avec ou sans reste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A6D9E814-9BA6-0C42-37EE-0B2318FE7E9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représente l’image ? Discutez en binômes.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656C09A-475A-6244-FBB7-7939DBDD85F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 secondes aux binômes pour discuter puis donne la parole à certains d’eux.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61C12F0-879E-A151-F779-6F84F96D163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E0426184-486F-0DB9-D7A2-5D05D075E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2">
            <a:extLst>
              <a:ext uri="{FF2B5EF4-FFF2-40B4-BE49-F238E27FC236}">
                <a16:creationId xmlns:a16="http://schemas.microsoft.com/office/drawing/2014/main" id="{A57AE528-D739-49DE-23C1-504A8940C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548" y="1052788"/>
            <a:ext cx="8372905" cy="5581937"/>
          </a:xfrm>
          <a:prstGeom prst="rect">
            <a:avLst/>
          </a:prstGeom>
        </p:spPr>
      </p:pic>
      <p:pic>
        <p:nvPicPr>
          <p:cNvPr id="13" name="Image 6">
            <a:extLst>
              <a:ext uri="{FF2B5EF4-FFF2-40B4-BE49-F238E27FC236}">
                <a16:creationId xmlns:a16="http://schemas.microsoft.com/office/drawing/2014/main" id="{578C9D7B-6671-E44A-BDC4-900FD16FE9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665" y="2263293"/>
            <a:ext cx="1352429" cy="1352429"/>
          </a:xfrm>
          <a:prstGeom prst="rect">
            <a:avLst/>
          </a:prstGeom>
        </p:spPr>
      </p:pic>
      <p:pic>
        <p:nvPicPr>
          <p:cNvPr id="15" name="Image 10">
            <a:extLst>
              <a:ext uri="{FF2B5EF4-FFF2-40B4-BE49-F238E27FC236}">
                <a16:creationId xmlns:a16="http://schemas.microsoft.com/office/drawing/2014/main" id="{0AB4DE3F-8735-736B-62DD-A95138C80F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665" y="5236675"/>
            <a:ext cx="1436414" cy="992024"/>
          </a:xfrm>
          <a:prstGeom prst="rect">
            <a:avLst/>
          </a:prstGeom>
        </p:spPr>
      </p:pic>
      <p:pic>
        <p:nvPicPr>
          <p:cNvPr id="16" name="Image 25">
            <a:extLst>
              <a:ext uri="{FF2B5EF4-FFF2-40B4-BE49-F238E27FC236}">
                <a16:creationId xmlns:a16="http://schemas.microsoft.com/office/drawing/2014/main" id="{DB8561D8-F65C-411C-0E29-E5E98499F5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0844" y="2263293"/>
            <a:ext cx="1436414" cy="992024"/>
          </a:xfrm>
          <a:prstGeom prst="rect">
            <a:avLst/>
          </a:prstGeom>
        </p:spPr>
      </p:pic>
      <p:pic>
        <p:nvPicPr>
          <p:cNvPr id="17" name="Image 26">
            <a:extLst>
              <a:ext uri="{FF2B5EF4-FFF2-40B4-BE49-F238E27FC236}">
                <a16:creationId xmlns:a16="http://schemas.microsoft.com/office/drawing/2014/main" id="{DF72B2BA-5B54-E324-0C32-CA5A6054AB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4829" y="5236675"/>
            <a:ext cx="1352429" cy="1352429"/>
          </a:xfrm>
          <a:prstGeom prst="rect">
            <a:avLst/>
          </a:prstGeom>
        </p:spPr>
      </p:pic>
      <p:pic>
        <p:nvPicPr>
          <p:cNvPr id="18" name="Image 13">
            <a:extLst>
              <a:ext uri="{FF2B5EF4-FFF2-40B4-BE49-F238E27FC236}">
                <a16:creationId xmlns:a16="http://schemas.microsoft.com/office/drawing/2014/main" id="{3DA10755-146A-E4AD-D969-CB95DCC0A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665" y="3773785"/>
            <a:ext cx="1446471" cy="1304828"/>
          </a:xfrm>
          <a:prstGeom prst="rect">
            <a:avLst/>
          </a:prstGeom>
        </p:spPr>
      </p:pic>
      <p:pic>
        <p:nvPicPr>
          <p:cNvPr id="19" name="Image 29">
            <a:extLst>
              <a:ext uri="{FF2B5EF4-FFF2-40B4-BE49-F238E27FC236}">
                <a16:creationId xmlns:a16="http://schemas.microsoft.com/office/drawing/2014/main" id="{BCDAD67A-4A87-1464-6AD1-170C1609D8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0787" y="3593582"/>
            <a:ext cx="1446471" cy="130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>
            <a:extLst>
              <a:ext uri="{FF2B5EF4-FFF2-40B4-BE49-F238E27FC236}">
                <a16:creationId xmlns:a16="http://schemas.microsoft.com/office/drawing/2014/main" id="{679606F9-D19A-6FED-0D9A-ADFF90F5E73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2" name="Picture 2" descr="Lever la main - Icônes mains et gestes gratuites">
            <a:extLst>
              <a:ext uri="{FF2B5EF4-FFF2-40B4-BE49-F238E27FC236}">
                <a16:creationId xmlns:a16="http://schemas.microsoft.com/office/drawing/2014/main" id="{EA48FB1D-5B8C-CF4E-8438-9117C087E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F2664CE6-21E3-87AE-0D8B-309D1096A9B6}"/>
              </a:ext>
            </a:extLst>
          </p:cNvPr>
          <p:cNvSpPr txBox="1"/>
          <p:nvPr/>
        </p:nvSpPr>
        <p:spPr>
          <a:xfrm>
            <a:off x="657397" y="1844316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En suivant la même logique, trouver le nombre manquant :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B1C7FF8A-58CB-46DA-963B-06C0F5F62C2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trouver le nombre manquant.</a:t>
            </a:r>
          </a:p>
        </p:txBody>
      </p:sp>
      <p:sp>
        <p:nvSpPr>
          <p:cNvPr id="5" name="D_A_02">
            <a:extLst>
              <a:ext uri="{FF2B5EF4-FFF2-40B4-BE49-F238E27FC236}">
                <a16:creationId xmlns:a16="http://schemas.microsoft.com/office/drawing/2014/main" id="{5ECBB197-E2B0-736B-BA56-CECA9ED71A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lance une discussion et demande aux élèves de justifier leurs réponses, vraies ou fausses. </a:t>
            </a:r>
          </a:p>
        </p:txBody>
      </p:sp>
      <p:grpSp>
        <p:nvGrpSpPr>
          <p:cNvPr id="3" name="Group 49">
            <a:extLst>
              <a:ext uri="{FF2B5EF4-FFF2-40B4-BE49-F238E27FC236}">
                <a16:creationId xmlns:a16="http://schemas.microsoft.com/office/drawing/2014/main" id="{64DDDFB2-07D9-8C0B-1133-ADC03190B699}"/>
              </a:ext>
            </a:extLst>
          </p:cNvPr>
          <p:cNvGrpSpPr/>
          <p:nvPr/>
        </p:nvGrpSpPr>
        <p:grpSpPr>
          <a:xfrm>
            <a:off x="2068073" y="4526341"/>
            <a:ext cx="1440000" cy="1315142"/>
            <a:chOff x="8471746" y="4922303"/>
            <a:chExt cx="1475979" cy="1315142"/>
          </a:xfrm>
        </p:grpSpPr>
        <p:sp>
          <p:nvSpPr>
            <p:cNvPr id="6" name="Oval 29">
              <a:extLst>
                <a:ext uri="{FF2B5EF4-FFF2-40B4-BE49-F238E27FC236}">
                  <a16:creationId xmlns:a16="http://schemas.microsoft.com/office/drawing/2014/main" id="{8B26F0F6-62E1-56ED-07C0-B6B7CB549B9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7" name="Rectangle : coins arrondis 46">
              <a:extLst>
                <a:ext uri="{FF2B5EF4-FFF2-40B4-BE49-F238E27FC236}">
                  <a16:creationId xmlns:a16="http://schemas.microsoft.com/office/drawing/2014/main" id="{48CFADA1-99A2-5C1D-774F-B7924416B458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9" name="Group 49">
            <a:extLst>
              <a:ext uri="{FF2B5EF4-FFF2-40B4-BE49-F238E27FC236}">
                <a16:creationId xmlns:a16="http://schemas.microsoft.com/office/drawing/2014/main" id="{69BF3639-DECB-81FC-2083-74C58AADA2C2}"/>
              </a:ext>
            </a:extLst>
          </p:cNvPr>
          <p:cNvGrpSpPr/>
          <p:nvPr/>
        </p:nvGrpSpPr>
        <p:grpSpPr>
          <a:xfrm>
            <a:off x="8668123" y="4526341"/>
            <a:ext cx="1440000" cy="1315142"/>
            <a:chOff x="8471746" y="4922303"/>
            <a:chExt cx="1475979" cy="1315142"/>
          </a:xfrm>
        </p:grpSpPr>
        <p:sp>
          <p:nvSpPr>
            <p:cNvPr id="10" name="Oval 29">
              <a:extLst>
                <a:ext uri="{FF2B5EF4-FFF2-40B4-BE49-F238E27FC236}">
                  <a16:creationId xmlns:a16="http://schemas.microsoft.com/office/drawing/2014/main" id="{8CB2728F-E2AC-3027-8F32-70062189D2DB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" name="Rectangle : coins arrondis 46">
              <a:extLst>
                <a:ext uri="{FF2B5EF4-FFF2-40B4-BE49-F238E27FC236}">
                  <a16:creationId xmlns:a16="http://schemas.microsoft.com/office/drawing/2014/main" id="{D9C5F96B-F105-598F-7FF2-F1FD689CE64D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</a:t>
              </a:r>
            </a:p>
          </p:txBody>
        </p:sp>
      </p:grp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85FD2C27-18E8-8FA8-3013-66C81ED3FD09}"/>
              </a:ext>
            </a:extLst>
          </p:cNvPr>
          <p:cNvSpPr/>
          <p:nvPr/>
        </p:nvSpPr>
        <p:spPr>
          <a:xfrm>
            <a:off x="745668" y="3158383"/>
            <a:ext cx="2268000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÷ 3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grpSp>
        <p:nvGrpSpPr>
          <p:cNvPr id="13" name="Group 49">
            <a:extLst>
              <a:ext uri="{FF2B5EF4-FFF2-40B4-BE49-F238E27FC236}">
                <a16:creationId xmlns:a16="http://schemas.microsoft.com/office/drawing/2014/main" id="{492A7B65-F1DC-5D68-5232-98A56DFF68A0}"/>
              </a:ext>
            </a:extLst>
          </p:cNvPr>
          <p:cNvGrpSpPr/>
          <p:nvPr/>
        </p:nvGrpSpPr>
        <p:grpSpPr>
          <a:xfrm>
            <a:off x="5368098" y="4526341"/>
            <a:ext cx="1440000" cy="1315142"/>
            <a:chOff x="8471746" y="4922303"/>
            <a:chExt cx="1475979" cy="1315142"/>
          </a:xfrm>
        </p:grpSpPr>
        <p:sp>
          <p:nvSpPr>
            <p:cNvPr id="14" name="Oval 29">
              <a:extLst>
                <a:ext uri="{FF2B5EF4-FFF2-40B4-BE49-F238E27FC236}">
                  <a16:creationId xmlns:a16="http://schemas.microsoft.com/office/drawing/2014/main" id="{4D8A4F54-8C57-28D3-3E24-96310F28AF2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5" name="Rectangle : coins arrondis 46">
              <a:extLst>
                <a:ext uri="{FF2B5EF4-FFF2-40B4-BE49-F238E27FC236}">
                  <a16:creationId xmlns:a16="http://schemas.microsoft.com/office/drawing/2014/main" id="{7D1E4CC7-13DE-9B4E-746A-81A30DC687C8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</a:p>
          </p:txBody>
        </p:sp>
      </p:grpSp>
      <p:sp>
        <p:nvSpPr>
          <p:cNvPr id="16" name="Rectangle : coins arrondis 3">
            <a:extLst>
              <a:ext uri="{FF2B5EF4-FFF2-40B4-BE49-F238E27FC236}">
                <a16:creationId xmlns:a16="http://schemas.microsoft.com/office/drawing/2014/main" id="{F9177711-96D0-2BE4-EBD0-13D17E9EE9EE}"/>
              </a:ext>
            </a:extLst>
          </p:cNvPr>
          <p:cNvSpPr/>
          <p:nvPr/>
        </p:nvSpPr>
        <p:spPr>
          <a:xfrm>
            <a:off x="3551288" y="3158383"/>
            <a:ext cx="2268000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 ÷ 3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× 4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26E07784-16C9-B187-3AEE-589F793B3093}"/>
              </a:ext>
            </a:extLst>
          </p:cNvPr>
          <p:cNvSpPr/>
          <p:nvPr/>
        </p:nvSpPr>
        <p:spPr>
          <a:xfrm>
            <a:off x="6356908" y="3158383"/>
            <a:ext cx="2268000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 ÷ 3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× 5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C3E063AE-AB89-46E8-8376-9C1872BC3D85}"/>
              </a:ext>
            </a:extLst>
          </p:cNvPr>
          <p:cNvSpPr/>
          <p:nvPr/>
        </p:nvSpPr>
        <p:spPr>
          <a:xfrm>
            <a:off x="9162528" y="3158383"/>
            <a:ext cx="2268000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 ÷ 3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× ...</a:t>
            </a:r>
          </a:p>
        </p:txBody>
      </p:sp>
    </p:spTree>
    <p:extLst>
      <p:ext uri="{BB962C8B-B14F-4D97-AF65-F5344CB8AC3E}">
        <p14:creationId xmlns:p14="http://schemas.microsoft.com/office/powerpoint/2010/main" val="187754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67B34DEE-F44D-F23E-4202-BEC1871CE4A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7" name="D_A_01">
            <a:extLst>
              <a:ext uri="{FF2B5EF4-FFF2-40B4-BE49-F238E27FC236}">
                <a16:creationId xmlns:a16="http://schemas.microsoft.com/office/drawing/2014/main" id="{F95807D8-8C95-1E50-94B6-7C85DADD281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 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Quelle est la carte qui affiche une division incorrecte ?</a:t>
            </a:r>
          </a:p>
        </p:txBody>
      </p:sp>
      <p:pic>
        <p:nvPicPr>
          <p:cNvPr id="12" name="Picture 2" descr="Lever la main - Icônes mains et gestes gratuites">
            <a:extLst>
              <a:ext uri="{FF2B5EF4-FFF2-40B4-BE49-F238E27FC236}">
                <a16:creationId xmlns:a16="http://schemas.microsoft.com/office/drawing/2014/main" id="{C50DCBDA-384F-DD34-36D9-B60FDEA6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397285D2-467C-8B2F-2ECC-6C2A98C7C75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DDB1211-F9F7-809F-E4E9-398149EF5468}"/>
              </a:ext>
            </a:extLst>
          </p:cNvPr>
          <p:cNvGrpSpPr/>
          <p:nvPr/>
        </p:nvGrpSpPr>
        <p:grpSpPr>
          <a:xfrm>
            <a:off x="5173302" y="2651367"/>
            <a:ext cx="1829592" cy="1482368"/>
            <a:chOff x="5173302" y="2651367"/>
            <a:chExt cx="1829592" cy="1482368"/>
          </a:xfrm>
        </p:grpSpPr>
        <p:sp>
          <p:nvSpPr>
            <p:cNvPr id="30" name="Google Shape;719;p56">
              <a:extLst>
                <a:ext uri="{FF2B5EF4-FFF2-40B4-BE49-F238E27FC236}">
                  <a16:creationId xmlns:a16="http://schemas.microsoft.com/office/drawing/2014/main" id="{DADE45ED-10CE-EABB-4DE5-F3823D6B66F7}"/>
                </a:ext>
              </a:extLst>
            </p:cNvPr>
            <p:cNvSpPr txBox="1"/>
            <p:nvPr/>
          </p:nvSpPr>
          <p:spPr>
            <a:xfrm>
              <a:off x="5899483" y="3572073"/>
              <a:ext cx="37723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Rectangle : coins arrondis 48">
              <a:extLst>
                <a:ext uri="{FF2B5EF4-FFF2-40B4-BE49-F238E27FC236}">
                  <a16:creationId xmlns:a16="http://schemas.microsoft.com/office/drawing/2014/main" id="{8630FC97-50B3-594A-63B2-8D5933A0E057}"/>
                </a:ext>
              </a:extLst>
            </p:cNvPr>
            <p:cNvSpPr/>
            <p:nvPr/>
          </p:nvSpPr>
          <p:spPr>
            <a:xfrm>
              <a:off x="5173302" y="2651367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5 = 1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E839B33-95FE-AB5B-B5CA-7146B604A005}"/>
              </a:ext>
            </a:extLst>
          </p:cNvPr>
          <p:cNvGrpSpPr/>
          <p:nvPr/>
        </p:nvGrpSpPr>
        <p:grpSpPr>
          <a:xfrm>
            <a:off x="1775879" y="2651367"/>
            <a:ext cx="1829592" cy="1482368"/>
            <a:chOff x="1775879" y="2651367"/>
            <a:chExt cx="1829592" cy="1482368"/>
          </a:xfrm>
        </p:grpSpPr>
        <p:sp>
          <p:nvSpPr>
            <p:cNvPr id="33" name="Rectangle : coins arrondis 3">
              <a:extLst>
                <a:ext uri="{FF2B5EF4-FFF2-40B4-BE49-F238E27FC236}">
                  <a16:creationId xmlns:a16="http://schemas.microsoft.com/office/drawing/2014/main" id="{D3D97BD0-F735-0C89-5064-08E15AE08A53}"/>
                </a:ext>
              </a:extLst>
            </p:cNvPr>
            <p:cNvSpPr/>
            <p:nvPr/>
          </p:nvSpPr>
          <p:spPr>
            <a:xfrm>
              <a:off x="1775879" y="2651367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4 = 2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Google Shape;719;p56">
              <a:extLst>
                <a:ext uri="{FF2B5EF4-FFF2-40B4-BE49-F238E27FC236}">
                  <a16:creationId xmlns:a16="http://schemas.microsoft.com/office/drawing/2014/main" id="{CB738E3B-E82B-C026-BC18-6F09675E0CC9}"/>
                </a:ext>
              </a:extLst>
            </p:cNvPr>
            <p:cNvSpPr txBox="1"/>
            <p:nvPr/>
          </p:nvSpPr>
          <p:spPr>
            <a:xfrm>
              <a:off x="2498250" y="3572073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9EE01F6-4493-75DD-599A-46017C0862F2}"/>
              </a:ext>
            </a:extLst>
          </p:cNvPr>
          <p:cNvGrpSpPr/>
          <p:nvPr/>
        </p:nvGrpSpPr>
        <p:grpSpPr>
          <a:xfrm>
            <a:off x="8570725" y="2651367"/>
            <a:ext cx="1829592" cy="1482368"/>
            <a:chOff x="8570725" y="2651367"/>
            <a:chExt cx="1829592" cy="1482368"/>
          </a:xfrm>
        </p:grpSpPr>
        <p:sp>
          <p:nvSpPr>
            <p:cNvPr id="36" name="Rectangle : coins arrondis 49">
              <a:extLst>
                <a:ext uri="{FF2B5EF4-FFF2-40B4-BE49-F238E27FC236}">
                  <a16:creationId xmlns:a16="http://schemas.microsoft.com/office/drawing/2014/main" id="{BA747B88-D87B-0EAB-8B01-004AB62966B2}"/>
                </a:ext>
              </a:extLst>
            </p:cNvPr>
            <p:cNvSpPr/>
            <p:nvPr/>
          </p:nvSpPr>
          <p:spPr>
            <a:xfrm>
              <a:off x="8570725" y="2651367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dk1">
                    <a:lumMod val="67000"/>
                  </a:schemeClr>
                </a:gs>
                <a:gs pos="48000">
                  <a:schemeClr val="dk1">
                    <a:lumMod val="97000"/>
                    <a:lumOff val="3000"/>
                  </a:schemeClr>
                </a:gs>
                <a:gs pos="100000">
                  <a:schemeClr val="dk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3 = 3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Google Shape;719;p56">
              <a:extLst>
                <a:ext uri="{FF2B5EF4-FFF2-40B4-BE49-F238E27FC236}">
                  <a16:creationId xmlns:a16="http://schemas.microsoft.com/office/drawing/2014/main" id="{B107A562-D67A-41F4-DAA3-A14723509F19}"/>
                </a:ext>
              </a:extLst>
            </p:cNvPr>
            <p:cNvSpPr txBox="1"/>
            <p:nvPr/>
          </p:nvSpPr>
          <p:spPr>
            <a:xfrm>
              <a:off x="9296906" y="3572073"/>
              <a:ext cx="37723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3B66BBB-B147-36A3-9429-6C48809ECDCE}"/>
              </a:ext>
            </a:extLst>
          </p:cNvPr>
          <p:cNvGrpSpPr/>
          <p:nvPr/>
        </p:nvGrpSpPr>
        <p:grpSpPr>
          <a:xfrm>
            <a:off x="1775879" y="4651853"/>
            <a:ext cx="1829592" cy="1485473"/>
            <a:chOff x="1775879" y="4651853"/>
            <a:chExt cx="1829592" cy="1485473"/>
          </a:xfrm>
        </p:grpSpPr>
        <p:sp>
          <p:nvSpPr>
            <p:cNvPr id="39" name="Rectangle : coins arrondis 51">
              <a:extLst>
                <a:ext uri="{FF2B5EF4-FFF2-40B4-BE49-F238E27FC236}">
                  <a16:creationId xmlns:a16="http://schemas.microsoft.com/office/drawing/2014/main" id="{76015A4F-E9BC-5972-9AF3-F95E1DE5C4E9}"/>
                </a:ext>
              </a:extLst>
            </p:cNvPr>
            <p:cNvSpPr/>
            <p:nvPr/>
          </p:nvSpPr>
          <p:spPr>
            <a:xfrm>
              <a:off x="1775879" y="4651853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7 = 1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Google Shape;719;p56">
              <a:extLst>
                <a:ext uri="{FF2B5EF4-FFF2-40B4-BE49-F238E27FC236}">
                  <a16:creationId xmlns:a16="http://schemas.microsoft.com/office/drawing/2014/main" id="{14658116-8D26-0611-DA0B-A3A910D36C41}"/>
                </a:ext>
              </a:extLst>
            </p:cNvPr>
            <p:cNvSpPr txBox="1"/>
            <p:nvPr/>
          </p:nvSpPr>
          <p:spPr>
            <a:xfrm>
              <a:off x="2498250" y="5575664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E63A09A-3DFB-F590-326F-434354174796}"/>
              </a:ext>
            </a:extLst>
          </p:cNvPr>
          <p:cNvGrpSpPr/>
          <p:nvPr/>
        </p:nvGrpSpPr>
        <p:grpSpPr>
          <a:xfrm>
            <a:off x="5173302" y="4651853"/>
            <a:ext cx="1829592" cy="1485473"/>
            <a:chOff x="5173302" y="4651853"/>
            <a:chExt cx="1829592" cy="1485473"/>
          </a:xfrm>
        </p:grpSpPr>
        <p:sp>
          <p:nvSpPr>
            <p:cNvPr id="42" name="Rectangle : coins arrondis 52">
              <a:extLst>
                <a:ext uri="{FF2B5EF4-FFF2-40B4-BE49-F238E27FC236}">
                  <a16:creationId xmlns:a16="http://schemas.microsoft.com/office/drawing/2014/main" id="{4012B62B-05EC-B971-14B9-AF109EE827AA}"/>
                </a:ext>
              </a:extLst>
            </p:cNvPr>
            <p:cNvSpPr/>
            <p:nvPr/>
          </p:nvSpPr>
          <p:spPr>
            <a:xfrm>
              <a:off x="5173302" y="4651853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2 = 3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Google Shape;719;p56">
              <a:extLst>
                <a:ext uri="{FF2B5EF4-FFF2-40B4-BE49-F238E27FC236}">
                  <a16:creationId xmlns:a16="http://schemas.microsoft.com/office/drawing/2014/main" id="{23B35AF4-1C9C-3DD5-0AEA-F0D045091820}"/>
                </a:ext>
              </a:extLst>
            </p:cNvPr>
            <p:cNvSpPr txBox="1"/>
            <p:nvPr/>
          </p:nvSpPr>
          <p:spPr>
            <a:xfrm>
              <a:off x="5895673" y="5575664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F0C11B6-69EF-7AA9-7BB3-A0CA33F4BECA}"/>
              </a:ext>
            </a:extLst>
          </p:cNvPr>
          <p:cNvGrpSpPr/>
          <p:nvPr/>
        </p:nvGrpSpPr>
        <p:grpSpPr>
          <a:xfrm>
            <a:off x="8570725" y="4651853"/>
            <a:ext cx="1829592" cy="1485473"/>
            <a:chOff x="8570725" y="4651853"/>
            <a:chExt cx="1829592" cy="1485473"/>
          </a:xfrm>
        </p:grpSpPr>
        <p:sp>
          <p:nvSpPr>
            <p:cNvPr id="45" name="Rectangle : coins arrondis 53">
              <a:extLst>
                <a:ext uri="{FF2B5EF4-FFF2-40B4-BE49-F238E27FC236}">
                  <a16:creationId xmlns:a16="http://schemas.microsoft.com/office/drawing/2014/main" id="{46E61F5B-B72A-F1F7-641F-9D94A0425ACF}"/>
                </a:ext>
              </a:extLst>
            </p:cNvPr>
            <p:cNvSpPr/>
            <p:nvPr/>
          </p:nvSpPr>
          <p:spPr>
            <a:xfrm>
              <a:off x="8570725" y="4651853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3 = 2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Google Shape;719;p56">
              <a:extLst>
                <a:ext uri="{FF2B5EF4-FFF2-40B4-BE49-F238E27FC236}">
                  <a16:creationId xmlns:a16="http://schemas.microsoft.com/office/drawing/2014/main" id="{9E1DFEF0-03C5-1493-9332-861E263031D3}"/>
                </a:ext>
              </a:extLst>
            </p:cNvPr>
            <p:cNvSpPr txBox="1"/>
            <p:nvPr/>
          </p:nvSpPr>
          <p:spPr>
            <a:xfrm>
              <a:off x="9293096" y="5575664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" name="ZoneTexte 31">
            <a:extLst>
              <a:ext uri="{FF2B5EF4-FFF2-40B4-BE49-F238E27FC236}">
                <a16:creationId xmlns:a16="http://schemas.microsoft.com/office/drawing/2014/main" id="{EE46BF12-54E4-C321-5CD5-FD08B27332F1}"/>
              </a:ext>
            </a:extLst>
          </p:cNvPr>
          <p:cNvSpPr txBox="1"/>
          <p:nvPr/>
        </p:nvSpPr>
        <p:spPr>
          <a:xfrm>
            <a:off x="761260" y="1548474"/>
            <a:ext cx="11120403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 Quelle est la carte qui affiche une division incorrecte ?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661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ZoneTexte 31">
            <a:extLst>
              <a:ext uri="{FF2B5EF4-FFF2-40B4-BE49-F238E27FC236}">
                <a16:creationId xmlns:a16="http://schemas.microsoft.com/office/drawing/2014/main" id="{5EA82A4C-9E2C-AA71-13A7-D98214870FA4}"/>
              </a:ext>
            </a:extLst>
          </p:cNvPr>
          <p:cNvSpPr txBox="1"/>
          <p:nvPr/>
        </p:nvSpPr>
        <p:spPr>
          <a:xfrm>
            <a:off x="761260" y="1548474"/>
            <a:ext cx="11120403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La carte qui présente une division incorrecte est : F </a:t>
            </a:r>
          </a:p>
        </p:txBody>
      </p:sp>
      <p:sp>
        <p:nvSpPr>
          <p:cNvPr id="6" name="Rectangle : coins arrondis 48">
            <a:extLst>
              <a:ext uri="{FF2B5EF4-FFF2-40B4-BE49-F238E27FC236}">
                <a16:creationId xmlns:a16="http://schemas.microsoft.com/office/drawing/2014/main" id="{408239D3-B995-4A9C-BF02-A133B8950FDE}"/>
              </a:ext>
            </a:extLst>
          </p:cNvPr>
          <p:cNvSpPr/>
          <p:nvPr/>
        </p:nvSpPr>
        <p:spPr>
          <a:xfrm>
            <a:off x="5173302" y="2651367"/>
            <a:ext cx="1829592" cy="795792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÷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5 = 1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 : coins arrondis 3">
            <a:extLst>
              <a:ext uri="{FF2B5EF4-FFF2-40B4-BE49-F238E27FC236}">
                <a16:creationId xmlns:a16="http://schemas.microsoft.com/office/drawing/2014/main" id="{5A0B2163-7B9C-0549-338E-816505866FE9}"/>
              </a:ext>
            </a:extLst>
          </p:cNvPr>
          <p:cNvSpPr/>
          <p:nvPr/>
        </p:nvSpPr>
        <p:spPr>
          <a:xfrm>
            <a:off x="1775879" y="2651367"/>
            <a:ext cx="1829592" cy="79579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÷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4 = 2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 : coins arrondis 49">
            <a:extLst>
              <a:ext uri="{FF2B5EF4-FFF2-40B4-BE49-F238E27FC236}">
                <a16:creationId xmlns:a16="http://schemas.microsoft.com/office/drawing/2014/main" id="{7069288A-7B3E-9528-1811-B9EB7D322E0A}"/>
              </a:ext>
            </a:extLst>
          </p:cNvPr>
          <p:cNvSpPr/>
          <p:nvPr/>
        </p:nvSpPr>
        <p:spPr>
          <a:xfrm>
            <a:off x="8570725" y="2651367"/>
            <a:ext cx="1829592" cy="795792"/>
          </a:xfrm>
          <a:prstGeom prst="roundRect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÷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3 = 3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 : coins arrondis 51">
            <a:extLst>
              <a:ext uri="{FF2B5EF4-FFF2-40B4-BE49-F238E27FC236}">
                <a16:creationId xmlns:a16="http://schemas.microsoft.com/office/drawing/2014/main" id="{5536C49A-7641-09BA-5F85-60C81C62B760}"/>
              </a:ext>
            </a:extLst>
          </p:cNvPr>
          <p:cNvSpPr/>
          <p:nvPr/>
        </p:nvSpPr>
        <p:spPr>
          <a:xfrm>
            <a:off x="1775879" y="4651853"/>
            <a:ext cx="1829592" cy="79579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÷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7 = 1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52">
            <a:extLst>
              <a:ext uri="{FF2B5EF4-FFF2-40B4-BE49-F238E27FC236}">
                <a16:creationId xmlns:a16="http://schemas.microsoft.com/office/drawing/2014/main" id="{322A620F-092D-F896-8A48-6FE30FE213EB}"/>
              </a:ext>
            </a:extLst>
          </p:cNvPr>
          <p:cNvSpPr/>
          <p:nvPr/>
        </p:nvSpPr>
        <p:spPr>
          <a:xfrm>
            <a:off x="5173302" y="4651853"/>
            <a:ext cx="1829592" cy="79579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÷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 = 3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Google Shape;1828;p101">
            <a:extLst>
              <a:ext uri="{FF2B5EF4-FFF2-40B4-BE49-F238E27FC236}">
                <a16:creationId xmlns:a16="http://schemas.microsoft.com/office/drawing/2014/main" id="{D7A0DF68-BFD3-36C2-E892-9637A0287036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1629683" y="3236987"/>
            <a:ext cx="324000" cy="31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828;p101">
            <a:extLst>
              <a:ext uri="{FF2B5EF4-FFF2-40B4-BE49-F238E27FC236}">
                <a16:creationId xmlns:a16="http://schemas.microsoft.com/office/drawing/2014/main" id="{9481577E-6A36-55A2-7D16-E1CE163CD559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5011302" y="3236987"/>
            <a:ext cx="324000" cy="31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828;p101">
            <a:extLst>
              <a:ext uri="{FF2B5EF4-FFF2-40B4-BE49-F238E27FC236}">
                <a16:creationId xmlns:a16="http://schemas.microsoft.com/office/drawing/2014/main" id="{BDC47FA2-7254-E6EE-8EA0-3CDE89B447CE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8408725" y="3236987"/>
            <a:ext cx="324000" cy="31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828;p101">
            <a:extLst>
              <a:ext uri="{FF2B5EF4-FFF2-40B4-BE49-F238E27FC236}">
                <a16:creationId xmlns:a16="http://schemas.microsoft.com/office/drawing/2014/main" id="{1BFC97D8-A329-C22D-2CB1-DEB5E362C561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1629683" y="5264536"/>
            <a:ext cx="324000" cy="31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1828;p101">
            <a:extLst>
              <a:ext uri="{FF2B5EF4-FFF2-40B4-BE49-F238E27FC236}">
                <a16:creationId xmlns:a16="http://schemas.microsoft.com/office/drawing/2014/main" id="{6E05C991-7315-91C2-20EE-8189D980DCDE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E9F6D2"/>
              </a:clrFrom>
              <a:clrTo>
                <a:srgbClr val="E9F6D2">
                  <a:alpha val="0"/>
                </a:srgbClr>
              </a:clrTo>
            </a:clrChange>
            <a:alphaModFix/>
          </a:blip>
          <a:srcRect l="3357" t="35967" r="88744" b="55412"/>
          <a:stretch>
            <a:fillRect/>
          </a:stretch>
        </p:blipFill>
        <p:spPr>
          <a:xfrm>
            <a:off x="5011302" y="5264536"/>
            <a:ext cx="324000" cy="3111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B132FF21-C3DB-2A52-2F1C-BA34A49F9FA6}"/>
              </a:ext>
            </a:extLst>
          </p:cNvPr>
          <p:cNvGrpSpPr/>
          <p:nvPr/>
        </p:nvGrpSpPr>
        <p:grpSpPr>
          <a:xfrm>
            <a:off x="8445720" y="4651853"/>
            <a:ext cx="1954597" cy="1485473"/>
            <a:chOff x="8445720" y="4651853"/>
            <a:chExt cx="1954597" cy="1485473"/>
          </a:xfrm>
        </p:grpSpPr>
        <p:sp>
          <p:nvSpPr>
            <p:cNvPr id="24" name="Rectangle : coins arrondis 53">
              <a:extLst>
                <a:ext uri="{FF2B5EF4-FFF2-40B4-BE49-F238E27FC236}">
                  <a16:creationId xmlns:a16="http://schemas.microsoft.com/office/drawing/2014/main" id="{6EC86F61-980B-585A-7B7B-2413E823D817}"/>
                </a:ext>
              </a:extLst>
            </p:cNvPr>
            <p:cNvSpPr/>
            <p:nvPr/>
          </p:nvSpPr>
          <p:spPr>
            <a:xfrm>
              <a:off x="8570725" y="4651853"/>
              <a:ext cx="1829592" cy="795792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÷</a:t>
              </a: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3 = 2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Google Shape;719;p56">
              <a:extLst>
                <a:ext uri="{FF2B5EF4-FFF2-40B4-BE49-F238E27FC236}">
                  <a16:creationId xmlns:a16="http://schemas.microsoft.com/office/drawing/2014/main" id="{77E2A971-E093-B9AA-C7F9-E598596C9F8A}"/>
                </a:ext>
              </a:extLst>
            </p:cNvPr>
            <p:cNvSpPr txBox="1"/>
            <p:nvPr/>
          </p:nvSpPr>
          <p:spPr>
            <a:xfrm>
              <a:off x="9293096" y="5575664"/>
              <a:ext cx="384851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9" name="Google Shape;1829;p101">
              <a:extLst>
                <a:ext uri="{FF2B5EF4-FFF2-40B4-BE49-F238E27FC236}">
                  <a16:creationId xmlns:a16="http://schemas.microsoft.com/office/drawing/2014/main" id="{15923C14-9935-69F2-804E-CD0FFF7E03FF}"/>
                </a:ext>
              </a:extLst>
            </p:cNvPr>
            <p:cNvPicPr preferRelativeResize="0"/>
            <p:nvPr/>
          </p:nvPicPr>
          <p:blipFill rotWithShape="1">
            <a:blip r:embed="rId3">
              <a:clrChange>
                <a:clrFrom>
                  <a:srgbClr val="F5CFC1"/>
                </a:clrFrom>
                <a:clrTo>
                  <a:srgbClr val="F5CFC1">
                    <a:alpha val="0"/>
                  </a:srgbClr>
                </a:clrTo>
              </a:clrChange>
              <a:alphaModFix/>
            </a:blip>
            <a:srcRect l="62389" t="35417" r="29940" b="55446"/>
            <a:stretch>
              <a:fillRect/>
            </a:stretch>
          </p:blipFill>
          <p:spPr>
            <a:xfrm>
              <a:off x="8445720" y="5253990"/>
              <a:ext cx="309112" cy="32167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10927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Après avoir réparti équitablement les billes entre trois garçons, combien en restent-il ?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kumimoji="0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4ACD907-9905-4C70-BE98-1A6994A9191B}"/>
              </a:ext>
            </a:extLst>
          </p:cNvPr>
          <p:cNvSpPr txBox="1"/>
          <p:nvPr/>
        </p:nvSpPr>
        <p:spPr>
          <a:xfrm>
            <a:off x="433480" y="4102750"/>
            <a:ext cx="11325041" cy="553998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Après le partage équitable des billes entre trois garçons, il reste :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017E246-1269-1EF2-2EE1-FE9325A6679A}"/>
              </a:ext>
            </a:extLst>
          </p:cNvPr>
          <p:cNvGrpSpPr/>
          <p:nvPr/>
        </p:nvGrpSpPr>
        <p:grpSpPr>
          <a:xfrm>
            <a:off x="1756213" y="1256093"/>
            <a:ext cx="8663771" cy="2620920"/>
            <a:chOff x="1756213" y="1157831"/>
            <a:chExt cx="8663771" cy="262092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8EF7793D-F3A7-463E-88B9-34D667F81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24428" y="1157831"/>
              <a:ext cx="2595556" cy="2620920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95E0E4E-AA7A-8AA3-7AF6-722CE56073A5}"/>
                </a:ext>
              </a:extLst>
            </p:cNvPr>
            <p:cNvGrpSpPr/>
            <p:nvPr/>
          </p:nvGrpSpPr>
          <p:grpSpPr>
            <a:xfrm>
              <a:off x="1756213" y="1631255"/>
              <a:ext cx="4520050" cy="1674072"/>
              <a:chOff x="762680" y="1316588"/>
              <a:chExt cx="4520050" cy="1674072"/>
            </a:xfrm>
          </p:grpSpPr>
          <p:grpSp>
            <p:nvGrpSpPr>
              <p:cNvPr id="4" name="Groupe 3">
                <a:extLst>
                  <a:ext uri="{FF2B5EF4-FFF2-40B4-BE49-F238E27FC236}">
                    <a16:creationId xmlns:a16="http://schemas.microsoft.com/office/drawing/2014/main" id="{9CED9050-7744-45FF-88D1-EE1ACC7F1855}"/>
                  </a:ext>
                </a:extLst>
              </p:cNvPr>
              <p:cNvGrpSpPr/>
              <p:nvPr/>
            </p:nvGrpSpPr>
            <p:grpSpPr>
              <a:xfrm>
                <a:off x="762680" y="1316588"/>
                <a:ext cx="4520050" cy="1299512"/>
                <a:chOff x="762680" y="1316588"/>
                <a:chExt cx="4520050" cy="1299512"/>
              </a:xfrm>
            </p:grpSpPr>
            <p:pic>
              <p:nvPicPr>
                <p:cNvPr id="1030" name="Picture 6">
                  <a:extLst>
                    <a:ext uri="{FF2B5EF4-FFF2-40B4-BE49-F238E27FC236}">
                      <a16:creationId xmlns:a16="http://schemas.microsoft.com/office/drawing/2014/main" id="{A9D56E9F-4374-493E-9CD7-F4D86E82348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2680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4" name="Picture 6">
                  <a:extLst>
                    <a:ext uri="{FF2B5EF4-FFF2-40B4-BE49-F238E27FC236}">
                      <a16:creationId xmlns:a16="http://schemas.microsoft.com/office/drawing/2014/main" id="{3567DE25-198F-404F-A2B1-D46AA9C3B58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10334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5" name="Picture 6">
                  <a:extLst>
                    <a:ext uri="{FF2B5EF4-FFF2-40B4-BE49-F238E27FC236}">
                      <a16:creationId xmlns:a16="http://schemas.microsoft.com/office/drawing/2014/main" id="{7015486F-0824-47AC-87C3-5BB97746153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57988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6" name="Picture 6">
                  <a:extLst>
                    <a:ext uri="{FF2B5EF4-FFF2-40B4-BE49-F238E27FC236}">
                      <a16:creationId xmlns:a16="http://schemas.microsoft.com/office/drawing/2014/main" id="{913A37F4-90D6-4388-931A-DE7E68C68D0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05642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7" name="Picture 6">
                  <a:extLst>
                    <a:ext uri="{FF2B5EF4-FFF2-40B4-BE49-F238E27FC236}">
                      <a16:creationId xmlns:a16="http://schemas.microsoft.com/office/drawing/2014/main" id="{0C1B13B3-2AD9-4DFD-BC83-6AB082ABD4F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53296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4" name="Picture 6">
                  <a:extLst>
                    <a:ext uri="{FF2B5EF4-FFF2-40B4-BE49-F238E27FC236}">
                      <a16:creationId xmlns:a16="http://schemas.microsoft.com/office/drawing/2014/main" id="{1A2C5309-EB27-4C22-B98C-827B952106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62959" y="1811195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8" name="Groupe 77">
                <a:extLst>
                  <a:ext uri="{FF2B5EF4-FFF2-40B4-BE49-F238E27FC236}">
                    <a16:creationId xmlns:a16="http://schemas.microsoft.com/office/drawing/2014/main" id="{566160EC-E4EF-43A4-BE09-4F48BA8255C2}"/>
                  </a:ext>
                </a:extLst>
              </p:cNvPr>
              <p:cNvGrpSpPr/>
              <p:nvPr/>
            </p:nvGrpSpPr>
            <p:grpSpPr>
              <a:xfrm>
                <a:off x="762680" y="2185755"/>
                <a:ext cx="3710387" cy="804905"/>
                <a:chOff x="762680" y="1316588"/>
                <a:chExt cx="3710387" cy="804905"/>
              </a:xfrm>
            </p:grpSpPr>
            <p:pic>
              <p:nvPicPr>
                <p:cNvPr id="79" name="Picture 6">
                  <a:extLst>
                    <a:ext uri="{FF2B5EF4-FFF2-40B4-BE49-F238E27FC236}">
                      <a16:creationId xmlns:a16="http://schemas.microsoft.com/office/drawing/2014/main" id="{7738598F-4611-4739-B5E9-C9F99BD8442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2680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0" name="Picture 6">
                  <a:extLst>
                    <a:ext uri="{FF2B5EF4-FFF2-40B4-BE49-F238E27FC236}">
                      <a16:creationId xmlns:a16="http://schemas.microsoft.com/office/drawing/2014/main" id="{67D3FB88-9F3F-4FC1-B530-CC8F74EC052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10334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1" name="Picture 6">
                  <a:extLst>
                    <a:ext uri="{FF2B5EF4-FFF2-40B4-BE49-F238E27FC236}">
                      <a16:creationId xmlns:a16="http://schemas.microsoft.com/office/drawing/2014/main" id="{B608A02A-595A-471E-8E05-017141094B0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57988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2" name="Picture 6">
                  <a:extLst>
                    <a:ext uri="{FF2B5EF4-FFF2-40B4-BE49-F238E27FC236}">
                      <a16:creationId xmlns:a16="http://schemas.microsoft.com/office/drawing/2014/main" id="{1ABF4F8A-24DF-40DF-BF09-221A0B09CD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05642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3" name="Picture 6">
                  <a:extLst>
                    <a:ext uri="{FF2B5EF4-FFF2-40B4-BE49-F238E27FC236}">
                      <a16:creationId xmlns:a16="http://schemas.microsoft.com/office/drawing/2014/main" id="{1E085150-7ACA-4C7E-92AC-9D76E121073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53296" y="1316588"/>
                  <a:ext cx="719771" cy="8049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CAE4B4C-0EBE-4BD4-D30F-040AC569A6AE}"/>
              </a:ext>
            </a:extLst>
          </p:cNvPr>
          <p:cNvGrpSpPr/>
          <p:nvPr/>
        </p:nvGrpSpPr>
        <p:grpSpPr>
          <a:xfrm>
            <a:off x="1779778" y="4882485"/>
            <a:ext cx="1824394" cy="1547219"/>
            <a:chOff x="782663" y="4890553"/>
            <a:chExt cx="1824394" cy="1547219"/>
          </a:xfrm>
        </p:grpSpPr>
        <p:sp>
          <p:nvSpPr>
            <p:cNvPr id="42" name="Google Shape;716;p56">
              <a:extLst>
                <a:ext uri="{FF2B5EF4-FFF2-40B4-BE49-F238E27FC236}">
                  <a16:creationId xmlns:a16="http://schemas.microsoft.com/office/drawing/2014/main" id="{03BCCA9A-16E9-4322-98BE-3716D5BA439A}"/>
                </a:ext>
              </a:extLst>
            </p:cNvPr>
            <p:cNvSpPr txBox="1"/>
            <p:nvPr/>
          </p:nvSpPr>
          <p:spPr>
            <a:xfrm>
              <a:off x="1547283" y="5953054"/>
              <a:ext cx="295154" cy="484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7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27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CE065BF-7402-BC70-5102-1C16721CA797}"/>
                </a:ext>
              </a:extLst>
            </p:cNvPr>
            <p:cNvGrpSpPr/>
            <p:nvPr/>
          </p:nvGrpSpPr>
          <p:grpSpPr>
            <a:xfrm>
              <a:off x="782663" y="4890553"/>
              <a:ext cx="1824394" cy="1132562"/>
              <a:chOff x="782663" y="4890553"/>
              <a:chExt cx="1824394" cy="1132562"/>
            </a:xfrm>
          </p:grpSpPr>
          <p:sp>
            <p:nvSpPr>
              <p:cNvPr id="41" name="Google Shape;715;p56">
                <a:extLst>
                  <a:ext uri="{FF2B5EF4-FFF2-40B4-BE49-F238E27FC236}">
                    <a16:creationId xmlns:a16="http://schemas.microsoft.com/office/drawing/2014/main" id="{AF13C5E3-6A9C-47AA-8550-A254154C66CD}"/>
                  </a:ext>
                </a:extLst>
              </p:cNvPr>
              <p:cNvSpPr/>
              <p:nvPr/>
            </p:nvSpPr>
            <p:spPr>
              <a:xfrm>
                <a:off x="782663" y="4890553"/>
                <a:ext cx="1824394" cy="1132562"/>
              </a:xfrm>
              <a:prstGeom prst="rect">
                <a:avLst/>
              </a:prstGeom>
              <a:solidFill>
                <a:srgbClr val="1D6FA9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7" name="Picture 6">
                <a:extLst>
                  <a:ext uri="{FF2B5EF4-FFF2-40B4-BE49-F238E27FC236}">
                    <a16:creationId xmlns:a16="http://schemas.microsoft.com/office/drawing/2014/main" id="{0523EDB7-ED48-4769-A22E-2B3F9962EA5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4975" y="5063040"/>
                <a:ext cx="719771" cy="8049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2629C8-184C-1631-80C2-A424C7AD56DA}"/>
              </a:ext>
            </a:extLst>
          </p:cNvPr>
          <p:cNvGrpSpPr/>
          <p:nvPr/>
        </p:nvGrpSpPr>
        <p:grpSpPr>
          <a:xfrm>
            <a:off x="8572026" y="4882485"/>
            <a:ext cx="1824394" cy="1547219"/>
            <a:chOff x="8878347" y="4890553"/>
            <a:chExt cx="1824394" cy="1547219"/>
          </a:xfrm>
        </p:grpSpPr>
        <p:sp>
          <p:nvSpPr>
            <p:cNvPr id="48" name="Google Shape;722;p56">
              <a:extLst>
                <a:ext uri="{FF2B5EF4-FFF2-40B4-BE49-F238E27FC236}">
                  <a16:creationId xmlns:a16="http://schemas.microsoft.com/office/drawing/2014/main" id="{6361FF4B-EB71-488B-B006-FB8008550DE4}"/>
                </a:ext>
              </a:extLst>
            </p:cNvPr>
            <p:cNvSpPr txBox="1"/>
            <p:nvPr/>
          </p:nvSpPr>
          <p:spPr>
            <a:xfrm>
              <a:off x="9642967" y="5953054"/>
              <a:ext cx="295154" cy="484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7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27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721;p56">
              <a:extLst>
                <a:ext uri="{FF2B5EF4-FFF2-40B4-BE49-F238E27FC236}">
                  <a16:creationId xmlns:a16="http://schemas.microsoft.com/office/drawing/2014/main" id="{8FB76FCB-BC7B-4592-B5CC-7CCBDCF8D207}"/>
                </a:ext>
              </a:extLst>
            </p:cNvPr>
            <p:cNvSpPr/>
            <p:nvPr/>
          </p:nvSpPr>
          <p:spPr>
            <a:xfrm>
              <a:off x="8878347" y="4890553"/>
              <a:ext cx="1824394" cy="1132562"/>
            </a:xfrm>
            <a:prstGeom prst="rect">
              <a:avLst/>
            </a:prstGeom>
            <a:solidFill>
              <a:srgbClr val="1D6FA9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rien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70F3C8-CE8A-F422-32B7-307019E4B7AC}"/>
              </a:ext>
            </a:extLst>
          </p:cNvPr>
          <p:cNvGrpSpPr/>
          <p:nvPr/>
        </p:nvGrpSpPr>
        <p:grpSpPr>
          <a:xfrm>
            <a:off x="5175902" y="4882486"/>
            <a:ext cx="1824394" cy="1547218"/>
            <a:chOff x="4437626" y="4890554"/>
            <a:chExt cx="1824394" cy="1547218"/>
          </a:xfrm>
        </p:grpSpPr>
        <p:sp>
          <p:nvSpPr>
            <p:cNvPr id="45" name="Google Shape;719;p56">
              <a:extLst>
                <a:ext uri="{FF2B5EF4-FFF2-40B4-BE49-F238E27FC236}">
                  <a16:creationId xmlns:a16="http://schemas.microsoft.com/office/drawing/2014/main" id="{C68C4272-548C-4227-962E-B4910639E47C}"/>
                </a:ext>
              </a:extLst>
            </p:cNvPr>
            <p:cNvSpPr txBox="1"/>
            <p:nvPr/>
          </p:nvSpPr>
          <p:spPr>
            <a:xfrm>
              <a:off x="5202246" y="5953054"/>
              <a:ext cx="295154" cy="484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2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7E7C71C-0F04-4E63-3C3F-9B7CEE9765BF}"/>
                </a:ext>
              </a:extLst>
            </p:cNvPr>
            <p:cNvGrpSpPr/>
            <p:nvPr/>
          </p:nvGrpSpPr>
          <p:grpSpPr>
            <a:xfrm>
              <a:off x="4437626" y="4890554"/>
              <a:ext cx="1824394" cy="1132561"/>
              <a:chOff x="4437626" y="4902287"/>
              <a:chExt cx="1824394" cy="1132561"/>
            </a:xfrm>
          </p:grpSpPr>
          <p:sp>
            <p:nvSpPr>
              <p:cNvPr id="44" name="Google Shape;718;p56">
                <a:extLst>
                  <a:ext uri="{FF2B5EF4-FFF2-40B4-BE49-F238E27FC236}">
                    <a16:creationId xmlns:a16="http://schemas.microsoft.com/office/drawing/2014/main" id="{05E260C4-FD6B-455D-B9FA-C3B94A034B71}"/>
                  </a:ext>
                </a:extLst>
              </p:cNvPr>
              <p:cNvSpPr/>
              <p:nvPr/>
            </p:nvSpPr>
            <p:spPr>
              <a:xfrm>
                <a:off x="4437626" y="4902287"/>
                <a:ext cx="1824394" cy="1132561"/>
              </a:xfrm>
              <a:prstGeom prst="rect">
                <a:avLst/>
              </a:prstGeom>
              <a:solidFill>
                <a:srgbClr val="1D6FA9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8" name="Picture 6">
                <a:extLst>
                  <a:ext uri="{FF2B5EF4-FFF2-40B4-BE49-F238E27FC236}">
                    <a16:creationId xmlns:a16="http://schemas.microsoft.com/office/drawing/2014/main" id="{CFAEAE74-1B32-46FF-912F-5E51C1B8435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29238" y="5066115"/>
                <a:ext cx="719771" cy="8049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6">
                <a:extLst>
                  <a:ext uri="{FF2B5EF4-FFF2-40B4-BE49-F238E27FC236}">
                    <a16:creationId xmlns:a16="http://schemas.microsoft.com/office/drawing/2014/main" id="{E3BC801D-B041-4759-B1B1-2E9E4C0D19E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50636" y="5066115"/>
                <a:ext cx="719771" cy="8049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3" name="Picture 2" descr="Lever la main - Icônes mains et gestes gratuites">
            <a:extLst>
              <a:ext uri="{FF2B5EF4-FFF2-40B4-BE49-F238E27FC236}">
                <a16:creationId xmlns:a16="http://schemas.microsoft.com/office/drawing/2014/main" id="{58F8F2FF-BB53-462C-8EAB-EB742F1C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FC000A7-11E0-4FCE-5652-16393FF59E8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33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AD00200-8AAC-AFF1-A5D9-B78C5BD43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046786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Dividende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Diviseur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B8BBA2C-80E4-18A0-F0A6-3796B58C5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545555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Dividende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المقسوم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Diviseur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المقسوم عليه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الخارج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الباقي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16</a:t>
            </a: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88B6BAC4-92D3-59AD-5082-148D46FB90A5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 Comment calculer le prix d’un seul stylo ?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587CBDC6-3278-BEFA-D190-69D96E9A8BC9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182983D9-C163-FECA-E955-0BEAB1F40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442" y="1699778"/>
            <a:ext cx="3280567" cy="492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9">
            <a:extLst>
              <a:ext uri="{FF2B5EF4-FFF2-40B4-BE49-F238E27FC236}">
                <a16:creationId xmlns:a16="http://schemas.microsoft.com/office/drawing/2014/main" id="{E5DAA68E-1A5D-E33E-B8AD-BAB0E57B9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35" y="1684557"/>
            <a:ext cx="6081131" cy="4917532"/>
          </a:xfrm>
          <a:prstGeom prst="rect">
            <a:avLst/>
          </a:prstGeom>
        </p:spPr>
      </p:pic>
      <p:pic>
        <p:nvPicPr>
          <p:cNvPr id="12" name="Image 20">
            <a:extLst>
              <a:ext uri="{FF2B5EF4-FFF2-40B4-BE49-F238E27FC236}">
                <a16:creationId xmlns:a16="http://schemas.microsoft.com/office/drawing/2014/main" id="{CE8FFE4D-DC24-1316-0CA2-0EB38CE63A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1427" y="1853926"/>
            <a:ext cx="3585039" cy="442323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53789FF-40DE-702A-D9E7-401AA4AFDFC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3002F175-CA0E-6559-F424-86E628028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4">
            <a:extLst>
              <a:ext uri="{FF2B5EF4-FFF2-40B4-BE49-F238E27FC236}">
                <a16:creationId xmlns:a16="http://schemas.microsoft.com/office/drawing/2014/main" id="{D71649AD-F947-8F7F-EEF9-2EE9EA96B117}"/>
              </a:ext>
            </a:extLst>
          </p:cNvPr>
          <p:cNvSpPr txBox="1"/>
          <p:nvPr/>
        </p:nvSpPr>
        <p:spPr>
          <a:xfrm flipH="1">
            <a:off x="3243684" y="1222892"/>
            <a:ext cx="5704633" cy="46166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Comment</a:t>
            </a:r>
            <a:r>
              <a:rPr lang="fr-FR" sz="2400" dirty="0"/>
              <a:t>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calculer le prix d’un seul stylo ?</a:t>
            </a:r>
          </a:p>
        </p:txBody>
      </p:sp>
    </p:spTree>
    <p:extLst>
      <p:ext uri="{BB962C8B-B14F-4D97-AF65-F5344CB8AC3E}">
        <p14:creationId xmlns:p14="http://schemas.microsoft.com/office/powerpoint/2010/main" val="4409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3FF88D95-E6A2-4848-93B9-394AC733F0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7CE8B4-A389-4AE0-718B-C1C7823A4BAB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8" name="Google Shape;2054;p38">
              <a:extLst>
                <a:ext uri="{FF2B5EF4-FFF2-40B4-BE49-F238E27FC236}">
                  <a16:creationId xmlns:a16="http://schemas.microsoft.com/office/drawing/2014/main" id="{F1CD20A7-8FA3-4BED-FF8C-E110C81C30E0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9" name="ZoneTexte 3">
              <a:extLst>
                <a:ext uri="{FF2B5EF4-FFF2-40B4-BE49-F238E27FC236}">
                  <a16:creationId xmlns:a16="http://schemas.microsoft.com/office/drawing/2014/main" id="{32965F59-9CF4-5574-342B-8583431007F1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Diviser un entier à 2 chiffres par un entier à 1 seul chiffre.</a:t>
              </a:r>
            </a:p>
          </p:txBody>
        </p:sp>
        <p:pic>
          <p:nvPicPr>
            <p:cNvPr id="10" name="Image 23">
              <a:extLst>
                <a:ext uri="{FF2B5EF4-FFF2-40B4-BE49-F238E27FC236}">
                  <a16:creationId xmlns:a16="http://schemas.microsoft.com/office/drawing/2014/main" id="{8744270F-15CB-FD1B-276F-21E2B5389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81C530-76D5-B71A-22B7-40DF8F2177F9}"/>
              </a:ext>
            </a:extLst>
          </p:cNvPr>
          <p:cNvGrpSpPr/>
          <p:nvPr/>
        </p:nvGrpSpPr>
        <p:grpSpPr>
          <a:xfrm>
            <a:off x="9569605" y="4339624"/>
            <a:ext cx="1800000" cy="1800000"/>
            <a:chOff x="9569605" y="4339624"/>
            <a:chExt cx="1800000" cy="180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1433670-EDB8-6ECC-0B9E-F8D5B8951BE7}"/>
                </a:ext>
              </a:extLst>
            </p:cNvPr>
            <p:cNvSpPr/>
            <p:nvPr/>
          </p:nvSpPr>
          <p:spPr>
            <a:xfrm>
              <a:off x="9569605" y="4339624"/>
              <a:ext cx="1800000" cy="180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75FD8E8-4EC3-9822-E2E5-F17EF06FCBFE}"/>
                </a:ext>
              </a:extLst>
            </p:cNvPr>
            <p:cNvGrpSpPr/>
            <p:nvPr/>
          </p:nvGrpSpPr>
          <p:grpSpPr>
            <a:xfrm>
              <a:off x="9671535" y="4626165"/>
              <a:ext cx="1596141" cy="1226918"/>
              <a:chOff x="7669779" y="4849796"/>
              <a:chExt cx="1596141" cy="1226918"/>
            </a:xfrm>
          </p:grpSpPr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B2DF1AA0-AB69-4DE7-AF56-CBE3941DB8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75685" y="4849796"/>
                <a:ext cx="12672" cy="1226918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7F04B4CB-F8D4-4250-A833-3A945126F8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75684" y="5242407"/>
                <a:ext cx="690236" cy="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ectangle : coins arrondis 5">
                <a:extLst>
                  <a:ext uri="{FF2B5EF4-FFF2-40B4-BE49-F238E27FC236}">
                    <a16:creationId xmlns:a16="http://schemas.microsoft.com/office/drawing/2014/main" id="{BB3AF79E-829D-4617-8B54-C32686AEF0A2}"/>
                  </a:ext>
                </a:extLst>
              </p:cNvPr>
              <p:cNvSpPr/>
              <p:nvPr/>
            </p:nvSpPr>
            <p:spPr>
              <a:xfrm>
                <a:off x="8095481" y="4883695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6</a:t>
                </a:r>
              </a:p>
            </p:txBody>
          </p:sp>
          <p:sp>
            <p:nvSpPr>
              <p:cNvPr id="41" name="Rectangle : coins arrondis 5">
                <a:extLst>
                  <a:ext uri="{FF2B5EF4-FFF2-40B4-BE49-F238E27FC236}">
                    <a16:creationId xmlns:a16="http://schemas.microsoft.com/office/drawing/2014/main" id="{1B45151B-E789-4D71-BDEE-CE8FB71D6FEA}"/>
                  </a:ext>
                </a:extLst>
              </p:cNvPr>
              <p:cNvSpPr/>
              <p:nvPr/>
            </p:nvSpPr>
            <p:spPr>
              <a:xfrm>
                <a:off x="8732718" y="4877862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kern="0" dirty="0">
                    <a:solidFill>
                      <a:srgbClr val="00B050"/>
                    </a:solidFill>
                    <a:latin typeface="Calibri" panose="020F0502020204030204"/>
                  </a:rPr>
                  <a:t>4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 : coins arrondis 5">
                <a:extLst>
                  <a:ext uri="{FF2B5EF4-FFF2-40B4-BE49-F238E27FC236}">
                    <a16:creationId xmlns:a16="http://schemas.microsoft.com/office/drawing/2014/main" id="{14C92A93-01BD-4EF5-A3FF-B808BB6C33F1}"/>
                  </a:ext>
                </a:extLst>
              </p:cNvPr>
              <p:cNvSpPr/>
              <p:nvPr/>
            </p:nvSpPr>
            <p:spPr>
              <a:xfrm>
                <a:off x="7669779" y="489404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7</a:t>
                </a:r>
              </a:p>
            </p:txBody>
          </p:sp>
          <p:sp>
            <p:nvSpPr>
              <p:cNvPr id="16" name="Rectangle : coins arrondis 5">
                <a:extLst>
                  <a:ext uri="{FF2B5EF4-FFF2-40B4-BE49-F238E27FC236}">
                    <a16:creationId xmlns:a16="http://schemas.microsoft.com/office/drawing/2014/main" id="{00EABD11-4F88-4129-B7FF-479E096EE252}"/>
                  </a:ext>
                </a:extLst>
              </p:cNvPr>
              <p:cNvSpPr/>
              <p:nvPr/>
            </p:nvSpPr>
            <p:spPr>
              <a:xfrm>
                <a:off x="8744901" y="5343176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17" name="Rectangle : coins arrondis 5">
                <a:extLst>
                  <a:ext uri="{FF2B5EF4-FFF2-40B4-BE49-F238E27FC236}">
                    <a16:creationId xmlns:a16="http://schemas.microsoft.com/office/drawing/2014/main" id="{3ADB5E34-F296-4BCB-B2BC-7DD502330681}"/>
                  </a:ext>
                </a:extLst>
              </p:cNvPr>
              <p:cNvSpPr/>
              <p:nvPr/>
            </p:nvSpPr>
            <p:spPr>
              <a:xfrm>
                <a:off x="8084913" y="578871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B7C95F6B-562F-42AD-ACEA-E3D8E8CF0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86"/>
          <a:stretch>
            <a:fillRect/>
          </a:stretch>
        </p:blipFill>
        <p:spPr>
          <a:xfrm>
            <a:off x="481335" y="1423526"/>
            <a:ext cx="4919524" cy="554594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162B45-F66B-4700-8586-27CC57841DC6}"/>
              </a:ext>
            </a:extLst>
          </p:cNvPr>
          <p:cNvSpPr/>
          <p:nvPr/>
        </p:nvSpPr>
        <p:spPr>
          <a:xfrm>
            <a:off x="498723" y="2237043"/>
            <a:ext cx="3182587" cy="22096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E8ACA854-3189-4E02-8C8E-CADADA02F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1284" y="2261970"/>
            <a:ext cx="8025917" cy="2358099"/>
          </a:xfrm>
          <a:prstGeom prst="rect">
            <a:avLst/>
          </a:prstGeom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586C104D-EDD0-4064-BA62-A5E707B86E65}"/>
              </a:ext>
            </a:extLst>
          </p:cNvPr>
          <p:cNvGrpSpPr/>
          <p:nvPr/>
        </p:nvGrpSpPr>
        <p:grpSpPr>
          <a:xfrm>
            <a:off x="2207770" y="2681922"/>
            <a:ext cx="1260785" cy="1136251"/>
            <a:chOff x="1290917" y="2635855"/>
            <a:chExt cx="1260785" cy="1136251"/>
          </a:xfrm>
        </p:grpSpPr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35405887-91A4-4A62-AEF3-E4063390ACE5}"/>
                </a:ext>
              </a:extLst>
            </p:cNvPr>
            <p:cNvSpPr/>
            <p:nvPr/>
          </p:nvSpPr>
          <p:spPr>
            <a:xfrm>
              <a:off x="1290917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4E4CD8F0-C1C4-4BD4-847D-7C36CB72AD04}"/>
                </a:ext>
              </a:extLst>
            </p:cNvPr>
            <p:cNvSpPr/>
            <p:nvPr/>
          </p:nvSpPr>
          <p:spPr>
            <a:xfrm>
              <a:off x="1290917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8859ACF0-F9AF-494D-9C96-D1B0A25C03EE}"/>
                </a:ext>
              </a:extLst>
            </p:cNvPr>
            <p:cNvSpPr/>
            <p:nvPr/>
          </p:nvSpPr>
          <p:spPr>
            <a:xfrm>
              <a:off x="2001945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AF5639D4-16BD-4853-A9BD-4FBE947489E6}"/>
                </a:ext>
              </a:extLst>
            </p:cNvPr>
            <p:cNvSpPr/>
            <p:nvPr/>
          </p:nvSpPr>
          <p:spPr>
            <a:xfrm>
              <a:off x="2001945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3C0AC44F-59C9-4231-8AEC-B9726CE75633}"/>
              </a:ext>
            </a:extLst>
          </p:cNvPr>
          <p:cNvGrpSpPr/>
          <p:nvPr/>
        </p:nvGrpSpPr>
        <p:grpSpPr>
          <a:xfrm>
            <a:off x="709047" y="2681922"/>
            <a:ext cx="1260785" cy="1136251"/>
            <a:chOff x="1290917" y="2635855"/>
            <a:chExt cx="1260785" cy="1136251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DE0A3533-F34D-4540-A750-5F403F1DD94A}"/>
                </a:ext>
              </a:extLst>
            </p:cNvPr>
            <p:cNvSpPr/>
            <p:nvPr/>
          </p:nvSpPr>
          <p:spPr>
            <a:xfrm>
              <a:off x="1290917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9CE5B6FE-71E5-4855-9112-1A70DFE5FBE3}"/>
                </a:ext>
              </a:extLst>
            </p:cNvPr>
            <p:cNvSpPr/>
            <p:nvPr/>
          </p:nvSpPr>
          <p:spPr>
            <a:xfrm>
              <a:off x="1290917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99F0BF96-BD07-45FA-98E2-83ADC00F52BE}"/>
                </a:ext>
              </a:extLst>
            </p:cNvPr>
            <p:cNvSpPr/>
            <p:nvPr/>
          </p:nvSpPr>
          <p:spPr>
            <a:xfrm>
              <a:off x="2001945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D2127492-9421-4DE8-B270-B760CC90753A}"/>
                </a:ext>
              </a:extLst>
            </p:cNvPr>
            <p:cNvSpPr/>
            <p:nvPr/>
          </p:nvSpPr>
          <p:spPr>
            <a:xfrm>
              <a:off x="2001945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0" name="Image 39">
            <a:extLst>
              <a:ext uri="{FF2B5EF4-FFF2-40B4-BE49-F238E27FC236}">
                <a16:creationId xmlns:a16="http://schemas.microsoft.com/office/drawing/2014/main" id="{71C60C6A-AAE4-4BF2-9401-88C515C5F2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960" y="4981392"/>
            <a:ext cx="542903" cy="651484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370582C8-0D4F-499E-AA09-B2CE27316D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7705" y="5138385"/>
            <a:ext cx="760065" cy="380033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1DE6EA55-161C-49DB-8BB1-36816D970E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4972" y="5056949"/>
            <a:ext cx="995323" cy="542903"/>
          </a:xfrm>
          <a:prstGeom prst="rect">
            <a:avLst/>
          </a:prstGeom>
        </p:spPr>
      </p:pic>
      <p:sp>
        <p:nvSpPr>
          <p:cNvPr id="45" name="Parenthèses 44">
            <a:extLst>
              <a:ext uri="{FF2B5EF4-FFF2-40B4-BE49-F238E27FC236}">
                <a16:creationId xmlns:a16="http://schemas.microsoft.com/office/drawing/2014/main" id="{4C8DCC94-0933-4D2C-9D28-F398A6EFCD21}"/>
              </a:ext>
            </a:extLst>
          </p:cNvPr>
          <p:cNvSpPr/>
          <p:nvPr/>
        </p:nvSpPr>
        <p:spPr>
          <a:xfrm>
            <a:off x="605642" y="2681922"/>
            <a:ext cx="1440857" cy="1136251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Parenthèses 46">
            <a:extLst>
              <a:ext uri="{FF2B5EF4-FFF2-40B4-BE49-F238E27FC236}">
                <a16:creationId xmlns:a16="http://schemas.microsoft.com/office/drawing/2014/main" id="{90DA3283-DEB4-412D-81D1-5302D7EB643D}"/>
              </a:ext>
            </a:extLst>
          </p:cNvPr>
          <p:cNvSpPr/>
          <p:nvPr/>
        </p:nvSpPr>
        <p:spPr>
          <a:xfrm>
            <a:off x="2136988" y="2690005"/>
            <a:ext cx="1440857" cy="1136251"/>
          </a:xfrm>
          <a:prstGeom prst="bracketPair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162B45-F66B-4700-8586-27CC57841DC6}"/>
              </a:ext>
            </a:extLst>
          </p:cNvPr>
          <p:cNvSpPr/>
          <p:nvPr/>
        </p:nvSpPr>
        <p:spPr>
          <a:xfrm>
            <a:off x="498723" y="2255005"/>
            <a:ext cx="3883272" cy="22096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586C104D-EDD0-4064-BA62-A5E707B86E65}"/>
              </a:ext>
            </a:extLst>
          </p:cNvPr>
          <p:cNvGrpSpPr/>
          <p:nvPr/>
        </p:nvGrpSpPr>
        <p:grpSpPr>
          <a:xfrm>
            <a:off x="2207770" y="2681922"/>
            <a:ext cx="1260785" cy="1136251"/>
            <a:chOff x="1290917" y="2635855"/>
            <a:chExt cx="1260785" cy="1136251"/>
          </a:xfrm>
        </p:grpSpPr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35405887-91A4-4A62-AEF3-E4063390ACE5}"/>
                </a:ext>
              </a:extLst>
            </p:cNvPr>
            <p:cNvSpPr/>
            <p:nvPr/>
          </p:nvSpPr>
          <p:spPr>
            <a:xfrm>
              <a:off x="1290917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4E4CD8F0-C1C4-4BD4-847D-7C36CB72AD04}"/>
                </a:ext>
              </a:extLst>
            </p:cNvPr>
            <p:cNvSpPr/>
            <p:nvPr/>
          </p:nvSpPr>
          <p:spPr>
            <a:xfrm>
              <a:off x="1290917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8859ACF0-F9AF-494D-9C96-D1B0A25C03EE}"/>
                </a:ext>
              </a:extLst>
            </p:cNvPr>
            <p:cNvSpPr/>
            <p:nvPr/>
          </p:nvSpPr>
          <p:spPr>
            <a:xfrm>
              <a:off x="2001945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AF5639D4-16BD-4853-A9BD-4FBE947489E6}"/>
                </a:ext>
              </a:extLst>
            </p:cNvPr>
            <p:cNvSpPr/>
            <p:nvPr/>
          </p:nvSpPr>
          <p:spPr>
            <a:xfrm>
              <a:off x="2001945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3C0AC44F-59C9-4231-8AEC-B9726CE75633}"/>
              </a:ext>
            </a:extLst>
          </p:cNvPr>
          <p:cNvGrpSpPr/>
          <p:nvPr/>
        </p:nvGrpSpPr>
        <p:grpSpPr>
          <a:xfrm>
            <a:off x="709047" y="2681922"/>
            <a:ext cx="1260785" cy="1136251"/>
            <a:chOff x="1290917" y="2635855"/>
            <a:chExt cx="1260785" cy="1136251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DE0A3533-F34D-4540-A750-5F403F1DD94A}"/>
                </a:ext>
              </a:extLst>
            </p:cNvPr>
            <p:cNvSpPr/>
            <p:nvPr/>
          </p:nvSpPr>
          <p:spPr>
            <a:xfrm>
              <a:off x="1290917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9CE5B6FE-71E5-4855-9112-1A70DFE5FBE3}"/>
                </a:ext>
              </a:extLst>
            </p:cNvPr>
            <p:cNvSpPr/>
            <p:nvPr/>
          </p:nvSpPr>
          <p:spPr>
            <a:xfrm>
              <a:off x="1290917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99F0BF96-BD07-45FA-98E2-83ADC00F52BE}"/>
                </a:ext>
              </a:extLst>
            </p:cNvPr>
            <p:cNvSpPr/>
            <p:nvPr/>
          </p:nvSpPr>
          <p:spPr>
            <a:xfrm>
              <a:off x="2001945" y="2635855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D2127492-9421-4DE8-B270-B760CC90753A}"/>
                </a:ext>
              </a:extLst>
            </p:cNvPr>
            <p:cNvSpPr/>
            <p:nvPr/>
          </p:nvSpPr>
          <p:spPr>
            <a:xfrm>
              <a:off x="2001945" y="3249124"/>
              <a:ext cx="549757" cy="522982"/>
            </a:xfrm>
            <a:prstGeom prst="ellipse">
              <a:avLst/>
            </a:prstGeom>
            <a:solidFill>
              <a:srgbClr val="E263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5" name="Parenthèses 44">
            <a:extLst>
              <a:ext uri="{FF2B5EF4-FFF2-40B4-BE49-F238E27FC236}">
                <a16:creationId xmlns:a16="http://schemas.microsoft.com/office/drawing/2014/main" id="{4C8DCC94-0933-4D2C-9D28-F398A6EFCD21}"/>
              </a:ext>
            </a:extLst>
          </p:cNvPr>
          <p:cNvSpPr/>
          <p:nvPr/>
        </p:nvSpPr>
        <p:spPr>
          <a:xfrm>
            <a:off x="605642" y="2681922"/>
            <a:ext cx="1440857" cy="1136251"/>
          </a:xfrm>
          <a:prstGeom prst="bracketPair">
            <a:avLst/>
          </a:prstGeom>
          <a:ln w="19050">
            <a:solidFill>
              <a:srgbClr val="4A36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Parenthèses 46">
            <a:extLst>
              <a:ext uri="{FF2B5EF4-FFF2-40B4-BE49-F238E27FC236}">
                <a16:creationId xmlns:a16="http://schemas.microsoft.com/office/drawing/2014/main" id="{90DA3283-DEB4-412D-81D1-5302D7EB643D}"/>
              </a:ext>
            </a:extLst>
          </p:cNvPr>
          <p:cNvSpPr/>
          <p:nvPr/>
        </p:nvSpPr>
        <p:spPr>
          <a:xfrm>
            <a:off x="2136988" y="2690005"/>
            <a:ext cx="1440857" cy="1136251"/>
          </a:xfrm>
          <a:prstGeom prst="bracketPair">
            <a:avLst/>
          </a:prstGeom>
          <a:ln w="19050">
            <a:solidFill>
              <a:srgbClr val="4A36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4F72603-AB2D-4BD6-B965-55EC11E04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42" y="1346581"/>
            <a:ext cx="5082639" cy="523984"/>
          </a:xfrm>
          <a:prstGeom prst="rect">
            <a:avLst/>
          </a:prstGeom>
        </p:spPr>
      </p:pic>
      <p:sp>
        <p:nvSpPr>
          <p:cNvPr id="29" name="Ellipse 28">
            <a:extLst>
              <a:ext uri="{FF2B5EF4-FFF2-40B4-BE49-F238E27FC236}">
                <a16:creationId xmlns:a16="http://schemas.microsoft.com/office/drawing/2014/main" id="{2DEBFB69-8431-461B-BEB7-A8407284FB73}"/>
              </a:ext>
            </a:extLst>
          </p:cNvPr>
          <p:cNvSpPr/>
          <p:nvPr/>
        </p:nvSpPr>
        <p:spPr>
          <a:xfrm>
            <a:off x="3707718" y="2988556"/>
            <a:ext cx="503275" cy="522982"/>
          </a:xfrm>
          <a:prstGeom prst="ellipse">
            <a:avLst/>
          </a:prstGeom>
          <a:solidFill>
            <a:srgbClr val="E26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92E677C-33F5-4093-9DD7-65D927A19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0075" y="4813121"/>
            <a:ext cx="1183086" cy="57511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23EC160-E7BB-444A-9654-FD82BB8B3C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7527" y="4851221"/>
            <a:ext cx="673702" cy="50938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15F62BB-1568-43B2-841F-9B355F1797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778" y="4851221"/>
            <a:ext cx="772293" cy="55868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0A8ADF6-8D8E-453F-A3C8-5A49545BAFC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22"/>
          <a:stretch>
            <a:fillRect/>
          </a:stretch>
        </p:blipFill>
        <p:spPr>
          <a:xfrm>
            <a:off x="4485399" y="2343899"/>
            <a:ext cx="7557019" cy="203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5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A5FF02D-2A91-F71E-E2FF-8434374C351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16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F74DE26-3E3A-403E-A7BC-3377BF1ED7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260" y="1258890"/>
            <a:ext cx="11156394" cy="4655025"/>
          </a:xfrm>
          <a:prstGeom prst="rect">
            <a:avLst/>
          </a:prstGeom>
        </p:spPr>
      </p:pic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7FEFD748-E048-4852-98DC-53AEA259823A}"/>
              </a:ext>
            </a:extLst>
          </p:cNvPr>
          <p:cNvSpPr txBox="1"/>
          <p:nvPr/>
        </p:nvSpPr>
        <p:spPr>
          <a:xfrm>
            <a:off x="5652655" y="2954367"/>
            <a:ext cx="147254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4        2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BF69EF70-77B5-44CF-9566-DEA82D797930}"/>
              </a:ext>
            </a:extLst>
          </p:cNvPr>
          <p:cNvSpPr txBox="1"/>
          <p:nvPr/>
        </p:nvSpPr>
        <p:spPr>
          <a:xfrm>
            <a:off x="4841809" y="5326398"/>
            <a:ext cx="217329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7      3     2      1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E23684DA-5585-47D6-895A-2D03AAE9D824}"/>
              </a:ext>
            </a:extLst>
          </p:cNvPr>
          <p:cNvSpPr txBox="1"/>
          <p:nvPr/>
        </p:nvSpPr>
        <p:spPr>
          <a:xfrm>
            <a:off x="9362242" y="2954367"/>
            <a:ext cx="147254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3        3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53298588-FA74-459B-842A-830DCF2C36AC}"/>
              </a:ext>
            </a:extLst>
          </p:cNvPr>
          <p:cNvSpPr txBox="1"/>
          <p:nvPr/>
        </p:nvSpPr>
        <p:spPr>
          <a:xfrm>
            <a:off x="8658854" y="5326398"/>
            <a:ext cx="217329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8     2      3     2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BC8F16B-3D1C-4FF1-B8E3-9D6349DD88AC}"/>
              </a:ext>
            </a:extLst>
          </p:cNvPr>
          <p:cNvSpPr/>
          <p:nvPr/>
        </p:nvSpPr>
        <p:spPr>
          <a:xfrm>
            <a:off x="7154216" y="1912959"/>
            <a:ext cx="2813673" cy="2767036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19">
            <a:extLst>
              <a:ext uri="{FF2B5EF4-FFF2-40B4-BE49-F238E27FC236}">
                <a16:creationId xmlns:a16="http://schemas.microsoft.com/office/drawing/2014/main" id="{3288209F-0517-46F3-A5E3-A46AF7B5F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153" y="5080676"/>
            <a:ext cx="494718" cy="377498"/>
          </a:xfrm>
          <a:prstGeom prst="rect">
            <a:avLst/>
          </a:prstGeom>
        </p:spPr>
      </p:pic>
      <p:sp>
        <p:nvSpPr>
          <p:cNvPr id="12" name="Rectangle : coins arrondis 5">
            <a:extLst>
              <a:ext uri="{FF2B5EF4-FFF2-40B4-BE49-F238E27FC236}">
                <a16:creationId xmlns:a16="http://schemas.microsoft.com/office/drawing/2014/main" id="{7D8441B1-49F3-4D86-9073-B98885A1FDE2}"/>
              </a:ext>
            </a:extLst>
          </p:cNvPr>
          <p:cNvSpPr/>
          <p:nvPr/>
        </p:nvSpPr>
        <p:spPr>
          <a:xfrm>
            <a:off x="3357588" y="5729744"/>
            <a:ext cx="2788822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52 ÷ 4 = 13 reste 0</a:t>
            </a:r>
          </a:p>
        </p:txBody>
      </p:sp>
      <p:sp>
        <p:nvSpPr>
          <p:cNvPr id="14" name="Rectangle : coins arrondis 5">
            <a:extLst>
              <a:ext uri="{FF2B5EF4-FFF2-40B4-BE49-F238E27FC236}">
                <a16:creationId xmlns:a16="http://schemas.microsoft.com/office/drawing/2014/main" id="{FB2C10CF-B06B-4D34-B22C-E0D5799F1702}"/>
              </a:ext>
            </a:extLst>
          </p:cNvPr>
          <p:cNvSpPr/>
          <p:nvPr/>
        </p:nvSpPr>
        <p:spPr>
          <a:xfrm>
            <a:off x="5711171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52 ÷ 4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1FEFBA6-3569-4305-A331-EBCD054B16E6}"/>
              </a:ext>
            </a:extLst>
          </p:cNvPr>
          <p:cNvSpPr txBox="1"/>
          <p:nvPr/>
        </p:nvSpPr>
        <p:spPr>
          <a:xfrm>
            <a:off x="1115043" y="1430607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4 dans 5? </a:t>
            </a:r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78C27185-FCD5-4376-A75E-EE34C4206246}"/>
              </a:ext>
            </a:extLst>
          </p:cNvPr>
          <p:cNvSpPr txBox="1"/>
          <p:nvPr/>
        </p:nvSpPr>
        <p:spPr>
          <a:xfrm>
            <a:off x="425531" y="3607748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12 par 4 :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98550BF-FB38-4FE5-898C-3FCB0DCAD75A}"/>
              </a:ext>
            </a:extLst>
          </p:cNvPr>
          <p:cNvSpPr txBox="1"/>
          <p:nvPr/>
        </p:nvSpPr>
        <p:spPr>
          <a:xfrm>
            <a:off x="1115043" y="187065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4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>
                <a:cs typeface="Arial" panose="020B0604020202020204" pitchFamily="34" charset="0"/>
              </a:rPr>
              <a:t> = 4,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F720B218-19FB-42E2-99DC-A3FEB7EBC8E3}"/>
              </a:ext>
            </a:extLst>
          </p:cNvPr>
          <p:cNvSpPr txBox="1"/>
          <p:nvPr/>
        </p:nvSpPr>
        <p:spPr>
          <a:xfrm>
            <a:off x="1115044" y="3167697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2, j’obtiens 12.</a:t>
            </a:r>
          </a:p>
        </p:txBody>
      </p:sp>
      <p:sp>
        <p:nvSpPr>
          <p:cNvPr id="51" name="Oval 7">
            <a:extLst>
              <a:ext uri="{FF2B5EF4-FFF2-40B4-BE49-F238E27FC236}">
                <a16:creationId xmlns:a16="http://schemas.microsoft.com/office/drawing/2014/main" id="{28A3E833-BB3E-4A98-A8B6-9D0B508EF846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2" name="Image 9">
            <a:extLst>
              <a:ext uri="{FF2B5EF4-FFF2-40B4-BE49-F238E27FC236}">
                <a16:creationId xmlns:a16="http://schemas.microsoft.com/office/drawing/2014/main" id="{FAAD2313-87A4-425B-8BBF-CCFF9A27D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3" name="D_A_02">
            <a:extLst>
              <a:ext uri="{FF2B5EF4-FFF2-40B4-BE49-F238E27FC236}">
                <a16:creationId xmlns:a16="http://schemas.microsoft.com/office/drawing/2014/main" id="{DC660EBD-F45A-4F6A-8298-C6256B7B291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64B8E3EE-5F10-499D-9556-FBBDFAA161D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Voici les étapes pour diviser un entier à 2 chiffres par un entier à 1 chiffre (sans reste) :</a:t>
            </a:r>
          </a:p>
        </p:txBody>
      </p:sp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24EF00E7-77D7-4A87-B7A4-32E9B0EA1CDB}"/>
              </a:ext>
            </a:extLst>
          </p:cNvPr>
          <p:cNvSpPr txBox="1"/>
          <p:nvPr/>
        </p:nvSpPr>
        <p:spPr>
          <a:xfrm>
            <a:off x="425531" y="1013670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5 par 4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4FF140D9-A527-43B1-8743-648E2AF44A5B}"/>
              </a:ext>
            </a:extLst>
          </p:cNvPr>
          <p:cNvSpPr txBox="1"/>
          <p:nvPr/>
        </p:nvSpPr>
        <p:spPr>
          <a:xfrm>
            <a:off x="1115043" y="2310709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5</a:t>
            </a:r>
            <a:r>
              <a:rPr lang="fr-FR" sz="2400" dirty="0">
                <a:cs typeface="Arial" panose="020B0604020202020204" pitchFamily="34" charset="0"/>
              </a:rPr>
              <a:t> −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4</a:t>
            </a:r>
            <a:r>
              <a:rPr lang="fr-FR" sz="2400" dirty="0">
                <a:cs typeface="Arial" panose="020B0604020202020204" pitchFamily="34" charset="0"/>
              </a:rPr>
              <a:t> = </a:t>
            </a:r>
            <a:r>
              <a:rPr lang="fr-FR" sz="2400" dirty="0">
                <a:solidFill>
                  <a:srgbClr val="7030A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E3C1F946-50C6-4257-9806-BBDABF63D9DF}"/>
              </a:ext>
            </a:extLst>
          </p:cNvPr>
          <p:cNvSpPr txBox="1"/>
          <p:nvPr/>
        </p:nvSpPr>
        <p:spPr>
          <a:xfrm>
            <a:off x="1115043" y="4024685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Combien de fois 4 dans 12? </a:t>
            </a:r>
            <a:endParaRPr lang="fr-FR" sz="2400" dirty="0">
              <a:cs typeface="Arial" panose="020B0604020202020204" pitchFamily="34" charset="0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53DC79C-7602-4956-81A3-39E56698CA9C}"/>
              </a:ext>
            </a:extLst>
          </p:cNvPr>
          <p:cNvSpPr txBox="1"/>
          <p:nvPr/>
        </p:nvSpPr>
        <p:spPr>
          <a:xfrm>
            <a:off x="1115043" y="446473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4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3</a:t>
            </a:r>
            <a:r>
              <a:rPr lang="fr-FR" sz="2400" dirty="0">
                <a:cs typeface="Arial" panose="020B0604020202020204" pitchFamily="34" charset="0"/>
              </a:rPr>
              <a:t> = 12,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3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005F56C6-5ABB-4110-973A-6112D046E194}"/>
              </a:ext>
            </a:extLst>
          </p:cNvPr>
          <p:cNvSpPr txBox="1"/>
          <p:nvPr/>
        </p:nvSpPr>
        <p:spPr>
          <a:xfrm>
            <a:off x="1115043" y="4904787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12 − 12 = 0.</a:t>
            </a:r>
          </a:p>
        </p:txBody>
      </p:sp>
      <p:sp>
        <p:nvSpPr>
          <p:cNvPr id="58" name="Rectangle : coins arrondis 5">
            <a:extLst>
              <a:ext uri="{FF2B5EF4-FFF2-40B4-BE49-F238E27FC236}">
                <a16:creationId xmlns:a16="http://schemas.microsoft.com/office/drawing/2014/main" id="{982AE622-22B6-4BE7-ABBB-F0C51E5A3F32}"/>
              </a:ext>
            </a:extLst>
          </p:cNvPr>
          <p:cNvSpPr/>
          <p:nvPr/>
        </p:nvSpPr>
        <p:spPr>
          <a:xfrm>
            <a:off x="7679136" y="4780630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52 = 4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13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03DBD03-9858-4BA2-8911-C7FEBFF47511}"/>
              </a:ext>
            </a:extLst>
          </p:cNvPr>
          <p:cNvSpPr/>
          <p:nvPr/>
        </p:nvSpPr>
        <p:spPr>
          <a:xfrm>
            <a:off x="1096175" y="1429842"/>
            <a:ext cx="4147986" cy="1342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550E7D0D-08C0-40CC-AFB1-08533605C109}"/>
              </a:ext>
            </a:extLst>
          </p:cNvPr>
          <p:cNvCxnSpPr>
            <a:cxnSpLocks/>
          </p:cNvCxnSpPr>
          <p:nvPr/>
        </p:nvCxnSpPr>
        <p:spPr>
          <a:xfrm rot="16200000">
            <a:off x="7690962" y="3296477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E3F7196C-A827-4BCB-AE59-9B039BCE20BE}"/>
              </a:ext>
            </a:extLst>
          </p:cNvPr>
          <p:cNvCxnSpPr>
            <a:cxnSpLocks/>
          </p:cNvCxnSpPr>
          <p:nvPr/>
        </p:nvCxnSpPr>
        <p:spPr>
          <a:xfrm>
            <a:off x="8877336" y="2589325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89" name="Rectangle : coins arrondis 5">
            <a:extLst>
              <a:ext uri="{FF2B5EF4-FFF2-40B4-BE49-F238E27FC236}">
                <a16:creationId xmlns:a16="http://schemas.microsoft.com/office/drawing/2014/main" id="{93C15034-C68F-4225-95BD-B1949344A17F}"/>
              </a:ext>
            </a:extLst>
          </p:cNvPr>
          <p:cNvSpPr/>
          <p:nvPr/>
        </p:nvSpPr>
        <p:spPr>
          <a:xfrm>
            <a:off x="8363478" y="21711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90" name="Rectangle : coins arrondis 5">
            <a:extLst>
              <a:ext uri="{FF2B5EF4-FFF2-40B4-BE49-F238E27FC236}">
                <a16:creationId xmlns:a16="http://schemas.microsoft.com/office/drawing/2014/main" id="{10A95435-198F-4612-9E89-2CD1C2991614}"/>
              </a:ext>
            </a:extLst>
          </p:cNvPr>
          <p:cNvSpPr/>
          <p:nvPr/>
        </p:nvSpPr>
        <p:spPr>
          <a:xfrm>
            <a:off x="9069088" y="21711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CC8C070B-5DA3-4B99-AC3B-A5770E011FB5}"/>
              </a:ext>
            </a:extLst>
          </p:cNvPr>
          <p:cNvSpPr/>
          <p:nvPr/>
        </p:nvSpPr>
        <p:spPr>
          <a:xfrm>
            <a:off x="9440103" y="267253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3</a:t>
            </a:r>
          </a:p>
        </p:txBody>
      </p: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62FBC1F5-0872-4039-BBD0-827249CED93A}"/>
              </a:ext>
            </a:extLst>
          </p:cNvPr>
          <p:cNvCxnSpPr>
            <a:cxnSpLocks/>
          </p:cNvCxnSpPr>
          <p:nvPr/>
        </p:nvCxnSpPr>
        <p:spPr>
          <a:xfrm>
            <a:off x="7887987" y="2999789"/>
            <a:ext cx="390417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93" name="Rectangle : coins arrondis 5">
            <a:extLst>
              <a:ext uri="{FF2B5EF4-FFF2-40B4-BE49-F238E27FC236}">
                <a16:creationId xmlns:a16="http://schemas.microsoft.com/office/drawing/2014/main" id="{3A846FF1-0097-4063-B3F8-DCD28EC9461E}"/>
              </a:ext>
            </a:extLst>
          </p:cNvPr>
          <p:cNvSpPr/>
          <p:nvPr/>
        </p:nvSpPr>
        <p:spPr>
          <a:xfrm>
            <a:off x="7903195" y="3063343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</a:t>
            </a:r>
          </a:p>
        </p:txBody>
      </p:sp>
      <p:sp>
        <p:nvSpPr>
          <p:cNvPr id="94" name="Rectangle : coins arrondis 5">
            <a:extLst>
              <a:ext uri="{FF2B5EF4-FFF2-40B4-BE49-F238E27FC236}">
                <a16:creationId xmlns:a16="http://schemas.microsoft.com/office/drawing/2014/main" id="{EF7C45A9-EF39-4F47-A0DD-AE2F103F00D7}"/>
              </a:ext>
            </a:extLst>
          </p:cNvPr>
          <p:cNvSpPr/>
          <p:nvPr/>
        </p:nvSpPr>
        <p:spPr>
          <a:xfrm>
            <a:off x="8950590" y="266801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95" name="Rectangle : coins arrondis 5">
            <a:extLst>
              <a:ext uri="{FF2B5EF4-FFF2-40B4-BE49-F238E27FC236}">
                <a16:creationId xmlns:a16="http://schemas.microsoft.com/office/drawing/2014/main" id="{F5938F54-A965-429A-8B58-EDABE637903D}"/>
              </a:ext>
            </a:extLst>
          </p:cNvPr>
          <p:cNvSpPr/>
          <p:nvPr/>
        </p:nvSpPr>
        <p:spPr>
          <a:xfrm>
            <a:off x="7903195" y="21711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5</a:t>
            </a:r>
          </a:p>
        </p:txBody>
      </p:sp>
      <p:sp>
        <p:nvSpPr>
          <p:cNvPr id="96" name="Rectangle : coins arrondis 5">
            <a:extLst>
              <a:ext uri="{FF2B5EF4-FFF2-40B4-BE49-F238E27FC236}">
                <a16:creationId xmlns:a16="http://schemas.microsoft.com/office/drawing/2014/main" id="{ADB5C830-344C-4225-A0C9-B4F3D7E9A0CE}"/>
              </a:ext>
            </a:extLst>
          </p:cNvPr>
          <p:cNvSpPr/>
          <p:nvPr/>
        </p:nvSpPr>
        <p:spPr>
          <a:xfrm>
            <a:off x="7903195" y="260144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97" name="Rectangle : coins arrondis 5">
            <a:extLst>
              <a:ext uri="{FF2B5EF4-FFF2-40B4-BE49-F238E27FC236}">
                <a16:creationId xmlns:a16="http://schemas.microsoft.com/office/drawing/2014/main" id="{518C0E24-F373-4CEB-A7DB-35C587244C13}"/>
              </a:ext>
            </a:extLst>
          </p:cNvPr>
          <p:cNvSpPr/>
          <p:nvPr/>
        </p:nvSpPr>
        <p:spPr>
          <a:xfrm>
            <a:off x="8363478" y="30657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98" name="Rectangle : coins arrondis 5">
            <a:extLst>
              <a:ext uri="{FF2B5EF4-FFF2-40B4-BE49-F238E27FC236}">
                <a16:creationId xmlns:a16="http://schemas.microsoft.com/office/drawing/2014/main" id="{474D7C5C-C0B2-4B21-9CD6-B075194C0034}"/>
              </a:ext>
            </a:extLst>
          </p:cNvPr>
          <p:cNvSpPr/>
          <p:nvPr/>
        </p:nvSpPr>
        <p:spPr>
          <a:xfrm>
            <a:off x="7903195" y="3560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99" name="Rectangle : coins arrondis 5">
            <a:extLst>
              <a:ext uri="{FF2B5EF4-FFF2-40B4-BE49-F238E27FC236}">
                <a16:creationId xmlns:a16="http://schemas.microsoft.com/office/drawing/2014/main" id="{2F192062-DC7A-4630-8192-7943AA7C170C}"/>
              </a:ext>
            </a:extLst>
          </p:cNvPr>
          <p:cNvSpPr/>
          <p:nvPr/>
        </p:nvSpPr>
        <p:spPr>
          <a:xfrm>
            <a:off x="8363478" y="3560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2</a:t>
            </a:r>
          </a:p>
        </p:txBody>
      </p: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E086C2C9-737A-4082-9D32-BDCA9864820D}"/>
              </a:ext>
            </a:extLst>
          </p:cNvPr>
          <p:cNvCxnSpPr>
            <a:cxnSpLocks/>
          </p:cNvCxnSpPr>
          <p:nvPr/>
        </p:nvCxnSpPr>
        <p:spPr>
          <a:xfrm>
            <a:off x="7876455" y="3954332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01" name="Rectangle : coins arrondis 5">
            <a:extLst>
              <a:ext uri="{FF2B5EF4-FFF2-40B4-BE49-F238E27FC236}">
                <a16:creationId xmlns:a16="http://schemas.microsoft.com/office/drawing/2014/main" id="{3DA4499B-B3C3-4CFE-8F15-85C0FD312767}"/>
              </a:ext>
            </a:extLst>
          </p:cNvPr>
          <p:cNvSpPr/>
          <p:nvPr/>
        </p:nvSpPr>
        <p:spPr>
          <a:xfrm>
            <a:off x="7903195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02" name="Rectangle : coins arrondis 5">
            <a:extLst>
              <a:ext uri="{FF2B5EF4-FFF2-40B4-BE49-F238E27FC236}">
                <a16:creationId xmlns:a16="http://schemas.microsoft.com/office/drawing/2014/main" id="{E085D1C0-F9BC-49C1-91F5-5FF1AE6A3C56}"/>
              </a:ext>
            </a:extLst>
          </p:cNvPr>
          <p:cNvSpPr/>
          <p:nvPr/>
        </p:nvSpPr>
        <p:spPr>
          <a:xfrm>
            <a:off x="8363478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4724E86E-C956-4E24-8E24-890E3F34CDE2}"/>
              </a:ext>
            </a:extLst>
          </p:cNvPr>
          <p:cNvSpPr txBox="1"/>
          <p:nvPr/>
        </p:nvSpPr>
        <p:spPr>
          <a:xfrm>
            <a:off x="7420600" y="2332999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761C4ADA-8030-4CD3-A689-EB59D1809EE7}"/>
              </a:ext>
            </a:extLst>
          </p:cNvPr>
          <p:cNvSpPr txBox="1"/>
          <p:nvPr/>
        </p:nvSpPr>
        <p:spPr>
          <a:xfrm>
            <a:off x="7420600" y="3250377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83" name="Connecteur droit avec flèche 82">
            <a:extLst>
              <a:ext uri="{FF2B5EF4-FFF2-40B4-BE49-F238E27FC236}">
                <a16:creationId xmlns:a16="http://schemas.microsoft.com/office/drawing/2014/main" id="{F650F64E-92E8-4D98-88BB-96BF7C2E040E}"/>
              </a:ext>
            </a:extLst>
          </p:cNvPr>
          <p:cNvCxnSpPr>
            <a:cxnSpLocks/>
          </p:cNvCxnSpPr>
          <p:nvPr/>
        </p:nvCxnSpPr>
        <p:spPr>
          <a:xfrm>
            <a:off x="8543478" y="2517900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9" name="Rectangle : coins arrondis 5">
            <a:extLst>
              <a:ext uri="{FF2B5EF4-FFF2-40B4-BE49-F238E27FC236}">
                <a16:creationId xmlns:a16="http://schemas.microsoft.com/office/drawing/2014/main" id="{AA1694C5-1B31-4A34-9A8B-3B72B24E7C1E}"/>
              </a:ext>
            </a:extLst>
          </p:cNvPr>
          <p:cNvSpPr/>
          <p:nvPr/>
        </p:nvSpPr>
        <p:spPr>
          <a:xfrm>
            <a:off x="7903195" y="21711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61" name="Rectangle : coins arrondis 5">
            <a:extLst>
              <a:ext uri="{FF2B5EF4-FFF2-40B4-BE49-F238E27FC236}">
                <a16:creationId xmlns:a16="http://schemas.microsoft.com/office/drawing/2014/main" id="{90A65CEC-48F0-4ECA-8863-FA4DF61A462D}"/>
              </a:ext>
            </a:extLst>
          </p:cNvPr>
          <p:cNvSpPr/>
          <p:nvPr/>
        </p:nvSpPr>
        <p:spPr>
          <a:xfrm>
            <a:off x="9069088" y="21711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A7171F-9800-470E-BE23-7922B689AF58}"/>
              </a:ext>
            </a:extLst>
          </p:cNvPr>
          <p:cNvSpPr/>
          <p:nvPr/>
        </p:nvSpPr>
        <p:spPr>
          <a:xfrm>
            <a:off x="1096174" y="3163575"/>
            <a:ext cx="4147985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FF289F3-D690-45B1-ABDC-61003D8C002C}"/>
              </a:ext>
            </a:extLst>
          </p:cNvPr>
          <p:cNvGrpSpPr/>
          <p:nvPr/>
        </p:nvGrpSpPr>
        <p:grpSpPr>
          <a:xfrm>
            <a:off x="7906393" y="3065099"/>
            <a:ext cx="815710" cy="288000"/>
            <a:chOff x="8096021" y="1215626"/>
            <a:chExt cx="815710" cy="288000"/>
          </a:xfrm>
        </p:grpSpPr>
        <p:sp>
          <p:nvSpPr>
            <p:cNvPr id="60" name="Rectangle : coins arrondis 5">
              <a:extLst>
                <a:ext uri="{FF2B5EF4-FFF2-40B4-BE49-F238E27FC236}">
                  <a16:creationId xmlns:a16="http://schemas.microsoft.com/office/drawing/2014/main" id="{81F5ECD3-ABA5-4CB1-B5F5-AC1131943854}"/>
                </a:ext>
              </a:extLst>
            </p:cNvPr>
            <p:cNvSpPr/>
            <p:nvPr/>
          </p:nvSpPr>
          <p:spPr>
            <a:xfrm>
              <a:off x="855173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EE50D0"/>
                  </a:solidFill>
                  <a:effectLst/>
                  <a:uLnTx/>
                  <a:uFillTx/>
                </a:rPr>
                <a:t>2</a:t>
              </a:r>
            </a:p>
          </p:txBody>
        </p:sp>
        <p:sp>
          <p:nvSpPr>
            <p:cNvPr id="62" name="Rectangle : coins arrondis 5">
              <a:extLst>
                <a:ext uri="{FF2B5EF4-FFF2-40B4-BE49-F238E27FC236}">
                  <a16:creationId xmlns:a16="http://schemas.microsoft.com/office/drawing/2014/main" id="{7FB318B4-4313-492F-AF0F-CAD66D32AD32}"/>
                </a:ext>
              </a:extLst>
            </p:cNvPr>
            <p:cNvSpPr/>
            <p:nvPr/>
          </p:nvSpPr>
          <p:spPr>
            <a:xfrm>
              <a:off x="809602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1</a:t>
              </a:r>
            </a:p>
          </p:txBody>
        </p:sp>
      </p:grpSp>
      <p:sp>
        <p:nvSpPr>
          <p:cNvPr id="63" name="Rectangle : coins arrondis 5">
            <a:extLst>
              <a:ext uri="{FF2B5EF4-FFF2-40B4-BE49-F238E27FC236}">
                <a16:creationId xmlns:a16="http://schemas.microsoft.com/office/drawing/2014/main" id="{CEAD44A3-60FA-4126-9833-B7DED5FB8A6B}"/>
              </a:ext>
            </a:extLst>
          </p:cNvPr>
          <p:cNvSpPr/>
          <p:nvPr/>
        </p:nvSpPr>
        <p:spPr>
          <a:xfrm>
            <a:off x="9069088" y="217114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088A186-6106-40BA-8487-D210EE0ECED9}"/>
              </a:ext>
            </a:extLst>
          </p:cNvPr>
          <p:cNvSpPr/>
          <p:nvPr/>
        </p:nvSpPr>
        <p:spPr>
          <a:xfrm>
            <a:off x="1184289" y="4089186"/>
            <a:ext cx="4147987" cy="1243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F22DAAB9-20C0-4CFA-9756-E050D4BAF8E9}"/>
              </a:ext>
            </a:extLst>
          </p:cNvPr>
          <p:cNvSpPr txBox="1"/>
          <p:nvPr/>
        </p:nvSpPr>
        <p:spPr>
          <a:xfrm>
            <a:off x="425531" y="5344840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DD427B70-FDA2-47D5-A3CB-5B24EBFA3D92}"/>
              </a:ext>
            </a:extLst>
          </p:cNvPr>
          <p:cNvSpPr txBox="1"/>
          <p:nvPr/>
        </p:nvSpPr>
        <p:spPr>
          <a:xfrm>
            <a:off x="425531" y="2750760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 :</a:t>
            </a:r>
            <a:endParaRPr sz="2400" b="1" dirty="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6" grpId="0"/>
      <p:bldP spid="43" grpId="0"/>
      <p:bldP spid="48" grpId="0"/>
      <p:bldP spid="7" grpId="0"/>
      <p:bldP spid="50" grpId="0"/>
      <p:bldP spid="55" grpId="2"/>
      <p:bldP spid="56" grpId="0"/>
      <p:bldP spid="57" grpId="0"/>
      <p:bldP spid="58" grpId="0" animBg="1"/>
      <p:bldP spid="44" grpId="0" animBg="1"/>
      <p:bldP spid="91" grpId="0" animBg="1"/>
      <p:bldP spid="93" grpId="0" animBg="1"/>
      <p:bldP spid="94" grpId="0" animBg="1"/>
      <p:bldP spid="96" grpId="0" animBg="1"/>
      <p:bldP spid="97" grpId="0" animBg="1"/>
      <p:bldP spid="98" grpId="0" animBg="1"/>
      <p:bldP spid="99" grpId="0" animBg="1"/>
      <p:bldP spid="101" grpId="0" animBg="1"/>
      <p:bldP spid="102" grpId="0" animBg="1"/>
      <p:bldP spid="85" grpId="0"/>
      <p:bldP spid="86" grpId="0"/>
      <p:bldP spid="59" grpId="0" animBg="1"/>
      <p:bldP spid="61" grpId="0" animBg="1"/>
      <p:bldP spid="2" grpId="0" animBg="1"/>
      <p:bldP spid="63" grpId="2" animBg="1"/>
      <p:bldP spid="64" grpId="0" animBg="1"/>
      <p:bldP spid="11" grpId="0"/>
      <p:bldP spid="4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1A1E0FD6-596C-4CD2-BF77-300AE598953E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 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</a:t>
            </a:r>
            <a:r>
              <a:rPr lang="ar-MA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84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÷</a:t>
            </a:r>
            <a:r>
              <a:rPr lang="fr-FR" b="1" dirty="0"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6 :</a:t>
            </a:r>
            <a:endParaRPr lang="fr-FR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97" name="Picture 19">
            <a:extLst>
              <a:ext uri="{FF2B5EF4-FFF2-40B4-BE49-F238E27FC236}">
                <a16:creationId xmlns:a16="http://schemas.microsoft.com/office/drawing/2014/main" id="{B8DCDB9B-DA54-4729-AED2-CB415AE1C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153" y="5080676"/>
            <a:ext cx="494718" cy="377498"/>
          </a:xfrm>
          <a:prstGeom prst="rect">
            <a:avLst/>
          </a:prstGeom>
        </p:spPr>
      </p:pic>
      <p:sp>
        <p:nvSpPr>
          <p:cNvPr id="100" name="Rectangle : coins arrondis 5">
            <a:extLst>
              <a:ext uri="{FF2B5EF4-FFF2-40B4-BE49-F238E27FC236}">
                <a16:creationId xmlns:a16="http://schemas.microsoft.com/office/drawing/2014/main" id="{4E6469BC-223D-4F75-881F-9206B9872893}"/>
              </a:ext>
            </a:extLst>
          </p:cNvPr>
          <p:cNvSpPr/>
          <p:nvPr/>
        </p:nvSpPr>
        <p:spPr>
          <a:xfrm>
            <a:off x="3357588" y="5729744"/>
            <a:ext cx="2788822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84 ÷ 6 = 14 reste 0</a:t>
            </a:r>
          </a:p>
        </p:txBody>
      </p:sp>
      <p:sp>
        <p:nvSpPr>
          <p:cNvPr id="101" name="Rectangle : coins arrondis 5">
            <a:extLst>
              <a:ext uri="{FF2B5EF4-FFF2-40B4-BE49-F238E27FC236}">
                <a16:creationId xmlns:a16="http://schemas.microsoft.com/office/drawing/2014/main" id="{DE10CFAA-2984-49E5-BD9D-77B81332D221}"/>
              </a:ext>
            </a:extLst>
          </p:cNvPr>
          <p:cNvSpPr/>
          <p:nvPr/>
        </p:nvSpPr>
        <p:spPr>
          <a:xfrm>
            <a:off x="5711171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84 ÷ 6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2B720994-36A1-4C58-9900-051E8BCCC5EB}"/>
              </a:ext>
            </a:extLst>
          </p:cNvPr>
          <p:cNvSpPr txBox="1"/>
          <p:nvPr/>
        </p:nvSpPr>
        <p:spPr>
          <a:xfrm>
            <a:off x="1138570" y="157820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6 dans 8 ? </a:t>
            </a:r>
          </a:p>
        </p:txBody>
      </p:sp>
      <p:sp>
        <p:nvSpPr>
          <p:cNvPr id="103" name="Google Shape;528;p39">
            <a:extLst>
              <a:ext uri="{FF2B5EF4-FFF2-40B4-BE49-F238E27FC236}">
                <a16:creationId xmlns:a16="http://schemas.microsoft.com/office/drawing/2014/main" id="{A48237C0-A558-4252-9509-602C242D0179}"/>
              </a:ext>
            </a:extLst>
          </p:cNvPr>
          <p:cNvSpPr txBox="1"/>
          <p:nvPr/>
        </p:nvSpPr>
        <p:spPr>
          <a:xfrm>
            <a:off x="424037" y="3609091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24 par 6 :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D59E54EA-2D49-46D9-98E1-8487EDA3B979}"/>
              </a:ext>
            </a:extLst>
          </p:cNvPr>
          <p:cNvSpPr txBox="1"/>
          <p:nvPr/>
        </p:nvSpPr>
        <p:spPr>
          <a:xfrm>
            <a:off x="1138570" y="199223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6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>
                <a:cs typeface="Arial" panose="020B0604020202020204" pitchFamily="34" charset="0"/>
              </a:rPr>
              <a:t> = 6,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6C60A12D-0891-4F3D-9FDA-597E24C7E00D}"/>
              </a:ext>
            </a:extLst>
          </p:cNvPr>
          <p:cNvSpPr txBox="1"/>
          <p:nvPr/>
        </p:nvSpPr>
        <p:spPr>
          <a:xfrm>
            <a:off x="1138571" y="3234334"/>
            <a:ext cx="4680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4, j’obtiens 24.</a:t>
            </a:r>
          </a:p>
        </p:txBody>
      </p:sp>
      <p:sp>
        <p:nvSpPr>
          <p:cNvPr id="106" name="Google Shape;528;p39">
            <a:extLst>
              <a:ext uri="{FF2B5EF4-FFF2-40B4-BE49-F238E27FC236}">
                <a16:creationId xmlns:a16="http://schemas.microsoft.com/office/drawing/2014/main" id="{214F103C-4E5F-4266-88A6-51EFE9997126}"/>
              </a:ext>
            </a:extLst>
          </p:cNvPr>
          <p:cNvSpPr txBox="1"/>
          <p:nvPr/>
        </p:nvSpPr>
        <p:spPr>
          <a:xfrm>
            <a:off x="424038" y="1124899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8 par 6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0E4D0DD5-A428-4A4F-A59F-444D92652AB8}"/>
              </a:ext>
            </a:extLst>
          </p:cNvPr>
          <p:cNvSpPr txBox="1"/>
          <p:nvPr/>
        </p:nvSpPr>
        <p:spPr>
          <a:xfrm>
            <a:off x="1138570" y="2406270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8</a:t>
            </a:r>
            <a:r>
              <a:rPr lang="fr-FR" sz="2400" dirty="0">
                <a:cs typeface="Arial" panose="020B0604020202020204" pitchFamily="34" charset="0"/>
              </a:rPr>
              <a:t> −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6</a:t>
            </a:r>
            <a:r>
              <a:rPr lang="fr-FR" sz="2400" dirty="0">
                <a:cs typeface="Arial" panose="020B0604020202020204" pitchFamily="34" charset="0"/>
              </a:rPr>
              <a:t> = </a:t>
            </a:r>
            <a:r>
              <a:rPr lang="fr-FR" sz="2400" dirty="0">
                <a:solidFill>
                  <a:srgbClr val="7030A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50E566A1-B4B3-48E6-9785-E0F0D1268460}"/>
              </a:ext>
            </a:extLst>
          </p:cNvPr>
          <p:cNvSpPr txBox="1"/>
          <p:nvPr/>
        </p:nvSpPr>
        <p:spPr>
          <a:xfrm>
            <a:off x="1138570" y="406239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6 dans 24 ?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A2B09AF6-39D6-463B-965B-5D9ED14A8C01}"/>
              </a:ext>
            </a:extLst>
          </p:cNvPr>
          <p:cNvSpPr txBox="1"/>
          <p:nvPr/>
        </p:nvSpPr>
        <p:spPr>
          <a:xfrm>
            <a:off x="1138570" y="4476430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4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6</a:t>
            </a:r>
            <a:r>
              <a:rPr lang="fr-FR" sz="2400" dirty="0">
                <a:cs typeface="Arial" panose="020B0604020202020204" pitchFamily="34" charset="0"/>
              </a:rPr>
              <a:t> = 24,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4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DF3B5F00-36CB-4920-8EF3-A81CE7E5EFBA}"/>
              </a:ext>
            </a:extLst>
          </p:cNvPr>
          <p:cNvSpPr txBox="1"/>
          <p:nvPr/>
        </p:nvSpPr>
        <p:spPr>
          <a:xfrm>
            <a:off x="1138570" y="4890462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24 − 24 = 0.</a:t>
            </a:r>
          </a:p>
        </p:txBody>
      </p:sp>
      <p:sp>
        <p:nvSpPr>
          <p:cNvPr id="111" name="Rectangle : coins arrondis 5">
            <a:extLst>
              <a:ext uri="{FF2B5EF4-FFF2-40B4-BE49-F238E27FC236}">
                <a16:creationId xmlns:a16="http://schemas.microsoft.com/office/drawing/2014/main" id="{F6CFBF04-319D-44E8-A0C6-069691634ABA}"/>
              </a:ext>
            </a:extLst>
          </p:cNvPr>
          <p:cNvSpPr/>
          <p:nvPr/>
        </p:nvSpPr>
        <p:spPr>
          <a:xfrm>
            <a:off x="7679136" y="4780630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84 = 6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14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360BD13B-3A2A-4C13-9AAA-32B1E45D88FF}"/>
              </a:ext>
            </a:extLst>
          </p:cNvPr>
          <p:cNvSpPr/>
          <p:nvPr/>
        </p:nvSpPr>
        <p:spPr>
          <a:xfrm>
            <a:off x="1130988" y="1540138"/>
            <a:ext cx="4209559" cy="1280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4" name="Connecteur droit 113">
            <a:extLst>
              <a:ext uri="{FF2B5EF4-FFF2-40B4-BE49-F238E27FC236}">
                <a16:creationId xmlns:a16="http://schemas.microsoft.com/office/drawing/2014/main" id="{79428B4C-7AD7-4B20-86CE-EA3A38AFEC56}"/>
              </a:ext>
            </a:extLst>
          </p:cNvPr>
          <p:cNvCxnSpPr>
            <a:cxnSpLocks/>
          </p:cNvCxnSpPr>
          <p:nvPr/>
        </p:nvCxnSpPr>
        <p:spPr>
          <a:xfrm rot="16200000">
            <a:off x="7690962" y="3296477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115" name="Connecteur droit 114">
            <a:extLst>
              <a:ext uri="{FF2B5EF4-FFF2-40B4-BE49-F238E27FC236}">
                <a16:creationId xmlns:a16="http://schemas.microsoft.com/office/drawing/2014/main" id="{B2C8F373-01BA-4AAB-8C74-ABD2C3AB343B}"/>
              </a:ext>
            </a:extLst>
          </p:cNvPr>
          <p:cNvCxnSpPr>
            <a:cxnSpLocks/>
          </p:cNvCxnSpPr>
          <p:nvPr/>
        </p:nvCxnSpPr>
        <p:spPr>
          <a:xfrm>
            <a:off x="8877336" y="2589325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16" name="Rectangle : coins arrondis 5">
            <a:extLst>
              <a:ext uri="{FF2B5EF4-FFF2-40B4-BE49-F238E27FC236}">
                <a16:creationId xmlns:a16="http://schemas.microsoft.com/office/drawing/2014/main" id="{EAE2553C-FEBA-4095-9A0A-74181B94B4ED}"/>
              </a:ext>
            </a:extLst>
          </p:cNvPr>
          <p:cNvSpPr/>
          <p:nvPr/>
        </p:nvSpPr>
        <p:spPr>
          <a:xfrm>
            <a:off x="8342479" y="213450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117" name="Rectangle : coins arrondis 5">
            <a:extLst>
              <a:ext uri="{FF2B5EF4-FFF2-40B4-BE49-F238E27FC236}">
                <a16:creationId xmlns:a16="http://schemas.microsoft.com/office/drawing/2014/main" id="{EF007AED-CD7E-4A90-A8D6-A6279A0EE66C}"/>
              </a:ext>
            </a:extLst>
          </p:cNvPr>
          <p:cNvSpPr/>
          <p:nvPr/>
        </p:nvSpPr>
        <p:spPr>
          <a:xfrm>
            <a:off x="9076682" y="213450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6</a:t>
            </a:r>
          </a:p>
        </p:txBody>
      </p:sp>
      <p:sp>
        <p:nvSpPr>
          <p:cNvPr id="118" name="Rectangle : coins arrondis 5">
            <a:extLst>
              <a:ext uri="{FF2B5EF4-FFF2-40B4-BE49-F238E27FC236}">
                <a16:creationId xmlns:a16="http://schemas.microsoft.com/office/drawing/2014/main" id="{E9085528-1B65-4089-8160-A651A7865182}"/>
              </a:ext>
            </a:extLst>
          </p:cNvPr>
          <p:cNvSpPr/>
          <p:nvPr/>
        </p:nvSpPr>
        <p:spPr>
          <a:xfrm>
            <a:off x="9432893" y="267027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4</a:t>
            </a:r>
          </a:p>
        </p:txBody>
      </p:sp>
      <p:cxnSp>
        <p:nvCxnSpPr>
          <p:cNvPr id="119" name="Connecteur droit 118">
            <a:extLst>
              <a:ext uri="{FF2B5EF4-FFF2-40B4-BE49-F238E27FC236}">
                <a16:creationId xmlns:a16="http://schemas.microsoft.com/office/drawing/2014/main" id="{95AD6514-B394-4196-A7B9-7694D2025A68}"/>
              </a:ext>
            </a:extLst>
          </p:cNvPr>
          <p:cNvCxnSpPr>
            <a:cxnSpLocks/>
          </p:cNvCxnSpPr>
          <p:nvPr/>
        </p:nvCxnSpPr>
        <p:spPr>
          <a:xfrm>
            <a:off x="7828662" y="2999789"/>
            <a:ext cx="432237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20" name="Rectangle : coins arrondis 5">
            <a:extLst>
              <a:ext uri="{FF2B5EF4-FFF2-40B4-BE49-F238E27FC236}">
                <a16:creationId xmlns:a16="http://schemas.microsoft.com/office/drawing/2014/main" id="{905C3BA4-BD7D-4A33-8829-784DC529A87B}"/>
              </a:ext>
            </a:extLst>
          </p:cNvPr>
          <p:cNvSpPr/>
          <p:nvPr/>
        </p:nvSpPr>
        <p:spPr>
          <a:xfrm>
            <a:off x="7877317" y="307843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121" name="Rectangle : coins arrondis 5">
            <a:extLst>
              <a:ext uri="{FF2B5EF4-FFF2-40B4-BE49-F238E27FC236}">
                <a16:creationId xmlns:a16="http://schemas.microsoft.com/office/drawing/2014/main" id="{B06DC4CE-51D2-4899-B112-2C98E1C4E329}"/>
              </a:ext>
            </a:extLst>
          </p:cNvPr>
          <p:cNvSpPr/>
          <p:nvPr/>
        </p:nvSpPr>
        <p:spPr>
          <a:xfrm>
            <a:off x="8994209" y="267027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122" name="Rectangle : coins arrondis 5">
            <a:extLst>
              <a:ext uri="{FF2B5EF4-FFF2-40B4-BE49-F238E27FC236}">
                <a16:creationId xmlns:a16="http://schemas.microsoft.com/office/drawing/2014/main" id="{78353DD9-D0EA-4074-815A-1B8FBD265859}"/>
              </a:ext>
            </a:extLst>
          </p:cNvPr>
          <p:cNvSpPr/>
          <p:nvPr/>
        </p:nvSpPr>
        <p:spPr>
          <a:xfrm>
            <a:off x="7877317" y="213450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123" name="Rectangle : coins arrondis 5">
            <a:extLst>
              <a:ext uri="{FF2B5EF4-FFF2-40B4-BE49-F238E27FC236}">
                <a16:creationId xmlns:a16="http://schemas.microsoft.com/office/drawing/2014/main" id="{6AE07A0D-68FF-437C-8906-63EE52BF9E4F}"/>
              </a:ext>
            </a:extLst>
          </p:cNvPr>
          <p:cNvSpPr/>
          <p:nvPr/>
        </p:nvSpPr>
        <p:spPr>
          <a:xfrm>
            <a:off x="7877317" y="260144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124" name="Rectangle : coins arrondis 5">
            <a:extLst>
              <a:ext uri="{FF2B5EF4-FFF2-40B4-BE49-F238E27FC236}">
                <a16:creationId xmlns:a16="http://schemas.microsoft.com/office/drawing/2014/main" id="{44C3EE64-8A57-4717-B028-9FF41295A6A8}"/>
              </a:ext>
            </a:extLst>
          </p:cNvPr>
          <p:cNvSpPr/>
          <p:nvPr/>
        </p:nvSpPr>
        <p:spPr>
          <a:xfrm>
            <a:off x="8342479" y="307843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125" name="Rectangle : coins arrondis 5">
            <a:extLst>
              <a:ext uri="{FF2B5EF4-FFF2-40B4-BE49-F238E27FC236}">
                <a16:creationId xmlns:a16="http://schemas.microsoft.com/office/drawing/2014/main" id="{7D6DB195-8E85-4564-9009-A3B3453FD807}"/>
              </a:ext>
            </a:extLst>
          </p:cNvPr>
          <p:cNvSpPr/>
          <p:nvPr/>
        </p:nvSpPr>
        <p:spPr>
          <a:xfrm>
            <a:off x="7877317" y="3560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126" name="Rectangle : coins arrondis 5">
            <a:extLst>
              <a:ext uri="{FF2B5EF4-FFF2-40B4-BE49-F238E27FC236}">
                <a16:creationId xmlns:a16="http://schemas.microsoft.com/office/drawing/2014/main" id="{F1FE342F-464D-4761-9F48-CCFCC94D94F9}"/>
              </a:ext>
            </a:extLst>
          </p:cNvPr>
          <p:cNvSpPr/>
          <p:nvPr/>
        </p:nvSpPr>
        <p:spPr>
          <a:xfrm>
            <a:off x="8342479" y="3560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4</a:t>
            </a:r>
          </a:p>
        </p:txBody>
      </p:sp>
      <p:cxnSp>
        <p:nvCxnSpPr>
          <p:cNvPr id="127" name="Connecteur droit 126">
            <a:extLst>
              <a:ext uri="{FF2B5EF4-FFF2-40B4-BE49-F238E27FC236}">
                <a16:creationId xmlns:a16="http://schemas.microsoft.com/office/drawing/2014/main" id="{3994241D-9B75-4516-9BF1-749B09762B73}"/>
              </a:ext>
            </a:extLst>
          </p:cNvPr>
          <p:cNvCxnSpPr>
            <a:cxnSpLocks/>
          </p:cNvCxnSpPr>
          <p:nvPr/>
        </p:nvCxnSpPr>
        <p:spPr>
          <a:xfrm>
            <a:off x="7790688" y="3936044"/>
            <a:ext cx="1002957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28" name="Rectangle : coins arrondis 5">
            <a:extLst>
              <a:ext uri="{FF2B5EF4-FFF2-40B4-BE49-F238E27FC236}">
                <a16:creationId xmlns:a16="http://schemas.microsoft.com/office/drawing/2014/main" id="{99CFEE6F-D9FA-4965-B7EC-1D1A99C46192}"/>
              </a:ext>
            </a:extLst>
          </p:cNvPr>
          <p:cNvSpPr/>
          <p:nvPr/>
        </p:nvSpPr>
        <p:spPr>
          <a:xfrm>
            <a:off x="7877317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29" name="Rectangle : coins arrondis 5">
            <a:extLst>
              <a:ext uri="{FF2B5EF4-FFF2-40B4-BE49-F238E27FC236}">
                <a16:creationId xmlns:a16="http://schemas.microsoft.com/office/drawing/2014/main" id="{C21F42E5-811C-4860-867F-D1BFFEE34FF2}"/>
              </a:ext>
            </a:extLst>
          </p:cNvPr>
          <p:cNvSpPr/>
          <p:nvPr/>
        </p:nvSpPr>
        <p:spPr>
          <a:xfrm>
            <a:off x="8342479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30" name="ZoneTexte 129">
            <a:extLst>
              <a:ext uri="{FF2B5EF4-FFF2-40B4-BE49-F238E27FC236}">
                <a16:creationId xmlns:a16="http://schemas.microsoft.com/office/drawing/2014/main" id="{AFDD82EB-54AB-4570-8CF8-09588F6842AB}"/>
              </a:ext>
            </a:extLst>
          </p:cNvPr>
          <p:cNvSpPr txBox="1"/>
          <p:nvPr/>
        </p:nvSpPr>
        <p:spPr>
          <a:xfrm>
            <a:off x="7420600" y="2332999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536054C4-E86A-43C7-8250-26F7ECBE1340}"/>
              </a:ext>
            </a:extLst>
          </p:cNvPr>
          <p:cNvSpPr txBox="1"/>
          <p:nvPr/>
        </p:nvSpPr>
        <p:spPr>
          <a:xfrm>
            <a:off x="7420600" y="3250377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32" name="Connecteur droit avec flèche 131">
            <a:extLst>
              <a:ext uri="{FF2B5EF4-FFF2-40B4-BE49-F238E27FC236}">
                <a16:creationId xmlns:a16="http://schemas.microsoft.com/office/drawing/2014/main" id="{2335ABD3-6988-404A-9A28-64C003A51C58}"/>
              </a:ext>
            </a:extLst>
          </p:cNvPr>
          <p:cNvCxnSpPr>
            <a:cxnSpLocks/>
          </p:cNvCxnSpPr>
          <p:nvPr/>
        </p:nvCxnSpPr>
        <p:spPr>
          <a:xfrm>
            <a:off x="8522479" y="2517900"/>
            <a:ext cx="0" cy="491913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33" name="Rectangle : coins arrondis 5">
            <a:extLst>
              <a:ext uri="{FF2B5EF4-FFF2-40B4-BE49-F238E27FC236}">
                <a16:creationId xmlns:a16="http://schemas.microsoft.com/office/drawing/2014/main" id="{89B76D8C-6953-4576-9E78-E5B210B728DD}"/>
              </a:ext>
            </a:extLst>
          </p:cNvPr>
          <p:cNvSpPr/>
          <p:nvPr/>
        </p:nvSpPr>
        <p:spPr>
          <a:xfrm>
            <a:off x="7877317" y="213450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134" name="Rectangle : coins arrondis 5">
            <a:extLst>
              <a:ext uri="{FF2B5EF4-FFF2-40B4-BE49-F238E27FC236}">
                <a16:creationId xmlns:a16="http://schemas.microsoft.com/office/drawing/2014/main" id="{0E96837E-0CEF-4312-97E1-AD9DEE7A7705}"/>
              </a:ext>
            </a:extLst>
          </p:cNvPr>
          <p:cNvSpPr/>
          <p:nvPr/>
        </p:nvSpPr>
        <p:spPr>
          <a:xfrm>
            <a:off x="9076682" y="213450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66BA5E1B-1704-47A5-AE8B-F91F06275976}"/>
              </a:ext>
            </a:extLst>
          </p:cNvPr>
          <p:cNvSpPr/>
          <p:nvPr/>
        </p:nvSpPr>
        <p:spPr>
          <a:xfrm>
            <a:off x="1130987" y="3219579"/>
            <a:ext cx="4209559" cy="451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36" name="Groupe 135">
            <a:extLst>
              <a:ext uri="{FF2B5EF4-FFF2-40B4-BE49-F238E27FC236}">
                <a16:creationId xmlns:a16="http://schemas.microsoft.com/office/drawing/2014/main" id="{56973647-6BF1-4269-BF7C-180CE47F01B2}"/>
              </a:ext>
            </a:extLst>
          </p:cNvPr>
          <p:cNvGrpSpPr/>
          <p:nvPr/>
        </p:nvGrpSpPr>
        <p:grpSpPr>
          <a:xfrm>
            <a:off x="7876515" y="3078434"/>
            <a:ext cx="825816" cy="288001"/>
            <a:chOff x="8077606" y="1223014"/>
            <a:chExt cx="851842" cy="354016"/>
          </a:xfrm>
        </p:grpSpPr>
        <p:sp>
          <p:nvSpPr>
            <p:cNvPr id="137" name="Rectangle : coins arrondis 5">
              <a:extLst>
                <a:ext uri="{FF2B5EF4-FFF2-40B4-BE49-F238E27FC236}">
                  <a16:creationId xmlns:a16="http://schemas.microsoft.com/office/drawing/2014/main" id="{7E79AA45-1786-46C9-841E-B249DF060B2A}"/>
                </a:ext>
              </a:extLst>
            </p:cNvPr>
            <p:cNvSpPr/>
            <p:nvPr/>
          </p:nvSpPr>
          <p:spPr>
            <a:xfrm>
              <a:off x="8558102" y="1223015"/>
              <a:ext cx="371346" cy="35401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EE50D0"/>
                  </a:solidFill>
                  <a:effectLst/>
                  <a:uLnTx/>
                  <a:uFillTx/>
                </a:rPr>
                <a:t>4</a:t>
              </a:r>
            </a:p>
          </p:txBody>
        </p:sp>
        <p:sp>
          <p:nvSpPr>
            <p:cNvPr id="138" name="Rectangle : coins arrondis 5">
              <a:extLst>
                <a:ext uri="{FF2B5EF4-FFF2-40B4-BE49-F238E27FC236}">
                  <a16:creationId xmlns:a16="http://schemas.microsoft.com/office/drawing/2014/main" id="{F5D54A8A-E47F-4ACC-9DCD-D1A615AF1A83}"/>
                </a:ext>
              </a:extLst>
            </p:cNvPr>
            <p:cNvSpPr/>
            <p:nvPr/>
          </p:nvSpPr>
          <p:spPr>
            <a:xfrm>
              <a:off x="8077606" y="1223014"/>
              <a:ext cx="371346" cy="35401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139" name="Rectangle : coins arrondis 5">
            <a:extLst>
              <a:ext uri="{FF2B5EF4-FFF2-40B4-BE49-F238E27FC236}">
                <a16:creationId xmlns:a16="http://schemas.microsoft.com/office/drawing/2014/main" id="{29212C18-B342-46A3-8A67-907D1EE39490}"/>
              </a:ext>
            </a:extLst>
          </p:cNvPr>
          <p:cNvSpPr/>
          <p:nvPr/>
        </p:nvSpPr>
        <p:spPr>
          <a:xfrm>
            <a:off x="9076682" y="213450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A2CAB743-8573-4A55-8CAE-A15497B9A2B5}"/>
              </a:ext>
            </a:extLst>
          </p:cNvPr>
          <p:cNvSpPr/>
          <p:nvPr/>
        </p:nvSpPr>
        <p:spPr>
          <a:xfrm>
            <a:off x="1130987" y="4024688"/>
            <a:ext cx="4209557" cy="12551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1" name="Google Shape;528;p39">
            <a:extLst>
              <a:ext uri="{FF2B5EF4-FFF2-40B4-BE49-F238E27FC236}">
                <a16:creationId xmlns:a16="http://schemas.microsoft.com/office/drawing/2014/main" id="{9E877EFC-D58A-4D9F-844E-4A2AF555C576}"/>
              </a:ext>
            </a:extLst>
          </p:cNvPr>
          <p:cNvSpPr txBox="1"/>
          <p:nvPr/>
        </p:nvSpPr>
        <p:spPr>
          <a:xfrm>
            <a:off x="424038" y="5265220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113" name="Google Shape;528;p39">
            <a:extLst>
              <a:ext uri="{FF2B5EF4-FFF2-40B4-BE49-F238E27FC236}">
                <a16:creationId xmlns:a16="http://schemas.microsoft.com/office/drawing/2014/main" id="{CC6A1AA0-819D-4205-88CA-25A016FD3436}"/>
              </a:ext>
            </a:extLst>
          </p:cNvPr>
          <p:cNvSpPr txBox="1"/>
          <p:nvPr/>
        </p:nvSpPr>
        <p:spPr>
          <a:xfrm>
            <a:off x="424038" y="2781027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 :</a:t>
            </a:r>
            <a:endParaRPr sz="2400" b="1" dirty="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02" grpId="0"/>
      <p:bldP spid="103" grpId="0"/>
      <p:bldP spid="104" grpId="0"/>
      <p:bldP spid="105" grpId="0" animBg="1"/>
      <p:bldP spid="106" grpId="0"/>
      <p:bldP spid="107" grpId="0"/>
      <p:bldP spid="108" grpId="0"/>
      <p:bldP spid="109" grpId="0"/>
      <p:bldP spid="110" grpId="0"/>
      <p:bldP spid="111" grpId="0" animBg="1"/>
      <p:bldP spid="112" grpId="0" animBg="1"/>
      <p:bldP spid="118" grpId="0" animBg="1"/>
      <p:bldP spid="120" grpId="0" animBg="1"/>
      <p:bldP spid="121" grpId="0" animBg="1"/>
      <p:bldP spid="123" grpId="0" animBg="1"/>
      <p:bldP spid="124" grpId="0" animBg="1"/>
      <p:bldP spid="125" grpId="0" animBg="1"/>
      <p:bldP spid="126" grpId="0" animBg="1"/>
      <p:bldP spid="128" grpId="0" animBg="1"/>
      <p:bldP spid="129" grpId="0" animBg="1"/>
      <p:bldP spid="130" grpId="0"/>
      <p:bldP spid="131" grpId="0"/>
      <p:bldP spid="133" grpId="0" animBg="1"/>
      <p:bldP spid="134" grpId="0" animBg="1"/>
      <p:bldP spid="135" grpId="0" animBg="1"/>
      <p:bldP spid="139" grpId="0" animBg="1"/>
      <p:bldP spid="140" grpId="0" animBg="1"/>
      <p:bldP spid="141" grpId="0"/>
      <p:bldP spid="1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85;p29">
            <a:extLst>
              <a:ext uri="{FF2B5EF4-FFF2-40B4-BE49-F238E27FC236}">
                <a16:creationId xmlns:a16="http://schemas.microsoft.com/office/drawing/2014/main" id="{8426BB17-F10F-A6A7-E3BA-7DC8B701822D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BB99177D-C0B9-3D0A-5286-0B17F6252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0EB5672F-9148-0A0C-1AAE-F605380A982F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Diviser un entier à 2 chiffres par un entier à 1 chiffre, </a:t>
            </a:r>
            <a:b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avec ou sans reste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A3E0042D-A198-592F-C9BD-8832DC01939B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rgbClr val="000000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19" name="Google Shape;287;p29">
            <a:extLst>
              <a:ext uri="{FF2B5EF4-FFF2-40B4-BE49-F238E27FC236}">
                <a16:creationId xmlns:a16="http://schemas.microsoft.com/office/drawing/2014/main" id="{CD3641C4-DB3F-7944-3E5C-1962A6C2C74D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20" name="Google Shape;290;p29">
            <a:extLst>
              <a:ext uri="{FF2B5EF4-FFF2-40B4-BE49-F238E27FC236}">
                <a16:creationId xmlns:a16="http://schemas.microsoft.com/office/drawing/2014/main" id="{15B391FA-AFD5-F4B3-E9AE-1AF1FAED63D1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Multiplier un entier par un entier à deux chiffres</a:t>
            </a:r>
          </a:p>
        </p:txBody>
      </p:sp>
      <p:sp>
        <p:nvSpPr>
          <p:cNvPr id="21" name="Google Shape;286;p29">
            <a:extLst>
              <a:ext uri="{FF2B5EF4-FFF2-40B4-BE49-F238E27FC236}">
                <a16:creationId xmlns:a16="http://schemas.microsoft.com/office/drawing/2014/main" id="{113D38FF-21D5-CDF2-B8F8-E516B8BE6FB7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avec reste</a:t>
            </a:r>
          </a:p>
        </p:txBody>
      </p:sp>
      <p:sp>
        <p:nvSpPr>
          <p:cNvPr id="22" name="Google Shape;291;p29">
            <a:extLst>
              <a:ext uri="{FF2B5EF4-FFF2-40B4-BE49-F238E27FC236}">
                <a16:creationId xmlns:a16="http://schemas.microsoft.com/office/drawing/2014/main" id="{001828A0-D490-8799-61A4-3A81E01A3C47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D0936C-785C-4C48-25B8-7E8B5BC0D7E8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sans reste</a:t>
            </a:r>
          </a:p>
        </p:txBody>
      </p:sp>
      <p:sp>
        <p:nvSpPr>
          <p:cNvPr id="24" name="Google Shape;293;p29">
            <a:extLst>
              <a:ext uri="{FF2B5EF4-FFF2-40B4-BE49-F238E27FC236}">
                <a16:creationId xmlns:a16="http://schemas.microsoft.com/office/drawing/2014/main" id="{0B42AA68-FE83-9886-2A24-EF405555A420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3BDD403-4BC9-0640-C1BE-B592A9BA33BC}"/>
              </a:ext>
            </a:extLst>
          </p:cNvPr>
          <p:cNvSpPr/>
          <p:nvPr/>
        </p:nvSpPr>
        <p:spPr>
          <a:xfrm>
            <a:off x="432120" y="2138794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3F4500B8-7E6A-6740-AD0D-EA22219BE110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47A4E447-D3B3-29B1-CA9B-721C0F98FFDA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BC8F16B-3D1C-4FF1-B8E3-9D6349DD88AC}"/>
              </a:ext>
            </a:extLst>
          </p:cNvPr>
          <p:cNvSpPr/>
          <p:nvPr/>
        </p:nvSpPr>
        <p:spPr>
          <a:xfrm>
            <a:off x="7154216" y="1912959"/>
            <a:ext cx="2813673" cy="2767036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19">
            <a:extLst>
              <a:ext uri="{FF2B5EF4-FFF2-40B4-BE49-F238E27FC236}">
                <a16:creationId xmlns:a16="http://schemas.microsoft.com/office/drawing/2014/main" id="{3288209F-0517-46F3-A5E3-A46AF7B5F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153" y="5080676"/>
            <a:ext cx="494718" cy="377498"/>
          </a:xfrm>
          <a:prstGeom prst="rect">
            <a:avLst/>
          </a:prstGeom>
        </p:spPr>
      </p:pic>
      <p:sp>
        <p:nvSpPr>
          <p:cNvPr id="12" name="Rectangle : coins arrondis 5">
            <a:extLst>
              <a:ext uri="{FF2B5EF4-FFF2-40B4-BE49-F238E27FC236}">
                <a16:creationId xmlns:a16="http://schemas.microsoft.com/office/drawing/2014/main" id="{7D8441B1-49F3-4D86-9073-B98885A1FDE2}"/>
              </a:ext>
            </a:extLst>
          </p:cNvPr>
          <p:cNvSpPr/>
          <p:nvPr/>
        </p:nvSpPr>
        <p:spPr>
          <a:xfrm>
            <a:off x="3941457" y="6088635"/>
            <a:ext cx="2788822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sz="2400" b="1" kern="0" dirty="0"/>
              <a:t>83 = 3 </a:t>
            </a:r>
            <a:r>
              <a:rPr lang="fr-FR" sz="2400" b="1" dirty="0"/>
              <a:t>×</a:t>
            </a:r>
            <a:r>
              <a:rPr lang="fr-FR" sz="2400" b="1" kern="0" dirty="0"/>
              <a:t> 27 + 2</a:t>
            </a:r>
          </a:p>
        </p:txBody>
      </p:sp>
      <p:sp>
        <p:nvSpPr>
          <p:cNvPr id="14" name="Rectangle : coins arrondis 5">
            <a:extLst>
              <a:ext uri="{FF2B5EF4-FFF2-40B4-BE49-F238E27FC236}">
                <a16:creationId xmlns:a16="http://schemas.microsoft.com/office/drawing/2014/main" id="{FB2C10CF-B06B-4D34-B22C-E0D5799F1702}"/>
              </a:ext>
            </a:extLst>
          </p:cNvPr>
          <p:cNvSpPr/>
          <p:nvPr/>
        </p:nvSpPr>
        <p:spPr>
          <a:xfrm>
            <a:off x="5711171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83 ÷ 3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1FEFBA6-3569-4305-A331-EBCD054B16E6}"/>
              </a:ext>
            </a:extLst>
          </p:cNvPr>
          <p:cNvSpPr txBox="1"/>
          <p:nvPr/>
        </p:nvSpPr>
        <p:spPr>
          <a:xfrm>
            <a:off x="1161105" y="1433604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3 dans 8 ? </a:t>
            </a:r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78C27185-FCD5-4376-A75E-EE34C4206246}"/>
              </a:ext>
            </a:extLst>
          </p:cNvPr>
          <p:cNvSpPr txBox="1"/>
          <p:nvPr/>
        </p:nvSpPr>
        <p:spPr>
          <a:xfrm>
            <a:off x="456727" y="3611970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23 par 3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98550BF-FB38-4FE5-898C-3FCB0DCAD75A}"/>
              </a:ext>
            </a:extLst>
          </p:cNvPr>
          <p:cNvSpPr txBox="1"/>
          <p:nvPr/>
        </p:nvSpPr>
        <p:spPr>
          <a:xfrm>
            <a:off x="1161105" y="1873900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2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3</a:t>
            </a:r>
            <a:r>
              <a:rPr lang="fr-FR" sz="2400" dirty="0">
                <a:cs typeface="Arial" panose="020B0604020202020204" pitchFamily="34" charset="0"/>
              </a:rPr>
              <a:t> = 6,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2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F720B218-19FB-42E2-99DC-A3FEB7EBC8E3}"/>
              </a:ext>
            </a:extLst>
          </p:cNvPr>
          <p:cNvSpPr txBox="1"/>
          <p:nvPr/>
        </p:nvSpPr>
        <p:spPr>
          <a:xfrm>
            <a:off x="1161106" y="3171674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3, j’obtiens 23.</a:t>
            </a:r>
          </a:p>
        </p:txBody>
      </p:sp>
      <p:sp>
        <p:nvSpPr>
          <p:cNvPr id="51" name="Oval 7">
            <a:extLst>
              <a:ext uri="{FF2B5EF4-FFF2-40B4-BE49-F238E27FC236}">
                <a16:creationId xmlns:a16="http://schemas.microsoft.com/office/drawing/2014/main" id="{28A3E833-BB3E-4A98-A8B6-9D0B508EF846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2" name="Image 9">
            <a:extLst>
              <a:ext uri="{FF2B5EF4-FFF2-40B4-BE49-F238E27FC236}">
                <a16:creationId xmlns:a16="http://schemas.microsoft.com/office/drawing/2014/main" id="{FAAD2313-87A4-425B-8BBF-CCFF9A27D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3" name="D_A_02">
            <a:extLst>
              <a:ext uri="{FF2B5EF4-FFF2-40B4-BE49-F238E27FC236}">
                <a16:creationId xmlns:a16="http://schemas.microsoft.com/office/drawing/2014/main" id="{DC660EBD-F45A-4F6A-8298-C6256B7B291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64B8E3EE-5F10-499D-9556-FBBDFAA161D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Voici les étapes pour diviser un entier à 2 chiffres par un entier à 1 chiffre (avec reste) :</a:t>
            </a:r>
          </a:p>
        </p:txBody>
      </p:sp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24EF00E7-77D7-4A87-B7A4-32E9B0EA1CDB}"/>
              </a:ext>
            </a:extLst>
          </p:cNvPr>
          <p:cNvSpPr txBox="1"/>
          <p:nvPr/>
        </p:nvSpPr>
        <p:spPr>
          <a:xfrm>
            <a:off x="456728" y="1016422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8 par 3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4FF140D9-A527-43B1-8743-648E2AF44A5B}"/>
              </a:ext>
            </a:extLst>
          </p:cNvPr>
          <p:cNvSpPr txBox="1"/>
          <p:nvPr/>
        </p:nvSpPr>
        <p:spPr>
          <a:xfrm>
            <a:off x="1161105" y="231419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8</a:t>
            </a:r>
            <a:r>
              <a:rPr lang="fr-FR" sz="2400" dirty="0">
                <a:cs typeface="Arial" panose="020B0604020202020204" pitchFamily="34" charset="0"/>
              </a:rPr>
              <a:t> −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6</a:t>
            </a:r>
            <a:r>
              <a:rPr lang="fr-FR" sz="2400" dirty="0">
                <a:cs typeface="Arial" panose="020B0604020202020204" pitchFamily="34" charset="0"/>
              </a:rPr>
              <a:t> = </a:t>
            </a:r>
            <a:r>
              <a:rPr lang="fr-FR" sz="2400" dirty="0">
                <a:solidFill>
                  <a:srgbClr val="7030A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E3C1F946-50C6-4257-9806-BBDABF63D9DF}"/>
              </a:ext>
            </a:extLst>
          </p:cNvPr>
          <p:cNvSpPr txBox="1"/>
          <p:nvPr/>
        </p:nvSpPr>
        <p:spPr>
          <a:xfrm>
            <a:off x="1161105" y="4029152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3 dans 23 ?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53DC79C-7602-4956-81A3-39E56698CA9C}"/>
              </a:ext>
            </a:extLst>
          </p:cNvPr>
          <p:cNvSpPr txBox="1"/>
          <p:nvPr/>
        </p:nvSpPr>
        <p:spPr>
          <a:xfrm>
            <a:off x="1161105" y="446944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7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3</a:t>
            </a:r>
            <a:r>
              <a:rPr lang="fr-FR" sz="2400" dirty="0">
                <a:cs typeface="Arial" panose="020B0604020202020204" pitchFamily="34" charset="0"/>
              </a:rPr>
              <a:t> = 21,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7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005F56C6-5ABB-4110-973A-6112D046E194}"/>
              </a:ext>
            </a:extLst>
          </p:cNvPr>
          <p:cNvSpPr txBox="1"/>
          <p:nvPr/>
        </p:nvSpPr>
        <p:spPr>
          <a:xfrm>
            <a:off x="1161105" y="4909744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23 − 21 = 2.</a:t>
            </a:r>
          </a:p>
        </p:txBody>
      </p:sp>
      <p:sp>
        <p:nvSpPr>
          <p:cNvPr id="58" name="Rectangle : coins arrondis 5">
            <a:extLst>
              <a:ext uri="{FF2B5EF4-FFF2-40B4-BE49-F238E27FC236}">
                <a16:creationId xmlns:a16="http://schemas.microsoft.com/office/drawing/2014/main" id="{982AE622-22B6-4BE7-ABBB-F0C51E5A3F32}"/>
              </a:ext>
            </a:extLst>
          </p:cNvPr>
          <p:cNvSpPr/>
          <p:nvPr/>
        </p:nvSpPr>
        <p:spPr>
          <a:xfrm>
            <a:off x="7602471" y="4821962"/>
            <a:ext cx="2549730" cy="631307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fr-FR" sz="2400" b="1" dirty="0"/>
              <a:t>Le quotient est 27 </a:t>
            </a:r>
          </a:p>
          <a:p>
            <a:r>
              <a:rPr lang="fr-FR" sz="2400" b="1" dirty="0"/>
              <a:t>Le reste est 2.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03DBD03-9858-4BA2-8911-C7FEBFF47511}"/>
              </a:ext>
            </a:extLst>
          </p:cNvPr>
          <p:cNvSpPr/>
          <p:nvPr/>
        </p:nvSpPr>
        <p:spPr>
          <a:xfrm>
            <a:off x="1197060" y="1407319"/>
            <a:ext cx="4395661" cy="1332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DD427B70-FDA2-47D5-A3CB-5B24EBFA3D92}"/>
              </a:ext>
            </a:extLst>
          </p:cNvPr>
          <p:cNvSpPr txBox="1"/>
          <p:nvPr/>
        </p:nvSpPr>
        <p:spPr>
          <a:xfrm>
            <a:off x="456728" y="2754492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</a:t>
            </a:r>
            <a:endParaRPr sz="2400" b="1" dirty="0">
              <a:sym typeface="Calibri"/>
            </a:endParaRPr>
          </a:p>
        </p:txBody>
      </p: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550E7D0D-08C0-40CC-AFB1-08533605C109}"/>
              </a:ext>
            </a:extLst>
          </p:cNvPr>
          <p:cNvCxnSpPr>
            <a:cxnSpLocks/>
          </p:cNvCxnSpPr>
          <p:nvPr/>
        </p:nvCxnSpPr>
        <p:spPr>
          <a:xfrm rot="16200000">
            <a:off x="7690962" y="3296477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E3F7196C-A827-4BCB-AE59-9B039BCE20BE}"/>
              </a:ext>
            </a:extLst>
          </p:cNvPr>
          <p:cNvCxnSpPr>
            <a:cxnSpLocks/>
          </p:cNvCxnSpPr>
          <p:nvPr/>
        </p:nvCxnSpPr>
        <p:spPr>
          <a:xfrm>
            <a:off x="8877336" y="2589325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89" name="Rectangle : coins arrondis 5">
            <a:extLst>
              <a:ext uri="{FF2B5EF4-FFF2-40B4-BE49-F238E27FC236}">
                <a16:creationId xmlns:a16="http://schemas.microsoft.com/office/drawing/2014/main" id="{93C15034-C68F-4225-95BD-B1949344A17F}"/>
              </a:ext>
            </a:extLst>
          </p:cNvPr>
          <p:cNvSpPr/>
          <p:nvPr/>
        </p:nvSpPr>
        <p:spPr>
          <a:xfrm>
            <a:off x="8343713" y="21337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3</a:t>
            </a:r>
          </a:p>
        </p:txBody>
      </p:sp>
      <p:sp>
        <p:nvSpPr>
          <p:cNvPr id="90" name="Rectangle : coins arrondis 5">
            <a:extLst>
              <a:ext uri="{FF2B5EF4-FFF2-40B4-BE49-F238E27FC236}">
                <a16:creationId xmlns:a16="http://schemas.microsoft.com/office/drawing/2014/main" id="{10A95435-198F-4612-9E89-2CD1C2991614}"/>
              </a:ext>
            </a:extLst>
          </p:cNvPr>
          <p:cNvSpPr/>
          <p:nvPr/>
        </p:nvSpPr>
        <p:spPr>
          <a:xfrm>
            <a:off x="9080972" y="21337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3</a:t>
            </a:r>
          </a:p>
        </p:txBody>
      </p: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CC8C070B-5DA3-4B99-AC3B-A5770E011FB5}"/>
              </a:ext>
            </a:extLst>
          </p:cNvPr>
          <p:cNvSpPr/>
          <p:nvPr/>
        </p:nvSpPr>
        <p:spPr>
          <a:xfrm>
            <a:off x="9440103" y="267027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7</a:t>
            </a:r>
          </a:p>
        </p:txBody>
      </p: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62FBC1F5-0872-4039-BBD0-827249CED93A}"/>
              </a:ext>
            </a:extLst>
          </p:cNvPr>
          <p:cNvCxnSpPr>
            <a:cxnSpLocks/>
          </p:cNvCxnSpPr>
          <p:nvPr/>
        </p:nvCxnSpPr>
        <p:spPr>
          <a:xfrm>
            <a:off x="7911876" y="2999789"/>
            <a:ext cx="286622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93" name="Rectangle : coins arrondis 5">
            <a:extLst>
              <a:ext uri="{FF2B5EF4-FFF2-40B4-BE49-F238E27FC236}">
                <a16:creationId xmlns:a16="http://schemas.microsoft.com/office/drawing/2014/main" id="{3A846FF1-0097-4063-B3F8-DCD28EC9461E}"/>
              </a:ext>
            </a:extLst>
          </p:cNvPr>
          <p:cNvSpPr/>
          <p:nvPr/>
        </p:nvSpPr>
        <p:spPr>
          <a:xfrm>
            <a:off x="7875187" y="306963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94" name="Rectangle : coins arrondis 5">
            <a:extLst>
              <a:ext uri="{FF2B5EF4-FFF2-40B4-BE49-F238E27FC236}">
                <a16:creationId xmlns:a16="http://schemas.microsoft.com/office/drawing/2014/main" id="{EF7C45A9-EF39-4F47-A0DD-AE2F103F00D7}"/>
              </a:ext>
            </a:extLst>
          </p:cNvPr>
          <p:cNvSpPr/>
          <p:nvPr/>
        </p:nvSpPr>
        <p:spPr>
          <a:xfrm>
            <a:off x="8950590" y="267027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95" name="Rectangle : coins arrondis 5">
            <a:extLst>
              <a:ext uri="{FF2B5EF4-FFF2-40B4-BE49-F238E27FC236}">
                <a16:creationId xmlns:a16="http://schemas.microsoft.com/office/drawing/2014/main" id="{F5938F54-A965-429A-8B58-EDABE637903D}"/>
              </a:ext>
            </a:extLst>
          </p:cNvPr>
          <p:cNvSpPr/>
          <p:nvPr/>
        </p:nvSpPr>
        <p:spPr>
          <a:xfrm>
            <a:off x="7875187" y="21337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96" name="Rectangle : coins arrondis 5">
            <a:extLst>
              <a:ext uri="{FF2B5EF4-FFF2-40B4-BE49-F238E27FC236}">
                <a16:creationId xmlns:a16="http://schemas.microsoft.com/office/drawing/2014/main" id="{ADB5C830-344C-4225-A0C9-B4F3D7E9A0CE}"/>
              </a:ext>
            </a:extLst>
          </p:cNvPr>
          <p:cNvSpPr/>
          <p:nvPr/>
        </p:nvSpPr>
        <p:spPr>
          <a:xfrm>
            <a:off x="7875187" y="260144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97" name="Rectangle : coins arrondis 5">
            <a:extLst>
              <a:ext uri="{FF2B5EF4-FFF2-40B4-BE49-F238E27FC236}">
                <a16:creationId xmlns:a16="http://schemas.microsoft.com/office/drawing/2014/main" id="{518C0E24-F373-4CEB-A7DB-35C587244C13}"/>
              </a:ext>
            </a:extLst>
          </p:cNvPr>
          <p:cNvSpPr/>
          <p:nvPr/>
        </p:nvSpPr>
        <p:spPr>
          <a:xfrm>
            <a:off x="8343713" y="306963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3</a:t>
            </a:r>
          </a:p>
        </p:txBody>
      </p:sp>
      <p:sp>
        <p:nvSpPr>
          <p:cNvPr id="98" name="Rectangle : coins arrondis 5">
            <a:extLst>
              <a:ext uri="{FF2B5EF4-FFF2-40B4-BE49-F238E27FC236}">
                <a16:creationId xmlns:a16="http://schemas.microsoft.com/office/drawing/2014/main" id="{474D7C5C-C0B2-4B21-9CD6-B075194C0034}"/>
              </a:ext>
            </a:extLst>
          </p:cNvPr>
          <p:cNvSpPr/>
          <p:nvPr/>
        </p:nvSpPr>
        <p:spPr>
          <a:xfrm>
            <a:off x="7875187" y="3560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99" name="Rectangle : coins arrondis 5">
            <a:extLst>
              <a:ext uri="{FF2B5EF4-FFF2-40B4-BE49-F238E27FC236}">
                <a16:creationId xmlns:a16="http://schemas.microsoft.com/office/drawing/2014/main" id="{2F192062-DC7A-4630-8192-7943AA7C170C}"/>
              </a:ext>
            </a:extLst>
          </p:cNvPr>
          <p:cNvSpPr/>
          <p:nvPr/>
        </p:nvSpPr>
        <p:spPr>
          <a:xfrm>
            <a:off x="8343713" y="356080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1</a:t>
            </a:r>
          </a:p>
        </p:txBody>
      </p: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E086C2C9-737A-4082-9D32-BDCA9864820D}"/>
              </a:ext>
            </a:extLst>
          </p:cNvPr>
          <p:cNvCxnSpPr>
            <a:cxnSpLocks/>
          </p:cNvCxnSpPr>
          <p:nvPr/>
        </p:nvCxnSpPr>
        <p:spPr>
          <a:xfrm>
            <a:off x="7876455" y="3990908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01" name="Rectangle : coins arrondis 5">
            <a:extLst>
              <a:ext uri="{FF2B5EF4-FFF2-40B4-BE49-F238E27FC236}">
                <a16:creationId xmlns:a16="http://schemas.microsoft.com/office/drawing/2014/main" id="{3DA4499B-B3C3-4CFE-8F15-85C0FD312767}"/>
              </a:ext>
            </a:extLst>
          </p:cNvPr>
          <p:cNvSpPr/>
          <p:nvPr/>
        </p:nvSpPr>
        <p:spPr>
          <a:xfrm>
            <a:off x="7875187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02" name="Rectangle : coins arrondis 5">
            <a:extLst>
              <a:ext uri="{FF2B5EF4-FFF2-40B4-BE49-F238E27FC236}">
                <a16:creationId xmlns:a16="http://schemas.microsoft.com/office/drawing/2014/main" id="{E085D1C0-F9BC-49C1-91F5-5FF1AE6A3C56}"/>
              </a:ext>
            </a:extLst>
          </p:cNvPr>
          <p:cNvSpPr/>
          <p:nvPr/>
        </p:nvSpPr>
        <p:spPr>
          <a:xfrm>
            <a:off x="8343713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4724E86E-C956-4E24-8E24-890E3F34CDE2}"/>
              </a:ext>
            </a:extLst>
          </p:cNvPr>
          <p:cNvSpPr txBox="1"/>
          <p:nvPr/>
        </p:nvSpPr>
        <p:spPr>
          <a:xfrm>
            <a:off x="7420600" y="2332999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761C4ADA-8030-4CD3-A689-EB59D1809EE7}"/>
              </a:ext>
            </a:extLst>
          </p:cNvPr>
          <p:cNvSpPr txBox="1"/>
          <p:nvPr/>
        </p:nvSpPr>
        <p:spPr>
          <a:xfrm>
            <a:off x="7420600" y="3250377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83" name="Connecteur droit avec flèche 82">
            <a:extLst>
              <a:ext uri="{FF2B5EF4-FFF2-40B4-BE49-F238E27FC236}">
                <a16:creationId xmlns:a16="http://schemas.microsoft.com/office/drawing/2014/main" id="{F650F64E-92E8-4D98-88BB-96BF7C2E040E}"/>
              </a:ext>
            </a:extLst>
          </p:cNvPr>
          <p:cNvCxnSpPr>
            <a:cxnSpLocks/>
          </p:cNvCxnSpPr>
          <p:nvPr/>
        </p:nvCxnSpPr>
        <p:spPr>
          <a:xfrm>
            <a:off x="8523713" y="2517900"/>
            <a:ext cx="0" cy="491913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9" name="Rectangle : coins arrondis 5">
            <a:extLst>
              <a:ext uri="{FF2B5EF4-FFF2-40B4-BE49-F238E27FC236}">
                <a16:creationId xmlns:a16="http://schemas.microsoft.com/office/drawing/2014/main" id="{AA1694C5-1B31-4A34-9A8B-3B72B24E7C1E}"/>
              </a:ext>
            </a:extLst>
          </p:cNvPr>
          <p:cNvSpPr/>
          <p:nvPr/>
        </p:nvSpPr>
        <p:spPr>
          <a:xfrm>
            <a:off x="7875187" y="21337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61" name="Rectangle : coins arrondis 5">
            <a:extLst>
              <a:ext uri="{FF2B5EF4-FFF2-40B4-BE49-F238E27FC236}">
                <a16:creationId xmlns:a16="http://schemas.microsoft.com/office/drawing/2014/main" id="{90A65CEC-48F0-4ECA-8863-FA4DF61A462D}"/>
              </a:ext>
            </a:extLst>
          </p:cNvPr>
          <p:cNvSpPr/>
          <p:nvPr/>
        </p:nvSpPr>
        <p:spPr>
          <a:xfrm>
            <a:off x="9080972" y="21337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A7171F-9800-470E-BE23-7922B689AF58}"/>
              </a:ext>
            </a:extLst>
          </p:cNvPr>
          <p:cNvSpPr/>
          <p:nvPr/>
        </p:nvSpPr>
        <p:spPr>
          <a:xfrm>
            <a:off x="1197059" y="3176454"/>
            <a:ext cx="4395661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FF289F3-D690-45B1-ABDC-61003D8C002C}"/>
              </a:ext>
            </a:extLst>
          </p:cNvPr>
          <p:cNvGrpSpPr/>
          <p:nvPr/>
        </p:nvGrpSpPr>
        <p:grpSpPr>
          <a:xfrm>
            <a:off x="7875999" y="3070085"/>
            <a:ext cx="827920" cy="288000"/>
            <a:chOff x="8077606" y="1223014"/>
            <a:chExt cx="827920" cy="288000"/>
          </a:xfrm>
        </p:grpSpPr>
        <p:sp>
          <p:nvSpPr>
            <p:cNvPr id="60" name="Rectangle : coins arrondis 5">
              <a:extLst>
                <a:ext uri="{FF2B5EF4-FFF2-40B4-BE49-F238E27FC236}">
                  <a16:creationId xmlns:a16="http://schemas.microsoft.com/office/drawing/2014/main" id="{81F5ECD3-ABA5-4CB1-B5F5-AC1131943854}"/>
                </a:ext>
              </a:extLst>
            </p:cNvPr>
            <p:cNvSpPr/>
            <p:nvPr/>
          </p:nvSpPr>
          <p:spPr>
            <a:xfrm>
              <a:off x="8545526" y="1223014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EE50D0"/>
                  </a:solidFill>
                  <a:effectLst/>
                  <a:uLnTx/>
                  <a:uFillTx/>
                </a:rPr>
                <a:t>3</a:t>
              </a:r>
            </a:p>
          </p:txBody>
        </p:sp>
        <p:sp>
          <p:nvSpPr>
            <p:cNvPr id="62" name="Rectangle : coins arrondis 5">
              <a:extLst>
                <a:ext uri="{FF2B5EF4-FFF2-40B4-BE49-F238E27FC236}">
                  <a16:creationId xmlns:a16="http://schemas.microsoft.com/office/drawing/2014/main" id="{7FB318B4-4313-492F-AF0F-CAD66D32AD32}"/>
                </a:ext>
              </a:extLst>
            </p:cNvPr>
            <p:cNvSpPr/>
            <p:nvPr/>
          </p:nvSpPr>
          <p:spPr>
            <a:xfrm>
              <a:off x="8077606" y="1223014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63" name="Rectangle : coins arrondis 5">
            <a:extLst>
              <a:ext uri="{FF2B5EF4-FFF2-40B4-BE49-F238E27FC236}">
                <a16:creationId xmlns:a16="http://schemas.microsoft.com/office/drawing/2014/main" id="{CEAD44A3-60FA-4126-9833-B7DED5FB8A6B}"/>
              </a:ext>
            </a:extLst>
          </p:cNvPr>
          <p:cNvSpPr/>
          <p:nvPr/>
        </p:nvSpPr>
        <p:spPr>
          <a:xfrm>
            <a:off x="9080972" y="213370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088A186-6106-40BA-8487-D210EE0ECED9}"/>
              </a:ext>
            </a:extLst>
          </p:cNvPr>
          <p:cNvSpPr/>
          <p:nvPr/>
        </p:nvSpPr>
        <p:spPr>
          <a:xfrm>
            <a:off x="1197059" y="4075600"/>
            <a:ext cx="4369915" cy="12493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F22DAAB9-20C0-4CFA-9756-E050D4BAF8E9}"/>
              </a:ext>
            </a:extLst>
          </p:cNvPr>
          <p:cNvSpPr txBox="1"/>
          <p:nvPr/>
        </p:nvSpPr>
        <p:spPr>
          <a:xfrm>
            <a:off x="456728" y="5350042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>
            <a:defPPr>
              <a:defRPr lang="en-US"/>
            </a:defPPr>
            <a:lvl1pPr>
              <a:defRPr sz="2100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sz="2400" b="1" dirty="0">
                <a:latin typeface="+mn-lt"/>
                <a:sym typeface="Calibri"/>
              </a:rPr>
              <a:t>4°/ </a:t>
            </a:r>
            <a:r>
              <a:rPr lang="fr-FR" sz="2400" b="1" dirty="0">
                <a:latin typeface="+mn-lt"/>
              </a:rPr>
              <a:t>Résultat final</a:t>
            </a:r>
          </a:p>
        </p:txBody>
      </p:sp>
    </p:spTree>
    <p:extLst>
      <p:ext uri="{BB962C8B-B14F-4D97-AF65-F5344CB8AC3E}">
        <p14:creationId xmlns:p14="http://schemas.microsoft.com/office/powerpoint/2010/main" val="262975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6" grpId="0"/>
      <p:bldP spid="43" grpId="0"/>
      <p:bldP spid="48" grpId="0"/>
      <p:bldP spid="7" grpId="0"/>
      <p:bldP spid="50" grpId="0"/>
      <p:bldP spid="55" grpId="0"/>
      <p:bldP spid="56" grpId="0"/>
      <p:bldP spid="57" grpId="0"/>
      <p:bldP spid="58" grpId="0" animBg="1"/>
      <p:bldP spid="44" grpId="0" animBg="1"/>
      <p:bldP spid="45" grpId="0"/>
      <p:bldP spid="91" grpId="0" animBg="1"/>
      <p:bldP spid="93" grpId="0" animBg="1"/>
      <p:bldP spid="94" grpId="0" animBg="1"/>
      <p:bldP spid="96" grpId="0" animBg="1"/>
      <p:bldP spid="97" grpId="0" animBg="1"/>
      <p:bldP spid="98" grpId="0" animBg="1"/>
      <p:bldP spid="99" grpId="0" animBg="1"/>
      <p:bldP spid="101" grpId="0" animBg="1"/>
      <p:bldP spid="102" grpId="0" animBg="1"/>
      <p:bldP spid="85" grpId="0"/>
      <p:bldP spid="86" grpId="0"/>
      <p:bldP spid="59" grpId="0" animBg="1"/>
      <p:bldP spid="61" grpId="0" animBg="1"/>
      <p:bldP spid="2" grpId="0" animBg="1"/>
      <p:bldP spid="63" grpId="0" animBg="1"/>
      <p:bldP spid="64" grpId="0" animBg="1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9">
            <a:extLst>
              <a:ext uri="{FF2B5EF4-FFF2-40B4-BE49-F238E27FC236}">
                <a16:creationId xmlns:a16="http://schemas.microsoft.com/office/drawing/2014/main" id="{3288209F-0517-46F3-A5E3-A46AF7B5F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153" y="5080676"/>
            <a:ext cx="494718" cy="377498"/>
          </a:xfrm>
          <a:prstGeom prst="rect">
            <a:avLst/>
          </a:prstGeom>
        </p:spPr>
      </p:pic>
      <p:sp>
        <p:nvSpPr>
          <p:cNvPr id="12" name="Rectangle : coins arrondis 5">
            <a:extLst>
              <a:ext uri="{FF2B5EF4-FFF2-40B4-BE49-F238E27FC236}">
                <a16:creationId xmlns:a16="http://schemas.microsoft.com/office/drawing/2014/main" id="{7D8441B1-49F3-4D86-9073-B98885A1FDE2}"/>
              </a:ext>
            </a:extLst>
          </p:cNvPr>
          <p:cNvSpPr/>
          <p:nvPr/>
        </p:nvSpPr>
        <p:spPr>
          <a:xfrm>
            <a:off x="3941457" y="6088635"/>
            <a:ext cx="2788822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sz="2400" b="1" kern="0" dirty="0"/>
              <a:t>78 = 5 </a:t>
            </a:r>
            <a:r>
              <a:rPr lang="fr-FR" sz="2400" b="1" dirty="0"/>
              <a:t>×</a:t>
            </a:r>
            <a:r>
              <a:rPr lang="fr-FR" sz="2400" b="1" kern="0" dirty="0"/>
              <a:t> 15 + 3</a:t>
            </a:r>
          </a:p>
        </p:txBody>
      </p:sp>
      <p:sp>
        <p:nvSpPr>
          <p:cNvPr id="14" name="Rectangle : coins arrondis 5">
            <a:extLst>
              <a:ext uri="{FF2B5EF4-FFF2-40B4-BE49-F238E27FC236}">
                <a16:creationId xmlns:a16="http://schemas.microsoft.com/office/drawing/2014/main" id="{FB2C10CF-B06B-4D34-B22C-E0D5799F1702}"/>
              </a:ext>
            </a:extLst>
          </p:cNvPr>
          <p:cNvSpPr/>
          <p:nvPr/>
        </p:nvSpPr>
        <p:spPr>
          <a:xfrm>
            <a:off x="5711171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78 ÷ 5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1FEFBA6-3569-4305-A331-EBCD054B16E6}"/>
              </a:ext>
            </a:extLst>
          </p:cNvPr>
          <p:cNvSpPr txBox="1"/>
          <p:nvPr/>
        </p:nvSpPr>
        <p:spPr>
          <a:xfrm>
            <a:off x="1177610" y="1439074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5 dans 7 ? </a:t>
            </a:r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78C27185-FCD5-4376-A75E-EE34C4206246}"/>
              </a:ext>
            </a:extLst>
          </p:cNvPr>
          <p:cNvSpPr txBox="1"/>
          <p:nvPr/>
        </p:nvSpPr>
        <p:spPr>
          <a:xfrm>
            <a:off x="436829" y="3644793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28 par 5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98550BF-FB38-4FE5-898C-3FCB0DCAD75A}"/>
              </a:ext>
            </a:extLst>
          </p:cNvPr>
          <p:cNvSpPr txBox="1"/>
          <p:nvPr/>
        </p:nvSpPr>
        <p:spPr>
          <a:xfrm>
            <a:off x="1177610" y="1884840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5</a:t>
            </a:r>
            <a:r>
              <a:rPr lang="fr-FR" sz="2400" dirty="0">
                <a:cs typeface="Arial" panose="020B0604020202020204" pitchFamily="34" charset="0"/>
              </a:rPr>
              <a:t> = 5,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F720B218-19FB-42E2-99DC-A3FEB7EBC8E3}"/>
              </a:ext>
            </a:extLst>
          </p:cNvPr>
          <p:cNvSpPr txBox="1"/>
          <p:nvPr/>
        </p:nvSpPr>
        <p:spPr>
          <a:xfrm>
            <a:off x="1177610" y="319902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8, j’obtiens 28.</a:t>
            </a:r>
          </a:p>
        </p:txBody>
      </p:sp>
      <p:sp>
        <p:nvSpPr>
          <p:cNvPr id="53" name="D_A_02">
            <a:extLst>
              <a:ext uri="{FF2B5EF4-FFF2-40B4-BE49-F238E27FC236}">
                <a16:creationId xmlns:a16="http://schemas.microsoft.com/office/drawing/2014/main" id="{DC660EBD-F45A-4F6A-8298-C6256B7B291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64B8E3EE-5F10-499D-9556-FBBDFAA161D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7</a:t>
            </a:r>
            <a:r>
              <a:rPr lang="ar-MA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8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÷</a:t>
            </a:r>
            <a:r>
              <a:rPr lang="fr-FR" b="1" dirty="0"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5 :</a:t>
            </a:r>
          </a:p>
        </p:txBody>
      </p:sp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24EF00E7-77D7-4A87-B7A4-32E9B0EA1CDB}"/>
              </a:ext>
            </a:extLst>
          </p:cNvPr>
          <p:cNvSpPr txBox="1"/>
          <p:nvPr/>
        </p:nvSpPr>
        <p:spPr>
          <a:xfrm>
            <a:off x="436829" y="1016422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7 par 5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4FF140D9-A527-43B1-8743-648E2AF44A5B}"/>
              </a:ext>
            </a:extLst>
          </p:cNvPr>
          <p:cNvSpPr txBox="1"/>
          <p:nvPr/>
        </p:nvSpPr>
        <p:spPr>
          <a:xfrm>
            <a:off x="1177610" y="233060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7</a:t>
            </a:r>
            <a:r>
              <a:rPr lang="fr-FR" sz="2400" dirty="0">
                <a:cs typeface="Arial" panose="020B0604020202020204" pitchFamily="34" charset="0"/>
              </a:rPr>
              <a:t> −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5</a:t>
            </a:r>
            <a:r>
              <a:rPr lang="fr-FR" sz="2400" dirty="0">
                <a:cs typeface="Arial" panose="020B0604020202020204" pitchFamily="34" charset="0"/>
              </a:rPr>
              <a:t> = </a:t>
            </a:r>
            <a:r>
              <a:rPr lang="fr-FR" sz="2400" dirty="0">
                <a:solidFill>
                  <a:srgbClr val="7030A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E3C1F946-50C6-4257-9806-BBDABF63D9DF}"/>
              </a:ext>
            </a:extLst>
          </p:cNvPr>
          <p:cNvSpPr txBox="1"/>
          <p:nvPr/>
        </p:nvSpPr>
        <p:spPr>
          <a:xfrm>
            <a:off x="1177610" y="406744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5 dans 28 ?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53DC79C-7602-4956-81A3-39E56698CA9C}"/>
              </a:ext>
            </a:extLst>
          </p:cNvPr>
          <p:cNvSpPr txBox="1"/>
          <p:nvPr/>
        </p:nvSpPr>
        <p:spPr>
          <a:xfrm>
            <a:off x="1177610" y="4513213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5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5</a:t>
            </a:r>
            <a:r>
              <a:rPr lang="fr-FR" sz="2400" dirty="0">
                <a:cs typeface="Arial" panose="020B0604020202020204" pitchFamily="34" charset="0"/>
              </a:rPr>
              <a:t> = 25,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5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005F56C6-5ABB-4110-973A-6112D046E194}"/>
              </a:ext>
            </a:extLst>
          </p:cNvPr>
          <p:cNvSpPr txBox="1"/>
          <p:nvPr/>
        </p:nvSpPr>
        <p:spPr>
          <a:xfrm>
            <a:off x="1177610" y="4958980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28 − 25 = 3.</a:t>
            </a:r>
          </a:p>
        </p:txBody>
      </p:sp>
      <p:sp>
        <p:nvSpPr>
          <p:cNvPr id="58" name="Rectangle : coins arrondis 5">
            <a:extLst>
              <a:ext uri="{FF2B5EF4-FFF2-40B4-BE49-F238E27FC236}">
                <a16:creationId xmlns:a16="http://schemas.microsoft.com/office/drawing/2014/main" id="{982AE622-22B6-4BE7-ABBB-F0C51E5A3F32}"/>
              </a:ext>
            </a:extLst>
          </p:cNvPr>
          <p:cNvSpPr/>
          <p:nvPr/>
        </p:nvSpPr>
        <p:spPr>
          <a:xfrm>
            <a:off x="7602471" y="4821962"/>
            <a:ext cx="2549730" cy="631307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fr-FR" sz="2400" b="1" dirty="0"/>
              <a:t>Le quotient est 15 </a:t>
            </a:r>
          </a:p>
          <a:p>
            <a:r>
              <a:rPr lang="fr-FR" sz="2400" b="1" dirty="0"/>
              <a:t>Le reste est 3.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03DBD03-9858-4BA2-8911-C7FEBFF47511}"/>
              </a:ext>
            </a:extLst>
          </p:cNvPr>
          <p:cNvSpPr/>
          <p:nvPr/>
        </p:nvSpPr>
        <p:spPr>
          <a:xfrm>
            <a:off x="1056892" y="1428337"/>
            <a:ext cx="4380006" cy="1324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DD427B70-FDA2-47D5-A3CB-5B24EBFA3D92}"/>
              </a:ext>
            </a:extLst>
          </p:cNvPr>
          <p:cNvSpPr txBox="1"/>
          <p:nvPr/>
        </p:nvSpPr>
        <p:spPr>
          <a:xfrm>
            <a:off x="436829" y="2776373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</a:t>
            </a:r>
            <a:endParaRPr sz="2400" b="1" dirty="0">
              <a:sym typeface="Calibri"/>
            </a:endParaRPr>
          </a:p>
        </p:txBody>
      </p: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550E7D0D-08C0-40CC-AFB1-08533605C109}"/>
              </a:ext>
            </a:extLst>
          </p:cNvPr>
          <p:cNvCxnSpPr>
            <a:cxnSpLocks/>
          </p:cNvCxnSpPr>
          <p:nvPr/>
        </p:nvCxnSpPr>
        <p:spPr>
          <a:xfrm rot="16200000">
            <a:off x="7690962" y="3296477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E3F7196C-A827-4BCB-AE59-9B039BCE20BE}"/>
              </a:ext>
            </a:extLst>
          </p:cNvPr>
          <p:cNvCxnSpPr>
            <a:cxnSpLocks/>
          </p:cNvCxnSpPr>
          <p:nvPr/>
        </p:nvCxnSpPr>
        <p:spPr>
          <a:xfrm>
            <a:off x="8877336" y="251790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89" name="Rectangle : coins arrondis 5">
            <a:extLst>
              <a:ext uri="{FF2B5EF4-FFF2-40B4-BE49-F238E27FC236}">
                <a16:creationId xmlns:a16="http://schemas.microsoft.com/office/drawing/2014/main" id="{93C15034-C68F-4225-95BD-B1949344A17F}"/>
              </a:ext>
            </a:extLst>
          </p:cNvPr>
          <p:cNvSpPr/>
          <p:nvPr/>
        </p:nvSpPr>
        <p:spPr>
          <a:xfrm>
            <a:off x="8355905" y="213599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90" name="Rectangle : coins arrondis 5">
            <a:extLst>
              <a:ext uri="{FF2B5EF4-FFF2-40B4-BE49-F238E27FC236}">
                <a16:creationId xmlns:a16="http://schemas.microsoft.com/office/drawing/2014/main" id="{10A95435-198F-4612-9E89-2CD1C2991614}"/>
              </a:ext>
            </a:extLst>
          </p:cNvPr>
          <p:cNvSpPr/>
          <p:nvPr/>
        </p:nvSpPr>
        <p:spPr>
          <a:xfrm>
            <a:off x="9164274" y="213599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5</a:t>
            </a:r>
          </a:p>
        </p:txBody>
      </p: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CC8C070B-5DA3-4B99-AC3B-A5770E011FB5}"/>
              </a:ext>
            </a:extLst>
          </p:cNvPr>
          <p:cNvSpPr/>
          <p:nvPr/>
        </p:nvSpPr>
        <p:spPr>
          <a:xfrm>
            <a:off x="9341607" y="260144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5</a:t>
            </a:r>
          </a:p>
        </p:txBody>
      </p: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62FBC1F5-0872-4039-BBD0-827249CED93A}"/>
              </a:ext>
            </a:extLst>
          </p:cNvPr>
          <p:cNvCxnSpPr>
            <a:cxnSpLocks/>
          </p:cNvCxnSpPr>
          <p:nvPr/>
        </p:nvCxnSpPr>
        <p:spPr>
          <a:xfrm>
            <a:off x="7845366" y="3024173"/>
            <a:ext cx="419642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93" name="Rectangle : coins arrondis 5">
            <a:extLst>
              <a:ext uri="{FF2B5EF4-FFF2-40B4-BE49-F238E27FC236}">
                <a16:creationId xmlns:a16="http://schemas.microsoft.com/office/drawing/2014/main" id="{3A846FF1-0097-4063-B3F8-DCD28EC9461E}"/>
              </a:ext>
            </a:extLst>
          </p:cNvPr>
          <p:cNvSpPr/>
          <p:nvPr/>
        </p:nvSpPr>
        <p:spPr>
          <a:xfrm>
            <a:off x="7875187" y="309402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94" name="Rectangle : coins arrondis 5">
            <a:extLst>
              <a:ext uri="{FF2B5EF4-FFF2-40B4-BE49-F238E27FC236}">
                <a16:creationId xmlns:a16="http://schemas.microsoft.com/office/drawing/2014/main" id="{EF7C45A9-EF39-4F47-A0DD-AE2F103F00D7}"/>
              </a:ext>
            </a:extLst>
          </p:cNvPr>
          <p:cNvSpPr/>
          <p:nvPr/>
        </p:nvSpPr>
        <p:spPr>
          <a:xfrm>
            <a:off x="8950590" y="260144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95" name="Rectangle : coins arrondis 5">
            <a:extLst>
              <a:ext uri="{FF2B5EF4-FFF2-40B4-BE49-F238E27FC236}">
                <a16:creationId xmlns:a16="http://schemas.microsoft.com/office/drawing/2014/main" id="{F5938F54-A965-429A-8B58-EDABE637903D}"/>
              </a:ext>
            </a:extLst>
          </p:cNvPr>
          <p:cNvSpPr/>
          <p:nvPr/>
        </p:nvSpPr>
        <p:spPr>
          <a:xfrm>
            <a:off x="7875187" y="213599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96" name="Rectangle : coins arrondis 5">
            <a:extLst>
              <a:ext uri="{FF2B5EF4-FFF2-40B4-BE49-F238E27FC236}">
                <a16:creationId xmlns:a16="http://schemas.microsoft.com/office/drawing/2014/main" id="{ADB5C830-344C-4225-A0C9-B4F3D7E9A0CE}"/>
              </a:ext>
            </a:extLst>
          </p:cNvPr>
          <p:cNvSpPr/>
          <p:nvPr/>
        </p:nvSpPr>
        <p:spPr>
          <a:xfrm>
            <a:off x="7875187" y="260144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97" name="Rectangle : coins arrondis 5">
            <a:extLst>
              <a:ext uri="{FF2B5EF4-FFF2-40B4-BE49-F238E27FC236}">
                <a16:creationId xmlns:a16="http://schemas.microsoft.com/office/drawing/2014/main" id="{518C0E24-F373-4CEB-A7DB-35C587244C13}"/>
              </a:ext>
            </a:extLst>
          </p:cNvPr>
          <p:cNvSpPr/>
          <p:nvPr/>
        </p:nvSpPr>
        <p:spPr>
          <a:xfrm>
            <a:off x="8355905" y="309402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98" name="Rectangle : coins arrondis 5">
            <a:extLst>
              <a:ext uri="{FF2B5EF4-FFF2-40B4-BE49-F238E27FC236}">
                <a16:creationId xmlns:a16="http://schemas.microsoft.com/office/drawing/2014/main" id="{474D7C5C-C0B2-4B21-9CD6-B075194C0034}"/>
              </a:ext>
            </a:extLst>
          </p:cNvPr>
          <p:cNvSpPr/>
          <p:nvPr/>
        </p:nvSpPr>
        <p:spPr>
          <a:xfrm>
            <a:off x="7875187" y="353642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99" name="Rectangle : coins arrondis 5">
            <a:extLst>
              <a:ext uri="{FF2B5EF4-FFF2-40B4-BE49-F238E27FC236}">
                <a16:creationId xmlns:a16="http://schemas.microsoft.com/office/drawing/2014/main" id="{2F192062-DC7A-4630-8192-7943AA7C170C}"/>
              </a:ext>
            </a:extLst>
          </p:cNvPr>
          <p:cNvSpPr/>
          <p:nvPr/>
        </p:nvSpPr>
        <p:spPr>
          <a:xfrm>
            <a:off x="8355905" y="353642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5</a:t>
            </a:r>
          </a:p>
        </p:txBody>
      </p: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E086C2C9-737A-4082-9D32-BDCA9864820D}"/>
              </a:ext>
            </a:extLst>
          </p:cNvPr>
          <p:cNvCxnSpPr>
            <a:cxnSpLocks/>
          </p:cNvCxnSpPr>
          <p:nvPr/>
        </p:nvCxnSpPr>
        <p:spPr>
          <a:xfrm>
            <a:off x="7804944" y="3942140"/>
            <a:ext cx="1008909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01" name="Rectangle : coins arrondis 5">
            <a:extLst>
              <a:ext uri="{FF2B5EF4-FFF2-40B4-BE49-F238E27FC236}">
                <a16:creationId xmlns:a16="http://schemas.microsoft.com/office/drawing/2014/main" id="{3DA4499B-B3C3-4CFE-8F15-85C0FD312767}"/>
              </a:ext>
            </a:extLst>
          </p:cNvPr>
          <p:cNvSpPr/>
          <p:nvPr/>
        </p:nvSpPr>
        <p:spPr>
          <a:xfrm>
            <a:off x="7875187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02" name="Rectangle : coins arrondis 5">
            <a:extLst>
              <a:ext uri="{FF2B5EF4-FFF2-40B4-BE49-F238E27FC236}">
                <a16:creationId xmlns:a16="http://schemas.microsoft.com/office/drawing/2014/main" id="{E085D1C0-F9BC-49C1-91F5-5FF1AE6A3C56}"/>
              </a:ext>
            </a:extLst>
          </p:cNvPr>
          <p:cNvSpPr/>
          <p:nvPr/>
        </p:nvSpPr>
        <p:spPr>
          <a:xfrm>
            <a:off x="8355905" y="406084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4724E86E-C956-4E24-8E24-890E3F34CDE2}"/>
              </a:ext>
            </a:extLst>
          </p:cNvPr>
          <p:cNvSpPr txBox="1"/>
          <p:nvPr/>
        </p:nvSpPr>
        <p:spPr>
          <a:xfrm>
            <a:off x="7420600" y="2332999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761C4ADA-8030-4CD3-A689-EB59D1809EE7}"/>
              </a:ext>
            </a:extLst>
          </p:cNvPr>
          <p:cNvSpPr txBox="1"/>
          <p:nvPr/>
        </p:nvSpPr>
        <p:spPr>
          <a:xfrm>
            <a:off x="7420600" y="3250377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83" name="Connecteur droit avec flèche 82">
            <a:extLst>
              <a:ext uri="{FF2B5EF4-FFF2-40B4-BE49-F238E27FC236}">
                <a16:creationId xmlns:a16="http://schemas.microsoft.com/office/drawing/2014/main" id="{F650F64E-92E8-4D98-88BB-96BF7C2E040E}"/>
              </a:ext>
            </a:extLst>
          </p:cNvPr>
          <p:cNvCxnSpPr>
            <a:cxnSpLocks/>
          </p:cNvCxnSpPr>
          <p:nvPr/>
        </p:nvCxnSpPr>
        <p:spPr>
          <a:xfrm>
            <a:off x="8535905" y="2517900"/>
            <a:ext cx="0" cy="491913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9" name="Rectangle : coins arrondis 5">
            <a:extLst>
              <a:ext uri="{FF2B5EF4-FFF2-40B4-BE49-F238E27FC236}">
                <a16:creationId xmlns:a16="http://schemas.microsoft.com/office/drawing/2014/main" id="{AA1694C5-1B31-4A34-9A8B-3B72B24E7C1E}"/>
              </a:ext>
            </a:extLst>
          </p:cNvPr>
          <p:cNvSpPr/>
          <p:nvPr/>
        </p:nvSpPr>
        <p:spPr>
          <a:xfrm>
            <a:off x="7875187" y="213599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61" name="Rectangle : coins arrondis 5">
            <a:extLst>
              <a:ext uri="{FF2B5EF4-FFF2-40B4-BE49-F238E27FC236}">
                <a16:creationId xmlns:a16="http://schemas.microsoft.com/office/drawing/2014/main" id="{90A65CEC-48F0-4ECA-8863-FA4DF61A462D}"/>
              </a:ext>
            </a:extLst>
          </p:cNvPr>
          <p:cNvSpPr/>
          <p:nvPr/>
        </p:nvSpPr>
        <p:spPr>
          <a:xfrm>
            <a:off x="9162084" y="213599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A7171F-9800-470E-BE23-7922B689AF58}"/>
              </a:ext>
            </a:extLst>
          </p:cNvPr>
          <p:cNvSpPr/>
          <p:nvPr/>
        </p:nvSpPr>
        <p:spPr>
          <a:xfrm>
            <a:off x="1056892" y="3183125"/>
            <a:ext cx="4380006" cy="558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FF289F3-D690-45B1-ABDC-61003D8C002C}"/>
              </a:ext>
            </a:extLst>
          </p:cNvPr>
          <p:cNvGrpSpPr/>
          <p:nvPr/>
        </p:nvGrpSpPr>
        <p:grpSpPr>
          <a:xfrm>
            <a:off x="7875300" y="3095580"/>
            <a:ext cx="840112" cy="288000"/>
            <a:chOff x="8077606" y="1220474"/>
            <a:chExt cx="840112" cy="288000"/>
          </a:xfrm>
        </p:grpSpPr>
        <p:sp>
          <p:nvSpPr>
            <p:cNvPr id="60" name="Rectangle : coins arrondis 5">
              <a:extLst>
                <a:ext uri="{FF2B5EF4-FFF2-40B4-BE49-F238E27FC236}">
                  <a16:creationId xmlns:a16="http://schemas.microsoft.com/office/drawing/2014/main" id="{81F5ECD3-ABA5-4CB1-B5F5-AC1131943854}"/>
                </a:ext>
              </a:extLst>
            </p:cNvPr>
            <p:cNvSpPr/>
            <p:nvPr/>
          </p:nvSpPr>
          <p:spPr>
            <a:xfrm>
              <a:off x="8557718" y="1220474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EE50D0"/>
                  </a:solidFill>
                  <a:effectLst/>
                  <a:uLnTx/>
                  <a:uFillTx/>
                </a:rPr>
                <a:t>8</a:t>
              </a:r>
            </a:p>
          </p:txBody>
        </p:sp>
        <p:sp>
          <p:nvSpPr>
            <p:cNvPr id="62" name="Rectangle : coins arrondis 5">
              <a:extLst>
                <a:ext uri="{FF2B5EF4-FFF2-40B4-BE49-F238E27FC236}">
                  <a16:creationId xmlns:a16="http://schemas.microsoft.com/office/drawing/2014/main" id="{7FB318B4-4313-492F-AF0F-CAD66D32AD32}"/>
                </a:ext>
              </a:extLst>
            </p:cNvPr>
            <p:cNvSpPr/>
            <p:nvPr/>
          </p:nvSpPr>
          <p:spPr>
            <a:xfrm>
              <a:off x="8077606" y="1220474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63" name="Rectangle : coins arrondis 5">
            <a:extLst>
              <a:ext uri="{FF2B5EF4-FFF2-40B4-BE49-F238E27FC236}">
                <a16:creationId xmlns:a16="http://schemas.microsoft.com/office/drawing/2014/main" id="{CEAD44A3-60FA-4126-9833-B7DED5FB8A6B}"/>
              </a:ext>
            </a:extLst>
          </p:cNvPr>
          <p:cNvSpPr/>
          <p:nvPr/>
        </p:nvSpPr>
        <p:spPr>
          <a:xfrm>
            <a:off x="9161607" y="213599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088A186-6106-40BA-8487-D210EE0ECED9}"/>
              </a:ext>
            </a:extLst>
          </p:cNvPr>
          <p:cNvSpPr/>
          <p:nvPr/>
        </p:nvSpPr>
        <p:spPr>
          <a:xfrm>
            <a:off x="1246079" y="4075465"/>
            <a:ext cx="4379166" cy="1377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F22DAAB9-20C0-4CFA-9756-E050D4BAF8E9}"/>
              </a:ext>
            </a:extLst>
          </p:cNvPr>
          <p:cNvSpPr txBox="1"/>
          <p:nvPr/>
        </p:nvSpPr>
        <p:spPr>
          <a:xfrm>
            <a:off x="436829" y="5404745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</a:t>
            </a:r>
          </a:p>
        </p:txBody>
      </p:sp>
      <p:sp>
        <p:nvSpPr>
          <p:cNvPr id="65" name="Rectangle: Rounded Corners 24">
            <a:extLst>
              <a:ext uri="{FF2B5EF4-FFF2-40B4-BE49-F238E27FC236}">
                <a16:creationId xmlns:a16="http://schemas.microsoft.com/office/drawing/2014/main" id="{71366689-2783-4F2E-87C8-A363F87151B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6" name="Picture 2">
            <a:extLst>
              <a:ext uri="{FF2B5EF4-FFF2-40B4-BE49-F238E27FC236}">
                <a16:creationId xmlns:a16="http://schemas.microsoft.com/office/drawing/2014/main" id="{478388A5-07BC-4E4F-A858-8FE0677C4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1151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31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6" grpId="0"/>
      <p:bldP spid="43" grpId="0"/>
      <p:bldP spid="48" grpId="0"/>
      <p:bldP spid="7" grpId="0"/>
      <p:bldP spid="50" grpId="0"/>
      <p:bldP spid="55" grpId="0"/>
      <p:bldP spid="56" grpId="0"/>
      <p:bldP spid="57" grpId="0"/>
      <p:bldP spid="58" grpId="0" animBg="1"/>
      <p:bldP spid="44" grpId="0" animBg="1"/>
      <p:bldP spid="45" grpId="0"/>
      <p:bldP spid="91" grpId="0" animBg="1"/>
      <p:bldP spid="93" grpId="0" animBg="1"/>
      <p:bldP spid="94" grpId="0" animBg="1"/>
      <p:bldP spid="96" grpId="0" animBg="1"/>
      <p:bldP spid="97" grpId="0" animBg="1"/>
      <p:bldP spid="98" grpId="0" animBg="1"/>
      <p:bldP spid="99" grpId="0" animBg="1"/>
      <p:bldP spid="101" grpId="0" animBg="1"/>
      <p:bldP spid="102" grpId="0" animBg="1"/>
      <p:bldP spid="85" grpId="0"/>
      <p:bldP spid="86" grpId="0"/>
      <p:bldP spid="59" grpId="0" animBg="1"/>
      <p:bldP spid="61" grpId="0" animBg="1"/>
      <p:bldP spid="2" grpId="0" animBg="1"/>
      <p:bldP spid="63" grpId="0" animBg="1"/>
      <p:bldP spid="64" grpId="0" animBg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3029D0D-0C14-52E0-A272-8FB62D2F8F4A}"/>
              </a:ext>
            </a:extLst>
          </p:cNvPr>
          <p:cNvGrpSpPr/>
          <p:nvPr/>
        </p:nvGrpSpPr>
        <p:grpSpPr>
          <a:xfrm>
            <a:off x="2107763" y="1051986"/>
            <a:ext cx="7976475" cy="5559077"/>
            <a:chOff x="2107763" y="1051986"/>
            <a:chExt cx="7976475" cy="5559077"/>
          </a:xfrm>
        </p:grpSpPr>
        <p:pic>
          <p:nvPicPr>
            <p:cNvPr id="10" name="Image 1">
              <a:extLst>
                <a:ext uri="{FF2B5EF4-FFF2-40B4-BE49-F238E27FC236}">
                  <a16:creationId xmlns:a16="http://schemas.microsoft.com/office/drawing/2014/main" id="{3EE90EA2-9B0F-5AC7-10FB-1C17230FF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7763" y="1051986"/>
              <a:ext cx="7976475" cy="5559077"/>
            </a:xfrm>
            <a:prstGeom prst="rect">
              <a:avLst/>
            </a:prstGeom>
          </p:spPr>
        </p:pic>
        <p:sp>
          <p:nvSpPr>
            <p:cNvPr id="11" name="Google Shape;528;p39">
              <a:extLst>
                <a:ext uri="{FF2B5EF4-FFF2-40B4-BE49-F238E27FC236}">
                  <a16:creationId xmlns:a16="http://schemas.microsoft.com/office/drawing/2014/main" id="{D0BFF010-41AB-3DB9-01B5-EC44ADC5F877}"/>
                </a:ext>
              </a:extLst>
            </p:cNvPr>
            <p:cNvSpPr txBox="1"/>
            <p:nvPr/>
          </p:nvSpPr>
          <p:spPr>
            <a:xfrm>
              <a:off x="6811681" y="2233536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6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528;p39">
              <a:extLst>
                <a:ext uri="{FF2B5EF4-FFF2-40B4-BE49-F238E27FC236}">
                  <a16:creationId xmlns:a16="http://schemas.microsoft.com/office/drawing/2014/main" id="{1957AC8B-80AD-CE35-786E-C00ECE04AE7E}"/>
                </a:ext>
              </a:extLst>
            </p:cNvPr>
            <p:cNvSpPr txBox="1"/>
            <p:nvPr/>
          </p:nvSpPr>
          <p:spPr>
            <a:xfrm>
              <a:off x="6811681" y="2603178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528;p39">
              <a:extLst>
                <a:ext uri="{FF2B5EF4-FFF2-40B4-BE49-F238E27FC236}">
                  <a16:creationId xmlns:a16="http://schemas.microsoft.com/office/drawing/2014/main" id="{02F52CE3-2BB8-BD07-1BD4-799FF3A175AD}"/>
                </a:ext>
              </a:extLst>
            </p:cNvPr>
            <p:cNvSpPr txBox="1"/>
            <p:nvPr/>
          </p:nvSpPr>
          <p:spPr>
            <a:xfrm>
              <a:off x="7222272" y="2603178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4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528;p39">
              <a:extLst>
                <a:ext uri="{FF2B5EF4-FFF2-40B4-BE49-F238E27FC236}">
                  <a16:creationId xmlns:a16="http://schemas.microsoft.com/office/drawing/2014/main" id="{084FAC64-FC1D-081A-FB35-B9A0A6B3AC93}"/>
                </a:ext>
              </a:extLst>
            </p:cNvPr>
            <p:cNvSpPr txBox="1"/>
            <p:nvPr/>
          </p:nvSpPr>
          <p:spPr>
            <a:xfrm>
              <a:off x="6811681" y="2925656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528;p39">
              <a:extLst>
                <a:ext uri="{FF2B5EF4-FFF2-40B4-BE49-F238E27FC236}">
                  <a16:creationId xmlns:a16="http://schemas.microsoft.com/office/drawing/2014/main" id="{BF7EAED6-21C2-EB5B-4157-CD5A04F12404}"/>
                </a:ext>
              </a:extLst>
            </p:cNvPr>
            <p:cNvSpPr txBox="1"/>
            <p:nvPr/>
          </p:nvSpPr>
          <p:spPr>
            <a:xfrm>
              <a:off x="7222272" y="2925656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4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528;p39">
              <a:extLst>
                <a:ext uri="{FF2B5EF4-FFF2-40B4-BE49-F238E27FC236}">
                  <a16:creationId xmlns:a16="http://schemas.microsoft.com/office/drawing/2014/main" id="{58084E4D-C9BD-4811-84A4-865E34A520BC}"/>
                </a:ext>
              </a:extLst>
            </p:cNvPr>
            <p:cNvSpPr txBox="1"/>
            <p:nvPr/>
          </p:nvSpPr>
          <p:spPr>
            <a:xfrm>
              <a:off x="6811681" y="3283500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0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528;p39">
              <a:extLst>
                <a:ext uri="{FF2B5EF4-FFF2-40B4-BE49-F238E27FC236}">
                  <a16:creationId xmlns:a16="http://schemas.microsoft.com/office/drawing/2014/main" id="{9468C219-28FD-B4BA-2473-4E7ED2667C3A}"/>
                </a:ext>
              </a:extLst>
            </p:cNvPr>
            <p:cNvSpPr txBox="1"/>
            <p:nvPr/>
          </p:nvSpPr>
          <p:spPr>
            <a:xfrm>
              <a:off x="7222272" y="3283500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0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28;p39">
              <a:extLst>
                <a:ext uri="{FF2B5EF4-FFF2-40B4-BE49-F238E27FC236}">
                  <a16:creationId xmlns:a16="http://schemas.microsoft.com/office/drawing/2014/main" id="{9E7D8084-2E22-5BEE-7B32-1752AD0DB301}"/>
                </a:ext>
              </a:extLst>
            </p:cNvPr>
            <p:cNvSpPr txBox="1"/>
            <p:nvPr/>
          </p:nvSpPr>
          <p:spPr>
            <a:xfrm>
              <a:off x="7782662" y="2232595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28;p39">
              <a:extLst>
                <a:ext uri="{FF2B5EF4-FFF2-40B4-BE49-F238E27FC236}">
                  <a16:creationId xmlns:a16="http://schemas.microsoft.com/office/drawing/2014/main" id="{9B683F58-FE2E-D044-D3B0-D1752DA6735C}"/>
                </a:ext>
              </a:extLst>
            </p:cNvPr>
            <p:cNvSpPr txBox="1"/>
            <p:nvPr/>
          </p:nvSpPr>
          <p:spPr>
            <a:xfrm>
              <a:off x="9206896" y="2620959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6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28;p39">
              <a:extLst>
                <a:ext uri="{FF2B5EF4-FFF2-40B4-BE49-F238E27FC236}">
                  <a16:creationId xmlns:a16="http://schemas.microsoft.com/office/drawing/2014/main" id="{F4F1D4A3-71B9-BD12-D1FE-6903ADECA01E}"/>
                </a:ext>
              </a:extLst>
            </p:cNvPr>
            <p:cNvSpPr txBox="1"/>
            <p:nvPr/>
          </p:nvSpPr>
          <p:spPr>
            <a:xfrm>
              <a:off x="8366583" y="4671871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1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28;p39">
              <a:extLst>
                <a:ext uri="{FF2B5EF4-FFF2-40B4-BE49-F238E27FC236}">
                  <a16:creationId xmlns:a16="http://schemas.microsoft.com/office/drawing/2014/main" id="{A06938BC-CB67-4261-170B-79220DDCFC44}"/>
                </a:ext>
              </a:extLst>
            </p:cNvPr>
            <p:cNvSpPr txBox="1"/>
            <p:nvPr/>
          </p:nvSpPr>
          <p:spPr>
            <a:xfrm>
              <a:off x="9625405" y="2620959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24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2" name="Connecteur droit 24">
              <a:extLst>
                <a:ext uri="{FF2B5EF4-FFF2-40B4-BE49-F238E27FC236}">
                  <a16:creationId xmlns:a16="http://schemas.microsoft.com/office/drawing/2014/main" id="{CC0A6F38-5F77-F0B6-CC96-3CDC37ECC9F9}"/>
                </a:ext>
              </a:extLst>
            </p:cNvPr>
            <p:cNvCxnSpPr>
              <a:cxnSpLocks/>
            </p:cNvCxnSpPr>
            <p:nvPr/>
          </p:nvCxnSpPr>
          <p:spPr>
            <a:xfrm>
              <a:off x="7401455" y="5028575"/>
              <a:ext cx="44706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ZoneTexte 26">
              <a:extLst>
                <a:ext uri="{FF2B5EF4-FFF2-40B4-BE49-F238E27FC236}">
                  <a16:creationId xmlns:a16="http://schemas.microsoft.com/office/drawing/2014/main" id="{28F4C406-D72F-3C04-E855-345EF6575BBB}"/>
                </a:ext>
              </a:extLst>
            </p:cNvPr>
            <p:cNvSpPr txBox="1"/>
            <p:nvPr/>
          </p:nvSpPr>
          <p:spPr>
            <a:xfrm>
              <a:off x="7162525" y="4567899"/>
              <a:ext cx="432000" cy="360000"/>
            </a:xfrm>
            <a:prstGeom prst="rect">
              <a:avLst/>
            </a:prstGeom>
            <a:noFill/>
          </p:spPr>
          <p:txBody>
            <a:bodyPr wrap="square" anchor="ctr" anchorCtr="1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24" name="ZoneTexte 27">
              <a:extLst>
                <a:ext uri="{FF2B5EF4-FFF2-40B4-BE49-F238E27FC236}">
                  <a16:creationId xmlns:a16="http://schemas.microsoft.com/office/drawing/2014/main" id="{EE91B00B-5E43-10B1-2B70-6D3BA8E57FE2}"/>
                </a:ext>
              </a:extLst>
            </p:cNvPr>
            <p:cNvSpPr txBox="1"/>
            <p:nvPr/>
          </p:nvSpPr>
          <p:spPr>
            <a:xfrm>
              <a:off x="7162525" y="5230376"/>
              <a:ext cx="432000" cy="360000"/>
            </a:xfrm>
            <a:prstGeom prst="rect">
              <a:avLst/>
            </a:prstGeom>
            <a:noFill/>
          </p:spPr>
          <p:txBody>
            <a:bodyPr wrap="square" anchor="ctr" anchorCtr="1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25" name="Google Shape;528;p39">
              <a:extLst>
                <a:ext uri="{FF2B5EF4-FFF2-40B4-BE49-F238E27FC236}">
                  <a16:creationId xmlns:a16="http://schemas.microsoft.com/office/drawing/2014/main" id="{A8A03E2F-3023-2238-36D3-AB04795019D7}"/>
                </a:ext>
              </a:extLst>
            </p:cNvPr>
            <p:cNvSpPr txBox="1"/>
            <p:nvPr/>
          </p:nvSpPr>
          <p:spPr>
            <a:xfrm>
              <a:off x="7795697" y="6150373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5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528;p39">
              <a:extLst>
                <a:ext uri="{FF2B5EF4-FFF2-40B4-BE49-F238E27FC236}">
                  <a16:creationId xmlns:a16="http://schemas.microsoft.com/office/drawing/2014/main" id="{08288D35-1ADB-0791-4527-96BE29142A4F}"/>
                </a:ext>
              </a:extLst>
            </p:cNvPr>
            <p:cNvSpPr txBox="1"/>
            <p:nvPr/>
          </p:nvSpPr>
          <p:spPr>
            <a:xfrm>
              <a:off x="8186136" y="6150373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15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528;p39">
              <a:extLst>
                <a:ext uri="{FF2B5EF4-FFF2-40B4-BE49-F238E27FC236}">
                  <a16:creationId xmlns:a16="http://schemas.microsoft.com/office/drawing/2014/main" id="{325B2DED-ACA5-799A-47AA-232FEF66603D}"/>
                </a:ext>
              </a:extLst>
            </p:cNvPr>
            <p:cNvSpPr txBox="1"/>
            <p:nvPr/>
          </p:nvSpPr>
          <p:spPr>
            <a:xfrm>
              <a:off x="8546078" y="6150373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3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528;p39">
              <a:extLst>
                <a:ext uri="{FF2B5EF4-FFF2-40B4-BE49-F238E27FC236}">
                  <a16:creationId xmlns:a16="http://schemas.microsoft.com/office/drawing/2014/main" id="{92176792-B9AC-4C44-4544-A2014F4AECA6}"/>
                </a:ext>
              </a:extLst>
            </p:cNvPr>
            <p:cNvSpPr txBox="1"/>
            <p:nvPr/>
          </p:nvSpPr>
          <p:spPr>
            <a:xfrm>
              <a:off x="7413950" y="4671871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5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528;p39">
              <a:extLst>
                <a:ext uri="{FF2B5EF4-FFF2-40B4-BE49-F238E27FC236}">
                  <a16:creationId xmlns:a16="http://schemas.microsoft.com/office/drawing/2014/main" id="{C9FBAB5D-4864-01E7-7687-36417512E17C}"/>
                </a:ext>
              </a:extLst>
            </p:cNvPr>
            <p:cNvSpPr txBox="1"/>
            <p:nvPr/>
          </p:nvSpPr>
          <p:spPr>
            <a:xfrm>
              <a:off x="7413950" y="5025279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528;p39">
              <a:extLst>
                <a:ext uri="{FF2B5EF4-FFF2-40B4-BE49-F238E27FC236}">
                  <a16:creationId xmlns:a16="http://schemas.microsoft.com/office/drawing/2014/main" id="{C4FC783F-A3D5-7A79-43AC-1E40280C14F7}"/>
                </a:ext>
              </a:extLst>
            </p:cNvPr>
            <p:cNvSpPr txBox="1"/>
            <p:nvPr/>
          </p:nvSpPr>
          <p:spPr>
            <a:xfrm>
              <a:off x="8207437" y="2232595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4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9F2FDCF9-92FC-B6AA-6FC8-05E215BBAEF4}"/>
                </a:ext>
              </a:extLst>
            </p:cNvPr>
            <p:cNvSpPr txBox="1"/>
            <p:nvPr/>
          </p:nvSpPr>
          <p:spPr>
            <a:xfrm>
              <a:off x="7413950" y="5381983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ED36DEB0-AA61-21B4-B488-C85D9729475C}"/>
                </a:ext>
              </a:extLst>
            </p:cNvPr>
            <p:cNvSpPr txBox="1"/>
            <p:nvPr/>
          </p:nvSpPr>
          <p:spPr>
            <a:xfrm>
              <a:off x="7848413" y="5025279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8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528;p39">
              <a:extLst>
                <a:ext uri="{FF2B5EF4-FFF2-40B4-BE49-F238E27FC236}">
                  <a16:creationId xmlns:a16="http://schemas.microsoft.com/office/drawing/2014/main" id="{5C4BA0BD-5637-9E17-4A67-0A59AB5DB491}"/>
                </a:ext>
              </a:extLst>
            </p:cNvPr>
            <p:cNvSpPr txBox="1"/>
            <p:nvPr/>
          </p:nvSpPr>
          <p:spPr>
            <a:xfrm>
              <a:off x="8648179" y="4671871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5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528;p39">
              <a:extLst>
                <a:ext uri="{FF2B5EF4-FFF2-40B4-BE49-F238E27FC236}">
                  <a16:creationId xmlns:a16="http://schemas.microsoft.com/office/drawing/2014/main" id="{9599B803-DC79-E703-1811-9FF1E8F4B6AF}"/>
                </a:ext>
              </a:extLst>
            </p:cNvPr>
            <p:cNvSpPr txBox="1"/>
            <p:nvPr/>
          </p:nvSpPr>
          <p:spPr>
            <a:xfrm>
              <a:off x="7848413" y="5381983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5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528;p39">
              <a:extLst>
                <a:ext uri="{FF2B5EF4-FFF2-40B4-BE49-F238E27FC236}">
                  <a16:creationId xmlns:a16="http://schemas.microsoft.com/office/drawing/2014/main" id="{564965CB-8E0B-8424-93CF-69CCA0ABC96B}"/>
                </a:ext>
              </a:extLst>
            </p:cNvPr>
            <p:cNvSpPr txBox="1"/>
            <p:nvPr/>
          </p:nvSpPr>
          <p:spPr>
            <a:xfrm>
              <a:off x="7848413" y="5735392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3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528;p39">
              <a:extLst>
                <a:ext uri="{FF2B5EF4-FFF2-40B4-BE49-F238E27FC236}">
                  <a16:creationId xmlns:a16="http://schemas.microsoft.com/office/drawing/2014/main" id="{12E36A79-7363-3D43-D8C4-FBDDDD13789A}"/>
                </a:ext>
              </a:extLst>
            </p:cNvPr>
            <p:cNvSpPr txBox="1"/>
            <p:nvPr/>
          </p:nvSpPr>
          <p:spPr>
            <a:xfrm>
              <a:off x="7413950" y="5735392"/>
              <a:ext cx="432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0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7" name="Connecteur droit 24">
              <a:extLst>
                <a:ext uri="{FF2B5EF4-FFF2-40B4-BE49-F238E27FC236}">
                  <a16:creationId xmlns:a16="http://schemas.microsoft.com/office/drawing/2014/main" id="{0FEF7126-CCCC-4CAD-1836-749E28B070B4}"/>
                </a:ext>
              </a:extLst>
            </p:cNvPr>
            <p:cNvCxnSpPr>
              <a:cxnSpLocks/>
            </p:cNvCxnSpPr>
            <p:nvPr/>
          </p:nvCxnSpPr>
          <p:spPr>
            <a:xfrm>
              <a:off x="7427106" y="5738687"/>
              <a:ext cx="79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16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43">
            <a:extLst>
              <a:ext uri="{FF2B5EF4-FFF2-40B4-BE49-F238E27FC236}">
                <a16:creationId xmlns:a16="http://schemas.microsoft.com/office/drawing/2014/main" id="{CA6075E6-692D-EFED-6D76-B24289FDD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589" y="2281899"/>
            <a:ext cx="11280822" cy="238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18</a:t>
            </a:r>
          </a:p>
        </p:txBody>
      </p:sp>
      <p:pic>
        <p:nvPicPr>
          <p:cNvPr id="11" name="Image 43">
            <a:extLst>
              <a:ext uri="{FF2B5EF4-FFF2-40B4-BE49-F238E27FC236}">
                <a16:creationId xmlns:a16="http://schemas.microsoft.com/office/drawing/2014/main" id="{22B071E9-F190-D0E5-F8A4-DDBAE3DA5B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589" y="2281899"/>
            <a:ext cx="11280822" cy="2383424"/>
          </a:xfrm>
          <a:prstGeom prst="rect">
            <a:avLst/>
          </a:prstGeom>
        </p:spPr>
      </p:pic>
      <p:sp>
        <p:nvSpPr>
          <p:cNvPr id="43" name="Google Shape;528;p39">
            <a:extLst>
              <a:ext uri="{FF2B5EF4-FFF2-40B4-BE49-F238E27FC236}">
                <a16:creationId xmlns:a16="http://schemas.microsoft.com/office/drawing/2014/main" id="{2D755F91-A7D6-56B4-CD44-91B568328905}"/>
              </a:ext>
            </a:extLst>
          </p:cNvPr>
          <p:cNvSpPr txBox="1"/>
          <p:nvPr/>
        </p:nvSpPr>
        <p:spPr>
          <a:xfrm>
            <a:off x="1459737" y="3274733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5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95BBDE66-61C7-0D7C-3E32-6530B3CD08E1}"/>
              </a:ext>
            </a:extLst>
          </p:cNvPr>
          <p:cNvSpPr txBox="1"/>
          <p:nvPr/>
        </p:nvSpPr>
        <p:spPr>
          <a:xfrm>
            <a:off x="1459737" y="3621642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4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18936A5F-1246-9099-8E3C-A07A7CD0911A}"/>
              </a:ext>
            </a:extLst>
          </p:cNvPr>
          <p:cNvSpPr txBox="1"/>
          <p:nvPr/>
        </p:nvSpPr>
        <p:spPr>
          <a:xfrm>
            <a:off x="1869868" y="3621642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C09E83A7-E753-0F64-3596-C522022830FF}"/>
              </a:ext>
            </a:extLst>
          </p:cNvPr>
          <p:cNvSpPr txBox="1"/>
          <p:nvPr/>
        </p:nvSpPr>
        <p:spPr>
          <a:xfrm>
            <a:off x="1459737" y="3894862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4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0C6B57FE-F52F-FDA0-F74A-921F2EDD2BC3}"/>
              </a:ext>
            </a:extLst>
          </p:cNvPr>
          <p:cNvSpPr txBox="1"/>
          <p:nvPr/>
        </p:nvSpPr>
        <p:spPr>
          <a:xfrm>
            <a:off x="1869868" y="3894862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9D1B5432-9A0C-CF42-36AD-D2DB99935407}"/>
              </a:ext>
            </a:extLst>
          </p:cNvPr>
          <p:cNvSpPr txBox="1"/>
          <p:nvPr/>
        </p:nvSpPr>
        <p:spPr>
          <a:xfrm>
            <a:off x="1459737" y="4222392"/>
            <a:ext cx="360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0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5D8289BA-9211-25F5-1C5A-AD3D9D3800AA}"/>
              </a:ext>
            </a:extLst>
          </p:cNvPr>
          <p:cNvSpPr txBox="1"/>
          <p:nvPr/>
        </p:nvSpPr>
        <p:spPr>
          <a:xfrm>
            <a:off x="1869868" y="4193283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0D09332D-BDF5-48A2-7D93-C1F90725E0C1}"/>
              </a:ext>
            </a:extLst>
          </p:cNvPr>
          <p:cNvSpPr txBox="1"/>
          <p:nvPr/>
        </p:nvSpPr>
        <p:spPr>
          <a:xfrm>
            <a:off x="2454021" y="3303842"/>
            <a:ext cx="360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1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28;p39">
            <a:extLst>
              <a:ext uri="{FF2B5EF4-FFF2-40B4-BE49-F238E27FC236}">
                <a16:creationId xmlns:a16="http://schemas.microsoft.com/office/drawing/2014/main" id="{D568EC42-B0B0-2B51-6C17-0E82B929A056}"/>
              </a:ext>
            </a:extLst>
          </p:cNvPr>
          <p:cNvSpPr txBox="1"/>
          <p:nvPr/>
        </p:nvSpPr>
        <p:spPr>
          <a:xfrm>
            <a:off x="2646682" y="3303842"/>
            <a:ext cx="360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8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8;p39">
            <a:extLst>
              <a:ext uri="{FF2B5EF4-FFF2-40B4-BE49-F238E27FC236}">
                <a16:creationId xmlns:a16="http://schemas.microsoft.com/office/drawing/2014/main" id="{BD325B8C-C874-875D-FBBA-6A136E9CB57B}"/>
              </a:ext>
            </a:extLst>
          </p:cNvPr>
          <p:cNvSpPr txBox="1"/>
          <p:nvPr/>
        </p:nvSpPr>
        <p:spPr>
          <a:xfrm>
            <a:off x="4629748" y="3423539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5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28;p39">
            <a:extLst>
              <a:ext uri="{FF2B5EF4-FFF2-40B4-BE49-F238E27FC236}">
                <a16:creationId xmlns:a16="http://schemas.microsoft.com/office/drawing/2014/main" id="{1AFB7D08-B39C-DE72-0DE3-F75ACF1743CD}"/>
              </a:ext>
            </a:extLst>
          </p:cNvPr>
          <p:cNvSpPr txBox="1"/>
          <p:nvPr/>
        </p:nvSpPr>
        <p:spPr>
          <a:xfrm>
            <a:off x="5172982" y="3423539"/>
            <a:ext cx="504774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18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28;p39">
            <a:extLst>
              <a:ext uri="{FF2B5EF4-FFF2-40B4-BE49-F238E27FC236}">
                <a16:creationId xmlns:a16="http://schemas.microsoft.com/office/drawing/2014/main" id="{CEC0536B-A4EC-8D92-3027-711EC6A9B305}"/>
              </a:ext>
            </a:extLst>
          </p:cNvPr>
          <p:cNvSpPr txBox="1"/>
          <p:nvPr/>
        </p:nvSpPr>
        <p:spPr>
          <a:xfrm>
            <a:off x="6971959" y="3274733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6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28;p39">
            <a:extLst>
              <a:ext uri="{FF2B5EF4-FFF2-40B4-BE49-F238E27FC236}">
                <a16:creationId xmlns:a16="http://schemas.microsoft.com/office/drawing/2014/main" id="{14273D9B-5D5C-2E98-8EBA-15A8F37785A0}"/>
              </a:ext>
            </a:extLst>
          </p:cNvPr>
          <p:cNvSpPr txBox="1"/>
          <p:nvPr/>
        </p:nvSpPr>
        <p:spPr>
          <a:xfrm>
            <a:off x="6971959" y="3650751"/>
            <a:ext cx="360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1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28;p39">
            <a:extLst>
              <a:ext uri="{FF2B5EF4-FFF2-40B4-BE49-F238E27FC236}">
                <a16:creationId xmlns:a16="http://schemas.microsoft.com/office/drawing/2014/main" id="{AF5DEB72-A1C2-C6D5-A57F-83616541D5E6}"/>
              </a:ext>
            </a:extLst>
          </p:cNvPr>
          <p:cNvSpPr txBox="1"/>
          <p:nvPr/>
        </p:nvSpPr>
        <p:spPr>
          <a:xfrm>
            <a:off x="7375812" y="3621642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7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28;p39">
            <a:extLst>
              <a:ext uri="{FF2B5EF4-FFF2-40B4-BE49-F238E27FC236}">
                <a16:creationId xmlns:a16="http://schemas.microsoft.com/office/drawing/2014/main" id="{14DC4596-2FE5-D09C-79A9-2AE5DE19054F}"/>
              </a:ext>
            </a:extLst>
          </p:cNvPr>
          <p:cNvSpPr txBox="1"/>
          <p:nvPr/>
        </p:nvSpPr>
        <p:spPr>
          <a:xfrm>
            <a:off x="6971959" y="3923971"/>
            <a:ext cx="360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1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28;p39">
            <a:extLst>
              <a:ext uri="{FF2B5EF4-FFF2-40B4-BE49-F238E27FC236}">
                <a16:creationId xmlns:a16="http://schemas.microsoft.com/office/drawing/2014/main" id="{CE8B2C1C-054F-887E-FB29-43D881A0DF76}"/>
              </a:ext>
            </a:extLst>
          </p:cNvPr>
          <p:cNvSpPr txBox="1"/>
          <p:nvPr/>
        </p:nvSpPr>
        <p:spPr>
          <a:xfrm>
            <a:off x="7375812" y="3894862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2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28;p39">
            <a:extLst>
              <a:ext uri="{FF2B5EF4-FFF2-40B4-BE49-F238E27FC236}">
                <a16:creationId xmlns:a16="http://schemas.microsoft.com/office/drawing/2014/main" id="{1EAC8C6D-4B75-88B7-C80E-6B5D039937CA}"/>
              </a:ext>
            </a:extLst>
          </p:cNvPr>
          <p:cNvSpPr txBox="1"/>
          <p:nvPr/>
        </p:nvSpPr>
        <p:spPr>
          <a:xfrm>
            <a:off x="6971959" y="4222392"/>
            <a:ext cx="360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0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528;p39">
            <a:extLst>
              <a:ext uri="{FF2B5EF4-FFF2-40B4-BE49-F238E27FC236}">
                <a16:creationId xmlns:a16="http://schemas.microsoft.com/office/drawing/2014/main" id="{CAF03B5B-CB4B-FEEA-1F40-CEBBE527308C}"/>
              </a:ext>
            </a:extLst>
          </p:cNvPr>
          <p:cNvSpPr txBox="1"/>
          <p:nvPr/>
        </p:nvSpPr>
        <p:spPr>
          <a:xfrm>
            <a:off x="7375812" y="4193283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5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528;p39">
            <a:extLst>
              <a:ext uri="{FF2B5EF4-FFF2-40B4-BE49-F238E27FC236}">
                <a16:creationId xmlns:a16="http://schemas.microsoft.com/office/drawing/2014/main" id="{0A23F028-F4F6-32A7-7705-C2076F5FD3A6}"/>
              </a:ext>
            </a:extLst>
          </p:cNvPr>
          <p:cNvSpPr txBox="1"/>
          <p:nvPr/>
        </p:nvSpPr>
        <p:spPr>
          <a:xfrm>
            <a:off x="8016656" y="3303842"/>
            <a:ext cx="360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1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528;p39">
            <a:extLst>
              <a:ext uri="{FF2B5EF4-FFF2-40B4-BE49-F238E27FC236}">
                <a16:creationId xmlns:a16="http://schemas.microsoft.com/office/drawing/2014/main" id="{884B3DB5-C92D-6C07-0796-20DD4CD4EEE5}"/>
              </a:ext>
            </a:extLst>
          </p:cNvPr>
          <p:cNvSpPr txBox="1"/>
          <p:nvPr/>
        </p:nvSpPr>
        <p:spPr>
          <a:xfrm>
            <a:off x="8246261" y="3303842"/>
            <a:ext cx="360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528;p39">
            <a:extLst>
              <a:ext uri="{FF2B5EF4-FFF2-40B4-BE49-F238E27FC236}">
                <a16:creationId xmlns:a16="http://schemas.microsoft.com/office/drawing/2014/main" id="{2BBC4A46-250C-342B-334B-66F297701A09}"/>
              </a:ext>
            </a:extLst>
          </p:cNvPr>
          <p:cNvSpPr txBox="1"/>
          <p:nvPr/>
        </p:nvSpPr>
        <p:spPr>
          <a:xfrm>
            <a:off x="9927208" y="3423539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6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528;p39">
            <a:extLst>
              <a:ext uri="{FF2B5EF4-FFF2-40B4-BE49-F238E27FC236}">
                <a16:creationId xmlns:a16="http://schemas.microsoft.com/office/drawing/2014/main" id="{B1DAE4D7-8574-B996-DBA7-70F97F9AE386}"/>
              </a:ext>
            </a:extLst>
          </p:cNvPr>
          <p:cNvSpPr txBox="1"/>
          <p:nvPr/>
        </p:nvSpPr>
        <p:spPr>
          <a:xfrm>
            <a:off x="10355288" y="3423539"/>
            <a:ext cx="508114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12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528;p39">
            <a:extLst>
              <a:ext uri="{FF2B5EF4-FFF2-40B4-BE49-F238E27FC236}">
                <a16:creationId xmlns:a16="http://schemas.microsoft.com/office/drawing/2014/main" id="{46CCB864-890D-6C5C-2CA5-281F48828DF2}"/>
              </a:ext>
            </a:extLst>
          </p:cNvPr>
          <p:cNvSpPr txBox="1"/>
          <p:nvPr/>
        </p:nvSpPr>
        <p:spPr>
          <a:xfrm>
            <a:off x="10928023" y="3423539"/>
            <a:ext cx="360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5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1090" name="Connecteur droit 28">
            <a:extLst>
              <a:ext uri="{FF2B5EF4-FFF2-40B4-BE49-F238E27FC236}">
                <a16:creationId xmlns:a16="http://schemas.microsoft.com/office/drawing/2014/main" id="{82AF9625-EF45-00AD-3DFF-ED99359CB1CC}"/>
              </a:ext>
            </a:extLst>
          </p:cNvPr>
          <p:cNvCxnSpPr>
            <a:cxnSpLocks/>
          </p:cNvCxnSpPr>
          <p:nvPr/>
        </p:nvCxnSpPr>
        <p:spPr>
          <a:xfrm>
            <a:off x="1459737" y="3613935"/>
            <a:ext cx="36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1" name="ZoneTexte 29">
            <a:extLst>
              <a:ext uri="{FF2B5EF4-FFF2-40B4-BE49-F238E27FC236}">
                <a16:creationId xmlns:a16="http://schemas.microsoft.com/office/drawing/2014/main" id="{C3525562-8C22-BC73-6F2C-B98A87D55460}"/>
              </a:ext>
            </a:extLst>
          </p:cNvPr>
          <p:cNvSpPr txBox="1"/>
          <p:nvPr/>
        </p:nvSpPr>
        <p:spPr>
          <a:xfrm>
            <a:off x="1226722" y="3197387"/>
            <a:ext cx="2986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cxnSp>
        <p:nvCxnSpPr>
          <p:cNvPr id="1092" name="Connecteur droit 30">
            <a:extLst>
              <a:ext uri="{FF2B5EF4-FFF2-40B4-BE49-F238E27FC236}">
                <a16:creationId xmlns:a16="http://schemas.microsoft.com/office/drawing/2014/main" id="{E089D7D0-8CA7-1008-90FC-77B8BF2B3E01}"/>
              </a:ext>
            </a:extLst>
          </p:cNvPr>
          <p:cNvCxnSpPr>
            <a:cxnSpLocks/>
          </p:cNvCxnSpPr>
          <p:nvPr/>
        </p:nvCxnSpPr>
        <p:spPr>
          <a:xfrm>
            <a:off x="1602287" y="4231115"/>
            <a:ext cx="684000" cy="8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3" name="ZoneTexte 31">
            <a:extLst>
              <a:ext uri="{FF2B5EF4-FFF2-40B4-BE49-F238E27FC236}">
                <a16:creationId xmlns:a16="http://schemas.microsoft.com/office/drawing/2014/main" id="{B6490BC5-03A2-BB02-6CDB-86282E6807FD}"/>
              </a:ext>
            </a:extLst>
          </p:cNvPr>
          <p:cNvSpPr txBox="1"/>
          <p:nvPr/>
        </p:nvSpPr>
        <p:spPr>
          <a:xfrm>
            <a:off x="1226722" y="3860867"/>
            <a:ext cx="2986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cxnSp>
        <p:nvCxnSpPr>
          <p:cNvPr id="1094" name="Connecteur droit 33">
            <a:extLst>
              <a:ext uri="{FF2B5EF4-FFF2-40B4-BE49-F238E27FC236}">
                <a16:creationId xmlns:a16="http://schemas.microsoft.com/office/drawing/2014/main" id="{4E271BF2-89EE-9A10-11D6-E6916008DC56}"/>
              </a:ext>
            </a:extLst>
          </p:cNvPr>
          <p:cNvCxnSpPr>
            <a:cxnSpLocks/>
          </p:cNvCxnSpPr>
          <p:nvPr/>
        </p:nvCxnSpPr>
        <p:spPr>
          <a:xfrm>
            <a:off x="6971959" y="3613935"/>
            <a:ext cx="36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5" name="ZoneTexte 34">
            <a:extLst>
              <a:ext uri="{FF2B5EF4-FFF2-40B4-BE49-F238E27FC236}">
                <a16:creationId xmlns:a16="http://schemas.microsoft.com/office/drawing/2014/main" id="{8BA1BA7A-33E0-9188-5925-0ADE837ECD74}"/>
              </a:ext>
            </a:extLst>
          </p:cNvPr>
          <p:cNvSpPr txBox="1"/>
          <p:nvPr/>
        </p:nvSpPr>
        <p:spPr>
          <a:xfrm>
            <a:off x="6708793" y="3226276"/>
            <a:ext cx="2986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cxnSp>
        <p:nvCxnSpPr>
          <p:cNvPr id="1096" name="Connecteur droit 35">
            <a:extLst>
              <a:ext uri="{FF2B5EF4-FFF2-40B4-BE49-F238E27FC236}">
                <a16:creationId xmlns:a16="http://schemas.microsoft.com/office/drawing/2014/main" id="{03C2A878-6047-44CA-6381-0412185574E0}"/>
              </a:ext>
            </a:extLst>
          </p:cNvPr>
          <p:cNvCxnSpPr>
            <a:cxnSpLocks/>
          </p:cNvCxnSpPr>
          <p:nvPr/>
        </p:nvCxnSpPr>
        <p:spPr>
          <a:xfrm>
            <a:off x="7079563" y="4231115"/>
            <a:ext cx="684000" cy="8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7" name="ZoneTexte 36">
            <a:extLst>
              <a:ext uri="{FF2B5EF4-FFF2-40B4-BE49-F238E27FC236}">
                <a16:creationId xmlns:a16="http://schemas.microsoft.com/office/drawing/2014/main" id="{9245ED07-4757-9F16-2BFC-D4651446C018}"/>
              </a:ext>
            </a:extLst>
          </p:cNvPr>
          <p:cNvSpPr txBox="1"/>
          <p:nvPr/>
        </p:nvSpPr>
        <p:spPr>
          <a:xfrm>
            <a:off x="6708793" y="3889756"/>
            <a:ext cx="2986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7ABB995-B7B5-AD22-A61E-2C7B7741808C}"/>
              </a:ext>
            </a:extLst>
          </p:cNvPr>
          <p:cNvGrpSpPr/>
          <p:nvPr/>
        </p:nvGrpSpPr>
        <p:grpSpPr>
          <a:xfrm>
            <a:off x="1052493" y="1134045"/>
            <a:ext cx="9121659" cy="5546156"/>
            <a:chOff x="1052493" y="1134045"/>
            <a:chExt cx="9121659" cy="5546156"/>
          </a:xfrm>
        </p:grpSpPr>
        <p:pic>
          <p:nvPicPr>
            <p:cNvPr id="6" name="Image 10">
              <a:extLst>
                <a:ext uri="{FF2B5EF4-FFF2-40B4-BE49-F238E27FC236}">
                  <a16:creationId xmlns:a16="http://schemas.microsoft.com/office/drawing/2014/main" id="{A39671A6-F2A3-C9D2-07F2-2F7252B34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2493" y="4430523"/>
              <a:ext cx="8867011" cy="2249678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93A055A-CE47-43D1-4DAB-D36C8E7FF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27164" y="1134045"/>
              <a:ext cx="7646988" cy="37316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A6C9AC64-A793-F81E-B67C-F53FF17178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t="23325" r="25923" b="30055"/>
          <a:stretch>
            <a:fillRect/>
          </a:stretch>
        </p:blipFill>
        <p:spPr>
          <a:xfrm>
            <a:off x="10582447" y="304810"/>
            <a:ext cx="630930" cy="471273"/>
          </a:xfrm>
          <a:prstGeom prst="rect">
            <a:avLst/>
          </a:prstGeom>
          <a:ln w="19050">
            <a:noFill/>
          </a:ln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F1BD66A4-6C31-D11F-6B8E-505FD31EA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44" t="23325" r="10688" b="30055"/>
          <a:stretch>
            <a:fillRect/>
          </a:stretch>
        </p:blipFill>
        <p:spPr>
          <a:xfrm rot="1461832">
            <a:off x="10758513" y="187919"/>
            <a:ext cx="147273" cy="471273"/>
          </a:xfrm>
          <a:prstGeom prst="rect">
            <a:avLst/>
          </a:prstGeom>
          <a:ln w="19050"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18</a:t>
            </a:r>
          </a:p>
        </p:txBody>
      </p:sp>
      <p:pic>
        <p:nvPicPr>
          <p:cNvPr id="312" name="Image 121">
            <a:extLst>
              <a:ext uri="{FF2B5EF4-FFF2-40B4-BE49-F238E27FC236}">
                <a16:creationId xmlns:a16="http://schemas.microsoft.com/office/drawing/2014/main" id="{09BC2DE0-4FC2-6BDC-939D-871AB5E4E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015" y="1144373"/>
            <a:ext cx="10350385" cy="5050855"/>
          </a:xfrm>
          <a:prstGeom prst="rect">
            <a:avLst/>
          </a:prstGeom>
        </p:spPr>
      </p:pic>
      <p:sp>
        <p:nvSpPr>
          <p:cNvPr id="415" name="Google Shape;528;p39">
            <a:extLst>
              <a:ext uri="{FF2B5EF4-FFF2-40B4-BE49-F238E27FC236}">
                <a16:creationId xmlns:a16="http://schemas.microsoft.com/office/drawing/2014/main" id="{6EAC38B2-784B-9F4C-769C-2FE330F070CC}"/>
              </a:ext>
            </a:extLst>
          </p:cNvPr>
          <p:cNvSpPr txBox="1"/>
          <p:nvPr/>
        </p:nvSpPr>
        <p:spPr>
          <a:xfrm>
            <a:off x="2107175" y="1962264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7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528;p39">
            <a:extLst>
              <a:ext uri="{FF2B5EF4-FFF2-40B4-BE49-F238E27FC236}">
                <a16:creationId xmlns:a16="http://schemas.microsoft.com/office/drawing/2014/main" id="{D93D061F-10F0-ED48-7DD7-570E3C84268C}"/>
              </a:ext>
            </a:extLst>
          </p:cNvPr>
          <p:cNvSpPr txBox="1"/>
          <p:nvPr/>
        </p:nvSpPr>
        <p:spPr>
          <a:xfrm>
            <a:off x="2473867" y="225514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528;p39">
            <a:extLst>
              <a:ext uri="{FF2B5EF4-FFF2-40B4-BE49-F238E27FC236}">
                <a16:creationId xmlns:a16="http://schemas.microsoft.com/office/drawing/2014/main" id="{C1DF8ED4-45DD-1820-B978-3056A732729E}"/>
              </a:ext>
            </a:extLst>
          </p:cNvPr>
          <p:cNvSpPr txBox="1"/>
          <p:nvPr/>
        </p:nvSpPr>
        <p:spPr>
          <a:xfrm>
            <a:off x="2473867" y="2508970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528;p39">
            <a:extLst>
              <a:ext uri="{FF2B5EF4-FFF2-40B4-BE49-F238E27FC236}">
                <a16:creationId xmlns:a16="http://schemas.microsoft.com/office/drawing/2014/main" id="{CB9CD10B-2407-F461-C50B-A61C5C0CF833}"/>
              </a:ext>
            </a:extLst>
          </p:cNvPr>
          <p:cNvSpPr txBox="1"/>
          <p:nvPr/>
        </p:nvSpPr>
        <p:spPr>
          <a:xfrm>
            <a:off x="2107175" y="225514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528;p39">
            <a:extLst>
              <a:ext uri="{FF2B5EF4-FFF2-40B4-BE49-F238E27FC236}">
                <a16:creationId xmlns:a16="http://schemas.microsoft.com/office/drawing/2014/main" id="{17D02F34-868E-139B-BDA1-6EC87FA55E56}"/>
              </a:ext>
            </a:extLst>
          </p:cNvPr>
          <p:cNvSpPr txBox="1"/>
          <p:nvPr/>
        </p:nvSpPr>
        <p:spPr>
          <a:xfrm>
            <a:off x="2107175" y="2508970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420" name="Connecteur droit 15">
            <a:extLst>
              <a:ext uri="{FF2B5EF4-FFF2-40B4-BE49-F238E27FC236}">
                <a16:creationId xmlns:a16="http://schemas.microsoft.com/office/drawing/2014/main" id="{18F218D4-5A3A-4A66-7FD2-0010A7BB85B4}"/>
              </a:ext>
            </a:extLst>
          </p:cNvPr>
          <p:cNvCxnSpPr>
            <a:cxnSpLocks/>
          </p:cNvCxnSpPr>
          <p:nvPr/>
        </p:nvCxnSpPr>
        <p:spPr>
          <a:xfrm>
            <a:off x="2089175" y="2288124"/>
            <a:ext cx="36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1" name="Google Shape;528;p39">
            <a:extLst>
              <a:ext uri="{FF2B5EF4-FFF2-40B4-BE49-F238E27FC236}">
                <a16:creationId xmlns:a16="http://schemas.microsoft.com/office/drawing/2014/main" id="{9CE4E279-E49F-CE16-EA67-C1BE4E94FA07}"/>
              </a:ext>
            </a:extLst>
          </p:cNvPr>
          <p:cNvSpPr txBox="1"/>
          <p:nvPr/>
        </p:nvSpPr>
        <p:spPr>
          <a:xfrm>
            <a:off x="2473867" y="2756066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528;p39">
            <a:extLst>
              <a:ext uri="{FF2B5EF4-FFF2-40B4-BE49-F238E27FC236}">
                <a16:creationId xmlns:a16="http://schemas.microsoft.com/office/drawing/2014/main" id="{8E8807A0-9BB6-8121-0E09-85687B14927F}"/>
              </a:ext>
            </a:extLst>
          </p:cNvPr>
          <p:cNvSpPr txBox="1"/>
          <p:nvPr/>
        </p:nvSpPr>
        <p:spPr>
          <a:xfrm>
            <a:off x="2107175" y="2756066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423" name="Connecteur droit 15">
            <a:extLst>
              <a:ext uri="{FF2B5EF4-FFF2-40B4-BE49-F238E27FC236}">
                <a16:creationId xmlns:a16="http://schemas.microsoft.com/office/drawing/2014/main" id="{FBC06FBE-CE93-9FAA-4342-0A80953ADAC1}"/>
              </a:ext>
            </a:extLst>
          </p:cNvPr>
          <p:cNvCxnSpPr>
            <a:cxnSpLocks/>
          </p:cNvCxnSpPr>
          <p:nvPr/>
        </p:nvCxnSpPr>
        <p:spPr>
          <a:xfrm>
            <a:off x="2119655" y="2811364"/>
            <a:ext cx="68509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4" name="Google Shape;528;p39">
            <a:extLst>
              <a:ext uri="{FF2B5EF4-FFF2-40B4-BE49-F238E27FC236}">
                <a16:creationId xmlns:a16="http://schemas.microsoft.com/office/drawing/2014/main" id="{6342605B-8C37-5480-57F5-FA69003CA228}"/>
              </a:ext>
            </a:extLst>
          </p:cNvPr>
          <p:cNvSpPr txBox="1"/>
          <p:nvPr/>
        </p:nvSpPr>
        <p:spPr>
          <a:xfrm>
            <a:off x="3215906" y="1964707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3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528;p39">
            <a:extLst>
              <a:ext uri="{FF2B5EF4-FFF2-40B4-BE49-F238E27FC236}">
                <a16:creationId xmlns:a16="http://schemas.microsoft.com/office/drawing/2014/main" id="{8726BDCC-CEC5-557C-09C8-EF89115C2E56}"/>
              </a:ext>
            </a:extLst>
          </p:cNvPr>
          <p:cNvSpPr txBox="1"/>
          <p:nvPr/>
        </p:nvSpPr>
        <p:spPr>
          <a:xfrm>
            <a:off x="3008820" y="1964707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528;p39">
            <a:extLst>
              <a:ext uri="{FF2B5EF4-FFF2-40B4-BE49-F238E27FC236}">
                <a16:creationId xmlns:a16="http://schemas.microsoft.com/office/drawing/2014/main" id="{56BEBFE1-4820-8C5E-A8EF-C359CD2A988A}"/>
              </a:ext>
            </a:extLst>
          </p:cNvPr>
          <p:cNvSpPr txBox="1"/>
          <p:nvPr/>
        </p:nvSpPr>
        <p:spPr>
          <a:xfrm>
            <a:off x="5554721" y="1962264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8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528;p39">
            <a:extLst>
              <a:ext uri="{FF2B5EF4-FFF2-40B4-BE49-F238E27FC236}">
                <a16:creationId xmlns:a16="http://schemas.microsoft.com/office/drawing/2014/main" id="{3D63A11D-E88A-6E4B-C804-7A403E925FA9}"/>
              </a:ext>
            </a:extLst>
          </p:cNvPr>
          <p:cNvSpPr txBox="1"/>
          <p:nvPr/>
        </p:nvSpPr>
        <p:spPr>
          <a:xfrm>
            <a:off x="5895874" y="225514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4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528;p39">
            <a:extLst>
              <a:ext uri="{FF2B5EF4-FFF2-40B4-BE49-F238E27FC236}">
                <a16:creationId xmlns:a16="http://schemas.microsoft.com/office/drawing/2014/main" id="{E58231AF-FA0B-AE55-9248-2F90AF41098F}"/>
              </a:ext>
            </a:extLst>
          </p:cNvPr>
          <p:cNvSpPr txBox="1"/>
          <p:nvPr/>
        </p:nvSpPr>
        <p:spPr>
          <a:xfrm>
            <a:off x="5895874" y="2508970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4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528;p39">
            <a:extLst>
              <a:ext uri="{FF2B5EF4-FFF2-40B4-BE49-F238E27FC236}">
                <a16:creationId xmlns:a16="http://schemas.microsoft.com/office/drawing/2014/main" id="{0202E6AF-1E66-05C0-0A13-AE98D02EA927}"/>
              </a:ext>
            </a:extLst>
          </p:cNvPr>
          <p:cNvSpPr txBox="1"/>
          <p:nvPr/>
        </p:nvSpPr>
        <p:spPr>
          <a:xfrm>
            <a:off x="5554721" y="225514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409" name="Connecteur droit 15">
            <a:extLst>
              <a:ext uri="{FF2B5EF4-FFF2-40B4-BE49-F238E27FC236}">
                <a16:creationId xmlns:a16="http://schemas.microsoft.com/office/drawing/2014/main" id="{A4BD3AAD-40E0-8960-E392-1FEC86172237}"/>
              </a:ext>
            </a:extLst>
          </p:cNvPr>
          <p:cNvCxnSpPr>
            <a:cxnSpLocks/>
          </p:cNvCxnSpPr>
          <p:nvPr/>
        </p:nvCxnSpPr>
        <p:spPr>
          <a:xfrm>
            <a:off x="5536721" y="2288124"/>
            <a:ext cx="36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" name="Google Shape;528;p39">
            <a:extLst>
              <a:ext uri="{FF2B5EF4-FFF2-40B4-BE49-F238E27FC236}">
                <a16:creationId xmlns:a16="http://schemas.microsoft.com/office/drawing/2014/main" id="{3932A761-071E-B7CC-EAC6-D996EBABA2CC}"/>
              </a:ext>
            </a:extLst>
          </p:cNvPr>
          <p:cNvSpPr txBox="1"/>
          <p:nvPr/>
        </p:nvSpPr>
        <p:spPr>
          <a:xfrm>
            <a:off x="5895874" y="2756066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528;p39">
            <a:extLst>
              <a:ext uri="{FF2B5EF4-FFF2-40B4-BE49-F238E27FC236}">
                <a16:creationId xmlns:a16="http://schemas.microsoft.com/office/drawing/2014/main" id="{ECB93F06-EA38-6297-B2AE-A8BDDD162D41}"/>
              </a:ext>
            </a:extLst>
          </p:cNvPr>
          <p:cNvSpPr txBox="1"/>
          <p:nvPr/>
        </p:nvSpPr>
        <p:spPr>
          <a:xfrm>
            <a:off x="5554721" y="2756066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412" name="Connecteur droit 15">
            <a:extLst>
              <a:ext uri="{FF2B5EF4-FFF2-40B4-BE49-F238E27FC236}">
                <a16:creationId xmlns:a16="http://schemas.microsoft.com/office/drawing/2014/main" id="{406762EA-9670-B296-2409-A1DA17EB8BA2}"/>
              </a:ext>
            </a:extLst>
          </p:cNvPr>
          <p:cNvCxnSpPr>
            <a:cxnSpLocks/>
          </p:cNvCxnSpPr>
          <p:nvPr/>
        </p:nvCxnSpPr>
        <p:spPr>
          <a:xfrm>
            <a:off x="5571426" y="2810684"/>
            <a:ext cx="68509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3" name="Google Shape;528;p39">
            <a:extLst>
              <a:ext uri="{FF2B5EF4-FFF2-40B4-BE49-F238E27FC236}">
                <a16:creationId xmlns:a16="http://schemas.microsoft.com/office/drawing/2014/main" id="{759EB65C-5B1F-C614-D2FA-181B65B69ABC}"/>
              </a:ext>
            </a:extLst>
          </p:cNvPr>
          <p:cNvSpPr txBox="1"/>
          <p:nvPr/>
        </p:nvSpPr>
        <p:spPr>
          <a:xfrm>
            <a:off x="6675948" y="1964707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528;p39">
            <a:extLst>
              <a:ext uri="{FF2B5EF4-FFF2-40B4-BE49-F238E27FC236}">
                <a16:creationId xmlns:a16="http://schemas.microsoft.com/office/drawing/2014/main" id="{054B07B3-82B0-503E-1E9C-EF7F85752759}"/>
              </a:ext>
            </a:extLst>
          </p:cNvPr>
          <p:cNvSpPr txBox="1"/>
          <p:nvPr/>
        </p:nvSpPr>
        <p:spPr>
          <a:xfrm>
            <a:off x="6457548" y="1964707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528;p39">
            <a:extLst>
              <a:ext uri="{FF2B5EF4-FFF2-40B4-BE49-F238E27FC236}">
                <a16:creationId xmlns:a16="http://schemas.microsoft.com/office/drawing/2014/main" id="{EB0A4CD0-FB4F-8906-2AF0-1D369EC06493}"/>
              </a:ext>
            </a:extLst>
          </p:cNvPr>
          <p:cNvSpPr txBox="1"/>
          <p:nvPr/>
        </p:nvSpPr>
        <p:spPr>
          <a:xfrm>
            <a:off x="2729313" y="3058284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7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528;p39">
            <a:extLst>
              <a:ext uri="{FF2B5EF4-FFF2-40B4-BE49-F238E27FC236}">
                <a16:creationId xmlns:a16="http://schemas.microsoft.com/office/drawing/2014/main" id="{292997B0-0C5E-981B-677C-B78611C6A5A1}"/>
              </a:ext>
            </a:extLst>
          </p:cNvPr>
          <p:cNvSpPr txBox="1"/>
          <p:nvPr/>
        </p:nvSpPr>
        <p:spPr>
          <a:xfrm>
            <a:off x="3222728" y="3051309"/>
            <a:ext cx="39255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13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528;p39">
            <a:extLst>
              <a:ext uri="{FF2B5EF4-FFF2-40B4-BE49-F238E27FC236}">
                <a16:creationId xmlns:a16="http://schemas.microsoft.com/office/drawing/2014/main" id="{ADD99ABD-658A-7C4E-94D5-B04986CABE07}"/>
              </a:ext>
            </a:extLst>
          </p:cNvPr>
          <p:cNvSpPr txBox="1"/>
          <p:nvPr/>
        </p:nvSpPr>
        <p:spPr>
          <a:xfrm>
            <a:off x="6119572" y="3047496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4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528;p39">
            <a:extLst>
              <a:ext uri="{FF2B5EF4-FFF2-40B4-BE49-F238E27FC236}">
                <a16:creationId xmlns:a16="http://schemas.microsoft.com/office/drawing/2014/main" id="{CF0F9422-458A-C772-331A-F4C31D8DC6EC}"/>
              </a:ext>
            </a:extLst>
          </p:cNvPr>
          <p:cNvSpPr txBox="1"/>
          <p:nvPr/>
        </p:nvSpPr>
        <p:spPr>
          <a:xfrm>
            <a:off x="6622034" y="3047496"/>
            <a:ext cx="39255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528;p39">
            <a:extLst>
              <a:ext uri="{FF2B5EF4-FFF2-40B4-BE49-F238E27FC236}">
                <a16:creationId xmlns:a16="http://schemas.microsoft.com/office/drawing/2014/main" id="{8BD2FBBA-6F0E-F77B-44C2-8983F106027B}"/>
              </a:ext>
            </a:extLst>
          </p:cNvPr>
          <p:cNvSpPr txBox="1"/>
          <p:nvPr/>
        </p:nvSpPr>
        <p:spPr>
          <a:xfrm>
            <a:off x="9583630" y="305130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3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528;p39">
            <a:extLst>
              <a:ext uri="{FF2B5EF4-FFF2-40B4-BE49-F238E27FC236}">
                <a16:creationId xmlns:a16="http://schemas.microsoft.com/office/drawing/2014/main" id="{A06D3396-4056-4AB0-08CA-06329FF00B23}"/>
              </a:ext>
            </a:extLst>
          </p:cNvPr>
          <p:cNvSpPr txBox="1"/>
          <p:nvPr/>
        </p:nvSpPr>
        <p:spPr>
          <a:xfrm>
            <a:off x="10002446" y="3028159"/>
            <a:ext cx="39255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528;p39">
            <a:extLst>
              <a:ext uri="{FF2B5EF4-FFF2-40B4-BE49-F238E27FC236}">
                <a16:creationId xmlns:a16="http://schemas.microsoft.com/office/drawing/2014/main" id="{21D00A14-BC9A-757B-C288-0C6F3F6DDDC3}"/>
              </a:ext>
            </a:extLst>
          </p:cNvPr>
          <p:cNvSpPr txBox="1"/>
          <p:nvPr/>
        </p:nvSpPr>
        <p:spPr>
          <a:xfrm>
            <a:off x="8981645" y="1962264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6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528;p39">
            <a:extLst>
              <a:ext uri="{FF2B5EF4-FFF2-40B4-BE49-F238E27FC236}">
                <a16:creationId xmlns:a16="http://schemas.microsoft.com/office/drawing/2014/main" id="{07F876FB-EC42-B56B-698B-409D24CFB05C}"/>
              </a:ext>
            </a:extLst>
          </p:cNvPr>
          <p:cNvSpPr txBox="1"/>
          <p:nvPr/>
        </p:nvSpPr>
        <p:spPr>
          <a:xfrm>
            <a:off x="9337847" y="225514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528;p39">
            <a:extLst>
              <a:ext uri="{FF2B5EF4-FFF2-40B4-BE49-F238E27FC236}">
                <a16:creationId xmlns:a16="http://schemas.microsoft.com/office/drawing/2014/main" id="{43461C67-5FAF-8C2B-3F52-3486BDE056DB}"/>
              </a:ext>
            </a:extLst>
          </p:cNvPr>
          <p:cNvSpPr txBox="1"/>
          <p:nvPr/>
        </p:nvSpPr>
        <p:spPr>
          <a:xfrm>
            <a:off x="8981645" y="2508970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528;p39">
            <a:extLst>
              <a:ext uri="{FF2B5EF4-FFF2-40B4-BE49-F238E27FC236}">
                <a16:creationId xmlns:a16="http://schemas.microsoft.com/office/drawing/2014/main" id="{947E07E3-D29F-F518-9E68-9D662BA506D5}"/>
              </a:ext>
            </a:extLst>
          </p:cNvPr>
          <p:cNvSpPr txBox="1"/>
          <p:nvPr/>
        </p:nvSpPr>
        <p:spPr>
          <a:xfrm>
            <a:off x="8981645" y="225514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528;p39">
            <a:extLst>
              <a:ext uri="{FF2B5EF4-FFF2-40B4-BE49-F238E27FC236}">
                <a16:creationId xmlns:a16="http://schemas.microsoft.com/office/drawing/2014/main" id="{E328CD3E-E050-1529-7DD9-7FA2D17BD14E}"/>
              </a:ext>
            </a:extLst>
          </p:cNvPr>
          <p:cNvSpPr txBox="1"/>
          <p:nvPr/>
        </p:nvSpPr>
        <p:spPr>
          <a:xfrm>
            <a:off x="9337847" y="2508970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393" name="Connecteur droit 15">
            <a:extLst>
              <a:ext uri="{FF2B5EF4-FFF2-40B4-BE49-F238E27FC236}">
                <a16:creationId xmlns:a16="http://schemas.microsoft.com/office/drawing/2014/main" id="{8DD6D68F-4004-6541-9347-71A4A6BC7835}"/>
              </a:ext>
            </a:extLst>
          </p:cNvPr>
          <p:cNvCxnSpPr>
            <a:cxnSpLocks/>
          </p:cNvCxnSpPr>
          <p:nvPr/>
        </p:nvCxnSpPr>
        <p:spPr>
          <a:xfrm>
            <a:off x="8963645" y="2288280"/>
            <a:ext cx="36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4" name="Google Shape;528;p39">
            <a:extLst>
              <a:ext uri="{FF2B5EF4-FFF2-40B4-BE49-F238E27FC236}">
                <a16:creationId xmlns:a16="http://schemas.microsoft.com/office/drawing/2014/main" id="{81EE204F-823C-0C5B-86B5-1273A1A8F4D4}"/>
              </a:ext>
            </a:extLst>
          </p:cNvPr>
          <p:cNvSpPr txBox="1"/>
          <p:nvPr/>
        </p:nvSpPr>
        <p:spPr>
          <a:xfrm>
            <a:off x="9337847" y="2756066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528;p39">
            <a:extLst>
              <a:ext uri="{FF2B5EF4-FFF2-40B4-BE49-F238E27FC236}">
                <a16:creationId xmlns:a16="http://schemas.microsoft.com/office/drawing/2014/main" id="{BD9CF165-FE40-9811-75BD-E50EDA2C3985}"/>
              </a:ext>
            </a:extLst>
          </p:cNvPr>
          <p:cNvSpPr txBox="1"/>
          <p:nvPr/>
        </p:nvSpPr>
        <p:spPr>
          <a:xfrm>
            <a:off x="8981645" y="2756066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396" name="Connecteur droit 15">
            <a:extLst>
              <a:ext uri="{FF2B5EF4-FFF2-40B4-BE49-F238E27FC236}">
                <a16:creationId xmlns:a16="http://schemas.microsoft.com/office/drawing/2014/main" id="{F7FE2574-97CC-B9A0-F6A5-CF9B66389013}"/>
              </a:ext>
            </a:extLst>
          </p:cNvPr>
          <p:cNvCxnSpPr>
            <a:cxnSpLocks/>
          </p:cNvCxnSpPr>
          <p:nvPr/>
        </p:nvCxnSpPr>
        <p:spPr>
          <a:xfrm>
            <a:off x="8929020" y="2811834"/>
            <a:ext cx="68509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7" name="Google Shape;528;p39">
            <a:extLst>
              <a:ext uri="{FF2B5EF4-FFF2-40B4-BE49-F238E27FC236}">
                <a16:creationId xmlns:a16="http://schemas.microsoft.com/office/drawing/2014/main" id="{0AC00934-EA41-7DF4-A963-F7606065C528}"/>
              </a:ext>
            </a:extLst>
          </p:cNvPr>
          <p:cNvSpPr txBox="1"/>
          <p:nvPr/>
        </p:nvSpPr>
        <p:spPr>
          <a:xfrm>
            <a:off x="10087015" y="1964707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528;p39">
            <a:extLst>
              <a:ext uri="{FF2B5EF4-FFF2-40B4-BE49-F238E27FC236}">
                <a16:creationId xmlns:a16="http://schemas.microsoft.com/office/drawing/2014/main" id="{FA68ABA5-C382-5FCA-CF3A-A4AB9F831886}"/>
              </a:ext>
            </a:extLst>
          </p:cNvPr>
          <p:cNvSpPr txBox="1"/>
          <p:nvPr/>
        </p:nvSpPr>
        <p:spPr>
          <a:xfrm>
            <a:off x="9886213" y="1964707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528;p39">
            <a:extLst>
              <a:ext uri="{FF2B5EF4-FFF2-40B4-BE49-F238E27FC236}">
                <a16:creationId xmlns:a16="http://schemas.microsoft.com/office/drawing/2014/main" id="{C424CDD3-2766-1A7F-9BE3-5AD186BF0FDE}"/>
              </a:ext>
            </a:extLst>
          </p:cNvPr>
          <p:cNvSpPr txBox="1"/>
          <p:nvPr/>
        </p:nvSpPr>
        <p:spPr>
          <a:xfrm>
            <a:off x="2107175" y="4478233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4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528;p39">
            <a:extLst>
              <a:ext uri="{FF2B5EF4-FFF2-40B4-BE49-F238E27FC236}">
                <a16:creationId xmlns:a16="http://schemas.microsoft.com/office/drawing/2014/main" id="{A3A0C7CF-09BA-1218-7919-6B5D6337EB69}"/>
              </a:ext>
            </a:extLst>
          </p:cNvPr>
          <p:cNvSpPr txBox="1"/>
          <p:nvPr/>
        </p:nvSpPr>
        <p:spPr>
          <a:xfrm>
            <a:off x="2473867" y="4816910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528;p39">
            <a:extLst>
              <a:ext uri="{FF2B5EF4-FFF2-40B4-BE49-F238E27FC236}">
                <a16:creationId xmlns:a16="http://schemas.microsoft.com/office/drawing/2014/main" id="{D4AC5C44-3F76-C53C-63A3-2E5744F65DE3}"/>
              </a:ext>
            </a:extLst>
          </p:cNvPr>
          <p:cNvSpPr txBox="1"/>
          <p:nvPr/>
        </p:nvSpPr>
        <p:spPr>
          <a:xfrm>
            <a:off x="2473867" y="506729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528;p39">
            <a:extLst>
              <a:ext uri="{FF2B5EF4-FFF2-40B4-BE49-F238E27FC236}">
                <a16:creationId xmlns:a16="http://schemas.microsoft.com/office/drawing/2014/main" id="{29AE8E54-A9DE-0F46-F3C2-FABCF5DA5913}"/>
              </a:ext>
            </a:extLst>
          </p:cNvPr>
          <p:cNvSpPr txBox="1"/>
          <p:nvPr/>
        </p:nvSpPr>
        <p:spPr>
          <a:xfrm>
            <a:off x="2107175" y="4816910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528;p39">
            <a:extLst>
              <a:ext uri="{FF2B5EF4-FFF2-40B4-BE49-F238E27FC236}">
                <a16:creationId xmlns:a16="http://schemas.microsoft.com/office/drawing/2014/main" id="{73D4E767-5A20-832B-4B15-42BCB6DEB0FB}"/>
              </a:ext>
            </a:extLst>
          </p:cNvPr>
          <p:cNvSpPr txBox="1"/>
          <p:nvPr/>
        </p:nvSpPr>
        <p:spPr>
          <a:xfrm>
            <a:off x="2107175" y="506729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382" name="Connecteur droit 15">
            <a:extLst>
              <a:ext uri="{FF2B5EF4-FFF2-40B4-BE49-F238E27FC236}">
                <a16:creationId xmlns:a16="http://schemas.microsoft.com/office/drawing/2014/main" id="{83C89595-192D-98FC-03EF-9053DDEE0811}"/>
              </a:ext>
            </a:extLst>
          </p:cNvPr>
          <p:cNvCxnSpPr>
            <a:cxnSpLocks/>
          </p:cNvCxnSpPr>
          <p:nvPr/>
        </p:nvCxnSpPr>
        <p:spPr>
          <a:xfrm>
            <a:off x="2089175" y="4822059"/>
            <a:ext cx="36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3" name="Google Shape;528;p39">
            <a:extLst>
              <a:ext uri="{FF2B5EF4-FFF2-40B4-BE49-F238E27FC236}">
                <a16:creationId xmlns:a16="http://schemas.microsoft.com/office/drawing/2014/main" id="{1F3AF4AA-01E5-8D9D-E92C-D0FDE394716F}"/>
              </a:ext>
            </a:extLst>
          </p:cNvPr>
          <p:cNvSpPr txBox="1"/>
          <p:nvPr/>
        </p:nvSpPr>
        <p:spPr>
          <a:xfrm>
            <a:off x="2473867" y="5311475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528;p39">
            <a:extLst>
              <a:ext uri="{FF2B5EF4-FFF2-40B4-BE49-F238E27FC236}">
                <a16:creationId xmlns:a16="http://schemas.microsoft.com/office/drawing/2014/main" id="{8B254EAD-7601-F518-7F3B-5BAE8CC9AB6C}"/>
              </a:ext>
            </a:extLst>
          </p:cNvPr>
          <p:cNvSpPr txBox="1"/>
          <p:nvPr/>
        </p:nvSpPr>
        <p:spPr>
          <a:xfrm>
            <a:off x="2107175" y="5311475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385" name="Connecteur droit 15">
            <a:extLst>
              <a:ext uri="{FF2B5EF4-FFF2-40B4-BE49-F238E27FC236}">
                <a16:creationId xmlns:a16="http://schemas.microsoft.com/office/drawing/2014/main" id="{33AF92AC-D0E3-D79E-262A-E22BCCEA186B}"/>
              </a:ext>
            </a:extLst>
          </p:cNvPr>
          <p:cNvCxnSpPr>
            <a:cxnSpLocks/>
          </p:cNvCxnSpPr>
          <p:nvPr/>
        </p:nvCxnSpPr>
        <p:spPr>
          <a:xfrm rot="16200000" flipV="1">
            <a:off x="2453089" y="5092674"/>
            <a:ext cx="0" cy="51542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6" name="Google Shape;528;p39">
            <a:extLst>
              <a:ext uri="{FF2B5EF4-FFF2-40B4-BE49-F238E27FC236}">
                <a16:creationId xmlns:a16="http://schemas.microsoft.com/office/drawing/2014/main" id="{1BE12B22-3F33-9813-E2E7-FD8D6A3FE68D}"/>
              </a:ext>
            </a:extLst>
          </p:cNvPr>
          <p:cNvSpPr txBox="1"/>
          <p:nvPr/>
        </p:nvSpPr>
        <p:spPr>
          <a:xfrm>
            <a:off x="3229037" y="450223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528;p39">
            <a:extLst>
              <a:ext uri="{FF2B5EF4-FFF2-40B4-BE49-F238E27FC236}">
                <a16:creationId xmlns:a16="http://schemas.microsoft.com/office/drawing/2014/main" id="{80BFE073-6EB6-6CA7-5CE4-B317B4A6BF15}"/>
              </a:ext>
            </a:extLst>
          </p:cNvPr>
          <p:cNvSpPr txBox="1"/>
          <p:nvPr/>
        </p:nvSpPr>
        <p:spPr>
          <a:xfrm>
            <a:off x="2998660" y="450223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528;p39">
            <a:extLst>
              <a:ext uri="{FF2B5EF4-FFF2-40B4-BE49-F238E27FC236}">
                <a16:creationId xmlns:a16="http://schemas.microsoft.com/office/drawing/2014/main" id="{5D52575E-402B-3E4E-5B22-919CC40F41F7}"/>
              </a:ext>
            </a:extLst>
          </p:cNvPr>
          <p:cNvSpPr txBox="1"/>
          <p:nvPr/>
        </p:nvSpPr>
        <p:spPr>
          <a:xfrm>
            <a:off x="5554721" y="4478233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528;p39">
            <a:extLst>
              <a:ext uri="{FF2B5EF4-FFF2-40B4-BE49-F238E27FC236}">
                <a16:creationId xmlns:a16="http://schemas.microsoft.com/office/drawing/2014/main" id="{09383AE2-C504-6C63-C6E6-911C34A9B727}"/>
              </a:ext>
            </a:extLst>
          </p:cNvPr>
          <p:cNvSpPr txBox="1"/>
          <p:nvPr/>
        </p:nvSpPr>
        <p:spPr>
          <a:xfrm>
            <a:off x="5895874" y="4816910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8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528;p39">
            <a:extLst>
              <a:ext uri="{FF2B5EF4-FFF2-40B4-BE49-F238E27FC236}">
                <a16:creationId xmlns:a16="http://schemas.microsoft.com/office/drawing/2014/main" id="{00157153-3805-037D-3175-A8885884042C}"/>
              </a:ext>
            </a:extLst>
          </p:cNvPr>
          <p:cNvSpPr txBox="1"/>
          <p:nvPr/>
        </p:nvSpPr>
        <p:spPr>
          <a:xfrm>
            <a:off x="5895874" y="506729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528;p39">
            <a:extLst>
              <a:ext uri="{FF2B5EF4-FFF2-40B4-BE49-F238E27FC236}">
                <a16:creationId xmlns:a16="http://schemas.microsoft.com/office/drawing/2014/main" id="{0800A8E8-E6A4-9C00-11B7-D4F8A0A1916A}"/>
              </a:ext>
            </a:extLst>
          </p:cNvPr>
          <p:cNvSpPr txBox="1"/>
          <p:nvPr/>
        </p:nvSpPr>
        <p:spPr>
          <a:xfrm>
            <a:off x="5554721" y="4816910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528;p39">
            <a:extLst>
              <a:ext uri="{FF2B5EF4-FFF2-40B4-BE49-F238E27FC236}">
                <a16:creationId xmlns:a16="http://schemas.microsoft.com/office/drawing/2014/main" id="{6AE58CA4-06C7-FA41-0CFF-F90916516247}"/>
              </a:ext>
            </a:extLst>
          </p:cNvPr>
          <p:cNvSpPr txBox="1"/>
          <p:nvPr/>
        </p:nvSpPr>
        <p:spPr>
          <a:xfrm>
            <a:off x="5554721" y="506729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371" name="Connecteur droit 15">
            <a:extLst>
              <a:ext uri="{FF2B5EF4-FFF2-40B4-BE49-F238E27FC236}">
                <a16:creationId xmlns:a16="http://schemas.microsoft.com/office/drawing/2014/main" id="{13A432E5-8DE2-5162-BB1E-7CB6AB8ED1BC}"/>
              </a:ext>
            </a:extLst>
          </p:cNvPr>
          <p:cNvCxnSpPr>
            <a:cxnSpLocks/>
          </p:cNvCxnSpPr>
          <p:nvPr/>
        </p:nvCxnSpPr>
        <p:spPr>
          <a:xfrm>
            <a:off x="5536721" y="4822059"/>
            <a:ext cx="36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2" name="Google Shape;528;p39">
            <a:extLst>
              <a:ext uri="{FF2B5EF4-FFF2-40B4-BE49-F238E27FC236}">
                <a16:creationId xmlns:a16="http://schemas.microsoft.com/office/drawing/2014/main" id="{71B015CB-ABB7-12A6-2A45-19DBBEE35555}"/>
              </a:ext>
            </a:extLst>
          </p:cNvPr>
          <p:cNvSpPr txBox="1"/>
          <p:nvPr/>
        </p:nvSpPr>
        <p:spPr>
          <a:xfrm>
            <a:off x="5895874" y="5311475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3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528;p39">
            <a:extLst>
              <a:ext uri="{FF2B5EF4-FFF2-40B4-BE49-F238E27FC236}">
                <a16:creationId xmlns:a16="http://schemas.microsoft.com/office/drawing/2014/main" id="{7E6ADE73-D152-02FC-D089-02FD5DDC847C}"/>
              </a:ext>
            </a:extLst>
          </p:cNvPr>
          <p:cNvSpPr txBox="1"/>
          <p:nvPr/>
        </p:nvSpPr>
        <p:spPr>
          <a:xfrm>
            <a:off x="5554721" y="5311475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374" name="Connecteur droit 15">
            <a:extLst>
              <a:ext uri="{FF2B5EF4-FFF2-40B4-BE49-F238E27FC236}">
                <a16:creationId xmlns:a16="http://schemas.microsoft.com/office/drawing/2014/main" id="{66877542-50FD-321B-260D-E0F1C3F3D020}"/>
              </a:ext>
            </a:extLst>
          </p:cNvPr>
          <p:cNvCxnSpPr>
            <a:cxnSpLocks/>
          </p:cNvCxnSpPr>
          <p:nvPr/>
        </p:nvCxnSpPr>
        <p:spPr>
          <a:xfrm>
            <a:off x="5580204" y="5350385"/>
            <a:ext cx="68509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5" name="Google Shape;528;p39">
            <a:extLst>
              <a:ext uri="{FF2B5EF4-FFF2-40B4-BE49-F238E27FC236}">
                <a16:creationId xmlns:a16="http://schemas.microsoft.com/office/drawing/2014/main" id="{94C860C8-246A-CD9A-ABAB-0456FFAABB83}"/>
              </a:ext>
            </a:extLst>
          </p:cNvPr>
          <p:cNvSpPr txBox="1"/>
          <p:nvPr/>
        </p:nvSpPr>
        <p:spPr>
          <a:xfrm>
            <a:off x="6686586" y="450223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528;p39">
            <a:extLst>
              <a:ext uri="{FF2B5EF4-FFF2-40B4-BE49-F238E27FC236}">
                <a16:creationId xmlns:a16="http://schemas.microsoft.com/office/drawing/2014/main" id="{76C35DD4-F597-50C7-5437-717354C430BA}"/>
              </a:ext>
            </a:extLst>
          </p:cNvPr>
          <p:cNvSpPr txBox="1"/>
          <p:nvPr/>
        </p:nvSpPr>
        <p:spPr>
          <a:xfrm>
            <a:off x="6468903" y="450223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528;p39">
            <a:extLst>
              <a:ext uri="{FF2B5EF4-FFF2-40B4-BE49-F238E27FC236}">
                <a16:creationId xmlns:a16="http://schemas.microsoft.com/office/drawing/2014/main" id="{B67C5590-358B-1275-FF99-2CA56132BFCF}"/>
              </a:ext>
            </a:extLst>
          </p:cNvPr>
          <p:cNvSpPr txBox="1"/>
          <p:nvPr/>
        </p:nvSpPr>
        <p:spPr>
          <a:xfrm>
            <a:off x="8981645" y="4478233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8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528;p39">
            <a:extLst>
              <a:ext uri="{FF2B5EF4-FFF2-40B4-BE49-F238E27FC236}">
                <a16:creationId xmlns:a16="http://schemas.microsoft.com/office/drawing/2014/main" id="{8B03B935-EFD3-73A7-2578-8DFEB4230634}"/>
              </a:ext>
            </a:extLst>
          </p:cNvPr>
          <p:cNvSpPr txBox="1"/>
          <p:nvPr/>
        </p:nvSpPr>
        <p:spPr>
          <a:xfrm>
            <a:off x="9299246" y="4816910"/>
            <a:ext cx="401203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7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528;p39">
            <a:extLst>
              <a:ext uri="{FF2B5EF4-FFF2-40B4-BE49-F238E27FC236}">
                <a16:creationId xmlns:a16="http://schemas.microsoft.com/office/drawing/2014/main" id="{BC57F869-AA6F-67D2-5498-B957F31F99A8}"/>
              </a:ext>
            </a:extLst>
          </p:cNvPr>
          <p:cNvSpPr txBox="1"/>
          <p:nvPr/>
        </p:nvSpPr>
        <p:spPr>
          <a:xfrm>
            <a:off x="9337847" y="506729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6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528;p39">
            <a:extLst>
              <a:ext uri="{FF2B5EF4-FFF2-40B4-BE49-F238E27FC236}">
                <a16:creationId xmlns:a16="http://schemas.microsoft.com/office/drawing/2014/main" id="{0B5C549F-EA9E-27E6-7EC6-A94F97DE388C}"/>
              </a:ext>
            </a:extLst>
          </p:cNvPr>
          <p:cNvSpPr txBox="1"/>
          <p:nvPr/>
        </p:nvSpPr>
        <p:spPr>
          <a:xfrm>
            <a:off x="8943044" y="4816910"/>
            <a:ext cx="401203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528;p39">
            <a:extLst>
              <a:ext uri="{FF2B5EF4-FFF2-40B4-BE49-F238E27FC236}">
                <a16:creationId xmlns:a16="http://schemas.microsoft.com/office/drawing/2014/main" id="{8BC1B2AC-CBD0-B2E6-7DAE-FF9F0EC1B766}"/>
              </a:ext>
            </a:extLst>
          </p:cNvPr>
          <p:cNvSpPr txBox="1"/>
          <p:nvPr/>
        </p:nvSpPr>
        <p:spPr>
          <a:xfrm>
            <a:off x="8981645" y="506729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360" name="Connecteur droit 15">
            <a:extLst>
              <a:ext uri="{FF2B5EF4-FFF2-40B4-BE49-F238E27FC236}">
                <a16:creationId xmlns:a16="http://schemas.microsoft.com/office/drawing/2014/main" id="{4C4B75AD-7126-1E18-D64B-7E8534DACFDB}"/>
              </a:ext>
            </a:extLst>
          </p:cNvPr>
          <p:cNvCxnSpPr>
            <a:cxnSpLocks/>
          </p:cNvCxnSpPr>
          <p:nvPr/>
        </p:nvCxnSpPr>
        <p:spPr>
          <a:xfrm>
            <a:off x="8963645" y="4822059"/>
            <a:ext cx="36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1" name="Google Shape;528;p39">
            <a:extLst>
              <a:ext uri="{FF2B5EF4-FFF2-40B4-BE49-F238E27FC236}">
                <a16:creationId xmlns:a16="http://schemas.microsoft.com/office/drawing/2014/main" id="{88B54E96-2421-3B14-1D2E-D79A7D96568E}"/>
              </a:ext>
            </a:extLst>
          </p:cNvPr>
          <p:cNvSpPr txBox="1"/>
          <p:nvPr/>
        </p:nvSpPr>
        <p:spPr>
          <a:xfrm>
            <a:off x="9337847" y="5311475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528;p39">
            <a:extLst>
              <a:ext uri="{FF2B5EF4-FFF2-40B4-BE49-F238E27FC236}">
                <a16:creationId xmlns:a16="http://schemas.microsoft.com/office/drawing/2014/main" id="{7E27E003-E871-3AB4-DA44-7443A2446F1D}"/>
              </a:ext>
            </a:extLst>
          </p:cNvPr>
          <p:cNvSpPr txBox="1"/>
          <p:nvPr/>
        </p:nvSpPr>
        <p:spPr>
          <a:xfrm>
            <a:off x="8981645" y="5311475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0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363" name="Connecteur droit 15">
            <a:extLst>
              <a:ext uri="{FF2B5EF4-FFF2-40B4-BE49-F238E27FC236}">
                <a16:creationId xmlns:a16="http://schemas.microsoft.com/office/drawing/2014/main" id="{E8E84FAE-AE69-692A-079D-87DEED6F260C}"/>
              </a:ext>
            </a:extLst>
          </p:cNvPr>
          <p:cNvCxnSpPr>
            <a:cxnSpLocks/>
          </p:cNvCxnSpPr>
          <p:nvPr/>
        </p:nvCxnSpPr>
        <p:spPr>
          <a:xfrm>
            <a:off x="8918927" y="5350385"/>
            <a:ext cx="68509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Google Shape;528;p39">
            <a:extLst>
              <a:ext uri="{FF2B5EF4-FFF2-40B4-BE49-F238E27FC236}">
                <a16:creationId xmlns:a16="http://schemas.microsoft.com/office/drawing/2014/main" id="{CD03A991-BE2C-C0EA-C640-E7DC57B232CB}"/>
              </a:ext>
            </a:extLst>
          </p:cNvPr>
          <p:cNvSpPr txBox="1"/>
          <p:nvPr/>
        </p:nvSpPr>
        <p:spPr>
          <a:xfrm>
            <a:off x="10068483" y="450223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528;p39">
            <a:extLst>
              <a:ext uri="{FF2B5EF4-FFF2-40B4-BE49-F238E27FC236}">
                <a16:creationId xmlns:a16="http://schemas.microsoft.com/office/drawing/2014/main" id="{823403F7-0D7F-090A-6D47-6BC262604BA5}"/>
              </a:ext>
            </a:extLst>
          </p:cNvPr>
          <p:cNvSpPr txBox="1"/>
          <p:nvPr/>
        </p:nvSpPr>
        <p:spPr>
          <a:xfrm>
            <a:off x="9885525" y="4502239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528;p39">
            <a:extLst>
              <a:ext uri="{FF2B5EF4-FFF2-40B4-BE49-F238E27FC236}">
                <a16:creationId xmlns:a16="http://schemas.microsoft.com/office/drawing/2014/main" id="{046B55DE-4FEC-1F8D-1A26-C55682CD1640}"/>
              </a:ext>
            </a:extLst>
          </p:cNvPr>
          <p:cNvSpPr txBox="1"/>
          <p:nvPr/>
        </p:nvSpPr>
        <p:spPr>
          <a:xfrm>
            <a:off x="2526699" y="5582790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4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528;p39">
            <a:extLst>
              <a:ext uri="{FF2B5EF4-FFF2-40B4-BE49-F238E27FC236}">
                <a16:creationId xmlns:a16="http://schemas.microsoft.com/office/drawing/2014/main" id="{25A755BD-E019-665E-53CD-6DD5C5633E21}"/>
              </a:ext>
            </a:extLst>
          </p:cNvPr>
          <p:cNvSpPr txBox="1"/>
          <p:nvPr/>
        </p:nvSpPr>
        <p:spPr>
          <a:xfrm>
            <a:off x="2890651" y="5582790"/>
            <a:ext cx="39255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528;p39">
            <a:extLst>
              <a:ext uri="{FF2B5EF4-FFF2-40B4-BE49-F238E27FC236}">
                <a16:creationId xmlns:a16="http://schemas.microsoft.com/office/drawing/2014/main" id="{4E8470B1-B8B5-FE48-79CA-6B9D8F64A132}"/>
              </a:ext>
            </a:extLst>
          </p:cNvPr>
          <p:cNvSpPr txBox="1"/>
          <p:nvPr/>
        </p:nvSpPr>
        <p:spPr>
          <a:xfrm>
            <a:off x="3337387" y="5582790"/>
            <a:ext cx="39255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528;p39">
            <a:extLst>
              <a:ext uri="{FF2B5EF4-FFF2-40B4-BE49-F238E27FC236}">
                <a16:creationId xmlns:a16="http://schemas.microsoft.com/office/drawing/2014/main" id="{94D67848-594E-E16F-4314-C7F6C30B797C}"/>
              </a:ext>
            </a:extLst>
          </p:cNvPr>
          <p:cNvSpPr txBox="1"/>
          <p:nvPr/>
        </p:nvSpPr>
        <p:spPr>
          <a:xfrm>
            <a:off x="5968817" y="5617513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528;p39">
            <a:extLst>
              <a:ext uri="{FF2B5EF4-FFF2-40B4-BE49-F238E27FC236}">
                <a16:creationId xmlns:a16="http://schemas.microsoft.com/office/drawing/2014/main" id="{0F5136B2-832A-AAA6-D620-849C6977D27E}"/>
              </a:ext>
            </a:extLst>
          </p:cNvPr>
          <p:cNvSpPr txBox="1"/>
          <p:nvPr/>
        </p:nvSpPr>
        <p:spPr>
          <a:xfrm>
            <a:off x="6355919" y="5605938"/>
            <a:ext cx="39255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528;p39">
            <a:extLst>
              <a:ext uri="{FF2B5EF4-FFF2-40B4-BE49-F238E27FC236}">
                <a16:creationId xmlns:a16="http://schemas.microsoft.com/office/drawing/2014/main" id="{5E960AB5-A406-E3CF-164B-654F61093202}"/>
              </a:ext>
            </a:extLst>
          </p:cNvPr>
          <p:cNvSpPr txBox="1"/>
          <p:nvPr/>
        </p:nvSpPr>
        <p:spPr>
          <a:xfrm>
            <a:off x="6779505" y="5617513"/>
            <a:ext cx="39255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3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528;p39">
            <a:extLst>
              <a:ext uri="{FF2B5EF4-FFF2-40B4-BE49-F238E27FC236}">
                <a16:creationId xmlns:a16="http://schemas.microsoft.com/office/drawing/2014/main" id="{EF7B399C-C094-9908-29A6-A86CE0D6CAA0}"/>
              </a:ext>
            </a:extLst>
          </p:cNvPr>
          <p:cNvSpPr txBox="1"/>
          <p:nvPr/>
        </p:nvSpPr>
        <p:spPr>
          <a:xfrm>
            <a:off x="9371742" y="5600366"/>
            <a:ext cx="3240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8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528;p39">
            <a:extLst>
              <a:ext uri="{FF2B5EF4-FFF2-40B4-BE49-F238E27FC236}">
                <a16:creationId xmlns:a16="http://schemas.microsoft.com/office/drawing/2014/main" id="{480E8F2E-EA5C-A041-07E8-81CE12E0F1C4}"/>
              </a:ext>
            </a:extLst>
          </p:cNvPr>
          <p:cNvSpPr txBox="1"/>
          <p:nvPr/>
        </p:nvSpPr>
        <p:spPr>
          <a:xfrm>
            <a:off x="9781941" y="5600366"/>
            <a:ext cx="39255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528;p39">
            <a:extLst>
              <a:ext uri="{FF2B5EF4-FFF2-40B4-BE49-F238E27FC236}">
                <a16:creationId xmlns:a16="http://schemas.microsoft.com/office/drawing/2014/main" id="{529E571F-B487-7B2D-9645-787728F4D712}"/>
              </a:ext>
            </a:extLst>
          </p:cNvPr>
          <p:cNvSpPr txBox="1"/>
          <p:nvPr/>
        </p:nvSpPr>
        <p:spPr>
          <a:xfrm>
            <a:off x="10231458" y="5600366"/>
            <a:ext cx="39255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420C7234-171B-BB66-3CE8-DBB5F6421A3A}"/>
              </a:ext>
            </a:extLst>
          </p:cNvPr>
          <p:cNvGrpSpPr/>
          <p:nvPr/>
        </p:nvGrpSpPr>
        <p:grpSpPr>
          <a:xfrm>
            <a:off x="1882479" y="1816743"/>
            <a:ext cx="298647" cy="3473212"/>
            <a:chOff x="1882479" y="1816743"/>
            <a:chExt cx="298647" cy="3473212"/>
          </a:xfrm>
        </p:grpSpPr>
        <p:sp>
          <p:nvSpPr>
            <p:cNvPr id="340" name="ZoneTexte 50">
              <a:extLst>
                <a:ext uri="{FF2B5EF4-FFF2-40B4-BE49-F238E27FC236}">
                  <a16:creationId xmlns:a16="http://schemas.microsoft.com/office/drawing/2014/main" id="{8F1BBF0C-4915-A46E-475C-5FC0A6E10CAC}"/>
                </a:ext>
              </a:extLst>
            </p:cNvPr>
            <p:cNvSpPr txBox="1"/>
            <p:nvPr/>
          </p:nvSpPr>
          <p:spPr>
            <a:xfrm>
              <a:off x="1882479" y="1816743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341" name="ZoneTexte 50">
              <a:extLst>
                <a:ext uri="{FF2B5EF4-FFF2-40B4-BE49-F238E27FC236}">
                  <a16:creationId xmlns:a16="http://schemas.microsoft.com/office/drawing/2014/main" id="{1AEA1D24-EED5-2A5B-BFE7-B6602C586912}"/>
                </a:ext>
              </a:extLst>
            </p:cNvPr>
            <p:cNvSpPr txBox="1"/>
            <p:nvPr/>
          </p:nvSpPr>
          <p:spPr>
            <a:xfrm>
              <a:off x="1882479" y="2351413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338" name="ZoneTexte 50">
              <a:extLst>
                <a:ext uri="{FF2B5EF4-FFF2-40B4-BE49-F238E27FC236}">
                  <a16:creationId xmlns:a16="http://schemas.microsoft.com/office/drawing/2014/main" id="{4D7DFA0E-5B26-89A0-50BC-717356C7BE92}"/>
                </a:ext>
              </a:extLst>
            </p:cNvPr>
            <p:cNvSpPr txBox="1"/>
            <p:nvPr/>
          </p:nvSpPr>
          <p:spPr>
            <a:xfrm>
              <a:off x="1882479" y="4384684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339" name="ZoneTexte 50">
              <a:extLst>
                <a:ext uri="{FF2B5EF4-FFF2-40B4-BE49-F238E27FC236}">
                  <a16:creationId xmlns:a16="http://schemas.microsoft.com/office/drawing/2014/main" id="{FD5629C8-DBAB-9B1D-8B41-EBA5D0BC2230}"/>
                </a:ext>
              </a:extLst>
            </p:cNvPr>
            <p:cNvSpPr txBox="1"/>
            <p:nvPr/>
          </p:nvSpPr>
          <p:spPr>
            <a:xfrm>
              <a:off x="1882479" y="4920623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EC9CBA24-F31A-F628-A8E0-6D71EB24068F}"/>
              </a:ext>
            </a:extLst>
          </p:cNvPr>
          <p:cNvGrpSpPr/>
          <p:nvPr/>
        </p:nvGrpSpPr>
        <p:grpSpPr>
          <a:xfrm>
            <a:off x="5235109" y="1816743"/>
            <a:ext cx="298647" cy="3473212"/>
            <a:chOff x="1882479" y="1816743"/>
            <a:chExt cx="298647" cy="3473212"/>
          </a:xfrm>
        </p:grpSpPr>
        <p:sp>
          <p:nvSpPr>
            <p:cNvPr id="429" name="ZoneTexte 50">
              <a:extLst>
                <a:ext uri="{FF2B5EF4-FFF2-40B4-BE49-F238E27FC236}">
                  <a16:creationId xmlns:a16="http://schemas.microsoft.com/office/drawing/2014/main" id="{CD9A7231-14ED-9A5C-A276-5724E05346B3}"/>
                </a:ext>
              </a:extLst>
            </p:cNvPr>
            <p:cNvSpPr txBox="1"/>
            <p:nvPr/>
          </p:nvSpPr>
          <p:spPr>
            <a:xfrm>
              <a:off x="1882479" y="1816743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430" name="ZoneTexte 50">
              <a:extLst>
                <a:ext uri="{FF2B5EF4-FFF2-40B4-BE49-F238E27FC236}">
                  <a16:creationId xmlns:a16="http://schemas.microsoft.com/office/drawing/2014/main" id="{E8BEC52A-3DB4-93BB-C5C8-ECF90D9D0210}"/>
                </a:ext>
              </a:extLst>
            </p:cNvPr>
            <p:cNvSpPr txBox="1"/>
            <p:nvPr/>
          </p:nvSpPr>
          <p:spPr>
            <a:xfrm>
              <a:off x="1882479" y="2351413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431" name="ZoneTexte 50">
              <a:extLst>
                <a:ext uri="{FF2B5EF4-FFF2-40B4-BE49-F238E27FC236}">
                  <a16:creationId xmlns:a16="http://schemas.microsoft.com/office/drawing/2014/main" id="{9C678428-BC4C-4791-7CCD-5ED4ED4D79DE}"/>
                </a:ext>
              </a:extLst>
            </p:cNvPr>
            <p:cNvSpPr txBox="1"/>
            <p:nvPr/>
          </p:nvSpPr>
          <p:spPr>
            <a:xfrm>
              <a:off x="1882479" y="4384684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432" name="ZoneTexte 50">
              <a:extLst>
                <a:ext uri="{FF2B5EF4-FFF2-40B4-BE49-F238E27FC236}">
                  <a16:creationId xmlns:a16="http://schemas.microsoft.com/office/drawing/2014/main" id="{2C6E84A5-B82C-519F-96AD-246BD89D256C}"/>
                </a:ext>
              </a:extLst>
            </p:cNvPr>
            <p:cNvSpPr txBox="1"/>
            <p:nvPr/>
          </p:nvSpPr>
          <p:spPr>
            <a:xfrm>
              <a:off x="1882479" y="4920623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A9765F85-05FC-16CE-FF8E-89114EE8C22A}"/>
              </a:ext>
            </a:extLst>
          </p:cNvPr>
          <p:cNvGrpSpPr/>
          <p:nvPr/>
        </p:nvGrpSpPr>
        <p:grpSpPr>
          <a:xfrm>
            <a:off x="8698904" y="1816743"/>
            <a:ext cx="298647" cy="3473212"/>
            <a:chOff x="1882479" y="1816743"/>
            <a:chExt cx="298647" cy="3473212"/>
          </a:xfrm>
        </p:grpSpPr>
        <p:sp>
          <p:nvSpPr>
            <p:cNvPr id="434" name="ZoneTexte 50">
              <a:extLst>
                <a:ext uri="{FF2B5EF4-FFF2-40B4-BE49-F238E27FC236}">
                  <a16:creationId xmlns:a16="http://schemas.microsoft.com/office/drawing/2014/main" id="{CC4A6476-59B6-6479-0E71-D8D4D59FF483}"/>
                </a:ext>
              </a:extLst>
            </p:cNvPr>
            <p:cNvSpPr txBox="1"/>
            <p:nvPr/>
          </p:nvSpPr>
          <p:spPr>
            <a:xfrm>
              <a:off x="1882479" y="1816743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435" name="ZoneTexte 50">
              <a:extLst>
                <a:ext uri="{FF2B5EF4-FFF2-40B4-BE49-F238E27FC236}">
                  <a16:creationId xmlns:a16="http://schemas.microsoft.com/office/drawing/2014/main" id="{97078D54-AAF8-FF3E-90A0-2DA711760B00}"/>
                </a:ext>
              </a:extLst>
            </p:cNvPr>
            <p:cNvSpPr txBox="1"/>
            <p:nvPr/>
          </p:nvSpPr>
          <p:spPr>
            <a:xfrm>
              <a:off x="1882479" y="2351413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436" name="ZoneTexte 50">
              <a:extLst>
                <a:ext uri="{FF2B5EF4-FFF2-40B4-BE49-F238E27FC236}">
                  <a16:creationId xmlns:a16="http://schemas.microsoft.com/office/drawing/2014/main" id="{6760908E-5F9C-DFD1-28EA-104D85A161B7}"/>
                </a:ext>
              </a:extLst>
            </p:cNvPr>
            <p:cNvSpPr txBox="1"/>
            <p:nvPr/>
          </p:nvSpPr>
          <p:spPr>
            <a:xfrm>
              <a:off x="1882479" y="4384684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sp>
          <p:nvSpPr>
            <p:cNvPr id="437" name="ZoneTexte 50">
              <a:extLst>
                <a:ext uri="{FF2B5EF4-FFF2-40B4-BE49-F238E27FC236}">
                  <a16:creationId xmlns:a16="http://schemas.microsoft.com/office/drawing/2014/main" id="{491448AC-8E81-8993-0EFE-802A72DE7F14}"/>
                </a:ext>
              </a:extLst>
            </p:cNvPr>
            <p:cNvSpPr txBox="1"/>
            <p:nvPr/>
          </p:nvSpPr>
          <p:spPr>
            <a:xfrm>
              <a:off x="1882479" y="4920623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séance, nous avons appris à diviser entier à 2 chiffres par un entier à 1 chiffre, avec ou sans reste :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Google Shape;1823;p101">
            <a:extLst>
              <a:ext uri="{FF2B5EF4-FFF2-40B4-BE49-F238E27FC236}">
                <a16:creationId xmlns:a16="http://schemas.microsoft.com/office/drawing/2014/main" id="{7D213B6B-3E97-4F65-A066-D184D5782408}"/>
              </a:ext>
            </a:extLst>
          </p:cNvPr>
          <p:cNvSpPr txBox="1"/>
          <p:nvPr/>
        </p:nvSpPr>
        <p:spPr>
          <a:xfrm flipH="1">
            <a:off x="665868" y="1288602"/>
            <a:ext cx="786950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étapes pour poser et effectuer une division :</a:t>
            </a:r>
            <a:endParaRPr sz="2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4ADF62EF-98D1-451B-B96F-8AB2A88F361F}"/>
              </a:ext>
            </a:extLst>
          </p:cNvPr>
          <p:cNvSpPr txBox="1"/>
          <p:nvPr/>
        </p:nvSpPr>
        <p:spPr>
          <a:xfrm>
            <a:off x="923926" y="2594736"/>
            <a:ext cx="4320000" cy="438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Division du premier chiffre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EC0FD85D-CC9C-4914-A21A-5026AE4F87FE}"/>
              </a:ext>
            </a:extLst>
          </p:cNvPr>
          <p:cNvSpPr txBox="1"/>
          <p:nvPr/>
        </p:nvSpPr>
        <p:spPr>
          <a:xfrm>
            <a:off x="923926" y="3900376"/>
            <a:ext cx="4680000" cy="438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</a:t>
            </a:r>
            <a:endParaRPr sz="2400" b="1" dirty="0"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CBEADB41-59C0-4FA0-8D60-B11197ED0F0D}"/>
              </a:ext>
            </a:extLst>
          </p:cNvPr>
          <p:cNvSpPr txBox="1"/>
          <p:nvPr/>
        </p:nvSpPr>
        <p:spPr>
          <a:xfrm>
            <a:off x="923925" y="5206015"/>
            <a:ext cx="5040000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Division du nombre restant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EB487A8-70EA-42B6-8533-FAB26C072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752" y="1285322"/>
            <a:ext cx="3580098" cy="25717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6EF0E7E-6763-4E00-896B-97CC898AA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3752" y="3976659"/>
            <a:ext cx="2362200" cy="2571750"/>
          </a:xfrm>
          <a:prstGeom prst="rect">
            <a:avLst/>
          </a:prstGeom>
        </p:spPr>
      </p:pic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2470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AF7C95-A398-F8E6-5D77-2C10872AD5D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346" y="2922482"/>
            <a:ext cx="11533308" cy="184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etite fille devant son carnet">
            <a:extLst>
              <a:ext uri="{FF2B5EF4-FFF2-40B4-BE49-F238E27FC236}">
                <a16:creationId xmlns:a16="http://schemas.microsoft.com/office/drawing/2014/main" id="{E70E82AC-ADE5-86CF-82EC-991075547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65768" y="2712404"/>
            <a:ext cx="2888696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Jeune élève enthousiaste en classe">
            <a:extLst>
              <a:ext uri="{FF2B5EF4-FFF2-40B4-BE49-F238E27FC236}">
                <a16:creationId xmlns:a16="http://schemas.microsoft.com/office/drawing/2014/main" id="{77898296-D5E0-53B3-C1A5-3A2964ACA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76561" y="2712404"/>
            <a:ext cx="2579042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55;p28">
            <a:extLst>
              <a:ext uri="{FF2B5EF4-FFF2-40B4-BE49-F238E27FC236}">
                <a16:creationId xmlns:a16="http://schemas.microsoft.com/office/drawing/2014/main" id="{5315E43F-2FAB-6385-CA14-A8BDCF5A2E1E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ZoneTexte 24">
            <a:extLst>
              <a:ext uri="{FF2B5EF4-FFF2-40B4-BE49-F238E27FC236}">
                <a16:creationId xmlns:a16="http://schemas.microsoft.com/office/drawing/2014/main" id="{4B1C90B1-72AC-6D7E-128F-66B25E0E31E9}"/>
              </a:ext>
            </a:extLst>
          </p:cNvPr>
          <p:cNvSpPr txBox="1"/>
          <p:nvPr/>
        </p:nvSpPr>
        <p:spPr>
          <a:xfrm rot="555491">
            <a:off x="4201850" y="2139064"/>
            <a:ext cx="1728178" cy="1142604"/>
          </a:xfrm>
          <a:prstGeom prst="wedgeEllipseCallout">
            <a:avLst>
              <a:gd name="adj1" fmla="val -48654"/>
              <a:gd name="adj2" fmla="val 559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fr-FR"/>
            </a:defPPr>
            <a:lvl1pPr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ysClr val="windowText" lastClr="000000"/>
                </a:solidFill>
              </a:rPr>
              <a:t>Je fais 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      mes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           devoirs</a:t>
            </a:r>
          </a:p>
        </p:txBody>
      </p:sp>
      <p:sp>
        <p:nvSpPr>
          <p:cNvPr id="13" name="Bulle narrative : ronde 25">
            <a:extLst>
              <a:ext uri="{FF2B5EF4-FFF2-40B4-BE49-F238E27FC236}">
                <a16:creationId xmlns:a16="http://schemas.microsoft.com/office/drawing/2014/main" id="{FFA529D5-04CE-BBAF-B471-D8F5AFB3FD89}"/>
              </a:ext>
            </a:extLst>
          </p:cNvPr>
          <p:cNvSpPr/>
          <p:nvPr/>
        </p:nvSpPr>
        <p:spPr>
          <a:xfrm rot="20889684">
            <a:off x="6362245" y="2186046"/>
            <a:ext cx="1810100" cy="1052717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Je ne fais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     pas mes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            devoirs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E8F24C-257E-DA26-21F4-066D9B990370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10AC86-389E-B50B-182F-BEA46E07C9EE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4" name="Image 5">
            <a:extLst>
              <a:ext uri="{FF2B5EF4-FFF2-40B4-BE49-F238E27FC236}">
                <a16:creationId xmlns:a16="http://schemas.microsoft.com/office/drawing/2014/main" id="{1D5DE34E-DD0C-598B-5511-4C448BD50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49" y="2509739"/>
            <a:ext cx="11598876" cy="180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2">
            <a:extLst>
              <a:ext uri="{FF2B5EF4-FFF2-40B4-BE49-F238E27FC236}">
                <a16:creationId xmlns:a16="http://schemas.microsoft.com/office/drawing/2014/main" id="{11E9F6C2-6713-1E3B-41E2-4CD89ABCC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49" y="1240750"/>
            <a:ext cx="11598876" cy="1807617"/>
          </a:xfrm>
          <a:prstGeom prst="rect">
            <a:avLst/>
          </a:prstGeom>
        </p:spPr>
      </p:pic>
      <p:grpSp>
        <p:nvGrpSpPr>
          <p:cNvPr id="15" name="Groupe 7">
            <a:extLst>
              <a:ext uri="{FF2B5EF4-FFF2-40B4-BE49-F238E27FC236}">
                <a16:creationId xmlns:a16="http://schemas.microsoft.com/office/drawing/2014/main" id="{F4F982FD-A6A2-0152-33E4-E1CAF6A864F7}"/>
              </a:ext>
            </a:extLst>
          </p:cNvPr>
          <p:cNvGrpSpPr/>
          <p:nvPr/>
        </p:nvGrpSpPr>
        <p:grpSpPr>
          <a:xfrm>
            <a:off x="2352797" y="2438750"/>
            <a:ext cx="9427081" cy="392385"/>
            <a:chOff x="2124240" y="2939575"/>
            <a:chExt cx="9080166" cy="307332"/>
          </a:xfrm>
          <a:noFill/>
        </p:grpSpPr>
        <p:sp>
          <p:nvSpPr>
            <p:cNvPr id="16" name="Google Shape;528;p39">
              <a:extLst>
                <a:ext uri="{FF2B5EF4-FFF2-40B4-BE49-F238E27FC236}">
                  <a16:creationId xmlns:a16="http://schemas.microsoft.com/office/drawing/2014/main" id="{DC2A4219-33E8-EF8C-D30A-7A26180B7508}"/>
                </a:ext>
              </a:extLst>
            </p:cNvPr>
            <p:cNvSpPr txBox="1"/>
            <p:nvPr/>
          </p:nvSpPr>
          <p:spPr>
            <a:xfrm>
              <a:off x="2124240" y="2939575"/>
              <a:ext cx="792500" cy="30733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5292</a:t>
              </a:r>
              <a:endPara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528;p39">
              <a:extLst>
                <a:ext uri="{FF2B5EF4-FFF2-40B4-BE49-F238E27FC236}">
                  <a16:creationId xmlns:a16="http://schemas.microsoft.com/office/drawing/2014/main" id="{38F7B689-143C-9820-34F5-F6CE5848E7AE}"/>
                </a:ext>
              </a:extLst>
            </p:cNvPr>
            <p:cNvSpPr txBox="1"/>
            <p:nvPr/>
          </p:nvSpPr>
          <p:spPr>
            <a:xfrm>
              <a:off x="4662726" y="2939575"/>
              <a:ext cx="885215" cy="30733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  3952     </a:t>
              </a:r>
              <a:endPara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28;p39">
              <a:extLst>
                <a:ext uri="{FF2B5EF4-FFF2-40B4-BE49-F238E27FC236}">
                  <a16:creationId xmlns:a16="http://schemas.microsoft.com/office/drawing/2014/main" id="{881DE8D2-2556-5A93-1F43-5358D8375143}"/>
                </a:ext>
              </a:extLst>
            </p:cNvPr>
            <p:cNvSpPr txBox="1"/>
            <p:nvPr/>
          </p:nvSpPr>
          <p:spPr>
            <a:xfrm>
              <a:off x="10319191" y="2939575"/>
              <a:ext cx="885215" cy="30733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41354</a:t>
              </a:r>
              <a:endPara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28;p39">
              <a:extLst>
                <a:ext uri="{FF2B5EF4-FFF2-40B4-BE49-F238E27FC236}">
                  <a16:creationId xmlns:a16="http://schemas.microsoft.com/office/drawing/2014/main" id="{19151DBE-BECB-DE73-49DF-C0C6B56A86E3}"/>
                </a:ext>
              </a:extLst>
            </p:cNvPr>
            <p:cNvSpPr txBox="1"/>
            <p:nvPr/>
          </p:nvSpPr>
          <p:spPr>
            <a:xfrm>
              <a:off x="7676842" y="2939575"/>
              <a:ext cx="792500" cy="30733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44226</a:t>
              </a:r>
              <a:endPara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DC07BFE-1F9F-A28F-94E2-34EEA5B99CF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14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71E472-1DAA-CA96-5890-C0561D360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579250"/>
              </p:ext>
            </p:extLst>
          </p:nvPr>
        </p:nvGraphicFramePr>
        <p:xfrm>
          <a:off x="688068" y="3856522"/>
          <a:ext cx="23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131568851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61806921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8967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85522656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4080361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52882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343148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99584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7785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44353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7A231AD-B33A-8C49-9870-B5A947D49D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518145"/>
              </p:ext>
            </p:extLst>
          </p:nvPr>
        </p:nvGraphicFramePr>
        <p:xfrm>
          <a:off x="3508088" y="3856522"/>
          <a:ext cx="23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131568851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61806921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89671975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85522656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4080361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52882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343148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99584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7785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44353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F3227E0-79C2-42B7-22FB-9CC4989422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971453"/>
              </p:ext>
            </p:extLst>
          </p:nvPr>
        </p:nvGraphicFramePr>
        <p:xfrm>
          <a:off x="6328108" y="3856522"/>
          <a:ext cx="23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000">
                  <a:extLst>
                    <a:ext uri="{9D8B030D-6E8A-4147-A177-3AD203B41FA5}">
                      <a16:colId xmlns:a16="http://schemas.microsoft.com/office/drawing/2014/main" val="1869551691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1315688513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1618069216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1896719753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3855226565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4080361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52882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343148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99584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7785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443534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7CC8503-1136-2772-4297-9A82ED61FF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016440"/>
              </p:ext>
            </p:extLst>
          </p:nvPr>
        </p:nvGraphicFramePr>
        <p:xfrm>
          <a:off x="9148128" y="3856522"/>
          <a:ext cx="23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000">
                  <a:extLst>
                    <a:ext uri="{9D8B030D-6E8A-4147-A177-3AD203B41FA5}">
                      <a16:colId xmlns:a16="http://schemas.microsoft.com/office/drawing/2014/main" val="468943871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1315688513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1618069216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1896719753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3855226565"/>
                    </a:ext>
                  </a:extLst>
                </a:gridCol>
                <a:gridCol w="390000">
                  <a:extLst>
                    <a:ext uri="{9D8B030D-6E8A-4147-A177-3AD203B41FA5}">
                      <a16:colId xmlns:a16="http://schemas.microsoft.com/office/drawing/2014/main" val="4080361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52882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343148"/>
                  </a:ext>
                </a:extLst>
              </a:tr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995843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77853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443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9721</TotalTime>
  <Words>1943</Words>
  <Application>Microsoft Office PowerPoint</Application>
  <PresentationFormat>Widescreen</PresentationFormat>
  <Paragraphs>589</Paragraphs>
  <Slides>43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55" baseType="lpstr">
      <vt:lpstr>Aptos</vt:lpstr>
      <vt:lpstr>Arial</vt:lpstr>
      <vt:lpstr>Calibri</vt:lpstr>
      <vt:lpstr>Calibri Light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1237</cp:revision>
  <cp:lastPrinted>2024-10-05T19:15:58Z</cp:lastPrinted>
  <dcterms:created xsi:type="dcterms:W3CDTF">2024-05-28T10:13:44Z</dcterms:created>
  <dcterms:modified xsi:type="dcterms:W3CDTF">2025-09-13T19:28:50Z</dcterms:modified>
</cp:coreProperties>
</file>