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54" r:id="rId11"/>
    <p:sldId id="2147483559" r:id="rId12"/>
    <p:sldId id="2147483557" r:id="rId13"/>
    <p:sldId id="2134806567" r:id="rId14"/>
    <p:sldId id="2147483569" r:id="rId15"/>
    <p:sldId id="2134805874" r:id="rId16"/>
    <p:sldId id="2134806558" r:id="rId17"/>
    <p:sldId id="2147483570" r:id="rId18"/>
    <p:sldId id="2134806569" r:id="rId19"/>
    <p:sldId id="2134806564" r:id="rId20"/>
    <p:sldId id="2134806565" r:id="rId21"/>
    <p:sldId id="2134806568" r:id="rId22"/>
    <p:sldId id="2147483555" r:id="rId23"/>
    <p:sldId id="2134805878" r:id="rId24"/>
    <p:sldId id="2134806566" r:id="rId25"/>
    <p:sldId id="2134806101" r:id="rId26"/>
    <p:sldId id="2134806570" r:id="rId27"/>
    <p:sldId id="2134806572" r:id="rId28"/>
    <p:sldId id="2134806573" r:id="rId29"/>
    <p:sldId id="2134806108" r:id="rId30"/>
    <p:sldId id="2147483562" r:id="rId31"/>
    <p:sldId id="2147483563" r:id="rId32"/>
    <p:sldId id="2147483561" r:id="rId33"/>
    <p:sldId id="2134806574" r:id="rId34"/>
    <p:sldId id="2147483564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>
            <p14:sldId id="2134806554"/>
            <p14:sldId id="2147483559"/>
            <p14:sldId id="2147483557"/>
          </p14:sldIdLst>
        </p14:section>
        <p14:section name="Activité rituelle" id="{79315A69-A635-48A2-B9BA-98FE67B817D4}">
          <p14:sldIdLst>
            <p14:sldId id="2134806567"/>
            <p14:sldId id="2147483569"/>
            <p14:sldId id="2134805874"/>
            <p14:sldId id="2134806558"/>
            <p14:sldId id="2147483570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3"/>
            <p14:sldId id="2147483561"/>
            <p14:sldId id="2134806574"/>
            <p14:sldId id="214748356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3A2"/>
    <a:srgbClr val="EB926C"/>
    <a:srgbClr val="1D6FA9"/>
    <a:srgbClr val="FF6565"/>
    <a:srgbClr val="DC94DE"/>
    <a:srgbClr val="B27096"/>
    <a:srgbClr val="FDDF43"/>
    <a:srgbClr val="AB20B6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1.jpeg"/><Relationship Id="rId7" Type="http://schemas.openxmlformats.org/officeDocument/2006/relationships/image" Target="../media/image5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8.png"/><Relationship Id="rId7" Type="http://schemas.openxmlformats.org/officeDocument/2006/relationships/image" Target="../media/image11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jpeg"/><Relationship Id="rId5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1.jpeg"/><Relationship Id="rId7" Type="http://schemas.openxmlformats.org/officeDocument/2006/relationships/image" Target="../media/image6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1.png"/><Relationship Id="rId9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01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Multiplier un entier par un entier à deux chiffres.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3" name="Google Shape;730;p98" descr="الصفحة الرئيسية">
            <a:extLst>
              <a:ext uri="{FF2B5EF4-FFF2-40B4-BE49-F238E27FC236}">
                <a16:creationId xmlns:a16="http://schemas.microsoft.com/office/drawing/2014/main" id="{13B5F3BA-F20F-82BB-2B2E-51C91DBF0E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107826" y="65411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70739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1209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 a raison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1458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30318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31">
            <a:extLst>
              <a:ext uri="{FF2B5EF4-FFF2-40B4-BE49-F238E27FC236}">
                <a16:creationId xmlns:a16="http://schemas.microsoft.com/office/drawing/2014/main" id="{9E5135B1-34C6-D32A-D095-1A401B79EBDC}"/>
              </a:ext>
            </a:extLst>
          </p:cNvPr>
          <p:cNvSpPr txBox="1"/>
          <p:nvPr/>
        </p:nvSpPr>
        <p:spPr>
          <a:xfrm>
            <a:off x="4276701" y="1151184"/>
            <a:ext cx="3638598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Qui a raison 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46">
            <a:extLst>
              <a:ext uri="{FF2B5EF4-FFF2-40B4-BE49-F238E27FC236}">
                <a16:creationId xmlns:a16="http://schemas.microsoft.com/office/drawing/2014/main" id="{441E27E6-C53B-0615-48A8-6FA6DEDBBCF1}"/>
              </a:ext>
            </a:extLst>
          </p:cNvPr>
          <p:cNvSpPr/>
          <p:nvPr/>
        </p:nvSpPr>
        <p:spPr>
          <a:xfrm>
            <a:off x="7006145" y="2348129"/>
            <a:ext cx="1558967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Nora</a:t>
            </a:r>
          </a:p>
        </p:txBody>
      </p:sp>
      <p:sp>
        <p:nvSpPr>
          <p:cNvPr id="13" name="Rectangle : coins arrondis 51">
            <a:extLst>
              <a:ext uri="{FF2B5EF4-FFF2-40B4-BE49-F238E27FC236}">
                <a16:creationId xmlns:a16="http://schemas.microsoft.com/office/drawing/2014/main" id="{F115AB75-1F52-0555-7391-F034CF2574D2}"/>
              </a:ext>
            </a:extLst>
          </p:cNvPr>
          <p:cNvSpPr/>
          <p:nvPr/>
        </p:nvSpPr>
        <p:spPr>
          <a:xfrm>
            <a:off x="2636946" y="2348129"/>
            <a:ext cx="1475979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Hiba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D14AA6-24F3-DB93-1D6B-99A90B84E18E}"/>
              </a:ext>
            </a:extLst>
          </p:cNvPr>
          <p:cNvGrpSpPr/>
          <p:nvPr/>
        </p:nvGrpSpPr>
        <p:grpSpPr>
          <a:xfrm>
            <a:off x="2719813" y="5117838"/>
            <a:ext cx="1310243" cy="1032772"/>
            <a:chOff x="8471746" y="4924068"/>
            <a:chExt cx="1475979" cy="1530778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FD2241EC-0EA8-11C6-BAE1-E149A43C0225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6" name="Rectangle : coins arrondis 46">
              <a:extLst>
                <a:ext uri="{FF2B5EF4-FFF2-40B4-BE49-F238E27FC236}">
                  <a16:creationId xmlns:a16="http://schemas.microsoft.com/office/drawing/2014/main" id="{98DB2890-4826-096D-57DE-0A56F521847A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Hiba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oup 13">
            <a:extLst>
              <a:ext uri="{FF2B5EF4-FFF2-40B4-BE49-F238E27FC236}">
                <a16:creationId xmlns:a16="http://schemas.microsoft.com/office/drawing/2014/main" id="{A3FD712E-6F9A-4FD7-98FA-A9CAB1B93E12}"/>
              </a:ext>
            </a:extLst>
          </p:cNvPr>
          <p:cNvGrpSpPr/>
          <p:nvPr/>
        </p:nvGrpSpPr>
        <p:grpSpPr>
          <a:xfrm>
            <a:off x="7261430" y="5040409"/>
            <a:ext cx="1310243" cy="1032772"/>
            <a:chOff x="8471746" y="4924068"/>
            <a:chExt cx="1475979" cy="1530778"/>
          </a:xfrm>
        </p:grpSpPr>
        <p:sp>
          <p:nvSpPr>
            <p:cNvPr id="47" name="Oval 29">
              <a:extLst>
                <a:ext uri="{FF2B5EF4-FFF2-40B4-BE49-F238E27FC236}">
                  <a16:creationId xmlns:a16="http://schemas.microsoft.com/office/drawing/2014/main" id="{197410E4-7090-4A2E-BA03-DF8FE9518C4F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48" name="Rectangle : coins arrondis 46">
              <a:extLst>
                <a:ext uri="{FF2B5EF4-FFF2-40B4-BE49-F238E27FC236}">
                  <a16:creationId xmlns:a16="http://schemas.microsoft.com/office/drawing/2014/main" id="{7C4AC081-1324-4CDE-8425-8616049D86B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Nora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06B0D9FE-D17F-4B5E-9E3D-26A200B750AE}"/>
              </a:ext>
            </a:extLst>
          </p:cNvPr>
          <p:cNvGrpSpPr/>
          <p:nvPr/>
        </p:nvGrpSpPr>
        <p:grpSpPr>
          <a:xfrm>
            <a:off x="6777115" y="3210163"/>
            <a:ext cx="1882008" cy="1221200"/>
            <a:chOff x="2189095" y="3368469"/>
            <a:chExt cx="1882008" cy="1221200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C10BF86-4D81-49F3-A768-DB8CAE7A1E5D}"/>
                </a:ext>
              </a:extLst>
            </p:cNvPr>
            <p:cNvGrpSpPr/>
            <p:nvPr/>
          </p:nvGrpSpPr>
          <p:grpSpPr>
            <a:xfrm>
              <a:off x="2990328" y="3368469"/>
              <a:ext cx="988723" cy="299894"/>
              <a:chOff x="6340183" y="2128422"/>
              <a:chExt cx="988723" cy="299894"/>
            </a:xfrm>
          </p:grpSpPr>
          <p:sp>
            <p:nvSpPr>
              <p:cNvPr id="39" name="Rectangle : coins arrondis 5">
                <a:extLst>
                  <a:ext uri="{FF2B5EF4-FFF2-40B4-BE49-F238E27FC236}">
                    <a16:creationId xmlns:a16="http://schemas.microsoft.com/office/drawing/2014/main" id="{E73A2419-BFEB-4420-81BB-3AB6F51BBFA4}"/>
                  </a:ext>
                </a:extLst>
              </p:cNvPr>
              <p:cNvSpPr/>
              <p:nvPr/>
            </p:nvSpPr>
            <p:spPr>
              <a:xfrm>
                <a:off x="6340183" y="2128422"/>
                <a:ext cx="442867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7DECC6AD-46A3-49E8-B09E-612B4662BB07}"/>
                  </a:ext>
                </a:extLst>
              </p:cNvPr>
              <p:cNvSpPr/>
              <p:nvPr/>
            </p:nvSpPr>
            <p:spPr>
              <a:xfrm>
                <a:off x="6886040" y="2128422"/>
                <a:ext cx="442866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</p:grpSp>
        <p:sp>
          <p:nvSpPr>
            <p:cNvPr id="41" name="Rectangle : coins arrondis 5">
              <a:extLst>
                <a:ext uri="{FF2B5EF4-FFF2-40B4-BE49-F238E27FC236}">
                  <a16:creationId xmlns:a16="http://schemas.microsoft.com/office/drawing/2014/main" id="{8485E8AD-3C6D-4443-AD8C-4B04820876B1}"/>
                </a:ext>
              </a:extLst>
            </p:cNvPr>
            <p:cNvSpPr/>
            <p:nvPr/>
          </p:nvSpPr>
          <p:spPr>
            <a:xfrm>
              <a:off x="3507606" y="3852134"/>
              <a:ext cx="442867" cy="27714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024524E4-7378-45E7-9B09-E21FA5674A74}"/>
                </a:ext>
              </a:extLst>
            </p:cNvPr>
            <p:cNvCxnSpPr/>
            <p:nvPr/>
          </p:nvCxnSpPr>
          <p:spPr>
            <a:xfrm>
              <a:off x="2919103" y="4242584"/>
              <a:ext cx="1152000" cy="0"/>
            </a:xfrm>
            <a:prstGeom prst="line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</p:cxnSp>
        <p:sp>
          <p:nvSpPr>
            <p:cNvPr id="43" name="Rectangle : coins arrondis 5">
              <a:extLst>
                <a:ext uri="{FF2B5EF4-FFF2-40B4-BE49-F238E27FC236}">
                  <a16:creationId xmlns:a16="http://schemas.microsoft.com/office/drawing/2014/main" id="{B978B22F-7C00-4B94-85B0-CE7694EAAEC0}"/>
                </a:ext>
              </a:extLst>
            </p:cNvPr>
            <p:cNvSpPr/>
            <p:nvPr/>
          </p:nvSpPr>
          <p:spPr>
            <a:xfrm>
              <a:off x="2995006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44" name="Rectangle : coins arrondis 5">
              <a:extLst>
                <a:ext uri="{FF2B5EF4-FFF2-40B4-BE49-F238E27FC236}">
                  <a16:creationId xmlns:a16="http://schemas.microsoft.com/office/drawing/2014/main" id="{95A53E0F-28AD-41C9-8A9B-B3A8AB29209F}"/>
                </a:ext>
              </a:extLst>
            </p:cNvPr>
            <p:cNvSpPr/>
            <p:nvPr/>
          </p:nvSpPr>
          <p:spPr>
            <a:xfrm>
              <a:off x="3508721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9" name="Rectangle : coins arrondis 5">
              <a:extLst>
                <a:ext uri="{FF2B5EF4-FFF2-40B4-BE49-F238E27FC236}">
                  <a16:creationId xmlns:a16="http://schemas.microsoft.com/office/drawing/2014/main" id="{7EAA3FCB-A644-48BD-B172-279722790577}"/>
                </a:ext>
              </a:extLst>
            </p:cNvPr>
            <p:cNvSpPr/>
            <p:nvPr/>
          </p:nvSpPr>
          <p:spPr>
            <a:xfrm>
              <a:off x="2189095" y="3876443"/>
              <a:ext cx="484315" cy="299894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×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81D86D51-B7D7-4DAC-BAC1-18E9D8F4C725}"/>
              </a:ext>
            </a:extLst>
          </p:cNvPr>
          <p:cNvGrpSpPr/>
          <p:nvPr/>
        </p:nvGrpSpPr>
        <p:grpSpPr>
          <a:xfrm>
            <a:off x="2341495" y="3520869"/>
            <a:ext cx="1882008" cy="1221200"/>
            <a:chOff x="2189095" y="3368469"/>
            <a:chExt cx="1882008" cy="1221200"/>
          </a:xfrm>
        </p:grpSpPr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1CC83051-1243-4BD7-860D-99259C107B71}"/>
                </a:ext>
              </a:extLst>
            </p:cNvPr>
            <p:cNvGrpSpPr/>
            <p:nvPr/>
          </p:nvGrpSpPr>
          <p:grpSpPr>
            <a:xfrm>
              <a:off x="2990328" y="3368469"/>
              <a:ext cx="988723" cy="299894"/>
              <a:chOff x="6340183" y="2128422"/>
              <a:chExt cx="988723" cy="299894"/>
            </a:xfrm>
          </p:grpSpPr>
          <p:sp>
            <p:nvSpPr>
              <p:cNvPr id="59" name="Rectangle : coins arrondis 5">
                <a:extLst>
                  <a:ext uri="{FF2B5EF4-FFF2-40B4-BE49-F238E27FC236}">
                    <a16:creationId xmlns:a16="http://schemas.microsoft.com/office/drawing/2014/main" id="{EF404A56-A729-4BA9-A557-2A71E77F8F49}"/>
                  </a:ext>
                </a:extLst>
              </p:cNvPr>
              <p:cNvSpPr/>
              <p:nvPr/>
            </p:nvSpPr>
            <p:spPr>
              <a:xfrm>
                <a:off x="6340183" y="2128422"/>
                <a:ext cx="442867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60" name="Rectangle : coins arrondis 5">
                <a:extLst>
                  <a:ext uri="{FF2B5EF4-FFF2-40B4-BE49-F238E27FC236}">
                    <a16:creationId xmlns:a16="http://schemas.microsoft.com/office/drawing/2014/main" id="{8B1B7154-B8D5-4466-A8DA-28D4B24F7954}"/>
                  </a:ext>
                </a:extLst>
              </p:cNvPr>
              <p:cNvSpPr/>
              <p:nvPr/>
            </p:nvSpPr>
            <p:spPr>
              <a:xfrm>
                <a:off x="6886040" y="2128422"/>
                <a:ext cx="442866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</p:grpSp>
        <p:sp>
          <p:nvSpPr>
            <p:cNvPr id="54" name="Rectangle : coins arrondis 5">
              <a:extLst>
                <a:ext uri="{FF2B5EF4-FFF2-40B4-BE49-F238E27FC236}">
                  <a16:creationId xmlns:a16="http://schemas.microsoft.com/office/drawing/2014/main" id="{015CE5A3-7F8B-4062-A6CD-0D4FF0063568}"/>
                </a:ext>
              </a:extLst>
            </p:cNvPr>
            <p:cNvSpPr/>
            <p:nvPr/>
          </p:nvSpPr>
          <p:spPr>
            <a:xfrm>
              <a:off x="3507606" y="3852134"/>
              <a:ext cx="442867" cy="27714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F0CECC83-829C-4A09-B4B8-03806831771F}"/>
                </a:ext>
              </a:extLst>
            </p:cNvPr>
            <p:cNvCxnSpPr/>
            <p:nvPr/>
          </p:nvCxnSpPr>
          <p:spPr>
            <a:xfrm>
              <a:off x="2919103" y="4242584"/>
              <a:ext cx="1152000" cy="0"/>
            </a:xfrm>
            <a:prstGeom prst="line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</p:cxnSp>
        <p:sp>
          <p:nvSpPr>
            <p:cNvPr id="56" name="Rectangle : coins arrondis 5">
              <a:extLst>
                <a:ext uri="{FF2B5EF4-FFF2-40B4-BE49-F238E27FC236}">
                  <a16:creationId xmlns:a16="http://schemas.microsoft.com/office/drawing/2014/main" id="{3E5959DF-20A0-4AE3-98E3-A30A0B7F676B}"/>
                </a:ext>
              </a:extLst>
            </p:cNvPr>
            <p:cNvSpPr/>
            <p:nvPr/>
          </p:nvSpPr>
          <p:spPr>
            <a:xfrm>
              <a:off x="2995006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7" name="Rectangle : coins arrondis 5">
              <a:extLst>
                <a:ext uri="{FF2B5EF4-FFF2-40B4-BE49-F238E27FC236}">
                  <a16:creationId xmlns:a16="http://schemas.microsoft.com/office/drawing/2014/main" id="{15E730F6-C526-4281-95ED-50EFDFC0E2FF}"/>
                </a:ext>
              </a:extLst>
            </p:cNvPr>
            <p:cNvSpPr/>
            <p:nvPr/>
          </p:nvSpPr>
          <p:spPr>
            <a:xfrm>
              <a:off x="3508721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58" name="Rectangle : coins arrondis 5">
              <a:extLst>
                <a:ext uri="{FF2B5EF4-FFF2-40B4-BE49-F238E27FC236}">
                  <a16:creationId xmlns:a16="http://schemas.microsoft.com/office/drawing/2014/main" id="{076BF39D-DCB0-4152-8F1A-3E2442CAE81A}"/>
                </a:ext>
              </a:extLst>
            </p:cNvPr>
            <p:cNvSpPr/>
            <p:nvPr/>
          </p:nvSpPr>
          <p:spPr>
            <a:xfrm>
              <a:off x="2189095" y="3876443"/>
              <a:ext cx="484315" cy="299894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×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0B728DF4-15D7-85F6-539C-F520C839249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0DFC312E-6539-BA69-C4AC-5985C33E19A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Parmi les deux propositions suivantes, laquelle est correcte ?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82164622-3535-6055-C45E-E8771385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079D7BD-4535-78F3-31CC-553347A287B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A7A9CA6E-279B-258B-3C74-2C92391F959A}"/>
              </a:ext>
            </a:extLst>
          </p:cNvPr>
          <p:cNvSpPr txBox="1"/>
          <p:nvPr/>
        </p:nvSpPr>
        <p:spPr>
          <a:xfrm>
            <a:off x="2836322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80DA736C-B712-7BC8-142F-7647D6C47EC7}"/>
              </a:ext>
            </a:extLst>
          </p:cNvPr>
          <p:cNvSpPr txBox="1"/>
          <p:nvPr/>
        </p:nvSpPr>
        <p:spPr>
          <a:xfrm>
            <a:off x="3298384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50EEB53D-C621-FA21-8B41-30D028433AD7}"/>
              </a:ext>
            </a:extLst>
          </p:cNvPr>
          <p:cNvSpPr txBox="1"/>
          <p:nvPr/>
        </p:nvSpPr>
        <p:spPr>
          <a:xfrm>
            <a:off x="3748871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119005FA-FD33-E8CB-BB6D-E438431C10DF}"/>
              </a:ext>
            </a:extLst>
          </p:cNvPr>
          <p:cNvSpPr txBox="1"/>
          <p:nvPr/>
        </p:nvSpPr>
        <p:spPr>
          <a:xfrm>
            <a:off x="2836322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B7B110A7-930E-9A4A-EF22-EB5947EB6475}"/>
              </a:ext>
            </a:extLst>
          </p:cNvPr>
          <p:cNvSpPr txBox="1"/>
          <p:nvPr/>
        </p:nvSpPr>
        <p:spPr>
          <a:xfrm>
            <a:off x="3298384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528;p39">
            <a:extLst>
              <a:ext uri="{FF2B5EF4-FFF2-40B4-BE49-F238E27FC236}">
                <a16:creationId xmlns:a16="http://schemas.microsoft.com/office/drawing/2014/main" id="{EE70763C-5E4D-E06E-C852-61C69BE3A9C2}"/>
              </a:ext>
            </a:extLst>
          </p:cNvPr>
          <p:cNvSpPr txBox="1"/>
          <p:nvPr/>
        </p:nvSpPr>
        <p:spPr>
          <a:xfrm>
            <a:off x="3748871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528;p39">
            <a:extLst>
              <a:ext uri="{FF2B5EF4-FFF2-40B4-BE49-F238E27FC236}">
                <a16:creationId xmlns:a16="http://schemas.microsoft.com/office/drawing/2014/main" id="{0CECFF20-F74A-2BA2-B6F3-A84DFC72B68B}"/>
              </a:ext>
            </a:extLst>
          </p:cNvPr>
          <p:cNvSpPr txBox="1"/>
          <p:nvPr/>
        </p:nvSpPr>
        <p:spPr>
          <a:xfrm>
            <a:off x="2836322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9F9F53E4-7F0A-E256-5C1D-41B055ABCA6B}"/>
              </a:ext>
            </a:extLst>
          </p:cNvPr>
          <p:cNvSpPr txBox="1"/>
          <p:nvPr/>
        </p:nvSpPr>
        <p:spPr>
          <a:xfrm>
            <a:off x="3298384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B3A72048-7982-0A1F-F645-9FF0F6797073}"/>
              </a:ext>
            </a:extLst>
          </p:cNvPr>
          <p:cNvSpPr txBox="1"/>
          <p:nvPr/>
        </p:nvSpPr>
        <p:spPr>
          <a:xfrm>
            <a:off x="3748871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719;p56">
            <a:extLst>
              <a:ext uri="{FF2B5EF4-FFF2-40B4-BE49-F238E27FC236}">
                <a16:creationId xmlns:a16="http://schemas.microsoft.com/office/drawing/2014/main" id="{90D17FDB-D99E-9BF5-0E43-BF871FD53F9F}"/>
              </a:ext>
            </a:extLst>
          </p:cNvPr>
          <p:cNvSpPr txBox="1"/>
          <p:nvPr/>
        </p:nvSpPr>
        <p:spPr>
          <a:xfrm>
            <a:off x="3228934" y="4322789"/>
            <a:ext cx="548722" cy="80788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" name="Connecteur droit 2">
            <a:extLst>
              <a:ext uri="{FF2B5EF4-FFF2-40B4-BE49-F238E27FC236}">
                <a16:creationId xmlns:a16="http://schemas.microsoft.com/office/drawing/2014/main" id="{C37874A1-5451-D96A-9E13-18FB29980B62}"/>
              </a:ext>
            </a:extLst>
          </p:cNvPr>
          <p:cNvCxnSpPr>
            <a:cxnSpLocks/>
          </p:cNvCxnSpPr>
          <p:nvPr/>
        </p:nvCxnSpPr>
        <p:spPr>
          <a:xfrm>
            <a:off x="2695855" y="3514449"/>
            <a:ext cx="1506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32">
            <a:extLst>
              <a:ext uri="{FF2B5EF4-FFF2-40B4-BE49-F238E27FC236}">
                <a16:creationId xmlns:a16="http://schemas.microsoft.com/office/drawing/2014/main" id="{5B6847C1-048F-D15D-6CE7-4CDB4499E005}"/>
              </a:ext>
            </a:extLst>
          </p:cNvPr>
          <p:cNvSpPr txBox="1"/>
          <p:nvPr/>
        </p:nvSpPr>
        <p:spPr>
          <a:xfrm>
            <a:off x="2312285" y="2616224"/>
            <a:ext cx="456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E9BFB515-F7EB-070C-21F5-4CBD69EAB039}"/>
              </a:ext>
            </a:extLst>
          </p:cNvPr>
          <p:cNvSpPr txBox="1"/>
          <p:nvPr/>
        </p:nvSpPr>
        <p:spPr>
          <a:xfrm>
            <a:off x="7801595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28;p39">
            <a:extLst>
              <a:ext uri="{FF2B5EF4-FFF2-40B4-BE49-F238E27FC236}">
                <a16:creationId xmlns:a16="http://schemas.microsoft.com/office/drawing/2014/main" id="{71C5AE60-164D-E30A-DBE6-858B8AA89FF5}"/>
              </a:ext>
            </a:extLst>
          </p:cNvPr>
          <p:cNvSpPr txBox="1"/>
          <p:nvPr/>
        </p:nvSpPr>
        <p:spPr>
          <a:xfrm>
            <a:off x="8240507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5E3BD1E0-3F38-C4E4-A149-CEDCAA35A33A}"/>
              </a:ext>
            </a:extLst>
          </p:cNvPr>
          <p:cNvSpPr txBox="1"/>
          <p:nvPr/>
        </p:nvSpPr>
        <p:spPr>
          <a:xfrm>
            <a:off x="8690994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5BF03D4A-CEA9-B5C6-E54D-380A6F46B49B}"/>
              </a:ext>
            </a:extLst>
          </p:cNvPr>
          <p:cNvSpPr txBox="1"/>
          <p:nvPr/>
        </p:nvSpPr>
        <p:spPr>
          <a:xfrm>
            <a:off x="7801595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4444818C-CE12-82A4-B30C-F8DF7338E2FC}"/>
              </a:ext>
            </a:extLst>
          </p:cNvPr>
          <p:cNvSpPr txBox="1"/>
          <p:nvPr/>
        </p:nvSpPr>
        <p:spPr>
          <a:xfrm>
            <a:off x="8240507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28;p39">
            <a:extLst>
              <a:ext uri="{FF2B5EF4-FFF2-40B4-BE49-F238E27FC236}">
                <a16:creationId xmlns:a16="http://schemas.microsoft.com/office/drawing/2014/main" id="{E19E2D8B-2060-A16D-EC26-319336E0BCFE}"/>
              </a:ext>
            </a:extLst>
          </p:cNvPr>
          <p:cNvSpPr txBox="1"/>
          <p:nvPr/>
        </p:nvSpPr>
        <p:spPr>
          <a:xfrm>
            <a:off x="8690994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8;p39">
            <a:extLst>
              <a:ext uri="{FF2B5EF4-FFF2-40B4-BE49-F238E27FC236}">
                <a16:creationId xmlns:a16="http://schemas.microsoft.com/office/drawing/2014/main" id="{8028E082-07AA-ED66-48A3-C4F62B8E647B}"/>
              </a:ext>
            </a:extLst>
          </p:cNvPr>
          <p:cNvSpPr txBox="1"/>
          <p:nvPr/>
        </p:nvSpPr>
        <p:spPr>
          <a:xfrm>
            <a:off x="7801595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28;p39">
            <a:extLst>
              <a:ext uri="{FF2B5EF4-FFF2-40B4-BE49-F238E27FC236}">
                <a16:creationId xmlns:a16="http://schemas.microsoft.com/office/drawing/2014/main" id="{AFAFBE88-B88F-51C9-DD3A-734BAEC56001}"/>
              </a:ext>
            </a:extLst>
          </p:cNvPr>
          <p:cNvSpPr txBox="1"/>
          <p:nvPr/>
        </p:nvSpPr>
        <p:spPr>
          <a:xfrm>
            <a:off x="8240507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28;p39">
            <a:extLst>
              <a:ext uri="{FF2B5EF4-FFF2-40B4-BE49-F238E27FC236}">
                <a16:creationId xmlns:a16="http://schemas.microsoft.com/office/drawing/2014/main" id="{10B031A5-DEA7-A943-EDBF-B0C8FF049BA6}"/>
              </a:ext>
            </a:extLst>
          </p:cNvPr>
          <p:cNvSpPr txBox="1"/>
          <p:nvPr/>
        </p:nvSpPr>
        <p:spPr>
          <a:xfrm>
            <a:off x="8690994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Connecteur droit 44">
            <a:extLst>
              <a:ext uri="{FF2B5EF4-FFF2-40B4-BE49-F238E27FC236}">
                <a16:creationId xmlns:a16="http://schemas.microsoft.com/office/drawing/2014/main" id="{C78CD38E-7483-FBC4-1931-88C9031D109C}"/>
              </a:ext>
            </a:extLst>
          </p:cNvPr>
          <p:cNvCxnSpPr>
            <a:cxnSpLocks/>
          </p:cNvCxnSpPr>
          <p:nvPr/>
        </p:nvCxnSpPr>
        <p:spPr>
          <a:xfrm>
            <a:off x="7637978" y="3514449"/>
            <a:ext cx="1506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45">
            <a:extLst>
              <a:ext uri="{FF2B5EF4-FFF2-40B4-BE49-F238E27FC236}">
                <a16:creationId xmlns:a16="http://schemas.microsoft.com/office/drawing/2014/main" id="{869A6EB2-2A67-0674-2C3F-0DD3C7BF67F5}"/>
              </a:ext>
            </a:extLst>
          </p:cNvPr>
          <p:cNvSpPr txBox="1"/>
          <p:nvPr/>
        </p:nvSpPr>
        <p:spPr>
          <a:xfrm>
            <a:off x="7254408" y="2616224"/>
            <a:ext cx="456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58" name="Ellipse 46">
            <a:extLst>
              <a:ext uri="{FF2B5EF4-FFF2-40B4-BE49-F238E27FC236}">
                <a16:creationId xmlns:a16="http://schemas.microsoft.com/office/drawing/2014/main" id="{5DCD13EF-CE67-99D0-4B37-ACEA9F9C30FC}"/>
              </a:ext>
            </a:extLst>
          </p:cNvPr>
          <p:cNvSpPr/>
          <p:nvPr/>
        </p:nvSpPr>
        <p:spPr>
          <a:xfrm>
            <a:off x="8151429" y="2198644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9" name="Ellipse 47">
            <a:extLst>
              <a:ext uri="{FF2B5EF4-FFF2-40B4-BE49-F238E27FC236}">
                <a16:creationId xmlns:a16="http://schemas.microsoft.com/office/drawing/2014/main" id="{94C8F2FF-EA16-16AF-99B8-A88828B646F5}"/>
              </a:ext>
            </a:extLst>
          </p:cNvPr>
          <p:cNvSpPr/>
          <p:nvPr/>
        </p:nvSpPr>
        <p:spPr>
          <a:xfrm>
            <a:off x="3218025" y="2198644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60" name="Google Shape;719;p56">
            <a:extLst>
              <a:ext uri="{FF2B5EF4-FFF2-40B4-BE49-F238E27FC236}">
                <a16:creationId xmlns:a16="http://schemas.microsoft.com/office/drawing/2014/main" id="{1CE59BA8-236C-6CD2-79B8-F1B7E674A24F}"/>
              </a:ext>
            </a:extLst>
          </p:cNvPr>
          <p:cNvSpPr txBox="1"/>
          <p:nvPr/>
        </p:nvSpPr>
        <p:spPr>
          <a:xfrm>
            <a:off x="8163880" y="4322789"/>
            <a:ext cx="548722" cy="80788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52" grpId="0"/>
      <p:bldP spid="53" grpId="0"/>
      <p:bldP spid="54" grpId="0"/>
      <p:bldP spid="58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_A_02">
            <a:extLst>
              <a:ext uri="{FF2B5EF4-FFF2-40B4-BE49-F238E27FC236}">
                <a16:creationId xmlns:a16="http://schemas.microsoft.com/office/drawing/2014/main" id="{F4A19063-B901-0D64-4E3A-E2B77ABE51C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7" name="D_A_01">
            <a:extLst>
              <a:ext uri="{FF2B5EF4-FFF2-40B4-BE49-F238E27FC236}">
                <a16:creationId xmlns:a16="http://schemas.microsoft.com/office/drawing/2014/main" id="{60C6D6C4-BE11-009A-64F9-BCA5DEF23E9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D79AA25B-1196-3F4E-9F54-24F5D54E3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E4298A6-C928-15CE-163E-DC8C1B97352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8538B59F-8191-F7BE-A6E0-988ED452A8C3}"/>
              </a:ext>
            </a:extLst>
          </p:cNvPr>
          <p:cNvSpPr txBox="1"/>
          <p:nvPr/>
        </p:nvSpPr>
        <p:spPr>
          <a:xfrm>
            <a:off x="2836322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292D3202-15AB-463E-3676-7D0BD39BF410}"/>
              </a:ext>
            </a:extLst>
          </p:cNvPr>
          <p:cNvSpPr txBox="1"/>
          <p:nvPr/>
        </p:nvSpPr>
        <p:spPr>
          <a:xfrm>
            <a:off x="3298384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481301F8-FDE5-C67A-E24E-F0C6D6D03C77}"/>
              </a:ext>
            </a:extLst>
          </p:cNvPr>
          <p:cNvSpPr txBox="1"/>
          <p:nvPr/>
        </p:nvSpPr>
        <p:spPr>
          <a:xfrm>
            <a:off x="3748871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28;p39">
            <a:extLst>
              <a:ext uri="{FF2B5EF4-FFF2-40B4-BE49-F238E27FC236}">
                <a16:creationId xmlns:a16="http://schemas.microsoft.com/office/drawing/2014/main" id="{12B0B1DB-54EA-15A5-83F7-AE3DE2461364}"/>
              </a:ext>
            </a:extLst>
          </p:cNvPr>
          <p:cNvSpPr txBox="1"/>
          <p:nvPr/>
        </p:nvSpPr>
        <p:spPr>
          <a:xfrm>
            <a:off x="2836322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28;p39">
            <a:extLst>
              <a:ext uri="{FF2B5EF4-FFF2-40B4-BE49-F238E27FC236}">
                <a16:creationId xmlns:a16="http://schemas.microsoft.com/office/drawing/2014/main" id="{AA675B45-15F3-D3F8-AC63-4D654A5E70CE}"/>
              </a:ext>
            </a:extLst>
          </p:cNvPr>
          <p:cNvSpPr txBox="1"/>
          <p:nvPr/>
        </p:nvSpPr>
        <p:spPr>
          <a:xfrm>
            <a:off x="3298384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9BA0B692-ED98-EDB4-0CA7-38D9115629AE}"/>
              </a:ext>
            </a:extLst>
          </p:cNvPr>
          <p:cNvSpPr txBox="1"/>
          <p:nvPr/>
        </p:nvSpPr>
        <p:spPr>
          <a:xfrm>
            <a:off x="3748871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0C8D46E8-A4CE-F6F7-F249-B10A4F577758}"/>
              </a:ext>
            </a:extLst>
          </p:cNvPr>
          <p:cNvSpPr txBox="1"/>
          <p:nvPr/>
        </p:nvSpPr>
        <p:spPr>
          <a:xfrm>
            <a:off x="2836322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2F496039-2D20-043D-E13E-BB0980D9EC05}"/>
              </a:ext>
            </a:extLst>
          </p:cNvPr>
          <p:cNvSpPr txBox="1"/>
          <p:nvPr/>
        </p:nvSpPr>
        <p:spPr>
          <a:xfrm>
            <a:off x="3298384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A1211E18-A413-BE61-DF79-42CC6BD21AEA}"/>
              </a:ext>
            </a:extLst>
          </p:cNvPr>
          <p:cNvSpPr txBox="1"/>
          <p:nvPr/>
        </p:nvSpPr>
        <p:spPr>
          <a:xfrm>
            <a:off x="3748871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719;p56">
            <a:extLst>
              <a:ext uri="{FF2B5EF4-FFF2-40B4-BE49-F238E27FC236}">
                <a16:creationId xmlns:a16="http://schemas.microsoft.com/office/drawing/2014/main" id="{95470280-0050-0C66-0DB0-B24D803C0808}"/>
              </a:ext>
            </a:extLst>
          </p:cNvPr>
          <p:cNvSpPr txBox="1"/>
          <p:nvPr/>
        </p:nvSpPr>
        <p:spPr>
          <a:xfrm>
            <a:off x="3228934" y="4322789"/>
            <a:ext cx="548722" cy="80788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" name="Connecteur droit 2">
            <a:extLst>
              <a:ext uri="{FF2B5EF4-FFF2-40B4-BE49-F238E27FC236}">
                <a16:creationId xmlns:a16="http://schemas.microsoft.com/office/drawing/2014/main" id="{7DBD5ED6-2917-CA51-90F1-73990D5E4215}"/>
              </a:ext>
            </a:extLst>
          </p:cNvPr>
          <p:cNvCxnSpPr>
            <a:cxnSpLocks/>
          </p:cNvCxnSpPr>
          <p:nvPr/>
        </p:nvCxnSpPr>
        <p:spPr>
          <a:xfrm>
            <a:off x="2695855" y="3514449"/>
            <a:ext cx="1506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32">
            <a:extLst>
              <a:ext uri="{FF2B5EF4-FFF2-40B4-BE49-F238E27FC236}">
                <a16:creationId xmlns:a16="http://schemas.microsoft.com/office/drawing/2014/main" id="{911C75AD-EE18-04F6-DB45-9181F4EA355A}"/>
              </a:ext>
            </a:extLst>
          </p:cNvPr>
          <p:cNvSpPr txBox="1"/>
          <p:nvPr/>
        </p:nvSpPr>
        <p:spPr>
          <a:xfrm>
            <a:off x="2312285" y="2616224"/>
            <a:ext cx="456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50" name="Ellipse 47">
            <a:extLst>
              <a:ext uri="{FF2B5EF4-FFF2-40B4-BE49-F238E27FC236}">
                <a16:creationId xmlns:a16="http://schemas.microsoft.com/office/drawing/2014/main" id="{D90B91F4-6793-26DC-A767-C8D857F63E8F}"/>
              </a:ext>
            </a:extLst>
          </p:cNvPr>
          <p:cNvSpPr/>
          <p:nvPr/>
        </p:nvSpPr>
        <p:spPr>
          <a:xfrm>
            <a:off x="3218025" y="2198644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0EFBBBA-3C1C-4BC8-831E-D8498ADAEB64}"/>
              </a:ext>
            </a:extLst>
          </p:cNvPr>
          <p:cNvSpPr txBox="1"/>
          <p:nvPr/>
        </p:nvSpPr>
        <p:spPr>
          <a:xfrm>
            <a:off x="3722926" y="1354089"/>
            <a:ext cx="8515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J’ai compté 40 billets de 50 </a:t>
            </a:r>
            <a:r>
              <a:rPr lang="fr-FR" sz="3200" dirty="0" err="1"/>
              <a:t>Dh</a:t>
            </a:r>
            <a:r>
              <a:rPr lang="fr-FR" sz="3200" dirty="0"/>
              <a:t>, donc j’ai : </a:t>
            </a:r>
          </a:p>
        </p:txBody>
      </p:sp>
      <p:pic>
        <p:nvPicPr>
          <p:cNvPr id="10" name="Picture 24">
            <a:extLst>
              <a:ext uri="{FF2B5EF4-FFF2-40B4-BE49-F238E27FC236}">
                <a16:creationId xmlns:a16="http://schemas.microsoft.com/office/drawing/2014/main" id="{583CEEBD-21CD-4492-98BF-3F4876C8D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6" y="2207011"/>
            <a:ext cx="3687520" cy="320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4040EE5-801A-4E28-BA12-C7859701E6D3}"/>
              </a:ext>
            </a:extLst>
          </p:cNvPr>
          <p:cNvSpPr txBox="1"/>
          <p:nvPr/>
        </p:nvSpPr>
        <p:spPr>
          <a:xfrm>
            <a:off x="5257800" y="2656105"/>
            <a:ext cx="45491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/>
              <a:t>40 × 50 = 200 </a:t>
            </a:r>
            <a:r>
              <a:rPr lang="fr-FR" sz="4400" b="1" dirty="0" err="1"/>
              <a:t>Dh</a:t>
            </a:r>
            <a:endParaRPr lang="fr-FR" sz="4400" b="1" dirty="0"/>
          </a:p>
        </p:txBody>
      </p:sp>
      <p:sp>
        <p:nvSpPr>
          <p:cNvPr id="13" name="Google Shape;276;p44">
            <a:extLst>
              <a:ext uri="{FF2B5EF4-FFF2-40B4-BE49-F238E27FC236}">
                <a16:creationId xmlns:a16="http://schemas.microsoft.com/office/drawing/2014/main" id="{32E1AABE-88A7-404E-A89C-2BF16E89AC39}"/>
              </a:ext>
            </a:extLst>
          </p:cNvPr>
          <p:cNvSpPr/>
          <p:nvPr/>
        </p:nvSpPr>
        <p:spPr>
          <a:xfrm>
            <a:off x="3764613" y="5151791"/>
            <a:ext cx="2297097" cy="769441"/>
          </a:xfrm>
          <a:prstGeom prst="rect">
            <a:avLst/>
          </a:prstGeom>
          <a:solidFill>
            <a:srgbClr val="1D6FA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Vrai</a:t>
            </a:r>
          </a:p>
        </p:txBody>
      </p:sp>
      <p:sp>
        <p:nvSpPr>
          <p:cNvPr id="14" name="Google Shape;276;p44">
            <a:extLst>
              <a:ext uri="{FF2B5EF4-FFF2-40B4-BE49-F238E27FC236}">
                <a16:creationId xmlns:a16="http://schemas.microsoft.com/office/drawing/2014/main" id="{8A581853-A083-4CB4-9D08-29F229F77C83}"/>
              </a:ext>
            </a:extLst>
          </p:cNvPr>
          <p:cNvSpPr/>
          <p:nvPr/>
        </p:nvSpPr>
        <p:spPr>
          <a:xfrm>
            <a:off x="8578190" y="5096925"/>
            <a:ext cx="2297097" cy="769441"/>
          </a:xfrm>
          <a:prstGeom prst="rect">
            <a:avLst/>
          </a:prstGeom>
          <a:solidFill>
            <a:srgbClr val="1D6FA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Faux</a:t>
            </a:r>
          </a:p>
        </p:txBody>
      </p:sp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Vrai/Faux.</a:t>
            </a:r>
            <a:endParaRPr b="1" dirty="0">
              <a:solidFill>
                <a:schemeClr val="bg1">
                  <a:lumMod val="6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ym typeface="Calibri"/>
              </a:rPr>
              <a:t>L’enseignant </a:t>
            </a:r>
            <a:r>
              <a:rPr lang="fr-FR" dirty="0"/>
              <a:t>lance une discussion et demande aux élèves de justifier leurs réponses, vraies ou fausses.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232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564091"/>
              </p:ext>
            </p:extLst>
          </p:nvPr>
        </p:nvGraphicFramePr>
        <p:xfrm>
          <a:off x="1377374" y="1415204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Produit</a:t>
                      </a:r>
                      <a:endParaRPr lang="fr-FR" sz="3600" b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Multiplication</a:t>
                      </a:r>
                      <a:endParaRPr lang="fr-FR" sz="3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840029"/>
              </p:ext>
            </p:extLst>
          </p:nvPr>
        </p:nvGraphicFramePr>
        <p:xfrm>
          <a:off x="1378174" y="119285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Produit</a:t>
                      </a:r>
                      <a:endParaRPr lang="fr-FR" sz="3600" b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kern="0" dirty="0">
                          <a:solidFill>
                            <a:srgbClr val="0F8452"/>
                          </a:solidFill>
                          <a:latin typeface="Calibri"/>
                          <a:ea typeface="Calibri"/>
                          <a:cs typeface="Calibri"/>
                        </a:rPr>
                        <a:t>جداء</a:t>
                      </a:r>
                      <a:endParaRPr lang="fr-FR" sz="3600" b="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Multiplication</a:t>
                      </a:r>
                      <a:endParaRPr lang="fr-FR" sz="3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ضرب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عامل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احتفاظ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_A_01">
            <a:extLst>
              <a:ext uri="{FF2B5EF4-FFF2-40B4-BE49-F238E27FC236}">
                <a16:creationId xmlns:a16="http://schemas.microsoft.com/office/drawing/2014/main" id="{D0BF21C4-9CE4-63BE-64C2-5D52BC63FC26}"/>
              </a:ext>
            </a:extLst>
          </p:cNvPr>
          <p:cNvSpPr txBox="1">
            <a:spLocks/>
          </p:cNvSpPr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Quelle est l’opération à utiliser pour calculer le prix total de 25 sachets de dattes ?</a:t>
            </a:r>
          </a:p>
        </p:txBody>
      </p:sp>
      <p:sp>
        <p:nvSpPr>
          <p:cNvPr id="18" name="D_A_02">
            <a:extLst>
              <a:ext uri="{FF2B5EF4-FFF2-40B4-BE49-F238E27FC236}">
                <a16:creationId xmlns:a16="http://schemas.microsoft.com/office/drawing/2014/main" id="{17D16B27-33C9-A34D-0191-7C2B019DF190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10D0600B-F09E-6B24-6F73-D2BDD7D3A44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727052" y="237371"/>
            <a:ext cx="603330" cy="6033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ZoneTexte 4">
            <a:extLst>
              <a:ext uri="{FF2B5EF4-FFF2-40B4-BE49-F238E27FC236}">
                <a16:creationId xmlns:a16="http://schemas.microsoft.com/office/drawing/2014/main" id="{4B67864E-2F38-2861-488F-1899E35ACAE7}"/>
              </a:ext>
            </a:extLst>
          </p:cNvPr>
          <p:cNvSpPr txBox="1"/>
          <p:nvPr/>
        </p:nvSpPr>
        <p:spPr>
          <a:xfrm flipH="1">
            <a:off x="482010" y="1222892"/>
            <a:ext cx="11227981" cy="46166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Quelle est l’opération à utiliser pour calculer le prix total de 25 sachets de dattes ?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281BE888-3624-6FA6-A9FC-2025268C1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58" y="1887808"/>
            <a:ext cx="3162716" cy="474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>
            <a:extLst>
              <a:ext uri="{FF2B5EF4-FFF2-40B4-BE49-F238E27FC236}">
                <a16:creationId xmlns:a16="http://schemas.microsoft.com/office/drawing/2014/main" id="{628C0878-5593-C8E3-2965-879517F95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1767561"/>
            <a:ext cx="6574841" cy="43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511F4EAE-6491-9D35-BB0D-FA8D871AB0D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sz="3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3200" b="1" dirty="0">
                <a:solidFill>
                  <a:srgbClr val="106585"/>
                </a:solidFill>
              </a:rPr>
              <a:t>Multiplier un entier par un entier à deux chiffres</a:t>
            </a:r>
            <a:r>
              <a:rPr lang="fr-FR" altLang="fr-FR" sz="3200" b="1" dirty="0">
                <a:solidFill>
                  <a:srgbClr val="106585"/>
                </a:solidFill>
              </a:rPr>
              <a:t>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E5413D-FBE9-4370-A820-2C5FB76E2598}"/>
              </a:ext>
            </a:extLst>
          </p:cNvPr>
          <p:cNvSpPr/>
          <p:nvPr/>
        </p:nvSpPr>
        <p:spPr>
          <a:xfrm>
            <a:off x="6906337" y="4182356"/>
            <a:ext cx="2669385" cy="2112366"/>
          </a:xfrm>
          <a:prstGeom prst="rect">
            <a:avLst/>
          </a:prstGeom>
          <a:solidFill>
            <a:srgbClr val="EBF9E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F355A3F-2CB7-49BA-AA72-E62566A973E4}"/>
              </a:ext>
            </a:extLst>
          </p:cNvPr>
          <p:cNvGrpSpPr/>
          <p:nvPr/>
        </p:nvGrpSpPr>
        <p:grpSpPr>
          <a:xfrm>
            <a:off x="6923429" y="4453546"/>
            <a:ext cx="2563148" cy="1533987"/>
            <a:chOff x="6012314" y="2069798"/>
            <a:chExt cx="1608314" cy="1090874"/>
          </a:xfrm>
        </p:grpSpPr>
        <p:sp>
          <p:nvSpPr>
            <p:cNvPr id="21" name="Rectangle : coins arrondis 5">
              <a:extLst>
                <a:ext uri="{FF2B5EF4-FFF2-40B4-BE49-F238E27FC236}">
                  <a16:creationId xmlns:a16="http://schemas.microsoft.com/office/drawing/2014/main" id="{836129CB-B182-46B0-8DEE-F7F2F18E4B88}"/>
                </a:ext>
              </a:extLst>
            </p:cNvPr>
            <p:cNvSpPr/>
            <p:nvPr/>
          </p:nvSpPr>
          <p:spPr>
            <a:xfrm>
              <a:off x="6757739" y="2075529"/>
              <a:ext cx="323925" cy="242531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2" name="Rectangle : coins arrondis 5">
              <a:extLst>
                <a:ext uri="{FF2B5EF4-FFF2-40B4-BE49-F238E27FC236}">
                  <a16:creationId xmlns:a16="http://schemas.microsoft.com/office/drawing/2014/main" id="{923C1C46-8EB0-48FC-BC83-1836B6411192}"/>
                </a:ext>
              </a:extLst>
            </p:cNvPr>
            <p:cNvSpPr/>
            <p:nvPr/>
          </p:nvSpPr>
          <p:spPr>
            <a:xfrm>
              <a:off x="7157409" y="2069798"/>
              <a:ext cx="323925" cy="242531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3" name="Rectangle : coins arrondis 5">
              <a:extLst>
                <a:ext uri="{FF2B5EF4-FFF2-40B4-BE49-F238E27FC236}">
                  <a16:creationId xmlns:a16="http://schemas.microsoft.com/office/drawing/2014/main" id="{CA7EC6E9-EDC2-400B-84D6-F02CC7F150B9}"/>
                </a:ext>
              </a:extLst>
            </p:cNvPr>
            <p:cNvSpPr/>
            <p:nvPr/>
          </p:nvSpPr>
          <p:spPr>
            <a:xfrm>
              <a:off x="7150185" y="2498181"/>
              <a:ext cx="323925" cy="242529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0B336F1-C012-4DB8-9B5D-73C0C13D7B84}"/>
                </a:ext>
              </a:extLst>
            </p:cNvPr>
            <p:cNvCxnSpPr/>
            <p:nvPr/>
          </p:nvCxnSpPr>
          <p:spPr>
            <a:xfrm>
              <a:off x="6012314" y="2819226"/>
              <a:ext cx="1608314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 : coins arrondis 5">
              <a:extLst>
                <a:ext uri="{FF2B5EF4-FFF2-40B4-BE49-F238E27FC236}">
                  <a16:creationId xmlns:a16="http://schemas.microsoft.com/office/drawing/2014/main" id="{7A801DE0-67F5-4B47-8D34-A0835FC11C53}"/>
                </a:ext>
              </a:extLst>
            </p:cNvPr>
            <p:cNvSpPr/>
            <p:nvPr/>
          </p:nvSpPr>
          <p:spPr>
            <a:xfrm>
              <a:off x="6859359" y="2915530"/>
              <a:ext cx="323925" cy="242528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" name="Rectangle : coins arrondis 5">
              <a:extLst>
                <a:ext uri="{FF2B5EF4-FFF2-40B4-BE49-F238E27FC236}">
                  <a16:creationId xmlns:a16="http://schemas.microsoft.com/office/drawing/2014/main" id="{44E66C6E-80BB-4AD4-B863-7306FEA00D27}"/>
                </a:ext>
              </a:extLst>
            </p:cNvPr>
            <p:cNvSpPr/>
            <p:nvPr/>
          </p:nvSpPr>
          <p:spPr>
            <a:xfrm>
              <a:off x="7253794" y="2909935"/>
              <a:ext cx="323925" cy="242529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7" name="Rectangle : coins arrondis 5">
              <a:extLst>
                <a:ext uri="{FF2B5EF4-FFF2-40B4-BE49-F238E27FC236}">
                  <a16:creationId xmlns:a16="http://schemas.microsoft.com/office/drawing/2014/main" id="{02812B09-F697-4A97-878F-662E8C712FBD}"/>
                </a:ext>
              </a:extLst>
            </p:cNvPr>
            <p:cNvSpPr/>
            <p:nvPr/>
          </p:nvSpPr>
          <p:spPr>
            <a:xfrm>
              <a:off x="6464567" y="2915533"/>
              <a:ext cx="323925" cy="242530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" name="Rectangle : coins arrondis 5">
              <a:extLst>
                <a:ext uri="{FF2B5EF4-FFF2-40B4-BE49-F238E27FC236}">
                  <a16:creationId xmlns:a16="http://schemas.microsoft.com/office/drawing/2014/main" id="{EE7A68EB-4A55-492E-9086-248B65D34A0E}"/>
                </a:ext>
              </a:extLst>
            </p:cNvPr>
            <p:cNvSpPr/>
            <p:nvPr/>
          </p:nvSpPr>
          <p:spPr>
            <a:xfrm>
              <a:off x="6773288" y="2498181"/>
              <a:ext cx="323925" cy="242529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9" name="Rectangle : coins arrondis 5">
              <a:extLst>
                <a:ext uri="{FF2B5EF4-FFF2-40B4-BE49-F238E27FC236}">
                  <a16:creationId xmlns:a16="http://schemas.microsoft.com/office/drawing/2014/main" id="{A575F257-FC94-45B8-B3E3-56999B51CDEC}"/>
                </a:ext>
              </a:extLst>
            </p:cNvPr>
            <p:cNvSpPr/>
            <p:nvPr/>
          </p:nvSpPr>
          <p:spPr>
            <a:xfrm>
              <a:off x="6103928" y="2470244"/>
              <a:ext cx="328669" cy="190548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dirty="0"/>
                <a:t>×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0" name="Rectangle : coins arrondis 5">
              <a:extLst>
                <a:ext uri="{FF2B5EF4-FFF2-40B4-BE49-F238E27FC236}">
                  <a16:creationId xmlns:a16="http://schemas.microsoft.com/office/drawing/2014/main" id="{C5A4AFC3-CBEB-4137-B523-6EBE1CED46B4}"/>
                </a:ext>
              </a:extLst>
            </p:cNvPr>
            <p:cNvSpPr/>
            <p:nvPr/>
          </p:nvSpPr>
          <p:spPr>
            <a:xfrm>
              <a:off x="6414482" y="2074101"/>
              <a:ext cx="323925" cy="242531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1" name="Rectangle : coins arrondis 5">
              <a:extLst>
                <a:ext uri="{FF2B5EF4-FFF2-40B4-BE49-F238E27FC236}">
                  <a16:creationId xmlns:a16="http://schemas.microsoft.com/office/drawing/2014/main" id="{3F82CE60-DDF5-4863-B424-FDA1699D8FEF}"/>
                </a:ext>
              </a:extLst>
            </p:cNvPr>
            <p:cNvSpPr/>
            <p:nvPr/>
          </p:nvSpPr>
          <p:spPr>
            <a:xfrm>
              <a:off x="6067867" y="2918142"/>
              <a:ext cx="323925" cy="242530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324E298-578B-C47F-123E-726C3DB28395}"/>
              </a:ext>
            </a:extLst>
          </p:cNvPr>
          <p:cNvGrpSpPr/>
          <p:nvPr/>
        </p:nvGrpSpPr>
        <p:grpSpPr>
          <a:xfrm>
            <a:off x="4524256" y="2443831"/>
            <a:ext cx="6706348" cy="2066385"/>
            <a:chOff x="4524256" y="2443831"/>
            <a:chExt cx="6706348" cy="2066385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2BE074-EA1C-482C-05EE-EA20AF77851F}"/>
                </a:ext>
              </a:extLst>
            </p:cNvPr>
            <p:cNvSpPr/>
            <p:nvPr/>
          </p:nvSpPr>
          <p:spPr>
            <a:xfrm>
              <a:off x="4524256" y="2685801"/>
              <a:ext cx="6706348" cy="18244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09DF9F-A933-3D48-585C-D74F914A4CCD}"/>
                </a:ext>
              </a:extLst>
            </p:cNvPr>
            <p:cNvSpPr/>
            <p:nvPr/>
          </p:nvSpPr>
          <p:spPr>
            <a:xfrm>
              <a:off x="8383015" y="2443831"/>
              <a:ext cx="2844145" cy="9362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481335" y="1423526"/>
            <a:ext cx="4919524" cy="55459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640886" y="2761870"/>
            <a:ext cx="2300211" cy="24182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5172672-7F72-4E6B-9405-278575D471F1}"/>
              </a:ext>
            </a:extLst>
          </p:cNvPr>
          <p:cNvGrpSpPr/>
          <p:nvPr/>
        </p:nvGrpSpPr>
        <p:grpSpPr>
          <a:xfrm>
            <a:off x="1500079" y="3136416"/>
            <a:ext cx="1162131" cy="396547"/>
            <a:chOff x="6340183" y="2128422"/>
            <a:chExt cx="988723" cy="299894"/>
          </a:xfrm>
          <a:solidFill>
            <a:schemeClr val="bg1"/>
          </a:solidFill>
        </p:grpSpPr>
        <p:sp>
          <p:nvSpPr>
            <p:cNvPr id="12" name="Rectangle : coins arrondis 5">
              <a:extLst>
                <a:ext uri="{FF2B5EF4-FFF2-40B4-BE49-F238E27FC236}">
                  <a16:creationId xmlns:a16="http://schemas.microsoft.com/office/drawing/2014/main" id="{56FE461F-A751-41EF-9BFE-D10621801BFE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00B0F0"/>
                  </a:solidFill>
                  <a:latin typeface="Calibri" panose="020F0502020204030204"/>
                </a:rPr>
                <a:t>2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 : coins arrondis 5">
              <a:extLst>
                <a:ext uri="{FF2B5EF4-FFF2-40B4-BE49-F238E27FC236}">
                  <a16:creationId xmlns:a16="http://schemas.microsoft.com/office/drawing/2014/main" id="{DBF04C7C-A499-484A-BBB4-F94FDC36627F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  <a:latin typeface="Calibri" panose="020F0502020204030204"/>
                </a:rPr>
                <a:t>1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A911DC76-9041-46C6-B081-43FB9F88C9CC}"/>
              </a:ext>
            </a:extLst>
          </p:cNvPr>
          <p:cNvSpPr/>
          <p:nvPr/>
        </p:nvSpPr>
        <p:spPr>
          <a:xfrm>
            <a:off x="2003121" y="4005905"/>
            <a:ext cx="520540" cy="366466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6E7E1DD-CC4E-4E65-B0ED-5693B2741403}"/>
              </a:ext>
            </a:extLst>
          </p:cNvPr>
          <p:cNvCxnSpPr>
            <a:cxnSpLocks/>
          </p:cNvCxnSpPr>
          <p:nvPr/>
        </p:nvCxnSpPr>
        <p:spPr>
          <a:xfrm>
            <a:off x="734015" y="4408988"/>
            <a:ext cx="1980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5A393599-2562-406D-9B9B-CED9C05B71D5}"/>
              </a:ext>
            </a:extLst>
          </p:cNvPr>
          <p:cNvSpPr/>
          <p:nvPr/>
        </p:nvSpPr>
        <p:spPr>
          <a:xfrm>
            <a:off x="1411594" y="4446742"/>
            <a:ext cx="520540" cy="30533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248967F6-934D-4323-B97C-0A79F2454156}"/>
              </a:ext>
            </a:extLst>
          </p:cNvPr>
          <p:cNvSpPr/>
          <p:nvPr/>
        </p:nvSpPr>
        <p:spPr>
          <a:xfrm>
            <a:off x="2031639" y="4446742"/>
            <a:ext cx="520540" cy="30533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42D098CD-34D8-4284-931B-B537E31598D5}"/>
              </a:ext>
            </a:extLst>
          </p:cNvPr>
          <p:cNvSpPr/>
          <p:nvPr/>
        </p:nvSpPr>
        <p:spPr>
          <a:xfrm>
            <a:off x="844713" y="4446742"/>
            <a:ext cx="520540" cy="30533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187C2D65-464F-4469-B8C5-9076DC0EA026}"/>
              </a:ext>
            </a:extLst>
          </p:cNvPr>
          <p:cNvSpPr/>
          <p:nvPr/>
        </p:nvSpPr>
        <p:spPr>
          <a:xfrm>
            <a:off x="820354" y="3939536"/>
            <a:ext cx="569257" cy="30373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11D406C-BEC6-4478-B262-E287C5A44DE2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2267371" y="3532963"/>
            <a:ext cx="134570" cy="422210"/>
          </a:xfrm>
          <a:prstGeom prst="straightConnector1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43F5DC8-0606-4C70-8E5E-70F1AA8AA4D7}"/>
              </a:ext>
            </a:extLst>
          </p:cNvPr>
          <p:cNvCxnSpPr>
            <a:cxnSpLocks/>
            <a:endCxn id="12" idx="2"/>
          </p:cNvCxnSpPr>
          <p:nvPr/>
        </p:nvCxnSpPr>
        <p:spPr>
          <a:xfrm flipH="1" flipV="1">
            <a:off x="1760349" y="3532963"/>
            <a:ext cx="465164" cy="44334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53E39D00-BA3B-4EC8-A036-80401E12A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752" y="2761870"/>
            <a:ext cx="8174040" cy="241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AE7372D-CD67-EB91-204F-F0D4AD4CF2FE}"/>
              </a:ext>
            </a:extLst>
          </p:cNvPr>
          <p:cNvGrpSpPr/>
          <p:nvPr/>
        </p:nvGrpSpPr>
        <p:grpSpPr>
          <a:xfrm>
            <a:off x="3648677" y="1875356"/>
            <a:ext cx="6706348" cy="2066385"/>
            <a:chOff x="4524256" y="2443831"/>
            <a:chExt cx="6706348" cy="2066385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D88AC1-45A8-5B9F-EA76-18E75BF4099C}"/>
                </a:ext>
              </a:extLst>
            </p:cNvPr>
            <p:cNvSpPr/>
            <p:nvPr/>
          </p:nvSpPr>
          <p:spPr>
            <a:xfrm>
              <a:off x="4524256" y="2685801"/>
              <a:ext cx="6706348" cy="18244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9A9023-BCB3-ABF9-8A00-AB1D4370F89E}"/>
                </a:ext>
              </a:extLst>
            </p:cNvPr>
            <p:cNvSpPr/>
            <p:nvPr/>
          </p:nvSpPr>
          <p:spPr>
            <a:xfrm>
              <a:off x="8383015" y="2443831"/>
              <a:ext cx="2844145" cy="9362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0EED99B-9844-40DB-8565-61A0655DD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579266" y="1426917"/>
            <a:ext cx="3720455" cy="4194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0546ABB-F7C1-4E3A-A1B1-A2977DC23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948" y="2615228"/>
            <a:ext cx="7855134" cy="2358899"/>
          </a:xfrm>
          <a:prstGeom prst="rect">
            <a:avLst/>
          </a:prstGeom>
        </p:spPr>
      </p:pic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FDAA1394-DF41-451C-A189-C271DF937D36}"/>
              </a:ext>
            </a:extLst>
          </p:cNvPr>
          <p:cNvSpPr/>
          <p:nvPr/>
        </p:nvSpPr>
        <p:spPr>
          <a:xfrm>
            <a:off x="446567" y="2600444"/>
            <a:ext cx="2658139" cy="22267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CD767D89-B0E9-4D20-BF05-33366BBA8B94}"/>
              </a:ext>
            </a:extLst>
          </p:cNvPr>
          <p:cNvGrpSpPr/>
          <p:nvPr/>
        </p:nvGrpSpPr>
        <p:grpSpPr>
          <a:xfrm>
            <a:off x="1648736" y="3021727"/>
            <a:ext cx="988723" cy="299894"/>
            <a:chOff x="6340183" y="2128422"/>
            <a:chExt cx="988723" cy="299894"/>
          </a:xfrm>
          <a:solidFill>
            <a:schemeClr val="bg1"/>
          </a:solidFill>
        </p:grpSpPr>
        <p:sp>
          <p:nvSpPr>
            <p:cNvPr id="89" name="Rectangle : coins arrondis 5">
              <a:extLst>
                <a:ext uri="{FF2B5EF4-FFF2-40B4-BE49-F238E27FC236}">
                  <a16:creationId xmlns:a16="http://schemas.microsoft.com/office/drawing/2014/main" id="{5C01F17F-10B2-4C32-9B86-80C057C69D35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00B0F0"/>
                  </a:solidFill>
                  <a:latin typeface="Calibri" panose="020F0502020204030204"/>
                </a:rPr>
                <a:t>4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Rectangle : coins arrondis 5">
              <a:extLst>
                <a:ext uri="{FF2B5EF4-FFF2-40B4-BE49-F238E27FC236}">
                  <a16:creationId xmlns:a16="http://schemas.microsoft.com/office/drawing/2014/main" id="{708A9B6B-5D34-499A-A0AE-A5D20DF47544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  <a:latin typeface="Calibri" panose="020F0502020204030204"/>
                </a:rPr>
                <a:t>7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E30EA55A-904F-4F24-A9D9-B7736905DC6A}"/>
              </a:ext>
            </a:extLst>
          </p:cNvPr>
          <p:cNvSpPr/>
          <p:nvPr/>
        </p:nvSpPr>
        <p:spPr>
          <a:xfrm>
            <a:off x="1751726" y="3874314"/>
            <a:ext cx="442867" cy="27714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41E4A6A4-635B-4182-89A4-8A6FE6246A2D}"/>
              </a:ext>
            </a:extLst>
          </p:cNvPr>
          <p:cNvCxnSpPr>
            <a:cxnSpLocks/>
          </p:cNvCxnSpPr>
          <p:nvPr/>
        </p:nvCxnSpPr>
        <p:spPr>
          <a:xfrm>
            <a:off x="629992" y="4273032"/>
            <a:ext cx="204366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D4BE13BD-A470-4324-9D8F-B9C506C11135}"/>
              </a:ext>
            </a:extLst>
          </p:cNvPr>
          <p:cNvSpPr/>
          <p:nvPr/>
        </p:nvSpPr>
        <p:spPr>
          <a:xfrm>
            <a:off x="2180296" y="4332052"/>
            <a:ext cx="372305" cy="23091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80A21D7D-F76C-4CDB-8255-44F9DBFFFE70}"/>
              </a:ext>
            </a:extLst>
          </p:cNvPr>
          <p:cNvSpPr/>
          <p:nvPr/>
        </p:nvSpPr>
        <p:spPr>
          <a:xfrm>
            <a:off x="1032981" y="3536751"/>
            <a:ext cx="484315" cy="2998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F035AAF5-7C14-42C0-90A5-A2A8513C3ECF}"/>
              </a:ext>
            </a:extLst>
          </p:cNvPr>
          <p:cNvSpPr/>
          <p:nvPr/>
        </p:nvSpPr>
        <p:spPr>
          <a:xfrm>
            <a:off x="1666581" y="4332052"/>
            <a:ext cx="442867" cy="23091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6" name="Connecteur droit avec flèche 95">
            <a:extLst>
              <a:ext uri="{FF2B5EF4-FFF2-40B4-BE49-F238E27FC236}">
                <a16:creationId xmlns:a16="http://schemas.microsoft.com/office/drawing/2014/main" id="{C65667FC-DB5B-4024-A926-14517A924FDD}"/>
              </a:ext>
            </a:extLst>
          </p:cNvPr>
          <p:cNvCxnSpPr>
            <a:cxnSpLocks/>
          </p:cNvCxnSpPr>
          <p:nvPr/>
        </p:nvCxnSpPr>
        <p:spPr>
          <a:xfrm flipV="1">
            <a:off x="2094743" y="3311536"/>
            <a:ext cx="393281" cy="522866"/>
          </a:xfrm>
          <a:prstGeom prst="straightConnector1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67644E1F-3B21-4B29-93F8-9F86585F2E6D}"/>
              </a:ext>
            </a:extLst>
          </p:cNvPr>
          <p:cNvSpPr/>
          <p:nvPr/>
        </p:nvSpPr>
        <p:spPr>
          <a:xfrm>
            <a:off x="2230794" y="3888230"/>
            <a:ext cx="392369" cy="27714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0E742E73-E76F-4E2E-99AD-EE78D30180BE}"/>
              </a:ext>
            </a:extLst>
          </p:cNvPr>
          <p:cNvSpPr/>
          <p:nvPr/>
        </p:nvSpPr>
        <p:spPr>
          <a:xfrm>
            <a:off x="1152865" y="4332386"/>
            <a:ext cx="442867" cy="22777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id="{0B16A6C1-6A54-4444-8D74-2AA49C7D5037}"/>
              </a:ext>
            </a:extLst>
          </p:cNvPr>
          <p:cNvCxnSpPr>
            <a:cxnSpLocks/>
          </p:cNvCxnSpPr>
          <p:nvPr/>
        </p:nvCxnSpPr>
        <p:spPr>
          <a:xfrm flipH="1" flipV="1">
            <a:off x="1991807" y="3328658"/>
            <a:ext cx="13734" cy="428786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 : coins arrondis 5">
            <a:extLst>
              <a:ext uri="{FF2B5EF4-FFF2-40B4-BE49-F238E27FC236}">
                <a16:creationId xmlns:a16="http://schemas.microsoft.com/office/drawing/2014/main" id="{03EDD2B6-80E8-424D-9E46-8965DBB47FB8}"/>
              </a:ext>
            </a:extLst>
          </p:cNvPr>
          <p:cNvSpPr/>
          <p:nvPr/>
        </p:nvSpPr>
        <p:spPr>
          <a:xfrm>
            <a:off x="643587" y="4332386"/>
            <a:ext cx="442867" cy="22777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9481070C-1AE4-4B1A-A729-0BEF985A3436}"/>
              </a:ext>
            </a:extLst>
          </p:cNvPr>
          <p:cNvGrpSpPr/>
          <p:nvPr/>
        </p:nvGrpSpPr>
        <p:grpSpPr>
          <a:xfrm>
            <a:off x="1809981" y="2549564"/>
            <a:ext cx="306432" cy="392385"/>
            <a:chOff x="1183088" y="2557770"/>
            <a:chExt cx="306432" cy="392385"/>
          </a:xfrm>
          <a:solidFill>
            <a:schemeClr val="bg1"/>
          </a:solidFill>
        </p:grpSpPr>
        <p:sp>
          <p:nvSpPr>
            <p:cNvPr id="101" name="Ellipse 100">
              <a:extLst>
                <a:ext uri="{FF2B5EF4-FFF2-40B4-BE49-F238E27FC236}">
                  <a16:creationId xmlns:a16="http://schemas.microsoft.com/office/drawing/2014/main" id="{311B8DC9-DC24-48AC-BCA5-86F15DF4D5FE}"/>
                </a:ext>
              </a:extLst>
            </p:cNvPr>
            <p:cNvSpPr/>
            <p:nvPr/>
          </p:nvSpPr>
          <p:spPr>
            <a:xfrm>
              <a:off x="1183088" y="2608650"/>
              <a:ext cx="274036" cy="300793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>
                <a:solidFill>
                  <a:srgbClr val="C00000"/>
                </a:solidFill>
              </a:endParaRPr>
            </a:p>
          </p:txBody>
        </p:sp>
        <p:sp>
          <p:nvSpPr>
            <p:cNvPr id="102" name="Google Shape;528;p39">
              <a:extLst>
                <a:ext uri="{FF2B5EF4-FFF2-40B4-BE49-F238E27FC236}">
                  <a16:creationId xmlns:a16="http://schemas.microsoft.com/office/drawing/2014/main" id="{72949A9E-233F-4803-A83A-E14E1E20C0AE}"/>
                </a:ext>
              </a:extLst>
            </p:cNvPr>
            <p:cNvSpPr txBox="1"/>
            <p:nvPr/>
          </p:nvSpPr>
          <p:spPr>
            <a:xfrm>
              <a:off x="1188644" y="2557770"/>
              <a:ext cx="300876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lang="fr-FR" sz="21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5" grpId="0" animBg="1"/>
      <p:bldP spid="98" grpId="0" animBg="1"/>
      <p:bldP spid="10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721389-A235-4ACC-965B-CC10990BE601}"/>
              </a:ext>
            </a:extLst>
          </p:cNvPr>
          <p:cNvGrpSpPr/>
          <p:nvPr/>
        </p:nvGrpSpPr>
        <p:grpSpPr>
          <a:xfrm>
            <a:off x="1438447" y="1640140"/>
            <a:ext cx="9144000" cy="4290989"/>
            <a:chOff x="38298" y="615131"/>
            <a:chExt cx="9144000" cy="4290989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DA8ED247-3CBD-4B64-8A59-3501CA9CB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98" y="615131"/>
              <a:ext cx="9144000" cy="4290989"/>
            </a:xfrm>
            <a:prstGeom prst="rect">
              <a:avLst/>
            </a:prstGeom>
          </p:spPr>
        </p:pic>
        <p:sp>
          <p:nvSpPr>
            <p:cNvPr id="29" name="Google Shape;528;p39">
              <a:extLst>
                <a:ext uri="{FF2B5EF4-FFF2-40B4-BE49-F238E27FC236}">
                  <a16:creationId xmlns:a16="http://schemas.microsoft.com/office/drawing/2014/main" id="{99594743-D1A9-4352-BE37-ABEEDFB2A35A}"/>
                </a:ext>
              </a:extLst>
            </p:cNvPr>
            <p:cNvSpPr txBox="1"/>
            <p:nvPr/>
          </p:nvSpPr>
          <p:spPr>
            <a:xfrm>
              <a:off x="4028384" y="2131582"/>
              <a:ext cx="140150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  1      3       5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3A0BC2F4-C03A-4471-A595-B6DBF07E9AD6}"/>
                </a:ext>
              </a:extLst>
            </p:cNvPr>
            <p:cNvSpPr txBox="1"/>
            <p:nvPr/>
          </p:nvSpPr>
          <p:spPr>
            <a:xfrm>
              <a:off x="6776277" y="2119004"/>
              <a:ext cx="194400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  2      4       4        8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BA9EC9CA-F139-4B91-A986-6E52CA0B5867}"/>
                </a:ext>
              </a:extLst>
            </p:cNvPr>
            <p:cNvSpPr txBox="1"/>
            <p:nvPr/>
          </p:nvSpPr>
          <p:spPr>
            <a:xfrm>
              <a:off x="6514411" y="4329622"/>
              <a:ext cx="233380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4      1       6       8       0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EC45F34E-74DE-4FBB-A829-AE0A9BB06548}"/>
                </a:ext>
              </a:extLst>
            </p:cNvPr>
            <p:cNvSpPr txBox="1"/>
            <p:nvPr/>
          </p:nvSpPr>
          <p:spPr>
            <a:xfrm>
              <a:off x="3710765" y="4329622"/>
              <a:ext cx="140150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  1      3       0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1CF6615B-1593-45DE-88E0-740A23EFED37}"/>
                </a:ext>
              </a:extLst>
            </p:cNvPr>
            <p:cNvGrpSpPr/>
            <p:nvPr/>
          </p:nvGrpSpPr>
          <p:grpSpPr>
            <a:xfrm>
              <a:off x="4394899" y="834874"/>
              <a:ext cx="316194" cy="307777"/>
              <a:chOff x="4255806" y="1101378"/>
              <a:chExt cx="316194" cy="307777"/>
            </a:xfrm>
          </p:grpSpPr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BE347850-AAE9-482C-9B32-E78FB638F77C}"/>
                  </a:ext>
                </a:extLst>
              </p:cNvPr>
              <p:cNvSpPr txBox="1"/>
              <p:nvPr/>
            </p:nvSpPr>
            <p:spPr>
              <a:xfrm>
                <a:off x="4255806" y="1101378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lang="fr-FR" sz="1400" dirty="0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E8DE9C23-076D-4394-B10D-9E93DAAC242D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19563C64-0195-4470-BBC4-06FF675DD004}"/>
                </a:ext>
              </a:extLst>
            </p:cNvPr>
            <p:cNvGrpSpPr/>
            <p:nvPr/>
          </p:nvGrpSpPr>
          <p:grpSpPr>
            <a:xfrm>
              <a:off x="4656504" y="2981666"/>
              <a:ext cx="316194" cy="307777"/>
              <a:chOff x="4268624" y="1101376"/>
              <a:chExt cx="316194" cy="307777"/>
            </a:xfrm>
          </p:grpSpPr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19B0A60B-122F-4F6E-92BB-4126ED50FD74}"/>
                  </a:ext>
                </a:extLst>
              </p:cNvPr>
              <p:cNvSpPr txBox="1"/>
              <p:nvPr/>
            </p:nvSpPr>
            <p:spPr>
              <a:xfrm>
                <a:off x="4268624" y="1101376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lang="fr-FR" sz="1400" dirty="0"/>
              </a:p>
            </p:txBody>
          </p: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A0D7CBC0-EB9A-4C18-8123-72AB4B4A34C0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9B4C3CD7-E752-4C38-8B60-13760366A4A6}"/>
                </a:ext>
              </a:extLst>
            </p:cNvPr>
            <p:cNvGrpSpPr/>
            <p:nvPr/>
          </p:nvGrpSpPr>
          <p:grpSpPr>
            <a:xfrm>
              <a:off x="7403659" y="3015263"/>
              <a:ext cx="316194" cy="307777"/>
              <a:chOff x="4255806" y="1101378"/>
              <a:chExt cx="316194" cy="307777"/>
            </a:xfrm>
          </p:grpSpPr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811935C6-F64D-4A5C-9DAE-9F820B33E044}"/>
                  </a:ext>
                </a:extLst>
              </p:cNvPr>
              <p:cNvSpPr txBox="1"/>
              <p:nvPr/>
            </p:nvSpPr>
            <p:spPr>
              <a:xfrm>
                <a:off x="4255806" y="1101378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lang="fr-FR" sz="1400" dirty="0"/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4AAF92D9-AF79-45CE-96AD-CE6CB6C1181D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5590BF33-D5D7-4AC1-AF23-43151EE7EEC4}"/>
                </a:ext>
              </a:extLst>
            </p:cNvPr>
            <p:cNvGrpSpPr/>
            <p:nvPr/>
          </p:nvGrpSpPr>
          <p:grpSpPr>
            <a:xfrm>
              <a:off x="1615470" y="3169150"/>
              <a:ext cx="316194" cy="307777"/>
              <a:chOff x="4264352" y="1101378"/>
              <a:chExt cx="316194" cy="307777"/>
            </a:xfrm>
          </p:grpSpPr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F8FC891E-A763-47D2-B327-8F4E0D6D0520}"/>
                  </a:ext>
                </a:extLst>
              </p:cNvPr>
              <p:cNvSpPr txBox="1"/>
              <p:nvPr/>
            </p:nvSpPr>
            <p:spPr>
              <a:xfrm>
                <a:off x="4264352" y="1101378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lang="fr-FR" sz="1400" dirty="0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B9076E61-8678-4239-B090-E38AB3108815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5">
            <a:extLst>
              <a:ext uri="{FF2B5EF4-FFF2-40B4-BE49-F238E27FC236}">
                <a16:creationId xmlns:a16="http://schemas.microsoft.com/office/drawing/2014/main" id="{1C9B9406-646A-107C-CF4C-7B8B9DDFB152}"/>
              </a:ext>
            </a:extLst>
          </p:cNvPr>
          <p:cNvSpPr/>
          <p:nvPr/>
        </p:nvSpPr>
        <p:spPr>
          <a:xfrm>
            <a:off x="8214553" y="2136315"/>
            <a:ext cx="2144995" cy="2585369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19">
            <a:extLst>
              <a:ext uri="{FF2B5EF4-FFF2-40B4-BE49-F238E27FC236}">
                <a16:creationId xmlns:a16="http://schemas.microsoft.com/office/drawing/2014/main" id="{8F987992-106D-67C3-8CA5-E09C1709C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372C704A-0921-4BA9-7545-EB1374479072}"/>
              </a:ext>
            </a:extLst>
          </p:cNvPr>
          <p:cNvSpPr txBox="1"/>
          <p:nvPr/>
        </p:nvSpPr>
        <p:spPr>
          <a:xfrm>
            <a:off x="1165391" y="5629679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F84DFD91-6668-9FE3-C19A-FB27BA10923B}"/>
              </a:ext>
            </a:extLst>
          </p:cNvPr>
          <p:cNvSpPr/>
          <p:nvPr/>
        </p:nvSpPr>
        <p:spPr>
          <a:xfrm>
            <a:off x="5610153" y="5652762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54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73 = 3942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B90FF3DB-0CFA-184D-008C-FA1FEA1653B2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54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3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0" name="ZoneTexte 14">
            <a:extLst>
              <a:ext uri="{FF2B5EF4-FFF2-40B4-BE49-F238E27FC236}">
                <a16:creationId xmlns:a16="http://schemas.microsoft.com/office/drawing/2014/main" id="{F6349A09-0560-9B65-47E6-821E112E87F8}"/>
              </a:ext>
            </a:extLst>
          </p:cNvPr>
          <p:cNvSpPr txBox="1"/>
          <p:nvPr/>
        </p:nvSpPr>
        <p:spPr>
          <a:xfrm>
            <a:off x="1979207" y="2105889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12, j’écris 2 et je retiens 1</a:t>
            </a: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D5A475F8-AD27-7DF0-5F64-A2A285FEA07A}"/>
              </a:ext>
            </a:extLst>
          </p:cNvPr>
          <p:cNvSpPr txBox="1"/>
          <p:nvPr/>
        </p:nvSpPr>
        <p:spPr>
          <a:xfrm>
            <a:off x="1165390" y="5041706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B6DDD317-550E-45C3-F495-700713C80292}"/>
              </a:ext>
            </a:extLst>
          </p:cNvPr>
          <p:cNvSpPr/>
          <p:nvPr/>
        </p:nvSpPr>
        <p:spPr>
          <a:xfrm>
            <a:off x="9307195" y="2455753"/>
            <a:ext cx="323925" cy="2425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0" name="Rectangle : coins arrondis 5">
            <a:extLst>
              <a:ext uri="{FF2B5EF4-FFF2-40B4-BE49-F238E27FC236}">
                <a16:creationId xmlns:a16="http://schemas.microsoft.com/office/drawing/2014/main" id="{D46E95DA-68C1-F3D2-AA22-637C5FDF8C91}"/>
              </a:ext>
            </a:extLst>
          </p:cNvPr>
          <p:cNvSpPr/>
          <p:nvPr/>
        </p:nvSpPr>
        <p:spPr>
          <a:xfrm>
            <a:off x="9730311" y="2450022"/>
            <a:ext cx="323925" cy="2425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55" name="Rectangle : coins arrondis 5">
            <a:extLst>
              <a:ext uri="{FF2B5EF4-FFF2-40B4-BE49-F238E27FC236}">
                <a16:creationId xmlns:a16="http://schemas.microsoft.com/office/drawing/2014/main" id="{E02FB95A-5500-2D95-80AF-4FE60537BC0B}"/>
              </a:ext>
            </a:extLst>
          </p:cNvPr>
          <p:cNvSpPr/>
          <p:nvPr/>
        </p:nvSpPr>
        <p:spPr>
          <a:xfrm>
            <a:off x="9730311" y="3262974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6" name="Connecteur droit 19">
            <a:extLst>
              <a:ext uri="{FF2B5EF4-FFF2-40B4-BE49-F238E27FC236}">
                <a16:creationId xmlns:a16="http://schemas.microsoft.com/office/drawing/2014/main" id="{02CB53F7-0157-DE6B-D115-C08EB401FC33}"/>
              </a:ext>
            </a:extLst>
          </p:cNvPr>
          <p:cNvCxnSpPr>
            <a:cxnSpLocks/>
          </p:cNvCxnSpPr>
          <p:nvPr/>
        </p:nvCxnSpPr>
        <p:spPr>
          <a:xfrm>
            <a:off x="8488930" y="3558382"/>
            <a:ext cx="176914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 : coins arrondis 5">
            <a:extLst>
              <a:ext uri="{FF2B5EF4-FFF2-40B4-BE49-F238E27FC236}">
                <a16:creationId xmlns:a16="http://schemas.microsoft.com/office/drawing/2014/main" id="{19C4FE6F-A9BB-0E10-68F8-177BDE6A0ED2}"/>
              </a:ext>
            </a:extLst>
          </p:cNvPr>
          <p:cNvSpPr/>
          <p:nvPr/>
        </p:nvSpPr>
        <p:spPr>
          <a:xfrm>
            <a:off x="9307195" y="3671775"/>
            <a:ext cx="323925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43206908-2121-0668-7FB2-90F67FA6E348}"/>
              </a:ext>
            </a:extLst>
          </p:cNvPr>
          <p:cNvSpPr/>
          <p:nvPr/>
        </p:nvSpPr>
        <p:spPr>
          <a:xfrm>
            <a:off x="9730311" y="3666180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 : coins arrondis 5">
            <a:extLst>
              <a:ext uri="{FF2B5EF4-FFF2-40B4-BE49-F238E27FC236}">
                <a16:creationId xmlns:a16="http://schemas.microsoft.com/office/drawing/2014/main" id="{DF768581-6281-0146-E8C0-609934C0F1B0}"/>
              </a:ext>
            </a:extLst>
          </p:cNvPr>
          <p:cNvSpPr/>
          <p:nvPr/>
        </p:nvSpPr>
        <p:spPr>
          <a:xfrm>
            <a:off x="8904417" y="3671778"/>
            <a:ext cx="323925" cy="24253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26E8197A-57F1-9FF0-4990-904258F6BD66}"/>
              </a:ext>
            </a:extLst>
          </p:cNvPr>
          <p:cNvSpPr/>
          <p:nvPr/>
        </p:nvSpPr>
        <p:spPr>
          <a:xfrm>
            <a:off x="9307195" y="3986998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19289C39-74D9-CC7B-7AED-B0686E6B1AD2}"/>
              </a:ext>
            </a:extLst>
          </p:cNvPr>
          <p:cNvSpPr/>
          <p:nvPr/>
        </p:nvSpPr>
        <p:spPr>
          <a:xfrm>
            <a:off x="9730311" y="3964738"/>
            <a:ext cx="323924" cy="190670"/>
          </a:xfrm>
          <a:prstGeom prst="roundRect">
            <a:avLst/>
          </a:prstGeom>
          <a:solidFill>
            <a:srgbClr val="FCD3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2C78688C-E60A-E115-E950-8953705C46B5}"/>
              </a:ext>
            </a:extLst>
          </p:cNvPr>
          <p:cNvSpPr/>
          <p:nvPr/>
        </p:nvSpPr>
        <p:spPr>
          <a:xfrm>
            <a:off x="8904417" y="398065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18B73A33-6D0B-A8AE-58D6-3EB1C90498AA}"/>
              </a:ext>
            </a:extLst>
          </p:cNvPr>
          <p:cNvSpPr/>
          <p:nvPr/>
        </p:nvSpPr>
        <p:spPr>
          <a:xfrm>
            <a:off x="8483623" y="3990285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C30A83DB-D44A-8643-A025-F224A2D5E658}"/>
              </a:ext>
            </a:extLst>
          </p:cNvPr>
          <p:cNvSpPr/>
          <p:nvPr/>
        </p:nvSpPr>
        <p:spPr>
          <a:xfrm>
            <a:off x="9307195" y="4412736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33114044-2DD0-AE8D-F380-A2F4E07C52B2}"/>
              </a:ext>
            </a:extLst>
          </p:cNvPr>
          <p:cNvSpPr/>
          <p:nvPr/>
        </p:nvSpPr>
        <p:spPr>
          <a:xfrm>
            <a:off x="9730311" y="4412736"/>
            <a:ext cx="323924" cy="2472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2E800F6F-554A-1F8A-88EC-D4FF653711F0}"/>
              </a:ext>
            </a:extLst>
          </p:cNvPr>
          <p:cNvSpPr/>
          <p:nvPr/>
        </p:nvSpPr>
        <p:spPr>
          <a:xfrm>
            <a:off x="8904417" y="441273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19B4861C-6C5A-4247-8544-F427067F2651}"/>
              </a:ext>
            </a:extLst>
          </p:cNvPr>
          <p:cNvSpPr/>
          <p:nvPr/>
        </p:nvSpPr>
        <p:spPr>
          <a:xfrm>
            <a:off x="8483623" y="441273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82BB8DEA-66C6-B5C6-4425-E5A4B9BD20C1}"/>
              </a:ext>
            </a:extLst>
          </p:cNvPr>
          <p:cNvSpPr/>
          <p:nvPr/>
        </p:nvSpPr>
        <p:spPr>
          <a:xfrm>
            <a:off x="9307195" y="3262974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Connecteur droit 33">
            <a:extLst>
              <a:ext uri="{FF2B5EF4-FFF2-40B4-BE49-F238E27FC236}">
                <a16:creationId xmlns:a16="http://schemas.microsoft.com/office/drawing/2014/main" id="{B87CF3D5-9921-E0E3-BFAD-2AB62C70381E}"/>
              </a:ext>
            </a:extLst>
          </p:cNvPr>
          <p:cNvCxnSpPr>
            <a:cxnSpLocks/>
          </p:cNvCxnSpPr>
          <p:nvPr/>
        </p:nvCxnSpPr>
        <p:spPr>
          <a:xfrm>
            <a:off x="8295889" y="4331769"/>
            <a:ext cx="1769147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E93AA95B-FC00-617D-D2BD-CCAFAD19672E}"/>
              </a:ext>
            </a:extLst>
          </p:cNvPr>
          <p:cNvSpPr/>
          <p:nvPr/>
        </p:nvSpPr>
        <p:spPr>
          <a:xfrm>
            <a:off x="8657979" y="3055571"/>
            <a:ext cx="328669" cy="1905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Connecteur droit avec flèche 35">
            <a:extLst>
              <a:ext uri="{FF2B5EF4-FFF2-40B4-BE49-F238E27FC236}">
                <a16:creationId xmlns:a16="http://schemas.microsoft.com/office/drawing/2014/main" id="{EB379D05-23FF-9AF0-CEAC-7348A0347572}"/>
              </a:ext>
            </a:extLst>
          </p:cNvPr>
          <p:cNvCxnSpPr>
            <a:cxnSpLocks/>
          </p:cNvCxnSpPr>
          <p:nvPr/>
        </p:nvCxnSpPr>
        <p:spPr>
          <a:xfrm flipV="1">
            <a:off x="9489291" y="2695311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36">
            <a:extLst>
              <a:ext uri="{FF2B5EF4-FFF2-40B4-BE49-F238E27FC236}">
                <a16:creationId xmlns:a16="http://schemas.microsoft.com/office/drawing/2014/main" id="{80B71EB6-E097-95D0-BE90-F66D88661CC1}"/>
              </a:ext>
            </a:extLst>
          </p:cNvPr>
          <p:cNvCxnSpPr>
            <a:cxnSpLocks/>
          </p:cNvCxnSpPr>
          <p:nvPr/>
        </p:nvCxnSpPr>
        <p:spPr>
          <a:xfrm flipH="1" flipV="1">
            <a:off x="9469157" y="2708488"/>
            <a:ext cx="21292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37">
            <a:extLst>
              <a:ext uri="{FF2B5EF4-FFF2-40B4-BE49-F238E27FC236}">
                <a16:creationId xmlns:a16="http://schemas.microsoft.com/office/drawing/2014/main" id="{4CF5DF62-1787-6FCE-CCAD-FB4BDF009014}"/>
              </a:ext>
            </a:extLst>
          </p:cNvPr>
          <p:cNvCxnSpPr>
            <a:cxnSpLocks/>
          </p:cNvCxnSpPr>
          <p:nvPr/>
        </p:nvCxnSpPr>
        <p:spPr>
          <a:xfrm flipH="1" flipV="1">
            <a:off x="9892273" y="2692553"/>
            <a:ext cx="11628" cy="550708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38">
            <a:extLst>
              <a:ext uri="{FF2B5EF4-FFF2-40B4-BE49-F238E27FC236}">
                <a16:creationId xmlns:a16="http://schemas.microsoft.com/office/drawing/2014/main" id="{C7459932-6FD5-1B78-9B40-36605FB731EF}"/>
              </a:ext>
            </a:extLst>
          </p:cNvPr>
          <p:cNvCxnSpPr>
            <a:cxnSpLocks/>
            <a:endCxn id="25" idx="2"/>
          </p:cNvCxnSpPr>
          <p:nvPr/>
        </p:nvCxnSpPr>
        <p:spPr>
          <a:xfrm flipH="1" flipV="1">
            <a:off x="9469158" y="2698284"/>
            <a:ext cx="381005" cy="533564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llipse 39">
            <a:extLst>
              <a:ext uri="{FF2B5EF4-FFF2-40B4-BE49-F238E27FC236}">
                <a16:creationId xmlns:a16="http://schemas.microsoft.com/office/drawing/2014/main" id="{CD7F4D45-1AB1-D68E-2BEC-8321D437C0D8}"/>
              </a:ext>
            </a:extLst>
          </p:cNvPr>
          <p:cNvSpPr/>
          <p:nvPr/>
        </p:nvSpPr>
        <p:spPr>
          <a:xfrm>
            <a:off x="9089847" y="225497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76" name="Ellipse 40">
            <a:extLst>
              <a:ext uri="{FF2B5EF4-FFF2-40B4-BE49-F238E27FC236}">
                <a16:creationId xmlns:a16="http://schemas.microsoft.com/office/drawing/2014/main" id="{4E58687C-DAF4-DD88-5417-BEB7BC1F6C21}"/>
              </a:ext>
            </a:extLst>
          </p:cNvPr>
          <p:cNvSpPr/>
          <p:nvPr/>
        </p:nvSpPr>
        <p:spPr>
          <a:xfrm>
            <a:off x="8765815" y="225497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77" name="Ellipse 41">
            <a:extLst>
              <a:ext uri="{FF2B5EF4-FFF2-40B4-BE49-F238E27FC236}">
                <a16:creationId xmlns:a16="http://schemas.microsoft.com/office/drawing/2014/main" id="{F8563857-7368-1E3D-92B6-949F03A35DA5}"/>
              </a:ext>
            </a:extLst>
          </p:cNvPr>
          <p:cNvSpPr/>
          <p:nvPr/>
        </p:nvSpPr>
        <p:spPr>
          <a:xfrm>
            <a:off x="8644681" y="3591055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8" name="ZoneTexte 42">
            <a:extLst>
              <a:ext uri="{FF2B5EF4-FFF2-40B4-BE49-F238E27FC236}">
                <a16:creationId xmlns:a16="http://schemas.microsoft.com/office/drawing/2014/main" id="{1EB12DF0-2B17-62DF-610D-3C17467B3B52}"/>
              </a:ext>
            </a:extLst>
          </p:cNvPr>
          <p:cNvSpPr txBox="1"/>
          <p:nvPr/>
        </p:nvSpPr>
        <p:spPr>
          <a:xfrm>
            <a:off x="1979207" y="2581816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5 = 15, j’ajoute la retenue +1= 16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165A0DF-CF9D-4322-E249-58B835C3AD3B}"/>
              </a:ext>
            </a:extLst>
          </p:cNvPr>
          <p:cNvSpPr/>
          <p:nvPr/>
        </p:nvSpPr>
        <p:spPr>
          <a:xfrm>
            <a:off x="1666631" y="1959717"/>
            <a:ext cx="4320000" cy="1050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dirty="0"/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F403FB43-7998-8CDA-806C-45FCF0401C8D}"/>
              </a:ext>
            </a:extLst>
          </p:cNvPr>
          <p:cNvSpPr txBox="1"/>
          <p:nvPr/>
        </p:nvSpPr>
        <p:spPr>
          <a:xfrm>
            <a:off x="1165391" y="3057743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81" name="ZoneTexte 45">
            <a:extLst>
              <a:ext uri="{FF2B5EF4-FFF2-40B4-BE49-F238E27FC236}">
                <a16:creationId xmlns:a16="http://schemas.microsoft.com/office/drawing/2014/main" id="{1FA6AC4C-C607-EAB4-B8F7-85327A4EA330}"/>
              </a:ext>
            </a:extLst>
          </p:cNvPr>
          <p:cNvSpPr txBox="1"/>
          <p:nvPr/>
        </p:nvSpPr>
        <p:spPr>
          <a:xfrm>
            <a:off x="1979207" y="4140371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28, j’écris 8 et je retiens 2</a:t>
            </a:r>
          </a:p>
        </p:txBody>
      </p:sp>
      <p:sp>
        <p:nvSpPr>
          <p:cNvPr id="82" name="ZoneTexte 46">
            <a:extLst>
              <a:ext uri="{FF2B5EF4-FFF2-40B4-BE49-F238E27FC236}">
                <a16:creationId xmlns:a16="http://schemas.microsoft.com/office/drawing/2014/main" id="{5D1711FA-2ECF-7352-16FF-F02A45E89610}"/>
              </a:ext>
            </a:extLst>
          </p:cNvPr>
          <p:cNvSpPr txBox="1"/>
          <p:nvPr/>
        </p:nvSpPr>
        <p:spPr>
          <a:xfrm>
            <a:off x="1979207" y="4616298"/>
            <a:ext cx="352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5 = 35, j’ajoute la retenue + 2 = 37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ZoneTexte 47">
            <a:extLst>
              <a:ext uri="{FF2B5EF4-FFF2-40B4-BE49-F238E27FC236}">
                <a16:creationId xmlns:a16="http://schemas.microsoft.com/office/drawing/2014/main" id="{A2E27553-266C-7403-74DB-4AFE9D9D8F6E}"/>
              </a:ext>
            </a:extLst>
          </p:cNvPr>
          <p:cNvSpPr txBox="1"/>
          <p:nvPr/>
        </p:nvSpPr>
        <p:spPr>
          <a:xfrm>
            <a:off x="1979207" y="3664444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A306FA6-27E6-4A01-F871-2F32CC63561A}"/>
              </a:ext>
            </a:extLst>
          </p:cNvPr>
          <p:cNvSpPr/>
          <p:nvPr/>
        </p:nvSpPr>
        <p:spPr>
          <a:xfrm>
            <a:off x="1666631" y="3575407"/>
            <a:ext cx="4320000" cy="13090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/>
          </a:p>
        </p:txBody>
      </p:sp>
      <p:sp>
        <p:nvSpPr>
          <p:cNvPr id="85" name="Oval 7">
            <a:extLst>
              <a:ext uri="{FF2B5EF4-FFF2-40B4-BE49-F238E27FC236}">
                <a16:creationId xmlns:a16="http://schemas.microsoft.com/office/drawing/2014/main" id="{2ECE8389-73CB-02B7-F362-A1CED68F265C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6" name="Image 9">
            <a:extLst>
              <a:ext uri="{FF2B5EF4-FFF2-40B4-BE49-F238E27FC236}">
                <a16:creationId xmlns:a16="http://schemas.microsoft.com/office/drawing/2014/main" id="{2BADE9B1-7099-6914-F8FF-E7F1CC144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87" name="D_A_02">
            <a:extLst>
              <a:ext uri="{FF2B5EF4-FFF2-40B4-BE49-F238E27FC236}">
                <a16:creationId xmlns:a16="http://schemas.microsoft.com/office/drawing/2014/main" id="{B3ADFAA7-1E8B-8C43-516D-1875D24EFE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88" name="D_A_01">
            <a:extLst>
              <a:ext uri="{FF2B5EF4-FFF2-40B4-BE49-F238E27FC236}">
                <a16:creationId xmlns:a16="http://schemas.microsoft.com/office/drawing/2014/main" id="{875FBE60-5C48-E78C-0750-EC095E07030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multiplier un entier à 2 chiffres par un entier à 2 chiffres : </a:t>
            </a:r>
          </a:p>
        </p:txBody>
      </p:sp>
      <p:sp>
        <p:nvSpPr>
          <p:cNvPr id="89" name="Google Shape;528;p39">
            <a:extLst>
              <a:ext uri="{FF2B5EF4-FFF2-40B4-BE49-F238E27FC236}">
                <a16:creationId xmlns:a16="http://schemas.microsoft.com/office/drawing/2014/main" id="{E8DB760F-59BA-FAEA-ACB2-F504176BBEEF}"/>
              </a:ext>
            </a:extLst>
          </p:cNvPr>
          <p:cNvSpPr txBox="1"/>
          <p:nvPr/>
        </p:nvSpPr>
        <p:spPr>
          <a:xfrm>
            <a:off x="1165391" y="1314522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/>
      <p:bldP spid="13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5" grpId="0" animBg="1"/>
      <p:bldP spid="76" grpId="0" animBg="1"/>
      <p:bldP spid="77" grpId="0" animBg="1"/>
      <p:bldP spid="78" grpId="0"/>
      <p:bldP spid="79" grpId="0" animBg="1"/>
      <p:bldP spid="80" grpId="0"/>
      <p:bldP spid="81" grpId="0"/>
      <p:bldP spid="82" grpId="0"/>
      <p:bldP spid="83" grpId="0"/>
      <p:bldP spid="84" grpId="0" animBg="1"/>
      <p:bldP spid="8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484020-74D5-819B-88FC-2A21736750B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0E5274D4-0B1B-605F-1DF7-154B00FB941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3383910-AB93-88E2-2B67-D07B171FA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AF21AB5E-9899-8E9B-2C01-1D6238FD10AB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72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86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19">
            <a:extLst>
              <a:ext uri="{FF2B5EF4-FFF2-40B4-BE49-F238E27FC236}">
                <a16:creationId xmlns:a16="http://schemas.microsoft.com/office/drawing/2014/main" id="{61154150-B02E-F051-B0EC-33156D588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448" y="5149256"/>
            <a:ext cx="494718" cy="377498"/>
          </a:xfrm>
          <a:prstGeom prst="rect">
            <a:avLst/>
          </a:prstGeom>
        </p:spPr>
      </p:pic>
      <p:pic>
        <p:nvPicPr>
          <p:cNvPr id="9" name="Picture 19">
            <a:extLst>
              <a:ext uri="{FF2B5EF4-FFF2-40B4-BE49-F238E27FC236}">
                <a16:creationId xmlns:a16="http://schemas.microsoft.com/office/drawing/2014/main" id="{65475740-9279-1E2A-D742-2448C16B7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448" y="5149256"/>
            <a:ext cx="494718" cy="377498"/>
          </a:xfrm>
          <a:prstGeom prst="rect">
            <a:avLst/>
          </a:prstGeom>
        </p:spPr>
      </p:pic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37D077AD-6900-D5B2-F16F-AFF2BCAB7383}"/>
              </a:ext>
            </a:extLst>
          </p:cNvPr>
          <p:cNvSpPr txBox="1"/>
          <p:nvPr/>
        </p:nvSpPr>
        <p:spPr>
          <a:xfrm>
            <a:off x="1064359" y="1567483"/>
            <a:ext cx="370068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Rectangle : coins arrondis 5">
            <a:extLst>
              <a:ext uri="{FF2B5EF4-FFF2-40B4-BE49-F238E27FC236}">
                <a16:creationId xmlns:a16="http://schemas.microsoft.com/office/drawing/2014/main" id="{FC17BF4C-8A8E-53B9-4786-C3420A0C04EE}"/>
              </a:ext>
            </a:extLst>
          </p:cNvPr>
          <p:cNvSpPr/>
          <p:nvPr/>
        </p:nvSpPr>
        <p:spPr>
          <a:xfrm>
            <a:off x="5710949" y="5837784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72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86 = 6192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1DC2F052-C006-E8C6-DBB6-DA9F63F2508F}"/>
              </a:ext>
            </a:extLst>
          </p:cNvPr>
          <p:cNvSpPr txBox="1"/>
          <p:nvPr/>
        </p:nvSpPr>
        <p:spPr>
          <a:xfrm>
            <a:off x="1064359" y="3171269"/>
            <a:ext cx="410580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213529D9-8F6A-54F2-86F9-98994B9B3302}"/>
              </a:ext>
            </a:extLst>
          </p:cNvPr>
          <p:cNvSpPr txBox="1"/>
          <p:nvPr/>
        </p:nvSpPr>
        <p:spPr>
          <a:xfrm>
            <a:off x="1064360" y="5818588"/>
            <a:ext cx="363195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0D6116D4-4D1D-2FC1-4579-7AC5B9148C4C}"/>
              </a:ext>
            </a:extLst>
          </p:cNvPr>
          <p:cNvSpPr/>
          <p:nvPr/>
        </p:nvSpPr>
        <p:spPr>
          <a:xfrm>
            <a:off x="5411322" y="1506311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B65D4CF7-4129-5CC0-5D6A-8E9A3AB2458A}"/>
              </a:ext>
            </a:extLst>
          </p:cNvPr>
          <p:cNvSpPr/>
          <p:nvPr/>
        </p:nvSpPr>
        <p:spPr>
          <a:xfrm>
            <a:off x="9486369" y="2460890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7" name="ZoneTexte 62">
            <a:extLst>
              <a:ext uri="{FF2B5EF4-FFF2-40B4-BE49-F238E27FC236}">
                <a16:creationId xmlns:a16="http://schemas.microsoft.com/office/drawing/2014/main" id="{EEEB6085-E36E-96DF-DE9A-51A4A85F9226}"/>
              </a:ext>
            </a:extLst>
          </p:cNvPr>
          <p:cNvSpPr txBox="1"/>
          <p:nvPr/>
        </p:nvSpPr>
        <p:spPr>
          <a:xfrm>
            <a:off x="1740711" y="2189261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12, j’écris 2 et je retiens 1</a:t>
            </a:r>
          </a:p>
        </p:txBody>
      </p:sp>
      <p:sp>
        <p:nvSpPr>
          <p:cNvPr id="18" name="ZoneTexte 63">
            <a:extLst>
              <a:ext uri="{FF2B5EF4-FFF2-40B4-BE49-F238E27FC236}">
                <a16:creationId xmlns:a16="http://schemas.microsoft.com/office/drawing/2014/main" id="{C2B7276E-94D5-D3CE-6EBB-87E2D827966E}"/>
              </a:ext>
            </a:extLst>
          </p:cNvPr>
          <p:cNvSpPr txBox="1"/>
          <p:nvPr/>
        </p:nvSpPr>
        <p:spPr>
          <a:xfrm>
            <a:off x="1740711" y="4284051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16, j’écris 6 et je retiens 1</a:t>
            </a: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B8931EC4-C887-24D4-9B18-D9F1AE31293A}"/>
              </a:ext>
            </a:extLst>
          </p:cNvPr>
          <p:cNvSpPr txBox="1"/>
          <p:nvPr/>
        </p:nvSpPr>
        <p:spPr>
          <a:xfrm>
            <a:off x="1064360" y="5242976"/>
            <a:ext cx="403793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101B768C-273C-6446-83E6-31BC9964A218}"/>
              </a:ext>
            </a:extLst>
          </p:cNvPr>
          <p:cNvSpPr/>
          <p:nvPr/>
        </p:nvSpPr>
        <p:spPr>
          <a:xfrm>
            <a:off x="9909485" y="2455159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87EA2028-D158-B77C-892A-3C5E4CEDFF18}"/>
              </a:ext>
            </a:extLst>
          </p:cNvPr>
          <p:cNvSpPr/>
          <p:nvPr/>
        </p:nvSpPr>
        <p:spPr>
          <a:xfrm>
            <a:off x="9909485" y="3268111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Connecteur droit 68">
            <a:extLst>
              <a:ext uri="{FF2B5EF4-FFF2-40B4-BE49-F238E27FC236}">
                <a16:creationId xmlns:a16="http://schemas.microsoft.com/office/drawing/2014/main" id="{7CA53F81-212E-A866-60BB-BF8E0584502F}"/>
              </a:ext>
            </a:extLst>
          </p:cNvPr>
          <p:cNvCxnSpPr>
            <a:cxnSpLocks/>
          </p:cNvCxnSpPr>
          <p:nvPr/>
        </p:nvCxnSpPr>
        <p:spPr>
          <a:xfrm>
            <a:off x="8677457" y="3563519"/>
            <a:ext cx="176914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BC6F96D7-0585-54B1-3871-500CA03423A5}"/>
              </a:ext>
            </a:extLst>
          </p:cNvPr>
          <p:cNvSpPr/>
          <p:nvPr/>
        </p:nvSpPr>
        <p:spPr>
          <a:xfrm>
            <a:off x="9486369" y="3676912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40432127-4DEE-FE25-4B46-3BA6C64D50F4}"/>
              </a:ext>
            </a:extLst>
          </p:cNvPr>
          <p:cNvSpPr/>
          <p:nvPr/>
        </p:nvSpPr>
        <p:spPr>
          <a:xfrm>
            <a:off x="9909485" y="3671317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0558B177-2990-D6CF-5C14-CEFAFCD67395}"/>
              </a:ext>
            </a:extLst>
          </p:cNvPr>
          <p:cNvSpPr/>
          <p:nvPr/>
        </p:nvSpPr>
        <p:spPr>
          <a:xfrm>
            <a:off x="9073431" y="3676915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F003C55C-668B-4AD0-0163-04A2D243D0DE}"/>
              </a:ext>
            </a:extLst>
          </p:cNvPr>
          <p:cNvSpPr/>
          <p:nvPr/>
        </p:nvSpPr>
        <p:spPr>
          <a:xfrm>
            <a:off x="9486369" y="3992135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3F59DB2A-C6B1-ED38-FD56-A61678AFFB42}"/>
              </a:ext>
            </a:extLst>
          </p:cNvPr>
          <p:cNvSpPr/>
          <p:nvPr/>
        </p:nvSpPr>
        <p:spPr>
          <a:xfrm>
            <a:off x="9909485" y="4033335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2C59993C-F00C-8F11-1445-3C10FE8A3F09}"/>
              </a:ext>
            </a:extLst>
          </p:cNvPr>
          <p:cNvSpPr/>
          <p:nvPr/>
        </p:nvSpPr>
        <p:spPr>
          <a:xfrm>
            <a:off x="9073431" y="398579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noProof="0" dirty="0">
                <a:solidFill>
                  <a:srgbClr val="00B0F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E5AB94B8-E596-D0C7-88E2-E77A06170E26}"/>
              </a:ext>
            </a:extLst>
          </p:cNvPr>
          <p:cNvSpPr/>
          <p:nvPr/>
        </p:nvSpPr>
        <p:spPr>
          <a:xfrm>
            <a:off x="8652637" y="3995422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92251D28-80F8-42D6-70AD-7C5ECEBA7708}"/>
              </a:ext>
            </a:extLst>
          </p:cNvPr>
          <p:cNvSpPr/>
          <p:nvPr/>
        </p:nvSpPr>
        <p:spPr>
          <a:xfrm>
            <a:off x="9486369" y="4417873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91B13CF2-A795-F69B-573B-FF576267B745}"/>
              </a:ext>
            </a:extLst>
          </p:cNvPr>
          <p:cNvSpPr/>
          <p:nvPr/>
        </p:nvSpPr>
        <p:spPr>
          <a:xfrm>
            <a:off x="9909485" y="4417873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FC1CEFC7-4A43-4F57-DB16-7E1B79D19C4E}"/>
              </a:ext>
            </a:extLst>
          </p:cNvPr>
          <p:cNvSpPr/>
          <p:nvPr/>
        </p:nvSpPr>
        <p:spPr>
          <a:xfrm>
            <a:off x="9073431" y="441787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0F797473-5059-2B4B-20F5-775BA756AB50}"/>
              </a:ext>
            </a:extLst>
          </p:cNvPr>
          <p:cNvSpPr/>
          <p:nvPr/>
        </p:nvSpPr>
        <p:spPr>
          <a:xfrm>
            <a:off x="8652637" y="441787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0AD4FDA4-7ABA-1B21-B263-2E29008F0778}"/>
              </a:ext>
            </a:extLst>
          </p:cNvPr>
          <p:cNvSpPr/>
          <p:nvPr/>
        </p:nvSpPr>
        <p:spPr>
          <a:xfrm>
            <a:off x="9486369" y="3268111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6" name="Connecteur droit 81">
            <a:extLst>
              <a:ext uri="{FF2B5EF4-FFF2-40B4-BE49-F238E27FC236}">
                <a16:creationId xmlns:a16="http://schemas.microsoft.com/office/drawing/2014/main" id="{968EC210-A4E7-D2B3-D7F8-C5E2A3BB9069}"/>
              </a:ext>
            </a:extLst>
          </p:cNvPr>
          <p:cNvCxnSpPr>
            <a:cxnSpLocks/>
          </p:cNvCxnSpPr>
          <p:nvPr/>
        </p:nvCxnSpPr>
        <p:spPr>
          <a:xfrm>
            <a:off x="8605471" y="4336906"/>
            <a:ext cx="160831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D695C5FD-CFF4-BC2E-8DA6-5D8AA4D4FE2A}"/>
              </a:ext>
            </a:extLst>
          </p:cNvPr>
          <p:cNvSpPr/>
          <p:nvPr/>
        </p:nvSpPr>
        <p:spPr>
          <a:xfrm>
            <a:off x="8862656" y="3081552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Connecteur droit avec flèche 83">
            <a:extLst>
              <a:ext uri="{FF2B5EF4-FFF2-40B4-BE49-F238E27FC236}">
                <a16:creationId xmlns:a16="http://schemas.microsoft.com/office/drawing/2014/main" id="{9547C734-A743-DA6E-1DCF-2CE5065A64EA}"/>
              </a:ext>
            </a:extLst>
          </p:cNvPr>
          <p:cNvCxnSpPr>
            <a:cxnSpLocks/>
          </p:cNvCxnSpPr>
          <p:nvPr/>
        </p:nvCxnSpPr>
        <p:spPr>
          <a:xfrm flipV="1">
            <a:off x="9658305" y="2700448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84">
            <a:extLst>
              <a:ext uri="{FF2B5EF4-FFF2-40B4-BE49-F238E27FC236}">
                <a16:creationId xmlns:a16="http://schemas.microsoft.com/office/drawing/2014/main" id="{BA8F946B-0732-97DE-3BBD-8D386E35C93F}"/>
              </a:ext>
            </a:extLst>
          </p:cNvPr>
          <p:cNvCxnSpPr>
            <a:cxnSpLocks/>
          </p:cNvCxnSpPr>
          <p:nvPr/>
        </p:nvCxnSpPr>
        <p:spPr>
          <a:xfrm flipH="1" flipV="1">
            <a:off x="9648331" y="2713625"/>
            <a:ext cx="21292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85">
            <a:extLst>
              <a:ext uri="{FF2B5EF4-FFF2-40B4-BE49-F238E27FC236}">
                <a16:creationId xmlns:a16="http://schemas.microsoft.com/office/drawing/2014/main" id="{E02F551C-1248-A3E8-B48A-675006FFFBD9}"/>
              </a:ext>
            </a:extLst>
          </p:cNvPr>
          <p:cNvCxnSpPr>
            <a:cxnSpLocks/>
          </p:cNvCxnSpPr>
          <p:nvPr/>
        </p:nvCxnSpPr>
        <p:spPr>
          <a:xfrm flipH="1" flipV="1">
            <a:off x="10071447" y="2697690"/>
            <a:ext cx="11628" cy="550708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86">
            <a:extLst>
              <a:ext uri="{FF2B5EF4-FFF2-40B4-BE49-F238E27FC236}">
                <a16:creationId xmlns:a16="http://schemas.microsoft.com/office/drawing/2014/main" id="{5DC9C9DA-D2D0-E15C-B23B-F8BE7F2F8AED}"/>
              </a:ext>
            </a:extLst>
          </p:cNvPr>
          <p:cNvCxnSpPr>
            <a:cxnSpLocks/>
            <a:endCxn id="16" idx="2"/>
          </p:cNvCxnSpPr>
          <p:nvPr/>
        </p:nvCxnSpPr>
        <p:spPr>
          <a:xfrm flipH="1" flipV="1">
            <a:off x="9648332" y="2703421"/>
            <a:ext cx="381005" cy="533564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87">
            <a:extLst>
              <a:ext uri="{FF2B5EF4-FFF2-40B4-BE49-F238E27FC236}">
                <a16:creationId xmlns:a16="http://schemas.microsoft.com/office/drawing/2014/main" id="{5FC4D034-43F1-52D9-7F3E-0A0CCA7AB425}"/>
              </a:ext>
            </a:extLst>
          </p:cNvPr>
          <p:cNvSpPr/>
          <p:nvPr/>
        </p:nvSpPr>
        <p:spPr>
          <a:xfrm>
            <a:off x="9299501" y="2249954"/>
            <a:ext cx="252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43" name="Ellipse 88">
            <a:extLst>
              <a:ext uri="{FF2B5EF4-FFF2-40B4-BE49-F238E27FC236}">
                <a16:creationId xmlns:a16="http://schemas.microsoft.com/office/drawing/2014/main" id="{AA136A5B-A32F-C939-52CC-2D4E985B9B58}"/>
              </a:ext>
            </a:extLst>
          </p:cNvPr>
          <p:cNvSpPr/>
          <p:nvPr/>
        </p:nvSpPr>
        <p:spPr>
          <a:xfrm>
            <a:off x="8975469" y="2249954"/>
            <a:ext cx="252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44" name="Ellipse 89">
            <a:extLst>
              <a:ext uri="{FF2B5EF4-FFF2-40B4-BE49-F238E27FC236}">
                <a16:creationId xmlns:a16="http://schemas.microsoft.com/office/drawing/2014/main" id="{866D253C-3A30-1C0C-C680-FA867B9C1FB8}"/>
              </a:ext>
            </a:extLst>
          </p:cNvPr>
          <p:cNvSpPr/>
          <p:nvPr/>
        </p:nvSpPr>
        <p:spPr>
          <a:xfrm>
            <a:off x="8691776" y="3580952"/>
            <a:ext cx="252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5" name="ZoneTexte 90">
            <a:extLst>
              <a:ext uri="{FF2B5EF4-FFF2-40B4-BE49-F238E27FC236}">
                <a16:creationId xmlns:a16="http://schemas.microsoft.com/office/drawing/2014/main" id="{A4D72D5E-DB01-5D8E-D8B4-F0ED525F7647}"/>
              </a:ext>
            </a:extLst>
          </p:cNvPr>
          <p:cNvSpPr txBox="1"/>
          <p:nvPr/>
        </p:nvSpPr>
        <p:spPr>
          <a:xfrm>
            <a:off x="1740711" y="2680265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7 = 42, j’ajoute la retenue +1 = 43</a:t>
            </a:r>
          </a:p>
        </p:txBody>
      </p:sp>
      <p:sp>
        <p:nvSpPr>
          <p:cNvPr id="46" name="ZoneTexte 91">
            <a:extLst>
              <a:ext uri="{FF2B5EF4-FFF2-40B4-BE49-F238E27FC236}">
                <a16:creationId xmlns:a16="http://schemas.microsoft.com/office/drawing/2014/main" id="{3B616301-E1E7-FE71-AD69-B7063D1548B1}"/>
              </a:ext>
            </a:extLst>
          </p:cNvPr>
          <p:cNvSpPr txBox="1"/>
          <p:nvPr/>
        </p:nvSpPr>
        <p:spPr>
          <a:xfrm>
            <a:off x="1740711" y="4775055"/>
            <a:ext cx="352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7 = 56, j’ajoute la retenue + 1 = 57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ZoneTexte 92">
            <a:extLst>
              <a:ext uri="{FF2B5EF4-FFF2-40B4-BE49-F238E27FC236}">
                <a16:creationId xmlns:a16="http://schemas.microsoft.com/office/drawing/2014/main" id="{EFD8470F-FB3C-D3C1-A539-C9729A218EE3}"/>
              </a:ext>
            </a:extLst>
          </p:cNvPr>
          <p:cNvSpPr txBox="1"/>
          <p:nvPr/>
        </p:nvSpPr>
        <p:spPr>
          <a:xfrm>
            <a:off x="1740711" y="3793047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48" name="Rectangle : coins arrondis 95">
            <a:extLst>
              <a:ext uri="{FF2B5EF4-FFF2-40B4-BE49-F238E27FC236}">
                <a16:creationId xmlns:a16="http://schemas.microsoft.com/office/drawing/2014/main" id="{7B618EF1-B9D4-5B9F-3FB1-FCE944CCB5E8}"/>
              </a:ext>
            </a:extLst>
          </p:cNvPr>
          <p:cNvSpPr/>
          <p:nvPr/>
        </p:nvSpPr>
        <p:spPr>
          <a:xfrm>
            <a:off x="8481775" y="2142000"/>
            <a:ext cx="2059234" cy="2693183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C7B3635-F936-9C8F-6D98-F5897CCDAEEE}"/>
              </a:ext>
            </a:extLst>
          </p:cNvPr>
          <p:cNvSpPr/>
          <p:nvPr/>
        </p:nvSpPr>
        <p:spPr>
          <a:xfrm>
            <a:off x="1740710" y="2185466"/>
            <a:ext cx="4094840" cy="861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CA7C0B5-0025-1188-B0E9-C838DC0935D3}"/>
              </a:ext>
            </a:extLst>
          </p:cNvPr>
          <p:cNvSpPr/>
          <p:nvPr/>
        </p:nvSpPr>
        <p:spPr>
          <a:xfrm>
            <a:off x="1666557" y="3761472"/>
            <a:ext cx="4094840" cy="1387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7" grpId="0"/>
      <p:bldP spid="18" grpId="0"/>
      <p:bldP spid="19" grpId="0"/>
      <p:bldP spid="23" grpId="0" animBg="1"/>
      <p:bldP spid="24" grpId="0" animBg="1"/>
      <p:bldP spid="26" grpId="0" animBg="1"/>
      <p:bldP spid="27" grpId="0" animBg="1"/>
      <p:bldP spid="28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4" grpId="0" animBg="1"/>
      <p:bldP spid="45" grpId="0"/>
      <p:bldP spid="46" grpId="0"/>
      <p:bldP spid="47" grpId="0"/>
      <p:bldP spid="49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0D240F6A-7898-F4DE-38D2-F8BA40011B5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68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24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248FF30-1A70-6E3A-7A00-F930C5DAFD4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05303AFE-FA67-AA20-3D51-C13CA8F529B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8CEB759-74E4-EB86-AC2B-E798054AB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>
            <a:extLst>
              <a:ext uri="{FF2B5EF4-FFF2-40B4-BE49-F238E27FC236}">
                <a16:creationId xmlns:a16="http://schemas.microsoft.com/office/drawing/2014/main" id="{83734A65-6866-4E43-FA8D-70DA4CA09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293" y="5319794"/>
            <a:ext cx="494718" cy="377498"/>
          </a:xfrm>
          <a:prstGeom prst="rect">
            <a:avLst/>
          </a:prstGeom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D38DB99C-65E5-AF09-BFDA-4DF749F562AE}"/>
              </a:ext>
            </a:extLst>
          </p:cNvPr>
          <p:cNvSpPr txBox="1"/>
          <p:nvPr/>
        </p:nvSpPr>
        <p:spPr>
          <a:xfrm>
            <a:off x="945826" y="1419169"/>
            <a:ext cx="473410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unités</a:t>
            </a:r>
            <a:endParaRPr sz="2400" b="1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DE46AA9-4443-7D11-45C4-9E9843A07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293" y="5319794"/>
            <a:ext cx="494718" cy="377498"/>
          </a:xfrm>
          <a:prstGeom prst="rect">
            <a:avLst/>
          </a:prstGeom>
        </p:spPr>
      </p:pic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8B1A82B1-6325-A8F4-E977-37E57E14DBF4}"/>
              </a:ext>
            </a:extLst>
          </p:cNvPr>
          <p:cNvSpPr txBox="1"/>
          <p:nvPr/>
        </p:nvSpPr>
        <p:spPr>
          <a:xfrm>
            <a:off x="945826" y="3017789"/>
            <a:ext cx="461688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dizaines</a:t>
            </a:r>
            <a:endParaRPr sz="2400" b="1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97392B83-85D1-053D-7FA2-9C97F9E578AC}"/>
              </a:ext>
            </a:extLst>
          </p:cNvPr>
          <p:cNvSpPr txBox="1"/>
          <p:nvPr/>
        </p:nvSpPr>
        <p:spPr>
          <a:xfrm>
            <a:off x="945825" y="5656501"/>
            <a:ext cx="408405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4F49DAE2-F519-ED2B-3E3B-525763176D08}"/>
              </a:ext>
            </a:extLst>
          </p:cNvPr>
          <p:cNvSpPr/>
          <p:nvPr/>
        </p:nvSpPr>
        <p:spPr>
          <a:xfrm>
            <a:off x="5223776" y="5679584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68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24 = 1632</a:t>
            </a:r>
          </a:p>
        </p:txBody>
      </p: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74B0B418-59F8-292F-EFB0-A5B95A1FF39A}"/>
              </a:ext>
            </a:extLst>
          </p:cNvPr>
          <p:cNvSpPr/>
          <p:nvPr/>
        </p:nvSpPr>
        <p:spPr>
          <a:xfrm>
            <a:off x="5699019" y="128935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68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2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5" name="ZoneTexte 63">
            <a:extLst>
              <a:ext uri="{FF2B5EF4-FFF2-40B4-BE49-F238E27FC236}">
                <a16:creationId xmlns:a16="http://schemas.microsoft.com/office/drawing/2014/main" id="{870BFA8A-FA69-0156-2FFB-A9796ADFCEF2}"/>
              </a:ext>
            </a:extLst>
          </p:cNvPr>
          <p:cNvSpPr txBox="1"/>
          <p:nvPr/>
        </p:nvSpPr>
        <p:spPr>
          <a:xfrm>
            <a:off x="1594010" y="2039225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8 = 32, j’écris 2 et je retiens 3</a:t>
            </a:r>
          </a:p>
        </p:txBody>
      </p:sp>
      <p:sp>
        <p:nvSpPr>
          <p:cNvPr id="16" name="ZoneTexte 64">
            <a:extLst>
              <a:ext uri="{FF2B5EF4-FFF2-40B4-BE49-F238E27FC236}">
                <a16:creationId xmlns:a16="http://schemas.microsoft.com/office/drawing/2014/main" id="{61BF2DCB-35F9-095E-0252-7D4CCD8366EC}"/>
              </a:ext>
            </a:extLst>
          </p:cNvPr>
          <p:cNvSpPr txBox="1"/>
          <p:nvPr/>
        </p:nvSpPr>
        <p:spPr>
          <a:xfrm>
            <a:off x="1594010" y="4127127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8 = 16, j’écris 6 et je retiens 1</a:t>
            </a:r>
          </a:p>
        </p:txBody>
      </p:sp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2D987493-CC59-DF7E-A948-BDBCF1DF3F68}"/>
              </a:ext>
            </a:extLst>
          </p:cNvPr>
          <p:cNvSpPr/>
          <p:nvPr/>
        </p:nvSpPr>
        <p:spPr>
          <a:xfrm>
            <a:off x="9297531" y="2668977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F4AFDF4C-2975-7127-DD48-9438D712FB85}"/>
              </a:ext>
            </a:extLst>
          </p:cNvPr>
          <p:cNvSpPr/>
          <p:nvPr/>
        </p:nvSpPr>
        <p:spPr>
          <a:xfrm>
            <a:off x="9728024" y="2663246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C782BC3-C3B1-8753-9293-3ECA49CA29A8}"/>
              </a:ext>
            </a:extLst>
          </p:cNvPr>
          <p:cNvSpPr/>
          <p:nvPr/>
        </p:nvSpPr>
        <p:spPr>
          <a:xfrm>
            <a:off x="9728024" y="347619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20" name="Connecteur droit 69">
            <a:extLst>
              <a:ext uri="{FF2B5EF4-FFF2-40B4-BE49-F238E27FC236}">
                <a16:creationId xmlns:a16="http://schemas.microsoft.com/office/drawing/2014/main" id="{A4F712E9-C9B1-88E0-A618-11DFFEE11F30}"/>
              </a:ext>
            </a:extLst>
          </p:cNvPr>
          <p:cNvCxnSpPr/>
          <p:nvPr/>
        </p:nvCxnSpPr>
        <p:spPr>
          <a:xfrm>
            <a:off x="8601882" y="3771606"/>
            <a:ext cx="1608314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30629993-42A9-F15A-B464-8D154846A88E}"/>
              </a:ext>
            </a:extLst>
          </p:cNvPr>
          <p:cNvSpPr/>
          <p:nvPr/>
        </p:nvSpPr>
        <p:spPr>
          <a:xfrm>
            <a:off x="9297531" y="3884999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22" name="Rectangle : coins arrondis 5">
            <a:extLst>
              <a:ext uri="{FF2B5EF4-FFF2-40B4-BE49-F238E27FC236}">
                <a16:creationId xmlns:a16="http://schemas.microsoft.com/office/drawing/2014/main" id="{FDAA5BD8-6045-8349-A104-4ADF5FF67335}"/>
              </a:ext>
            </a:extLst>
          </p:cNvPr>
          <p:cNvSpPr/>
          <p:nvPr/>
        </p:nvSpPr>
        <p:spPr>
          <a:xfrm>
            <a:off x="9728024" y="3879404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C38A9F96-754F-B2F5-70AE-683EA91C97B2}"/>
              </a:ext>
            </a:extLst>
          </p:cNvPr>
          <p:cNvSpPr/>
          <p:nvPr/>
        </p:nvSpPr>
        <p:spPr>
          <a:xfrm>
            <a:off x="8885874" y="3885002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CC863497-C90C-187B-687B-D844A80A7DD7}"/>
              </a:ext>
            </a:extLst>
          </p:cNvPr>
          <p:cNvSpPr/>
          <p:nvPr/>
        </p:nvSpPr>
        <p:spPr>
          <a:xfrm>
            <a:off x="9297531" y="4200222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456EBEE0-545D-B6D6-73B0-A8FACB8C0707}"/>
              </a:ext>
            </a:extLst>
          </p:cNvPr>
          <p:cNvSpPr/>
          <p:nvPr/>
        </p:nvSpPr>
        <p:spPr>
          <a:xfrm>
            <a:off x="9728024" y="4241422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5169627A-5067-26EE-017A-8DAEEE2C54B7}"/>
              </a:ext>
            </a:extLst>
          </p:cNvPr>
          <p:cNvSpPr/>
          <p:nvPr/>
        </p:nvSpPr>
        <p:spPr>
          <a:xfrm>
            <a:off x="8885874" y="4193880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C9CFD495-490E-50BD-0F5F-BBFCDC8B7D1B}"/>
              </a:ext>
            </a:extLst>
          </p:cNvPr>
          <p:cNvSpPr/>
          <p:nvPr/>
        </p:nvSpPr>
        <p:spPr>
          <a:xfrm>
            <a:off x="8458984" y="420350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3AC561DC-B56B-621C-948A-D712998C4695}"/>
              </a:ext>
            </a:extLst>
          </p:cNvPr>
          <p:cNvSpPr/>
          <p:nvPr/>
        </p:nvSpPr>
        <p:spPr>
          <a:xfrm>
            <a:off x="9297531" y="4625960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C6817BD7-F3BB-C12B-830A-01E4FEE31D04}"/>
              </a:ext>
            </a:extLst>
          </p:cNvPr>
          <p:cNvSpPr/>
          <p:nvPr/>
        </p:nvSpPr>
        <p:spPr>
          <a:xfrm>
            <a:off x="9728024" y="4625960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146E4080-AC46-AACF-66CE-417F40BF5BF5}"/>
              </a:ext>
            </a:extLst>
          </p:cNvPr>
          <p:cNvSpPr/>
          <p:nvPr/>
        </p:nvSpPr>
        <p:spPr>
          <a:xfrm>
            <a:off x="8885874" y="4625960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51BC1AAB-C350-6618-7B36-26AD51CC87E1}"/>
              </a:ext>
            </a:extLst>
          </p:cNvPr>
          <p:cNvSpPr/>
          <p:nvPr/>
        </p:nvSpPr>
        <p:spPr>
          <a:xfrm>
            <a:off x="8458984" y="4625960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E79FCA4A-023E-949E-67A4-F83EDD5AD3FA}"/>
              </a:ext>
            </a:extLst>
          </p:cNvPr>
          <p:cNvSpPr/>
          <p:nvPr/>
        </p:nvSpPr>
        <p:spPr>
          <a:xfrm>
            <a:off x="9308266" y="347619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2</a:t>
            </a:r>
          </a:p>
        </p:txBody>
      </p:sp>
      <p:cxnSp>
        <p:nvCxnSpPr>
          <p:cNvPr id="34" name="Connecteur droit 82">
            <a:extLst>
              <a:ext uri="{FF2B5EF4-FFF2-40B4-BE49-F238E27FC236}">
                <a16:creationId xmlns:a16="http://schemas.microsoft.com/office/drawing/2014/main" id="{EB3D1A08-53F1-2E8E-362D-F6F32B666F0B}"/>
              </a:ext>
            </a:extLst>
          </p:cNvPr>
          <p:cNvCxnSpPr>
            <a:cxnSpLocks/>
          </p:cNvCxnSpPr>
          <p:nvPr/>
        </p:nvCxnSpPr>
        <p:spPr>
          <a:xfrm>
            <a:off x="8420712" y="4544993"/>
            <a:ext cx="1608315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A4893906-097C-3078-92B9-40E66195BE34}"/>
              </a:ext>
            </a:extLst>
          </p:cNvPr>
          <p:cNvSpPr/>
          <p:nvPr/>
        </p:nvSpPr>
        <p:spPr>
          <a:xfrm>
            <a:off x="8678796" y="3280017"/>
            <a:ext cx="315170" cy="1928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36" name="Connecteur droit avec flèche 84">
            <a:extLst>
              <a:ext uri="{FF2B5EF4-FFF2-40B4-BE49-F238E27FC236}">
                <a16:creationId xmlns:a16="http://schemas.microsoft.com/office/drawing/2014/main" id="{863C5470-3521-C83F-B5A0-7DB7EC86742D}"/>
              </a:ext>
            </a:extLst>
          </p:cNvPr>
          <p:cNvCxnSpPr>
            <a:cxnSpLocks/>
          </p:cNvCxnSpPr>
          <p:nvPr/>
        </p:nvCxnSpPr>
        <p:spPr>
          <a:xfrm flipV="1">
            <a:off x="9476844" y="2908535"/>
            <a:ext cx="384131" cy="53877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7" name="Connecteur droit avec flèche 85">
            <a:extLst>
              <a:ext uri="{FF2B5EF4-FFF2-40B4-BE49-F238E27FC236}">
                <a16:creationId xmlns:a16="http://schemas.microsoft.com/office/drawing/2014/main" id="{AB6E2185-5950-1E5E-113D-EE8CBCC9B94E}"/>
              </a:ext>
            </a:extLst>
          </p:cNvPr>
          <p:cNvCxnSpPr>
            <a:cxnSpLocks/>
          </p:cNvCxnSpPr>
          <p:nvPr/>
        </p:nvCxnSpPr>
        <p:spPr>
          <a:xfrm flipH="1" flipV="1">
            <a:off x="9447168" y="2921712"/>
            <a:ext cx="24650" cy="55448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8" name="Connecteur droit avec flèche 86">
            <a:extLst>
              <a:ext uri="{FF2B5EF4-FFF2-40B4-BE49-F238E27FC236}">
                <a16:creationId xmlns:a16="http://schemas.microsoft.com/office/drawing/2014/main" id="{8A8659ED-B136-210D-2475-93809D45349B}"/>
              </a:ext>
            </a:extLst>
          </p:cNvPr>
          <p:cNvCxnSpPr>
            <a:cxnSpLocks/>
          </p:cNvCxnSpPr>
          <p:nvPr/>
        </p:nvCxnSpPr>
        <p:spPr>
          <a:xfrm flipH="1" flipV="1">
            <a:off x="9889986" y="2905777"/>
            <a:ext cx="11628" cy="550708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9" name="Connecteur droit avec flèche 87">
            <a:extLst>
              <a:ext uri="{FF2B5EF4-FFF2-40B4-BE49-F238E27FC236}">
                <a16:creationId xmlns:a16="http://schemas.microsoft.com/office/drawing/2014/main" id="{0EAFBBDD-FAE9-D37F-9D71-DD3DDF2EE45C}"/>
              </a:ext>
            </a:extLst>
          </p:cNvPr>
          <p:cNvCxnSpPr>
            <a:cxnSpLocks/>
            <a:endCxn id="17" idx="2"/>
          </p:cNvCxnSpPr>
          <p:nvPr/>
        </p:nvCxnSpPr>
        <p:spPr>
          <a:xfrm flipH="1" flipV="1">
            <a:off x="9459494" y="2911508"/>
            <a:ext cx="394478" cy="533564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0" name="Ellipse 88">
            <a:extLst>
              <a:ext uri="{FF2B5EF4-FFF2-40B4-BE49-F238E27FC236}">
                <a16:creationId xmlns:a16="http://schemas.microsoft.com/office/drawing/2014/main" id="{96DA47EB-EEFD-DC4F-A233-6733BC4B3298}"/>
              </a:ext>
            </a:extLst>
          </p:cNvPr>
          <p:cNvSpPr/>
          <p:nvPr/>
        </p:nvSpPr>
        <p:spPr>
          <a:xfrm>
            <a:off x="9077400" y="2449913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41" name="Ellipse 89">
            <a:extLst>
              <a:ext uri="{FF2B5EF4-FFF2-40B4-BE49-F238E27FC236}">
                <a16:creationId xmlns:a16="http://schemas.microsoft.com/office/drawing/2014/main" id="{913F59AF-95DB-C8E6-8330-F8BDE26CD21D}"/>
              </a:ext>
            </a:extLst>
          </p:cNvPr>
          <p:cNvSpPr/>
          <p:nvPr/>
        </p:nvSpPr>
        <p:spPr>
          <a:xfrm>
            <a:off x="8753368" y="2449913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42" name="Ellipse 90">
            <a:extLst>
              <a:ext uri="{FF2B5EF4-FFF2-40B4-BE49-F238E27FC236}">
                <a16:creationId xmlns:a16="http://schemas.microsoft.com/office/drawing/2014/main" id="{8E933DEF-F6C9-E6DD-3C2D-782446E7494E}"/>
              </a:ext>
            </a:extLst>
          </p:cNvPr>
          <p:cNvSpPr/>
          <p:nvPr/>
        </p:nvSpPr>
        <p:spPr>
          <a:xfrm>
            <a:off x="8626139" y="3789039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43" name="ZoneTexte 91">
            <a:extLst>
              <a:ext uri="{FF2B5EF4-FFF2-40B4-BE49-F238E27FC236}">
                <a16:creationId xmlns:a16="http://schemas.microsoft.com/office/drawing/2014/main" id="{00823DB6-907C-5A7E-BFDD-2252B469F35E}"/>
              </a:ext>
            </a:extLst>
          </p:cNvPr>
          <p:cNvSpPr txBox="1"/>
          <p:nvPr/>
        </p:nvSpPr>
        <p:spPr>
          <a:xfrm>
            <a:off x="1594010" y="2528507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6 = 24, j’ajoute la retenue +3 = 27</a:t>
            </a:r>
          </a:p>
        </p:txBody>
      </p:sp>
      <p:sp>
        <p:nvSpPr>
          <p:cNvPr id="44" name="ZoneTexte 92">
            <a:extLst>
              <a:ext uri="{FF2B5EF4-FFF2-40B4-BE49-F238E27FC236}">
                <a16:creationId xmlns:a16="http://schemas.microsoft.com/office/drawing/2014/main" id="{FF8B1DB1-EBCE-0508-956C-475A1B0B824D}"/>
              </a:ext>
            </a:extLst>
          </p:cNvPr>
          <p:cNvSpPr txBox="1"/>
          <p:nvPr/>
        </p:nvSpPr>
        <p:spPr>
          <a:xfrm>
            <a:off x="1594010" y="4616409"/>
            <a:ext cx="352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6 = 12, j’ajoute la retenue + 1 = 13</a:t>
            </a:r>
            <a:endParaRPr lang="fr-FR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93">
            <a:extLst>
              <a:ext uri="{FF2B5EF4-FFF2-40B4-BE49-F238E27FC236}">
                <a16:creationId xmlns:a16="http://schemas.microsoft.com/office/drawing/2014/main" id="{E51C7452-E8B6-7D04-9C4B-527C89351D5F}"/>
              </a:ext>
            </a:extLst>
          </p:cNvPr>
          <p:cNvSpPr txBox="1"/>
          <p:nvPr/>
        </p:nvSpPr>
        <p:spPr>
          <a:xfrm>
            <a:off x="1594010" y="3637845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D0435B0-392A-405D-8CB0-307CEE7C51D6}"/>
              </a:ext>
            </a:extLst>
          </p:cNvPr>
          <p:cNvSpPr/>
          <p:nvPr/>
        </p:nvSpPr>
        <p:spPr>
          <a:xfrm>
            <a:off x="1495099" y="2007483"/>
            <a:ext cx="3371950" cy="94772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BACC732-B162-35AD-562F-E43C4ADF1D64}"/>
              </a:ext>
            </a:extLst>
          </p:cNvPr>
          <p:cNvSpPr/>
          <p:nvPr/>
        </p:nvSpPr>
        <p:spPr>
          <a:xfrm>
            <a:off x="1581752" y="3547357"/>
            <a:ext cx="3371950" cy="1452923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8" name="Rectangle : coins arrondis 96">
            <a:extLst>
              <a:ext uri="{FF2B5EF4-FFF2-40B4-BE49-F238E27FC236}">
                <a16:creationId xmlns:a16="http://schemas.microsoft.com/office/drawing/2014/main" id="{C0AE06C7-A98A-A5CB-6D14-7D753F0C5163}"/>
              </a:ext>
            </a:extLst>
          </p:cNvPr>
          <p:cNvSpPr/>
          <p:nvPr/>
        </p:nvSpPr>
        <p:spPr>
          <a:xfrm>
            <a:off x="8300314" y="2350087"/>
            <a:ext cx="2059234" cy="2693183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1B9C948C-AB38-1520-4540-7872D1529E41}"/>
              </a:ext>
            </a:extLst>
          </p:cNvPr>
          <p:cNvSpPr txBox="1"/>
          <p:nvPr/>
        </p:nvSpPr>
        <p:spPr>
          <a:xfrm>
            <a:off x="945826" y="5082608"/>
            <a:ext cx="454057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Addition les deux résultats</a:t>
            </a:r>
          </a:p>
        </p:txBody>
      </p:sp>
    </p:spTree>
    <p:extLst>
      <p:ext uri="{BB962C8B-B14F-4D97-AF65-F5344CB8AC3E}">
        <p14:creationId xmlns:p14="http://schemas.microsoft.com/office/powerpoint/2010/main" val="31828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 animBg="1"/>
      <p:bldP spid="15" grpId="0"/>
      <p:bldP spid="16" grpId="0"/>
      <p:bldP spid="21" grpId="0" animBg="1"/>
      <p:bldP spid="22" grpId="0" animBg="1"/>
      <p:bldP spid="23" grpId="0" animBg="1"/>
      <p:bldP spid="24" grpId="0" animBg="1"/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 animBg="1"/>
      <p:bldP spid="47" grpId="0" animBg="1"/>
      <p:bldP spid="4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7A1BA98-1368-9157-1101-2B042CB6E0DE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E8E9C0C1-2A41-2D09-71D1-7B63AB5BE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01D419F2-A126-B668-6EF9-AC129CCD833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FC622BB2-259A-284E-24F1-7F4C5D5F9F5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multiplier un entier à 3 chiffres par un entier à 2 chiffres : </a:t>
            </a:r>
          </a:p>
        </p:txBody>
      </p:sp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A6FEE58B-D8AB-45D4-1BC8-DD72CA39D595}"/>
              </a:ext>
            </a:extLst>
          </p:cNvPr>
          <p:cNvSpPr/>
          <p:nvPr/>
        </p:nvSpPr>
        <p:spPr>
          <a:xfrm>
            <a:off x="7543466" y="2002110"/>
            <a:ext cx="2671312" cy="3141390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46A1D8B9-5B7F-3BA8-2B55-2A4824CD8853}"/>
              </a:ext>
            </a:extLst>
          </p:cNvPr>
          <p:cNvSpPr txBox="1"/>
          <p:nvPr/>
        </p:nvSpPr>
        <p:spPr>
          <a:xfrm>
            <a:off x="661409" y="1508018"/>
            <a:ext cx="39870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EA8DF60D-8790-BEA4-D2A9-495AE95153ED}"/>
              </a:ext>
            </a:extLst>
          </p:cNvPr>
          <p:cNvSpPr/>
          <p:nvPr/>
        </p:nvSpPr>
        <p:spPr>
          <a:xfrm>
            <a:off x="5713614" y="1128657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ar-MA" sz="2400" b="1" dirty="0">
                <a:ea typeface="Calibri"/>
                <a:cs typeface="Calibri"/>
                <a:sym typeface="Calibri"/>
              </a:rPr>
              <a:t>2</a:t>
            </a:r>
            <a:r>
              <a:rPr lang="fr-FR" sz="2400" b="1" dirty="0">
                <a:ea typeface="Calibri"/>
                <a:cs typeface="Calibri"/>
                <a:sym typeface="Calibri"/>
              </a:rPr>
              <a:t>4</a:t>
            </a:r>
            <a:r>
              <a:rPr lang="ar-MA" sz="2400" b="1" dirty="0">
                <a:ea typeface="Calibri"/>
                <a:cs typeface="Calibri"/>
                <a:sym typeface="Calibri"/>
              </a:rPr>
              <a:t>3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ar-MA" sz="2400" b="1" dirty="0">
                <a:solidFill>
                  <a:srgbClr val="00B0F0"/>
                </a:solidFill>
                <a:ea typeface="Calibri"/>
                <a:cs typeface="Calibri"/>
                <a:sym typeface="Calibri"/>
              </a:rPr>
              <a:t>5</a:t>
            </a:r>
            <a:r>
              <a:rPr lang="ar-MA" sz="2400" b="1" kern="0" dirty="0">
                <a:solidFill>
                  <a:srgbClr val="FF6600"/>
                </a:solidFill>
              </a:rPr>
              <a:t>6</a:t>
            </a:r>
            <a:r>
              <a:rPr lang="fr-FR" sz="2400" b="1" kern="0" dirty="0">
                <a:solidFill>
                  <a:srgbClr val="FF6600"/>
                </a:solidFill>
              </a:rPr>
              <a:t> 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65" name="ZoneTexte 14">
            <a:extLst>
              <a:ext uri="{FF2B5EF4-FFF2-40B4-BE49-F238E27FC236}">
                <a16:creationId xmlns:a16="http://schemas.microsoft.com/office/drawing/2014/main" id="{181CED87-9C19-BEF3-A960-D2B9B44C7954}"/>
              </a:ext>
            </a:extLst>
          </p:cNvPr>
          <p:cNvSpPr txBox="1"/>
          <p:nvPr/>
        </p:nvSpPr>
        <p:spPr>
          <a:xfrm>
            <a:off x="1263475" y="1986514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3 = 18, j’écris 8 et je retiens 1</a:t>
            </a: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227EDE2B-406A-949A-08F3-E547EAD39FFE}"/>
              </a:ext>
            </a:extLst>
          </p:cNvPr>
          <p:cNvSpPr/>
          <p:nvPr/>
        </p:nvSpPr>
        <p:spPr>
          <a:xfrm>
            <a:off x="9021666" y="2706779"/>
            <a:ext cx="323925" cy="252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240ACE01-48EC-A09F-7CFB-79CD46233A1C}"/>
              </a:ext>
            </a:extLst>
          </p:cNvPr>
          <p:cNvSpPr/>
          <p:nvPr/>
        </p:nvSpPr>
        <p:spPr>
          <a:xfrm>
            <a:off x="9482064" y="2711514"/>
            <a:ext cx="323925" cy="2425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D11A81B1-D259-5A50-5A69-21FD11E55F87}"/>
              </a:ext>
            </a:extLst>
          </p:cNvPr>
          <p:cNvSpPr/>
          <p:nvPr/>
        </p:nvSpPr>
        <p:spPr>
          <a:xfrm>
            <a:off x="9482064" y="3513746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Connecteur droit 18">
            <a:extLst>
              <a:ext uri="{FF2B5EF4-FFF2-40B4-BE49-F238E27FC236}">
                <a16:creationId xmlns:a16="http://schemas.microsoft.com/office/drawing/2014/main" id="{3D6FE1D2-DB0C-905E-FD84-B03DC2946727}"/>
              </a:ext>
            </a:extLst>
          </p:cNvPr>
          <p:cNvCxnSpPr/>
          <p:nvPr/>
        </p:nvCxnSpPr>
        <p:spPr>
          <a:xfrm>
            <a:off x="8412516" y="3812274"/>
            <a:ext cx="160831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D76A058B-6E64-F751-AA94-AA535D5AFD71}"/>
              </a:ext>
            </a:extLst>
          </p:cNvPr>
          <p:cNvSpPr/>
          <p:nvPr/>
        </p:nvSpPr>
        <p:spPr>
          <a:xfrm>
            <a:off x="9021666" y="3983998"/>
            <a:ext cx="323925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5464990F-F78C-8E6D-F7C0-86D34C666C4B}"/>
              </a:ext>
            </a:extLst>
          </p:cNvPr>
          <p:cNvSpPr/>
          <p:nvPr/>
        </p:nvSpPr>
        <p:spPr>
          <a:xfrm>
            <a:off x="9482064" y="3983998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C659C847-1581-74C1-196A-6B7BA7D47B7C}"/>
              </a:ext>
            </a:extLst>
          </p:cNvPr>
          <p:cNvSpPr/>
          <p:nvPr/>
        </p:nvSpPr>
        <p:spPr>
          <a:xfrm>
            <a:off x="8625690" y="3983997"/>
            <a:ext cx="323925" cy="24253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CF0633C5-B4CC-ADA7-22FA-36F135C6A874}"/>
              </a:ext>
            </a:extLst>
          </p:cNvPr>
          <p:cNvSpPr/>
          <p:nvPr/>
        </p:nvSpPr>
        <p:spPr>
          <a:xfrm>
            <a:off x="9021666" y="3509010"/>
            <a:ext cx="323925" cy="252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 : coins arrondis 5">
            <a:extLst>
              <a:ext uri="{FF2B5EF4-FFF2-40B4-BE49-F238E27FC236}">
                <a16:creationId xmlns:a16="http://schemas.microsoft.com/office/drawing/2014/main" id="{FCC4315E-E8C8-9FB3-0711-CFFBBCDD2D98}"/>
              </a:ext>
            </a:extLst>
          </p:cNvPr>
          <p:cNvSpPr/>
          <p:nvPr/>
        </p:nvSpPr>
        <p:spPr>
          <a:xfrm>
            <a:off x="8379252" y="3309463"/>
            <a:ext cx="328669" cy="1905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5" name="Connecteur droit avec flèche 24">
            <a:extLst>
              <a:ext uri="{FF2B5EF4-FFF2-40B4-BE49-F238E27FC236}">
                <a16:creationId xmlns:a16="http://schemas.microsoft.com/office/drawing/2014/main" id="{D1A7323A-4FD5-89A6-CD2F-CC04C69F4740}"/>
              </a:ext>
            </a:extLst>
          </p:cNvPr>
          <p:cNvCxnSpPr>
            <a:cxnSpLocks/>
          </p:cNvCxnSpPr>
          <p:nvPr/>
        </p:nvCxnSpPr>
        <p:spPr>
          <a:xfrm flipV="1">
            <a:off x="9644026" y="2954991"/>
            <a:ext cx="1" cy="504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25">
            <a:extLst>
              <a:ext uri="{FF2B5EF4-FFF2-40B4-BE49-F238E27FC236}">
                <a16:creationId xmlns:a16="http://schemas.microsoft.com/office/drawing/2014/main" id="{52C71779-09CA-7E28-012C-790EA88FEBFA}"/>
              </a:ext>
            </a:extLst>
          </p:cNvPr>
          <p:cNvCxnSpPr>
            <a:cxnSpLocks/>
          </p:cNvCxnSpPr>
          <p:nvPr/>
        </p:nvCxnSpPr>
        <p:spPr>
          <a:xfrm flipH="1" flipV="1">
            <a:off x="9192537" y="3011975"/>
            <a:ext cx="360000" cy="432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Ellipse 26">
            <a:extLst>
              <a:ext uri="{FF2B5EF4-FFF2-40B4-BE49-F238E27FC236}">
                <a16:creationId xmlns:a16="http://schemas.microsoft.com/office/drawing/2014/main" id="{2B4B06B8-523B-6ADF-4F9A-27D3C45F2874}"/>
              </a:ext>
            </a:extLst>
          </p:cNvPr>
          <p:cNvSpPr/>
          <p:nvPr/>
        </p:nvSpPr>
        <p:spPr>
          <a:xfrm>
            <a:off x="8948298" y="2409374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78" name="Ellipse 27">
            <a:extLst>
              <a:ext uri="{FF2B5EF4-FFF2-40B4-BE49-F238E27FC236}">
                <a16:creationId xmlns:a16="http://schemas.microsoft.com/office/drawing/2014/main" id="{E7AB261E-5653-6A55-8C2C-A465310636B1}"/>
              </a:ext>
            </a:extLst>
          </p:cNvPr>
          <p:cNvSpPr/>
          <p:nvPr/>
        </p:nvSpPr>
        <p:spPr>
          <a:xfrm>
            <a:off x="8505783" y="2410575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2</a:t>
            </a:r>
          </a:p>
        </p:txBody>
      </p:sp>
      <p:sp>
        <p:nvSpPr>
          <p:cNvPr id="79" name="ZoneTexte 28">
            <a:extLst>
              <a:ext uri="{FF2B5EF4-FFF2-40B4-BE49-F238E27FC236}">
                <a16:creationId xmlns:a16="http://schemas.microsoft.com/office/drawing/2014/main" id="{52192370-AF29-B4B2-D899-9F5126680854}"/>
              </a:ext>
            </a:extLst>
          </p:cNvPr>
          <p:cNvSpPr txBox="1"/>
          <p:nvPr/>
        </p:nvSpPr>
        <p:spPr>
          <a:xfrm>
            <a:off x="1263475" y="2334236"/>
            <a:ext cx="32730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24, j’ajoute la retenue +1= 25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j’écris 5 et je retiens 2</a:t>
            </a:r>
          </a:p>
        </p:txBody>
      </p: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AF4BA984-947E-561C-D42C-F3C6743374B9}"/>
              </a:ext>
            </a:extLst>
          </p:cNvPr>
          <p:cNvSpPr/>
          <p:nvPr/>
        </p:nvSpPr>
        <p:spPr>
          <a:xfrm>
            <a:off x="8644086" y="2706779"/>
            <a:ext cx="323925" cy="252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81" name="ZoneTexte 30">
            <a:extLst>
              <a:ext uri="{FF2B5EF4-FFF2-40B4-BE49-F238E27FC236}">
                <a16:creationId xmlns:a16="http://schemas.microsoft.com/office/drawing/2014/main" id="{8B99DB19-31F9-180D-8986-3B446151C574}"/>
              </a:ext>
            </a:extLst>
          </p:cNvPr>
          <p:cNvSpPr txBox="1"/>
          <p:nvPr/>
        </p:nvSpPr>
        <p:spPr>
          <a:xfrm>
            <a:off x="1263475" y="2897401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12, j’ajoute la retenue +2= 14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0BF0273D-F87A-E9E3-B015-A03A0723B00D}"/>
              </a:ext>
            </a:extLst>
          </p:cNvPr>
          <p:cNvSpPr/>
          <p:nvPr/>
        </p:nvSpPr>
        <p:spPr>
          <a:xfrm>
            <a:off x="8194736" y="3983997"/>
            <a:ext cx="323925" cy="24253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" name="Connecteur droit avec flèche 32">
            <a:extLst>
              <a:ext uri="{FF2B5EF4-FFF2-40B4-BE49-F238E27FC236}">
                <a16:creationId xmlns:a16="http://schemas.microsoft.com/office/drawing/2014/main" id="{780A42B8-1DB9-5841-C34B-F1CA9F473A24}"/>
              </a:ext>
            </a:extLst>
          </p:cNvPr>
          <p:cNvCxnSpPr>
            <a:cxnSpLocks/>
          </p:cNvCxnSpPr>
          <p:nvPr/>
        </p:nvCxnSpPr>
        <p:spPr>
          <a:xfrm flipH="1" flipV="1">
            <a:off x="8923282" y="3030790"/>
            <a:ext cx="611140" cy="423755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71BAD573-0AB2-FEA7-6CFB-23C7864996EF}"/>
              </a:ext>
            </a:extLst>
          </p:cNvPr>
          <p:cNvSpPr/>
          <p:nvPr/>
        </p:nvSpPr>
        <p:spPr>
          <a:xfrm>
            <a:off x="1210817" y="1952103"/>
            <a:ext cx="3579634" cy="1293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Google Shape;528;p39">
            <a:extLst>
              <a:ext uri="{FF2B5EF4-FFF2-40B4-BE49-F238E27FC236}">
                <a16:creationId xmlns:a16="http://schemas.microsoft.com/office/drawing/2014/main" id="{D2525E75-64F2-D790-2A6E-62A09ECB5546}"/>
              </a:ext>
            </a:extLst>
          </p:cNvPr>
          <p:cNvSpPr txBox="1"/>
          <p:nvPr/>
        </p:nvSpPr>
        <p:spPr>
          <a:xfrm>
            <a:off x="661409" y="3245123"/>
            <a:ext cx="4423569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86" name="ZoneTexte 35">
            <a:extLst>
              <a:ext uri="{FF2B5EF4-FFF2-40B4-BE49-F238E27FC236}">
                <a16:creationId xmlns:a16="http://schemas.microsoft.com/office/drawing/2014/main" id="{BEEA6B70-3C7C-71DC-0439-5AE2E92726D3}"/>
              </a:ext>
            </a:extLst>
          </p:cNvPr>
          <p:cNvSpPr txBox="1"/>
          <p:nvPr/>
        </p:nvSpPr>
        <p:spPr>
          <a:xfrm>
            <a:off x="1263475" y="4071341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3 = 15, j’écris 5 et je retiens 1</a:t>
            </a:r>
          </a:p>
        </p:txBody>
      </p:sp>
      <p:sp>
        <p:nvSpPr>
          <p:cNvPr id="87" name="ZoneTexte 36">
            <a:extLst>
              <a:ext uri="{FF2B5EF4-FFF2-40B4-BE49-F238E27FC236}">
                <a16:creationId xmlns:a16="http://schemas.microsoft.com/office/drawing/2014/main" id="{126E01CB-C78F-F529-9A56-D77647E8FD53}"/>
              </a:ext>
            </a:extLst>
          </p:cNvPr>
          <p:cNvSpPr txBox="1"/>
          <p:nvPr/>
        </p:nvSpPr>
        <p:spPr>
          <a:xfrm>
            <a:off x="1263475" y="4419063"/>
            <a:ext cx="352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20, j’ajoute la retenue + 1 = 21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j’écris 1 et je retiens 2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ZoneTexte 37">
            <a:extLst>
              <a:ext uri="{FF2B5EF4-FFF2-40B4-BE49-F238E27FC236}">
                <a16:creationId xmlns:a16="http://schemas.microsoft.com/office/drawing/2014/main" id="{E8B2678A-8A79-B8F4-B795-1E547C14EF65}"/>
              </a:ext>
            </a:extLst>
          </p:cNvPr>
          <p:cNvSpPr txBox="1"/>
          <p:nvPr/>
        </p:nvSpPr>
        <p:spPr>
          <a:xfrm>
            <a:off x="1263475" y="3723619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89" name="ZoneTexte 38">
            <a:extLst>
              <a:ext uri="{FF2B5EF4-FFF2-40B4-BE49-F238E27FC236}">
                <a16:creationId xmlns:a16="http://schemas.microsoft.com/office/drawing/2014/main" id="{EAD0D2F7-3523-0EA3-A5D5-FE94F2770144}"/>
              </a:ext>
            </a:extLst>
          </p:cNvPr>
          <p:cNvSpPr txBox="1"/>
          <p:nvPr/>
        </p:nvSpPr>
        <p:spPr>
          <a:xfrm>
            <a:off x="1263475" y="4982228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10, j’ajoute la retenue + </a:t>
            </a:r>
            <a:r>
              <a:rPr lang="ar-MA" sz="1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ar-MA" sz="14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BA827CB3-FF8C-D090-8F50-C09B745534E6}"/>
              </a:ext>
            </a:extLst>
          </p:cNvPr>
          <p:cNvSpPr/>
          <p:nvPr/>
        </p:nvSpPr>
        <p:spPr>
          <a:xfrm>
            <a:off x="9021666" y="4305828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A8F619F4-75D4-7040-FF73-5A84BAA2D01E}"/>
              </a:ext>
            </a:extLst>
          </p:cNvPr>
          <p:cNvSpPr/>
          <p:nvPr/>
        </p:nvSpPr>
        <p:spPr>
          <a:xfrm>
            <a:off x="8625690" y="4305828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 : coins arrondis 5">
            <a:extLst>
              <a:ext uri="{FF2B5EF4-FFF2-40B4-BE49-F238E27FC236}">
                <a16:creationId xmlns:a16="http://schemas.microsoft.com/office/drawing/2014/main" id="{CC6F858B-5709-7A4E-D884-A50A68CFD18B}"/>
              </a:ext>
            </a:extLst>
          </p:cNvPr>
          <p:cNvSpPr/>
          <p:nvPr/>
        </p:nvSpPr>
        <p:spPr>
          <a:xfrm>
            <a:off x="8194736" y="4305828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Ellipse 42">
            <a:extLst>
              <a:ext uri="{FF2B5EF4-FFF2-40B4-BE49-F238E27FC236}">
                <a16:creationId xmlns:a16="http://schemas.microsoft.com/office/drawing/2014/main" id="{0A4B423E-F981-BF1B-1875-B39F10AB9292}"/>
              </a:ext>
            </a:extLst>
          </p:cNvPr>
          <p:cNvSpPr/>
          <p:nvPr/>
        </p:nvSpPr>
        <p:spPr>
          <a:xfrm>
            <a:off x="8948298" y="212021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94" name="Ellipse 43">
            <a:extLst>
              <a:ext uri="{FF2B5EF4-FFF2-40B4-BE49-F238E27FC236}">
                <a16:creationId xmlns:a16="http://schemas.microsoft.com/office/drawing/2014/main" id="{54DB6685-C299-6CF7-A38C-419634E2D935}"/>
              </a:ext>
            </a:extLst>
          </p:cNvPr>
          <p:cNvSpPr/>
          <p:nvPr/>
        </p:nvSpPr>
        <p:spPr>
          <a:xfrm>
            <a:off x="8505783" y="2137203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78762C38-32F9-B6CF-D272-626C594114A4}"/>
              </a:ext>
            </a:extLst>
          </p:cNvPr>
          <p:cNvSpPr/>
          <p:nvPr/>
        </p:nvSpPr>
        <p:spPr>
          <a:xfrm>
            <a:off x="7746663" y="4305828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6" name="Connecteur droit 45">
            <a:extLst>
              <a:ext uri="{FF2B5EF4-FFF2-40B4-BE49-F238E27FC236}">
                <a16:creationId xmlns:a16="http://schemas.microsoft.com/office/drawing/2014/main" id="{AE12D733-93D2-E573-3CEB-6685AA2C38CD}"/>
              </a:ext>
            </a:extLst>
          </p:cNvPr>
          <p:cNvCxnSpPr>
            <a:cxnSpLocks/>
          </p:cNvCxnSpPr>
          <p:nvPr/>
        </p:nvCxnSpPr>
        <p:spPr>
          <a:xfrm>
            <a:off x="8487783" y="2464575"/>
            <a:ext cx="288000" cy="144000"/>
          </a:xfrm>
          <a:prstGeom prst="line">
            <a:avLst/>
          </a:prstGeom>
          <a:ln w="28575">
            <a:solidFill>
              <a:srgbClr val="FF0000">
                <a:alpha val="6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46">
            <a:extLst>
              <a:ext uri="{FF2B5EF4-FFF2-40B4-BE49-F238E27FC236}">
                <a16:creationId xmlns:a16="http://schemas.microsoft.com/office/drawing/2014/main" id="{447DD3C4-EA16-1B9D-C048-1E73B3ECC013}"/>
              </a:ext>
            </a:extLst>
          </p:cNvPr>
          <p:cNvCxnSpPr>
            <a:cxnSpLocks/>
          </p:cNvCxnSpPr>
          <p:nvPr/>
        </p:nvCxnSpPr>
        <p:spPr>
          <a:xfrm>
            <a:off x="8930298" y="2453067"/>
            <a:ext cx="288000" cy="144000"/>
          </a:xfrm>
          <a:prstGeom prst="line">
            <a:avLst/>
          </a:prstGeom>
          <a:ln w="28575">
            <a:solidFill>
              <a:srgbClr val="FF0000">
                <a:alpha val="6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01F47C38-E00D-E432-D052-EDB83DC9BDCC}"/>
              </a:ext>
            </a:extLst>
          </p:cNvPr>
          <p:cNvSpPr/>
          <p:nvPr/>
        </p:nvSpPr>
        <p:spPr>
          <a:xfrm>
            <a:off x="9482064" y="4375719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4CEDC325-8B45-AF32-DEB6-B8FF448807AC}"/>
              </a:ext>
            </a:extLst>
          </p:cNvPr>
          <p:cNvSpPr/>
          <p:nvPr/>
        </p:nvSpPr>
        <p:spPr>
          <a:xfrm>
            <a:off x="8861124" y="2967342"/>
            <a:ext cx="828000" cy="504000"/>
          </a:xfrm>
          <a:prstGeom prst="rect">
            <a:avLst/>
          </a:prstGeom>
          <a:solidFill>
            <a:srgbClr val="FCD3A2"/>
          </a:solidFill>
          <a:ln>
            <a:solidFill>
              <a:srgbClr val="FCD3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avec flèche 49">
            <a:extLst>
              <a:ext uri="{FF2B5EF4-FFF2-40B4-BE49-F238E27FC236}">
                <a16:creationId xmlns:a16="http://schemas.microsoft.com/office/drawing/2014/main" id="{C0B23C5F-8726-FB23-4E1F-DC72C50D302B}"/>
              </a:ext>
            </a:extLst>
          </p:cNvPr>
          <p:cNvCxnSpPr>
            <a:cxnSpLocks/>
          </p:cNvCxnSpPr>
          <p:nvPr/>
        </p:nvCxnSpPr>
        <p:spPr>
          <a:xfrm flipV="1">
            <a:off x="9210564" y="2950638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50">
            <a:extLst>
              <a:ext uri="{FF2B5EF4-FFF2-40B4-BE49-F238E27FC236}">
                <a16:creationId xmlns:a16="http://schemas.microsoft.com/office/drawing/2014/main" id="{3FA71283-98E7-1915-E831-7F41A4583B78}"/>
              </a:ext>
            </a:extLst>
          </p:cNvPr>
          <p:cNvCxnSpPr>
            <a:cxnSpLocks/>
          </p:cNvCxnSpPr>
          <p:nvPr/>
        </p:nvCxnSpPr>
        <p:spPr>
          <a:xfrm flipH="1" flipV="1">
            <a:off x="9183628" y="2962380"/>
            <a:ext cx="0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avec flèche 51">
            <a:extLst>
              <a:ext uri="{FF2B5EF4-FFF2-40B4-BE49-F238E27FC236}">
                <a16:creationId xmlns:a16="http://schemas.microsoft.com/office/drawing/2014/main" id="{AB38372B-7D66-0C6D-4776-2A80E395DE6E}"/>
              </a:ext>
            </a:extLst>
          </p:cNvPr>
          <p:cNvCxnSpPr>
            <a:cxnSpLocks/>
          </p:cNvCxnSpPr>
          <p:nvPr/>
        </p:nvCxnSpPr>
        <p:spPr>
          <a:xfrm flipH="1" flipV="1">
            <a:off x="8791430" y="2958531"/>
            <a:ext cx="324000" cy="5040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0C52329-6D25-CB50-146E-C6EECB9B690B}"/>
              </a:ext>
            </a:extLst>
          </p:cNvPr>
          <p:cNvSpPr/>
          <p:nvPr/>
        </p:nvSpPr>
        <p:spPr>
          <a:xfrm>
            <a:off x="1169349" y="3700133"/>
            <a:ext cx="3871760" cy="1649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4" name="Google Shape;528;p39">
            <a:extLst>
              <a:ext uri="{FF2B5EF4-FFF2-40B4-BE49-F238E27FC236}">
                <a16:creationId xmlns:a16="http://schemas.microsoft.com/office/drawing/2014/main" id="{A3F08784-E537-5EE3-7FF2-81E5AB5B9EBA}"/>
              </a:ext>
            </a:extLst>
          </p:cNvPr>
          <p:cNvSpPr txBox="1"/>
          <p:nvPr/>
        </p:nvSpPr>
        <p:spPr>
          <a:xfrm>
            <a:off x="661410" y="5306867"/>
            <a:ext cx="435045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cxnSp>
        <p:nvCxnSpPr>
          <p:cNvPr id="105" name="Connecteur droit 54">
            <a:extLst>
              <a:ext uri="{FF2B5EF4-FFF2-40B4-BE49-F238E27FC236}">
                <a16:creationId xmlns:a16="http://schemas.microsoft.com/office/drawing/2014/main" id="{22E7812D-0ECE-A121-91F4-D4A621C7B4D5}"/>
              </a:ext>
            </a:extLst>
          </p:cNvPr>
          <p:cNvCxnSpPr>
            <a:cxnSpLocks/>
          </p:cNvCxnSpPr>
          <p:nvPr/>
        </p:nvCxnSpPr>
        <p:spPr>
          <a:xfrm>
            <a:off x="7710047" y="4645483"/>
            <a:ext cx="1980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 : coins arrondis 5">
            <a:extLst>
              <a:ext uri="{FF2B5EF4-FFF2-40B4-BE49-F238E27FC236}">
                <a16:creationId xmlns:a16="http://schemas.microsoft.com/office/drawing/2014/main" id="{8B3BB19C-E42C-3185-A6F5-6C3CA6E4E12C}"/>
              </a:ext>
            </a:extLst>
          </p:cNvPr>
          <p:cNvSpPr/>
          <p:nvPr/>
        </p:nvSpPr>
        <p:spPr>
          <a:xfrm>
            <a:off x="9021666" y="4728106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 : coins arrondis 5">
            <a:extLst>
              <a:ext uri="{FF2B5EF4-FFF2-40B4-BE49-F238E27FC236}">
                <a16:creationId xmlns:a16="http://schemas.microsoft.com/office/drawing/2014/main" id="{D000F0BA-3A80-4856-2F58-1A00752F3F1F}"/>
              </a:ext>
            </a:extLst>
          </p:cNvPr>
          <p:cNvSpPr/>
          <p:nvPr/>
        </p:nvSpPr>
        <p:spPr>
          <a:xfrm>
            <a:off x="9482064" y="4725746"/>
            <a:ext cx="323924" cy="2472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 : coins arrondis 5">
            <a:extLst>
              <a:ext uri="{FF2B5EF4-FFF2-40B4-BE49-F238E27FC236}">
                <a16:creationId xmlns:a16="http://schemas.microsoft.com/office/drawing/2014/main" id="{FA206EC1-D31B-A91E-4B45-3C3C4A637EF8}"/>
              </a:ext>
            </a:extLst>
          </p:cNvPr>
          <p:cNvSpPr/>
          <p:nvPr/>
        </p:nvSpPr>
        <p:spPr>
          <a:xfrm>
            <a:off x="8625690" y="472810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314AD217-C458-A4F8-C1B5-45ED4DDBC42A}"/>
              </a:ext>
            </a:extLst>
          </p:cNvPr>
          <p:cNvSpPr/>
          <p:nvPr/>
        </p:nvSpPr>
        <p:spPr>
          <a:xfrm>
            <a:off x="8194736" y="472810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10" name="Rectangle : coins arrondis 5">
            <a:extLst>
              <a:ext uri="{FF2B5EF4-FFF2-40B4-BE49-F238E27FC236}">
                <a16:creationId xmlns:a16="http://schemas.microsoft.com/office/drawing/2014/main" id="{8D29CB24-C342-9B52-4AFC-3119FDAFEB9E}"/>
              </a:ext>
            </a:extLst>
          </p:cNvPr>
          <p:cNvSpPr/>
          <p:nvPr/>
        </p:nvSpPr>
        <p:spPr>
          <a:xfrm>
            <a:off x="7746663" y="472810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1" name="Ellipse 60">
            <a:extLst>
              <a:ext uri="{FF2B5EF4-FFF2-40B4-BE49-F238E27FC236}">
                <a16:creationId xmlns:a16="http://schemas.microsoft.com/office/drawing/2014/main" id="{3E72195D-A0B6-D883-DECE-366A0351B728}"/>
              </a:ext>
            </a:extLst>
          </p:cNvPr>
          <p:cNvSpPr/>
          <p:nvPr/>
        </p:nvSpPr>
        <p:spPr>
          <a:xfrm>
            <a:off x="8534884" y="376683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12" name="Google Shape;528;p39">
            <a:extLst>
              <a:ext uri="{FF2B5EF4-FFF2-40B4-BE49-F238E27FC236}">
                <a16:creationId xmlns:a16="http://schemas.microsoft.com/office/drawing/2014/main" id="{DE9C98D6-4862-E84C-C9ED-8434817B3A35}"/>
              </a:ext>
            </a:extLst>
          </p:cNvPr>
          <p:cNvSpPr txBox="1"/>
          <p:nvPr/>
        </p:nvSpPr>
        <p:spPr>
          <a:xfrm>
            <a:off x="661410" y="5739200"/>
            <a:ext cx="250579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113" name="Rectangle : coins arrondis 5">
            <a:extLst>
              <a:ext uri="{FF2B5EF4-FFF2-40B4-BE49-F238E27FC236}">
                <a16:creationId xmlns:a16="http://schemas.microsoft.com/office/drawing/2014/main" id="{E086BDFF-D39D-7BC0-D5DC-77496F942011}"/>
              </a:ext>
            </a:extLst>
          </p:cNvPr>
          <p:cNvSpPr/>
          <p:nvPr/>
        </p:nvSpPr>
        <p:spPr>
          <a:xfrm>
            <a:off x="5041109" y="5951774"/>
            <a:ext cx="2502357" cy="389339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243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56 = 13608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5" grpId="0"/>
      <p:bldP spid="70" grpId="0" animBg="1"/>
      <p:bldP spid="71" grpId="0" animBg="1"/>
      <p:bldP spid="72" grpId="0" animBg="1"/>
      <p:bldP spid="77" grpId="0" animBg="1"/>
      <p:bldP spid="78" grpId="0" animBg="1"/>
      <p:bldP spid="79" grpId="0"/>
      <p:bldP spid="81" grpId="0"/>
      <p:bldP spid="82" grpId="0" animBg="1"/>
      <p:bldP spid="84" grpId="0" animBg="1"/>
      <p:bldP spid="85" grpId="0"/>
      <p:bldP spid="86" grpId="0"/>
      <p:bldP spid="87" grpId="0"/>
      <p:bldP spid="88" grpId="0"/>
      <p:bldP spid="89" grpId="0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8" grpId="0"/>
      <p:bldP spid="99" grpId="0" animBg="1"/>
      <p:bldP spid="103" grpId="0" animBg="1"/>
      <p:bldP spid="104" grpId="0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/>
      <p:bldP spid="1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446F7DAA-7C03-D66F-3487-3843E1B5464F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9E3E6B9C-EE18-08C5-947D-7E122D6494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72B5373E-A7A6-1739-2C89-E4512C41110A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2 chiffres par un entier à 1 chiffre,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avec ou sans reste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F5CD1017-BE84-4A91-415D-F1AB8F97DEF5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C50AA8E4-64E7-120A-4C22-B0AA8E28CC45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89DD4B4D-6F02-7388-B299-CE03A5A77874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D877F18B-8555-9D42-847C-B778D12284A6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F71E52B0-6060-A7B6-949E-6FC8147CA366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D2A50704-35CF-B7BD-4013-036FFCA7AE37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D2B8B1B6-AE79-55D8-8733-1ADD81F63458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FF4EF2B-F915-0C77-35C0-C635BA4F710C}"/>
              </a:ext>
            </a:extLst>
          </p:cNvPr>
          <p:cNvSpPr/>
          <p:nvPr/>
        </p:nvSpPr>
        <p:spPr>
          <a:xfrm>
            <a:off x="432120" y="1025493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AB4438EA-4842-EBB9-C7A4-A7AFFBDAF422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788B717D-E7F8-4C10-E8A8-1D5958638605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FFCFE949-9ECC-9096-6B02-EB4E877E701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475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34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BAEABF-8FDD-EA81-1813-3D1AA8FC5AA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457FF306-3B0F-41F1-946A-658D2E029F5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D286737-BB8A-1A5F-50DF-5B266439C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A92D3841-9FEA-CD85-E028-E5C32A73A02B}"/>
              </a:ext>
            </a:extLst>
          </p:cNvPr>
          <p:cNvSpPr txBox="1"/>
          <p:nvPr/>
        </p:nvSpPr>
        <p:spPr>
          <a:xfrm>
            <a:off x="1302213" y="1687426"/>
            <a:ext cx="460207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unités</a:t>
            </a:r>
            <a:endParaRPr sz="2400" b="1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8" name="ZoneTexte 66">
            <a:extLst>
              <a:ext uri="{FF2B5EF4-FFF2-40B4-BE49-F238E27FC236}">
                <a16:creationId xmlns:a16="http://schemas.microsoft.com/office/drawing/2014/main" id="{518E6629-E995-623E-A96E-E5EE17376FE0}"/>
              </a:ext>
            </a:extLst>
          </p:cNvPr>
          <p:cNvSpPr txBox="1"/>
          <p:nvPr/>
        </p:nvSpPr>
        <p:spPr>
          <a:xfrm>
            <a:off x="1886973" y="2122876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5 = 20, j’écris 0 et je retiens 2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6EDA8A21-1ED9-1231-A29A-3B69B44B050F}"/>
              </a:ext>
            </a:extLst>
          </p:cNvPr>
          <p:cNvSpPr/>
          <p:nvPr/>
        </p:nvSpPr>
        <p:spPr>
          <a:xfrm>
            <a:off x="9089459" y="287071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10" name="Rectangle : coins arrondis 5">
            <a:extLst>
              <a:ext uri="{FF2B5EF4-FFF2-40B4-BE49-F238E27FC236}">
                <a16:creationId xmlns:a16="http://schemas.microsoft.com/office/drawing/2014/main" id="{B7AE8108-60B5-2289-1903-E4BB47263517}"/>
              </a:ext>
            </a:extLst>
          </p:cNvPr>
          <p:cNvSpPr/>
          <p:nvPr/>
        </p:nvSpPr>
        <p:spPr>
          <a:xfrm>
            <a:off x="9489129" y="2864987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11" name="Rectangle : coins arrondis 5">
            <a:extLst>
              <a:ext uri="{FF2B5EF4-FFF2-40B4-BE49-F238E27FC236}">
                <a16:creationId xmlns:a16="http://schemas.microsoft.com/office/drawing/2014/main" id="{A7467D05-8B60-15E4-DB38-3A7C3FAC9806}"/>
              </a:ext>
            </a:extLst>
          </p:cNvPr>
          <p:cNvSpPr/>
          <p:nvPr/>
        </p:nvSpPr>
        <p:spPr>
          <a:xfrm>
            <a:off x="9481905" y="3677939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12" name="Connecteur droit 70">
            <a:extLst>
              <a:ext uri="{FF2B5EF4-FFF2-40B4-BE49-F238E27FC236}">
                <a16:creationId xmlns:a16="http://schemas.microsoft.com/office/drawing/2014/main" id="{122098E3-2C8C-C027-6A5E-739860F5239B}"/>
              </a:ext>
            </a:extLst>
          </p:cNvPr>
          <p:cNvCxnSpPr/>
          <p:nvPr/>
        </p:nvCxnSpPr>
        <p:spPr>
          <a:xfrm>
            <a:off x="8468912" y="3973347"/>
            <a:ext cx="1608314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E5DAC23B-1A09-5DE3-52D0-A755193A3FA4}"/>
              </a:ext>
            </a:extLst>
          </p:cNvPr>
          <p:cNvSpPr/>
          <p:nvPr/>
        </p:nvSpPr>
        <p:spPr>
          <a:xfrm>
            <a:off x="9071435" y="4146562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3EE44F5E-E37A-6E3D-9DEB-B3F614369C0E}"/>
              </a:ext>
            </a:extLst>
          </p:cNvPr>
          <p:cNvSpPr/>
          <p:nvPr/>
        </p:nvSpPr>
        <p:spPr>
          <a:xfrm>
            <a:off x="9471104" y="4140967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D08E716F-B263-7BA1-7B26-E4C8685E9ED0}"/>
              </a:ext>
            </a:extLst>
          </p:cNvPr>
          <p:cNvSpPr/>
          <p:nvPr/>
        </p:nvSpPr>
        <p:spPr>
          <a:xfrm>
            <a:off x="8676643" y="4146565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9</a:t>
            </a:r>
          </a:p>
        </p:txBody>
      </p:sp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D57C2DD9-95EA-CD01-D3F5-468F8ABAB142}"/>
              </a:ext>
            </a:extLst>
          </p:cNvPr>
          <p:cNvSpPr/>
          <p:nvPr/>
        </p:nvSpPr>
        <p:spPr>
          <a:xfrm>
            <a:off x="9105008" y="3677939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CA281B06-8CD9-5FBA-702D-17D58750B7B4}"/>
              </a:ext>
            </a:extLst>
          </p:cNvPr>
          <p:cNvSpPr/>
          <p:nvPr/>
        </p:nvSpPr>
        <p:spPr>
          <a:xfrm>
            <a:off x="8435648" y="3470536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9" name="Connecteur droit avec flèche 76">
            <a:extLst>
              <a:ext uri="{FF2B5EF4-FFF2-40B4-BE49-F238E27FC236}">
                <a16:creationId xmlns:a16="http://schemas.microsoft.com/office/drawing/2014/main" id="{464AA1B0-6864-BBEC-1D60-C58B1BD4721A}"/>
              </a:ext>
            </a:extLst>
          </p:cNvPr>
          <p:cNvCxnSpPr>
            <a:cxnSpLocks/>
          </p:cNvCxnSpPr>
          <p:nvPr/>
        </p:nvCxnSpPr>
        <p:spPr>
          <a:xfrm flipV="1">
            <a:off x="9651091" y="3116064"/>
            <a:ext cx="1" cy="504000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" name="Connecteur droit avec flèche 77">
            <a:extLst>
              <a:ext uri="{FF2B5EF4-FFF2-40B4-BE49-F238E27FC236}">
                <a16:creationId xmlns:a16="http://schemas.microsoft.com/office/drawing/2014/main" id="{61A77B82-F0F4-8E8F-167D-45A2BCD64ABD}"/>
              </a:ext>
            </a:extLst>
          </p:cNvPr>
          <p:cNvCxnSpPr>
            <a:cxnSpLocks/>
          </p:cNvCxnSpPr>
          <p:nvPr/>
        </p:nvCxnSpPr>
        <p:spPr>
          <a:xfrm flipH="1" flipV="1">
            <a:off x="9248933" y="3173048"/>
            <a:ext cx="360000" cy="432000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" name="Ellipse 78">
            <a:extLst>
              <a:ext uri="{FF2B5EF4-FFF2-40B4-BE49-F238E27FC236}">
                <a16:creationId xmlns:a16="http://schemas.microsoft.com/office/drawing/2014/main" id="{0CEFA748-9768-3735-82A8-4BB16CDBDC72}"/>
              </a:ext>
            </a:extLst>
          </p:cNvPr>
          <p:cNvSpPr/>
          <p:nvPr/>
        </p:nvSpPr>
        <p:spPr>
          <a:xfrm>
            <a:off x="8985662" y="2570447"/>
            <a:ext cx="238691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22" name="Ellipse 79">
            <a:extLst>
              <a:ext uri="{FF2B5EF4-FFF2-40B4-BE49-F238E27FC236}">
                <a16:creationId xmlns:a16="http://schemas.microsoft.com/office/drawing/2014/main" id="{EB7E879E-4752-1369-ADA6-8F7DCD02D1FC}"/>
              </a:ext>
            </a:extLst>
          </p:cNvPr>
          <p:cNvSpPr/>
          <p:nvPr/>
        </p:nvSpPr>
        <p:spPr>
          <a:xfrm>
            <a:off x="8564582" y="2571648"/>
            <a:ext cx="291624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23" name="ZoneTexte 80">
            <a:extLst>
              <a:ext uri="{FF2B5EF4-FFF2-40B4-BE49-F238E27FC236}">
                <a16:creationId xmlns:a16="http://schemas.microsoft.com/office/drawing/2014/main" id="{64E6A058-AD47-15BB-421F-B27B7D9DC81E}"/>
              </a:ext>
            </a:extLst>
          </p:cNvPr>
          <p:cNvSpPr txBox="1"/>
          <p:nvPr/>
        </p:nvSpPr>
        <p:spPr>
          <a:xfrm>
            <a:off x="1886973" y="2427552"/>
            <a:ext cx="32730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7 = 28, j’ajoute la retenue + 2= 30</a:t>
            </a:r>
          </a:p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j’écris 0 et je retiens 3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E7224ED3-3AA8-6C68-B0A2-F51B06928F1B}"/>
              </a:ext>
            </a:extLst>
          </p:cNvPr>
          <p:cNvSpPr/>
          <p:nvPr/>
        </p:nvSpPr>
        <p:spPr>
          <a:xfrm>
            <a:off x="8700482" y="2869290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26" name="ZoneTexte 82">
            <a:extLst>
              <a:ext uri="{FF2B5EF4-FFF2-40B4-BE49-F238E27FC236}">
                <a16:creationId xmlns:a16="http://schemas.microsoft.com/office/drawing/2014/main" id="{DCADC0A3-9EF6-5CA9-52A6-B31355E8E7B7}"/>
              </a:ext>
            </a:extLst>
          </p:cNvPr>
          <p:cNvSpPr txBox="1"/>
          <p:nvPr/>
        </p:nvSpPr>
        <p:spPr>
          <a:xfrm>
            <a:off x="1886973" y="2947671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4 = 16, j’ajoute la retenue +3= 19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A366D397-448F-2AB8-51BC-597A8DAFF481}"/>
              </a:ext>
            </a:extLst>
          </p:cNvPr>
          <p:cNvSpPr/>
          <p:nvPr/>
        </p:nvSpPr>
        <p:spPr>
          <a:xfrm>
            <a:off x="8279943" y="4149174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28" name="Connecteur droit avec flèche 84">
            <a:extLst>
              <a:ext uri="{FF2B5EF4-FFF2-40B4-BE49-F238E27FC236}">
                <a16:creationId xmlns:a16="http://schemas.microsoft.com/office/drawing/2014/main" id="{192B4023-3283-B196-3FE5-0C6BEB8D2E1D}"/>
              </a:ext>
            </a:extLst>
          </p:cNvPr>
          <p:cNvCxnSpPr>
            <a:cxnSpLocks/>
          </p:cNvCxnSpPr>
          <p:nvPr/>
        </p:nvCxnSpPr>
        <p:spPr>
          <a:xfrm flipH="1" flipV="1">
            <a:off x="8979678" y="3191863"/>
            <a:ext cx="611140" cy="423755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9" name="ZoneTexte 86">
            <a:extLst>
              <a:ext uri="{FF2B5EF4-FFF2-40B4-BE49-F238E27FC236}">
                <a16:creationId xmlns:a16="http://schemas.microsoft.com/office/drawing/2014/main" id="{24DC6510-5461-9552-6CA3-87BA99EB5B96}"/>
              </a:ext>
            </a:extLst>
          </p:cNvPr>
          <p:cNvSpPr txBox="1"/>
          <p:nvPr/>
        </p:nvSpPr>
        <p:spPr>
          <a:xfrm>
            <a:off x="1886973" y="4817268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4 = 12, j’ajoute la retenue + 2 = 14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9748599E-36CB-7BF7-3E1A-9F8A98928630}"/>
              </a:ext>
            </a:extLst>
          </p:cNvPr>
          <p:cNvSpPr/>
          <p:nvPr/>
        </p:nvSpPr>
        <p:spPr>
          <a:xfrm>
            <a:off x="9083878" y="4463616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DD9F5451-0CD8-2F59-CD99-C7EC6EF59187}"/>
              </a:ext>
            </a:extLst>
          </p:cNvPr>
          <p:cNvSpPr/>
          <p:nvPr/>
        </p:nvSpPr>
        <p:spPr>
          <a:xfrm>
            <a:off x="8669929" y="445544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69001A1D-9824-7743-FE94-BE84FCA2923C}"/>
              </a:ext>
            </a:extLst>
          </p:cNvPr>
          <p:cNvSpPr/>
          <p:nvPr/>
        </p:nvSpPr>
        <p:spPr>
          <a:xfrm>
            <a:off x="8279614" y="4465072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33" name="Ellipse 90">
            <a:extLst>
              <a:ext uri="{FF2B5EF4-FFF2-40B4-BE49-F238E27FC236}">
                <a16:creationId xmlns:a16="http://schemas.microsoft.com/office/drawing/2014/main" id="{989AE8A4-CA92-871C-45EC-FF4CF4AD9779}"/>
              </a:ext>
            </a:extLst>
          </p:cNvPr>
          <p:cNvSpPr/>
          <p:nvPr/>
        </p:nvSpPr>
        <p:spPr>
          <a:xfrm>
            <a:off x="8993853" y="2281290"/>
            <a:ext cx="291624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34" name="Ellipse 91">
            <a:extLst>
              <a:ext uri="{FF2B5EF4-FFF2-40B4-BE49-F238E27FC236}">
                <a16:creationId xmlns:a16="http://schemas.microsoft.com/office/drawing/2014/main" id="{778F7209-EBB9-766B-570C-355DA3B77285}"/>
              </a:ext>
            </a:extLst>
          </p:cNvPr>
          <p:cNvSpPr/>
          <p:nvPr/>
        </p:nvSpPr>
        <p:spPr>
          <a:xfrm>
            <a:off x="8618505" y="2298276"/>
            <a:ext cx="291624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30E5A2CD-E1D5-7835-DB8D-D55EA722358C}"/>
              </a:ext>
            </a:extLst>
          </p:cNvPr>
          <p:cNvSpPr/>
          <p:nvPr/>
        </p:nvSpPr>
        <p:spPr>
          <a:xfrm>
            <a:off x="7894499" y="4478358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36" name="Connecteur droit 93">
            <a:extLst>
              <a:ext uri="{FF2B5EF4-FFF2-40B4-BE49-F238E27FC236}">
                <a16:creationId xmlns:a16="http://schemas.microsoft.com/office/drawing/2014/main" id="{9EC4CBD2-37A4-8A05-772D-7ED08420FAEB}"/>
              </a:ext>
            </a:extLst>
          </p:cNvPr>
          <p:cNvCxnSpPr/>
          <p:nvPr/>
        </p:nvCxnSpPr>
        <p:spPr>
          <a:xfrm>
            <a:off x="8595826" y="2660073"/>
            <a:ext cx="252000" cy="720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7" name="Connecteur droit 94">
            <a:extLst>
              <a:ext uri="{FF2B5EF4-FFF2-40B4-BE49-F238E27FC236}">
                <a16:creationId xmlns:a16="http://schemas.microsoft.com/office/drawing/2014/main" id="{86FF0F45-73D7-03B0-E964-CE96D1D0E130}"/>
              </a:ext>
            </a:extLst>
          </p:cNvPr>
          <p:cNvCxnSpPr/>
          <p:nvPr/>
        </p:nvCxnSpPr>
        <p:spPr>
          <a:xfrm>
            <a:off x="8950887" y="2620331"/>
            <a:ext cx="252000" cy="720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F8DDC7E7-2C3B-A2E8-6D35-11836761011A}"/>
              </a:ext>
            </a:extLst>
          </p:cNvPr>
          <p:cNvSpPr/>
          <p:nvPr/>
        </p:nvSpPr>
        <p:spPr>
          <a:xfrm>
            <a:off x="9465870" y="4502985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BF5A2AD-39EC-B543-1BC1-CFFBBAE7F4D5}"/>
              </a:ext>
            </a:extLst>
          </p:cNvPr>
          <p:cNvSpPr/>
          <p:nvPr/>
        </p:nvSpPr>
        <p:spPr>
          <a:xfrm>
            <a:off x="8961794" y="3147715"/>
            <a:ext cx="828000" cy="5040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0" name="Connecteur droit avec flèche 97">
            <a:extLst>
              <a:ext uri="{FF2B5EF4-FFF2-40B4-BE49-F238E27FC236}">
                <a16:creationId xmlns:a16="http://schemas.microsoft.com/office/drawing/2014/main" id="{D18470BB-8CE7-2456-39BD-8094F7679AC1}"/>
              </a:ext>
            </a:extLst>
          </p:cNvPr>
          <p:cNvCxnSpPr>
            <a:cxnSpLocks/>
          </p:cNvCxnSpPr>
          <p:nvPr/>
        </p:nvCxnSpPr>
        <p:spPr>
          <a:xfrm flipV="1">
            <a:off x="9266960" y="3111711"/>
            <a:ext cx="384131" cy="53877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Connecteur droit avec flèche 98">
            <a:extLst>
              <a:ext uri="{FF2B5EF4-FFF2-40B4-BE49-F238E27FC236}">
                <a16:creationId xmlns:a16="http://schemas.microsoft.com/office/drawing/2014/main" id="{D8DFC25D-1703-5A25-D27F-65C47867ECAE}"/>
              </a:ext>
            </a:extLst>
          </p:cNvPr>
          <p:cNvCxnSpPr>
            <a:cxnSpLocks/>
          </p:cNvCxnSpPr>
          <p:nvPr/>
        </p:nvCxnSpPr>
        <p:spPr>
          <a:xfrm flipH="1" flipV="1">
            <a:off x="9225535" y="3123453"/>
            <a:ext cx="0" cy="55448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" name="Connecteur droit avec flèche 99">
            <a:extLst>
              <a:ext uri="{FF2B5EF4-FFF2-40B4-BE49-F238E27FC236}">
                <a16:creationId xmlns:a16="http://schemas.microsoft.com/office/drawing/2014/main" id="{7B14E1F3-5B7C-665A-73A5-BB180C9C5075}"/>
              </a:ext>
            </a:extLst>
          </p:cNvPr>
          <p:cNvCxnSpPr>
            <a:cxnSpLocks/>
          </p:cNvCxnSpPr>
          <p:nvPr/>
        </p:nvCxnSpPr>
        <p:spPr>
          <a:xfrm flipH="1" flipV="1">
            <a:off x="8847826" y="3119604"/>
            <a:ext cx="324000" cy="50400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3" name="Connecteur droit 100">
            <a:extLst>
              <a:ext uri="{FF2B5EF4-FFF2-40B4-BE49-F238E27FC236}">
                <a16:creationId xmlns:a16="http://schemas.microsoft.com/office/drawing/2014/main" id="{3C5E6D4C-DAF8-71FE-B5E6-F791E18F1F35}"/>
              </a:ext>
            </a:extLst>
          </p:cNvPr>
          <p:cNvCxnSpPr>
            <a:cxnSpLocks/>
          </p:cNvCxnSpPr>
          <p:nvPr/>
        </p:nvCxnSpPr>
        <p:spPr>
          <a:xfrm>
            <a:off x="7766443" y="4806556"/>
            <a:ext cx="198000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CFEBE795-E693-E3CE-0C38-EE36F13BEB81}"/>
              </a:ext>
            </a:extLst>
          </p:cNvPr>
          <p:cNvSpPr/>
          <p:nvPr/>
        </p:nvSpPr>
        <p:spPr>
          <a:xfrm>
            <a:off x="9089653" y="4887523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45" name="Rectangle : coins arrondis 5">
            <a:extLst>
              <a:ext uri="{FF2B5EF4-FFF2-40B4-BE49-F238E27FC236}">
                <a16:creationId xmlns:a16="http://schemas.microsoft.com/office/drawing/2014/main" id="{2E4AD22F-2575-C766-6B44-C944855E0A98}"/>
              </a:ext>
            </a:extLst>
          </p:cNvPr>
          <p:cNvSpPr/>
          <p:nvPr/>
        </p:nvSpPr>
        <p:spPr>
          <a:xfrm>
            <a:off x="9489130" y="4887523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46" name="Rectangle : coins arrondis 5">
            <a:extLst>
              <a:ext uri="{FF2B5EF4-FFF2-40B4-BE49-F238E27FC236}">
                <a16:creationId xmlns:a16="http://schemas.microsoft.com/office/drawing/2014/main" id="{9A63AFCE-F36F-8A2E-79AD-36E4CEB4E957}"/>
              </a:ext>
            </a:extLst>
          </p:cNvPr>
          <p:cNvSpPr/>
          <p:nvPr/>
        </p:nvSpPr>
        <p:spPr>
          <a:xfrm>
            <a:off x="8694244" y="488611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47" name="Rectangle : coins arrondis 5">
            <a:extLst>
              <a:ext uri="{FF2B5EF4-FFF2-40B4-BE49-F238E27FC236}">
                <a16:creationId xmlns:a16="http://schemas.microsoft.com/office/drawing/2014/main" id="{11B3DFE2-1C45-716A-0998-31FBD8CB5062}"/>
              </a:ext>
            </a:extLst>
          </p:cNvPr>
          <p:cNvSpPr/>
          <p:nvPr/>
        </p:nvSpPr>
        <p:spPr>
          <a:xfrm>
            <a:off x="8303931" y="488752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48" name="Rectangle : coins arrondis 5">
            <a:extLst>
              <a:ext uri="{FF2B5EF4-FFF2-40B4-BE49-F238E27FC236}">
                <a16:creationId xmlns:a16="http://schemas.microsoft.com/office/drawing/2014/main" id="{39E5D732-91E3-875E-1B9B-7AE06C42EADB}"/>
              </a:ext>
            </a:extLst>
          </p:cNvPr>
          <p:cNvSpPr/>
          <p:nvPr/>
        </p:nvSpPr>
        <p:spPr>
          <a:xfrm>
            <a:off x="7894499" y="488611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49" name="Ellipse 106">
            <a:extLst>
              <a:ext uri="{FF2B5EF4-FFF2-40B4-BE49-F238E27FC236}">
                <a16:creationId xmlns:a16="http://schemas.microsoft.com/office/drawing/2014/main" id="{92C116EB-03CA-E0CE-2D37-4E92B93DF72F}"/>
              </a:ext>
            </a:extLst>
          </p:cNvPr>
          <p:cNvSpPr/>
          <p:nvPr/>
        </p:nvSpPr>
        <p:spPr>
          <a:xfrm>
            <a:off x="8056461" y="3904452"/>
            <a:ext cx="199051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CA6046F7-1977-6FD1-3460-5E36E04F559E}"/>
              </a:ext>
            </a:extLst>
          </p:cNvPr>
          <p:cNvSpPr txBox="1"/>
          <p:nvPr/>
        </p:nvSpPr>
        <p:spPr>
          <a:xfrm>
            <a:off x="1277971" y="5488146"/>
            <a:ext cx="25533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sp>
        <p:nvSpPr>
          <p:cNvPr id="51" name="Rectangle : coins arrondis 5">
            <a:extLst>
              <a:ext uri="{FF2B5EF4-FFF2-40B4-BE49-F238E27FC236}">
                <a16:creationId xmlns:a16="http://schemas.microsoft.com/office/drawing/2014/main" id="{D47D97D8-EFC8-2301-0DBF-032021AD42A4}"/>
              </a:ext>
            </a:extLst>
          </p:cNvPr>
          <p:cNvSpPr/>
          <p:nvPr/>
        </p:nvSpPr>
        <p:spPr>
          <a:xfrm>
            <a:off x="5002250" y="5888345"/>
            <a:ext cx="2502357" cy="389339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475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34 = 16150</a:t>
            </a:r>
          </a:p>
        </p:txBody>
      </p:sp>
      <p:sp>
        <p:nvSpPr>
          <p:cNvPr id="52" name="Rectangle : coins arrondis 5">
            <a:extLst>
              <a:ext uri="{FF2B5EF4-FFF2-40B4-BE49-F238E27FC236}">
                <a16:creationId xmlns:a16="http://schemas.microsoft.com/office/drawing/2014/main" id="{5A0A5BDB-76A7-0722-FF8C-6156FC06A205}"/>
              </a:ext>
            </a:extLst>
          </p:cNvPr>
          <p:cNvSpPr/>
          <p:nvPr/>
        </p:nvSpPr>
        <p:spPr>
          <a:xfrm>
            <a:off x="5300599" y="117495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475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3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EA26590-DFD5-39A3-E39B-AC53CEA86D5E}"/>
              </a:ext>
            </a:extLst>
          </p:cNvPr>
          <p:cNvSpPr/>
          <p:nvPr/>
        </p:nvSpPr>
        <p:spPr>
          <a:xfrm>
            <a:off x="1851736" y="2112438"/>
            <a:ext cx="4070839" cy="1186069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4" name="ZoneTexte 112">
            <a:extLst>
              <a:ext uri="{FF2B5EF4-FFF2-40B4-BE49-F238E27FC236}">
                <a16:creationId xmlns:a16="http://schemas.microsoft.com/office/drawing/2014/main" id="{C914B319-637E-A62F-AA0B-C0D31E7D487A}"/>
              </a:ext>
            </a:extLst>
          </p:cNvPr>
          <p:cNvSpPr txBox="1"/>
          <p:nvPr/>
        </p:nvSpPr>
        <p:spPr>
          <a:xfrm>
            <a:off x="1886973" y="3992473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5 = 15, j’écris 5 et je retiens 1</a:t>
            </a:r>
          </a:p>
        </p:txBody>
      </p:sp>
      <p:sp>
        <p:nvSpPr>
          <p:cNvPr id="55" name="ZoneTexte 113">
            <a:extLst>
              <a:ext uri="{FF2B5EF4-FFF2-40B4-BE49-F238E27FC236}">
                <a16:creationId xmlns:a16="http://schemas.microsoft.com/office/drawing/2014/main" id="{A92E6422-B984-2E0F-1F48-44D99D029FB6}"/>
              </a:ext>
            </a:extLst>
          </p:cNvPr>
          <p:cNvSpPr txBox="1"/>
          <p:nvPr/>
        </p:nvSpPr>
        <p:spPr>
          <a:xfrm>
            <a:off x="1886973" y="4297149"/>
            <a:ext cx="352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7 = 21, j’ajoute la retenue + 1 = 22</a:t>
            </a:r>
          </a:p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j’écris 2 et je retiens 2</a:t>
            </a:r>
            <a:endParaRPr lang="fr-FR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ZoneTexte 114">
            <a:extLst>
              <a:ext uri="{FF2B5EF4-FFF2-40B4-BE49-F238E27FC236}">
                <a16:creationId xmlns:a16="http://schemas.microsoft.com/office/drawing/2014/main" id="{9CA8EFAD-2CB1-9E8C-AF46-EAEF01892AD0}"/>
              </a:ext>
            </a:extLst>
          </p:cNvPr>
          <p:cNvSpPr txBox="1"/>
          <p:nvPr/>
        </p:nvSpPr>
        <p:spPr>
          <a:xfrm>
            <a:off x="1886973" y="3687797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F5700A5-8459-FC42-7373-EBF8A5CDC0EE}"/>
              </a:ext>
            </a:extLst>
          </p:cNvPr>
          <p:cNvSpPr/>
          <p:nvPr/>
        </p:nvSpPr>
        <p:spPr>
          <a:xfrm>
            <a:off x="1880557" y="3712846"/>
            <a:ext cx="3871760" cy="140909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4F7A838F-DDC9-735E-28BF-321818B6747A}"/>
              </a:ext>
            </a:extLst>
          </p:cNvPr>
          <p:cNvSpPr txBox="1"/>
          <p:nvPr/>
        </p:nvSpPr>
        <p:spPr>
          <a:xfrm>
            <a:off x="1277971" y="5098861"/>
            <a:ext cx="443293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Addition les deux résultats</a:t>
            </a:r>
          </a:p>
        </p:txBody>
      </p:sp>
      <p:sp>
        <p:nvSpPr>
          <p:cNvPr id="59" name="Rectangle : coins arrondis 117">
            <a:extLst>
              <a:ext uri="{FF2B5EF4-FFF2-40B4-BE49-F238E27FC236}">
                <a16:creationId xmlns:a16="http://schemas.microsoft.com/office/drawing/2014/main" id="{A90701BD-9144-23AD-7AFE-85E3E41EC193}"/>
              </a:ext>
            </a:extLst>
          </p:cNvPr>
          <p:cNvSpPr/>
          <p:nvPr/>
        </p:nvSpPr>
        <p:spPr>
          <a:xfrm>
            <a:off x="7647307" y="2217392"/>
            <a:ext cx="2623867" cy="3027620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9BCF0E7B-EBC9-95E5-CA13-B7D428E7A0D9}"/>
              </a:ext>
            </a:extLst>
          </p:cNvPr>
          <p:cNvSpPr txBox="1"/>
          <p:nvPr/>
        </p:nvSpPr>
        <p:spPr>
          <a:xfrm>
            <a:off x="1244879" y="3252347"/>
            <a:ext cx="450743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dizaines</a:t>
            </a:r>
            <a:endParaRPr sz="2400" b="1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 animBg="1"/>
      <p:bldP spid="15" grpId="0" animBg="1"/>
      <p:bldP spid="16" grpId="0" animBg="1"/>
      <p:bldP spid="21" grpId="0" animBg="1"/>
      <p:bldP spid="22" grpId="0" animBg="1"/>
      <p:bldP spid="23" grpId="0"/>
      <p:bldP spid="26" grpId="0"/>
      <p:bldP spid="27" grpId="0" animBg="1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8" grpId="0"/>
      <p:bldP spid="39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/>
      <p:bldP spid="51" grpId="0" animBg="1"/>
      <p:bldP spid="53" grpId="0" animBg="1"/>
      <p:bldP spid="54" grpId="0"/>
      <p:bldP spid="55" grpId="0"/>
      <p:bldP spid="56" grpId="0"/>
      <p:bldP spid="57" grpId="0" animBg="1"/>
      <p:bldP spid="58" grpId="0"/>
      <p:bldP spid="6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528;p39">
            <a:extLst>
              <a:ext uri="{FF2B5EF4-FFF2-40B4-BE49-F238E27FC236}">
                <a16:creationId xmlns:a16="http://schemas.microsoft.com/office/drawing/2014/main" id="{9178410A-64FC-D1A3-BBB0-519FDDD0CD7D}"/>
              </a:ext>
            </a:extLst>
          </p:cNvPr>
          <p:cNvSpPr txBox="1"/>
          <p:nvPr/>
        </p:nvSpPr>
        <p:spPr>
          <a:xfrm>
            <a:off x="856444" y="1607416"/>
            <a:ext cx="4070839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ZoneTexte 2">
            <a:extLst>
              <a:ext uri="{FF2B5EF4-FFF2-40B4-BE49-F238E27FC236}">
                <a16:creationId xmlns:a16="http://schemas.microsoft.com/office/drawing/2014/main" id="{B527DB91-9140-0926-7379-BA1BC6DF24A1}"/>
              </a:ext>
            </a:extLst>
          </p:cNvPr>
          <p:cNvSpPr txBox="1"/>
          <p:nvPr/>
        </p:nvSpPr>
        <p:spPr>
          <a:xfrm>
            <a:off x="1414228" y="2100352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8 = 16, j’écris 6 et je retiens 1</a:t>
            </a:r>
          </a:p>
        </p:txBody>
      </p:sp>
      <p:sp>
        <p:nvSpPr>
          <p:cNvPr id="57" name="Rectangle : coins arrondis 5">
            <a:extLst>
              <a:ext uri="{FF2B5EF4-FFF2-40B4-BE49-F238E27FC236}">
                <a16:creationId xmlns:a16="http://schemas.microsoft.com/office/drawing/2014/main" id="{B5315255-0B31-7F41-C594-4B8536D99B4B}"/>
              </a:ext>
            </a:extLst>
          </p:cNvPr>
          <p:cNvSpPr/>
          <p:nvPr/>
        </p:nvSpPr>
        <p:spPr>
          <a:xfrm>
            <a:off x="9386639" y="2757441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A0794B7F-4893-2F25-B808-6CB15042C12F}"/>
              </a:ext>
            </a:extLst>
          </p:cNvPr>
          <p:cNvSpPr/>
          <p:nvPr/>
        </p:nvSpPr>
        <p:spPr>
          <a:xfrm>
            <a:off x="9786309" y="2751710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59" name="Rectangle : coins arrondis 5">
            <a:extLst>
              <a:ext uri="{FF2B5EF4-FFF2-40B4-BE49-F238E27FC236}">
                <a16:creationId xmlns:a16="http://schemas.microsoft.com/office/drawing/2014/main" id="{1F80F901-59FB-F1EC-B4F6-C6228BCD943E}"/>
              </a:ext>
            </a:extLst>
          </p:cNvPr>
          <p:cNvSpPr/>
          <p:nvPr/>
        </p:nvSpPr>
        <p:spPr>
          <a:xfrm>
            <a:off x="9779085" y="3564662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60" name="Connecteur droit 6">
            <a:extLst>
              <a:ext uri="{FF2B5EF4-FFF2-40B4-BE49-F238E27FC236}">
                <a16:creationId xmlns:a16="http://schemas.microsoft.com/office/drawing/2014/main" id="{58A2F3AA-899B-F87B-CCEF-47FB3EF8213F}"/>
              </a:ext>
            </a:extLst>
          </p:cNvPr>
          <p:cNvCxnSpPr/>
          <p:nvPr/>
        </p:nvCxnSpPr>
        <p:spPr>
          <a:xfrm>
            <a:off x="8766092" y="3860070"/>
            <a:ext cx="160831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E41DB8C2-8BA5-F9C3-599D-2B7AD7BACCFD}"/>
              </a:ext>
            </a:extLst>
          </p:cNvPr>
          <p:cNvSpPr/>
          <p:nvPr/>
        </p:nvSpPr>
        <p:spPr>
          <a:xfrm>
            <a:off x="9368615" y="4033285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128B1462-542E-82EA-9B8E-111A1D726305}"/>
              </a:ext>
            </a:extLst>
          </p:cNvPr>
          <p:cNvSpPr/>
          <p:nvPr/>
        </p:nvSpPr>
        <p:spPr>
          <a:xfrm>
            <a:off x="9768284" y="4027690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79E153B0-DD35-C815-B864-35D590AFA865}"/>
              </a:ext>
            </a:extLst>
          </p:cNvPr>
          <p:cNvSpPr/>
          <p:nvPr/>
        </p:nvSpPr>
        <p:spPr>
          <a:xfrm>
            <a:off x="8973823" y="4033288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081105A7-649D-45D2-487A-166AA352B26C}"/>
              </a:ext>
            </a:extLst>
          </p:cNvPr>
          <p:cNvSpPr/>
          <p:nvPr/>
        </p:nvSpPr>
        <p:spPr>
          <a:xfrm>
            <a:off x="9402188" y="3564662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9B10D517-B1EA-92C4-1142-93257F7A69B1}"/>
              </a:ext>
            </a:extLst>
          </p:cNvPr>
          <p:cNvSpPr/>
          <p:nvPr/>
        </p:nvSpPr>
        <p:spPr>
          <a:xfrm>
            <a:off x="8732828" y="3357259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6" name="Connecteur droit avec flèche 12">
            <a:extLst>
              <a:ext uri="{FF2B5EF4-FFF2-40B4-BE49-F238E27FC236}">
                <a16:creationId xmlns:a16="http://schemas.microsoft.com/office/drawing/2014/main" id="{B645EC2B-8C2C-6990-706E-3BE6B4830795}"/>
              </a:ext>
            </a:extLst>
          </p:cNvPr>
          <p:cNvCxnSpPr>
            <a:cxnSpLocks/>
          </p:cNvCxnSpPr>
          <p:nvPr/>
        </p:nvCxnSpPr>
        <p:spPr>
          <a:xfrm flipV="1">
            <a:off x="9948271" y="3002787"/>
            <a:ext cx="1" cy="504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13">
            <a:extLst>
              <a:ext uri="{FF2B5EF4-FFF2-40B4-BE49-F238E27FC236}">
                <a16:creationId xmlns:a16="http://schemas.microsoft.com/office/drawing/2014/main" id="{FE5F908C-6EB2-8772-96DE-97B8DD83221D}"/>
              </a:ext>
            </a:extLst>
          </p:cNvPr>
          <p:cNvCxnSpPr>
            <a:cxnSpLocks/>
          </p:cNvCxnSpPr>
          <p:nvPr/>
        </p:nvCxnSpPr>
        <p:spPr>
          <a:xfrm flipH="1" flipV="1">
            <a:off x="9546113" y="3059771"/>
            <a:ext cx="360000" cy="432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Ellipse 14">
            <a:extLst>
              <a:ext uri="{FF2B5EF4-FFF2-40B4-BE49-F238E27FC236}">
                <a16:creationId xmlns:a16="http://schemas.microsoft.com/office/drawing/2014/main" id="{AABBB590-283E-80EC-820B-29D2D263D62C}"/>
              </a:ext>
            </a:extLst>
          </p:cNvPr>
          <p:cNvSpPr/>
          <p:nvPr/>
        </p:nvSpPr>
        <p:spPr>
          <a:xfrm>
            <a:off x="9282842" y="2457170"/>
            <a:ext cx="238691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69" name="ZoneTexte 15">
            <a:extLst>
              <a:ext uri="{FF2B5EF4-FFF2-40B4-BE49-F238E27FC236}">
                <a16:creationId xmlns:a16="http://schemas.microsoft.com/office/drawing/2014/main" id="{6A9176A0-6D4A-BBEA-7CBE-0756E6361C20}"/>
              </a:ext>
            </a:extLst>
          </p:cNvPr>
          <p:cNvSpPr txBox="1"/>
          <p:nvPr/>
        </p:nvSpPr>
        <p:spPr>
          <a:xfrm>
            <a:off x="1414228" y="2462514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× 3 = 6, j’ajoute la retenue + 1= 7              </a:t>
            </a:r>
          </a:p>
        </p:txBody>
      </p: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1ACE7BBF-D4A9-C44E-B677-E65963A6395B}"/>
              </a:ext>
            </a:extLst>
          </p:cNvPr>
          <p:cNvSpPr/>
          <p:nvPr/>
        </p:nvSpPr>
        <p:spPr>
          <a:xfrm>
            <a:off x="9043382" y="2756013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71" name="ZoneTexte 17">
            <a:extLst>
              <a:ext uri="{FF2B5EF4-FFF2-40B4-BE49-F238E27FC236}">
                <a16:creationId xmlns:a16="http://schemas.microsoft.com/office/drawing/2014/main" id="{81009A4A-9E48-F2A8-37CD-E3991F48007F}"/>
              </a:ext>
            </a:extLst>
          </p:cNvPr>
          <p:cNvSpPr txBox="1"/>
          <p:nvPr/>
        </p:nvSpPr>
        <p:spPr>
          <a:xfrm>
            <a:off x="1414228" y="2824676"/>
            <a:ext cx="1153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6 = 12</a:t>
            </a:r>
          </a:p>
        </p:txBody>
      </p: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0D0FB69D-AC30-CF7B-4CCA-DC645CE8918D}"/>
              </a:ext>
            </a:extLst>
          </p:cNvPr>
          <p:cNvSpPr/>
          <p:nvPr/>
        </p:nvSpPr>
        <p:spPr>
          <a:xfrm>
            <a:off x="8577123" y="4035897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3" name="Connecteur droit avec flèche 19">
            <a:extLst>
              <a:ext uri="{FF2B5EF4-FFF2-40B4-BE49-F238E27FC236}">
                <a16:creationId xmlns:a16="http://schemas.microsoft.com/office/drawing/2014/main" id="{6D10E3A7-7FF6-D0F4-8706-B4647E081EEE}"/>
              </a:ext>
            </a:extLst>
          </p:cNvPr>
          <p:cNvCxnSpPr>
            <a:cxnSpLocks/>
          </p:cNvCxnSpPr>
          <p:nvPr/>
        </p:nvCxnSpPr>
        <p:spPr>
          <a:xfrm flipH="1" flipV="1">
            <a:off x="9276858" y="3078586"/>
            <a:ext cx="611140" cy="423755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ZoneTexte 21">
            <a:extLst>
              <a:ext uri="{FF2B5EF4-FFF2-40B4-BE49-F238E27FC236}">
                <a16:creationId xmlns:a16="http://schemas.microsoft.com/office/drawing/2014/main" id="{8BBEF626-751F-6B80-5CE8-33F7D64F619C}"/>
              </a:ext>
            </a:extLst>
          </p:cNvPr>
          <p:cNvSpPr txBox="1"/>
          <p:nvPr/>
        </p:nvSpPr>
        <p:spPr>
          <a:xfrm>
            <a:off x="1414228" y="4981703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6 = 42, j’ajoute la retenue + 2 = 44</a:t>
            </a:r>
          </a:p>
        </p:txBody>
      </p:sp>
      <p:sp>
        <p:nvSpPr>
          <p:cNvPr id="75" name="Rectangle : coins arrondis 5">
            <a:extLst>
              <a:ext uri="{FF2B5EF4-FFF2-40B4-BE49-F238E27FC236}">
                <a16:creationId xmlns:a16="http://schemas.microsoft.com/office/drawing/2014/main" id="{B667F376-D159-8648-887B-B35D5C196BAB}"/>
              </a:ext>
            </a:extLst>
          </p:cNvPr>
          <p:cNvSpPr/>
          <p:nvPr/>
        </p:nvSpPr>
        <p:spPr>
          <a:xfrm>
            <a:off x="9381058" y="4350339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A4F1E3BB-65AB-3444-AD35-032ADBADB318}"/>
              </a:ext>
            </a:extLst>
          </p:cNvPr>
          <p:cNvSpPr/>
          <p:nvPr/>
        </p:nvSpPr>
        <p:spPr>
          <a:xfrm>
            <a:off x="8967109" y="434216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 : coins arrondis 5">
            <a:extLst>
              <a:ext uri="{FF2B5EF4-FFF2-40B4-BE49-F238E27FC236}">
                <a16:creationId xmlns:a16="http://schemas.microsoft.com/office/drawing/2014/main" id="{5BBB3423-D63D-9015-57E9-2EC3290AB724}"/>
              </a:ext>
            </a:extLst>
          </p:cNvPr>
          <p:cNvSpPr/>
          <p:nvPr/>
        </p:nvSpPr>
        <p:spPr>
          <a:xfrm>
            <a:off x="8576794" y="4351795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Ellipse 25">
            <a:extLst>
              <a:ext uri="{FF2B5EF4-FFF2-40B4-BE49-F238E27FC236}">
                <a16:creationId xmlns:a16="http://schemas.microsoft.com/office/drawing/2014/main" id="{33D1ED43-F382-39DD-2A60-37C46ACA023B}"/>
              </a:ext>
            </a:extLst>
          </p:cNvPr>
          <p:cNvSpPr/>
          <p:nvPr/>
        </p:nvSpPr>
        <p:spPr>
          <a:xfrm>
            <a:off x="9291033" y="2168013"/>
            <a:ext cx="291624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5</a:t>
            </a:r>
          </a:p>
        </p:txBody>
      </p:sp>
      <p:sp>
        <p:nvSpPr>
          <p:cNvPr id="79" name="Ellipse 26">
            <a:extLst>
              <a:ext uri="{FF2B5EF4-FFF2-40B4-BE49-F238E27FC236}">
                <a16:creationId xmlns:a16="http://schemas.microsoft.com/office/drawing/2014/main" id="{66B28239-3DB8-BD46-5CFA-34DA075327D4}"/>
              </a:ext>
            </a:extLst>
          </p:cNvPr>
          <p:cNvSpPr/>
          <p:nvPr/>
        </p:nvSpPr>
        <p:spPr>
          <a:xfrm>
            <a:off x="8915685" y="2184999"/>
            <a:ext cx="291624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E04D5DAA-73A6-6686-7E5A-2DF3671B2D0A}"/>
              </a:ext>
            </a:extLst>
          </p:cNvPr>
          <p:cNvSpPr/>
          <p:nvPr/>
        </p:nvSpPr>
        <p:spPr>
          <a:xfrm>
            <a:off x="8191679" y="4365081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0AA5D793-F26F-73AA-CBC6-EFFE1623B4CE}"/>
              </a:ext>
            </a:extLst>
          </p:cNvPr>
          <p:cNvSpPr/>
          <p:nvPr/>
        </p:nvSpPr>
        <p:spPr>
          <a:xfrm>
            <a:off x="9763050" y="4389708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C96F1536-8128-4106-4265-761B061D5E59}"/>
              </a:ext>
            </a:extLst>
          </p:cNvPr>
          <p:cNvSpPr/>
          <p:nvPr/>
        </p:nvSpPr>
        <p:spPr>
          <a:xfrm>
            <a:off x="9258974" y="3034438"/>
            <a:ext cx="828000" cy="50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3" name="Connecteur droit avec flèche 30">
            <a:extLst>
              <a:ext uri="{FF2B5EF4-FFF2-40B4-BE49-F238E27FC236}">
                <a16:creationId xmlns:a16="http://schemas.microsoft.com/office/drawing/2014/main" id="{1CDDD233-1A62-8631-FB68-365AE03D0CAD}"/>
              </a:ext>
            </a:extLst>
          </p:cNvPr>
          <p:cNvCxnSpPr>
            <a:cxnSpLocks/>
          </p:cNvCxnSpPr>
          <p:nvPr/>
        </p:nvCxnSpPr>
        <p:spPr>
          <a:xfrm flipV="1">
            <a:off x="9564140" y="2998434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31">
            <a:extLst>
              <a:ext uri="{FF2B5EF4-FFF2-40B4-BE49-F238E27FC236}">
                <a16:creationId xmlns:a16="http://schemas.microsoft.com/office/drawing/2014/main" id="{70DC9669-EF83-A2C9-AEAA-4F8F52362BDD}"/>
              </a:ext>
            </a:extLst>
          </p:cNvPr>
          <p:cNvCxnSpPr>
            <a:cxnSpLocks/>
          </p:cNvCxnSpPr>
          <p:nvPr/>
        </p:nvCxnSpPr>
        <p:spPr>
          <a:xfrm flipH="1" flipV="1">
            <a:off x="9522715" y="3010176"/>
            <a:ext cx="0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32">
            <a:extLst>
              <a:ext uri="{FF2B5EF4-FFF2-40B4-BE49-F238E27FC236}">
                <a16:creationId xmlns:a16="http://schemas.microsoft.com/office/drawing/2014/main" id="{124001D1-6840-9635-F19B-501A3D166A93}"/>
              </a:ext>
            </a:extLst>
          </p:cNvPr>
          <p:cNvCxnSpPr>
            <a:cxnSpLocks/>
          </p:cNvCxnSpPr>
          <p:nvPr/>
        </p:nvCxnSpPr>
        <p:spPr>
          <a:xfrm flipH="1" flipV="1">
            <a:off x="9145006" y="3006327"/>
            <a:ext cx="324000" cy="5040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33">
            <a:extLst>
              <a:ext uri="{FF2B5EF4-FFF2-40B4-BE49-F238E27FC236}">
                <a16:creationId xmlns:a16="http://schemas.microsoft.com/office/drawing/2014/main" id="{38AF7442-C9D9-EFE6-2C8E-28DAD5408EF4}"/>
              </a:ext>
            </a:extLst>
          </p:cNvPr>
          <p:cNvCxnSpPr>
            <a:cxnSpLocks/>
          </p:cNvCxnSpPr>
          <p:nvPr/>
        </p:nvCxnSpPr>
        <p:spPr>
          <a:xfrm>
            <a:off x="8063623" y="4693279"/>
            <a:ext cx="1980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 : coins arrondis 5">
            <a:extLst>
              <a:ext uri="{FF2B5EF4-FFF2-40B4-BE49-F238E27FC236}">
                <a16:creationId xmlns:a16="http://schemas.microsoft.com/office/drawing/2014/main" id="{B43E93A7-7E08-9A62-44E8-A8EB47362720}"/>
              </a:ext>
            </a:extLst>
          </p:cNvPr>
          <p:cNvSpPr/>
          <p:nvPr/>
        </p:nvSpPr>
        <p:spPr>
          <a:xfrm>
            <a:off x="9386639" y="4774247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 : coins arrondis 5">
            <a:extLst>
              <a:ext uri="{FF2B5EF4-FFF2-40B4-BE49-F238E27FC236}">
                <a16:creationId xmlns:a16="http://schemas.microsoft.com/office/drawing/2014/main" id="{990D4C45-CD17-71A5-5658-067DD95D61AC}"/>
              </a:ext>
            </a:extLst>
          </p:cNvPr>
          <p:cNvSpPr/>
          <p:nvPr/>
        </p:nvSpPr>
        <p:spPr>
          <a:xfrm>
            <a:off x="9786310" y="4774246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5D9C7916-5AB6-8137-2145-2BF03A6DF7EB}"/>
              </a:ext>
            </a:extLst>
          </p:cNvPr>
          <p:cNvSpPr/>
          <p:nvPr/>
        </p:nvSpPr>
        <p:spPr>
          <a:xfrm>
            <a:off x="8991424" y="477283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B08641DB-BB16-9E09-86BA-8F256F2DE1C9}"/>
              </a:ext>
            </a:extLst>
          </p:cNvPr>
          <p:cNvSpPr/>
          <p:nvPr/>
        </p:nvSpPr>
        <p:spPr>
          <a:xfrm>
            <a:off x="8601111" y="477424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08D00E8E-0AD7-4D5F-BF6A-D2C6637C2E48}"/>
              </a:ext>
            </a:extLst>
          </p:cNvPr>
          <p:cNvSpPr/>
          <p:nvPr/>
        </p:nvSpPr>
        <p:spPr>
          <a:xfrm>
            <a:off x="8191679" y="477283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92" name="Ellipse 39">
            <a:extLst>
              <a:ext uri="{FF2B5EF4-FFF2-40B4-BE49-F238E27FC236}">
                <a16:creationId xmlns:a16="http://schemas.microsoft.com/office/drawing/2014/main" id="{B471AFD9-A7E5-B927-35CC-ED97E87B8F09}"/>
              </a:ext>
            </a:extLst>
          </p:cNvPr>
          <p:cNvSpPr/>
          <p:nvPr/>
        </p:nvSpPr>
        <p:spPr>
          <a:xfrm>
            <a:off x="8851771" y="3833693"/>
            <a:ext cx="199051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93" name="Google Shape;528;p39">
            <a:extLst>
              <a:ext uri="{FF2B5EF4-FFF2-40B4-BE49-F238E27FC236}">
                <a16:creationId xmlns:a16="http://schemas.microsoft.com/office/drawing/2014/main" id="{6CA3337A-450F-6449-1E01-31C087A7582F}"/>
              </a:ext>
            </a:extLst>
          </p:cNvPr>
          <p:cNvSpPr txBox="1"/>
          <p:nvPr/>
        </p:nvSpPr>
        <p:spPr>
          <a:xfrm>
            <a:off x="856444" y="5767553"/>
            <a:ext cx="255842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B246B367-AD12-7E55-2215-7CEA0A81B24C}"/>
              </a:ext>
            </a:extLst>
          </p:cNvPr>
          <p:cNvSpPr/>
          <p:nvPr/>
        </p:nvSpPr>
        <p:spPr>
          <a:xfrm>
            <a:off x="4319104" y="5973642"/>
            <a:ext cx="2502357" cy="389339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400" b="1" kern="0" dirty="0">
                <a:latin typeface="Calibri" panose="020F0502020204030204"/>
              </a:rPr>
              <a:t>638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72 = 45936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DE7576E-D2F2-8CEE-1982-2A335603FC68}"/>
              </a:ext>
            </a:extLst>
          </p:cNvPr>
          <p:cNvSpPr/>
          <p:nvPr/>
        </p:nvSpPr>
        <p:spPr>
          <a:xfrm>
            <a:off x="1275459" y="2047221"/>
            <a:ext cx="4070839" cy="1213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ZoneTexte 44">
            <a:extLst>
              <a:ext uri="{FF2B5EF4-FFF2-40B4-BE49-F238E27FC236}">
                <a16:creationId xmlns:a16="http://schemas.microsoft.com/office/drawing/2014/main" id="{575996F7-F10D-CD78-7CF9-A901E5805587}"/>
              </a:ext>
            </a:extLst>
          </p:cNvPr>
          <p:cNvSpPr txBox="1"/>
          <p:nvPr/>
        </p:nvSpPr>
        <p:spPr>
          <a:xfrm>
            <a:off x="1414228" y="4041936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8 = 56, j’écris 6 et je retiens 5</a:t>
            </a:r>
          </a:p>
        </p:txBody>
      </p:sp>
      <p:sp>
        <p:nvSpPr>
          <p:cNvPr id="97" name="ZoneTexte 45">
            <a:extLst>
              <a:ext uri="{FF2B5EF4-FFF2-40B4-BE49-F238E27FC236}">
                <a16:creationId xmlns:a16="http://schemas.microsoft.com/office/drawing/2014/main" id="{F08BE014-CB3B-2530-05D3-5A81E3FF7920}"/>
              </a:ext>
            </a:extLst>
          </p:cNvPr>
          <p:cNvSpPr txBox="1"/>
          <p:nvPr/>
        </p:nvSpPr>
        <p:spPr>
          <a:xfrm>
            <a:off x="1414228" y="4404098"/>
            <a:ext cx="352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3 = 21, j’ajoute la retenue + 5 = 26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j’écris 6 et je retiens 2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ZoneTexte 46">
            <a:extLst>
              <a:ext uri="{FF2B5EF4-FFF2-40B4-BE49-F238E27FC236}">
                <a16:creationId xmlns:a16="http://schemas.microsoft.com/office/drawing/2014/main" id="{057121B9-C3E6-C2A1-5951-8EE543416384}"/>
              </a:ext>
            </a:extLst>
          </p:cNvPr>
          <p:cNvSpPr txBox="1"/>
          <p:nvPr/>
        </p:nvSpPr>
        <p:spPr>
          <a:xfrm>
            <a:off x="1414228" y="3679774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0866F397-939E-2BEF-ED5C-A8170546F76E}"/>
              </a:ext>
            </a:extLst>
          </p:cNvPr>
          <p:cNvSpPr/>
          <p:nvPr/>
        </p:nvSpPr>
        <p:spPr>
          <a:xfrm>
            <a:off x="1256529" y="3593483"/>
            <a:ext cx="3871760" cy="1750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0" name="Google Shape;528;p39">
            <a:extLst>
              <a:ext uri="{FF2B5EF4-FFF2-40B4-BE49-F238E27FC236}">
                <a16:creationId xmlns:a16="http://schemas.microsoft.com/office/drawing/2014/main" id="{BD7C6300-4A77-F12D-5D7B-D768111706ED}"/>
              </a:ext>
            </a:extLst>
          </p:cNvPr>
          <p:cNvSpPr txBox="1"/>
          <p:nvPr/>
        </p:nvSpPr>
        <p:spPr>
          <a:xfrm>
            <a:off x="856445" y="5320782"/>
            <a:ext cx="444182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70E99484-E70A-2236-3DAF-ABEE792CF173}"/>
              </a:ext>
            </a:extLst>
          </p:cNvPr>
          <p:cNvSpPr/>
          <p:nvPr/>
        </p:nvSpPr>
        <p:spPr>
          <a:xfrm>
            <a:off x="5148437" y="1280712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638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02" name="Rectangle : coins arrondis 50">
            <a:extLst>
              <a:ext uri="{FF2B5EF4-FFF2-40B4-BE49-F238E27FC236}">
                <a16:creationId xmlns:a16="http://schemas.microsoft.com/office/drawing/2014/main" id="{BE6A42C4-5C4F-751F-FA94-B8388F4E2A8A}"/>
              </a:ext>
            </a:extLst>
          </p:cNvPr>
          <p:cNvSpPr/>
          <p:nvPr/>
        </p:nvSpPr>
        <p:spPr>
          <a:xfrm>
            <a:off x="7944487" y="2109647"/>
            <a:ext cx="2502357" cy="3022087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Google Shape;528;p39">
            <a:extLst>
              <a:ext uri="{FF2B5EF4-FFF2-40B4-BE49-F238E27FC236}">
                <a16:creationId xmlns:a16="http://schemas.microsoft.com/office/drawing/2014/main" id="{8871075F-E117-809D-0ABE-45ED85DF8D48}"/>
              </a:ext>
            </a:extLst>
          </p:cNvPr>
          <p:cNvSpPr txBox="1"/>
          <p:nvPr/>
        </p:nvSpPr>
        <p:spPr>
          <a:xfrm>
            <a:off x="856444" y="3186838"/>
            <a:ext cx="451648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104" name="D_A_01">
            <a:extLst>
              <a:ext uri="{FF2B5EF4-FFF2-40B4-BE49-F238E27FC236}">
                <a16:creationId xmlns:a16="http://schemas.microsoft.com/office/drawing/2014/main" id="{6F6963F5-6AD7-0C77-F6FA-1626D67F853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638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72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5" name="Rectangle: Rounded Corners 24">
            <a:extLst>
              <a:ext uri="{FF2B5EF4-FFF2-40B4-BE49-F238E27FC236}">
                <a16:creationId xmlns:a16="http://schemas.microsoft.com/office/drawing/2014/main" id="{C38F4F50-6C34-AD92-02A0-9B92FBF9A9C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6" name="D_A_02">
            <a:extLst>
              <a:ext uri="{FF2B5EF4-FFF2-40B4-BE49-F238E27FC236}">
                <a16:creationId xmlns:a16="http://schemas.microsoft.com/office/drawing/2014/main" id="{833F18C5-886F-06B3-AED4-439883BF12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07" name="Picture 2">
            <a:extLst>
              <a:ext uri="{FF2B5EF4-FFF2-40B4-BE49-F238E27FC236}">
                <a16:creationId xmlns:a16="http://schemas.microsoft.com/office/drawing/2014/main" id="{5058A056-2B92-29B5-4F76-BB583E65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3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6" grpId="0"/>
      <p:bldP spid="61" grpId="0" animBg="1"/>
      <p:bldP spid="62" grpId="0" animBg="1"/>
      <p:bldP spid="63" grpId="0" animBg="1"/>
      <p:bldP spid="68" grpId="0" animBg="1"/>
      <p:bldP spid="69" grpId="0"/>
      <p:bldP spid="71" grpId="0"/>
      <p:bldP spid="72" grpId="0" animBg="1"/>
      <p:bldP spid="74" grpId="0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/>
      <p:bldP spid="82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/>
      <p:bldP spid="94" grpId="0" animBg="1"/>
      <p:bldP spid="95" grpId="0" animBg="1"/>
      <p:bldP spid="96" grpId="0"/>
      <p:bldP spid="97" grpId="0"/>
      <p:bldP spid="98" grpId="0"/>
      <p:bldP spid="99" grpId="0" animBg="1"/>
      <p:bldP spid="100" grpId="0"/>
      <p:bldP spid="10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2C9F0ED-BF91-4445-8615-7DA534297E54}"/>
              </a:ext>
            </a:extLst>
          </p:cNvPr>
          <p:cNvGrpSpPr/>
          <p:nvPr/>
        </p:nvGrpSpPr>
        <p:grpSpPr>
          <a:xfrm>
            <a:off x="1507070" y="1550332"/>
            <a:ext cx="8542857" cy="4100466"/>
            <a:chOff x="140679" y="784933"/>
            <a:chExt cx="8542857" cy="410046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F131B36-26CB-4F19-B546-BA353E66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79" y="901713"/>
              <a:ext cx="8542857" cy="3983686"/>
            </a:xfrm>
            <a:prstGeom prst="rect">
              <a:avLst/>
            </a:prstGeom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3DFDC337-7C5F-48F1-BB2D-6EA63FFDCAEB}"/>
                </a:ext>
              </a:extLst>
            </p:cNvPr>
            <p:cNvSpPr txBox="1"/>
            <p:nvPr/>
          </p:nvSpPr>
          <p:spPr>
            <a:xfrm>
              <a:off x="3891369" y="3965828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1       9      0      0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FE943B73-BAB2-4FAA-A0E4-219D58BB032A}"/>
                </a:ext>
              </a:extLst>
            </p:cNvPr>
            <p:cNvSpPr txBox="1"/>
            <p:nvPr/>
          </p:nvSpPr>
          <p:spPr>
            <a:xfrm>
              <a:off x="3450427" y="4205914"/>
              <a:ext cx="1715834" cy="350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1       4      2      5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1E2A7F81-A0FA-40B0-968F-072EC1D28023}"/>
                </a:ext>
              </a:extLst>
            </p:cNvPr>
            <p:cNvSpPr txBox="1"/>
            <p:nvPr/>
          </p:nvSpPr>
          <p:spPr>
            <a:xfrm>
              <a:off x="3467519" y="4507187"/>
              <a:ext cx="219810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1       6      1      5       0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8E912B-BF4A-4A3B-8245-D4E2601CF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1411" y="3087310"/>
              <a:ext cx="230588" cy="2145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6B201174-CCE3-46EB-9A55-FF84B1A20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37735" y="3091706"/>
              <a:ext cx="209685" cy="204692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ECEAAD6-F9BD-46D0-B106-30369A4AB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41412" y="2832530"/>
              <a:ext cx="230588" cy="219608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A657E75E-741C-42F3-859E-3E34E6682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37075" y="2846138"/>
              <a:ext cx="233218" cy="227665"/>
            </a:xfrm>
            <a:prstGeom prst="rect">
              <a:avLst/>
            </a:prstGeom>
          </p:spPr>
        </p:pic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DFA3D1AF-9E96-40CD-BAEE-967161873382}"/>
                </a:ext>
              </a:extLst>
            </p:cNvPr>
            <p:cNvSpPr txBox="1"/>
            <p:nvPr/>
          </p:nvSpPr>
          <p:spPr>
            <a:xfrm>
              <a:off x="6770127" y="3964334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1       2      7      6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1BB1E1D0-3F42-466A-A8D5-7902F3822BF1}"/>
                </a:ext>
              </a:extLst>
            </p:cNvPr>
            <p:cNvSpPr txBox="1"/>
            <p:nvPr/>
          </p:nvSpPr>
          <p:spPr>
            <a:xfrm>
              <a:off x="6303547" y="4213131"/>
              <a:ext cx="1715834" cy="350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4       4      6      6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D33A7FD6-85E2-45D3-9611-2D9440B066EE}"/>
                </a:ext>
              </a:extLst>
            </p:cNvPr>
            <p:cNvSpPr txBox="1"/>
            <p:nvPr/>
          </p:nvSpPr>
          <p:spPr>
            <a:xfrm>
              <a:off x="6303547" y="4494314"/>
              <a:ext cx="219810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4       5      9       3     6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8C912FE-9003-477B-A92F-75BB98EDB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97233" y="3955958"/>
              <a:ext cx="286457" cy="259176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F043BB77-5AE4-4CD1-83D6-99ABC91F3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58767" y="3121771"/>
              <a:ext cx="230588" cy="2145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573A8B6-AFB8-485C-8469-9F55408C3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28098" y="2904273"/>
              <a:ext cx="230588" cy="219608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24C1FB0-1C67-458A-BFB9-44CA9378F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58767" y="2904273"/>
              <a:ext cx="231000" cy="2145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7CBBB734-3DC5-4DED-AE72-B17A04A5B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34588" y="3978862"/>
              <a:ext cx="286457" cy="259176"/>
            </a:xfrm>
            <a:prstGeom prst="rect">
              <a:avLst/>
            </a:prstGeom>
          </p:spPr>
        </p:pic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B42007B3-D6E1-4B0F-AFEA-4EEC75F6DD1F}"/>
                </a:ext>
              </a:extLst>
            </p:cNvPr>
            <p:cNvSpPr txBox="1"/>
            <p:nvPr/>
          </p:nvSpPr>
          <p:spPr>
            <a:xfrm>
              <a:off x="3634588" y="2386394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6      1       9      2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28;p39">
              <a:extLst>
                <a:ext uri="{FF2B5EF4-FFF2-40B4-BE49-F238E27FC236}">
                  <a16:creationId xmlns:a16="http://schemas.microsoft.com/office/drawing/2014/main" id="{1FCDFAFF-13F9-4EC6-BF88-AF7E8DCEEA67}"/>
                </a:ext>
              </a:extLst>
            </p:cNvPr>
            <p:cNvSpPr txBox="1"/>
            <p:nvPr/>
          </p:nvSpPr>
          <p:spPr>
            <a:xfrm>
              <a:off x="4037960" y="18359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4      3      2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28;p39">
              <a:extLst>
                <a:ext uri="{FF2B5EF4-FFF2-40B4-BE49-F238E27FC236}">
                  <a16:creationId xmlns:a16="http://schemas.microsoft.com/office/drawing/2014/main" id="{DFE35AAF-896A-4BF5-8172-D9516702140A}"/>
                </a:ext>
              </a:extLst>
            </p:cNvPr>
            <p:cNvSpPr txBox="1"/>
            <p:nvPr/>
          </p:nvSpPr>
          <p:spPr>
            <a:xfrm>
              <a:off x="3602661" y="20997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5      7      6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1117B89A-F138-4B37-895F-F165FC84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04912" y="1805302"/>
              <a:ext cx="286457" cy="259176"/>
            </a:xfrm>
            <a:prstGeom prst="rect">
              <a:avLst/>
            </a:prstGeom>
          </p:spPr>
        </p:pic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1FAC7C0D-2EA8-4D52-BC32-B1BF882A04EB}"/>
                </a:ext>
              </a:extLst>
            </p:cNvPr>
            <p:cNvSpPr txBox="1"/>
            <p:nvPr/>
          </p:nvSpPr>
          <p:spPr>
            <a:xfrm>
              <a:off x="6595505" y="2386394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1      6       3      2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599C6B6-AD46-489F-ACF3-5779EE29A9D5}"/>
                </a:ext>
              </a:extLst>
            </p:cNvPr>
            <p:cNvSpPr txBox="1"/>
            <p:nvPr/>
          </p:nvSpPr>
          <p:spPr>
            <a:xfrm>
              <a:off x="6998877" y="18359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2      7      2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C7AEF0D9-C65C-4841-BFCC-C4A82B883093}"/>
                </a:ext>
              </a:extLst>
            </p:cNvPr>
            <p:cNvSpPr txBox="1"/>
            <p:nvPr/>
          </p:nvSpPr>
          <p:spPr>
            <a:xfrm>
              <a:off x="6563578" y="20997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1       3      6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22F87634-E36D-4BEE-ADE0-C3CB0B272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57698" y="1829580"/>
              <a:ext cx="286457" cy="259176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1F4ED29-1FA4-4FAF-8670-D37E40949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28098" y="1014517"/>
              <a:ext cx="230588" cy="214500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10A213AA-F8D6-49D5-8BFF-2AA717122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25468" y="784933"/>
              <a:ext cx="233218" cy="2276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7A7435-8008-35A4-AE43-ED4F2DAED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5" y="2518054"/>
            <a:ext cx="11740642" cy="265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 74">
            <a:extLst>
              <a:ext uri="{FF2B5EF4-FFF2-40B4-BE49-F238E27FC236}">
                <a16:creationId xmlns:a16="http://schemas.microsoft.com/office/drawing/2014/main" id="{E835627C-BA20-422B-9843-252BC062E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361" y="3247026"/>
            <a:ext cx="2817334" cy="2703103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ED66FE4C-A832-4B9A-BBF8-2BC798867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871" y="3247026"/>
            <a:ext cx="2146405" cy="24348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964A97-C75F-BA57-E7E2-2F798E96F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344" y="999557"/>
            <a:ext cx="8789313" cy="1984902"/>
          </a:xfrm>
          <a:prstGeom prst="rect">
            <a:avLst/>
          </a:prstGeom>
        </p:spPr>
      </p:pic>
      <p:cxnSp>
        <p:nvCxnSpPr>
          <p:cNvPr id="111" name="Connecteur droit 110">
            <a:extLst>
              <a:ext uri="{FF2B5EF4-FFF2-40B4-BE49-F238E27FC236}">
                <a16:creationId xmlns:a16="http://schemas.microsoft.com/office/drawing/2014/main" id="{2F2611A8-9010-4191-A754-56051E19D69B}"/>
              </a:ext>
            </a:extLst>
          </p:cNvPr>
          <p:cNvCxnSpPr>
            <a:cxnSpLocks/>
          </p:cNvCxnSpPr>
          <p:nvPr/>
        </p:nvCxnSpPr>
        <p:spPr>
          <a:xfrm>
            <a:off x="7695254" y="4664146"/>
            <a:ext cx="205200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130" name="Connecteur droit 129">
            <a:extLst>
              <a:ext uri="{FF2B5EF4-FFF2-40B4-BE49-F238E27FC236}">
                <a16:creationId xmlns:a16="http://schemas.microsoft.com/office/drawing/2014/main" id="{89022E5D-5BE3-4DAF-A84C-69B38705A742}"/>
              </a:ext>
            </a:extLst>
          </p:cNvPr>
          <p:cNvCxnSpPr>
            <a:cxnSpLocks/>
          </p:cNvCxnSpPr>
          <p:nvPr/>
        </p:nvCxnSpPr>
        <p:spPr>
          <a:xfrm>
            <a:off x="7695254" y="5565628"/>
            <a:ext cx="205200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74E94CF0-96A9-4FB5-BABD-CA47FC86288C}"/>
              </a:ext>
            </a:extLst>
          </p:cNvPr>
          <p:cNvSpPr/>
          <p:nvPr/>
        </p:nvSpPr>
        <p:spPr>
          <a:xfrm>
            <a:off x="9431582" y="391539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9</a:t>
            </a:r>
          </a:p>
        </p:txBody>
      </p:sp>
      <p:sp>
        <p:nvSpPr>
          <p:cNvPr id="110" name="Rectangle : coins arrondis 5">
            <a:extLst>
              <a:ext uri="{FF2B5EF4-FFF2-40B4-BE49-F238E27FC236}">
                <a16:creationId xmlns:a16="http://schemas.microsoft.com/office/drawing/2014/main" id="{3723D939-A888-47C9-8F51-5784CF268654}"/>
              </a:ext>
            </a:extLst>
          </p:cNvPr>
          <p:cNvSpPr/>
          <p:nvPr/>
        </p:nvSpPr>
        <p:spPr>
          <a:xfrm>
            <a:off x="9431582" y="434789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113" name="Rectangle : coins arrondis 5">
            <a:extLst>
              <a:ext uri="{FF2B5EF4-FFF2-40B4-BE49-F238E27FC236}">
                <a16:creationId xmlns:a16="http://schemas.microsoft.com/office/drawing/2014/main" id="{F78146F3-AEBD-4E00-8BFE-C17BD763A98F}"/>
              </a:ext>
            </a:extLst>
          </p:cNvPr>
          <p:cNvSpPr/>
          <p:nvPr/>
        </p:nvSpPr>
        <p:spPr>
          <a:xfrm>
            <a:off x="9431582" y="4789821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126" name="Rectangle : coins arrondis 5">
            <a:extLst>
              <a:ext uri="{FF2B5EF4-FFF2-40B4-BE49-F238E27FC236}">
                <a16:creationId xmlns:a16="http://schemas.microsoft.com/office/drawing/2014/main" id="{7B406A4F-8B4E-4232-B928-19FC56077370}"/>
              </a:ext>
            </a:extLst>
          </p:cNvPr>
          <p:cNvSpPr/>
          <p:nvPr/>
        </p:nvSpPr>
        <p:spPr>
          <a:xfrm>
            <a:off x="9431582" y="5306494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132" name="Rectangle : coins arrondis 5">
            <a:extLst>
              <a:ext uri="{FF2B5EF4-FFF2-40B4-BE49-F238E27FC236}">
                <a16:creationId xmlns:a16="http://schemas.microsoft.com/office/drawing/2014/main" id="{E512F3CD-EE4A-4362-B4D3-CB7D31912F98}"/>
              </a:ext>
            </a:extLst>
          </p:cNvPr>
          <p:cNvSpPr/>
          <p:nvPr/>
        </p:nvSpPr>
        <p:spPr>
          <a:xfrm>
            <a:off x="9431582" y="5657667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16" name="Rectangle : coins arrondis 5">
            <a:extLst>
              <a:ext uri="{FF2B5EF4-FFF2-40B4-BE49-F238E27FC236}">
                <a16:creationId xmlns:a16="http://schemas.microsoft.com/office/drawing/2014/main" id="{CCD1BFAE-C30D-43DA-B92F-927E47B5B7CF}"/>
              </a:ext>
            </a:extLst>
          </p:cNvPr>
          <p:cNvSpPr/>
          <p:nvPr/>
        </p:nvSpPr>
        <p:spPr>
          <a:xfrm>
            <a:off x="8128941" y="4207066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20" name="Rectangle : coins arrondis 5">
            <a:extLst>
              <a:ext uri="{FF2B5EF4-FFF2-40B4-BE49-F238E27FC236}">
                <a16:creationId xmlns:a16="http://schemas.microsoft.com/office/drawing/2014/main" id="{2AC01FF1-F92E-4153-A34F-BA8DAB89FCF1}"/>
              </a:ext>
            </a:extLst>
          </p:cNvPr>
          <p:cNvSpPr/>
          <p:nvPr/>
        </p:nvSpPr>
        <p:spPr>
          <a:xfrm>
            <a:off x="8131313" y="4789820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124" name="Rectangle : coins arrondis 5">
            <a:extLst>
              <a:ext uri="{FF2B5EF4-FFF2-40B4-BE49-F238E27FC236}">
                <a16:creationId xmlns:a16="http://schemas.microsoft.com/office/drawing/2014/main" id="{F564FAC9-63DB-46BB-88D8-EDC8F7B98408}"/>
              </a:ext>
            </a:extLst>
          </p:cNvPr>
          <p:cNvSpPr/>
          <p:nvPr/>
        </p:nvSpPr>
        <p:spPr>
          <a:xfrm>
            <a:off x="8131313" y="523660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134" name="Rectangle : coins arrondis 5">
            <a:extLst>
              <a:ext uri="{FF2B5EF4-FFF2-40B4-BE49-F238E27FC236}">
                <a16:creationId xmlns:a16="http://schemas.microsoft.com/office/drawing/2014/main" id="{922F913E-404A-4C8B-8630-BCDF288FE01E}"/>
              </a:ext>
            </a:extLst>
          </p:cNvPr>
          <p:cNvSpPr/>
          <p:nvPr/>
        </p:nvSpPr>
        <p:spPr>
          <a:xfrm>
            <a:off x="8131313" y="5660027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25" name="Rectangle : coins arrondis 5">
            <a:extLst>
              <a:ext uri="{FF2B5EF4-FFF2-40B4-BE49-F238E27FC236}">
                <a16:creationId xmlns:a16="http://schemas.microsoft.com/office/drawing/2014/main" id="{38F569EA-070D-48E0-A226-5FE64239F752}"/>
              </a:ext>
            </a:extLst>
          </p:cNvPr>
          <p:cNvSpPr/>
          <p:nvPr/>
        </p:nvSpPr>
        <p:spPr>
          <a:xfrm>
            <a:off x="7696310" y="523660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35" name="Rectangle : coins arrondis 5">
            <a:extLst>
              <a:ext uri="{FF2B5EF4-FFF2-40B4-BE49-F238E27FC236}">
                <a16:creationId xmlns:a16="http://schemas.microsoft.com/office/drawing/2014/main" id="{37F86012-A047-4CD8-8D2D-75AD66ECE384}"/>
              </a:ext>
            </a:extLst>
          </p:cNvPr>
          <p:cNvSpPr/>
          <p:nvPr/>
        </p:nvSpPr>
        <p:spPr>
          <a:xfrm>
            <a:off x="7696310" y="5660027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14" name="Rectangle : coins arrondis 5">
            <a:extLst>
              <a:ext uri="{FF2B5EF4-FFF2-40B4-BE49-F238E27FC236}">
                <a16:creationId xmlns:a16="http://schemas.microsoft.com/office/drawing/2014/main" id="{3F98C261-2728-4112-8D79-C83EA7775451}"/>
              </a:ext>
            </a:extLst>
          </p:cNvPr>
          <p:cNvSpPr/>
          <p:nvPr/>
        </p:nvSpPr>
        <p:spPr>
          <a:xfrm>
            <a:off x="8566317" y="4789820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119" name="Rectangle : coins arrondis 5">
            <a:extLst>
              <a:ext uri="{FF2B5EF4-FFF2-40B4-BE49-F238E27FC236}">
                <a16:creationId xmlns:a16="http://schemas.microsoft.com/office/drawing/2014/main" id="{F096B3C8-AC2B-41F5-8CDA-7DC6E1CF53CF}"/>
              </a:ext>
            </a:extLst>
          </p:cNvPr>
          <p:cNvSpPr/>
          <p:nvPr/>
        </p:nvSpPr>
        <p:spPr>
          <a:xfrm>
            <a:off x="8566317" y="391539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123" name="Rectangle : coins arrondis 5">
            <a:extLst>
              <a:ext uri="{FF2B5EF4-FFF2-40B4-BE49-F238E27FC236}">
                <a16:creationId xmlns:a16="http://schemas.microsoft.com/office/drawing/2014/main" id="{E160168E-F2AF-4197-9FDC-75A478988CB8}"/>
              </a:ext>
            </a:extLst>
          </p:cNvPr>
          <p:cNvSpPr/>
          <p:nvPr/>
        </p:nvSpPr>
        <p:spPr>
          <a:xfrm>
            <a:off x="8566317" y="523660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133" name="Rectangle : coins arrondis 5">
            <a:extLst>
              <a:ext uri="{FF2B5EF4-FFF2-40B4-BE49-F238E27FC236}">
                <a16:creationId xmlns:a16="http://schemas.microsoft.com/office/drawing/2014/main" id="{50CEDC38-BD17-41A7-A55C-80B0ABBE3069}"/>
              </a:ext>
            </a:extLst>
          </p:cNvPr>
          <p:cNvSpPr/>
          <p:nvPr/>
        </p:nvSpPr>
        <p:spPr>
          <a:xfrm>
            <a:off x="8566317" y="5660027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08" name="Rectangle : coins arrondis 5">
            <a:extLst>
              <a:ext uri="{FF2B5EF4-FFF2-40B4-BE49-F238E27FC236}">
                <a16:creationId xmlns:a16="http://schemas.microsoft.com/office/drawing/2014/main" id="{82FA1F63-232A-48A1-8D09-AA71D070D01D}"/>
              </a:ext>
            </a:extLst>
          </p:cNvPr>
          <p:cNvSpPr/>
          <p:nvPr/>
        </p:nvSpPr>
        <p:spPr>
          <a:xfrm>
            <a:off x="8998949" y="391539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112" name="Rectangle : coins arrondis 5">
            <a:extLst>
              <a:ext uri="{FF2B5EF4-FFF2-40B4-BE49-F238E27FC236}">
                <a16:creationId xmlns:a16="http://schemas.microsoft.com/office/drawing/2014/main" id="{4822DBAE-BCC7-47C6-9BAF-C9E193588481}"/>
              </a:ext>
            </a:extLst>
          </p:cNvPr>
          <p:cNvSpPr/>
          <p:nvPr/>
        </p:nvSpPr>
        <p:spPr>
          <a:xfrm>
            <a:off x="8998949" y="4789821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9</a:t>
            </a:r>
          </a:p>
        </p:txBody>
      </p:sp>
      <p:sp>
        <p:nvSpPr>
          <p:cNvPr id="115" name="Rectangle : coins arrondis 5">
            <a:extLst>
              <a:ext uri="{FF2B5EF4-FFF2-40B4-BE49-F238E27FC236}">
                <a16:creationId xmlns:a16="http://schemas.microsoft.com/office/drawing/2014/main" id="{B8CD3EF5-FD55-4D73-9374-4693D3165D58}"/>
              </a:ext>
            </a:extLst>
          </p:cNvPr>
          <p:cNvSpPr/>
          <p:nvPr/>
        </p:nvSpPr>
        <p:spPr>
          <a:xfrm>
            <a:off x="8998949" y="434789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122" name="Rectangle : coins arrondis 5">
            <a:extLst>
              <a:ext uri="{FF2B5EF4-FFF2-40B4-BE49-F238E27FC236}">
                <a16:creationId xmlns:a16="http://schemas.microsoft.com/office/drawing/2014/main" id="{50EB0ABE-0F06-4228-A192-010016205961}"/>
              </a:ext>
            </a:extLst>
          </p:cNvPr>
          <p:cNvSpPr/>
          <p:nvPr/>
        </p:nvSpPr>
        <p:spPr>
          <a:xfrm>
            <a:off x="8998949" y="5236603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131" name="Rectangle : coins arrondis 5">
            <a:extLst>
              <a:ext uri="{FF2B5EF4-FFF2-40B4-BE49-F238E27FC236}">
                <a16:creationId xmlns:a16="http://schemas.microsoft.com/office/drawing/2014/main" id="{6660519A-6F8E-4C4B-B9FB-C93B47BE1A77}"/>
              </a:ext>
            </a:extLst>
          </p:cNvPr>
          <p:cNvSpPr/>
          <p:nvPr/>
        </p:nvSpPr>
        <p:spPr>
          <a:xfrm>
            <a:off x="8998949" y="5660027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61229BA8-3FD0-4A69-90D5-4331951EED1D}"/>
              </a:ext>
            </a:extLst>
          </p:cNvPr>
          <p:cNvSpPr txBox="1"/>
          <p:nvPr/>
        </p:nvSpPr>
        <p:spPr>
          <a:xfrm>
            <a:off x="7447034" y="1887875"/>
            <a:ext cx="834719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16765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2EF8131A-220B-4AFD-8997-78BA0D24C08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2347" y="3625241"/>
            <a:ext cx="230588" cy="214500"/>
          </a:xfrm>
          <a:prstGeom prst="rect">
            <a:avLst/>
          </a:prstGeom>
        </p:spPr>
      </p:pic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1415CF99-981D-438D-A77D-C136C97250F2}"/>
              </a:ext>
            </a:extLst>
          </p:cNvPr>
          <p:cNvCxnSpPr>
            <a:cxnSpLocks/>
          </p:cNvCxnSpPr>
          <p:nvPr/>
        </p:nvCxnSpPr>
        <p:spPr>
          <a:xfrm>
            <a:off x="2397630" y="4526995"/>
            <a:ext cx="1647127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FE4D0303-E838-49D5-ADC7-D06522BEA98D}"/>
              </a:ext>
            </a:extLst>
          </p:cNvPr>
          <p:cNvSpPr/>
          <p:nvPr/>
        </p:nvSpPr>
        <p:spPr>
          <a:xfrm>
            <a:off x="3733880" y="382075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85" name="Rectangle : coins arrondis 5">
            <a:extLst>
              <a:ext uri="{FF2B5EF4-FFF2-40B4-BE49-F238E27FC236}">
                <a16:creationId xmlns:a16="http://schemas.microsoft.com/office/drawing/2014/main" id="{22961C63-25AF-4AAE-BE71-E200CAEA3BAA}"/>
              </a:ext>
            </a:extLst>
          </p:cNvPr>
          <p:cNvSpPr/>
          <p:nvPr/>
        </p:nvSpPr>
        <p:spPr>
          <a:xfrm>
            <a:off x="3733880" y="423486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88" name="Rectangle : coins arrondis 5">
            <a:extLst>
              <a:ext uri="{FF2B5EF4-FFF2-40B4-BE49-F238E27FC236}">
                <a16:creationId xmlns:a16="http://schemas.microsoft.com/office/drawing/2014/main" id="{1DA28337-82F9-4B18-B990-92B07D7B0E4A}"/>
              </a:ext>
            </a:extLst>
          </p:cNvPr>
          <p:cNvSpPr/>
          <p:nvPr/>
        </p:nvSpPr>
        <p:spPr>
          <a:xfrm>
            <a:off x="3733880" y="461527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8850FB39-F93A-493A-8E41-A28A35762992}"/>
              </a:ext>
            </a:extLst>
          </p:cNvPr>
          <p:cNvSpPr/>
          <p:nvPr/>
        </p:nvSpPr>
        <p:spPr>
          <a:xfrm>
            <a:off x="3733880" y="5110098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0B8BDCFA-6F35-440A-AEBA-59B26C085A89}"/>
              </a:ext>
            </a:extLst>
          </p:cNvPr>
          <p:cNvSpPr/>
          <p:nvPr/>
        </p:nvSpPr>
        <p:spPr>
          <a:xfrm>
            <a:off x="3733880" y="5400479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0AE896B4-410C-4F0C-8BF1-9AEA6F9B76A1}"/>
              </a:ext>
            </a:extLst>
          </p:cNvPr>
          <p:cNvSpPr/>
          <p:nvPr/>
        </p:nvSpPr>
        <p:spPr>
          <a:xfrm>
            <a:off x="2410668" y="501582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437F71A2-D3A8-4DCC-B1F7-52683C3DD102}"/>
              </a:ext>
            </a:extLst>
          </p:cNvPr>
          <p:cNvSpPr/>
          <p:nvPr/>
        </p:nvSpPr>
        <p:spPr>
          <a:xfrm>
            <a:off x="2410668" y="540283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0000"/>
                </a:solidFill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3" name="Rectangle : coins arrondis 5">
            <a:extLst>
              <a:ext uri="{FF2B5EF4-FFF2-40B4-BE49-F238E27FC236}">
                <a16:creationId xmlns:a16="http://schemas.microsoft.com/office/drawing/2014/main" id="{CEAEB595-7B42-4002-BA3A-AEA136A73A1D}"/>
              </a:ext>
            </a:extLst>
          </p:cNvPr>
          <p:cNvSpPr/>
          <p:nvPr/>
        </p:nvSpPr>
        <p:spPr>
          <a:xfrm>
            <a:off x="3294391" y="382075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87" name="Rectangle : coins arrondis 5">
            <a:extLst>
              <a:ext uri="{FF2B5EF4-FFF2-40B4-BE49-F238E27FC236}">
                <a16:creationId xmlns:a16="http://schemas.microsoft.com/office/drawing/2014/main" id="{36976BD8-7517-4F95-AA50-D928C5397420}"/>
              </a:ext>
            </a:extLst>
          </p:cNvPr>
          <p:cNvSpPr/>
          <p:nvPr/>
        </p:nvSpPr>
        <p:spPr>
          <a:xfrm>
            <a:off x="3294391" y="4615278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33380C44-6721-4394-A95A-C2E827FA1220}"/>
              </a:ext>
            </a:extLst>
          </p:cNvPr>
          <p:cNvSpPr/>
          <p:nvPr/>
        </p:nvSpPr>
        <p:spPr>
          <a:xfrm>
            <a:off x="3294391" y="5015823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6DF2066E-1C69-4E81-BC6D-DD11406FB827}"/>
              </a:ext>
            </a:extLst>
          </p:cNvPr>
          <p:cNvSpPr/>
          <p:nvPr/>
        </p:nvSpPr>
        <p:spPr>
          <a:xfrm>
            <a:off x="3294391" y="5402839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041959A7-100D-4D25-A6F7-5FB467522826}"/>
              </a:ext>
            </a:extLst>
          </p:cNvPr>
          <p:cNvSpPr/>
          <p:nvPr/>
        </p:nvSpPr>
        <p:spPr>
          <a:xfrm>
            <a:off x="3294391" y="423486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</a:t>
            </a:r>
          </a:p>
        </p:txBody>
      </p: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EDA3DD1E-501E-4907-8D6D-15F2C6E260E9}"/>
              </a:ext>
            </a:extLst>
          </p:cNvPr>
          <p:cNvCxnSpPr>
            <a:cxnSpLocks/>
          </p:cNvCxnSpPr>
          <p:nvPr/>
        </p:nvCxnSpPr>
        <p:spPr>
          <a:xfrm>
            <a:off x="2397630" y="5334569"/>
            <a:ext cx="1660174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0CDEC227-699D-4D85-90DC-60D877C2AD62}"/>
              </a:ext>
            </a:extLst>
          </p:cNvPr>
          <p:cNvSpPr/>
          <p:nvPr/>
        </p:nvSpPr>
        <p:spPr>
          <a:xfrm>
            <a:off x="2852529" y="4615277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92" name="Rectangle : coins arrondis 5">
            <a:extLst>
              <a:ext uri="{FF2B5EF4-FFF2-40B4-BE49-F238E27FC236}">
                <a16:creationId xmlns:a16="http://schemas.microsoft.com/office/drawing/2014/main" id="{AD6F2DAA-3D9F-4AD6-A296-870465684437}"/>
              </a:ext>
            </a:extLst>
          </p:cNvPr>
          <p:cNvSpPr/>
          <p:nvPr/>
        </p:nvSpPr>
        <p:spPr>
          <a:xfrm>
            <a:off x="2852529" y="501582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558AB775-CBE4-4F93-87D7-0113A43A1D9A}"/>
              </a:ext>
            </a:extLst>
          </p:cNvPr>
          <p:cNvSpPr/>
          <p:nvPr/>
        </p:nvSpPr>
        <p:spPr>
          <a:xfrm>
            <a:off x="2852529" y="540283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100" name="Rectangle : coins arrondis 5">
            <a:extLst>
              <a:ext uri="{FF2B5EF4-FFF2-40B4-BE49-F238E27FC236}">
                <a16:creationId xmlns:a16="http://schemas.microsoft.com/office/drawing/2014/main" id="{5628DE99-9018-4B85-8386-A7442D557838}"/>
              </a:ext>
            </a:extLst>
          </p:cNvPr>
          <p:cNvSpPr/>
          <p:nvPr/>
        </p:nvSpPr>
        <p:spPr>
          <a:xfrm>
            <a:off x="2850157" y="4072439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106" name="Image 105">
            <a:extLst>
              <a:ext uri="{FF2B5EF4-FFF2-40B4-BE49-F238E27FC236}">
                <a16:creationId xmlns:a16="http://schemas.microsoft.com/office/drawing/2014/main" id="{305C4D7A-26FD-420B-8412-42114C0BCA7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2533" y="4541470"/>
            <a:ext cx="230588" cy="214500"/>
          </a:xfrm>
          <a:prstGeom prst="rect">
            <a:avLst/>
          </a:prstGeom>
        </p:spPr>
      </p:pic>
      <p:pic>
        <p:nvPicPr>
          <p:cNvPr id="107" name="Image 106">
            <a:extLst>
              <a:ext uri="{FF2B5EF4-FFF2-40B4-BE49-F238E27FC236}">
                <a16:creationId xmlns:a16="http://schemas.microsoft.com/office/drawing/2014/main" id="{5EB1E5DB-E5D1-4CFF-9155-3D4C2F46681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2423" y="3370913"/>
            <a:ext cx="233218" cy="227665"/>
          </a:xfrm>
          <a:prstGeom prst="rect">
            <a:avLst/>
          </a:prstGeom>
        </p:spPr>
      </p:pic>
      <p:sp>
        <p:nvSpPr>
          <p:cNvPr id="82" name="Google Shape;528;p39">
            <a:extLst>
              <a:ext uri="{FF2B5EF4-FFF2-40B4-BE49-F238E27FC236}">
                <a16:creationId xmlns:a16="http://schemas.microsoft.com/office/drawing/2014/main" id="{3C9703F9-11C5-4452-90CE-87607DCAAD81}"/>
              </a:ext>
            </a:extLst>
          </p:cNvPr>
          <p:cNvSpPr txBox="1"/>
          <p:nvPr/>
        </p:nvSpPr>
        <p:spPr>
          <a:xfrm>
            <a:off x="2940988" y="1895879"/>
            <a:ext cx="69323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4788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70805B78-39F3-EA65-347C-A6EFA03048CC}"/>
              </a:ext>
            </a:extLst>
          </p:cNvPr>
          <p:cNvSpPr/>
          <p:nvPr/>
        </p:nvSpPr>
        <p:spPr>
          <a:xfrm>
            <a:off x="8383945" y="4585567"/>
            <a:ext cx="360000" cy="360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①</a:t>
            </a: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E1AFBDB3-64F1-95D3-9AD8-62C08048B444}"/>
              </a:ext>
            </a:extLst>
          </p:cNvPr>
          <p:cNvSpPr/>
          <p:nvPr/>
        </p:nvSpPr>
        <p:spPr>
          <a:xfrm>
            <a:off x="8541028" y="3537158"/>
            <a:ext cx="360000" cy="360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③</a:t>
            </a: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38B99B47-4DCB-E9C5-25AF-D890817F398D}"/>
              </a:ext>
            </a:extLst>
          </p:cNvPr>
          <p:cNvSpPr/>
          <p:nvPr/>
        </p:nvSpPr>
        <p:spPr>
          <a:xfrm>
            <a:off x="8962531" y="3247026"/>
            <a:ext cx="360000" cy="360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②</a:t>
            </a: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66115B9A-04CC-AB5F-B31B-9B4B2FFD1AD5}"/>
              </a:ext>
            </a:extLst>
          </p:cNvPr>
          <p:cNvSpPr/>
          <p:nvPr/>
        </p:nvSpPr>
        <p:spPr>
          <a:xfrm>
            <a:off x="8541028" y="3247026"/>
            <a:ext cx="360000" cy="360000"/>
          </a:xfrm>
          <a:prstGeom prst="ellipse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②</a:t>
            </a:r>
            <a:endParaRPr kumimoji="0" lang="fr-FR" sz="16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3" name="Image 7">
            <a:extLst>
              <a:ext uri="{FF2B5EF4-FFF2-40B4-BE49-F238E27FC236}">
                <a16:creationId xmlns:a16="http://schemas.microsoft.com/office/drawing/2014/main" id="{FF6ACE1B-5545-9C61-A847-EAFA13618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040" y="4477754"/>
            <a:ext cx="9860378" cy="22215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D21FF5D-6BB5-242D-C6B9-21DBF8F97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6471" y="1086865"/>
            <a:ext cx="6459058" cy="39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FB2E53D-FEB5-786F-6242-7B86B789858C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14</a:t>
            </a:r>
          </a:p>
        </p:txBody>
      </p:sp>
      <p:pic>
        <p:nvPicPr>
          <p:cNvPr id="11" name="Image 48">
            <a:extLst>
              <a:ext uri="{FF2B5EF4-FFF2-40B4-BE49-F238E27FC236}">
                <a16:creationId xmlns:a16="http://schemas.microsoft.com/office/drawing/2014/main" id="{4DC148B3-23C8-C972-89AB-006538E29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641" y="1038733"/>
            <a:ext cx="9686718" cy="5133465"/>
          </a:xfrm>
          <a:prstGeom prst="rect">
            <a:avLst/>
          </a:prstGeom>
        </p:spPr>
      </p:pic>
      <p:pic>
        <p:nvPicPr>
          <p:cNvPr id="29" name="Image 9">
            <a:extLst>
              <a:ext uri="{FF2B5EF4-FFF2-40B4-BE49-F238E27FC236}">
                <a16:creationId xmlns:a16="http://schemas.microsoft.com/office/drawing/2014/main" id="{127BFFCE-333E-36BB-0CA5-60C3C8DB3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3700" y="1719055"/>
            <a:ext cx="1517481" cy="1884962"/>
          </a:xfrm>
          <a:prstGeom prst="rect">
            <a:avLst/>
          </a:prstGeom>
        </p:spPr>
      </p:pic>
      <p:pic>
        <p:nvPicPr>
          <p:cNvPr id="30" name="Image 93">
            <a:extLst>
              <a:ext uri="{FF2B5EF4-FFF2-40B4-BE49-F238E27FC236}">
                <a16:creationId xmlns:a16="http://schemas.microsoft.com/office/drawing/2014/main" id="{A12CD0A7-76D5-9F3E-28CE-9A77C708E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9985" y="1719055"/>
            <a:ext cx="1517482" cy="1894028"/>
          </a:xfrm>
          <a:prstGeom prst="rect">
            <a:avLst/>
          </a:prstGeom>
        </p:spPr>
      </p:pic>
      <p:pic>
        <p:nvPicPr>
          <p:cNvPr id="31" name="Image 95">
            <a:extLst>
              <a:ext uri="{FF2B5EF4-FFF2-40B4-BE49-F238E27FC236}">
                <a16:creationId xmlns:a16="http://schemas.microsoft.com/office/drawing/2014/main" id="{60D6E409-CEE0-D81C-C5DD-6943A551DE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8993" y="1719055"/>
            <a:ext cx="1517481" cy="1886410"/>
          </a:xfrm>
          <a:prstGeom prst="rect">
            <a:avLst/>
          </a:prstGeom>
        </p:spPr>
      </p:pic>
      <p:pic>
        <p:nvPicPr>
          <p:cNvPr id="32" name="Image 127">
            <a:extLst>
              <a:ext uri="{FF2B5EF4-FFF2-40B4-BE49-F238E27FC236}">
                <a16:creationId xmlns:a16="http://schemas.microsoft.com/office/drawing/2014/main" id="{6840A929-A98F-081C-D14C-AA1670FDB3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4937" y="4231033"/>
            <a:ext cx="1871537" cy="2046032"/>
          </a:xfrm>
          <a:prstGeom prst="rect">
            <a:avLst/>
          </a:prstGeom>
        </p:spPr>
      </p:pic>
      <p:pic>
        <p:nvPicPr>
          <p:cNvPr id="33" name="Image 128">
            <a:extLst>
              <a:ext uri="{FF2B5EF4-FFF2-40B4-BE49-F238E27FC236}">
                <a16:creationId xmlns:a16="http://schemas.microsoft.com/office/drawing/2014/main" id="{BEB8F636-F8D0-A0CD-76E7-188879D3E9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9644" y="4231033"/>
            <a:ext cx="1871537" cy="2046032"/>
          </a:xfrm>
          <a:prstGeom prst="rect">
            <a:avLst/>
          </a:prstGeom>
        </p:spPr>
      </p:pic>
      <p:pic>
        <p:nvPicPr>
          <p:cNvPr id="34" name="Image 129">
            <a:extLst>
              <a:ext uri="{FF2B5EF4-FFF2-40B4-BE49-F238E27FC236}">
                <a16:creationId xmlns:a16="http://schemas.microsoft.com/office/drawing/2014/main" id="{A80FCA8C-F9D3-2006-00D3-4D36D54BA9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0536" y="4231033"/>
            <a:ext cx="1876931" cy="204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7FEC35D1-FA24-4FDC-A752-2B7E8787BF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478E31-4A3A-5ACE-D2A6-3E5544ACA21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multiplier un entier par un entier à deux chiffres.</a:t>
            </a:r>
          </a:p>
        </p:txBody>
      </p:sp>
      <p:pic>
        <p:nvPicPr>
          <p:cNvPr id="15" name="Image 8">
            <a:extLst>
              <a:ext uri="{FF2B5EF4-FFF2-40B4-BE49-F238E27FC236}">
                <a16:creationId xmlns:a16="http://schemas.microsoft.com/office/drawing/2014/main" id="{1FF9C8C6-9937-8994-DECC-27EB9049E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18216173-428B-FBC8-EA40-3CE477E3435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7" name="Google Shape;1823;p101">
            <a:extLst>
              <a:ext uri="{FF2B5EF4-FFF2-40B4-BE49-F238E27FC236}">
                <a16:creationId xmlns:a16="http://schemas.microsoft.com/office/drawing/2014/main" id="{F51AF820-803E-793E-3B15-7CB3C84A4FC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multiplication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A0C733CE-4F24-302B-10BF-B7CAEF63E7AC}"/>
              </a:ext>
            </a:extLst>
          </p:cNvPr>
          <p:cNvSpPr txBox="1"/>
          <p:nvPr/>
        </p:nvSpPr>
        <p:spPr>
          <a:xfrm>
            <a:off x="963739" y="2594736"/>
            <a:ext cx="3435598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dirty="0"/>
              <a:t>Multiplier les unités</a:t>
            </a: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845835B5-A749-5B69-14FD-C4623F59540B}"/>
              </a:ext>
            </a:extLst>
          </p:cNvPr>
          <p:cNvSpPr txBox="1"/>
          <p:nvPr/>
        </p:nvSpPr>
        <p:spPr>
          <a:xfrm>
            <a:off x="963739" y="3900376"/>
            <a:ext cx="3578854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dirty="0"/>
              <a:t>Multiplier les dizaines </a:t>
            </a:r>
            <a:endParaRPr sz="2400" dirty="0"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77941EC0-A69C-182D-7171-6599AE7B7109}"/>
              </a:ext>
            </a:extLst>
          </p:cNvPr>
          <p:cNvSpPr txBox="1"/>
          <p:nvPr/>
        </p:nvSpPr>
        <p:spPr>
          <a:xfrm>
            <a:off x="963739" y="5206015"/>
            <a:ext cx="3772533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dirty="0"/>
              <a:t>Multiplier les centaines </a:t>
            </a:r>
            <a:endParaRPr sz="2400" dirty="0">
              <a:sym typeface="Calibri"/>
            </a:endParaRPr>
          </a:p>
        </p:txBody>
      </p:sp>
      <p:sp>
        <p:nvSpPr>
          <p:cNvPr id="21" name="ZoneTexte 12">
            <a:extLst>
              <a:ext uri="{FF2B5EF4-FFF2-40B4-BE49-F238E27FC236}">
                <a16:creationId xmlns:a16="http://schemas.microsoft.com/office/drawing/2014/main" id="{D42ACB3D-37B9-87E7-DC23-5D3F35F4A283}"/>
              </a:ext>
            </a:extLst>
          </p:cNvPr>
          <p:cNvSpPr txBox="1"/>
          <p:nvPr/>
        </p:nvSpPr>
        <p:spPr>
          <a:xfrm>
            <a:off x="4600622" y="6142817"/>
            <a:ext cx="26695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sz="18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N’oublie</a:t>
            </a:r>
            <a:r>
              <a:rPr lang="fr-FR" sz="18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pas les retenues.</a:t>
            </a:r>
            <a:endParaRPr lang="fr-FR" dirty="0"/>
          </a:p>
        </p:txBody>
      </p:sp>
      <p:pic>
        <p:nvPicPr>
          <p:cNvPr id="22" name="Image 2">
            <a:extLst>
              <a:ext uri="{FF2B5EF4-FFF2-40B4-BE49-F238E27FC236}">
                <a16:creationId xmlns:a16="http://schemas.microsoft.com/office/drawing/2014/main" id="{AB967E81-F801-5D54-09AC-044D7C086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673" y="966455"/>
            <a:ext cx="2965133" cy="2933921"/>
          </a:xfrm>
          <a:prstGeom prst="rect">
            <a:avLst/>
          </a:prstGeom>
        </p:spPr>
      </p:pic>
      <p:pic>
        <p:nvPicPr>
          <p:cNvPr id="23" name="Image 15">
            <a:extLst>
              <a:ext uri="{FF2B5EF4-FFF2-40B4-BE49-F238E27FC236}">
                <a16:creationId xmlns:a16="http://schemas.microsoft.com/office/drawing/2014/main" id="{E3E15873-7D5E-CE62-FD51-F57E89659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273" y="3900376"/>
            <a:ext cx="3044127" cy="261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0CDBA38-49AC-F2C1-37D8-765B5EC34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68" y="2686025"/>
            <a:ext cx="11544220" cy="17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55;p28">
            <a:extLst>
              <a:ext uri="{FF2B5EF4-FFF2-40B4-BE49-F238E27FC236}">
                <a16:creationId xmlns:a16="http://schemas.microsoft.com/office/drawing/2014/main" id="{86F88128-DA1A-9CCB-A272-C6A649B2B83E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F1D319-4CED-1DA2-7DAE-36F82612AE2C}"/>
              </a:ext>
            </a:extLst>
          </p:cNvPr>
          <p:cNvGrpSpPr/>
          <p:nvPr/>
        </p:nvGrpSpPr>
        <p:grpSpPr>
          <a:xfrm>
            <a:off x="1903989" y="2138249"/>
            <a:ext cx="2924187" cy="4264608"/>
            <a:chOff x="916935" y="1367977"/>
            <a:chExt cx="2454648" cy="3579837"/>
          </a:xfrm>
        </p:grpSpPr>
        <p:pic>
          <p:nvPicPr>
            <p:cNvPr id="8" name="Image 21">
              <a:extLst>
                <a:ext uri="{FF2B5EF4-FFF2-40B4-BE49-F238E27FC236}">
                  <a16:creationId xmlns:a16="http://schemas.microsoft.com/office/drawing/2014/main" id="{9DED0721-19DB-51D7-B644-502309044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6935" y="1367977"/>
              <a:ext cx="2292090" cy="3579837"/>
            </a:xfrm>
            <a:prstGeom prst="rect">
              <a:avLst/>
            </a:prstGeom>
          </p:spPr>
        </p:pic>
        <p:sp>
          <p:nvSpPr>
            <p:cNvPr id="9" name="ZoneTexte 24">
              <a:extLst>
                <a:ext uri="{FF2B5EF4-FFF2-40B4-BE49-F238E27FC236}">
                  <a16:creationId xmlns:a16="http://schemas.microsoft.com/office/drawing/2014/main" id="{E916A253-252A-A779-E772-BCA46593D021}"/>
                </a:ext>
              </a:extLst>
            </p:cNvPr>
            <p:cNvSpPr txBox="1"/>
            <p:nvPr/>
          </p:nvSpPr>
          <p:spPr>
            <a:xfrm rot="21152615">
              <a:off x="1643405" y="2888299"/>
              <a:ext cx="1728178" cy="775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b="1" dirty="0"/>
                <a:t>J'apporte </a:t>
              </a:r>
              <a:br>
                <a:rPr lang="fr-FR" b="1" dirty="0"/>
              </a:br>
              <a:r>
                <a:rPr lang="fr-FR" b="1" dirty="0"/>
                <a:t>    mon </a:t>
              </a:r>
            </a:p>
            <a:p>
              <a:r>
                <a:rPr lang="fr-FR" b="1" dirty="0"/>
                <a:t>        ardoise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050470A-7A40-1D0A-C768-F7B770BD49C2}"/>
              </a:ext>
            </a:extLst>
          </p:cNvPr>
          <p:cNvGrpSpPr/>
          <p:nvPr/>
        </p:nvGrpSpPr>
        <p:grpSpPr>
          <a:xfrm>
            <a:off x="6573942" y="2138249"/>
            <a:ext cx="4460877" cy="4264608"/>
            <a:chOff x="4660734" y="1327337"/>
            <a:chExt cx="3592479" cy="3571875"/>
          </a:xfrm>
        </p:grpSpPr>
        <p:pic>
          <p:nvPicPr>
            <p:cNvPr id="11" name="Picture 4" descr="Image générée">
              <a:extLst>
                <a:ext uri="{FF2B5EF4-FFF2-40B4-BE49-F238E27FC236}">
                  <a16:creationId xmlns:a16="http://schemas.microsoft.com/office/drawing/2014/main" id="{32FE1204-DDB3-75B1-43C6-D88FC54426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963" y="1327337"/>
              <a:ext cx="2381250" cy="3571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Bulle narrative : ronde 25">
              <a:extLst>
                <a:ext uri="{FF2B5EF4-FFF2-40B4-BE49-F238E27FC236}">
                  <a16:creationId xmlns:a16="http://schemas.microsoft.com/office/drawing/2014/main" id="{A24EDBCB-4280-402E-75CB-07AB40165DEA}"/>
                </a:ext>
              </a:extLst>
            </p:cNvPr>
            <p:cNvSpPr/>
            <p:nvPr/>
          </p:nvSpPr>
          <p:spPr>
            <a:xfrm rot="20889684">
              <a:off x="4660734" y="1478393"/>
              <a:ext cx="1810100" cy="1052717"/>
            </a:xfrm>
            <a:prstGeom prst="wedgeEllipseCallout">
              <a:avLst>
                <a:gd name="adj1" fmla="val 44937"/>
                <a:gd name="adj2" fmla="val 5974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b="1" dirty="0">
                <a:solidFill>
                  <a:schemeClr val="tx1"/>
                </a:solidFill>
              </a:endParaRPr>
            </a:p>
            <a:p>
              <a:r>
                <a:rPr lang="fr-FR" b="1" dirty="0">
                  <a:solidFill>
                    <a:schemeClr val="tx1"/>
                  </a:solidFill>
                </a:rPr>
                <a:t>J’oublie  </a:t>
              </a:r>
            </a:p>
            <a:p>
              <a:r>
                <a:rPr lang="fr-FR" b="1" dirty="0">
                  <a:solidFill>
                    <a:schemeClr val="tx1"/>
                  </a:solidFill>
                </a:rPr>
                <a:t>   mon   </a:t>
              </a:r>
            </a:p>
            <a:p>
              <a:r>
                <a:rPr lang="fr-FR" b="1" dirty="0">
                  <a:solidFill>
                    <a:schemeClr val="tx1"/>
                  </a:solidFill>
                </a:rPr>
                <a:t>      ardoise</a:t>
              </a:r>
            </a:p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4240FC08-DE9E-F6C8-EC42-47560A292000}"/>
              </a:ext>
            </a:extLst>
          </p:cNvPr>
          <p:cNvSpPr/>
          <p:nvPr/>
        </p:nvSpPr>
        <p:spPr>
          <a:xfrm>
            <a:off x="6518380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5705DF-3C82-7330-1813-CA0FB5A7428B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nteraction à la station-service">
            <a:extLst>
              <a:ext uri="{FF2B5EF4-FFF2-40B4-BE49-F238E27FC236}">
                <a16:creationId xmlns:a16="http://schemas.microsoft.com/office/drawing/2014/main" id="{306BD168-26EB-E687-2571-A0C0CA304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621" y="1181100"/>
            <a:ext cx="8054340" cy="536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val 47">
            <a:extLst>
              <a:ext uri="{FF2B5EF4-FFF2-40B4-BE49-F238E27FC236}">
                <a16:creationId xmlns:a16="http://schemas.microsoft.com/office/drawing/2014/main" id="{A01D2749-348E-AB8D-CBF8-1583970C96D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9" name="Picture 2" descr="Lever la main - Icônes mains et gestes gratuites">
            <a:extLst>
              <a:ext uri="{FF2B5EF4-FFF2-40B4-BE49-F238E27FC236}">
                <a16:creationId xmlns:a16="http://schemas.microsoft.com/office/drawing/2014/main" id="{928C0964-050A-A790-1196-5E45624AE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E3F7B626-3364-F15E-D460-F91742F5733F}"/>
              </a:ext>
            </a:extLst>
          </p:cNvPr>
          <p:cNvSpPr txBox="1"/>
          <p:nvPr/>
        </p:nvSpPr>
        <p:spPr>
          <a:xfrm>
            <a:off x="657397" y="184431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En suivant la même logique, trouver le nombre manquant :</a:t>
            </a:r>
          </a:p>
        </p:txBody>
      </p:sp>
      <p:sp>
        <p:nvSpPr>
          <p:cNvPr id="51" name="D_A_01">
            <a:extLst>
              <a:ext uri="{FF2B5EF4-FFF2-40B4-BE49-F238E27FC236}">
                <a16:creationId xmlns:a16="http://schemas.microsoft.com/office/drawing/2014/main" id="{3224C5DF-5686-E1BE-3167-B27FA225741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52" name="D_A_02">
            <a:extLst>
              <a:ext uri="{FF2B5EF4-FFF2-40B4-BE49-F238E27FC236}">
                <a16:creationId xmlns:a16="http://schemas.microsoft.com/office/drawing/2014/main" id="{6EA91850-1C69-C3FB-1761-117D4B4E5E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lance une discussion et demande aux élèves de justifier leurs réponses, vraies ou fausses. </a:t>
            </a:r>
          </a:p>
        </p:txBody>
      </p:sp>
      <p:grpSp>
        <p:nvGrpSpPr>
          <p:cNvPr id="53" name="Group 49">
            <a:extLst>
              <a:ext uri="{FF2B5EF4-FFF2-40B4-BE49-F238E27FC236}">
                <a16:creationId xmlns:a16="http://schemas.microsoft.com/office/drawing/2014/main" id="{92ABEB9C-C66F-A41B-C2BE-B8D650263F11}"/>
              </a:ext>
            </a:extLst>
          </p:cNvPr>
          <p:cNvGrpSpPr/>
          <p:nvPr/>
        </p:nvGrpSpPr>
        <p:grpSpPr>
          <a:xfrm>
            <a:off x="2068073" y="4526341"/>
            <a:ext cx="1440000" cy="1315142"/>
            <a:chOff x="8471746" y="4922303"/>
            <a:chExt cx="1475979" cy="1315142"/>
          </a:xfrm>
        </p:grpSpPr>
        <p:sp>
          <p:nvSpPr>
            <p:cNvPr id="54" name="Oval 29">
              <a:extLst>
                <a:ext uri="{FF2B5EF4-FFF2-40B4-BE49-F238E27FC236}">
                  <a16:creationId xmlns:a16="http://schemas.microsoft.com/office/drawing/2014/main" id="{3E5F574B-D0FF-3FC1-7858-06B3BC9844F7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55" name="Rectangle : coins arrondis 46">
              <a:extLst>
                <a:ext uri="{FF2B5EF4-FFF2-40B4-BE49-F238E27FC236}">
                  <a16:creationId xmlns:a16="http://schemas.microsoft.com/office/drawing/2014/main" id="{DBB96C18-70F4-6ADE-B9C2-D8878A8D9842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594</a:t>
              </a:r>
            </a:p>
          </p:txBody>
        </p:sp>
      </p:grpSp>
      <p:grpSp>
        <p:nvGrpSpPr>
          <p:cNvPr id="56" name="Group 49">
            <a:extLst>
              <a:ext uri="{FF2B5EF4-FFF2-40B4-BE49-F238E27FC236}">
                <a16:creationId xmlns:a16="http://schemas.microsoft.com/office/drawing/2014/main" id="{B9AB08E3-3890-5F97-DF18-C55FC093A1DF}"/>
              </a:ext>
            </a:extLst>
          </p:cNvPr>
          <p:cNvGrpSpPr/>
          <p:nvPr/>
        </p:nvGrpSpPr>
        <p:grpSpPr>
          <a:xfrm>
            <a:off x="8668123" y="4526341"/>
            <a:ext cx="1440000" cy="1315142"/>
            <a:chOff x="8471746" y="4922303"/>
            <a:chExt cx="1475979" cy="1315142"/>
          </a:xfrm>
        </p:grpSpPr>
        <p:sp>
          <p:nvSpPr>
            <p:cNvPr id="57" name="Oval 29">
              <a:extLst>
                <a:ext uri="{FF2B5EF4-FFF2-40B4-BE49-F238E27FC236}">
                  <a16:creationId xmlns:a16="http://schemas.microsoft.com/office/drawing/2014/main" id="{3F08172B-1B30-48AB-A7B5-2C3C787B4FFE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58" name="Rectangle : coins arrondis 46">
              <a:extLst>
                <a:ext uri="{FF2B5EF4-FFF2-40B4-BE49-F238E27FC236}">
                  <a16:creationId xmlns:a16="http://schemas.microsoft.com/office/drawing/2014/main" id="{343C87EF-EB84-3F68-0689-E4FB89E571CA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945</a:t>
              </a:r>
            </a:p>
          </p:txBody>
        </p:sp>
      </p:grpSp>
      <p:sp>
        <p:nvSpPr>
          <p:cNvPr id="59" name="Rectangle : coins arrondis 3">
            <a:extLst>
              <a:ext uri="{FF2B5EF4-FFF2-40B4-BE49-F238E27FC236}">
                <a16:creationId xmlns:a16="http://schemas.microsoft.com/office/drawing/2014/main" id="{BA9ABF6B-0009-CE7E-F46D-321739A331F4}"/>
              </a:ext>
            </a:extLst>
          </p:cNvPr>
          <p:cNvSpPr/>
          <p:nvPr/>
        </p:nvSpPr>
        <p:spPr>
          <a:xfrm>
            <a:off x="1190789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11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grpSp>
        <p:nvGrpSpPr>
          <p:cNvPr id="60" name="Group 49">
            <a:extLst>
              <a:ext uri="{FF2B5EF4-FFF2-40B4-BE49-F238E27FC236}">
                <a16:creationId xmlns:a16="http://schemas.microsoft.com/office/drawing/2014/main" id="{369927CB-60A3-556C-7335-A2C2789AE62C}"/>
              </a:ext>
            </a:extLst>
          </p:cNvPr>
          <p:cNvGrpSpPr/>
          <p:nvPr/>
        </p:nvGrpSpPr>
        <p:grpSpPr>
          <a:xfrm>
            <a:off x="5368098" y="4526341"/>
            <a:ext cx="1440000" cy="1315142"/>
            <a:chOff x="8471746" y="4922303"/>
            <a:chExt cx="1475979" cy="1315142"/>
          </a:xfrm>
        </p:grpSpPr>
        <p:sp>
          <p:nvSpPr>
            <p:cNvPr id="61" name="Oval 29">
              <a:extLst>
                <a:ext uri="{FF2B5EF4-FFF2-40B4-BE49-F238E27FC236}">
                  <a16:creationId xmlns:a16="http://schemas.microsoft.com/office/drawing/2014/main" id="{21262164-8824-4531-2A56-BD04E8965F80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62" name="Rectangle : coins arrondis 46">
              <a:extLst>
                <a:ext uri="{FF2B5EF4-FFF2-40B4-BE49-F238E27FC236}">
                  <a16:creationId xmlns:a16="http://schemas.microsoft.com/office/drawing/2014/main" id="{BD7CD06B-FE68-453C-24DF-C603AC066CB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495</a:t>
              </a:r>
            </a:p>
          </p:txBody>
        </p:sp>
      </p:grpSp>
      <p:sp>
        <p:nvSpPr>
          <p:cNvPr id="63" name="Rectangle : coins arrondis 3">
            <a:extLst>
              <a:ext uri="{FF2B5EF4-FFF2-40B4-BE49-F238E27FC236}">
                <a16:creationId xmlns:a16="http://schemas.microsoft.com/office/drawing/2014/main" id="{6CE6903C-DEA5-ACF4-6A4B-C146B09DDBE3}"/>
              </a:ext>
            </a:extLst>
          </p:cNvPr>
          <p:cNvSpPr/>
          <p:nvPr/>
        </p:nvSpPr>
        <p:spPr>
          <a:xfrm>
            <a:off x="4783242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11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4" name="Rectangle : coins arrondis 3">
            <a:extLst>
              <a:ext uri="{FF2B5EF4-FFF2-40B4-BE49-F238E27FC236}">
                <a16:creationId xmlns:a16="http://schemas.microsoft.com/office/drawing/2014/main" id="{FDF4EF0D-2F65-870B-D9AB-11A2B9D5F72D}"/>
              </a:ext>
            </a:extLst>
          </p:cNvPr>
          <p:cNvSpPr/>
          <p:nvPr/>
        </p:nvSpPr>
        <p:spPr>
          <a:xfrm>
            <a:off x="8375695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 × 11 = …..</a:t>
            </a:r>
          </a:p>
        </p:txBody>
      </p:sp>
    </p:spTree>
    <p:extLst>
      <p:ext uri="{BB962C8B-B14F-4D97-AF65-F5344CB8AC3E}">
        <p14:creationId xmlns:p14="http://schemas.microsoft.com/office/powerpoint/2010/main" val="38943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3" grpId="0" animBg="1"/>
      <p:bldP spid="6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8431</TotalTime>
  <Words>2098</Words>
  <Application>Microsoft Office PowerPoint</Application>
  <PresentationFormat>Widescreen</PresentationFormat>
  <Paragraphs>560</Paragraphs>
  <Slides>43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5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1137</cp:revision>
  <cp:lastPrinted>2024-10-05T19:15:58Z</cp:lastPrinted>
  <dcterms:created xsi:type="dcterms:W3CDTF">2024-05-28T10:13:44Z</dcterms:created>
  <dcterms:modified xsi:type="dcterms:W3CDTF">2025-09-12T17:43:20Z</dcterms:modified>
</cp:coreProperties>
</file>