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5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7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44"/>
  </p:notesMasterIdLst>
  <p:sldIdLst>
    <p:sldId id="2147483567" r:id="rId9"/>
    <p:sldId id="2147483503" r:id="rId10"/>
    <p:sldId id="2147483596" r:id="rId11"/>
    <p:sldId id="2147483568" r:id="rId12"/>
    <p:sldId id="258" r:id="rId13"/>
    <p:sldId id="2147483411" r:id="rId14"/>
    <p:sldId id="2147483413" r:id="rId15"/>
    <p:sldId id="2147483414" r:id="rId16"/>
    <p:sldId id="2147483485" r:id="rId17"/>
    <p:sldId id="2147483486" r:id="rId18"/>
    <p:sldId id="2147483601" r:id="rId19"/>
    <p:sldId id="2147483471" r:id="rId20"/>
    <p:sldId id="2147483599" r:id="rId21"/>
    <p:sldId id="2147483645" r:id="rId22"/>
    <p:sldId id="2147483616" r:id="rId23"/>
    <p:sldId id="2147483618" r:id="rId24"/>
    <p:sldId id="2147483619" r:id="rId25"/>
    <p:sldId id="2147483620" r:id="rId26"/>
    <p:sldId id="2147483623" r:id="rId27"/>
    <p:sldId id="2147483540" r:id="rId28"/>
    <p:sldId id="2147483637" r:id="rId29"/>
    <p:sldId id="2147483625" r:id="rId30"/>
    <p:sldId id="2147483630" r:id="rId31"/>
    <p:sldId id="2147483632" r:id="rId32"/>
    <p:sldId id="2147483638" r:id="rId33"/>
    <p:sldId id="2147483633" r:id="rId34"/>
    <p:sldId id="2147483629" r:id="rId35"/>
    <p:sldId id="2147483642" r:id="rId36"/>
    <p:sldId id="2147483639" r:id="rId37"/>
    <p:sldId id="2147483634" r:id="rId38"/>
    <p:sldId id="2147483628" r:id="rId39"/>
    <p:sldId id="2147483635" r:id="rId40"/>
    <p:sldId id="320" r:id="rId41"/>
    <p:sldId id="2147483644" r:id="rId42"/>
    <p:sldId id="2147483539" r:id="rId4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336FB6"/>
    <a:srgbClr val="FFFFCC"/>
    <a:srgbClr val="A98FC3"/>
    <a:srgbClr val="E6DFED"/>
    <a:srgbClr val="E8E2EE"/>
    <a:srgbClr val="D9CEE4"/>
    <a:srgbClr val="F9FDC3"/>
    <a:srgbClr val="3FB2CB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776117-8484-4325-B1D1-A940AB16E650}" v="2" dt="2025-09-10T15:08:06.784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4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68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69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modSld">
      <pc:chgData name="ABDELAZIZ.ASSEBBANE" userId="af44cbbb-d77c-45ae-bf3f-17cd253b121b" providerId="ADAL" clId="{9124E342-7500-48D5-BF5B-0920EAD0209E}" dt="2025-09-10T15:14:59.435" v="64" actId="2711"/>
      <pc:docMkLst>
        <pc:docMk/>
      </pc:docMkLst>
      <pc:sldChg chg="modSp mod">
        <pc:chgData name="ABDELAZIZ.ASSEBBANE" userId="af44cbbb-d77c-45ae-bf3f-17cd253b121b" providerId="ADAL" clId="{9124E342-7500-48D5-BF5B-0920EAD0209E}" dt="2025-09-10T15:13:06.835" v="54" actId="2711"/>
        <pc:sldMkLst>
          <pc:docMk/>
          <pc:sldMk cId="1091602608" sldId="2147483436"/>
        </pc:sldMkLst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9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0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1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2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3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6.835" v="54" actId="2711"/>
          <ac:spMkLst>
            <pc:docMk/>
            <pc:sldMk cId="1091602608" sldId="2147483436"/>
            <ac:spMk id="14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0T15:13:00.799" v="53" actId="2711"/>
          <ac:spMkLst>
            <pc:docMk/>
            <pc:sldMk cId="1091602608" sldId="2147483436"/>
            <ac:spMk id="15" creationId="{140D1579-E32D-3589-A75A-8F96C5DF0E80}"/>
          </ac:spMkLst>
        </pc:spChg>
      </pc:sldChg>
      <pc:sldChg chg="addSp delSp modSp mod">
        <pc:chgData name="ABDELAZIZ.ASSEBBANE" userId="af44cbbb-d77c-45ae-bf3f-17cd253b121b" providerId="ADAL" clId="{9124E342-7500-48D5-BF5B-0920EAD0209E}" dt="2025-09-10T15:09:42.534" v="17" actId="2711"/>
        <pc:sldMkLst>
          <pc:docMk/>
          <pc:sldMk cId="2351722828" sldId="2147483503"/>
        </pc:sldMkLst>
        <pc:spChg chg="mod">
          <ac:chgData name="ABDELAZIZ.ASSEBBANE" userId="af44cbbb-d77c-45ae-bf3f-17cd253b121b" providerId="ADAL" clId="{9124E342-7500-48D5-BF5B-0920EAD0209E}" dt="2025-09-10T15:09:12.939" v="11" actId="2711"/>
          <ac:spMkLst>
            <pc:docMk/>
            <pc:sldMk cId="2351722828" sldId="2147483503"/>
            <ac:spMk id="8" creationId="{76C8EED2-74AC-CA4A-4CFB-03A962D0AAAC}"/>
          </ac:spMkLst>
        </pc:spChg>
        <pc:spChg chg="mod">
          <ac:chgData name="ABDELAZIZ.ASSEBBANE" userId="af44cbbb-d77c-45ae-bf3f-17cd253b121b" providerId="ADAL" clId="{9124E342-7500-48D5-BF5B-0920EAD0209E}" dt="2025-09-10T15:09:22.025" v="13" actId="403"/>
          <ac:spMkLst>
            <pc:docMk/>
            <pc:sldMk cId="2351722828" sldId="2147483503"/>
            <ac:spMk id="9" creationId="{91B57CEA-EE17-1009-39A1-2C0FA9007CA9}"/>
          </ac:spMkLst>
        </pc:spChg>
        <pc:spChg chg="mod">
          <ac:chgData name="ABDELAZIZ.ASSEBBANE" userId="af44cbbb-d77c-45ae-bf3f-17cd253b121b" providerId="ADAL" clId="{9124E342-7500-48D5-BF5B-0920EAD0209E}" dt="2025-09-10T15:08:37.626" v="5" actId="2711"/>
          <ac:spMkLst>
            <pc:docMk/>
            <pc:sldMk cId="2351722828" sldId="2147483503"/>
            <ac:spMk id="10" creationId="{C1EDB091-8B99-CC0B-64DD-B9C0340BBCE2}"/>
          </ac:spMkLst>
        </pc:spChg>
        <pc:spChg chg="mod">
          <ac:chgData name="ABDELAZIZ.ASSEBBANE" userId="af44cbbb-d77c-45ae-bf3f-17cd253b121b" providerId="ADAL" clId="{9124E342-7500-48D5-BF5B-0920EAD0209E}" dt="2025-09-10T15:08:44.188" v="6" actId="2711"/>
          <ac:spMkLst>
            <pc:docMk/>
            <pc:sldMk cId="2351722828" sldId="2147483503"/>
            <ac:spMk id="11" creationId="{D29993C4-F3B9-C4B4-992F-4B4EAEBCA886}"/>
          </ac:spMkLst>
        </pc:spChg>
        <pc:spChg chg="mod">
          <ac:chgData name="ABDELAZIZ.ASSEBBANE" userId="af44cbbb-d77c-45ae-bf3f-17cd253b121b" providerId="ADAL" clId="{9124E342-7500-48D5-BF5B-0920EAD0209E}" dt="2025-09-10T15:08:49.093" v="7" actId="2711"/>
          <ac:spMkLst>
            <pc:docMk/>
            <pc:sldMk cId="2351722828" sldId="2147483503"/>
            <ac:spMk id="12" creationId="{2461816E-E50C-B0C4-4BF5-05A0CFA2623A}"/>
          </ac:spMkLst>
        </pc:spChg>
        <pc:spChg chg="mod">
          <ac:chgData name="ABDELAZIZ.ASSEBBANE" userId="af44cbbb-d77c-45ae-bf3f-17cd253b121b" providerId="ADAL" clId="{9124E342-7500-48D5-BF5B-0920EAD0209E}" dt="2025-09-10T15:08:54.892" v="8" actId="2711"/>
          <ac:spMkLst>
            <pc:docMk/>
            <pc:sldMk cId="2351722828" sldId="2147483503"/>
            <ac:spMk id="13" creationId="{23439510-CA34-04CF-A18C-3022EDE7561E}"/>
          </ac:spMkLst>
        </pc:spChg>
        <pc:spChg chg="mod">
          <ac:chgData name="ABDELAZIZ.ASSEBBANE" userId="af44cbbb-d77c-45ae-bf3f-17cd253b121b" providerId="ADAL" clId="{9124E342-7500-48D5-BF5B-0920EAD0209E}" dt="2025-09-10T15:09:00.702" v="9" actId="2711"/>
          <ac:spMkLst>
            <pc:docMk/>
            <pc:sldMk cId="2351722828" sldId="2147483503"/>
            <ac:spMk id="14" creationId="{F57FDA52-8D4D-F26E-0C7D-2B7D0D8ED98C}"/>
          </ac:spMkLst>
        </pc:spChg>
        <pc:spChg chg="mod">
          <ac:chgData name="ABDELAZIZ.ASSEBBANE" userId="af44cbbb-d77c-45ae-bf3f-17cd253b121b" providerId="ADAL" clId="{9124E342-7500-48D5-BF5B-0920EAD0209E}" dt="2025-09-10T15:09:33.216" v="15" actId="2711"/>
          <ac:spMkLst>
            <pc:docMk/>
            <pc:sldMk cId="2351722828" sldId="2147483503"/>
            <ac:spMk id="28" creationId="{4FA9AC2F-D864-EF24-7C57-57FCF17B7AA9}"/>
          </ac:spMkLst>
        </pc:spChg>
        <pc:spChg chg="mod">
          <ac:chgData name="ABDELAZIZ.ASSEBBANE" userId="af44cbbb-d77c-45ae-bf3f-17cd253b121b" providerId="ADAL" clId="{9124E342-7500-48D5-BF5B-0920EAD0209E}" dt="2025-09-10T15:09:37.694" v="16" actId="2711"/>
          <ac:spMkLst>
            <pc:docMk/>
            <pc:sldMk cId="2351722828" sldId="2147483503"/>
            <ac:spMk id="29" creationId="{18592220-5F9F-9DDE-98DD-20C7B374E34E}"/>
          </ac:spMkLst>
        </pc:spChg>
        <pc:spChg chg="mod">
          <ac:chgData name="ABDELAZIZ.ASSEBBANE" userId="af44cbbb-d77c-45ae-bf3f-17cd253b121b" providerId="ADAL" clId="{9124E342-7500-48D5-BF5B-0920EAD0209E}" dt="2025-09-10T15:09:42.534" v="17" actId="2711"/>
          <ac:spMkLst>
            <pc:docMk/>
            <pc:sldMk cId="2351722828" sldId="2147483503"/>
            <ac:spMk id="30" creationId="{F1C8B5AA-A3F1-9445-ACAE-72F4EBBED2DC}"/>
          </ac:spMkLst>
        </pc:spChg>
        <pc:spChg chg="mod">
          <ac:chgData name="ABDELAZIZ.ASSEBBANE" userId="af44cbbb-d77c-45ae-bf3f-17cd253b121b" providerId="ADAL" clId="{9124E342-7500-48D5-BF5B-0920EAD0209E}" dt="2025-09-10T15:09:28.380" v="14" actId="2711"/>
          <ac:spMkLst>
            <pc:docMk/>
            <pc:sldMk cId="2351722828" sldId="2147483503"/>
            <ac:spMk id="36" creationId="{3ADDA276-3271-1106-C57A-F85AC68833A5}"/>
          </ac:spMkLst>
        </pc:spChg>
        <pc:spChg chg="mod">
          <ac:chgData name="ABDELAZIZ.ASSEBBANE" userId="af44cbbb-d77c-45ae-bf3f-17cd253b121b" providerId="ADAL" clId="{9124E342-7500-48D5-BF5B-0920EAD0209E}" dt="2025-09-10T15:08:24.177" v="4" actId="207"/>
          <ac:spMkLst>
            <pc:docMk/>
            <pc:sldMk cId="2351722828" sldId="2147483503"/>
            <ac:spMk id="40" creationId="{2AFA4ECC-BBD6-59C1-CAFF-DECAF76040DD}"/>
          </ac:spMkLst>
        </pc:spChg>
        <pc:picChg chg="add mod">
          <ac:chgData name="ABDELAZIZ.ASSEBBANE" userId="af44cbbb-d77c-45ae-bf3f-17cd253b121b" providerId="ADAL" clId="{9124E342-7500-48D5-BF5B-0920EAD0209E}" dt="2025-09-10T15:08:14.373" v="3" actId="1076"/>
          <ac:picMkLst>
            <pc:docMk/>
            <pc:sldMk cId="2351722828" sldId="2147483503"/>
            <ac:picMk id="3" creationId="{7474452F-802F-5D40-C7F0-C2DD7BE92256}"/>
          </ac:picMkLst>
        </pc:picChg>
        <pc:picChg chg="del">
          <ac:chgData name="ABDELAZIZ.ASSEBBANE" userId="af44cbbb-d77c-45ae-bf3f-17cd253b121b" providerId="ADAL" clId="{9124E342-7500-48D5-BF5B-0920EAD0209E}" dt="2025-09-10T15:08:06.784" v="1" actId="478"/>
          <ac:picMkLst>
            <pc:docMk/>
            <pc:sldMk cId="2351722828" sldId="2147483503"/>
            <ac:picMk id="41" creationId="{930EC4D2-4684-3349-15AE-6849EDF3F9F6}"/>
          </ac:picMkLst>
        </pc:picChg>
      </pc:sldChg>
      <pc:sldChg chg="modSp mod">
        <pc:chgData name="ABDELAZIZ.ASSEBBANE" userId="af44cbbb-d77c-45ae-bf3f-17cd253b121b" providerId="ADAL" clId="{9124E342-7500-48D5-BF5B-0920EAD0209E}" dt="2025-09-10T15:11:25.704" v="32" actId="403"/>
        <pc:sldMkLst>
          <pc:docMk/>
          <pc:sldMk cId="2763781551" sldId="2147483568"/>
        </pc:sldMkLst>
        <pc:spChg chg="mod">
          <ac:chgData name="ABDELAZIZ.ASSEBBANE" userId="af44cbbb-d77c-45ae-bf3f-17cd253b121b" providerId="ADAL" clId="{9124E342-7500-48D5-BF5B-0920EAD0209E}" dt="2025-09-10T15:10:52.936" v="26" actId="2711"/>
          <ac:spMkLst>
            <pc:docMk/>
            <pc:sldMk cId="2763781551" sldId="2147483568"/>
            <ac:spMk id="3" creationId="{0B6A0AAF-CCE4-001B-869B-30F75F389945}"/>
          </ac:spMkLst>
        </pc:spChg>
        <pc:spChg chg="mod">
          <ac:chgData name="ABDELAZIZ.ASSEBBANE" userId="af44cbbb-d77c-45ae-bf3f-17cd253b121b" providerId="ADAL" clId="{9124E342-7500-48D5-BF5B-0920EAD0209E}" dt="2025-09-10T15:11:25.704" v="32" actId="403"/>
          <ac:spMkLst>
            <pc:docMk/>
            <pc:sldMk cId="2763781551" sldId="2147483568"/>
            <ac:spMk id="5" creationId="{6A734B88-8DDA-0F49-2BA2-85AF25EB77F1}"/>
          </ac:spMkLst>
        </pc:spChg>
        <pc:spChg chg="mod">
          <ac:chgData name="ABDELAZIZ.ASSEBBANE" userId="af44cbbb-d77c-45ae-bf3f-17cd253b121b" providerId="ADAL" clId="{9124E342-7500-48D5-BF5B-0920EAD0209E}" dt="2025-09-10T15:11:07.773" v="28" actId="403"/>
          <ac:spMkLst>
            <pc:docMk/>
            <pc:sldMk cId="2763781551" sldId="2147483568"/>
            <ac:spMk id="7" creationId="{96EF44EB-A92E-0BC1-CC4D-2A97532B36E4}"/>
          </ac:spMkLst>
        </pc:spChg>
        <pc:spChg chg="mod">
          <ac:chgData name="ABDELAZIZ.ASSEBBANE" userId="af44cbbb-d77c-45ae-bf3f-17cd253b121b" providerId="ADAL" clId="{9124E342-7500-48D5-BF5B-0920EAD0209E}" dt="2025-09-10T15:11:16.647" v="30" actId="403"/>
          <ac:spMkLst>
            <pc:docMk/>
            <pc:sldMk cId="2763781551" sldId="2147483568"/>
            <ac:spMk id="9" creationId="{E3474BC2-B395-7527-66DD-9F210C82C378}"/>
          </ac:spMkLst>
        </pc:spChg>
      </pc:sldChg>
      <pc:sldChg chg="modSp mod">
        <pc:chgData name="ABDELAZIZ.ASSEBBANE" userId="af44cbbb-d77c-45ae-bf3f-17cd253b121b" providerId="ADAL" clId="{9124E342-7500-48D5-BF5B-0920EAD0209E}" dt="2025-09-10T15:12:09.030" v="52" actId="2711"/>
        <pc:sldMkLst>
          <pc:docMk/>
          <pc:sldMk cId="242846611" sldId="2147483580"/>
        </pc:sldMkLst>
        <pc:spChg chg="mod">
          <ac:chgData name="ABDELAZIZ.ASSEBBANE" userId="af44cbbb-d77c-45ae-bf3f-17cd253b121b" providerId="ADAL" clId="{9124E342-7500-48D5-BF5B-0920EAD0209E}" dt="2025-09-10T15:11:48.844" v="51" actId="20577"/>
          <ac:spMkLst>
            <pc:docMk/>
            <pc:sldMk cId="242846611" sldId="2147483580"/>
            <ac:spMk id="15" creationId="{8CCFADBE-426F-1BD1-0052-CF95DF424457}"/>
          </ac:spMkLst>
        </pc:spChg>
        <pc:spChg chg="mod">
          <ac:chgData name="ABDELAZIZ.ASSEBBANE" userId="af44cbbb-d77c-45ae-bf3f-17cd253b121b" providerId="ADAL" clId="{9124E342-7500-48D5-BF5B-0920EAD0209E}" dt="2025-09-10T15:12:09.030" v="52" actId="2711"/>
          <ac:spMkLst>
            <pc:docMk/>
            <pc:sldMk cId="242846611" sldId="2147483580"/>
            <ac:spMk id="17" creationId="{2FFA696C-060A-544E-952F-61FC383E5B89}"/>
          </ac:spMkLst>
        </pc:spChg>
      </pc:sldChg>
      <pc:sldChg chg="modSp mod">
        <pc:chgData name="ABDELAZIZ.ASSEBBANE" userId="af44cbbb-d77c-45ae-bf3f-17cd253b121b" providerId="ADAL" clId="{9124E342-7500-48D5-BF5B-0920EAD0209E}" dt="2025-09-10T15:13:32.356" v="55" actId="2711"/>
        <pc:sldMkLst>
          <pc:docMk/>
          <pc:sldMk cId="202620261" sldId="2147483587"/>
        </pc:sldMkLst>
        <pc:spChg chg="mod">
          <ac:chgData name="ABDELAZIZ.ASSEBBANE" userId="af44cbbb-d77c-45ae-bf3f-17cd253b121b" providerId="ADAL" clId="{9124E342-7500-48D5-BF5B-0920EAD0209E}" dt="2025-09-10T15:13:32.356" v="55" actId="2711"/>
          <ac:spMkLst>
            <pc:docMk/>
            <pc:sldMk cId="202620261" sldId="2147483587"/>
            <ac:spMk id="5" creationId="{BFD2383A-25F4-4C0A-8027-C5DF4E4C295D}"/>
          </ac:spMkLst>
        </pc:spChg>
      </pc:sldChg>
      <pc:sldChg chg="modSp mod">
        <pc:chgData name="ABDELAZIZ.ASSEBBANE" userId="af44cbbb-d77c-45ae-bf3f-17cd253b121b" providerId="ADAL" clId="{9124E342-7500-48D5-BF5B-0920EAD0209E}" dt="2025-09-10T15:14:25.352" v="60" actId="1076"/>
        <pc:sldMkLst>
          <pc:docMk/>
          <pc:sldMk cId="2522831146" sldId="2147483592"/>
        </pc:sldMkLst>
        <pc:spChg chg="mod">
          <ac:chgData name="ABDELAZIZ.ASSEBBANE" userId="af44cbbb-d77c-45ae-bf3f-17cd253b121b" providerId="ADAL" clId="{9124E342-7500-48D5-BF5B-0920EAD0209E}" dt="2025-09-10T15:14:25.352" v="60" actId="1076"/>
          <ac:spMkLst>
            <pc:docMk/>
            <pc:sldMk cId="2522831146" sldId="2147483592"/>
            <ac:spMk id="14" creationId="{524AFC79-6A18-6F0B-B12C-7938952BB7C4}"/>
          </ac:spMkLst>
        </pc:spChg>
      </pc:sldChg>
      <pc:sldChg chg="modSp mod">
        <pc:chgData name="ABDELAZIZ.ASSEBBANE" userId="af44cbbb-d77c-45ae-bf3f-17cd253b121b" providerId="ADAL" clId="{9124E342-7500-48D5-BF5B-0920EAD0209E}" dt="2025-09-10T15:14:50.716" v="63" actId="1076"/>
        <pc:sldMkLst>
          <pc:docMk/>
          <pc:sldMk cId="2460520674" sldId="2147483593"/>
        </pc:sldMkLst>
        <pc:spChg chg="mod">
          <ac:chgData name="ABDELAZIZ.ASSEBBANE" userId="af44cbbb-d77c-45ae-bf3f-17cd253b121b" providerId="ADAL" clId="{9124E342-7500-48D5-BF5B-0920EAD0209E}" dt="2025-09-10T15:14:50.716" v="63" actId="1076"/>
          <ac:spMkLst>
            <pc:docMk/>
            <pc:sldMk cId="2460520674" sldId="2147483593"/>
            <ac:spMk id="8" creationId="{F2F10C4B-94A7-38A6-24C1-50B8D4CBEDA5}"/>
          </ac:spMkLst>
        </pc:spChg>
      </pc:sldChg>
      <pc:sldChg chg="modSp mod">
        <pc:chgData name="ABDELAZIZ.ASSEBBANE" userId="af44cbbb-d77c-45ae-bf3f-17cd253b121b" providerId="ADAL" clId="{9124E342-7500-48D5-BF5B-0920EAD0209E}" dt="2025-09-10T15:10:17.431" v="25" actId="14100"/>
        <pc:sldMkLst>
          <pc:docMk/>
          <pc:sldMk cId="3654356905" sldId="2147483596"/>
        </pc:sldMkLst>
        <pc:spChg chg="mod">
          <ac:chgData name="ABDELAZIZ.ASSEBBANE" userId="af44cbbb-d77c-45ae-bf3f-17cd253b121b" providerId="ADAL" clId="{9124E342-7500-48D5-BF5B-0920EAD0209E}" dt="2025-09-10T15:10:05.511" v="22" actId="1076"/>
          <ac:spMkLst>
            <pc:docMk/>
            <pc:sldMk cId="3654356905" sldId="2147483596"/>
            <ac:spMk id="26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0T15:10:00.651" v="21" actId="1076"/>
          <ac:spMkLst>
            <pc:docMk/>
            <pc:sldMk cId="3654356905" sldId="2147483596"/>
            <ac:spMk id="33" creationId="{3BEB2FDD-17BB-2732-0C52-3739BF7A9659}"/>
          </ac:spMkLst>
        </pc:spChg>
        <pc:spChg chg="mod">
          <ac:chgData name="ABDELAZIZ.ASSEBBANE" userId="af44cbbb-d77c-45ae-bf3f-17cd253b121b" providerId="ADAL" clId="{9124E342-7500-48D5-BF5B-0920EAD0209E}" dt="2025-09-10T15:10:17.431" v="25" actId="14100"/>
          <ac:spMkLst>
            <pc:docMk/>
            <pc:sldMk cId="3654356905" sldId="2147483596"/>
            <ac:spMk id="39" creationId="{8C3AEFF5-D06D-5BD6-9A7E-9B9AB9A03011}"/>
          </ac:spMkLst>
        </pc:spChg>
        <pc:spChg chg="mod">
          <ac:chgData name="ABDELAZIZ.ASSEBBANE" userId="af44cbbb-d77c-45ae-bf3f-17cd253b121b" providerId="ADAL" clId="{9124E342-7500-48D5-BF5B-0920EAD0209E}" dt="2025-09-10T15:10:00.651" v="21" actId="1076"/>
          <ac:spMkLst>
            <pc:docMk/>
            <pc:sldMk cId="3654356905" sldId="2147483596"/>
            <ac:spMk id="74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0T15:10:13.465" v="24" actId="403"/>
          <ac:spMkLst>
            <pc:docMk/>
            <pc:sldMk cId="3654356905" sldId="2147483596"/>
            <ac:spMk id="75" creationId="{5A6E13B6-48CF-E828-1CE3-F510889B3475}"/>
          </ac:spMkLst>
        </pc:spChg>
      </pc:sldChg>
      <pc:sldChg chg="modSp mod">
        <pc:chgData name="ABDELAZIZ.ASSEBBANE" userId="af44cbbb-d77c-45ae-bf3f-17cd253b121b" providerId="ADAL" clId="{9124E342-7500-48D5-BF5B-0920EAD0209E}" dt="2025-09-10T15:13:53.673" v="57" actId="403"/>
        <pc:sldMkLst>
          <pc:docMk/>
          <pc:sldMk cId="677985972" sldId="2147483597"/>
        </pc:sldMkLst>
        <pc:spChg chg="mod">
          <ac:chgData name="ABDELAZIZ.ASSEBBANE" userId="af44cbbb-d77c-45ae-bf3f-17cd253b121b" providerId="ADAL" clId="{9124E342-7500-48D5-BF5B-0920EAD0209E}" dt="2025-09-10T15:13:53.673" v="57" actId="403"/>
          <ac:spMkLst>
            <pc:docMk/>
            <pc:sldMk cId="677985972" sldId="2147483597"/>
            <ac:spMk id="10" creationId="{140D1579-E32D-3589-A75A-8F96C5DF0E80}"/>
          </ac:spMkLst>
        </pc:spChg>
      </pc:sldChg>
      <pc:sldChg chg="modSp mod">
        <pc:chgData name="ABDELAZIZ.ASSEBBANE" userId="af44cbbb-d77c-45ae-bf3f-17cd253b121b" providerId="ADAL" clId="{9124E342-7500-48D5-BF5B-0920EAD0209E}" dt="2025-09-10T15:14:59.435" v="64" actId="2711"/>
        <pc:sldMkLst>
          <pc:docMk/>
          <pc:sldMk cId="2381061791" sldId="2147483613"/>
        </pc:sldMkLst>
        <pc:spChg chg="mod">
          <ac:chgData name="ABDELAZIZ.ASSEBBANE" userId="af44cbbb-d77c-45ae-bf3f-17cd253b121b" providerId="ADAL" clId="{9124E342-7500-48D5-BF5B-0920EAD0209E}" dt="2025-09-10T15:14:59.435" v="64" actId="2711"/>
          <ac:spMkLst>
            <pc:docMk/>
            <pc:sldMk cId="2381061791" sldId="2147483613"/>
            <ac:spMk id="11" creationId="{EF3E5835-FFFA-435F-D32D-8489363AC4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1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7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8234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 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8234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Révision     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668606" y="3853069"/>
            <a:ext cx="4444456" cy="24622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 smtClean="0">
                <a:solidFill>
                  <a:schemeClr val="bg1"/>
                </a:solidFill>
              </a:rPr>
              <a:t>Consolider les acquis du palier 1</a:t>
            </a:r>
            <a:endParaRPr lang="fr-FR" sz="1600" b="1" kern="0" dirty="0">
              <a:solidFill>
                <a:schemeClr val="bg1"/>
              </a:solidFill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169264" y="30408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466121" y="3730843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90255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8142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38092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31111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43188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50943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 smtClean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83514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46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355075" y="3073136"/>
            <a:ext cx="313531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886795" y="3059618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810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Repères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Avant de commencer, faisons un petit rappel de ce que nous avons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74420" y="814541"/>
            <a:ext cx="7995159" cy="4255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fr-FR" sz="2000" b="1" dirty="0" smtClean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avec précision des mots avec des sons différents.</a:t>
            </a:r>
            <a:endParaRPr lang="fr-FR" sz="2000" b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26F5D7E-4BD4-4B39-80B4-21E54D890D8C}"/>
              </a:ext>
            </a:extLst>
          </p:cNvPr>
          <p:cNvSpPr txBox="1"/>
          <p:nvPr/>
        </p:nvSpPr>
        <p:spPr>
          <a:xfrm>
            <a:off x="574421" y="1553378"/>
            <a:ext cx="7995158" cy="28007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32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On ne prononce pas le « e » à la fin du mot. C’est le « e » muet, comme dans :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place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montre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endParaRPr lang="fr-FR" sz="16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terminaisons –</a:t>
            </a:r>
            <a:r>
              <a:rPr lang="fr-FR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ent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des verbes «  troisième personne du pluriel » ne se prononcent pas. C’est comme le « e » muet. Par exemple :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marchent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lisent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On prononce le « g » comme « g » dans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grand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 devant a, o, u et devant une consonne.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On prononce le « g »  ( j ) comme dans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genou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devant e, i, y.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On prononce « s » comme dans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soleil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, au début d’un mot, quand il est doublé ou quand il est placé devant une consonne.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On prononce </a:t>
            </a:r>
            <a:r>
              <a:rPr lang="fr-FR" sz="16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s  « z » quand il est entre deux voyelles comme dans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maison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lettres muettes sont souvent visibles à l’écrit, mais on ne les prononce pas.</a:t>
            </a:r>
          </a:p>
          <a:p>
            <a:pPr marL="342900" lvl="0" indent="-342900"/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Exemples :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rend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chant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6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souris</a:t>
            </a:r>
            <a:r>
              <a:rPr lang="fr-FR" sz="1600" b="0" dirty="0" smtClean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35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56409" y="1166813"/>
            <a:ext cx="5373390" cy="3195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Maintenant, lisez les mots suivants à haute voix. Faites attention aux règles déjà vues.</a:t>
            </a:r>
            <a:endParaRPr 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269925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travailler les élèves individuellement. Corriger collectivement au tableau.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Regardez les mots suivants, ils sont à moitié cachés. Devinez-les et lisez-les à haute voix.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travailler les élèves individuellement. Corriger collectivement au tableau.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94226" y="1184374"/>
            <a:ext cx="5376060" cy="31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Moins 31"/>
          <p:cNvSpPr/>
          <p:nvPr/>
        </p:nvSpPr>
        <p:spPr>
          <a:xfrm rot="19334381">
            <a:off x="2809298" y="1861848"/>
            <a:ext cx="1057621" cy="242372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Moins 32"/>
          <p:cNvSpPr/>
          <p:nvPr/>
        </p:nvSpPr>
        <p:spPr>
          <a:xfrm rot="19879165">
            <a:off x="5363375" y="1364254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Moins 33"/>
          <p:cNvSpPr/>
          <p:nvPr/>
        </p:nvSpPr>
        <p:spPr>
          <a:xfrm rot="19334381">
            <a:off x="2796446" y="1375270"/>
            <a:ext cx="1057621" cy="242372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Moins 34"/>
          <p:cNvSpPr/>
          <p:nvPr/>
        </p:nvSpPr>
        <p:spPr>
          <a:xfrm rot="19879165">
            <a:off x="5339506" y="1869194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Moins 35"/>
          <p:cNvSpPr/>
          <p:nvPr/>
        </p:nvSpPr>
        <p:spPr>
          <a:xfrm>
            <a:off x="2717490" y="2474380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Moins 36"/>
          <p:cNvSpPr/>
          <p:nvPr/>
        </p:nvSpPr>
        <p:spPr>
          <a:xfrm>
            <a:off x="2726671" y="3000611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Moins 37"/>
          <p:cNvSpPr/>
          <p:nvPr/>
        </p:nvSpPr>
        <p:spPr>
          <a:xfrm>
            <a:off x="5392753" y="2493835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Moins 38"/>
          <p:cNvSpPr/>
          <p:nvPr/>
        </p:nvSpPr>
        <p:spPr>
          <a:xfrm>
            <a:off x="5403769" y="2980062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Moins 39"/>
          <p:cNvSpPr/>
          <p:nvPr/>
        </p:nvSpPr>
        <p:spPr>
          <a:xfrm rot="19753072">
            <a:off x="2737688" y="3429524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Moins 40"/>
          <p:cNvSpPr/>
          <p:nvPr/>
        </p:nvSpPr>
        <p:spPr>
          <a:xfrm rot="19753072">
            <a:off x="5346849" y="3427688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Moins 41"/>
          <p:cNvSpPr/>
          <p:nvPr/>
        </p:nvSpPr>
        <p:spPr>
          <a:xfrm rot="19753072">
            <a:off x="2680768" y="3924190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Moins 42"/>
          <p:cNvSpPr/>
          <p:nvPr/>
        </p:nvSpPr>
        <p:spPr>
          <a:xfrm rot="19753072">
            <a:off x="5357867" y="3841997"/>
            <a:ext cx="1268779" cy="211157"/>
          </a:xfrm>
          <a:prstGeom prst="mathMinus">
            <a:avLst/>
          </a:prstGeom>
          <a:solidFill>
            <a:schemeClr val="bg1"/>
          </a:solidFill>
          <a:ln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34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724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Maintenant, passez au tableau pour souligner les mots avec les sons déjà vus.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53748" y="34204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passer au tableau pour indiquer les mots avec les sons déjà vus.</a:t>
            </a:r>
            <a:endParaRPr lang="fr-FR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09320" y="1134740"/>
            <a:ext cx="8758410" cy="378565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28810" y="683045"/>
            <a:ext cx="672029" cy="400110"/>
          </a:xfrm>
          <a:prstGeom prst="rect">
            <a:avLst/>
          </a:prstGeom>
          <a:noFill/>
          <a:ln w="19050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Calibiri"/>
              </a:rPr>
              <a:t>o</a:t>
            </a:r>
            <a:endParaRPr lang="fr-FR" sz="2000" b="1" dirty="0">
              <a:latin typeface="Calibiri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72731" y="692226"/>
            <a:ext cx="672029" cy="400110"/>
          </a:xfrm>
          <a:prstGeom prst="rect">
            <a:avLst/>
          </a:prstGeom>
          <a:noFill/>
          <a:ln w="19050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Calibiri"/>
              </a:rPr>
              <a:t>ou</a:t>
            </a:r>
            <a:endParaRPr lang="fr-FR" sz="2000" b="1" dirty="0">
              <a:latin typeface="Calibiri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752387" y="681209"/>
            <a:ext cx="672029" cy="400110"/>
          </a:xfrm>
          <a:prstGeom prst="rect">
            <a:avLst/>
          </a:prstGeom>
          <a:noFill/>
          <a:ln w="19050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 smtClean="0">
                <a:latin typeface="Calibiri"/>
              </a:rPr>
              <a:t>oi</a:t>
            </a:r>
            <a:endParaRPr lang="fr-FR" sz="2000" b="1" dirty="0">
              <a:latin typeface="Calibiri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606458" y="690390"/>
            <a:ext cx="785870" cy="400110"/>
          </a:xfrm>
          <a:prstGeom prst="rect">
            <a:avLst/>
          </a:prstGeom>
          <a:noFill/>
          <a:ln w="19050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Calibiri"/>
              </a:rPr>
              <a:t>« s »</a:t>
            </a:r>
            <a:endParaRPr lang="fr-FR" sz="2000" b="1" dirty="0">
              <a:latin typeface="Calibiri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030338" y="692226"/>
            <a:ext cx="672029" cy="400110"/>
          </a:xfrm>
          <a:prstGeom prst="rect">
            <a:avLst/>
          </a:prstGeom>
          <a:noFill/>
          <a:ln w="19050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Calibiri"/>
              </a:rPr>
              <a:t>e</a:t>
            </a:r>
            <a:endParaRPr lang="fr-FR" sz="2000" b="1" dirty="0">
              <a:latin typeface="Calibiri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295446" y="690390"/>
            <a:ext cx="672029" cy="400110"/>
          </a:xfrm>
          <a:prstGeom prst="rect">
            <a:avLst/>
          </a:prstGeom>
          <a:noFill/>
          <a:ln w="19050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err="1" smtClean="0">
                <a:latin typeface="Calibiri"/>
              </a:rPr>
              <a:t>ent</a:t>
            </a:r>
            <a:endParaRPr lang="fr-FR" sz="2000" b="1" dirty="0">
              <a:latin typeface="Calibiri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893600" y="699571"/>
            <a:ext cx="785870" cy="400110"/>
          </a:xfrm>
          <a:prstGeom prst="rect">
            <a:avLst/>
          </a:prstGeom>
          <a:noFill/>
          <a:ln w="19050">
            <a:solidFill>
              <a:srgbClr val="44546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Calibiri"/>
              </a:rPr>
              <a:t>« z »</a:t>
            </a:r>
            <a:endParaRPr lang="fr-FR" sz="2000" b="1" dirty="0">
              <a:latin typeface="Calibiri"/>
            </a:endParaRPr>
          </a:p>
        </p:txBody>
      </p:sp>
    </p:spTree>
    <p:extLst>
      <p:ext uri="{BB962C8B-B14F-4D97-AF65-F5344CB8AC3E}">
        <p14:creationId xmlns:p14="http://schemas.microsoft.com/office/powerpoint/2010/main" val="354502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Écoutez ma lecture. Puis relisez </a:t>
            </a:r>
            <a:r>
              <a:rPr lang="fr-FR" dirty="0" smtClean="0"/>
              <a:t>les phrases correctement. Faites attention aux mots avec les sons déjà vus.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Lire </a:t>
            </a:r>
            <a:r>
              <a:rPr lang="fr-FR" dirty="0" smtClean="0"/>
              <a:t>les phrases à </a:t>
            </a:r>
            <a:r>
              <a:rPr lang="fr-FR" dirty="0"/>
              <a:t>haute voix devant la classe. Faire lire individuellement 5 élèves.</a:t>
            </a: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D3FD341C-2F7E-4C2A-33A7-E236668BE8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Rectangle 10"/>
          <p:cNvSpPr/>
          <p:nvPr/>
        </p:nvSpPr>
        <p:spPr>
          <a:xfrm>
            <a:off x="209320" y="1002536"/>
            <a:ext cx="8758410" cy="378565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66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chaque phrase en </a:t>
            </a:r>
            <a:r>
              <a:rPr lang="fr-FR" dirty="0" smtClean="0"/>
              <a:t>respectant les règles déjà vues.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0297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Faire </a:t>
            </a:r>
            <a:r>
              <a:rPr lang="fr-FR" dirty="0"/>
              <a:t>lire </a:t>
            </a:r>
            <a:r>
              <a:rPr lang="fr-FR" dirty="0" smtClean="0"/>
              <a:t>à chaque </a:t>
            </a:r>
            <a:r>
              <a:rPr lang="fr-FR" dirty="0"/>
              <a:t>élève une </a:t>
            </a:r>
            <a:r>
              <a:rPr lang="fr-FR" dirty="0" smtClean="0"/>
              <a:t>phrase.</a:t>
            </a:r>
            <a:endParaRPr lang="fr-FR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09320" y="1002536"/>
            <a:ext cx="8758410" cy="378565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3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>
                <a:solidFill>
                  <a:srgbClr val="336FB6"/>
                </a:solidFill>
              </a:rPr>
              <a:t>Lecture chorale. </a:t>
            </a:r>
            <a:r>
              <a:rPr lang="fr-FR" dirty="0" smtClean="0"/>
              <a:t>Lisez </a:t>
            </a:r>
            <a:r>
              <a:rPr lang="fr-FR" dirty="0"/>
              <a:t>tous ensemble </a:t>
            </a:r>
            <a:r>
              <a:rPr lang="fr-FR" dirty="0" smtClean="0"/>
              <a:t>les trois premières phrases, </a:t>
            </a:r>
            <a:r>
              <a:rPr lang="fr-FR" dirty="0"/>
              <a:t>en respectant </a:t>
            </a:r>
            <a:r>
              <a:rPr lang="fr-FR" dirty="0" smtClean="0"/>
              <a:t>la ponctuation.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Répéter 3 fois pour améliorer la synchronisation.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209320" y="1002536"/>
            <a:ext cx="8758410" cy="378565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solidFill>
                <a:schemeClr val="bg1">
                  <a:lumMod val="8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7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</a:t>
            </a:r>
            <a:r>
              <a:rPr lang="fr-FR" sz="24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1595636" y="2083051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0284" y="1579236"/>
            <a:ext cx="598721" cy="5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9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Révisons rapidement les mots </a:t>
            </a:r>
            <a:r>
              <a:rPr lang="fr-FR" dirty="0" smtClean="0"/>
              <a:t>interrogatifs « </a:t>
            </a:r>
            <a:r>
              <a:rPr lang="fr-FR" i="1" dirty="0" smtClean="0"/>
              <a:t>où »</a:t>
            </a:r>
            <a:r>
              <a:rPr lang="fr-FR" dirty="0" smtClean="0"/>
              <a:t> </a:t>
            </a:r>
            <a:r>
              <a:rPr lang="fr-FR" dirty="0"/>
              <a:t>et </a:t>
            </a:r>
            <a:r>
              <a:rPr lang="fr-FR" dirty="0" smtClean="0"/>
              <a:t>« </a:t>
            </a:r>
            <a:r>
              <a:rPr lang="fr-FR" i="1" dirty="0" smtClean="0"/>
              <a:t>quand »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7993" y="818849"/>
            <a:ext cx="8039028" cy="5170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Identifier </a:t>
            </a:r>
            <a:r>
              <a:rPr lang="fr-FR" dirty="0">
                <a:solidFill>
                  <a:srgbClr val="0070C0"/>
                </a:solidFill>
              </a:rPr>
              <a:t>où</a:t>
            </a:r>
            <a:r>
              <a:rPr lang="fr-FR" dirty="0"/>
              <a:t> et </a:t>
            </a:r>
            <a:r>
              <a:rPr lang="fr-FR" dirty="0">
                <a:solidFill>
                  <a:srgbClr val="C00000"/>
                </a:solidFill>
              </a:rPr>
              <a:t>quand</a:t>
            </a:r>
            <a:r>
              <a:rPr lang="fr-FR" dirty="0"/>
              <a:t> se passe une </a:t>
            </a:r>
            <a:r>
              <a:rPr lang="fr-FR" dirty="0" smtClean="0"/>
              <a:t>action. 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572896" y="1926869"/>
            <a:ext cx="803902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>
                <a:latin typeface="Calibiri"/>
                <a:cs typeface="Calibri" panose="020F0502020204030204" pitchFamily="34" charset="0"/>
              </a:rPr>
              <a:t>1. </a:t>
            </a:r>
            <a:r>
              <a:rPr lang="fr-FR" sz="2000" b="1" dirty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Quand ?  </a:t>
            </a:r>
            <a:r>
              <a:rPr lang="fr-FR" sz="2000" dirty="0" smtClean="0">
                <a:latin typeface="Calibiri"/>
                <a:cs typeface="Calibri" panose="020F0502020204030204" pitchFamily="34" charset="0"/>
                <a:sym typeface="Wingdings" panose="05000000000000000000" pitchFamily="2" charset="2"/>
              </a:rPr>
              <a:t>  Pour trouver</a:t>
            </a:r>
            <a:r>
              <a:rPr lang="fr-FR" sz="2000" b="1" dirty="0" smtClean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le </a:t>
            </a:r>
            <a:r>
              <a:rPr lang="fr-FR" sz="2000" b="1" dirty="0" smtClean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temps de l’action.</a:t>
            </a:r>
            <a:endParaRPr lang="fr-FR" sz="2000" b="1" dirty="0">
              <a:solidFill>
                <a:srgbClr val="C00000"/>
              </a:solidFill>
              <a:latin typeface="Calibiri"/>
              <a:cs typeface="Calibri" panose="020F0502020204030204" pitchFamily="34" charset="0"/>
            </a:endParaRPr>
          </a:p>
          <a:p>
            <a:r>
              <a:rPr lang="fr-FR" sz="2000" b="1" dirty="0" smtClean="0">
                <a:latin typeface="Calibiri"/>
                <a:cs typeface="Calibri" panose="020F0502020204030204" pitchFamily="34" charset="0"/>
              </a:rPr>
              <a:t>2</a:t>
            </a:r>
            <a:r>
              <a:rPr lang="fr-FR" sz="2000" b="1" dirty="0">
                <a:latin typeface="Calibiri"/>
                <a:cs typeface="Calibri" panose="020F0502020204030204" pitchFamily="34" charset="0"/>
              </a:rPr>
              <a:t>. </a:t>
            </a:r>
            <a:r>
              <a:rPr lang="fr-FR" sz="2000" b="1" dirty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Où ?</a:t>
            </a:r>
            <a:r>
              <a:rPr lang="fr-FR" sz="2000" dirty="0">
                <a:latin typeface="Calibiri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iri"/>
                <a:cs typeface="Calibri" panose="020F0502020204030204" pitchFamily="34" charset="0"/>
              </a:rPr>
              <a:t>       </a:t>
            </a:r>
            <a:r>
              <a:rPr lang="fr-FR" sz="2000" dirty="0" smtClean="0">
                <a:latin typeface="Calibiri"/>
                <a:cs typeface="Calibri" panose="020F0502020204030204" pitchFamily="34" charset="0"/>
                <a:sym typeface="Wingdings" panose="05000000000000000000" pitchFamily="2" charset="2"/>
              </a:rPr>
              <a:t> Pour trouver </a:t>
            </a:r>
            <a:r>
              <a:rPr lang="fr-FR" sz="2000" b="1" dirty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le lieu de </a:t>
            </a:r>
            <a:r>
              <a:rPr lang="fr-FR" sz="2000" b="1" dirty="0" smtClean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l’action.</a:t>
            </a:r>
            <a:endParaRPr lang="fr-FR" sz="2000" b="1" dirty="0">
              <a:solidFill>
                <a:srgbClr val="0070C0"/>
              </a:solidFill>
              <a:latin typeface="Calibiri"/>
              <a:cs typeface="Calibri" panose="020F0502020204030204" pitchFamily="34" charset="0"/>
            </a:endParaRPr>
          </a:p>
          <a:p>
            <a:r>
              <a:rPr lang="fr-FR" sz="2000" b="1" dirty="0" smtClean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Exemple</a:t>
            </a:r>
            <a:r>
              <a:rPr lang="fr-FR" sz="2000" dirty="0" smtClean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 : </a:t>
            </a:r>
            <a:r>
              <a:rPr lang="fr-FR" sz="2000" dirty="0" smtClean="0">
                <a:latin typeface="Calibiri"/>
                <a:cs typeface="Calibri" panose="020F0502020204030204" pitchFamily="34" charset="0"/>
              </a:rPr>
              <a:t>Samir va au cinéma ce soir.</a:t>
            </a:r>
            <a:endParaRPr lang="fr-FR" sz="2000" dirty="0">
              <a:latin typeface="Calibiri"/>
              <a:cs typeface="Calibri" panose="020F0502020204030204" pitchFamily="34" charset="0"/>
            </a:endParaRPr>
          </a:p>
          <a:p>
            <a:pPr algn="ctr"/>
            <a:r>
              <a:rPr lang="fr-FR" sz="2000" b="1" dirty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Quand</a:t>
            </a:r>
            <a:r>
              <a:rPr lang="fr-FR" sz="2000" b="1" dirty="0">
                <a:latin typeface="Calibiri"/>
                <a:cs typeface="Calibri" panose="020F0502020204030204" pitchFamily="34" charset="0"/>
              </a:rPr>
              <a:t> ?  </a:t>
            </a:r>
            <a:r>
              <a:rPr lang="fr-FR" sz="2000" dirty="0" smtClean="0">
                <a:latin typeface="Calibiri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iri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Ce </a:t>
            </a:r>
            <a:r>
              <a:rPr lang="fr-FR" sz="2000" b="1" dirty="0" smtClean="0">
                <a:solidFill>
                  <a:srgbClr val="C00000"/>
                </a:solidFill>
                <a:latin typeface="Calibiri"/>
                <a:cs typeface="Calibri" panose="020F0502020204030204" pitchFamily="34" charset="0"/>
              </a:rPr>
              <a:t>soir</a:t>
            </a:r>
            <a:r>
              <a:rPr lang="fr-FR" sz="2000" dirty="0" smtClean="0">
                <a:latin typeface="Calibiri"/>
                <a:cs typeface="Calibri" panose="020F0502020204030204" pitchFamily="34" charset="0"/>
              </a:rPr>
              <a:t>                                         </a:t>
            </a:r>
            <a:r>
              <a:rPr lang="fr-FR" sz="2000" b="1" dirty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Où</a:t>
            </a:r>
            <a:r>
              <a:rPr lang="fr-FR" sz="2000" b="1" dirty="0">
                <a:latin typeface="Calibiri"/>
                <a:cs typeface="Calibri" panose="020F0502020204030204" pitchFamily="34" charset="0"/>
              </a:rPr>
              <a:t> ?</a:t>
            </a:r>
            <a:r>
              <a:rPr lang="fr-FR" sz="2000" dirty="0">
                <a:latin typeface="Calibiri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iri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iri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iri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Au </a:t>
            </a:r>
            <a:r>
              <a:rPr lang="fr-FR" sz="2000" b="1" dirty="0" smtClean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cinéma</a:t>
            </a:r>
            <a:endParaRPr lang="fr-FR" sz="2000" b="1" dirty="0">
              <a:solidFill>
                <a:srgbClr val="0070C0"/>
              </a:solidFill>
              <a:latin typeface="Calibiri"/>
              <a:cs typeface="Calibri" panose="020F0502020204030204" pitchFamily="34" charset="0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2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Répondez aux questions suivantes :</a:t>
            </a:r>
            <a:endParaRPr lang="fr-FR" dirty="0"/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travailler individuellement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184934" y="681647"/>
            <a:ext cx="86302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Où </a:t>
            </a:r>
            <a:r>
              <a:rPr lang="fr-FR" dirty="0" smtClean="0">
                <a:latin typeface="Calibiri"/>
              </a:rPr>
              <a:t>est le personnage 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b="1" dirty="0" smtClean="0">
                <a:latin typeface="Calibiri"/>
              </a:rPr>
              <a:t>Quelle heure </a:t>
            </a:r>
            <a:r>
              <a:rPr lang="fr-FR" dirty="0" smtClean="0">
                <a:latin typeface="Calibiri"/>
              </a:rPr>
              <a:t>est-il ?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Où</a:t>
            </a:r>
            <a:r>
              <a:rPr lang="fr-FR" dirty="0" smtClean="0">
                <a:latin typeface="Calibiri"/>
              </a:rPr>
              <a:t> trouve-t-il la lampe ?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9911" y="2409738"/>
            <a:ext cx="7902318" cy="255454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1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:</a:t>
            </a:r>
            <a:endParaRPr lang="fr-FR" dirty="0"/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84934" y="681647"/>
            <a:ext cx="86302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b="1" dirty="0" smtClean="0">
                <a:latin typeface="Calibiri"/>
              </a:rPr>
              <a:t>Où </a:t>
            </a:r>
            <a:r>
              <a:rPr lang="fr-FR" dirty="0" smtClean="0">
                <a:latin typeface="Calibiri"/>
              </a:rPr>
              <a:t>est le personnage?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b="1" dirty="0" smtClean="0">
                <a:latin typeface="Calibiri"/>
              </a:rPr>
              <a:t>Quelle heure </a:t>
            </a:r>
            <a:r>
              <a:rPr lang="fr-FR" dirty="0" smtClean="0">
                <a:latin typeface="Calibiri"/>
              </a:rPr>
              <a:t>est-il ?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Où</a:t>
            </a:r>
            <a:r>
              <a:rPr lang="fr-FR" dirty="0" smtClean="0">
                <a:latin typeface="Calibiri"/>
              </a:rPr>
              <a:t> trouve-t-il la lampe?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9911" y="2409738"/>
            <a:ext cx="7902318" cy="255454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1251" y="935377"/>
            <a:ext cx="38427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Le personnage est 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à la maison</a:t>
            </a:r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.</a:t>
            </a:r>
            <a:endParaRPr lang="fr-FR" sz="2000" b="1" u="sng" dirty="0">
              <a:solidFill>
                <a:srgbClr val="C0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0430" y="1455790"/>
            <a:ext cx="2076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Il est 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20 heures.</a:t>
            </a:r>
            <a:endParaRPr lang="fr-FR" sz="2000" b="1" u="sng" dirty="0">
              <a:solidFill>
                <a:srgbClr val="C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1447" y="1984599"/>
            <a:ext cx="38990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Il trouve la lampe 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dans un tiroir.</a:t>
            </a:r>
            <a:endParaRPr lang="fr-FR" sz="20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430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79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vais rappeler rapidement </a:t>
            </a:r>
            <a:r>
              <a:rPr lang="fr-FR" dirty="0" smtClean="0"/>
              <a:t>un point essentiel avant de répondre à la question.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82885" y="895968"/>
            <a:ext cx="8134136" cy="4462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2000" dirty="0" smtClean="0"/>
              <a:t>Répondre </a:t>
            </a:r>
            <a:r>
              <a:rPr lang="fr-FR" sz="2000" dirty="0"/>
              <a:t>à la question « </a:t>
            </a:r>
            <a:r>
              <a:rPr lang="fr-FR" sz="2000" dirty="0" smtClean="0">
                <a:solidFill>
                  <a:srgbClr val="00B0F0"/>
                </a:solidFill>
              </a:rPr>
              <a:t>Comment se sent...?</a:t>
            </a:r>
            <a:r>
              <a:rPr lang="fr-FR" sz="2000" dirty="0">
                <a:solidFill>
                  <a:srgbClr val="00B0F0"/>
                </a:solidFill>
              </a:rPr>
              <a:t> </a:t>
            </a:r>
            <a:r>
              <a:rPr lang="fr-FR" sz="2000" dirty="0" smtClean="0">
                <a:solidFill>
                  <a:srgbClr val="00B0F0"/>
                </a:solidFill>
              </a:rPr>
              <a:t>Que ressent…? </a:t>
            </a:r>
            <a:r>
              <a:rPr lang="fr-FR" sz="2000" dirty="0" smtClean="0"/>
              <a:t>»</a:t>
            </a:r>
            <a:endParaRPr lang="fr-FR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79887" y="1678147"/>
            <a:ext cx="8134135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  <a:latin typeface="Calibiri"/>
              </a:rPr>
              <a:t>Stratégie :</a:t>
            </a:r>
            <a:endParaRPr lang="fr-FR" sz="2000" dirty="0">
              <a:solidFill>
                <a:srgbClr val="C00000"/>
              </a:solidFill>
              <a:latin typeface="Calibi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iri"/>
              </a:rPr>
              <a:t>Identifier </a:t>
            </a:r>
            <a:r>
              <a:rPr lang="fr-FR" sz="2000" dirty="0">
                <a:latin typeface="Calibiri"/>
              </a:rPr>
              <a:t>le personnage</a:t>
            </a:r>
            <a:r>
              <a:rPr lang="fr-FR" sz="2000" b="1" dirty="0">
                <a:latin typeface="Calibiri"/>
              </a:rPr>
              <a:t>.</a:t>
            </a:r>
            <a:endParaRPr lang="fr-FR" sz="2000" dirty="0">
              <a:latin typeface="Calibi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iri"/>
              </a:rPr>
              <a:t>Chercher </a:t>
            </a:r>
            <a:r>
              <a:rPr lang="fr-FR" sz="2000" dirty="0">
                <a:latin typeface="Calibiri"/>
              </a:rPr>
              <a:t>le sentiment ou l’émotion</a:t>
            </a:r>
            <a:r>
              <a:rPr lang="fr-FR" sz="2000" b="1" dirty="0">
                <a:latin typeface="Calibiri"/>
              </a:rPr>
              <a:t> dans le texte.</a:t>
            </a:r>
            <a:endParaRPr lang="fr-FR" sz="2000" dirty="0">
              <a:latin typeface="Calibiri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000" b="1" dirty="0">
                <a:latin typeface="Calibiri"/>
              </a:rPr>
              <a:t>Répondre avec </a:t>
            </a:r>
            <a:r>
              <a:rPr lang="fr-FR" sz="2000" dirty="0">
                <a:latin typeface="Calibiri"/>
              </a:rPr>
              <a:t>Il/Elle ressent + nom du sentiment</a:t>
            </a:r>
            <a:r>
              <a:rPr lang="fr-FR" sz="2000" b="1" dirty="0">
                <a:latin typeface="Calibiri"/>
              </a:rPr>
              <a:t> ou </a:t>
            </a:r>
            <a:r>
              <a:rPr lang="fr-FR" sz="2000" dirty="0">
                <a:latin typeface="Calibiri"/>
              </a:rPr>
              <a:t>Il/Elle est + adjectif</a:t>
            </a:r>
            <a:r>
              <a:rPr lang="fr-FR" sz="2000" b="1" dirty="0">
                <a:latin typeface="Calibiri"/>
              </a:rPr>
              <a:t>.</a:t>
            </a:r>
            <a:endParaRPr lang="fr-FR" sz="2000" dirty="0">
              <a:latin typeface="Calibiri"/>
            </a:endParaRPr>
          </a:p>
          <a:p>
            <a:r>
              <a:rPr lang="fr-FR" sz="2000" b="1" dirty="0">
                <a:solidFill>
                  <a:srgbClr val="C00000"/>
                </a:solidFill>
                <a:latin typeface="Calibiri"/>
              </a:rPr>
              <a:t>Exemple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iri"/>
              </a:rPr>
              <a:t>Texte : </a:t>
            </a:r>
            <a:r>
              <a:rPr lang="fr-FR" sz="2000" dirty="0">
                <a:latin typeface="Calibiri"/>
              </a:rPr>
              <a:t>« Sami est heureux. Il réussit son travail. 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iri"/>
              </a:rPr>
              <a:t>Question : </a:t>
            </a:r>
            <a:r>
              <a:rPr lang="fr-FR" sz="2000" dirty="0">
                <a:latin typeface="Calibiri"/>
              </a:rPr>
              <a:t>Que ressent Sami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iri"/>
              </a:rPr>
              <a:t>Réponse : </a:t>
            </a:r>
            <a:r>
              <a:rPr lang="fr-FR" sz="2000" dirty="0">
                <a:latin typeface="Calibiri"/>
              </a:rPr>
              <a:t>Sami est heureux. Il ressent de la joie.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50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Répondez aux questions suivantes :</a:t>
            </a:r>
            <a:endParaRPr lang="fr-FR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travailler individuellement</a:t>
            </a:r>
            <a:endParaRPr lang="fr-FR" dirty="0"/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4934" y="661099"/>
            <a:ext cx="86302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dirty="0" smtClean="0">
                <a:latin typeface="Calibiri"/>
              </a:rPr>
              <a:t>Le personnage est-il seul 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b="1" dirty="0" smtClean="0">
                <a:latin typeface="Calibiri"/>
              </a:rPr>
              <a:t>Pourquoi </a:t>
            </a:r>
            <a:r>
              <a:rPr lang="fr-FR" dirty="0" smtClean="0">
                <a:latin typeface="Calibiri"/>
              </a:rPr>
              <a:t>a-t-il peur 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Comment se sent</a:t>
            </a:r>
            <a:r>
              <a:rPr lang="fr-FR" dirty="0" smtClean="0">
                <a:latin typeface="Calibiri"/>
              </a:rPr>
              <a:t>-il quand la lampe s’allume 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9911" y="2409738"/>
            <a:ext cx="7902318" cy="255454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938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Réponses attendues :</a:t>
            </a:r>
            <a:endParaRPr lang="fr-FR" dirty="0"/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4934" y="681647"/>
            <a:ext cx="86302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dirty="0" smtClean="0">
                <a:latin typeface="Calibiri"/>
              </a:rPr>
              <a:t>Le personnage est-il seul 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lvl="1"/>
            <a:r>
              <a:rPr lang="fr-FR" b="1" dirty="0" smtClean="0">
                <a:latin typeface="Calibiri"/>
              </a:rPr>
              <a:t>Pourquoi </a:t>
            </a:r>
            <a:r>
              <a:rPr lang="fr-FR" dirty="0" smtClean="0">
                <a:latin typeface="Calibiri"/>
              </a:rPr>
              <a:t>a-t-il peur 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  <a:p>
            <a:pPr marL="742950" lvl="1" indent="-285750"/>
            <a:r>
              <a:rPr lang="fr-FR" b="1" dirty="0" smtClean="0">
                <a:latin typeface="Calibiri"/>
              </a:rPr>
              <a:t>Comment se sent</a:t>
            </a:r>
            <a:r>
              <a:rPr lang="fr-FR" dirty="0" smtClean="0">
                <a:latin typeface="Calibiri"/>
              </a:rPr>
              <a:t>-il quand la lampe s’allume ? 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9911" y="2409738"/>
            <a:ext cx="7902318" cy="255454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22873" y="897626"/>
            <a:ext cx="3374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Oui, le personnage est seul.</a:t>
            </a:r>
            <a:endParaRPr lang="fr-FR" sz="20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8155" y="1456907"/>
            <a:ext cx="50788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Il a peur car tout devient noir. Il ne voit rien.</a:t>
            </a:r>
            <a:endParaRPr lang="fr-FR" sz="2000" b="1" u="sng" dirty="0">
              <a:solidFill>
                <a:srgbClr val="C00000"/>
              </a:solidFill>
              <a:latin typeface="Calibi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43070" y="1999705"/>
            <a:ext cx="51237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Il est tranquille. Il ne ressent pas de la peur.</a:t>
            </a:r>
            <a:endParaRPr lang="fr-FR" sz="2000" b="1" u="sng" dirty="0">
              <a:solidFill>
                <a:srgbClr val="C00000"/>
              </a:solidFill>
              <a:latin typeface="Calibiri"/>
            </a:endParaRPr>
          </a:p>
        </p:txBody>
      </p:sp>
    </p:spTree>
    <p:extLst>
      <p:ext uri="{BB962C8B-B14F-4D97-AF65-F5344CB8AC3E}">
        <p14:creationId xmlns:p14="http://schemas.microsoft.com/office/powerpoint/2010/main" val="36972088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49244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dirty="0" smtClean="0"/>
              <a:t>Repères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1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00225" y="187540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8111839" y="1137048"/>
            <a:ext cx="912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lang="fr-FR" sz="14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72180" y="1059158"/>
            <a:ext cx="1436644" cy="1294519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5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121381" y="169954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557167" y="1187098"/>
            <a:ext cx="1227698" cy="476674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Révision</a:t>
            </a:r>
          </a:p>
        </p:txBody>
      </p:sp>
      <p:sp>
        <p:nvSpPr>
          <p:cNvPr id="32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970812" y="4148096"/>
            <a:ext cx="1300530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1" name="ZoneTexte 70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62102" y="153165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993247" y="1050999"/>
            <a:ext cx="1737709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544330" y="4302297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</a:t>
            </a:r>
            <a:r>
              <a:rPr lang="fr-FR" sz="1400" b="1" dirty="0" smtClean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300887" y="366997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Un autre </a:t>
            </a:r>
            <a:r>
              <a:rPr lang="fr-FR" dirty="0"/>
              <a:t>petit flash-back sur ce que nous avons </a:t>
            </a:r>
            <a:r>
              <a:rPr lang="fr-FR" dirty="0" smtClean="0"/>
              <a:t>appris :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21102" y="1094274"/>
            <a:ext cx="8342615" cy="42550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2000" dirty="0" smtClean="0"/>
              <a:t>Répondre </a:t>
            </a:r>
            <a:r>
              <a:rPr lang="fr-FR" sz="2000" dirty="0"/>
              <a:t>à la question « </a:t>
            </a:r>
            <a:r>
              <a:rPr lang="fr-FR" sz="2000" dirty="0" smtClean="0">
                <a:solidFill>
                  <a:srgbClr val="336FB6"/>
                </a:solidFill>
              </a:rPr>
              <a:t>Que fait…</a:t>
            </a:r>
            <a:r>
              <a:rPr lang="fr-FR" sz="2000" dirty="0" smtClean="0"/>
              <a:t>?</a:t>
            </a:r>
            <a:r>
              <a:rPr lang="fr-FR" sz="2000" dirty="0"/>
              <a:t>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421102" y="1909247"/>
            <a:ext cx="8342615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0070C0"/>
                </a:solidFill>
                <a:latin typeface="Calibiri"/>
                <a:cs typeface="Calibri" panose="020F0502020204030204" pitchFamily="34" charset="0"/>
              </a:rPr>
              <a:t>Que fait… ?</a:t>
            </a:r>
            <a:endParaRPr lang="fr-FR" sz="2000" b="1" dirty="0">
              <a:solidFill>
                <a:srgbClr val="0070C0"/>
              </a:solidFill>
              <a:latin typeface="Calibiri"/>
              <a:cs typeface="Calibri" panose="020F0502020204030204" pitchFamily="34" charset="0"/>
            </a:endParaRPr>
          </a:p>
          <a:p>
            <a:r>
              <a:rPr lang="fr-FR" sz="2000" b="1" dirty="0" smtClean="0">
                <a:solidFill>
                  <a:srgbClr val="C00000"/>
                </a:solidFill>
                <a:latin typeface="Calibiri"/>
              </a:rPr>
              <a:t>Stratégie</a:t>
            </a:r>
            <a:r>
              <a:rPr lang="fr-FR" sz="2000" b="1" dirty="0" smtClean="0">
                <a:latin typeface="Calibiri"/>
              </a:rPr>
              <a:t> 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iri"/>
                <a:cs typeface="Calibri" panose="020F0502020204030204" pitchFamily="34" charset="0"/>
              </a:rPr>
              <a:t>Identifier le personnage (qui est-ce ?).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iri"/>
                <a:cs typeface="Calibri" panose="020F0502020204030204" pitchFamily="34" charset="0"/>
              </a:rPr>
              <a:t>Chercher le verbe d’action (ce qu’il fait).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iri"/>
                <a:cs typeface="Calibri" panose="020F0502020204030204" pitchFamily="34" charset="0"/>
              </a:rPr>
              <a:t>Répondre avec Il/Elle + verbe.</a:t>
            </a:r>
          </a:p>
          <a:p>
            <a:r>
              <a:rPr lang="fr-FR" sz="2000" b="1" dirty="0" smtClean="0">
                <a:solidFill>
                  <a:srgbClr val="C00000"/>
                </a:solidFill>
                <a:latin typeface="Calibiri"/>
              </a:rPr>
              <a:t>Exemple 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000" b="1" dirty="0" smtClean="0">
                <a:latin typeface="Calibiri"/>
              </a:rPr>
              <a:t>Que fait </a:t>
            </a:r>
            <a:r>
              <a:rPr lang="fr-FR" sz="2000" dirty="0" smtClean="0">
                <a:latin typeface="Calibiri"/>
              </a:rPr>
              <a:t>l’élève ? </a:t>
            </a:r>
            <a:r>
              <a:rPr lang="fr-FR" sz="2000" dirty="0" smtClean="0">
                <a:latin typeface="Calibiri"/>
                <a:cs typeface="Calibri" panose="020F0502020204030204" pitchFamily="34" charset="0"/>
                <a:sym typeface="Wingdings" panose="05000000000000000000" pitchFamily="2" charset="2"/>
              </a:rPr>
              <a:t>   Il prépare un exposé.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6301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Répondez aux questions suivantes :</a:t>
            </a:r>
            <a:endParaRPr lang="fr-FR" dirty="0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 smtClean="0"/>
              <a:t>Demander aux élèves de travailler individuellement</a:t>
            </a:r>
            <a:endParaRPr lang="fr-FR" dirty="0"/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84934" y="924021"/>
            <a:ext cx="8630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dirty="0" smtClean="0">
                <a:latin typeface="Calibiri"/>
              </a:rPr>
              <a:t>Les lumières de la ville s’éteignent. </a:t>
            </a:r>
            <a:r>
              <a:rPr lang="fr-FR" b="1" dirty="0" smtClean="0">
                <a:latin typeface="Calibiri"/>
              </a:rPr>
              <a:t>Que fait-il </a:t>
            </a:r>
            <a:r>
              <a:rPr lang="fr-FR" dirty="0" smtClean="0">
                <a:latin typeface="Calibiri"/>
              </a:rPr>
              <a:t>après ?</a:t>
            </a:r>
          </a:p>
          <a:p>
            <a:pPr lvl="1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9911" y="2299568"/>
            <a:ext cx="7902318" cy="255454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839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Réponse attendue :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184934" y="924021"/>
            <a:ext cx="8630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/>
            <a:r>
              <a:rPr lang="fr-FR" dirty="0" smtClean="0">
                <a:latin typeface="Calibiri"/>
              </a:rPr>
              <a:t>Les lumières de la ville s’éteignent. </a:t>
            </a:r>
            <a:r>
              <a:rPr lang="fr-FR" b="1" dirty="0" smtClean="0">
                <a:latin typeface="Calibiri"/>
              </a:rPr>
              <a:t>Que fait-il </a:t>
            </a:r>
            <a:r>
              <a:rPr lang="fr-FR" dirty="0" smtClean="0">
                <a:latin typeface="Calibiri"/>
              </a:rPr>
              <a:t>après ?</a:t>
            </a:r>
          </a:p>
          <a:p>
            <a:pPr marL="742950" lvl="1" indent="-285750"/>
            <a:r>
              <a:rPr lang="fr-FR" dirty="0" smtClean="0">
                <a:latin typeface="Calibiri"/>
              </a:rPr>
              <a:t>………………………………………………………………………………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9911" y="2299568"/>
            <a:ext cx="7902318" cy="255454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est 20 heures. Je suis seul à la maison.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Soudain, les lumières de la ville s’éteignent. Tout devient noir !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vais à la fenêtre, je ne vois rien.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un peu peur. Je cherche une lampe.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trouve une lampe de poche dans un tiroir.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J’appuie sur le bouton : la lampe s’allume.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peux voir autour de moi.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20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J’attends tranquillement le retour de la lumière.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9911" y="1185631"/>
            <a:ext cx="2634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srgbClr val="C00000"/>
                </a:solidFill>
                <a:latin typeface="Calibiri"/>
              </a:rPr>
              <a:t>Il cherche une lampe</a:t>
            </a:r>
            <a:r>
              <a:rPr lang="fr-FR" sz="2000" b="1" u="sng" dirty="0" smtClean="0">
                <a:solidFill>
                  <a:srgbClr val="C00000"/>
                </a:solidFill>
                <a:latin typeface="Calibiri"/>
              </a:rPr>
              <a:t>.</a:t>
            </a:r>
            <a:endParaRPr lang="fr-FR" sz="2000" b="1" u="sng" dirty="0">
              <a:solidFill>
                <a:srgbClr val="C00000"/>
              </a:solidFill>
              <a:latin typeface="Calibiri"/>
            </a:endParaRPr>
          </a:p>
        </p:txBody>
      </p:sp>
    </p:spTree>
    <p:extLst>
      <p:ext uri="{BB962C8B-B14F-4D97-AF65-F5344CB8AC3E}">
        <p14:creationId xmlns:p14="http://schemas.microsoft.com/office/powerpoint/2010/main" val="1979461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020" y="68109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594323" y="35634"/>
            <a:ext cx="85904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smtClean="0"/>
              <a:t>Rituel : Ticket de sortie.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137872" y="2224371"/>
            <a:ext cx="49090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 smtClean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Chaque </a:t>
            </a:r>
            <a:r>
              <a:rPr lang="fr-FR" sz="2800" b="1" dirty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élève </a:t>
            </a:r>
            <a:r>
              <a:rPr lang="fr-FR" sz="2800" b="1" dirty="0" smtClean="0">
                <a:latin typeface="Calibri" pitchFamily="34" charset="0"/>
                <a:ea typeface="Times New Roman" panose="02020603050405020304" pitchFamily="18" charset="0"/>
                <a:cs typeface="Calibri" pitchFamily="34" charset="0"/>
              </a:rPr>
              <a:t>dit / écrit un élément qu’il / elle a retenu.</a:t>
            </a:r>
            <a:endParaRPr lang="fr-FR" sz="2800" b="1" dirty="0">
              <a:latin typeface="Calibri" pitchFamily="34" charset="0"/>
              <a:ea typeface="Times New Roman" panose="02020603050405020304" pitchFamily="18" charset="0"/>
              <a:cs typeface="Calibri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16" y="1612240"/>
            <a:ext cx="1615017" cy="19190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8992" y="1938812"/>
            <a:ext cx="1488028" cy="152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5177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Fiche de </a:t>
            </a:r>
            <a:r>
              <a:rPr lang="fr-FR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révision</a:t>
            </a:r>
            <a:r>
              <a:rPr lang="fr-FR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Test de </a:t>
            </a:r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validation du palier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2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</a:t>
            </a:r>
            <a:r>
              <a:rPr lang="fr-FR" sz="1400" b="1" kern="0" dirty="0" smtClea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00" b="1" kern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 smtClean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10 min</a:t>
            </a:r>
            <a:endParaRPr lang="fr-FR" sz="1400" b="0" i="0" u="none" strike="noStrike" kern="0" cap="none" spc="0" baseline="0" dirty="0">
              <a:solidFill>
                <a:srgbClr val="44546A"/>
              </a:solidFill>
              <a:uFillTx/>
              <a:latin typeface="Poppins ExtraBold"/>
              <a:ea typeface="Poppins ExtraBold"/>
              <a:cs typeface="Poppins ExtraBold"/>
            </a:endParaRP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 smtClean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</a:t>
            </a: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</a:t>
            </a:r>
            <a:r>
              <a:rPr lang="fr-FR" dirty="0" smtClean="0"/>
              <a:t>la réponse à </a:t>
            </a:r>
            <a:r>
              <a:rPr lang="fr-FR" dirty="0"/>
              <a:t>3 élèves au </a:t>
            </a:r>
            <a:r>
              <a:rPr lang="fr-FR" dirty="0" smtClean="0"/>
              <a:t>hasard.</a:t>
            </a:r>
            <a:endParaRPr lang="fr-FR" dirty="0"/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4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</a:t>
            </a:r>
            <a:r>
              <a:rPr lang="fr-FR" dirty="0" smtClean="0"/>
              <a:t>la réponse à </a:t>
            </a:r>
            <a:r>
              <a:rPr lang="fr-FR" dirty="0"/>
              <a:t>3 élèves au </a:t>
            </a:r>
            <a:r>
              <a:rPr lang="fr-FR" dirty="0" smtClean="0"/>
              <a:t>hasard.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5224</TotalTime>
  <Words>1790</Words>
  <Application>Microsoft Office PowerPoint</Application>
  <PresentationFormat>Affichage à l'écran (16:9)</PresentationFormat>
  <Paragraphs>303</Paragraphs>
  <Slides>35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35</vt:i4>
      </vt:variant>
    </vt:vector>
  </HeadingPairs>
  <TitlesOfParts>
    <vt:vector size="56" baseType="lpstr">
      <vt:lpstr>맑은 고딕</vt:lpstr>
      <vt:lpstr>Aptos</vt:lpstr>
      <vt:lpstr>Aptos Display</vt:lpstr>
      <vt:lpstr>Arial</vt:lpstr>
      <vt:lpstr>Calibiri</vt:lpstr>
      <vt:lpstr>Calibri</vt:lpstr>
      <vt:lpstr>Calibri (En-têtes)</vt:lpstr>
      <vt:lpstr>Calibri Light</vt:lpstr>
      <vt:lpstr>Dosis</vt:lpstr>
      <vt:lpstr>Poppins ExtraBold</vt:lpstr>
      <vt:lpstr>Simplified Arabic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449</cp:revision>
  <dcterms:modified xsi:type="dcterms:W3CDTF">2025-10-04T20:20:00Z</dcterms:modified>
</cp:coreProperties>
</file>