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theme/theme2.xml" ContentType="application/vnd.openxmlformats-officedocument.theme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theme/theme3.xml" ContentType="application/vnd.openxmlformats-officedocument.theme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theme/theme4.xml" ContentType="application/vnd.openxmlformats-officedocument.theme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theme/theme5.xml" ContentType="application/vnd.openxmlformats-officedocument.theme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theme/theme6.xml" ContentType="application/vnd.openxmlformats-officedocument.theme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theme/theme7.xml" ContentType="application/vnd.openxmlformats-officedocument.theme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theme/theme8.xml" ContentType="application/vnd.openxmlformats-officedocument.theme+xml"/>
  <Override PartName="/ppt/theme/theme9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1" r:id="rId1"/>
    <p:sldMasterId id="2147484026" r:id="rId2"/>
    <p:sldMasterId id="2147484010" r:id="rId3"/>
    <p:sldMasterId id="2147483920" r:id="rId4"/>
    <p:sldMasterId id="2147483713" r:id="rId5"/>
    <p:sldMasterId id="2147483958" r:id="rId6"/>
    <p:sldMasterId id="2147483994" r:id="rId7"/>
    <p:sldMasterId id="2147484043" r:id="rId8"/>
  </p:sldMasterIdLst>
  <p:notesMasterIdLst>
    <p:notesMasterId r:id="rId45"/>
  </p:notesMasterIdLst>
  <p:sldIdLst>
    <p:sldId id="2147483567" r:id="rId9"/>
    <p:sldId id="2147483503" r:id="rId10"/>
    <p:sldId id="2147483646" r:id="rId11"/>
    <p:sldId id="2147483568" r:id="rId12"/>
    <p:sldId id="258" r:id="rId13"/>
    <p:sldId id="2147483411" r:id="rId14"/>
    <p:sldId id="2147483413" r:id="rId15"/>
    <p:sldId id="2147483414" r:id="rId16"/>
    <p:sldId id="2147483485" r:id="rId17"/>
    <p:sldId id="2147483486" r:id="rId18"/>
    <p:sldId id="2147483601" r:id="rId19"/>
    <p:sldId id="2147483471" r:id="rId20"/>
    <p:sldId id="2147483599" r:id="rId21"/>
    <p:sldId id="2147483616" r:id="rId22"/>
    <p:sldId id="2147483581" r:id="rId23"/>
    <p:sldId id="2147483636" r:id="rId24"/>
    <p:sldId id="2147483624" r:id="rId25"/>
    <p:sldId id="2147483619" r:id="rId26"/>
    <p:sldId id="2147483620" r:id="rId27"/>
    <p:sldId id="2147483621" r:id="rId28"/>
    <p:sldId id="2147483622" r:id="rId29"/>
    <p:sldId id="2147483623" r:id="rId30"/>
    <p:sldId id="2147483540" r:id="rId31"/>
    <p:sldId id="2147483637" r:id="rId32"/>
    <p:sldId id="2147483625" r:id="rId33"/>
    <p:sldId id="2147483630" r:id="rId34"/>
    <p:sldId id="2147483632" r:id="rId35"/>
    <p:sldId id="2147483629" r:id="rId36"/>
    <p:sldId id="2147483642" r:id="rId37"/>
    <p:sldId id="2147483639" r:id="rId38"/>
    <p:sldId id="2147483634" r:id="rId39"/>
    <p:sldId id="2147483628" r:id="rId40"/>
    <p:sldId id="2147483635" r:id="rId41"/>
    <p:sldId id="320" r:id="rId42"/>
    <p:sldId id="2147483644" r:id="rId43"/>
    <p:sldId id="2147483539" r:id="rId44"/>
  </p:sldIdLst>
  <p:sldSz cx="9144000" cy="5143500" type="screen16x9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yassine lamsarsem" initials="yl" lastIdx="4" clrIdx="0">
    <p:extLst>
      <p:ext uri="{19B8F6BF-5375-455C-9EA6-DF929625EA0E}">
        <p15:presenceInfo xmlns:p15="http://schemas.microsoft.com/office/powerpoint/2012/main" userId="c06aba044f70cc78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8E2EE"/>
    <a:srgbClr val="336FB6"/>
    <a:srgbClr val="FFFFCC"/>
    <a:srgbClr val="A98FC3"/>
    <a:srgbClr val="E6DFED"/>
    <a:srgbClr val="D9CEE4"/>
    <a:srgbClr val="F9FDC3"/>
    <a:srgbClr val="3FB2CB"/>
    <a:srgbClr val="0070C0"/>
    <a:srgbClr val="44546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C776117-8484-4325-B1D1-A940AB16E650}" v="2" dt="2025-09-10T15:08:06.784"/>
  </p1510:revLst>
</p1510:revInfo>
</file>

<file path=ppt/tableStyles.xml><?xml version="1.0" encoding="utf-8"?>
<a:tblStyleLst xmlns:a="http://schemas.openxmlformats.org/drawingml/2006/main" def="{5C22544A-7EE6-4342-B048-85BDC9FD1C3A}">
  <a:tblStyle styleId="{ED083AE6-46FA-4A59-8FB0-9F97EB10719F}" styleName="">
    <a:wholeTbl>
      <a:tcTxStyle>
        <a:font>
          <a:latin typeface="+mn-lt"/>
          <a:ea typeface="+mn-ea"/>
          <a:cs typeface="+mn-cs"/>
        </a:font>
        <a:srgbClr val="000000"/>
      </a:tcTxStyle>
      <a:tcStyle>
        <a:tcBdr>
          <a:left>
            <a:ln w="12701" cap="flat" cmpd="sng" algn="ctr">
              <a:solidFill>
                <a:srgbClr val="FFC000"/>
              </a:solidFill>
              <a:prstDash val="solid"/>
              <a:round/>
              <a:headEnd type="none" w="med" len="med"/>
              <a:tailEnd type="none" w="med" len="med"/>
            </a:ln>
          </a:left>
          <a:right>
            <a:ln w="12701" cap="flat" cmpd="sng" algn="ctr">
              <a:solidFill>
                <a:srgbClr val="FFC000"/>
              </a:solidFill>
              <a:prstDash val="solid"/>
              <a:round/>
              <a:headEnd type="none" w="med" len="med"/>
              <a:tailEnd type="none" w="med" len="med"/>
            </a:ln>
          </a:right>
          <a:top>
            <a:ln w="12701" cap="flat" cmpd="sng" algn="ctr">
              <a:solidFill>
                <a:srgbClr val="FFC000"/>
              </a:solidFill>
              <a:prstDash val="solid"/>
              <a:round/>
              <a:headEnd type="none" w="med" len="med"/>
              <a:tailEnd type="none" w="med" len="med"/>
            </a:ln>
          </a:top>
          <a:bottom>
            <a:ln w="12701" cap="flat" cmpd="sng" algn="ctr">
              <a:solidFill>
                <a:srgbClr val="FFC000"/>
              </a:solidFill>
              <a:prstDash val="solid"/>
              <a:round/>
              <a:headEnd type="none" w="med" len="med"/>
              <a:tailEnd type="none" w="med" len="med"/>
            </a:ln>
          </a:bottom>
        </a:tcBdr>
      </a:tcStyle>
    </a:wholeTbl>
    <a:band1H>
      <a:tcStyle>
        <a:tcBdr/>
        <a:fill>
          <a:solidFill>
            <a:srgbClr val="FFC000"/>
          </a:solidFill>
        </a:fill>
      </a:tcStyle>
    </a:band1H>
    <a:band1V>
      <a:tcStyle>
        <a:tcBdr/>
        <a:fill>
          <a:solidFill>
            <a:srgbClr val="FFC000"/>
          </a:solidFill>
        </a:fill>
      </a:tcStyle>
    </a:band1V>
    <a:lastCol>
      <a:tcTxStyle b="on">
        <a:font>
          <a:latin typeface=""/>
          <a:ea typeface=""/>
          <a:cs typeface=""/>
        </a:font>
      </a:tcTxStyle>
      <a:tcStyle>
        <a:tcBdr/>
      </a:tcStyle>
    </a:lastCol>
    <a:firstCol>
      <a:tcTxStyle b="on">
        <a:font>
          <a:latin typeface=""/>
          <a:ea typeface=""/>
          <a:cs typeface=""/>
        </a:font>
      </a:tcTxStyle>
      <a:tcStyle>
        <a:tcBdr/>
      </a:tcStyle>
    </a:firstCol>
    <a:lastRow>
      <a:tcTxStyle b="on">
        <a:font>
          <a:latin typeface=""/>
          <a:ea typeface=""/>
          <a:cs typeface=""/>
        </a:font>
      </a:tcTxStyle>
      <a:tcStyle>
        <a:tcBdr>
          <a:top>
            <a:ln w="50804" cap="flat" cmpd="dbl" algn="ctr">
              <a:solidFill>
                <a:srgbClr val="FFC000"/>
              </a:solidFill>
              <a:prstDash val="solid"/>
              <a:round/>
              <a:headEnd type="none" w="med" len="med"/>
              <a:tailEnd type="none" w="med" len="med"/>
            </a:ln>
          </a:top>
        </a:tcBdr>
      </a:tcStyle>
    </a:lastRow>
    <a:firstRow>
      <a:tcTxStyle b="on">
        <a:font>
          <a:latin typeface=""/>
          <a:ea typeface=""/>
          <a:cs typeface=""/>
        </a:font>
      </a:tcTxStyle>
      <a:tcStyle>
        <a:tcBdr>
          <a:bottom>
            <a:ln w="25402" cap="flat" cmpd="sng" algn="ctr">
              <a:solidFill>
                <a:srgbClr val="FFC000"/>
              </a:solidFill>
              <a:prstDash val="solid"/>
              <a:round/>
              <a:headEnd type="none" w="med" len="med"/>
              <a:tailEnd type="none" w="med" len="med"/>
            </a:ln>
          </a:bottom>
        </a:tcBdr>
      </a:tcStyle>
    </a:firstRow>
  </a:tblStyle>
  <a:tblStyle styleId="{93296810-A885-4BE3-A3E7-6D5BEEA58F35}" styleName="">
    <a:wholeTbl>
      <a:tcTxStyle>
        <a:font>
          <a:latin typeface="+mn-lt"/>
          <a:ea typeface="+mn-ea"/>
          <a:cs typeface="+mn-cs"/>
        </a:font>
        <a:srgbClr val="000000"/>
      </a:tcTxStyle>
      <a:tcStyle>
        <a:tcBdr>
          <a:left>
            <a:ln w="12701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a:left>
          <a:right>
            <a:ln w="12701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a:right>
          <a:top>
            <a:ln w="12701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a:top>
          <a:bottom>
            <a:ln w="12701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a:bottom>
        </a:tcBdr>
        <a:fill>
          <a:solidFill>
            <a:srgbClr val="EBF1E9"/>
          </a:solidFill>
        </a:fill>
      </a:tcStyle>
    </a:wholeTbl>
    <a:band1H>
      <a:tcStyle>
        <a:tcBdr/>
        <a:fill>
          <a:solidFill>
            <a:srgbClr val="D5E3CF"/>
          </a:solidFill>
        </a:fill>
      </a:tcStyle>
    </a:band1H>
    <a:band2H>
      <a:tcStyle>
        <a:tcBdr/>
      </a:tcStyle>
    </a:band2H>
    <a:band1V>
      <a:tcStyle>
        <a:tcBdr/>
        <a:fill>
          <a:solidFill>
            <a:srgbClr val="D5E3CF"/>
          </a:solidFill>
        </a:fill>
      </a:tcStyle>
    </a:band1V>
    <a:band2V>
      <a:tcStyle>
        <a:tcBdr/>
      </a:tcStyle>
    </a:band2V>
    <a:lastCol>
      <a:tcTxStyle b="on">
        <a:font>
          <a:latin typeface="+mn-lt"/>
          <a:ea typeface="+mn-ea"/>
          <a:cs typeface="+mn-cs"/>
        </a:font>
        <a:srgbClr val="FFFFFF"/>
      </a:tcTxStyle>
      <a:tcStyle>
        <a:tcBdr/>
        <a:fill>
          <a:solidFill>
            <a:srgbClr val="70AD47"/>
          </a:solidFill>
        </a:fill>
      </a:tcStyle>
    </a:lastCol>
    <a:firstCol>
      <a:tcTxStyle b="on">
        <a:font>
          <a:latin typeface="+mn-lt"/>
          <a:ea typeface="+mn-ea"/>
          <a:cs typeface="+mn-cs"/>
        </a:font>
        <a:srgbClr val="FFFFFF"/>
      </a:tcTxStyle>
      <a:tcStyle>
        <a:tcBdr/>
        <a:fill>
          <a:solidFill>
            <a:srgbClr val="70AD47"/>
          </a:solidFill>
        </a:fill>
      </a:tcStyle>
    </a:firstCol>
    <a:lastRow>
      <a:tcTxStyle b="on">
        <a:font>
          <a:latin typeface="+mn-lt"/>
          <a:ea typeface="+mn-ea"/>
          <a:cs typeface="+mn-cs"/>
        </a:font>
        <a:srgbClr val="FFFFFF"/>
      </a:tcTxStyle>
      <a:tcStyle>
        <a:tcBdr>
          <a:top>
            <a:ln w="38103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a:top>
        </a:tcBdr>
        <a:fill>
          <a:solidFill>
            <a:srgbClr val="70AD47"/>
          </a:solidFill>
        </a:fill>
      </a:tcStyle>
    </a:lastRow>
    <a:firstRow>
      <a:tcTxStyle b="on">
        <a:font>
          <a:latin typeface="+mn-lt"/>
          <a:ea typeface="+mn-ea"/>
          <a:cs typeface="+mn-cs"/>
        </a:font>
        <a:srgbClr val="FFFFFF"/>
      </a:tcTxStyle>
      <a:tcStyle>
        <a:tcBdr>
          <a:bottom>
            <a:ln w="38103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a:bottom>
        </a:tcBdr>
        <a:fill>
          <a:solidFill>
            <a:srgbClr val="70AD47"/>
          </a:solidFill>
        </a:fill>
      </a:tcStyle>
    </a:firstRow>
  </a:tblStyle>
  <a:tblStyle styleId="{2D5ABB26-0587-4C30-8999-92F81FD0307C}" styleName="">
    <a:wholeTbl>
      <a:tcTxStyle>
        <a:font>
          <a:latin typeface="+mn-lt"/>
          <a:ea typeface="+mn-ea"/>
          <a:cs typeface="+mn-cs"/>
        </a:font>
        <a:srgbClr val="000000"/>
      </a:tcTxStyle>
      <a:tcStyle>
        <a:tcBdr/>
      </a:tcStyle>
    </a:wholeTbl>
  </a:tblStyle>
  <a:tblStyle styleId="{3C2FFA5D-87B4-456A-9821-1D502468CF0F}" styleName="">
    <a:wholeTbl>
      <a:tcTxStyle>
        <a:font>
          <a:latin typeface="+mn-lt"/>
          <a:ea typeface="+mn-ea"/>
          <a:cs typeface="+mn-cs"/>
        </a:font>
        <a:srgbClr val="000000"/>
      </a:tcTxStyle>
      <a:tcStyle>
        <a:tcBdr>
          <a:left>
            <a:ln w="3172" cap="flat" cmpd="sng" algn="ctr">
              <a:solidFill>
                <a:srgbClr val="058DC7"/>
              </a:solidFill>
              <a:prstDash val="solid"/>
              <a:round/>
              <a:headEnd type="none" w="med" len="med"/>
              <a:tailEnd type="none" w="med" len="med"/>
            </a:ln>
          </a:left>
          <a:right>
            <a:ln w="3172" cap="flat" cmpd="sng" algn="ctr">
              <a:solidFill>
                <a:srgbClr val="058DC7"/>
              </a:solidFill>
              <a:prstDash val="solid"/>
              <a:round/>
              <a:headEnd type="none" w="med" len="med"/>
              <a:tailEnd type="none" w="med" len="med"/>
            </a:ln>
          </a:right>
          <a:top>
            <a:ln w="3172" cap="flat" cmpd="sng" algn="ctr">
              <a:solidFill>
                <a:srgbClr val="058DC7"/>
              </a:solidFill>
              <a:prstDash val="solid"/>
              <a:round/>
              <a:headEnd type="none" w="med" len="med"/>
              <a:tailEnd type="none" w="med" len="med"/>
            </a:ln>
          </a:top>
          <a:bottom>
            <a:ln w="3172" cap="flat" cmpd="sng" algn="ctr">
              <a:solidFill>
                <a:srgbClr val="058DC7"/>
              </a:solidFill>
              <a:prstDash val="solid"/>
              <a:round/>
              <a:headEnd type="none" w="med" len="med"/>
              <a:tailEnd type="none" w="med" len="med"/>
            </a:ln>
          </a:bottom>
        </a:tcBdr>
        <a:fill>
          <a:solidFill>
            <a:srgbClr val="058DC7"/>
          </a:solidFill>
        </a:fill>
      </a:tcStyle>
    </a:wholeTbl>
    <a:band1H>
      <a:tcStyle>
        <a:tcBdr/>
        <a:fill>
          <a:solidFill>
            <a:srgbClr val="058DC7"/>
          </a:solidFill>
        </a:fill>
      </a:tcStyle>
    </a:band1H>
    <a:band2H>
      <a:tcStyle>
        <a:tcBdr/>
        <a:fill>
          <a:solidFill>
            <a:srgbClr val="058DC7"/>
          </a:solidFill>
        </a:fill>
      </a:tcStyle>
    </a:band2H>
    <a:band1V>
      <a:tcStyle>
        <a:tcBdr>
          <a:top>
            <a:ln w="3172" cap="flat" cmpd="sng" algn="ctr">
              <a:solidFill>
                <a:srgbClr val="058DC7"/>
              </a:solidFill>
              <a:prstDash val="solid"/>
              <a:round/>
              <a:headEnd type="none" w="med" len="med"/>
              <a:tailEnd type="none" w="med" len="med"/>
            </a:ln>
          </a:top>
          <a:bottom>
            <a:ln w="3172" cap="flat" cmpd="sng" algn="ctr">
              <a:solidFill>
                <a:srgbClr val="058DC7"/>
              </a:solidFill>
              <a:prstDash val="solid"/>
              <a:round/>
              <a:headEnd type="none" w="med" len="med"/>
              <a:tailEnd type="none" w="med" len="med"/>
            </a:ln>
          </a:bottom>
        </a:tcBdr>
        <a:fill>
          <a:solidFill>
            <a:srgbClr val="058DC7"/>
          </a:solidFill>
        </a:fill>
      </a:tcStyle>
    </a:band1V>
    <a:band2V>
      <a:tcStyle>
        <a:tcBdr/>
        <a:fill>
          <a:solidFill>
            <a:srgbClr val="058DC7"/>
          </a:solidFill>
        </a:fill>
      </a:tcStyle>
    </a:band2V>
    <a:lastCol>
      <a:tcTxStyle b="on">
        <a:font>
          <a:latin typeface=""/>
          <a:ea typeface=""/>
          <a:cs typeface=""/>
        </a:font>
      </a:tcTxStyle>
      <a:tcStyle>
        <a:tcBdr>
          <a:left>
            <a:ln w="3172" cap="flat" cmpd="sng" algn="ctr">
              <a:solidFill>
                <a:srgbClr val="058DC7"/>
              </a:solidFill>
              <a:prstDash val="solid"/>
              <a:round/>
              <a:headEnd type="none" w="med" len="med"/>
              <a:tailEnd type="none" w="med" len="med"/>
            </a:ln>
          </a:left>
          <a:right>
            <a:ln w="3172" cap="flat" cmpd="sng" algn="ctr">
              <a:solidFill>
                <a:srgbClr val="058DC7"/>
              </a:solidFill>
              <a:prstDash val="solid"/>
              <a:round/>
              <a:headEnd type="none" w="med" len="med"/>
              <a:tailEnd type="none" w="med" len="med"/>
            </a:ln>
          </a:right>
          <a:top>
            <a:ln w="3172" cap="flat" cmpd="sng" algn="ctr">
              <a:solidFill>
                <a:srgbClr val="058DC7"/>
              </a:solidFill>
              <a:prstDash val="solid"/>
              <a:round/>
              <a:headEnd type="none" w="med" len="med"/>
              <a:tailEnd type="none" w="med" len="med"/>
            </a:ln>
          </a:top>
          <a:bottom>
            <a:ln w="3172" cap="flat" cmpd="sng" algn="ctr">
              <a:solidFill>
                <a:srgbClr val="058DC7"/>
              </a:solidFill>
              <a:prstDash val="solid"/>
              <a:round/>
              <a:headEnd type="none" w="med" len="med"/>
              <a:tailEnd type="none" w="med" len="med"/>
            </a:ln>
          </a:bottom>
        </a:tcBdr>
        <a:fill>
          <a:solidFill>
            <a:srgbClr val="058DC7"/>
          </a:solidFill>
        </a:fill>
      </a:tcStyle>
    </a:lastCol>
    <a:firstCol>
      <a:tcTxStyle b="on">
        <a:font>
          <a:latin typeface=""/>
          <a:ea typeface=""/>
          <a:cs typeface=""/>
        </a:font>
      </a:tcTxStyle>
      <a:tcStyle>
        <a:tcBdr>
          <a:left>
            <a:ln w="3172" cap="flat" cmpd="sng" algn="ctr">
              <a:solidFill>
                <a:srgbClr val="058DC7"/>
              </a:solidFill>
              <a:prstDash val="solid"/>
              <a:round/>
              <a:headEnd type="none" w="med" len="med"/>
              <a:tailEnd type="none" w="med" len="med"/>
            </a:ln>
          </a:left>
          <a:right>
            <a:ln w="3172" cap="flat" cmpd="sng" algn="ctr">
              <a:solidFill>
                <a:srgbClr val="058DC7"/>
              </a:solidFill>
              <a:prstDash val="solid"/>
              <a:round/>
              <a:headEnd type="none" w="med" len="med"/>
              <a:tailEnd type="none" w="med" len="med"/>
            </a:ln>
          </a:right>
          <a:top>
            <a:ln w="3172" cap="flat" cmpd="sng" algn="ctr">
              <a:solidFill>
                <a:srgbClr val="058DC7"/>
              </a:solidFill>
              <a:prstDash val="solid"/>
              <a:round/>
              <a:headEnd type="none" w="med" len="med"/>
              <a:tailEnd type="none" w="med" len="med"/>
            </a:ln>
          </a:top>
          <a:bottom>
            <a:ln w="3172" cap="flat" cmpd="sng" algn="ctr">
              <a:solidFill>
                <a:srgbClr val="058DC7"/>
              </a:solidFill>
              <a:prstDash val="solid"/>
              <a:round/>
              <a:headEnd type="none" w="med" len="med"/>
              <a:tailEnd type="none" w="med" len="med"/>
            </a:ln>
          </a:bottom>
        </a:tcBdr>
        <a:fill>
          <a:solidFill>
            <a:srgbClr val="058DC7"/>
          </a:solidFill>
        </a:fill>
      </a:tcStyle>
    </a:firstCol>
    <a:lastRow>
      <a:tcTxStyle b="on">
        <a:font>
          <a:latin typeface=""/>
          <a:ea typeface=""/>
          <a:cs typeface=""/>
        </a:font>
      </a:tcTxStyle>
      <a:tcStyle>
        <a:tcBdr>
          <a:left>
            <a:ln w="3172" cap="flat" cmpd="sng" algn="ctr">
              <a:solidFill>
                <a:srgbClr val="058DC7"/>
              </a:solidFill>
              <a:prstDash val="solid"/>
              <a:round/>
              <a:headEnd type="none" w="med" len="med"/>
              <a:tailEnd type="none" w="med" len="med"/>
            </a:ln>
          </a:left>
          <a:right>
            <a:ln w="3172" cap="flat" cmpd="sng" algn="ctr">
              <a:solidFill>
                <a:srgbClr val="058DC7"/>
              </a:solidFill>
              <a:prstDash val="solid"/>
              <a:round/>
              <a:headEnd type="none" w="med" len="med"/>
              <a:tailEnd type="none" w="med" len="med"/>
            </a:ln>
          </a:right>
          <a:top>
            <a:ln w="3172" cap="flat" cmpd="sng" algn="ctr">
              <a:solidFill>
                <a:srgbClr val="058DC7"/>
              </a:solidFill>
              <a:prstDash val="solid"/>
              <a:round/>
              <a:headEnd type="none" w="med" len="med"/>
              <a:tailEnd type="none" w="med" len="med"/>
            </a:ln>
          </a:top>
          <a:bottom>
            <a:ln w="3172" cap="flat" cmpd="sng" algn="ctr">
              <a:solidFill>
                <a:srgbClr val="058DC7"/>
              </a:solidFill>
              <a:prstDash val="solid"/>
              <a:round/>
              <a:headEnd type="none" w="med" len="med"/>
              <a:tailEnd type="none" w="med" len="med"/>
            </a:ln>
          </a:bottom>
        </a:tcBdr>
        <a:fill>
          <a:solidFill>
            <a:srgbClr val="058DC7"/>
          </a:solidFill>
        </a:fill>
      </a:tcStyle>
    </a:lastRow>
    <a:firstRow>
      <a:tcTxStyle b="on">
        <a:font>
          <a:latin typeface="+mn-lt"/>
          <a:ea typeface="+mn-ea"/>
          <a:cs typeface="+mn-cs"/>
        </a:font>
        <a:srgbClr val="FFFFFF"/>
      </a:tcTxStyle>
      <a:tcStyle>
        <a:tcBdr>
          <a:left>
            <a:ln w="3172" cap="flat" cmpd="sng" algn="ctr">
              <a:solidFill>
                <a:srgbClr val="058DC7"/>
              </a:solidFill>
              <a:prstDash val="solid"/>
              <a:round/>
              <a:headEnd type="none" w="med" len="med"/>
              <a:tailEnd type="none" w="med" len="med"/>
            </a:ln>
          </a:left>
          <a:right>
            <a:ln w="3172" cap="flat" cmpd="sng" algn="ctr">
              <a:solidFill>
                <a:srgbClr val="058DC7"/>
              </a:solidFill>
              <a:prstDash val="solid"/>
              <a:round/>
              <a:headEnd type="none" w="med" len="med"/>
              <a:tailEnd type="none" w="med" len="med"/>
            </a:ln>
          </a:right>
          <a:top>
            <a:ln w="3172" cap="flat" cmpd="sng" algn="ctr">
              <a:solidFill>
                <a:srgbClr val="058DC7"/>
              </a:solidFill>
              <a:prstDash val="solid"/>
              <a:round/>
              <a:headEnd type="none" w="med" len="med"/>
              <a:tailEnd type="none" w="med" len="med"/>
            </a:ln>
          </a:top>
          <a:bottom>
            <a:ln w="3172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a:bottom>
        </a:tcBdr>
        <a:fill>
          <a:solidFill>
            <a:srgbClr val="058DC7"/>
          </a:solidFill>
        </a:fill>
      </a:tcStyle>
    </a:firstRow>
  </a:tblStyle>
  <a:tblStyle styleId="{0E3FDE45-AF77-4B5C-9715-49D594BDF05E}" styleName="">
    <a:wholeTbl>
      <a:tcTxStyle>
        <a:font>
          <a:latin typeface="+mn-lt"/>
          <a:ea typeface="+mn-ea"/>
          <a:cs typeface="+mn-cs"/>
        </a:font>
        <a:srgbClr val="000000"/>
      </a:tcTxStyle>
      <a:tcStyle>
        <a:tcBdr>
          <a:top>
            <a:ln w="12701" cap="flat" cmpd="sng" algn="ctr">
              <a:solidFill>
                <a:srgbClr val="50B432"/>
              </a:solidFill>
              <a:prstDash val="solid"/>
              <a:round/>
              <a:headEnd type="none" w="med" len="med"/>
              <a:tailEnd type="none" w="med" len="med"/>
            </a:ln>
          </a:top>
          <a:bottom>
            <a:ln w="12701" cap="flat" cmpd="sng" algn="ctr">
              <a:solidFill>
                <a:srgbClr val="50B432"/>
              </a:solidFill>
              <a:prstDash val="solid"/>
              <a:round/>
              <a:headEnd type="none" w="med" len="med"/>
              <a:tailEnd type="none" w="med" len="med"/>
            </a:ln>
          </a:bottom>
        </a:tcBdr>
      </a:tcStyle>
    </a:wholeTbl>
    <a:band1H>
      <a:tcStyle>
        <a:tcBdr/>
        <a:fill>
          <a:solidFill>
            <a:srgbClr val="50B432"/>
          </a:solidFill>
        </a:fill>
      </a:tcStyle>
    </a:band1H>
    <a:band2H>
      <a:tcStyle>
        <a:tcBdr/>
      </a:tcStyle>
    </a:band2H>
    <a:band1V>
      <a:tcStyle>
        <a:tcBdr/>
        <a:fill>
          <a:solidFill>
            <a:srgbClr val="50B432"/>
          </a:solidFill>
        </a:fill>
      </a:tcStyle>
    </a:band1V>
    <a:lastCol>
      <a:tcTxStyle b="on">
        <a:font>
          <a:latin typeface=""/>
          <a:ea typeface=""/>
          <a:cs typeface=""/>
        </a:font>
      </a:tcTxStyle>
      <a:tcStyle>
        <a:tcBdr/>
      </a:tcStyle>
    </a:lastCol>
    <a:firstCol>
      <a:tcTxStyle b="on">
        <a:font>
          <a:latin typeface=""/>
          <a:ea typeface=""/>
          <a:cs typeface=""/>
        </a:font>
      </a:tcTxStyle>
      <a:tcStyle>
        <a:tcBdr/>
      </a:tcStyle>
    </a:firstCol>
    <a:lastRow>
      <a:tcTxStyle b="on">
        <a:font>
          <a:latin typeface=""/>
          <a:ea typeface=""/>
          <a:cs typeface=""/>
        </a:font>
      </a:tcTxStyle>
      <a:tcStyle>
        <a:tcBdr>
          <a:top>
            <a:ln w="12701" cap="flat" cmpd="sng" algn="ctr">
              <a:solidFill>
                <a:srgbClr val="50B432"/>
              </a:solidFill>
              <a:prstDash val="solid"/>
              <a:round/>
              <a:headEnd type="none" w="med" len="med"/>
              <a:tailEnd type="none" w="med" len="med"/>
            </a:ln>
          </a:top>
        </a:tcBdr>
      </a:tcStyle>
    </a:lastRow>
    <a:firstRow>
      <a:tcTxStyle b="on">
        <a:font>
          <a:latin typeface=""/>
          <a:ea typeface=""/>
          <a:cs typeface=""/>
        </a:font>
      </a:tcTxStyle>
      <a:tcStyle>
        <a:tcBdr>
          <a:bottom>
            <a:ln w="12701" cap="flat" cmpd="sng" algn="ctr">
              <a:solidFill>
                <a:srgbClr val="50B432"/>
              </a:solidFill>
              <a:prstDash val="solid"/>
              <a:round/>
              <a:headEnd type="none" w="med" len="med"/>
              <a:tailEnd type="none" w="med" len="med"/>
            </a:ln>
          </a:bottom>
        </a:tcBdr>
      </a:tcStyle>
    </a:firstRow>
  </a:tblStyle>
  <a:tblStyle styleId="{912C8C85-51F0-491E-9774-3900AFEF0FD7}" styleName="">
    <a:wholeTbl>
      <a:tcTxStyle>
        <a:font>
          <a:latin typeface="+mn-lt"/>
          <a:ea typeface="+mn-ea"/>
          <a:cs typeface="+mn-cs"/>
        </a:font>
        <a:srgbClr val="000000"/>
      </a:tcTxStyle>
      <a:tcStyle>
        <a:tcBdr>
          <a:left>
            <a:ln w="3172" cap="flat" cmpd="sng" algn="ctr">
              <a:solidFill>
                <a:srgbClr val="64E572"/>
              </a:solidFill>
              <a:prstDash val="solid"/>
              <a:round/>
              <a:headEnd type="none" w="med" len="med"/>
              <a:tailEnd type="none" w="med" len="med"/>
            </a:ln>
          </a:left>
          <a:right>
            <a:ln w="3172" cap="flat" cmpd="sng" algn="ctr">
              <a:solidFill>
                <a:srgbClr val="64E572"/>
              </a:solidFill>
              <a:prstDash val="solid"/>
              <a:round/>
              <a:headEnd type="none" w="med" len="med"/>
              <a:tailEnd type="none" w="med" len="med"/>
            </a:ln>
          </a:right>
          <a:top>
            <a:ln w="3172" cap="flat" cmpd="sng" algn="ctr">
              <a:solidFill>
                <a:srgbClr val="64E572"/>
              </a:solidFill>
              <a:prstDash val="solid"/>
              <a:round/>
              <a:headEnd type="none" w="med" len="med"/>
              <a:tailEnd type="none" w="med" len="med"/>
            </a:ln>
          </a:top>
          <a:bottom>
            <a:ln w="3172" cap="flat" cmpd="sng" algn="ctr">
              <a:solidFill>
                <a:srgbClr val="64E572"/>
              </a:solidFill>
              <a:prstDash val="solid"/>
              <a:round/>
              <a:headEnd type="none" w="med" len="med"/>
              <a:tailEnd type="none" w="med" len="med"/>
            </a:ln>
          </a:bottom>
        </a:tcBdr>
      </a:tcStyle>
    </a:wholeTbl>
    <a:band1H>
      <a:tcStyle>
        <a:tcBdr>
          <a:top>
            <a:ln w="3172" cap="flat" cmpd="sng" algn="ctr">
              <a:solidFill>
                <a:srgbClr val="64E572"/>
              </a:solidFill>
              <a:prstDash val="solid"/>
              <a:round/>
              <a:headEnd type="none" w="med" len="med"/>
              <a:tailEnd type="none" w="med" len="med"/>
            </a:ln>
          </a:top>
          <a:bottom>
            <a:ln w="3172" cap="flat" cmpd="sng" algn="ctr">
              <a:solidFill>
                <a:srgbClr val="64E572"/>
              </a:solidFill>
              <a:prstDash val="solid"/>
              <a:round/>
              <a:headEnd type="none" w="med" len="med"/>
              <a:tailEnd type="none" w="med" len="med"/>
            </a:ln>
          </a:bottom>
        </a:tcBdr>
      </a:tcStyle>
    </a:band1H>
    <a:band1V>
      <a:tcStyle>
        <a:tcBdr>
          <a:left>
            <a:ln w="3172" cap="flat" cmpd="sng" algn="ctr">
              <a:solidFill>
                <a:srgbClr val="64E572"/>
              </a:solidFill>
              <a:prstDash val="solid"/>
              <a:round/>
              <a:headEnd type="none" w="med" len="med"/>
              <a:tailEnd type="none" w="med" len="med"/>
            </a:ln>
          </a:left>
          <a:right>
            <a:ln w="3172" cap="flat" cmpd="sng" algn="ctr">
              <a:solidFill>
                <a:srgbClr val="64E572"/>
              </a:solidFill>
              <a:prstDash val="solid"/>
              <a:round/>
              <a:headEnd type="none" w="med" len="med"/>
              <a:tailEnd type="none" w="med" len="med"/>
            </a:ln>
          </a:right>
        </a:tcBdr>
      </a:tcStyle>
    </a:band1V>
    <a:band2V>
      <a:tcStyle>
        <a:tcBdr>
          <a:left>
            <a:ln w="3172" cap="flat" cmpd="sng" algn="ctr">
              <a:solidFill>
                <a:srgbClr val="64E572"/>
              </a:solidFill>
              <a:prstDash val="solid"/>
              <a:round/>
              <a:headEnd type="none" w="med" len="med"/>
              <a:tailEnd type="none" w="med" len="med"/>
            </a:ln>
          </a:left>
          <a:right>
            <a:ln w="3172" cap="flat" cmpd="sng" algn="ctr">
              <a:solidFill>
                <a:srgbClr val="64E572"/>
              </a:solidFill>
              <a:prstDash val="solid"/>
              <a:round/>
              <a:headEnd type="none" w="med" len="med"/>
              <a:tailEnd type="none" w="med" len="med"/>
            </a:ln>
          </a:right>
        </a:tcBdr>
      </a:tcStyle>
    </a:band2V>
    <a:lastCol>
      <a:tcTxStyle b="on">
        <a:font>
          <a:latin typeface=""/>
          <a:ea typeface=""/>
          <a:cs typeface=""/>
        </a:font>
      </a:tcTxStyle>
      <a:tcStyle>
        <a:tcBdr/>
      </a:tcStyle>
    </a:lastCol>
    <a:firstCol>
      <a:tcTxStyle b="on">
        <a:font>
          <a:latin typeface=""/>
          <a:ea typeface=""/>
          <a:cs typeface=""/>
        </a:font>
      </a:tcTxStyle>
      <a:tcStyle>
        <a:tcBdr/>
      </a:tcStyle>
    </a:firstCol>
    <a:lastRow>
      <a:tcTxStyle b="on">
        <a:font>
          <a:latin typeface=""/>
          <a:ea typeface=""/>
          <a:cs typeface=""/>
        </a:font>
      </a:tcTxStyle>
      <a:tcStyle>
        <a:tcBdr>
          <a:top>
            <a:ln w="50804" cap="flat" cmpd="dbl" algn="ctr">
              <a:solidFill>
                <a:srgbClr val="64E572"/>
              </a:solidFill>
              <a:prstDash val="solid"/>
              <a:round/>
              <a:headEnd type="none" w="med" len="med"/>
              <a:tailEnd type="none" w="med" len="med"/>
            </a:ln>
          </a:top>
        </a:tcBdr>
      </a:tcStyle>
    </a:lastRow>
    <a:firstRow>
      <a:tcTxStyle b="on">
        <a:font>
          <a:latin typeface="+mn-lt"/>
          <a:ea typeface="+mn-ea"/>
          <a:cs typeface="+mn-cs"/>
        </a:font>
        <a:srgbClr val="FFFFFF"/>
      </a:tcTxStyle>
      <a:tcStyle>
        <a:tcBdr/>
        <a:fill>
          <a:solidFill>
            <a:srgbClr val="64E57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81" d="100"/>
          <a:sy n="81" d="100"/>
        </p:scale>
        <p:origin x="84" y="288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5.xml"/><Relationship Id="rId18" Type="http://schemas.openxmlformats.org/officeDocument/2006/relationships/slide" Target="slides/slide10.xml"/><Relationship Id="rId26" Type="http://schemas.openxmlformats.org/officeDocument/2006/relationships/slide" Target="slides/slide18.xml"/><Relationship Id="rId39" Type="http://schemas.openxmlformats.org/officeDocument/2006/relationships/slide" Target="slides/slide31.xml"/><Relationship Id="rId21" Type="http://schemas.openxmlformats.org/officeDocument/2006/relationships/slide" Target="slides/slide13.xml"/><Relationship Id="rId34" Type="http://schemas.openxmlformats.org/officeDocument/2006/relationships/slide" Target="slides/slide26.xml"/><Relationship Id="rId42" Type="http://schemas.openxmlformats.org/officeDocument/2006/relationships/slide" Target="slides/slide34.xml"/><Relationship Id="rId47" Type="http://schemas.openxmlformats.org/officeDocument/2006/relationships/presProps" Target="presProps.xml"/><Relationship Id="rId50" Type="http://schemas.openxmlformats.org/officeDocument/2006/relationships/tableStyles" Target="tableStyles.xml"/><Relationship Id="rId7" Type="http://schemas.openxmlformats.org/officeDocument/2006/relationships/slideMaster" Target="slideMasters/slideMaster7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8.xml"/><Relationship Id="rId29" Type="http://schemas.openxmlformats.org/officeDocument/2006/relationships/slide" Target="slides/slide21.xml"/><Relationship Id="rId11" Type="http://schemas.openxmlformats.org/officeDocument/2006/relationships/slide" Target="slides/slide3.xml"/><Relationship Id="rId24" Type="http://schemas.openxmlformats.org/officeDocument/2006/relationships/slide" Target="slides/slide16.xml"/><Relationship Id="rId32" Type="http://schemas.openxmlformats.org/officeDocument/2006/relationships/slide" Target="slides/slide24.xml"/><Relationship Id="rId37" Type="http://schemas.openxmlformats.org/officeDocument/2006/relationships/slide" Target="slides/slide29.xml"/><Relationship Id="rId40" Type="http://schemas.openxmlformats.org/officeDocument/2006/relationships/slide" Target="slides/slide32.xml"/><Relationship Id="rId45" Type="http://schemas.openxmlformats.org/officeDocument/2006/relationships/notesMaster" Target="notesMasters/notesMaster1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7.xml"/><Relationship Id="rId23" Type="http://schemas.openxmlformats.org/officeDocument/2006/relationships/slide" Target="slides/slide15.xml"/><Relationship Id="rId28" Type="http://schemas.openxmlformats.org/officeDocument/2006/relationships/slide" Target="slides/slide20.xml"/><Relationship Id="rId36" Type="http://schemas.openxmlformats.org/officeDocument/2006/relationships/slide" Target="slides/slide28.xml"/><Relationship Id="rId49" Type="http://schemas.openxmlformats.org/officeDocument/2006/relationships/theme" Target="theme/theme1.xml"/><Relationship Id="rId10" Type="http://schemas.openxmlformats.org/officeDocument/2006/relationships/slide" Target="slides/slide2.xml"/><Relationship Id="rId19" Type="http://schemas.openxmlformats.org/officeDocument/2006/relationships/slide" Target="slides/slide11.xml"/><Relationship Id="rId31" Type="http://schemas.openxmlformats.org/officeDocument/2006/relationships/slide" Target="slides/slide23.xml"/><Relationship Id="rId44" Type="http://schemas.openxmlformats.org/officeDocument/2006/relationships/slide" Target="slides/slide36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1.xml"/><Relationship Id="rId14" Type="http://schemas.openxmlformats.org/officeDocument/2006/relationships/slide" Target="slides/slide6.xml"/><Relationship Id="rId22" Type="http://schemas.openxmlformats.org/officeDocument/2006/relationships/slide" Target="slides/slide14.xml"/><Relationship Id="rId27" Type="http://schemas.openxmlformats.org/officeDocument/2006/relationships/slide" Target="slides/slide19.xml"/><Relationship Id="rId30" Type="http://schemas.openxmlformats.org/officeDocument/2006/relationships/slide" Target="slides/slide22.xml"/><Relationship Id="rId35" Type="http://schemas.openxmlformats.org/officeDocument/2006/relationships/slide" Target="slides/slide27.xml"/><Relationship Id="rId43" Type="http://schemas.openxmlformats.org/officeDocument/2006/relationships/slide" Target="slides/slide35.xml"/><Relationship Id="rId48" Type="http://schemas.openxmlformats.org/officeDocument/2006/relationships/viewProps" Target="viewProps.xml"/><Relationship Id="rId8" Type="http://schemas.openxmlformats.org/officeDocument/2006/relationships/slideMaster" Target="slideMasters/slideMaster8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4.xml"/><Relationship Id="rId17" Type="http://schemas.openxmlformats.org/officeDocument/2006/relationships/slide" Target="slides/slide9.xml"/><Relationship Id="rId25" Type="http://schemas.openxmlformats.org/officeDocument/2006/relationships/slide" Target="slides/slide17.xml"/><Relationship Id="rId33" Type="http://schemas.openxmlformats.org/officeDocument/2006/relationships/slide" Target="slides/slide25.xml"/><Relationship Id="rId38" Type="http://schemas.openxmlformats.org/officeDocument/2006/relationships/slide" Target="slides/slide30.xml"/><Relationship Id="rId46" Type="http://schemas.openxmlformats.org/officeDocument/2006/relationships/commentAuthors" Target="commentAuthors.xml"/><Relationship Id="rId20" Type="http://schemas.openxmlformats.org/officeDocument/2006/relationships/slide" Target="slides/slide12.xml"/><Relationship Id="rId41" Type="http://schemas.openxmlformats.org/officeDocument/2006/relationships/slide" Target="slides/slide33.xml"/><Relationship Id="rId70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9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3;n">
            <a:extLst>
              <a:ext uri="{FF2B5EF4-FFF2-40B4-BE49-F238E27FC236}">
                <a16:creationId xmlns:a16="http://schemas.microsoft.com/office/drawing/2014/main" id="{08F56932-2D71-384C-FBC5-223E1344DDC7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295" y="685800"/>
            <a:ext cx="6096076" cy="3429000"/>
          </a:xfrm>
          <a:prstGeom prst="rect">
            <a:avLst/>
          </a:prstGeom>
          <a:noFill/>
          <a:ln w="9528" cap="flat">
            <a:solidFill>
              <a:srgbClr val="000000"/>
            </a:solidFill>
            <a:prstDash val="solid"/>
            <a:round/>
          </a:ln>
        </p:spPr>
      </p:sp>
      <p:sp>
        <p:nvSpPr>
          <p:cNvPr id="3" name="Google Shape;4;n">
            <a:extLst>
              <a:ext uri="{FF2B5EF4-FFF2-40B4-BE49-F238E27FC236}">
                <a16:creationId xmlns:a16="http://schemas.microsoft.com/office/drawing/2014/main" id="{1402B958-32F2-6519-09AD-01AF075F0A4A}"/>
              </a:ext>
            </a:extLst>
          </p:cNvPr>
          <p:cNvSpPr txBox="1"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21" tIns="91421" rIns="91421" bIns="91421" anchor="t" anchorCtr="0" compatLnSpc="1">
            <a:noAutofit/>
          </a:bodyPr>
          <a:lstStyle/>
          <a:p>
            <a:pPr lvl="0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6415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457200" marR="0" lvl="0" indent="-298451" algn="l" defTabSz="914400" rtl="0" fontAlgn="auto" hangingPunct="1">
      <a:lnSpc>
        <a:spcPct val="100000"/>
      </a:lnSpc>
      <a:spcBef>
        <a:spcPts val="0"/>
      </a:spcBef>
      <a:spcAft>
        <a:spcPts val="0"/>
      </a:spcAft>
      <a:buClr>
        <a:srgbClr val="000000"/>
      </a:buClr>
      <a:buSzPts val="1100"/>
      <a:buFont typeface="Arial"/>
      <a:buChar char="●"/>
      <a:tabLst/>
      <a:defRPr lang="fr-FR" sz="1100" b="0" i="0" u="none" strike="noStrike" kern="0" cap="none" spc="0" baseline="0">
        <a:solidFill>
          <a:srgbClr val="000000"/>
        </a:solidFill>
        <a:uFillTx/>
        <a:latin typeface="Arial"/>
        <a:ea typeface="Arial"/>
        <a:cs typeface="Arial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726;g3634b8406b9_0_240:notes">
            <a:extLst>
              <a:ext uri="{FF2B5EF4-FFF2-40B4-BE49-F238E27FC236}">
                <a16:creationId xmlns:a16="http://schemas.microsoft.com/office/drawing/2014/main" id="{8CBA948B-DEAB-C133-8ABE-03928C64531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ln w="12701" cap="flat">
            <a:solidFill>
              <a:srgbClr val="000000"/>
            </a:solidFill>
            <a:prstDash val="solid"/>
            <a:round/>
          </a:ln>
        </p:spPr>
      </p:sp>
      <p:sp>
        <p:nvSpPr>
          <p:cNvPr id="3" name="Google Shape;727;g3634b8406b9_0_240:notes">
            <a:extLst>
              <a:ext uri="{FF2B5EF4-FFF2-40B4-BE49-F238E27FC236}">
                <a16:creationId xmlns:a16="http://schemas.microsoft.com/office/drawing/2014/main" id="{25290591-6B1F-9EE5-D585-9F74FD957F4B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685800" y="4400549"/>
            <a:ext cx="5486400" cy="3600596"/>
          </a:xfrm>
        </p:spPr>
        <p:txBody>
          <a:bodyPr tIns="45701" bIns="45701"/>
          <a:lstStyle/>
          <a:p>
            <a:endParaRPr lang="fr-FR" dirty="0"/>
          </a:p>
        </p:txBody>
      </p:sp>
      <p:sp>
        <p:nvSpPr>
          <p:cNvPr id="4" name="Google Shape;728;g3634b8406b9_0_240:notes">
            <a:extLst>
              <a:ext uri="{FF2B5EF4-FFF2-40B4-BE49-F238E27FC236}">
                <a16:creationId xmlns:a16="http://schemas.microsoft.com/office/drawing/2014/main" id="{97827319-4A22-AC57-30C6-0CCF479088F5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3884608" y="8685208"/>
            <a:ext cx="2971800" cy="45869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21" tIns="45701" rIns="91421" bIns="45701" anchor="b" anchorCtr="0" compatLnSpc="1">
            <a:noAutofit/>
          </a:bodyPr>
          <a:lstStyle/>
          <a:p>
            <a:pPr lvl="0" algn="r"/>
            <a:fld id="{BC6F1429-C017-4037-8B8F-5A80DDDE3928}" type="slidenum">
              <a:rPr/>
              <a:pPr lvl="0" algn="r"/>
              <a:t>1</a:t>
            </a:fld>
            <a:endParaRPr lang="fr-FR" sz="1400" kern="0">
              <a:solidFill>
                <a:srgbClr val="000000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65770125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246;g3708d1f8300_1_658:notes">
            <a:extLst>
              <a:ext uri="{FF2B5EF4-FFF2-40B4-BE49-F238E27FC236}">
                <a16:creationId xmlns:a16="http://schemas.microsoft.com/office/drawing/2014/main" id="{353E4283-BBA2-8675-6601-7A74B15BD29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ln w="12701" cap="flat">
            <a:solidFill>
              <a:srgbClr val="000000"/>
            </a:solidFill>
            <a:prstDash val="solid"/>
            <a:round/>
          </a:ln>
        </p:spPr>
      </p:sp>
      <p:sp>
        <p:nvSpPr>
          <p:cNvPr id="3" name="Google Shape;247;g3708d1f8300_1_658:notes">
            <a:extLst>
              <a:ext uri="{FF2B5EF4-FFF2-40B4-BE49-F238E27FC236}">
                <a16:creationId xmlns:a16="http://schemas.microsoft.com/office/drawing/2014/main" id="{7F1C854B-1D70-C6F1-A27D-A011B6547AC1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685800" y="4400549"/>
            <a:ext cx="5486400" cy="3600596"/>
          </a:xfrm>
        </p:spPr>
        <p:txBody>
          <a:bodyPr tIns="45701" bIns="45701"/>
          <a:lstStyle/>
          <a:p>
            <a:endParaRPr lang="fr-FR"/>
          </a:p>
        </p:txBody>
      </p:sp>
      <p:sp>
        <p:nvSpPr>
          <p:cNvPr id="4" name="Google Shape;248;g3708d1f8300_1_658:notes">
            <a:extLst>
              <a:ext uri="{FF2B5EF4-FFF2-40B4-BE49-F238E27FC236}">
                <a16:creationId xmlns:a16="http://schemas.microsoft.com/office/drawing/2014/main" id="{788381E9-0A6B-C645-053A-CA620AEFDDDF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3884608" y="8685208"/>
            <a:ext cx="2971800" cy="45869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21" tIns="45701" rIns="91421" bIns="45701" anchor="b" anchorCtr="0" compatLnSpc="1">
            <a:noAutofit/>
          </a:bodyPr>
          <a:lstStyle/>
          <a:p>
            <a:pPr lvl="0" algn="r"/>
            <a:fld id="{7323401D-AD66-48E8-9BE6-514052742394}" type="slidenum">
              <a:rPr/>
              <a:pPr lvl="0" algn="r"/>
              <a:t>5</a:t>
            </a:fld>
            <a:endParaRPr lang="fr-FR" sz="1400" kern="0">
              <a:solidFill>
                <a:srgbClr val="000000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90620538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31218899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942;g370de7b9910_0_500:notes">
            <a:extLst>
              <a:ext uri="{FF2B5EF4-FFF2-40B4-BE49-F238E27FC236}">
                <a16:creationId xmlns:a16="http://schemas.microsoft.com/office/drawing/2014/main" id="{F3E78FFA-9A7E-C8B2-37D6-11593A6568EE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685800" y="4400549"/>
            <a:ext cx="5486400" cy="3600596"/>
          </a:xfrm>
        </p:spPr>
        <p:txBody>
          <a:bodyPr/>
          <a:lstStyle/>
          <a:p>
            <a:endParaRPr lang="fr-FR"/>
          </a:p>
        </p:txBody>
      </p:sp>
      <p:sp>
        <p:nvSpPr>
          <p:cNvPr id="3" name="Google Shape;1943;g370de7b9910_0_500:notes">
            <a:extLst>
              <a:ext uri="{FF2B5EF4-FFF2-40B4-BE49-F238E27FC236}">
                <a16:creationId xmlns:a16="http://schemas.microsoft.com/office/drawing/2014/main" id="{1B1FEF46-2F47-F3B1-4122-6834DB454D7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</p:spTree>
    <p:extLst>
      <p:ext uri="{BB962C8B-B14F-4D97-AF65-F5344CB8AC3E}">
        <p14:creationId xmlns:p14="http://schemas.microsoft.com/office/powerpoint/2010/main" val="223821474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6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6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0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7.xml"/></Relationships>
</file>

<file path=ppt/slideLayouts/_rels/slideLayout10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7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7.xml"/></Relationships>
</file>

<file path=ppt/slideLayouts/_rels/slideLayout1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7.xml"/></Relationships>
</file>

<file path=ppt/slideLayouts/_rels/slideLayout1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7.xml"/></Relationships>
</file>

<file path=ppt/slideLayouts/_rels/slideLayout1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7.xml"/></Relationships>
</file>

<file path=ppt/slideLayouts/_rels/slideLayout1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7.xml"/></Relationships>
</file>

<file path=ppt/slideLayouts/_rels/slideLayout1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8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8.xml"/></Relationships>
</file>

<file path=ppt/slideLayouts/_rels/slideLayout1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8.xml"/></Relationships>
</file>

<file path=ppt/slideLayouts/_rels/slideLayout1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8.xml"/></Relationships>
</file>

<file path=ppt/slideLayouts/_rels/slideLayout1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8.xml"/></Relationships>
</file>

<file path=ppt/slideLayouts/_rels/slideLayout1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8.xml"/></Relationships>
</file>

<file path=ppt/slideLayouts/_rels/slideLayout1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8.xml"/></Relationships>
</file>

<file path=ppt/slideLayouts/_rels/slideLayout1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8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5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5.xml"/></Relationships>
</file>

<file path=ppt/slideLayouts/_rels/slideLayout8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5.xml"/></Relationships>
</file>

<file path=ppt/slideLayouts/_rels/slideLayout8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5.xml"/></Relationships>
</file>

<file path=ppt/slideLayouts/_rels/slideLayout8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5.xml"/></Relationships>
</file>

<file path=ppt/slideLayouts/_rels/slideLayout8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5.xml"/></Relationships>
</file>

<file path=ppt/slideLayouts/_rels/slideLayout8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5.xml"/></Relationships>
</file>

<file path=ppt/slideLayouts/_rels/slideLayout8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6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6.xml"/></Relationships>
</file>

<file path=ppt/slideLayouts/_rels/slideLayout9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6.xml"/></Relationships>
</file>

<file path=ppt/slideLayouts/_rels/slideLayout9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6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6.xml"/></Relationships>
</file>

<file path=ppt/slideLayouts/_rels/slideLayout9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6.xml"/></Relationships>
</file>

<file path=ppt/slideLayouts/_rels/slideLayout9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6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able of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5718129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201;p23">
            <a:extLst>
              <a:ext uri="{FF2B5EF4-FFF2-40B4-BE49-F238E27FC236}">
                <a16:creationId xmlns:a16="http://schemas.microsoft.com/office/drawing/2014/main" id="{EBB55454-580B-FA88-45B0-96FDC3EAD250}"/>
              </a:ext>
            </a:extLst>
          </p:cNvPr>
          <p:cNvSpPr/>
          <p:nvPr/>
        </p:nvSpPr>
        <p:spPr>
          <a:xfrm>
            <a:off x="0" y="0"/>
            <a:ext cx="9144000" cy="5143499"/>
          </a:xfrm>
          <a:prstGeom prst="rect">
            <a:avLst/>
          </a:prstGeom>
          <a:solidFill>
            <a:srgbClr val="FFFFFF"/>
          </a:solidFill>
          <a:ln cap="flat">
            <a:noFill/>
            <a:prstDash val="solid"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400" b="0" i="0" u="none" strike="noStrike" kern="0" cap="none" spc="0" baseline="0">
              <a:solidFill>
                <a:srgbClr val="FFFFFF"/>
              </a:solidFill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3" name="Google Shape;202;p23">
            <a:extLst>
              <a:ext uri="{FF2B5EF4-FFF2-40B4-BE49-F238E27FC236}">
                <a16:creationId xmlns:a16="http://schemas.microsoft.com/office/drawing/2014/main" id="{32083A29-98ED-3B26-9AAD-1272C08D5CDE}"/>
              </a:ext>
            </a:extLst>
          </p:cNvPr>
          <p:cNvSpPr txBox="1"/>
          <p:nvPr/>
        </p:nvSpPr>
        <p:spPr>
          <a:xfrm>
            <a:off x="0" y="0"/>
            <a:ext cx="9144000" cy="5143499"/>
          </a:xfrm>
          <a:prstGeom prst="rect">
            <a:avLst/>
          </a:prstGeom>
          <a:solidFill>
            <a:srgbClr val="FFF2CC"/>
          </a:solidFill>
          <a:ln w="9528" cap="flat">
            <a:solidFill>
              <a:srgbClr val="70AD47"/>
            </a:solidFill>
            <a:prstDash val="solid"/>
            <a:miter/>
          </a:ln>
        </p:spPr>
        <p:txBody>
          <a:bodyPr vert="horz" wrap="square" lIns="539998" tIns="270004" rIns="539998" bIns="270004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400" b="0" i="0" u="none" strike="noStrike" kern="0" cap="none" spc="0" baseline="0">
              <a:solidFill>
                <a:srgbClr val="000000"/>
              </a:solidFill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4" name="Google Shape;203;p23">
            <a:extLst>
              <a:ext uri="{FF2B5EF4-FFF2-40B4-BE49-F238E27FC236}">
                <a16:creationId xmlns:a16="http://schemas.microsoft.com/office/drawing/2014/main" id="{3544C772-AF2F-05F5-374A-9EE8D6AF2DB3}"/>
              </a:ext>
            </a:extLst>
          </p:cNvPr>
          <p:cNvSpPr txBox="1"/>
          <p:nvPr/>
        </p:nvSpPr>
        <p:spPr>
          <a:xfrm>
            <a:off x="0" y="0"/>
            <a:ext cx="9144000" cy="761996"/>
          </a:xfrm>
          <a:prstGeom prst="rect">
            <a:avLst/>
          </a:prstGeom>
          <a:solidFill>
            <a:srgbClr val="FFC000"/>
          </a:solidFill>
          <a:ln cap="flat">
            <a:noFill/>
          </a:ln>
        </p:spPr>
        <p:txBody>
          <a:bodyPr vert="horz" wrap="square" lIns="68570" tIns="34271" rIns="68570" bIns="34271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400" b="0" i="0" u="none" strike="noStrike" kern="0" cap="none" spc="0" baseline="0">
              <a:solidFill>
                <a:srgbClr val="000000"/>
              </a:solidFill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5" name="Google Shape;204;p23">
            <a:extLst>
              <a:ext uri="{FF2B5EF4-FFF2-40B4-BE49-F238E27FC236}">
                <a16:creationId xmlns:a16="http://schemas.microsoft.com/office/drawing/2014/main" id="{72C63635-2F0D-8E23-8C0E-EFB0C971B233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2786405" y="60771"/>
            <a:ext cx="3568199" cy="623401"/>
          </a:xfrm>
          <a:prstGeom prst="rect">
            <a:avLst/>
          </a:prstGeom>
        </p:spPr>
        <p:txBody>
          <a:bodyPr>
            <a:spAutoFit/>
          </a:bodyPr>
          <a:lstStyle>
            <a:lvl1pPr indent="-457200" algn="r">
              <a:buSzPts val="3600"/>
              <a:defRPr sz="3600" b="1">
                <a:latin typeface="Simplified Arabic"/>
                <a:ea typeface="Simplified Arabic"/>
                <a:cs typeface="Simplified Arabic"/>
              </a:defRPr>
            </a:lvl1pPr>
          </a:lstStyle>
          <a:p>
            <a:pPr lvl="0"/>
            <a:endParaRPr lang="fr-FR"/>
          </a:p>
        </p:txBody>
      </p:sp>
      <p:sp>
        <p:nvSpPr>
          <p:cNvPr id="6" name="Google Shape;205;p23">
            <a:extLst>
              <a:ext uri="{FF2B5EF4-FFF2-40B4-BE49-F238E27FC236}">
                <a16:creationId xmlns:a16="http://schemas.microsoft.com/office/drawing/2014/main" id="{F3D17351-A04B-8F42-6BD4-E410C6F52288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503496" y="1259000"/>
            <a:ext cx="8134200" cy="588599"/>
          </a:xfrm>
          <a:prstGeom prst="rect">
            <a:avLst/>
          </a:prstGeom>
        </p:spPr>
        <p:txBody>
          <a:bodyPr>
            <a:spAutoFit/>
          </a:bodyPr>
          <a:lstStyle>
            <a:lvl1pPr indent="-374647" algn="r">
              <a:buSzPts val="2300"/>
              <a:defRPr sz="2300">
                <a:latin typeface="Simplified Arabic"/>
                <a:ea typeface="Simplified Arabic"/>
                <a:cs typeface="Simplified Arabic"/>
              </a:defRPr>
            </a:lvl1pPr>
          </a:lstStyle>
          <a:p>
            <a:pPr lvl="0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83622184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8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oogle Shape;574;p77">
            <a:extLst>
              <a:ext uri="{FF2B5EF4-FFF2-40B4-BE49-F238E27FC236}">
                <a16:creationId xmlns:a16="http://schemas.microsoft.com/office/drawing/2014/main" id="{3F663EA9-3A0E-7841-B823-A506B904D50F}"/>
              </a:ext>
            </a:extLst>
          </p:cNvPr>
          <p:cNvGrpSpPr/>
          <p:nvPr/>
        </p:nvGrpSpPr>
        <p:grpSpPr>
          <a:xfrm>
            <a:off x="0" y="-28529"/>
            <a:ext cx="9144457" cy="5143499"/>
            <a:chOff x="0" y="-28529"/>
            <a:chExt cx="9144457" cy="5143499"/>
          </a:xfrm>
        </p:grpSpPr>
        <p:sp>
          <p:nvSpPr>
            <p:cNvPr id="3" name="Google Shape;575;p77">
              <a:extLst>
                <a:ext uri="{FF2B5EF4-FFF2-40B4-BE49-F238E27FC236}">
                  <a16:creationId xmlns:a16="http://schemas.microsoft.com/office/drawing/2014/main" id="{65B41AAF-74A3-10BA-683D-0FA3CA5D7F05}"/>
                </a:ext>
              </a:extLst>
            </p:cNvPr>
            <p:cNvSpPr/>
            <p:nvPr/>
          </p:nvSpPr>
          <p:spPr>
            <a:xfrm>
              <a:off x="0" y="-28529"/>
              <a:ext cx="9144457" cy="5143499"/>
            </a:xfrm>
            <a:prstGeom prst="rect">
              <a:avLst/>
            </a:prstGeom>
            <a:solidFill>
              <a:srgbClr val="106585"/>
            </a:solidFill>
            <a:ln cap="flat">
              <a:noFill/>
              <a:prstDash val="solid"/>
            </a:ln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000" b="0" i="0" u="none" strike="noStrike" kern="0" cap="none" spc="0" baseline="0">
                <a:solidFill>
                  <a:srgbClr val="FFFFFF"/>
                </a:solidFill>
                <a:uFillTx/>
                <a:latin typeface="Dosis"/>
                <a:ea typeface="Dosis"/>
                <a:cs typeface="Dosis"/>
              </a:endParaRPr>
            </a:p>
          </p:txBody>
        </p:sp>
        <p:sp>
          <p:nvSpPr>
            <p:cNvPr id="4" name="Google Shape;576;p77">
              <a:extLst>
                <a:ext uri="{FF2B5EF4-FFF2-40B4-BE49-F238E27FC236}">
                  <a16:creationId xmlns:a16="http://schemas.microsoft.com/office/drawing/2014/main" id="{6AFC2DFB-7C74-8CCC-BC45-A6D729EE7555}"/>
                </a:ext>
              </a:extLst>
            </p:cNvPr>
            <p:cNvSpPr/>
            <p:nvPr/>
          </p:nvSpPr>
          <p:spPr>
            <a:xfrm>
              <a:off x="203207" y="550907"/>
              <a:ext cx="8738033" cy="4450649"/>
            </a:xfrm>
            <a:custGeom>
              <a:avLst>
                <a:gd name="f0" fmla="val 481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000" b="0" i="0" u="none" strike="noStrike" kern="0" cap="none" spc="0" baseline="0">
                <a:solidFill>
                  <a:srgbClr val="FFFFFF"/>
                </a:solidFill>
                <a:uFillTx/>
                <a:latin typeface="Dosis"/>
                <a:ea typeface="Dosis"/>
                <a:cs typeface="Dosis"/>
              </a:endParaRPr>
            </a:p>
          </p:txBody>
        </p:sp>
        <p:sp>
          <p:nvSpPr>
            <p:cNvPr id="5" name="Google Shape;577;p77">
              <a:extLst>
                <a:ext uri="{FF2B5EF4-FFF2-40B4-BE49-F238E27FC236}">
                  <a16:creationId xmlns:a16="http://schemas.microsoft.com/office/drawing/2014/main" id="{BD9674CB-DED9-EAEE-DBEC-B0D021C620EB}"/>
                </a:ext>
              </a:extLst>
            </p:cNvPr>
            <p:cNvSpPr/>
            <p:nvPr/>
          </p:nvSpPr>
          <p:spPr>
            <a:xfrm>
              <a:off x="203207" y="112132"/>
              <a:ext cx="8738033" cy="614998"/>
            </a:xfrm>
            <a:custGeom>
              <a:avLst>
                <a:gd name="f0" fmla="val 3118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2F2F2"/>
            </a:solidFill>
            <a:ln cap="flat">
              <a:noFill/>
              <a:prstDash val="solid"/>
            </a:ln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000" b="0" i="0" u="none" strike="noStrike" kern="0" cap="none" spc="0" baseline="0">
                <a:solidFill>
                  <a:srgbClr val="FFFFFF"/>
                </a:solidFill>
                <a:uFillTx/>
                <a:latin typeface="Dosis"/>
                <a:ea typeface="Dosis"/>
                <a:cs typeface="Dosis"/>
              </a:endParaRPr>
            </a:p>
          </p:txBody>
        </p:sp>
      </p:grpSp>
      <p:sp>
        <p:nvSpPr>
          <p:cNvPr id="6" name="Google Shape;578;p77">
            <a:extLst>
              <a:ext uri="{FF2B5EF4-FFF2-40B4-BE49-F238E27FC236}">
                <a16:creationId xmlns:a16="http://schemas.microsoft.com/office/drawing/2014/main" id="{6A83CB6E-54D5-002A-350E-46D75EE51141}"/>
              </a:ext>
            </a:extLst>
          </p:cNvPr>
          <p:cNvSpPr/>
          <p:nvPr/>
        </p:nvSpPr>
        <p:spPr>
          <a:xfrm rot="10799991">
            <a:off x="8587038" y="204323"/>
            <a:ext cx="216100" cy="164509"/>
          </a:xfrm>
          <a:custGeom>
            <a:avLst/>
            <a:gdLst>
              <a:gd name="f0" fmla="val w"/>
              <a:gd name="f1" fmla="val h"/>
              <a:gd name="f2" fmla="val 0"/>
              <a:gd name="f3" fmla="val 771785"/>
              <a:gd name="f4" fmla="val 671453"/>
              <a:gd name="f5" fmla="*/ f0 1 771785"/>
              <a:gd name="f6" fmla="*/ f1 1 671453"/>
              <a:gd name="f7" fmla="val f2"/>
              <a:gd name="f8" fmla="val f3"/>
              <a:gd name="f9" fmla="val f4"/>
              <a:gd name="f10" fmla="+- f9 0 f7"/>
              <a:gd name="f11" fmla="+- f8 0 f7"/>
              <a:gd name="f12" fmla="*/ f11 1 771785"/>
              <a:gd name="f13" fmla="*/ f10 1 671453"/>
              <a:gd name="f14" fmla="*/ f7 1 f12"/>
              <a:gd name="f15" fmla="*/ f8 1 f12"/>
              <a:gd name="f16" fmla="*/ f7 1 f13"/>
              <a:gd name="f17" fmla="*/ f9 1 f13"/>
              <a:gd name="f18" fmla="*/ f14 f5 1"/>
              <a:gd name="f19" fmla="*/ f15 f5 1"/>
              <a:gd name="f20" fmla="*/ f17 f6 1"/>
              <a:gd name="f21" fmla="*/ f16 f6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8" t="f21" r="f19" b="f20"/>
            <a:pathLst>
              <a:path w="771785" h="671453">
                <a:moveTo>
                  <a:pt x="f2" y="f2"/>
                </a:moveTo>
                <a:lnTo>
                  <a:pt x="f3" y="f2"/>
                </a:lnTo>
                <a:lnTo>
                  <a:pt x="f3" y="f4"/>
                </a:lnTo>
                <a:lnTo>
                  <a:pt x="f2" y="f4"/>
                </a:lnTo>
                <a:lnTo>
                  <a:pt x="f2" y="f2"/>
                </a:lnTo>
                <a:close/>
              </a:path>
            </a:pathLst>
          </a:custGeom>
          <a:blipFill>
            <a:blip r:embed="rId2" cstate="print">
              <a:alphaModFix/>
            </a:blip>
            <a:stretch>
              <a:fillRect/>
            </a:stretch>
          </a:blipFill>
          <a:ln cap="flat">
            <a:noFill/>
            <a:prstDash val="solid"/>
          </a:ln>
        </p:spPr>
        <p:txBody>
          <a:bodyPr vert="horz" wrap="square" lIns="68570" tIns="34271" rIns="68570" bIns="34271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000" b="1" i="0" u="none" strike="noStrike" kern="0" cap="none" spc="0" baseline="0">
              <a:solidFill>
                <a:srgbClr val="7F7F7F"/>
              </a:solidFill>
              <a:uFillTx/>
              <a:latin typeface="Dosis"/>
              <a:ea typeface="Dosis"/>
              <a:cs typeface="Dosis"/>
            </a:endParaRPr>
          </a:p>
        </p:txBody>
      </p:sp>
      <p:sp>
        <p:nvSpPr>
          <p:cNvPr id="7" name="Google Shape;579;p77">
            <a:extLst>
              <a:ext uri="{FF2B5EF4-FFF2-40B4-BE49-F238E27FC236}">
                <a16:creationId xmlns:a16="http://schemas.microsoft.com/office/drawing/2014/main" id="{3C2A76FF-A66C-B551-E194-26C561938446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61585" y="146962"/>
            <a:ext cx="7620902" cy="353095"/>
          </a:xfrm>
        </p:spPr>
        <p:txBody>
          <a:bodyPr/>
          <a:lstStyle>
            <a:lvl1pPr algn="r">
              <a:defRPr sz="1500" b="1">
                <a:solidFill>
                  <a:srgbClr val="757070"/>
                </a:solidFill>
              </a:defRPr>
            </a:lvl1pPr>
          </a:lstStyle>
          <a:p>
            <a:pPr lvl="0"/>
            <a:endParaRPr lang="fr-FR"/>
          </a:p>
        </p:txBody>
      </p:sp>
      <p:sp>
        <p:nvSpPr>
          <p:cNvPr id="8" name="Google Shape;580;p77">
            <a:extLst>
              <a:ext uri="{FF2B5EF4-FFF2-40B4-BE49-F238E27FC236}">
                <a16:creationId xmlns:a16="http://schemas.microsoft.com/office/drawing/2014/main" id="{837643BC-DB06-E7B1-2021-5F856EAE31F9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747714" y="514267"/>
            <a:ext cx="7634700" cy="219300"/>
          </a:xfrm>
        </p:spPr>
        <p:txBody>
          <a:bodyPr>
            <a:noAutofit/>
          </a:bodyPr>
          <a:lstStyle>
            <a:lvl1pPr indent="-228600" algn="r">
              <a:buNone/>
              <a:defRPr sz="1100" i="1">
                <a:solidFill>
                  <a:srgbClr val="AEABAB"/>
                </a:solidFill>
              </a:defRPr>
            </a:lvl1pPr>
          </a:lstStyle>
          <a:p>
            <a:pPr lvl="0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25574155"/>
      </p:ext>
    </p:extLst>
  </p:cSld>
  <p:clrMapOvr>
    <a:masterClrMapping/>
  </p:clrMapOvr>
  <p:hf sldNum="0" hdr="0" ftr="0" dt="0"/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_AND_BODY">
    <p:bg>
      <p:bgPr>
        <a:solidFill>
          <a:srgbClr val="44546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42;p4">
            <a:extLst>
              <a:ext uri="{FF2B5EF4-FFF2-40B4-BE49-F238E27FC236}">
                <a16:creationId xmlns:a16="http://schemas.microsoft.com/office/drawing/2014/main" id="{087BACC4-60BA-9778-D018-1EA61461A5C2}"/>
              </a:ext>
            </a:extLst>
          </p:cNvPr>
          <p:cNvSpPr/>
          <p:nvPr/>
        </p:nvSpPr>
        <p:spPr>
          <a:xfrm flipH="1">
            <a:off x="3582600" y="1550703"/>
            <a:ext cx="5561399" cy="3592796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ss"/>
              <a:gd name="f6" fmla="val 0"/>
              <a:gd name="f7" fmla="+- 0 0 -360"/>
              <a:gd name="f8" fmla="+- 0 0 -180"/>
              <a:gd name="f9" fmla="+- 0 0 -90"/>
              <a:gd name="f10" fmla="abs f3"/>
              <a:gd name="f11" fmla="abs f4"/>
              <a:gd name="f12" fmla="abs f5"/>
              <a:gd name="f13" fmla="val f6"/>
              <a:gd name="f14" fmla="*/ f7 f0 1"/>
              <a:gd name="f15" fmla="*/ f8 f0 1"/>
              <a:gd name="f16" fmla="*/ f9 f0 1"/>
              <a:gd name="f17" fmla="?: f10 f3 1"/>
              <a:gd name="f18" fmla="?: f11 f4 1"/>
              <a:gd name="f19" fmla="?: f12 f5 1"/>
              <a:gd name="f20" fmla="*/ f14 1 f2"/>
              <a:gd name="f21" fmla="*/ f15 1 f2"/>
              <a:gd name="f22" fmla="*/ f16 1 f2"/>
              <a:gd name="f23" fmla="*/ f17 1 21600"/>
              <a:gd name="f24" fmla="*/ f18 1 21600"/>
              <a:gd name="f25" fmla="*/ 21600 f17 1"/>
              <a:gd name="f26" fmla="*/ 21600 f18 1"/>
              <a:gd name="f27" fmla="+- f20 0 f1"/>
              <a:gd name="f28" fmla="+- f21 0 f1"/>
              <a:gd name="f29" fmla="+- f22 0 f1"/>
              <a:gd name="f30" fmla="min f24 f23"/>
              <a:gd name="f31" fmla="*/ f25 1 f19"/>
              <a:gd name="f32" fmla="*/ f26 1 f19"/>
              <a:gd name="f33" fmla="val f31"/>
              <a:gd name="f34" fmla="val f32"/>
              <a:gd name="f35" fmla="*/ f13 f30 1"/>
              <a:gd name="f36" fmla="+- f34 0 f13"/>
              <a:gd name="f37" fmla="+- f33 0 f13"/>
              <a:gd name="f38" fmla="*/ f34 f30 1"/>
              <a:gd name="f39" fmla="*/ f33 f30 1"/>
              <a:gd name="f40" fmla="*/ f36 1 2"/>
              <a:gd name="f41" fmla="*/ f37 1 2"/>
              <a:gd name="f42" fmla="*/ f37 1 12"/>
              <a:gd name="f43" fmla="*/ f36 7 1"/>
              <a:gd name="f44" fmla="*/ f37 7 1"/>
              <a:gd name="f45" fmla="*/ f36 11 1"/>
              <a:gd name="f46" fmla="+- f13 f40 0"/>
              <a:gd name="f47" fmla="+- f13 f41 0"/>
              <a:gd name="f48" fmla="*/ f43 1 12"/>
              <a:gd name="f49" fmla="*/ f44 1 12"/>
              <a:gd name="f50" fmla="*/ f45 1 12"/>
              <a:gd name="f51" fmla="*/ f42 f30 1"/>
              <a:gd name="f52" fmla="*/ f48 f30 1"/>
              <a:gd name="f53" fmla="*/ f49 f30 1"/>
              <a:gd name="f54" fmla="*/ f50 f30 1"/>
              <a:gd name="f55" fmla="*/ f47 f30 1"/>
              <a:gd name="f56" fmla="*/ f46 f30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7">
                <a:pos x="f35" y="f35"/>
              </a:cxn>
              <a:cxn ang="f28">
                <a:pos x="f35" y="f38"/>
              </a:cxn>
              <a:cxn ang="f28">
                <a:pos x="f39" y="f38"/>
              </a:cxn>
              <a:cxn ang="f29">
                <a:pos x="f55" y="f56"/>
              </a:cxn>
            </a:cxnLst>
            <a:rect l="f51" t="f52" r="f53" b="f54"/>
            <a:pathLst>
              <a:path>
                <a:moveTo>
                  <a:pt x="f35" y="f38"/>
                </a:moveTo>
                <a:lnTo>
                  <a:pt x="f35" y="f35"/>
                </a:lnTo>
                <a:lnTo>
                  <a:pt x="f39" y="f38"/>
                </a:lnTo>
                <a:close/>
              </a:path>
            </a:pathLst>
          </a:custGeom>
          <a:solidFill>
            <a:srgbClr val="E7E6E6"/>
          </a:solidFill>
          <a:ln cap="flat">
            <a:noFill/>
            <a:prstDash val="solid"/>
          </a:ln>
        </p:spPr>
        <p:txBody>
          <a:bodyPr vert="horz" wrap="square" lIns="91421" tIns="91421" rIns="91421" bIns="91421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3" name="Google Shape;43;p4">
            <a:extLst>
              <a:ext uri="{FF2B5EF4-FFF2-40B4-BE49-F238E27FC236}">
                <a16:creationId xmlns:a16="http://schemas.microsoft.com/office/drawing/2014/main" id="{65BF1914-C98B-7AB5-4446-7758FA8FD5C4}"/>
              </a:ext>
            </a:extLst>
          </p:cNvPr>
          <p:cNvSpPr/>
          <p:nvPr/>
        </p:nvSpPr>
        <p:spPr>
          <a:xfrm>
            <a:off x="27" y="2824499"/>
            <a:ext cx="7370402" cy="2319000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ss"/>
              <a:gd name="f6" fmla="val 0"/>
              <a:gd name="f7" fmla="+- 0 0 -360"/>
              <a:gd name="f8" fmla="+- 0 0 -180"/>
              <a:gd name="f9" fmla="+- 0 0 -90"/>
              <a:gd name="f10" fmla="abs f3"/>
              <a:gd name="f11" fmla="abs f4"/>
              <a:gd name="f12" fmla="abs f5"/>
              <a:gd name="f13" fmla="val f6"/>
              <a:gd name="f14" fmla="*/ f7 f0 1"/>
              <a:gd name="f15" fmla="*/ f8 f0 1"/>
              <a:gd name="f16" fmla="*/ f9 f0 1"/>
              <a:gd name="f17" fmla="?: f10 f3 1"/>
              <a:gd name="f18" fmla="?: f11 f4 1"/>
              <a:gd name="f19" fmla="?: f12 f5 1"/>
              <a:gd name="f20" fmla="*/ f14 1 f2"/>
              <a:gd name="f21" fmla="*/ f15 1 f2"/>
              <a:gd name="f22" fmla="*/ f16 1 f2"/>
              <a:gd name="f23" fmla="*/ f17 1 21600"/>
              <a:gd name="f24" fmla="*/ f18 1 21600"/>
              <a:gd name="f25" fmla="*/ 21600 f17 1"/>
              <a:gd name="f26" fmla="*/ 21600 f18 1"/>
              <a:gd name="f27" fmla="+- f20 0 f1"/>
              <a:gd name="f28" fmla="+- f21 0 f1"/>
              <a:gd name="f29" fmla="+- f22 0 f1"/>
              <a:gd name="f30" fmla="min f24 f23"/>
              <a:gd name="f31" fmla="*/ f25 1 f19"/>
              <a:gd name="f32" fmla="*/ f26 1 f19"/>
              <a:gd name="f33" fmla="val f31"/>
              <a:gd name="f34" fmla="val f32"/>
              <a:gd name="f35" fmla="*/ f13 f30 1"/>
              <a:gd name="f36" fmla="+- f34 0 f13"/>
              <a:gd name="f37" fmla="+- f33 0 f13"/>
              <a:gd name="f38" fmla="*/ f34 f30 1"/>
              <a:gd name="f39" fmla="*/ f33 f30 1"/>
              <a:gd name="f40" fmla="*/ f36 1 2"/>
              <a:gd name="f41" fmla="*/ f37 1 2"/>
              <a:gd name="f42" fmla="*/ f37 1 12"/>
              <a:gd name="f43" fmla="*/ f36 7 1"/>
              <a:gd name="f44" fmla="*/ f37 7 1"/>
              <a:gd name="f45" fmla="*/ f36 11 1"/>
              <a:gd name="f46" fmla="+- f13 f40 0"/>
              <a:gd name="f47" fmla="+- f13 f41 0"/>
              <a:gd name="f48" fmla="*/ f43 1 12"/>
              <a:gd name="f49" fmla="*/ f44 1 12"/>
              <a:gd name="f50" fmla="*/ f45 1 12"/>
              <a:gd name="f51" fmla="*/ f42 f30 1"/>
              <a:gd name="f52" fmla="*/ f48 f30 1"/>
              <a:gd name="f53" fmla="*/ f49 f30 1"/>
              <a:gd name="f54" fmla="*/ f50 f30 1"/>
              <a:gd name="f55" fmla="*/ f47 f30 1"/>
              <a:gd name="f56" fmla="*/ f46 f30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7">
                <a:pos x="f35" y="f35"/>
              </a:cxn>
              <a:cxn ang="f28">
                <a:pos x="f35" y="f38"/>
              </a:cxn>
              <a:cxn ang="f28">
                <a:pos x="f39" y="f38"/>
              </a:cxn>
              <a:cxn ang="f29">
                <a:pos x="f55" y="f56"/>
              </a:cxn>
            </a:cxnLst>
            <a:rect l="f51" t="f52" r="f53" b="f54"/>
            <a:pathLst>
              <a:path>
                <a:moveTo>
                  <a:pt x="f35" y="f38"/>
                </a:moveTo>
                <a:lnTo>
                  <a:pt x="f35" y="f35"/>
                </a:lnTo>
                <a:lnTo>
                  <a:pt x="f39" y="f38"/>
                </a:lnTo>
                <a:close/>
              </a:path>
            </a:pathLst>
          </a:custGeom>
          <a:solidFill>
            <a:srgbClr val="36AFCE"/>
          </a:solidFill>
          <a:ln cap="flat">
            <a:noFill/>
            <a:prstDash val="solid"/>
          </a:ln>
        </p:spPr>
        <p:txBody>
          <a:bodyPr vert="horz" wrap="square" lIns="91421" tIns="91421" rIns="91421" bIns="91421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4" name="Google Shape;44;p4">
            <a:extLst>
              <a:ext uri="{FF2B5EF4-FFF2-40B4-BE49-F238E27FC236}">
                <a16:creationId xmlns:a16="http://schemas.microsoft.com/office/drawing/2014/main" id="{E30668EB-36CA-AB30-4DEF-03F7D94C41C5}"/>
              </a:ext>
            </a:extLst>
          </p:cNvPr>
          <p:cNvSpPr/>
          <p:nvPr/>
        </p:nvSpPr>
        <p:spPr>
          <a:xfrm>
            <a:off x="203225" y="206252"/>
            <a:ext cx="8737503" cy="4730995"/>
          </a:xfrm>
          <a:prstGeom prst="rect">
            <a:avLst/>
          </a:prstGeom>
          <a:solidFill>
            <a:srgbClr val="000000"/>
          </a:solidFill>
          <a:ln cap="flat">
            <a:noFill/>
            <a:prstDash val="solid"/>
          </a:ln>
          <a:effectLst>
            <a:outerShdw dir="16200000" algn="tl">
              <a:srgbClr val="000000">
                <a:alpha val="40000"/>
              </a:srgbClr>
            </a:outerShdw>
          </a:effectLst>
        </p:spPr>
        <p:txBody>
          <a:bodyPr vert="horz" wrap="square" lIns="91421" tIns="91421" rIns="91421" bIns="91421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5" name="Google Shape;45;p4">
            <a:extLst>
              <a:ext uri="{FF2B5EF4-FFF2-40B4-BE49-F238E27FC236}">
                <a16:creationId xmlns:a16="http://schemas.microsoft.com/office/drawing/2014/main" id="{13562D2C-106B-ACC5-553C-DE53F3B4B7CD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19146" y="845600"/>
            <a:ext cx="7505696" cy="954597"/>
          </a:xfrm>
        </p:spPr>
        <p:txBody>
          <a:bodyPr lIns="91421" tIns="91421" rIns="91421" bIns="91421" anchor="t"/>
          <a:lstStyle>
            <a:lvl1pPr>
              <a:defRPr sz="3000"/>
            </a:lvl1pPr>
          </a:lstStyle>
          <a:p>
            <a:pPr lvl="0"/>
            <a:endParaRPr lang="fr-FR"/>
          </a:p>
        </p:txBody>
      </p:sp>
      <p:sp>
        <p:nvSpPr>
          <p:cNvPr id="6" name="Google Shape;46;p4">
            <a:extLst>
              <a:ext uri="{FF2B5EF4-FFF2-40B4-BE49-F238E27FC236}">
                <a16:creationId xmlns:a16="http://schemas.microsoft.com/office/drawing/2014/main" id="{44D03047-67F7-15F9-65E1-CFBF556F4CA1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819146" y="1990721"/>
            <a:ext cx="7505696" cy="2448004"/>
          </a:xfrm>
        </p:spPr>
        <p:txBody>
          <a:bodyPr lIns="91421" tIns="91421" rIns="91421" bIns="91421"/>
          <a:lstStyle>
            <a:lvl1pPr indent="-311152">
              <a:spcBef>
                <a:spcPts val="0"/>
              </a:spcBef>
              <a:buSzPts val="1300"/>
              <a:buChar char="●"/>
              <a:defRPr/>
            </a:lvl1pPr>
          </a:lstStyle>
          <a:p>
            <a:pPr lvl="0"/>
            <a:endParaRPr lang="fr-FR"/>
          </a:p>
        </p:txBody>
      </p:sp>
      <p:sp>
        <p:nvSpPr>
          <p:cNvPr id="7" name="Google Shape;47;p4">
            <a:extLst>
              <a:ext uri="{FF2B5EF4-FFF2-40B4-BE49-F238E27FC236}">
                <a16:creationId xmlns:a16="http://schemas.microsoft.com/office/drawing/2014/main" id="{6EBC7556-2ECD-6291-61E2-9CAB2D5CDE38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8390735" y="4543671"/>
            <a:ext cx="548704" cy="393603"/>
          </a:xfrm>
        </p:spPr>
        <p:txBody>
          <a:bodyPr lIns="91421" tIns="91421" rIns="91421" bIns="91421">
            <a:normAutofit/>
          </a:bodyPr>
          <a:lstStyle>
            <a:lvl1pPr>
              <a:defRPr/>
            </a:lvl1pPr>
          </a:lstStyle>
          <a:p>
            <a:pPr lvl="0"/>
            <a:fld id="{BEFB77C6-2732-4896-972E-1AA86394F3D3}" type="slidenum">
              <a:rPr/>
              <a:pPr lvl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03060757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50;p64">
            <a:extLst>
              <a:ext uri="{FF2B5EF4-FFF2-40B4-BE49-F238E27FC236}">
                <a16:creationId xmlns:a16="http://schemas.microsoft.com/office/drawing/2014/main" id="{717B5D26-E3BE-029F-5EDC-1012FB80C7FF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1143000" y="2701530"/>
            <a:ext cx="6858000" cy="1241819"/>
          </a:xfrm>
        </p:spPr>
        <p:txBody>
          <a:bodyPr lIns="91421" tIns="45701" rIns="91421" bIns="45701" anchorCtr="1"/>
          <a:lstStyle>
            <a:lvl1pPr algn="ctr">
              <a:spcBef>
                <a:spcPts val="750"/>
              </a:spcBef>
              <a:buNone/>
              <a:defRPr sz="1800"/>
            </a:lvl1pPr>
          </a:lstStyle>
          <a:p>
            <a:pPr lvl="0"/>
            <a:endParaRPr lang="fr-FR"/>
          </a:p>
        </p:txBody>
      </p:sp>
      <p:sp>
        <p:nvSpPr>
          <p:cNvPr id="3" name="Google Shape;51;p64">
            <a:extLst>
              <a:ext uri="{FF2B5EF4-FFF2-40B4-BE49-F238E27FC236}">
                <a16:creationId xmlns:a16="http://schemas.microsoft.com/office/drawing/2014/main" id="{39FEA80E-E103-1C0D-34B8-F28E34A46655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628650" y="4767260"/>
            <a:ext cx="2057400" cy="273844"/>
          </a:xfrm>
        </p:spPr>
        <p:txBody>
          <a:bodyPr lIns="91421" tIns="45701" rIns="91421" bIns="45701"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4" name="Google Shape;52;p64">
            <a:extLst>
              <a:ext uri="{FF2B5EF4-FFF2-40B4-BE49-F238E27FC236}">
                <a16:creationId xmlns:a16="http://schemas.microsoft.com/office/drawing/2014/main" id="{972F171B-973B-C98A-E288-957ABD709A10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3028949" y="4767260"/>
            <a:ext cx="3086099" cy="273844"/>
          </a:xfrm>
        </p:spPr>
        <p:txBody>
          <a:bodyPr lIns="91421" tIns="45701" rIns="91421" bIns="45701"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5" name="Google Shape;53;p64">
            <a:extLst>
              <a:ext uri="{FF2B5EF4-FFF2-40B4-BE49-F238E27FC236}">
                <a16:creationId xmlns:a16="http://schemas.microsoft.com/office/drawing/2014/main" id="{97BD4B6E-A132-DD67-74C3-E929B73BBCB9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6457949" y="4767260"/>
            <a:ext cx="2057400" cy="273844"/>
          </a:xfrm>
        </p:spPr>
        <p:txBody>
          <a:bodyPr lIns="91421" tIns="45701" rIns="91421" bIns="45701"/>
          <a:lstStyle>
            <a:lvl1pPr>
              <a:defRPr/>
            </a:lvl1pPr>
          </a:lstStyle>
          <a:p>
            <a:pPr lvl="0"/>
            <a:fld id="{E1958C07-F5AF-40A2-A508-C66B098E5F39}" type="slidenum">
              <a:rPr/>
              <a:pPr lvl="0"/>
              <a:t>‹N°›</a:t>
            </a:fld>
            <a:endParaRPr lang="fr-FR"/>
          </a:p>
        </p:txBody>
      </p:sp>
      <p:grpSp>
        <p:nvGrpSpPr>
          <p:cNvPr id="6" name="Google Shape;54;p64">
            <a:extLst>
              <a:ext uri="{FF2B5EF4-FFF2-40B4-BE49-F238E27FC236}">
                <a16:creationId xmlns:a16="http://schemas.microsoft.com/office/drawing/2014/main" id="{575EECED-CEF5-AD2F-7625-3C8D69E028A0}"/>
              </a:ext>
            </a:extLst>
          </p:cNvPr>
          <p:cNvGrpSpPr/>
          <p:nvPr/>
        </p:nvGrpSpPr>
        <p:grpSpPr>
          <a:xfrm>
            <a:off x="0" y="-19879"/>
            <a:ext cx="9144000" cy="5143499"/>
            <a:chOff x="0" y="-19879"/>
            <a:chExt cx="9144000" cy="5143499"/>
          </a:xfrm>
        </p:grpSpPr>
        <p:sp>
          <p:nvSpPr>
            <p:cNvPr id="7" name="Google Shape;55;p64">
              <a:extLst>
                <a:ext uri="{FF2B5EF4-FFF2-40B4-BE49-F238E27FC236}">
                  <a16:creationId xmlns:a16="http://schemas.microsoft.com/office/drawing/2014/main" id="{132F3486-BAE3-2A4C-58B7-F8CC5CBF02E8}"/>
                </a:ext>
              </a:extLst>
            </p:cNvPr>
            <p:cNvSpPr/>
            <p:nvPr/>
          </p:nvSpPr>
          <p:spPr>
            <a:xfrm>
              <a:off x="0" y="-19879"/>
              <a:ext cx="9144000" cy="5143499"/>
            </a:xfrm>
            <a:prstGeom prst="rect">
              <a:avLst/>
            </a:prstGeom>
            <a:solidFill>
              <a:srgbClr val="106585"/>
            </a:solidFill>
            <a:ln cap="flat">
              <a:noFill/>
              <a:prstDash val="solid"/>
            </a:ln>
          </p:spPr>
          <p:txBody>
            <a:bodyPr vert="horz" wrap="square" lIns="91421" tIns="45701" rIns="91421" bIns="45701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013" b="0" i="0" u="none" strike="noStrike" kern="0" cap="none" spc="0" baseline="0">
                <a:solidFill>
                  <a:srgbClr val="FFFFFF"/>
                </a:solidFill>
                <a:uFillTx/>
                <a:latin typeface="Dosis"/>
                <a:ea typeface="Dosis"/>
                <a:cs typeface="Dosis"/>
              </a:endParaRPr>
            </a:p>
          </p:txBody>
        </p:sp>
        <p:sp>
          <p:nvSpPr>
            <p:cNvPr id="8" name="Google Shape;56;p64">
              <a:extLst>
                <a:ext uri="{FF2B5EF4-FFF2-40B4-BE49-F238E27FC236}">
                  <a16:creationId xmlns:a16="http://schemas.microsoft.com/office/drawing/2014/main" id="{6CEF5DDC-225D-77B6-BC54-FACC4A418705}"/>
                </a:ext>
              </a:extLst>
            </p:cNvPr>
            <p:cNvSpPr/>
            <p:nvPr/>
          </p:nvSpPr>
          <p:spPr>
            <a:xfrm>
              <a:off x="203197" y="440173"/>
              <a:ext cx="8737594" cy="4580074"/>
            </a:xfrm>
            <a:custGeom>
              <a:avLst>
                <a:gd name="f0" fmla="val 481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91421" tIns="45701" rIns="91421" bIns="45701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013" b="0" i="0" u="none" strike="noStrike" kern="0" cap="none" spc="0" baseline="0">
                <a:solidFill>
                  <a:srgbClr val="FFFFFF"/>
                </a:solidFill>
                <a:uFillTx/>
                <a:latin typeface="Dosis"/>
                <a:ea typeface="Dosis"/>
                <a:cs typeface="Dosis"/>
              </a:endParaRPr>
            </a:p>
          </p:txBody>
        </p:sp>
        <p:sp>
          <p:nvSpPr>
            <p:cNvPr id="9" name="Google Shape;57;p64">
              <a:extLst>
                <a:ext uri="{FF2B5EF4-FFF2-40B4-BE49-F238E27FC236}">
                  <a16:creationId xmlns:a16="http://schemas.microsoft.com/office/drawing/2014/main" id="{281D661B-378C-21F9-2032-F0D7FDB4890A}"/>
                </a:ext>
              </a:extLst>
            </p:cNvPr>
            <p:cNvSpPr/>
            <p:nvPr/>
          </p:nvSpPr>
          <p:spPr>
            <a:xfrm>
              <a:off x="203197" y="135239"/>
              <a:ext cx="8737594" cy="615043"/>
            </a:xfrm>
            <a:custGeom>
              <a:avLst>
                <a:gd name="f0" fmla="val 3118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2F2F2"/>
            </a:solidFill>
            <a:ln cap="flat">
              <a:noFill/>
              <a:prstDash val="solid"/>
            </a:ln>
          </p:spPr>
          <p:txBody>
            <a:bodyPr vert="horz" wrap="square" lIns="91421" tIns="45701" rIns="91421" bIns="45701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013" b="0" i="0" u="none" strike="noStrike" kern="0" cap="none" spc="0" baseline="0">
                <a:solidFill>
                  <a:srgbClr val="FFFFFF"/>
                </a:solidFill>
                <a:uFillTx/>
                <a:latin typeface="Dosis"/>
                <a:ea typeface="Dosis"/>
                <a:cs typeface="Dosis"/>
              </a:endParaRPr>
            </a:p>
          </p:txBody>
        </p:sp>
      </p:grpSp>
      <p:sp>
        <p:nvSpPr>
          <p:cNvPr id="10" name="Google Shape;58;p64">
            <a:extLst>
              <a:ext uri="{FF2B5EF4-FFF2-40B4-BE49-F238E27FC236}">
                <a16:creationId xmlns:a16="http://schemas.microsoft.com/office/drawing/2014/main" id="{B2E05981-C6A7-55BB-8107-6359E106698E}"/>
              </a:ext>
            </a:extLst>
          </p:cNvPr>
          <p:cNvSpPr/>
          <p:nvPr/>
        </p:nvSpPr>
        <p:spPr>
          <a:xfrm flipH="1">
            <a:off x="8515350" y="272418"/>
            <a:ext cx="274566" cy="168533"/>
          </a:xfrm>
          <a:custGeom>
            <a:avLst/>
            <a:gdLst>
              <a:gd name="f0" fmla="val w"/>
              <a:gd name="f1" fmla="val h"/>
              <a:gd name="f2" fmla="val 0"/>
              <a:gd name="f3" fmla="val 771785"/>
              <a:gd name="f4" fmla="val 671453"/>
              <a:gd name="f5" fmla="*/ f0 1 771785"/>
              <a:gd name="f6" fmla="*/ f1 1 671453"/>
              <a:gd name="f7" fmla="val f2"/>
              <a:gd name="f8" fmla="val f3"/>
              <a:gd name="f9" fmla="val f4"/>
              <a:gd name="f10" fmla="+- f9 0 f7"/>
              <a:gd name="f11" fmla="+- f8 0 f7"/>
              <a:gd name="f12" fmla="*/ f11 1 771785"/>
              <a:gd name="f13" fmla="*/ f10 1 671453"/>
              <a:gd name="f14" fmla="*/ f7 1 f12"/>
              <a:gd name="f15" fmla="*/ f8 1 f12"/>
              <a:gd name="f16" fmla="*/ f7 1 f13"/>
              <a:gd name="f17" fmla="*/ f9 1 f13"/>
              <a:gd name="f18" fmla="*/ f14 f5 1"/>
              <a:gd name="f19" fmla="*/ f15 f5 1"/>
              <a:gd name="f20" fmla="*/ f17 f6 1"/>
              <a:gd name="f21" fmla="*/ f16 f6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8" t="f21" r="f19" b="f20"/>
            <a:pathLst>
              <a:path w="771785" h="671453">
                <a:moveTo>
                  <a:pt x="f2" y="f2"/>
                </a:moveTo>
                <a:lnTo>
                  <a:pt x="f3" y="f2"/>
                </a:lnTo>
                <a:lnTo>
                  <a:pt x="f3" y="f4"/>
                </a:lnTo>
                <a:lnTo>
                  <a:pt x="f2" y="f4"/>
                </a:lnTo>
                <a:lnTo>
                  <a:pt x="f2" y="f2"/>
                </a:lnTo>
                <a:close/>
              </a:path>
            </a:pathLst>
          </a:custGeom>
          <a:blipFill>
            <a:blip r:embed="rId2" cstate="print">
              <a:alphaModFix/>
            </a:blip>
            <a:stretch>
              <a:fillRect/>
            </a:stretch>
          </a:blipFill>
          <a:ln cap="flat">
            <a:noFill/>
            <a:prstDash val="solid"/>
          </a:ln>
        </p:spPr>
        <p:txBody>
          <a:bodyPr vert="horz" wrap="square" lIns="68570" tIns="34271" rIns="68570" bIns="34271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013" b="1" i="0" u="none" strike="noStrike" kern="0" cap="none" spc="0" baseline="0">
              <a:solidFill>
                <a:srgbClr val="7F7F7F"/>
              </a:solidFill>
              <a:uFillTx/>
              <a:latin typeface="Dosis"/>
              <a:ea typeface="Dosis"/>
              <a:cs typeface="Dosis"/>
            </a:endParaRPr>
          </a:p>
        </p:txBody>
      </p:sp>
      <p:sp>
        <p:nvSpPr>
          <p:cNvPr id="11" name="Google Shape;59;p64">
            <a:extLst>
              <a:ext uri="{FF2B5EF4-FFF2-40B4-BE49-F238E27FC236}">
                <a16:creationId xmlns:a16="http://schemas.microsoft.com/office/drawing/2014/main" id="{8D258A68-8703-3A72-E0BF-8162E08E2A07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94520" y="392917"/>
            <a:ext cx="7620829" cy="352967"/>
          </a:xfrm>
        </p:spPr>
        <p:txBody>
          <a:bodyPr lIns="91421" tIns="45701" rIns="91421" bIns="45701"/>
          <a:lstStyle>
            <a:lvl1pPr algn="r">
              <a:defRPr sz="1350" i="1">
                <a:solidFill>
                  <a:srgbClr val="757070"/>
                </a:solidFill>
              </a:defRPr>
            </a:lvl1pPr>
          </a:lstStyle>
          <a:p>
            <a:pPr lvl="0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69193243"/>
      </p:ext>
    </p:extLst>
  </p:cSld>
  <p:clrMapOvr>
    <a:masterClrMapping/>
  </p:clrMapOvr>
  <p:hf sldNum="0" hdr="0" ftr="0" dt="0"/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9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33;p94">
            <a:extLst>
              <a:ext uri="{FF2B5EF4-FFF2-40B4-BE49-F238E27FC236}">
                <a16:creationId xmlns:a16="http://schemas.microsoft.com/office/drawing/2014/main" id="{5EEB283F-A0E6-7704-0602-CA906445F18A}"/>
              </a:ext>
            </a:extLst>
          </p:cNvPr>
          <p:cNvSpPr/>
          <p:nvPr/>
        </p:nvSpPr>
        <p:spPr>
          <a:xfrm>
            <a:off x="0" y="0"/>
            <a:ext cx="9144000" cy="5143499"/>
          </a:xfrm>
          <a:prstGeom prst="rect">
            <a:avLst/>
          </a:prstGeom>
          <a:solidFill>
            <a:srgbClr val="FFFFFF"/>
          </a:solidFill>
          <a:ln cap="flat">
            <a:noFill/>
            <a:prstDash val="solid"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050" b="0" i="0" u="none" strike="noStrike" kern="0" cap="none" spc="0" baseline="0">
              <a:solidFill>
                <a:srgbClr val="FFFFFF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3" name="Google Shape;134;p94">
            <a:extLst>
              <a:ext uri="{FF2B5EF4-FFF2-40B4-BE49-F238E27FC236}">
                <a16:creationId xmlns:a16="http://schemas.microsoft.com/office/drawing/2014/main" id="{F7247F6A-7CA9-94DE-BCD5-27763203C28C}"/>
              </a:ext>
            </a:extLst>
          </p:cNvPr>
          <p:cNvSpPr txBox="1"/>
          <p:nvPr/>
        </p:nvSpPr>
        <p:spPr>
          <a:xfrm>
            <a:off x="0" y="0"/>
            <a:ext cx="9144000" cy="5143499"/>
          </a:xfrm>
          <a:prstGeom prst="rect">
            <a:avLst/>
          </a:prstGeom>
          <a:solidFill>
            <a:srgbClr val="FFF2CC"/>
          </a:solidFill>
          <a:ln w="12701" cap="flat">
            <a:solidFill>
              <a:srgbClr val="70AD47"/>
            </a:solidFill>
            <a:prstDash val="solid"/>
            <a:miter/>
          </a:ln>
        </p:spPr>
        <p:txBody>
          <a:bodyPr vert="horz" wrap="square" lIns="539998" tIns="270004" rIns="539998" bIns="270004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350" b="0" i="0" u="none" strike="noStrike" kern="0" cap="none" spc="0" baseline="0">
              <a:solidFill>
                <a:srgbClr val="000000"/>
              </a:solidFill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4" name="Google Shape;135;p94">
            <a:extLst>
              <a:ext uri="{FF2B5EF4-FFF2-40B4-BE49-F238E27FC236}">
                <a16:creationId xmlns:a16="http://schemas.microsoft.com/office/drawing/2014/main" id="{807AE964-A9E2-911A-65FF-4EAD09C8AE80}"/>
              </a:ext>
            </a:extLst>
          </p:cNvPr>
          <p:cNvSpPr txBox="1"/>
          <p:nvPr/>
        </p:nvSpPr>
        <p:spPr>
          <a:xfrm>
            <a:off x="0" y="0"/>
            <a:ext cx="9144000" cy="761996"/>
          </a:xfrm>
          <a:prstGeom prst="rect">
            <a:avLst/>
          </a:prstGeom>
          <a:solidFill>
            <a:srgbClr val="FFC000"/>
          </a:solidFill>
          <a:ln cap="flat">
            <a:noFill/>
          </a:ln>
        </p:spPr>
        <p:txBody>
          <a:bodyPr vert="horz" wrap="square" lIns="68570" tIns="34271" rIns="68570" bIns="34271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350" b="0" i="0" u="none" strike="noStrike" kern="0" cap="none" spc="0" baseline="0">
              <a:solidFill>
                <a:srgbClr val="000000"/>
              </a:solidFill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5" name="Google Shape;136;p94">
            <a:extLst>
              <a:ext uri="{FF2B5EF4-FFF2-40B4-BE49-F238E27FC236}">
                <a16:creationId xmlns:a16="http://schemas.microsoft.com/office/drawing/2014/main" id="{C2551040-8D54-CBEF-8E08-A177C6A2B24B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2786405" y="60771"/>
            <a:ext cx="3568299" cy="693480"/>
          </a:xfrm>
        </p:spPr>
        <p:txBody>
          <a:bodyPr lIns="91421" tIns="45701" rIns="91421" bIns="45701">
            <a:spAutoFit/>
          </a:bodyPr>
          <a:lstStyle>
            <a:lvl1pPr marL="342900" indent="-400050" algn="r">
              <a:spcBef>
                <a:spcPts val="750"/>
              </a:spcBef>
              <a:buSzPts val="4800"/>
              <a:defRPr sz="3600" b="1">
                <a:latin typeface="Simplified Arabic"/>
                <a:ea typeface="Simplified Arabic"/>
                <a:cs typeface="Simplified Arabic"/>
              </a:defRPr>
            </a:lvl1pPr>
          </a:lstStyle>
          <a:p>
            <a:pPr lvl="0"/>
            <a:endParaRPr lang="fr-FR"/>
          </a:p>
        </p:txBody>
      </p:sp>
      <p:sp>
        <p:nvSpPr>
          <p:cNvPr id="6" name="Google Shape;137;p94">
            <a:extLst>
              <a:ext uri="{FF2B5EF4-FFF2-40B4-BE49-F238E27FC236}">
                <a16:creationId xmlns:a16="http://schemas.microsoft.com/office/drawing/2014/main" id="{183A8A42-2280-969E-238F-4CA198A049E8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503496" y="1259000"/>
            <a:ext cx="8134109" cy="506504"/>
          </a:xfrm>
        </p:spPr>
        <p:txBody>
          <a:bodyPr lIns="91421" tIns="45701" rIns="91421" bIns="45701">
            <a:spAutoFit/>
          </a:bodyPr>
          <a:lstStyle>
            <a:lvl1pPr marL="342900" indent="-314325" algn="r">
              <a:spcBef>
                <a:spcPts val="750"/>
              </a:spcBef>
              <a:buSzPts val="3000"/>
              <a:defRPr sz="2250">
                <a:latin typeface="Simplified Arabic"/>
                <a:ea typeface="Simplified Arabic"/>
                <a:cs typeface="Simplified Arabic"/>
              </a:defRPr>
            </a:lvl1pPr>
          </a:lstStyle>
          <a:p>
            <a:pPr lvl="0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08147558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pPr/>
              <a:t>07/10/2025</a:t>
            </a:fld>
            <a:endParaRPr lang="fr-F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93443268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 : coins arrondis 10">
            <a:extLst>
              <a:ext uri="{FF2B5EF4-FFF2-40B4-BE49-F238E27FC236}">
                <a16:creationId xmlns:a16="http://schemas.microsoft.com/office/drawing/2014/main" id="{E0BC4242-9A8C-5D25-7A48-0D752968C08F}"/>
              </a:ext>
            </a:extLst>
          </p:cNvPr>
          <p:cNvSpPr/>
          <p:nvPr/>
        </p:nvSpPr>
        <p:spPr>
          <a:xfrm>
            <a:off x="927694" y="529571"/>
            <a:ext cx="7258796" cy="4033979"/>
          </a:xfrm>
          <a:prstGeom prst="roundRect">
            <a:avLst>
              <a:gd name="adj" fmla="val 2665"/>
            </a:avLst>
          </a:pr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  <a:effectLst>
            <a:outerShdw blurRad="63500" sx="102000" sy="102000" algn="ctr" rotWithShape="0">
              <a:prstClr val="black">
                <a:alpha val="7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35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05E1EAA-044A-F868-99A6-40884F81B1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pPr/>
              <a:t>07/10/2025</a:t>
            </a:fld>
            <a:endParaRPr lang="fr-FR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5C4152E-60FA-2D27-4B48-3A7F908625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5E59203-A521-FAC9-67B6-E8D7387500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AD36517-4ED4-0548-6E68-9A2D2FC87595}"/>
              </a:ext>
            </a:extLst>
          </p:cNvPr>
          <p:cNvSpPr/>
          <p:nvPr userDrawn="1"/>
        </p:nvSpPr>
        <p:spPr>
          <a:xfrm>
            <a:off x="1020318" y="624676"/>
            <a:ext cx="7073623" cy="3865073"/>
          </a:xfrm>
          <a:prstGeom prst="rect">
            <a:avLst/>
          </a:prstGeom>
          <a:solidFill>
            <a:srgbClr val="E3EE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35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C31B206-CDBC-66FF-FF75-2FB0BB6B3102}"/>
              </a:ext>
            </a:extLst>
          </p:cNvPr>
          <p:cNvSpPr/>
          <p:nvPr userDrawn="1"/>
        </p:nvSpPr>
        <p:spPr>
          <a:xfrm>
            <a:off x="1128490" y="718946"/>
            <a:ext cx="6857279" cy="3676533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63500" sx="102000" sy="102000" algn="ctr" rotWithShape="0">
              <a:prstClr val="black">
                <a:alpha val="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350"/>
          </a:p>
        </p:txBody>
      </p:sp>
      <p:sp>
        <p:nvSpPr>
          <p:cNvPr id="9" name="Title 8">
            <a:extLst>
              <a:ext uri="{FF2B5EF4-FFF2-40B4-BE49-F238E27FC236}">
                <a16:creationId xmlns:a16="http://schemas.microsoft.com/office/drawing/2014/main" id="{5CDF9342-9116-CFDE-97E1-6BEFAA002E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41174" y="1733759"/>
            <a:ext cx="5829300" cy="1675982"/>
          </a:xfrm>
        </p:spPr>
        <p:txBody>
          <a:bodyPr>
            <a:normAutofit/>
          </a:bodyPr>
          <a:lstStyle>
            <a:lvl1pPr algn="ctr">
              <a:defRPr sz="4050" b="1">
                <a:solidFill>
                  <a:schemeClr val="tx2"/>
                </a:solidFill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F3DB1997-A891-40DD-2A8A-7CF8DA76F90A}"/>
              </a:ext>
            </a:extLst>
          </p:cNvPr>
          <p:cNvSpPr/>
          <p:nvPr userDrawn="1"/>
        </p:nvSpPr>
        <p:spPr>
          <a:xfrm>
            <a:off x="1329877" y="4020123"/>
            <a:ext cx="6457872" cy="80275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350"/>
          </a:p>
        </p:txBody>
      </p:sp>
      <p:pic>
        <p:nvPicPr>
          <p:cNvPr id="11" name="Picture 23">
            <a:extLst>
              <a:ext uri="{FF2B5EF4-FFF2-40B4-BE49-F238E27FC236}">
                <a16:creationId xmlns:a16="http://schemas.microsoft.com/office/drawing/2014/main" id="{AC82658B-7A46-B36B-B5A0-5250BDA107A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11596" y="1043503"/>
            <a:ext cx="690324" cy="6903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1684688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-1" y="-28531"/>
            <a:ext cx="9144000" cy="51435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37">
                <a:defRPr/>
              </a:pPr>
              <a:endParaRPr lang="fr-MA" sz="1013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304801" y="1158873"/>
              <a:ext cx="13106399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37">
                <a:defRPr/>
              </a:pPr>
              <a:endParaRPr lang="fr-MA" sz="1013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304801" y="281335"/>
              <a:ext cx="13106399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37">
                <a:defRPr/>
              </a:pPr>
              <a:endParaRPr lang="fr-FR" sz="1013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Freeform 8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>
            <a:off x="8585614" y="204355"/>
            <a:ext cx="217532" cy="164478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print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1013" b="1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CF4ACA0-682B-AA80-F245-664F259B22B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61586" y="146960"/>
            <a:ext cx="7620828" cy="352963"/>
          </a:xfrm>
        </p:spPr>
        <p:txBody>
          <a:bodyPr>
            <a:normAutofit/>
          </a:bodyPr>
          <a:lstStyle>
            <a:lvl1pPr algn="r">
              <a:defRPr sz="1500" b="1">
                <a:solidFill>
                  <a:schemeClr val="bg2">
                    <a:lumMod val="50000"/>
                  </a:schemeClr>
                </a:solidFill>
                <a:latin typeface="+mj-lt"/>
              </a:defRPr>
            </a:lvl1pPr>
          </a:lstStyle>
          <a:p>
            <a:r>
              <a:rPr lang="ar-MA" dirty="0"/>
              <a:t>عنوان</a:t>
            </a:r>
            <a:endParaRPr lang="fr-FR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E5780844-7218-2FB3-DD5F-18DB5CC8CF9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47712" y="514267"/>
            <a:ext cx="7634702" cy="219332"/>
          </a:xfrm>
        </p:spPr>
        <p:txBody>
          <a:bodyPr>
            <a:noAutofit/>
          </a:bodyPr>
          <a:lstStyle>
            <a:lvl1pPr marL="0" indent="0" algn="r">
              <a:buNone/>
              <a:defRPr sz="1050" i="1" baseline="0">
                <a:solidFill>
                  <a:schemeClr val="bg2">
                    <a:lumMod val="75000"/>
                  </a:schemeClr>
                </a:solidFill>
              </a:defRPr>
            </a:lvl1pPr>
          </a:lstStyle>
          <a:p>
            <a:pPr lvl="0"/>
            <a:r>
              <a:rPr lang="ar-MA" dirty="0"/>
              <a:t>توجيهات للأستاذ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391550100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7320784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 preserve="1">
  <p:cSld name="Table of contents">
    <p:spTree>
      <p:nvGrpSpPr>
        <p:cNvPr id="1" name="Shape 4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7" name="Google Shape;467;p13"/>
          <p:cNvSpPr txBox="1">
            <a:spLocks noGrp="1"/>
          </p:cNvSpPr>
          <p:nvPr>
            <p:ph type="title"/>
          </p:nvPr>
        </p:nvSpPr>
        <p:spPr>
          <a:xfrm>
            <a:off x="1966301" y="1631088"/>
            <a:ext cx="2305500" cy="451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r>
              <a:rPr lang="fr-FR"/>
              <a:t>Modifiez le style du titre</a:t>
            </a:r>
            <a:endParaRPr/>
          </a:p>
        </p:txBody>
      </p:sp>
      <p:sp>
        <p:nvSpPr>
          <p:cNvPr id="468" name="Google Shape;468;p13"/>
          <p:cNvSpPr txBox="1">
            <a:spLocks noGrp="1"/>
          </p:cNvSpPr>
          <p:nvPr>
            <p:ph type="subTitle" idx="1"/>
          </p:nvPr>
        </p:nvSpPr>
        <p:spPr>
          <a:xfrm>
            <a:off x="1966304" y="2129194"/>
            <a:ext cx="2305500" cy="48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r>
              <a:rPr lang="fr-FR"/>
              <a:t>Modifiez le style des sous-titres du masque</a:t>
            </a:r>
            <a:endParaRPr/>
          </a:p>
        </p:txBody>
      </p:sp>
      <p:sp>
        <p:nvSpPr>
          <p:cNvPr id="469" name="Google Shape;469;p13"/>
          <p:cNvSpPr txBox="1">
            <a:spLocks noGrp="1"/>
          </p:cNvSpPr>
          <p:nvPr>
            <p:ph type="subTitle" idx="2"/>
          </p:nvPr>
        </p:nvSpPr>
        <p:spPr>
          <a:xfrm flipH="1">
            <a:off x="6015190" y="2129194"/>
            <a:ext cx="2305500" cy="48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r>
              <a:rPr lang="fr-FR"/>
              <a:t>Modifiez le style des sous-titres du masque</a:t>
            </a:r>
            <a:endParaRPr/>
          </a:p>
        </p:txBody>
      </p:sp>
      <p:sp>
        <p:nvSpPr>
          <p:cNvPr id="470" name="Google Shape;470;p13"/>
          <p:cNvSpPr txBox="1">
            <a:spLocks noGrp="1"/>
          </p:cNvSpPr>
          <p:nvPr>
            <p:ph type="title" idx="3"/>
          </p:nvPr>
        </p:nvSpPr>
        <p:spPr>
          <a:xfrm>
            <a:off x="1966325" y="3138025"/>
            <a:ext cx="2305500" cy="527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r>
              <a:rPr lang="fr-FR"/>
              <a:t>Modifiez le style du titre</a:t>
            </a:r>
            <a:endParaRPr/>
          </a:p>
        </p:txBody>
      </p:sp>
      <p:sp>
        <p:nvSpPr>
          <p:cNvPr id="471" name="Google Shape;471;p13"/>
          <p:cNvSpPr txBox="1">
            <a:spLocks noGrp="1"/>
          </p:cNvSpPr>
          <p:nvPr>
            <p:ph type="subTitle" idx="4"/>
          </p:nvPr>
        </p:nvSpPr>
        <p:spPr>
          <a:xfrm>
            <a:off x="1966304" y="3626575"/>
            <a:ext cx="2305500" cy="48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r>
              <a:rPr lang="fr-FR"/>
              <a:t>Modifiez le style des sous-titres du masque</a:t>
            </a:r>
            <a:endParaRPr/>
          </a:p>
        </p:txBody>
      </p:sp>
      <p:sp>
        <p:nvSpPr>
          <p:cNvPr id="472" name="Google Shape;472;p13"/>
          <p:cNvSpPr txBox="1">
            <a:spLocks noGrp="1"/>
          </p:cNvSpPr>
          <p:nvPr>
            <p:ph type="subTitle" idx="5"/>
          </p:nvPr>
        </p:nvSpPr>
        <p:spPr>
          <a:xfrm flipH="1">
            <a:off x="6015190" y="3626575"/>
            <a:ext cx="2305500" cy="48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r>
              <a:rPr lang="fr-FR"/>
              <a:t>Modifiez le style des sous-titres du masque</a:t>
            </a:r>
            <a:endParaRPr/>
          </a:p>
        </p:txBody>
      </p:sp>
      <p:sp>
        <p:nvSpPr>
          <p:cNvPr id="473" name="Google Shape;473;p13"/>
          <p:cNvSpPr txBox="1">
            <a:spLocks noGrp="1"/>
          </p:cNvSpPr>
          <p:nvPr>
            <p:ph type="title" idx="6" hasCustomPrompt="1"/>
          </p:nvPr>
        </p:nvSpPr>
        <p:spPr>
          <a:xfrm>
            <a:off x="823315" y="1815447"/>
            <a:ext cx="11430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r>
              <a:t>xx%</a:t>
            </a:r>
          </a:p>
        </p:txBody>
      </p:sp>
      <p:sp>
        <p:nvSpPr>
          <p:cNvPr id="474" name="Google Shape;474;p13"/>
          <p:cNvSpPr txBox="1">
            <a:spLocks noGrp="1"/>
          </p:cNvSpPr>
          <p:nvPr>
            <p:ph type="title" idx="7" hasCustomPrompt="1"/>
          </p:nvPr>
        </p:nvSpPr>
        <p:spPr>
          <a:xfrm>
            <a:off x="823315" y="3349122"/>
            <a:ext cx="11430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r>
              <a:t>xx%</a:t>
            </a:r>
          </a:p>
        </p:txBody>
      </p:sp>
      <p:sp>
        <p:nvSpPr>
          <p:cNvPr id="475" name="Google Shape;475;p13"/>
          <p:cNvSpPr txBox="1">
            <a:spLocks noGrp="1"/>
          </p:cNvSpPr>
          <p:nvPr>
            <p:ph type="title" idx="8" hasCustomPrompt="1"/>
          </p:nvPr>
        </p:nvSpPr>
        <p:spPr>
          <a:xfrm flipH="1">
            <a:off x="4872196" y="1815447"/>
            <a:ext cx="11430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r>
              <a:t>xx%</a:t>
            </a:r>
          </a:p>
        </p:txBody>
      </p:sp>
      <p:sp>
        <p:nvSpPr>
          <p:cNvPr id="476" name="Google Shape;476;p13"/>
          <p:cNvSpPr txBox="1">
            <a:spLocks noGrp="1"/>
          </p:cNvSpPr>
          <p:nvPr>
            <p:ph type="title" idx="9" hasCustomPrompt="1"/>
          </p:nvPr>
        </p:nvSpPr>
        <p:spPr>
          <a:xfrm flipH="1">
            <a:off x="4872196" y="3349122"/>
            <a:ext cx="11430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r>
              <a:t>xx%</a:t>
            </a:r>
          </a:p>
        </p:txBody>
      </p:sp>
      <p:sp>
        <p:nvSpPr>
          <p:cNvPr id="525" name="Google Shape;525;p13"/>
          <p:cNvSpPr txBox="1">
            <a:spLocks noGrp="1"/>
          </p:cNvSpPr>
          <p:nvPr>
            <p:ph type="title" idx="13"/>
          </p:nvPr>
        </p:nvSpPr>
        <p:spPr>
          <a:xfrm>
            <a:off x="6015201" y="1631088"/>
            <a:ext cx="2305500" cy="451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r>
              <a:rPr lang="fr-FR"/>
              <a:t>Modifiez le style du titre</a:t>
            </a:r>
            <a:endParaRPr/>
          </a:p>
        </p:txBody>
      </p:sp>
      <p:sp>
        <p:nvSpPr>
          <p:cNvPr id="526" name="Google Shape;526;p13"/>
          <p:cNvSpPr txBox="1">
            <a:spLocks noGrp="1"/>
          </p:cNvSpPr>
          <p:nvPr>
            <p:ph type="title" idx="14"/>
          </p:nvPr>
        </p:nvSpPr>
        <p:spPr>
          <a:xfrm>
            <a:off x="6015225" y="3138025"/>
            <a:ext cx="2305500" cy="527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r>
              <a:rPr lang="fr-FR"/>
              <a:t>Modifiez le style du titre</a:t>
            </a:r>
            <a:endParaRPr/>
          </a:p>
        </p:txBody>
      </p:sp>
      <p:sp>
        <p:nvSpPr>
          <p:cNvPr id="527" name="Google Shape;527;p13"/>
          <p:cNvSpPr txBox="1">
            <a:spLocks noGrp="1"/>
          </p:cNvSpPr>
          <p:nvPr>
            <p:ph type="title" idx="15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r>
              <a:rPr lang="fr-FR"/>
              <a:t>Modifiez le style du titre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1346808924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1350"/>
          </a:p>
        </p:txBody>
      </p:sp>
    </p:spTree>
    <p:extLst>
      <p:ext uri="{BB962C8B-B14F-4D97-AF65-F5344CB8AC3E}">
        <p14:creationId xmlns:p14="http://schemas.microsoft.com/office/powerpoint/2010/main" val="18147945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6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207;p24">
            <a:extLst>
              <a:ext uri="{FF2B5EF4-FFF2-40B4-BE49-F238E27FC236}">
                <a16:creationId xmlns:a16="http://schemas.microsoft.com/office/drawing/2014/main" id="{9E574565-9E3D-138D-1A07-254A8473819A}"/>
              </a:ext>
            </a:extLst>
          </p:cNvPr>
          <p:cNvSpPr/>
          <p:nvPr/>
        </p:nvSpPr>
        <p:spPr>
          <a:xfrm>
            <a:off x="0" y="0"/>
            <a:ext cx="9144000" cy="5143499"/>
          </a:xfrm>
          <a:prstGeom prst="rect">
            <a:avLst/>
          </a:prstGeom>
          <a:solidFill>
            <a:srgbClr val="FFFFFF"/>
          </a:solidFill>
          <a:ln cap="flat">
            <a:noFill/>
            <a:prstDash val="solid"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400" b="0" i="0" u="none" strike="noStrike" kern="0" cap="none" spc="0" baseline="0">
              <a:solidFill>
                <a:srgbClr val="FFFFFF"/>
              </a:solidFill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3" name="Google Shape;208;p24">
            <a:extLst>
              <a:ext uri="{FF2B5EF4-FFF2-40B4-BE49-F238E27FC236}">
                <a16:creationId xmlns:a16="http://schemas.microsoft.com/office/drawing/2014/main" id="{B47ECAA5-03A6-A5D2-DDE8-E6B30B219256}"/>
              </a:ext>
            </a:extLst>
          </p:cNvPr>
          <p:cNvSpPr txBox="1"/>
          <p:nvPr/>
        </p:nvSpPr>
        <p:spPr>
          <a:xfrm>
            <a:off x="0" y="0"/>
            <a:ext cx="9144000" cy="5143499"/>
          </a:xfrm>
          <a:prstGeom prst="rect">
            <a:avLst/>
          </a:prstGeom>
          <a:solidFill>
            <a:srgbClr val="FFF2CC"/>
          </a:solidFill>
          <a:ln w="9528" cap="flat">
            <a:solidFill>
              <a:srgbClr val="70AD47"/>
            </a:solidFill>
            <a:prstDash val="solid"/>
            <a:miter/>
          </a:ln>
        </p:spPr>
        <p:txBody>
          <a:bodyPr vert="horz" wrap="square" lIns="539998" tIns="270004" rIns="539998" bIns="270004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400" b="0" i="0" u="none" strike="noStrike" kern="0" cap="none" spc="0" baseline="0">
              <a:solidFill>
                <a:srgbClr val="000000"/>
              </a:solidFill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4" name="Google Shape;209;p24">
            <a:extLst>
              <a:ext uri="{FF2B5EF4-FFF2-40B4-BE49-F238E27FC236}">
                <a16:creationId xmlns:a16="http://schemas.microsoft.com/office/drawing/2014/main" id="{841D69CA-38AE-CC45-8182-A7D8BF1E0D61}"/>
              </a:ext>
            </a:extLst>
          </p:cNvPr>
          <p:cNvSpPr txBox="1"/>
          <p:nvPr/>
        </p:nvSpPr>
        <p:spPr>
          <a:xfrm>
            <a:off x="0" y="0"/>
            <a:ext cx="9144000" cy="761996"/>
          </a:xfrm>
          <a:prstGeom prst="rect">
            <a:avLst/>
          </a:prstGeom>
          <a:solidFill>
            <a:srgbClr val="FFC000"/>
          </a:solidFill>
          <a:ln cap="flat">
            <a:noFill/>
          </a:ln>
        </p:spPr>
        <p:txBody>
          <a:bodyPr vert="horz" wrap="square" lIns="68570" tIns="34271" rIns="68570" bIns="34271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400" b="0" i="0" u="none" strike="noStrike" kern="0" cap="none" spc="0" baseline="0">
              <a:solidFill>
                <a:srgbClr val="000000"/>
              </a:solidFill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5" name="Google Shape;210;p24">
            <a:extLst>
              <a:ext uri="{FF2B5EF4-FFF2-40B4-BE49-F238E27FC236}">
                <a16:creationId xmlns:a16="http://schemas.microsoft.com/office/drawing/2014/main" id="{02E6742A-DCA5-FA0C-C450-3B278B8B42B5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2786405" y="60771"/>
            <a:ext cx="3568199" cy="530699"/>
          </a:xfrm>
          <a:prstGeom prst="rect">
            <a:avLst/>
          </a:prstGeom>
        </p:spPr>
        <p:txBody>
          <a:bodyPr anchorCtr="1">
            <a:spAutoFit/>
          </a:bodyPr>
          <a:lstStyle>
            <a:lvl1pPr indent="-228600" algn="ctr">
              <a:lnSpc>
                <a:spcPct val="100000"/>
              </a:lnSpc>
              <a:spcBef>
                <a:spcPts val="0"/>
              </a:spcBef>
              <a:buNone/>
              <a:defRPr sz="3000"/>
            </a:lvl1pPr>
          </a:lstStyle>
          <a:p>
            <a:pPr lvl="0"/>
            <a:endParaRPr lang="fr-FR"/>
          </a:p>
        </p:txBody>
      </p:sp>
      <p:sp>
        <p:nvSpPr>
          <p:cNvPr id="6" name="Google Shape;211;p24">
            <a:extLst>
              <a:ext uri="{FF2B5EF4-FFF2-40B4-BE49-F238E27FC236}">
                <a16:creationId xmlns:a16="http://schemas.microsoft.com/office/drawing/2014/main" id="{BB39D705-BAC2-BCE7-948F-E53CD5AE0E58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503496" y="1259000"/>
            <a:ext cx="8134200" cy="2331601"/>
          </a:xfrm>
          <a:prstGeom prst="rect">
            <a:avLst/>
          </a:prstGeom>
        </p:spPr>
        <p:txBody>
          <a:bodyPr>
            <a:spAutoFit/>
          </a:bodyPr>
          <a:lstStyle>
            <a:lvl1pPr>
              <a:defRPr/>
            </a:lvl1pPr>
          </a:lstStyle>
          <a:p>
            <a:pPr lvl="0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86253775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1350"/>
          </a:p>
        </p:txBody>
      </p:sp>
      <p:sp>
        <p:nvSpPr>
          <p:cNvPr id="3" name="Google Shape;882;p52"/>
          <p:cNvSpPr txBox="1"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2CC"/>
          </a:solidFill>
          <a:ln w="12700" cap="flat" cmpd="sng">
            <a:solidFill>
              <a:srgbClr val="70AD47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540000" tIns="270000" rIns="540000" bIns="2700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35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" name="Google Shape;885;p52"/>
          <p:cNvSpPr txBox="1"/>
          <p:nvPr userDrawn="1"/>
        </p:nvSpPr>
        <p:spPr>
          <a:xfrm>
            <a:off x="0" y="0"/>
            <a:ext cx="9144000" cy="762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35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" name="Espace réservé du contenu 7"/>
          <p:cNvSpPr>
            <a:spLocks noGrp="1"/>
          </p:cNvSpPr>
          <p:nvPr>
            <p:ph sz="quarter" idx="10" hasCustomPrompt="1"/>
          </p:nvPr>
        </p:nvSpPr>
        <p:spPr>
          <a:xfrm>
            <a:off x="2786401" y="60769"/>
            <a:ext cx="3568304" cy="646290"/>
          </a:xfr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>
            <a:lvl1pPr algn="r">
              <a:defRPr lang="ar-MA" sz="3600" b="1" i="0" u="none" dirty="0" smtClean="0">
                <a:solidFill>
                  <a:schemeClr val="dk1"/>
                </a:solidFill>
                <a:latin typeface="Simplified Arabic"/>
                <a:ea typeface="Simplified Arabic"/>
                <a:cs typeface="Simplified Arabic"/>
              </a:defRPr>
            </a:lvl1pPr>
          </a:lstStyle>
          <a:p>
            <a:pPr marL="0" marR="0" lvl="0" indent="0" algn="ctr" defTabSz="3429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Simplified Arabic"/>
              <a:buNone/>
            </a:pPr>
            <a:r>
              <a:rPr lang="ar-MA" sz="3600" b="1" i="0" u="none" dirty="0">
                <a:solidFill>
                  <a:schemeClr val="dk1"/>
                </a:solidFill>
                <a:latin typeface="Simplified Arabic"/>
                <a:ea typeface="Simplified Arabic"/>
                <a:cs typeface="Simplified Arabic"/>
                <a:sym typeface="Simplified Arabic"/>
              </a:rPr>
              <a:t>عنوان النص</a:t>
            </a:r>
            <a:endParaRPr lang="ar-MA" dirty="0"/>
          </a:p>
        </p:txBody>
      </p:sp>
      <p:sp>
        <p:nvSpPr>
          <p:cNvPr id="10" name="Espace réservé du texte 9"/>
          <p:cNvSpPr>
            <a:spLocks noGrp="1"/>
          </p:cNvSpPr>
          <p:nvPr>
            <p:ph type="body" sz="quarter" idx="11" hasCustomPrompt="1"/>
          </p:nvPr>
        </p:nvSpPr>
        <p:spPr>
          <a:xfrm>
            <a:off x="503499" y="1259003"/>
            <a:ext cx="8134109" cy="611666"/>
          </a:xfr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>
            <a:lvl1pPr algn="r">
              <a:defRPr lang="fr-FR" sz="2250" b="0" i="0" u="none" dirty="0" smtClean="0">
                <a:solidFill>
                  <a:schemeClr val="dk1"/>
                </a:solidFill>
                <a:latin typeface="Simplified Arabic"/>
                <a:ea typeface="Simplified Arabic"/>
                <a:cs typeface="Simplified Arabic"/>
              </a:defRPr>
            </a:lvl1pPr>
            <a:lvl2pPr>
              <a:defRPr lang="fr-FR" sz="1350" dirty="0" smtClean="0"/>
            </a:lvl2pPr>
            <a:lvl3pPr>
              <a:defRPr lang="fr-FR" sz="1350" dirty="0" smtClean="0"/>
            </a:lvl3pPr>
            <a:lvl4pPr>
              <a:defRPr lang="fr-FR" dirty="0" smtClean="0"/>
            </a:lvl4pPr>
            <a:lvl5pPr>
              <a:defRPr lang="fr-MA" dirty="0"/>
            </a:lvl5pPr>
          </a:lstStyle>
          <a:p>
            <a:pPr marL="0" marR="0" lvl="0" indent="146447" algn="just" defTabSz="342900"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Simplified Arabic"/>
              <a:buNone/>
            </a:pPr>
            <a:r>
              <a:rPr lang="ar-MA" sz="2250" b="0" i="0" u="none" dirty="0">
                <a:solidFill>
                  <a:schemeClr val="dk1"/>
                </a:solidFill>
                <a:latin typeface="Simplified Arabic"/>
                <a:ea typeface="Simplified Arabic"/>
                <a:cs typeface="Simplified Arabic"/>
                <a:sym typeface="Simplified Arabic"/>
              </a:rPr>
              <a:t>النص</a:t>
            </a:r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74105677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1350"/>
          </a:p>
        </p:txBody>
      </p:sp>
      <p:sp>
        <p:nvSpPr>
          <p:cNvPr id="3" name="Google Shape;882;p52"/>
          <p:cNvSpPr txBox="1"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2CC"/>
          </a:solidFill>
          <a:ln w="12700" cap="flat" cmpd="sng">
            <a:solidFill>
              <a:srgbClr val="70AD47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540000" tIns="270000" rIns="540000" bIns="2700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35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" name="Google Shape;885;p52"/>
          <p:cNvSpPr txBox="1"/>
          <p:nvPr userDrawn="1"/>
        </p:nvSpPr>
        <p:spPr>
          <a:xfrm>
            <a:off x="0" y="0"/>
            <a:ext cx="9144000" cy="762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35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" name="Espace réservé du contenu 7"/>
          <p:cNvSpPr>
            <a:spLocks noGrp="1"/>
          </p:cNvSpPr>
          <p:nvPr>
            <p:ph sz="quarter" idx="10" hasCustomPrompt="1"/>
          </p:nvPr>
        </p:nvSpPr>
        <p:spPr>
          <a:xfrm>
            <a:off x="2786401" y="60769"/>
            <a:ext cx="3568304" cy="553957"/>
          </a:xfr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>
            <a:lvl1pPr marL="0" marR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Simplified Arabic"/>
              <a:buNone/>
              <a:defRPr lang="fr-FR" sz="3000" dirty="0">
                <a:latin typeface="Calibri (En-têtes)"/>
              </a:defRPr>
            </a:lvl1pPr>
          </a:lstStyle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Simplified Arabic"/>
              <a:buNone/>
            </a:pPr>
            <a:r>
              <a:rPr lang="fr-FR" sz="3000" b="1" i="0" u="none" dirty="0">
                <a:solidFill>
                  <a:schemeClr val="dk1"/>
                </a:solidFill>
                <a:latin typeface="+mj-lt"/>
                <a:ea typeface="Simplified Arabic"/>
                <a:cs typeface="Simplified Arabic"/>
                <a:sym typeface="Simplified Arabic"/>
              </a:rPr>
              <a:t>Titre du texte</a:t>
            </a:r>
            <a:endParaRPr lang="fr-FR" sz="1050" dirty="0">
              <a:latin typeface="+mj-lt"/>
            </a:endParaRPr>
          </a:p>
        </p:txBody>
      </p:sp>
      <p:sp>
        <p:nvSpPr>
          <p:cNvPr id="10" name="Espace réservé du texte 9"/>
          <p:cNvSpPr>
            <a:spLocks noGrp="1"/>
          </p:cNvSpPr>
          <p:nvPr>
            <p:ph type="body" sz="quarter" idx="11" hasCustomPrompt="1"/>
          </p:nvPr>
        </p:nvSpPr>
        <p:spPr>
          <a:xfrm>
            <a:off x="503499" y="1259004"/>
            <a:ext cx="8134109" cy="2354491"/>
          </a:xfrm>
          <a:noFill/>
        </p:spPr>
        <p:txBody>
          <a:bodyPr wrap="square" rtlCol="0">
            <a:spAutoFit/>
          </a:bodyPr>
          <a:lstStyle>
            <a:lvl1pPr>
              <a:defRPr lang="fr-MA" b="0" i="0" u="none" dirty="0">
                <a:solidFill>
                  <a:schemeClr val="dk1"/>
                </a:solidFill>
                <a:cs typeface="Simplified Arabic"/>
              </a:defRPr>
            </a:lvl1pPr>
          </a:lstStyle>
          <a:p>
            <a:pPr marL="0" marR="0" lvl="0" indent="0" defTabSz="3429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fr-FR" sz="2100" b="0" i="0" u="none" kern="120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Ceci</a:t>
            </a:r>
            <a:r>
              <a:rPr lang="fr-FR" sz="2100" b="0" i="0" u="none" kern="1200" baseline="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 est un paragraphe du texte étudié. </a:t>
            </a:r>
            <a:r>
              <a:rPr lang="fr-FR" sz="2100" b="0" i="0" u="none" kern="120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Ceci</a:t>
            </a:r>
            <a:r>
              <a:rPr lang="fr-FR" sz="2100" b="0" i="0" u="none" kern="1200" baseline="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 est un paragraphe du texte étudié. </a:t>
            </a:r>
            <a:r>
              <a:rPr lang="fr-FR" sz="2100" b="0" i="0" u="none" kern="120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Ceci</a:t>
            </a:r>
            <a:r>
              <a:rPr lang="fr-FR" sz="2100" b="0" i="0" u="none" kern="1200" baseline="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 est un paragraphe du texte étudié. </a:t>
            </a:r>
            <a:r>
              <a:rPr lang="fr-FR" sz="2100" b="0" i="0" u="none" kern="120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Ceci</a:t>
            </a:r>
            <a:r>
              <a:rPr lang="fr-FR" sz="2100" b="0" i="0" u="none" kern="1200" baseline="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 est un paragraphe du texte étudié. </a:t>
            </a:r>
            <a:r>
              <a:rPr lang="fr-FR" sz="2100" b="0" i="0" u="none" kern="120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Ceci</a:t>
            </a:r>
            <a:r>
              <a:rPr lang="fr-FR" sz="2100" b="0" i="0" u="none" kern="1200" baseline="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 est un paragraphe du texte étudié.</a:t>
            </a:r>
            <a:r>
              <a:rPr lang="fr-FR" sz="2100" b="0" i="0" u="non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  <a:sym typeface="Simplified Arabic"/>
              </a:rPr>
              <a:t> </a:t>
            </a:r>
            <a:r>
              <a:rPr lang="fr-FR" sz="2100" b="0" i="0" u="none" kern="120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Ceci</a:t>
            </a:r>
            <a:r>
              <a:rPr lang="fr-FR" sz="2100" b="0" i="0" u="none" kern="1200" baseline="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 est un paragraphe du texte étudié. </a:t>
            </a:r>
            <a:r>
              <a:rPr lang="fr-FR" sz="2100" b="0" i="0" u="none" kern="120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Ceci</a:t>
            </a:r>
            <a:r>
              <a:rPr lang="fr-FR" sz="2100" b="0" i="0" u="none" kern="1200" baseline="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 est un paragraphe du texte étudié. </a:t>
            </a:r>
            <a:r>
              <a:rPr lang="fr-FR" sz="2100" b="0" i="0" u="none" kern="120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Ceci</a:t>
            </a:r>
            <a:r>
              <a:rPr lang="fr-FR" sz="2100" b="0" i="0" u="none" kern="1200" baseline="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 est un paragraphe du texte étudié. </a:t>
            </a:r>
            <a:r>
              <a:rPr lang="fr-FR" sz="2100" b="0" i="0" u="none" kern="120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Ceci</a:t>
            </a:r>
            <a:r>
              <a:rPr lang="fr-FR" sz="2100" b="0" i="0" u="none" kern="1200" baseline="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 est un paragraphe du texte étudié. </a:t>
            </a:r>
            <a:r>
              <a:rPr lang="fr-FR" sz="2100" b="0" i="0" u="none" kern="120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Ceci</a:t>
            </a:r>
            <a:r>
              <a:rPr lang="fr-FR" sz="2100" b="0" i="0" u="none" kern="1200" baseline="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 est un paragraphe du texte étudié.</a:t>
            </a:r>
            <a:endParaRPr lang="fr-FR" sz="21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marL="0" marR="0" lvl="0" indent="0" defTabSz="3429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126540558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pPr/>
              <a:t>07/10/2025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80509546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>
            <a:extLst>
              <a:ext uri="{FF2B5EF4-FFF2-40B4-BE49-F238E27FC236}">
                <a16:creationId xmlns:a16="http://schemas.microsoft.com/office/drawing/2014/main" id="{23DE32A5-6181-4C51-AD5C-3F1A448478A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42647" y="254632"/>
            <a:ext cx="8679898" cy="543185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405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2544631097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160;p18">
            <a:extLst>
              <a:ext uri="{FF2B5EF4-FFF2-40B4-BE49-F238E27FC236}">
                <a16:creationId xmlns:a16="http://schemas.microsoft.com/office/drawing/2014/main" id="{1913098F-353F-0B84-74FC-BBFF4FDBB800}"/>
              </a:ext>
            </a:extLst>
          </p:cNvPr>
          <p:cNvSpPr/>
          <p:nvPr userDrawn="1"/>
        </p:nvSpPr>
        <p:spPr>
          <a:xfrm>
            <a:off x="40650" y="35618"/>
            <a:ext cx="9078102" cy="558902"/>
          </a:xfrm>
          <a:custGeom>
            <a:avLst>
              <a:gd name="f0" fmla="val 3118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2F2F2"/>
          </a:solidFill>
          <a:ln cap="flat">
            <a:noFill/>
            <a:prstDash val="solid"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000" b="0" i="0" u="none" strike="noStrike" kern="0" cap="none" spc="0" baseline="0">
              <a:solidFill>
                <a:srgbClr val="FFFFFF"/>
              </a:solidFill>
              <a:uFillTx/>
              <a:latin typeface="Dosis"/>
              <a:ea typeface="Dosis"/>
              <a:cs typeface="Dosis"/>
            </a:endParaRPr>
          </a:p>
        </p:txBody>
      </p:sp>
      <p:pic>
        <p:nvPicPr>
          <p:cNvPr id="4" name="Picture 2" descr="Image générée">
            <a:extLst>
              <a:ext uri="{FF2B5EF4-FFF2-40B4-BE49-F238E27FC236}">
                <a16:creationId xmlns:a16="http://schemas.microsoft.com/office/drawing/2014/main" id="{B7028783-83EE-9AC7-A760-5D60AF849776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9" t="24327" r="75793" b="61972"/>
          <a:stretch>
            <a:fillRect/>
          </a:stretch>
        </p:blipFill>
        <p:spPr bwMode="auto">
          <a:xfrm>
            <a:off x="0" y="1777"/>
            <a:ext cx="594323" cy="593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D599B769-0F92-A97C-4FC8-077F298CD4A9}"/>
              </a:ext>
            </a:extLst>
          </p:cNvPr>
          <p:cNvSpPr/>
          <p:nvPr userDrawn="1"/>
        </p:nvSpPr>
        <p:spPr>
          <a:xfrm>
            <a:off x="-2893" y="0"/>
            <a:ext cx="9125874" cy="5143500"/>
          </a:xfrm>
          <a:prstGeom prst="rect">
            <a:avLst/>
          </a:prstGeom>
          <a:noFill/>
          <a:ln w="76200" cap="flat" cmpd="sng" algn="ctr">
            <a:solidFill>
              <a:srgbClr val="0F9ED5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2070372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160;p18">
            <a:extLst>
              <a:ext uri="{FF2B5EF4-FFF2-40B4-BE49-F238E27FC236}">
                <a16:creationId xmlns:a16="http://schemas.microsoft.com/office/drawing/2014/main" id="{5C0EF3B0-3AE3-0FB9-E88B-033B5F8C4CCC}"/>
              </a:ext>
            </a:extLst>
          </p:cNvPr>
          <p:cNvSpPr/>
          <p:nvPr userDrawn="1"/>
        </p:nvSpPr>
        <p:spPr>
          <a:xfrm>
            <a:off x="40650" y="35618"/>
            <a:ext cx="9078102" cy="558902"/>
          </a:xfrm>
          <a:custGeom>
            <a:avLst>
              <a:gd name="f0" fmla="val 3118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2F2F2"/>
          </a:solidFill>
          <a:ln cap="flat">
            <a:noFill/>
            <a:prstDash val="solid"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000" b="0" i="0" u="none" strike="noStrike" kern="0" cap="none" spc="0" baseline="0">
              <a:solidFill>
                <a:srgbClr val="FFFFFF"/>
              </a:solidFill>
              <a:uFillTx/>
              <a:latin typeface="Dosis"/>
              <a:ea typeface="Dosis"/>
              <a:cs typeface="Dosis"/>
            </a:endParaRPr>
          </a:p>
        </p:txBody>
      </p:sp>
      <p:pic>
        <p:nvPicPr>
          <p:cNvPr id="4" name="Picture 2" descr="Image générée">
            <a:extLst>
              <a:ext uri="{FF2B5EF4-FFF2-40B4-BE49-F238E27FC236}">
                <a16:creationId xmlns:a16="http://schemas.microsoft.com/office/drawing/2014/main" id="{61527BB1-8EC0-B5AE-8E95-7D8F74806188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9" t="24327" r="75793" b="61972"/>
          <a:stretch>
            <a:fillRect/>
          </a:stretch>
        </p:blipFill>
        <p:spPr bwMode="auto">
          <a:xfrm>
            <a:off x="0" y="1777"/>
            <a:ext cx="594323" cy="593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60C4DDEB-614C-0B65-68D2-17028C5E34B8}"/>
              </a:ext>
            </a:extLst>
          </p:cNvPr>
          <p:cNvSpPr/>
          <p:nvPr userDrawn="1"/>
        </p:nvSpPr>
        <p:spPr>
          <a:xfrm>
            <a:off x="-2893" y="0"/>
            <a:ext cx="9125874" cy="5143500"/>
          </a:xfrm>
          <a:prstGeom prst="rect">
            <a:avLst/>
          </a:prstGeom>
          <a:noFill/>
          <a:ln w="76200" cap="flat" cmpd="sng" algn="ctr">
            <a:solidFill>
              <a:srgbClr val="0F9ED5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7362399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160;p18">
            <a:extLst>
              <a:ext uri="{FF2B5EF4-FFF2-40B4-BE49-F238E27FC236}">
                <a16:creationId xmlns:a16="http://schemas.microsoft.com/office/drawing/2014/main" id="{53E160E5-922D-4F33-25A4-D24C79339977}"/>
              </a:ext>
            </a:extLst>
          </p:cNvPr>
          <p:cNvSpPr/>
          <p:nvPr userDrawn="1"/>
        </p:nvSpPr>
        <p:spPr>
          <a:xfrm>
            <a:off x="40650" y="36831"/>
            <a:ext cx="9078102" cy="558902"/>
          </a:xfrm>
          <a:custGeom>
            <a:avLst>
              <a:gd name="f0" fmla="val 3118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2F2F2"/>
          </a:solidFill>
          <a:ln cap="flat">
            <a:noFill/>
            <a:prstDash val="solid"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000" b="0" i="0" u="none" strike="noStrike" kern="0" cap="none" spc="0" baseline="0">
              <a:solidFill>
                <a:srgbClr val="FFFFFF"/>
              </a:solidFill>
              <a:uFillTx/>
              <a:latin typeface="Dosis"/>
              <a:ea typeface="Dosis"/>
              <a:cs typeface="Dosis"/>
            </a:endParaRPr>
          </a:p>
        </p:txBody>
      </p:sp>
      <p:pic>
        <p:nvPicPr>
          <p:cNvPr id="4" name="Picture 2" descr="Image générée">
            <a:extLst>
              <a:ext uri="{FF2B5EF4-FFF2-40B4-BE49-F238E27FC236}">
                <a16:creationId xmlns:a16="http://schemas.microsoft.com/office/drawing/2014/main" id="{B3711266-8D89-BA8C-BBEE-4B5A543DECC4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9" t="24327" r="75793" b="61972"/>
          <a:stretch>
            <a:fillRect/>
          </a:stretch>
        </p:blipFill>
        <p:spPr bwMode="auto">
          <a:xfrm>
            <a:off x="0" y="1777"/>
            <a:ext cx="594323" cy="593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4C004D39-D57C-6EB9-9D24-BEF20B6ECE21}"/>
              </a:ext>
            </a:extLst>
          </p:cNvPr>
          <p:cNvSpPr/>
          <p:nvPr userDrawn="1"/>
        </p:nvSpPr>
        <p:spPr>
          <a:xfrm>
            <a:off x="-2893" y="0"/>
            <a:ext cx="9125874" cy="5143500"/>
          </a:xfrm>
          <a:prstGeom prst="rect">
            <a:avLst/>
          </a:prstGeom>
          <a:noFill/>
          <a:ln w="76200" cap="flat" cmpd="sng" algn="ctr">
            <a:solidFill>
              <a:srgbClr val="0F9ED5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4305396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160;p18">
            <a:extLst>
              <a:ext uri="{FF2B5EF4-FFF2-40B4-BE49-F238E27FC236}">
                <a16:creationId xmlns:a16="http://schemas.microsoft.com/office/drawing/2014/main" id="{F432DC23-0253-5AD6-33B3-C575BFDB731E}"/>
              </a:ext>
            </a:extLst>
          </p:cNvPr>
          <p:cNvSpPr/>
          <p:nvPr userDrawn="1"/>
        </p:nvSpPr>
        <p:spPr>
          <a:xfrm>
            <a:off x="40650" y="36831"/>
            <a:ext cx="9078102" cy="558902"/>
          </a:xfrm>
          <a:custGeom>
            <a:avLst>
              <a:gd name="f0" fmla="val 3118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2F2F2"/>
          </a:solidFill>
          <a:ln cap="flat">
            <a:noFill/>
            <a:prstDash val="solid"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000" b="0" i="0" u="none" strike="noStrike" kern="0" cap="none" spc="0" baseline="0">
              <a:solidFill>
                <a:srgbClr val="FFFFFF"/>
              </a:solidFill>
              <a:uFillTx/>
              <a:latin typeface="Dosis"/>
              <a:ea typeface="Dosis"/>
              <a:cs typeface="Dosis"/>
            </a:endParaRPr>
          </a:p>
        </p:txBody>
      </p:sp>
      <p:pic>
        <p:nvPicPr>
          <p:cNvPr id="4" name="Picture 2" descr="Image générée">
            <a:extLst>
              <a:ext uri="{FF2B5EF4-FFF2-40B4-BE49-F238E27FC236}">
                <a16:creationId xmlns:a16="http://schemas.microsoft.com/office/drawing/2014/main" id="{A316A8AB-CA3D-2359-F7EF-0FA380B260C6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9" t="24327" r="75793" b="61972"/>
          <a:stretch>
            <a:fillRect/>
          </a:stretch>
        </p:blipFill>
        <p:spPr bwMode="auto">
          <a:xfrm>
            <a:off x="0" y="1777"/>
            <a:ext cx="594323" cy="593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6EC32605-CD0E-DCB7-9755-66098C8F4C5B}"/>
              </a:ext>
            </a:extLst>
          </p:cNvPr>
          <p:cNvSpPr/>
          <p:nvPr userDrawn="1"/>
        </p:nvSpPr>
        <p:spPr>
          <a:xfrm>
            <a:off x="-2893" y="0"/>
            <a:ext cx="9125874" cy="5143500"/>
          </a:xfrm>
          <a:prstGeom prst="rect">
            <a:avLst/>
          </a:prstGeom>
          <a:noFill/>
          <a:ln w="76200" cap="flat" cmpd="sng" algn="ctr">
            <a:solidFill>
              <a:srgbClr val="0F9ED5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8496613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160;p18">
            <a:extLst>
              <a:ext uri="{FF2B5EF4-FFF2-40B4-BE49-F238E27FC236}">
                <a16:creationId xmlns:a16="http://schemas.microsoft.com/office/drawing/2014/main" id="{923A2753-3547-528B-74DD-48A60173F007}"/>
              </a:ext>
            </a:extLst>
          </p:cNvPr>
          <p:cNvSpPr/>
          <p:nvPr userDrawn="1"/>
        </p:nvSpPr>
        <p:spPr>
          <a:xfrm>
            <a:off x="40650" y="36831"/>
            <a:ext cx="9078102" cy="558902"/>
          </a:xfrm>
          <a:custGeom>
            <a:avLst>
              <a:gd name="f0" fmla="val 3118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2F2F2"/>
          </a:solidFill>
          <a:ln cap="flat">
            <a:noFill/>
            <a:prstDash val="solid"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000" b="0" i="0" u="none" strike="noStrike" kern="0" cap="none" spc="0" baseline="0">
              <a:solidFill>
                <a:srgbClr val="FFFFFF"/>
              </a:solidFill>
              <a:uFillTx/>
              <a:latin typeface="Dosis"/>
              <a:ea typeface="Dosis"/>
              <a:cs typeface="Dosis"/>
            </a:endParaRPr>
          </a:p>
        </p:txBody>
      </p:sp>
      <p:pic>
        <p:nvPicPr>
          <p:cNvPr id="4" name="Picture 2" descr="Image générée">
            <a:extLst>
              <a:ext uri="{FF2B5EF4-FFF2-40B4-BE49-F238E27FC236}">
                <a16:creationId xmlns:a16="http://schemas.microsoft.com/office/drawing/2014/main" id="{E4C7DB0D-C9CD-7C33-F855-C06884F7F2B2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9" t="24327" r="75793" b="61972"/>
          <a:stretch>
            <a:fillRect/>
          </a:stretch>
        </p:blipFill>
        <p:spPr bwMode="auto">
          <a:xfrm>
            <a:off x="0" y="1777"/>
            <a:ext cx="594323" cy="593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48C993DA-E1C9-791E-1492-1F9257D9DF39}"/>
              </a:ext>
            </a:extLst>
          </p:cNvPr>
          <p:cNvSpPr/>
          <p:nvPr userDrawn="1"/>
        </p:nvSpPr>
        <p:spPr>
          <a:xfrm>
            <a:off x="-2893" y="0"/>
            <a:ext cx="9125874" cy="5143500"/>
          </a:xfrm>
          <a:prstGeom prst="rect">
            <a:avLst/>
          </a:prstGeom>
          <a:noFill/>
          <a:ln w="76200" cap="flat" cmpd="sng" algn="ctr">
            <a:solidFill>
              <a:srgbClr val="0F9ED5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1367339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crip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105;p16">
            <a:extLst>
              <a:ext uri="{FF2B5EF4-FFF2-40B4-BE49-F238E27FC236}">
                <a16:creationId xmlns:a16="http://schemas.microsoft.com/office/drawing/2014/main" id="{6303E652-32E0-DDB2-5D9B-D79640077D21}"/>
              </a:ext>
            </a:extLst>
          </p:cNvPr>
          <p:cNvSpPr/>
          <p:nvPr userDrawn="1"/>
        </p:nvSpPr>
        <p:spPr>
          <a:xfrm>
            <a:off x="62388" y="43178"/>
            <a:ext cx="9029849" cy="820057"/>
          </a:xfrm>
          <a:prstGeom prst="roundRect">
            <a:avLst>
              <a:gd name="adj" fmla="val 14434"/>
            </a:avLst>
          </a:pr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350">
              <a:solidFill>
                <a:srgbClr val="FFFFF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6F843387-26F0-446F-1344-3DC0971C790A}"/>
              </a:ext>
            </a:extLst>
          </p:cNvPr>
          <p:cNvSpPr/>
          <p:nvPr userDrawn="1"/>
        </p:nvSpPr>
        <p:spPr>
          <a:xfrm>
            <a:off x="0" y="0"/>
            <a:ext cx="9092237" cy="5143500"/>
          </a:xfrm>
          <a:prstGeom prst="rect">
            <a:avLst/>
          </a:prstGeom>
          <a:noFill/>
          <a:ln w="76200">
            <a:solidFill>
              <a:srgbClr val="8BC14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11" name="Picture 2" descr="Image générée">
            <a:extLst>
              <a:ext uri="{FF2B5EF4-FFF2-40B4-BE49-F238E27FC236}">
                <a16:creationId xmlns:a16="http://schemas.microsoft.com/office/drawing/2014/main" id="{23A71465-ECCE-7B99-8211-74953864D04B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9" t="24327" r="75793" b="61972"/>
          <a:stretch>
            <a:fillRect/>
          </a:stretch>
        </p:blipFill>
        <p:spPr bwMode="auto">
          <a:xfrm>
            <a:off x="62388" y="57070"/>
            <a:ext cx="822096" cy="8222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01126454"/>
      </p:ext>
    </p:extLst>
  </p:cSld>
  <p:clrMapOvr>
    <a:masterClrMapping/>
  </p:clrMapOvr>
  <p:hf sldNum="0"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213;p25">
            <a:extLst>
              <a:ext uri="{FF2B5EF4-FFF2-40B4-BE49-F238E27FC236}">
                <a16:creationId xmlns:a16="http://schemas.microsoft.com/office/drawing/2014/main" id="{45D174A0-CD4E-869D-DC0A-BFC479A531DC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199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3" name="Google Shape;214;p25">
            <a:extLst>
              <a:ext uri="{FF2B5EF4-FFF2-40B4-BE49-F238E27FC236}">
                <a16:creationId xmlns:a16="http://schemas.microsoft.com/office/drawing/2014/main" id="{ACE2D79D-64B8-FBCC-B552-8B9C81D91164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628650" y="4767260"/>
            <a:ext cx="2057400" cy="273899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4" name="Google Shape;215;p25">
            <a:extLst>
              <a:ext uri="{FF2B5EF4-FFF2-40B4-BE49-F238E27FC236}">
                <a16:creationId xmlns:a16="http://schemas.microsoft.com/office/drawing/2014/main" id="{28DD4AE5-900B-38AC-F29B-64B65802606B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3028949" y="4767260"/>
            <a:ext cx="3086099" cy="273899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5" name="Google Shape;216;p25">
            <a:extLst>
              <a:ext uri="{FF2B5EF4-FFF2-40B4-BE49-F238E27FC236}">
                <a16:creationId xmlns:a16="http://schemas.microsoft.com/office/drawing/2014/main" id="{72970308-E895-AAA4-D49D-F8948A474EEC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6457949" y="4767260"/>
            <a:ext cx="2057400" cy="273899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8838A6BF-B8F6-446D-B38E-D5D93A388C70}" type="slidenum">
              <a:rPr/>
              <a:pPr lvl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30304567"/>
      </p:ext>
    </p:extLst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493;p66">
            <a:extLst>
              <a:ext uri="{FF2B5EF4-FFF2-40B4-BE49-F238E27FC236}">
                <a16:creationId xmlns:a16="http://schemas.microsoft.com/office/drawing/2014/main" id="{4DA05920-DA05-97C0-5204-8E369B08A918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628650" y="4767260"/>
            <a:ext cx="2057400" cy="273899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3" name="Google Shape;494;p66">
            <a:extLst>
              <a:ext uri="{FF2B5EF4-FFF2-40B4-BE49-F238E27FC236}">
                <a16:creationId xmlns:a16="http://schemas.microsoft.com/office/drawing/2014/main" id="{B7662C5C-BEE2-9D3A-3BCF-DAC2133B2FC2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3028949" y="4767260"/>
            <a:ext cx="3086099" cy="273899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4" name="Google Shape;495;p66">
            <a:extLst>
              <a:ext uri="{FF2B5EF4-FFF2-40B4-BE49-F238E27FC236}">
                <a16:creationId xmlns:a16="http://schemas.microsoft.com/office/drawing/2014/main" id="{2F69D0FD-1052-A1D5-EAC3-CCA1C10E4349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6457949" y="4767260"/>
            <a:ext cx="2057400" cy="273899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8B6157E9-D3C2-408A-8624-22B2CE8B1F99}" type="slidenum">
              <a:rPr/>
              <a:pPr lvl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88898104"/>
      </p:ext>
    </p:extLst>
  </p:cSld>
  <p:clrMapOvr>
    <a:masterClrMapping/>
  </p:clrMapOvr>
  <p:hf sldNum="0" hdr="0" ftr="0" dt="0"/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98F03CC-BE3A-A23A-4149-4C1FCBB37A68}"/>
              </a:ext>
            </a:extLst>
          </p:cNvPr>
          <p:cNvSpPr txBox="1">
            <a:spLocks noGrp="1"/>
          </p:cNvSpPr>
          <p:nvPr>
            <p:ph type="ctrTitle"/>
          </p:nvPr>
        </p:nvSpPr>
        <p:spPr>
          <a:xfrm>
            <a:off x="1143000" y="841769"/>
            <a:ext cx="6858000" cy="1790696"/>
          </a:xfrm>
          <a:prstGeom prst="rect">
            <a:avLst/>
          </a:prstGeom>
        </p:spPr>
        <p:txBody>
          <a:bodyPr anchor="b" anchorCtr="1"/>
          <a:lstStyle>
            <a:lvl1pPr algn="ctr">
              <a:defRPr sz="4500"/>
            </a:lvl1pPr>
          </a:lstStyle>
          <a:p>
            <a:pPr lvl="0"/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53401E7B-9CC0-5018-CDC0-DCDF7991DB4C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>
            <a:off x="1143000" y="2701530"/>
            <a:ext cx="6858000" cy="1241819"/>
          </a:xfrm>
          <a:prstGeom prst="rect">
            <a:avLst/>
          </a:prstGeom>
        </p:spPr>
        <p:txBody>
          <a:bodyPr anchorCtr="1"/>
          <a:lstStyle>
            <a:lvl1pPr marL="0" indent="0" algn="ctr">
              <a:buNone/>
              <a:defRPr sz="1800"/>
            </a:lvl1pPr>
          </a:lstStyle>
          <a:p>
            <a:pPr lvl="0"/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CEE9EC70-A0D8-3F9B-DA8B-D83F7D9F1583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628650" y="4767260"/>
            <a:ext cx="20574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D8FA9865-4FAE-4140-90AC-D386D6FC41BA}" type="datetime1">
              <a:rPr lang="fr-FR"/>
              <a:pPr lvl="0"/>
              <a:t>07/10/2025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D9BCF521-CBE6-7D93-8E66-FF0B9CA59E76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3028949" y="4767260"/>
            <a:ext cx="3086099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5644064D-11B5-0959-0E40-8E5AA279D739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6457949" y="4767260"/>
            <a:ext cx="20574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F03377B7-3CAF-4A67-911C-D4B2E0FBA256}" type="slidenum">
              <a:rPr/>
              <a:pPr lvl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24511627"/>
      </p:ext>
    </p:extLst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88B5D43-BA5C-898F-BBAB-56DD1E45637C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5DF425C5-3A47-A6FB-FEB7-1F1214958DC3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628650" y="1369222"/>
            <a:ext cx="7886700" cy="3263502"/>
          </a:xfrm>
          <a:prstGeom prst="rect">
            <a:avLst/>
          </a:prstGeo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541C8FB1-59B6-8917-C2E9-01D00A186FAD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628650" y="4767260"/>
            <a:ext cx="20574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02ABDDBA-8375-4493-853A-C01FB35A2F46}" type="datetime1">
              <a:rPr lang="fr-FR"/>
              <a:pPr lvl="0"/>
              <a:t>07/10/2025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94D426A0-BF39-0B3E-4E5A-B27F37CF747A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3028949" y="4767260"/>
            <a:ext cx="3086099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B36D1069-880A-CC55-F2C5-12F6990278FF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6457949" y="4767260"/>
            <a:ext cx="20574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CD731844-473A-4C86-8314-198431F5C6DA}" type="slidenum">
              <a:rPr/>
              <a:pPr lvl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8794903"/>
      </p:ext>
    </p:extLst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D634C8A-A1ED-38C2-A740-8920CA1BF100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23885" y="1282299"/>
            <a:ext cx="7886700" cy="2139549"/>
          </a:xfrm>
          <a:prstGeom prst="rect">
            <a:avLst/>
          </a:prstGeom>
        </p:spPr>
        <p:txBody>
          <a:bodyPr anchor="b"/>
          <a:lstStyle>
            <a:lvl1pPr>
              <a:defRPr sz="4500"/>
            </a:lvl1pPr>
          </a:lstStyle>
          <a:p>
            <a:pPr lvl="0"/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EDAE1F2-C491-FB41-F3A0-731241B0EE70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23885" y="3442094"/>
            <a:ext cx="7886700" cy="112514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solidFill>
                  <a:srgbClr val="898989"/>
                </a:solidFill>
              </a:defRPr>
            </a:lvl1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C07C12CB-08FE-F3C2-D518-C77FED214D4E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628650" y="4767260"/>
            <a:ext cx="20574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D015A79E-26D0-40DE-9631-3AFBD54ADF9B}" type="datetime1">
              <a:rPr lang="fr-FR"/>
              <a:pPr lvl="0"/>
              <a:t>07/10/2025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C736A8E7-1053-E785-C1F4-889B0967F0B3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3028949" y="4767260"/>
            <a:ext cx="3086099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8D280820-5FB9-895F-2FF2-D3A2133DFE50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6457949" y="4767260"/>
            <a:ext cx="20574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D948F3B7-A9A2-42B0-95B6-9ACC30609773}" type="slidenum">
              <a:rPr/>
              <a:pPr lvl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61922769"/>
      </p:ext>
    </p:extLst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E3F56D4-C390-6CB6-860D-A2D23454D18B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ABB8FC78-9E9A-2810-9029-F64DDF26DD25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628650" y="1369222"/>
            <a:ext cx="3886200" cy="3263502"/>
          </a:xfrm>
          <a:prstGeom prst="rect">
            <a:avLst/>
          </a:prstGeo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23603502-9A30-4E5F-9309-78EF62F36A87}"/>
              </a:ext>
            </a:extLst>
          </p:cNvPr>
          <p:cNvSpPr txBox="1">
            <a:spLocks noGrp="1"/>
          </p:cNvSpPr>
          <p:nvPr>
            <p:ph idx="2"/>
          </p:nvPr>
        </p:nvSpPr>
        <p:spPr>
          <a:xfrm>
            <a:off x="4629149" y="1369222"/>
            <a:ext cx="3886200" cy="3263502"/>
          </a:xfrm>
          <a:prstGeom prst="rect">
            <a:avLst/>
          </a:prstGeo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963BB7BA-5645-2C56-F1A8-3FAAE4448BC1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628650" y="4767260"/>
            <a:ext cx="20574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20022089-A5D7-4EF6-B709-E23F02F99E33}" type="datetime1">
              <a:rPr lang="fr-FR"/>
              <a:pPr lvl="0"/>
              <a:t>07/10/2025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063D669F-90CE-62A8-D56C-6A45E2A25AAB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3028949" y="4767260"/>
            <a:ext cx="3086099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FEB402BF-B0A2-417A-543B-DCF7F5148AA7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6457949" y="4767260"/>
            <a:ext cx="20574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439C9F48-11D4-4921-8BD7-2A616E495D9D}" type="slidenum">
              <a:rPr/>
              <a:pPr lvl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79759150"/>
      </p:ext>
    </p:extLst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7D861A3-7257-3FFF-C891-4650B6F485EB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29838" y="273844"/>
            <a:ext cx="7886700" cy="994172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1201EC79-B0FA-E7AB-CB38-5EAE87840AEF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29838" y="1260875"/>
            <a:ext cx="3868341" cy="617933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800" b="1"/>
            </a:lvl1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11A2FA59-16DE-D95A-A143-34FA408214E0}"/>
              </a:ext>
            </a:extLst>
          </p:cNvPr>
          <p:cNvSpPr txBox="1">
            <a:spLocks noGrp="1"/>
          </p:cNvSpPr>
          <p:nvPr>
            <p:ph idx="2"/>
          </p:nvPr>
        </p:nvSpPr>
        <p:spPr>
          <a:xfrm>
            <a:off x="629838" y="1878808"/>
            <a:ext cx="3868341" cy="2763444"/>
          </a:xfrm>
          <a:prstGeom prst="rect">
            <a:avLst/>
          </a:prstGeo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A5445CB9-81A6-B8FF-6877-A855C692534C}"/>
              </a:ext>
            </a:extLst>
          </p:cNvPr>
          <p:cNvSpPr txBox="1">
            <a:spLocks noGrp="1"/>
          </p:cNvSpPr>
          <p:nvPr>
            <p:ph type="body" idx="3"/>
          </p:nvPr>
        </p:nvSpPr>
        <p:spPr>
          <a:xfrm>
            <a:off x="4629149" y="1260875"/>
            <a:ext cx="3887388" cy="617933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800" b="1"/>
            </a:lvl1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B65F5C5E-CE78-E84F-B7CF-E6176F62652F}"/>
              </a:ext>
            </a:extLst>
          </p:cNvPr>
          <p:cNvSpPr txBox="1">
            <a:spLocks noGrp="1"/>
          </p:cNvSpPr>
          <p:nvPr>
            <p:ph idx="4"/>
          </p:nvPr>
        </p:nvSpPr>
        <p:spPr>
          <a:xfrm>
            <a:off x="4629149" y="1878808"/>
            <a:ext cx="3887388" cy="2763444"/>
          </a:xfrm>
          <a:prstGeom prst="rect">
            <a:avLst/>
          </a:prstGeo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CE65D0E5-2B05-2F3C-BDC2-E9B7783B0CBB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628650" y="4767260"/>
            <a:ext cx="20574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3D7A5BC3-5753-4B61-943C-1ED6A0A093D1}" type="datetime1">
              <a:rPr lang="fr-FR"/>
              <a:pPr lvl="0"/>
              <a:t>07/10/2025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0F9DD5E7-93D3-EFEE-295B-FE58033BB590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3028949" y="4767260"/>
            <a:ext cx="3086099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811A4997-08A9-DECF-1904-BCE014C6CAFA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6457949" y="4767260"/>
            <a:ext cx="20574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EB2BBBD4-193B-42A1-A6DE-43C107483E0B}" type="slidenum">
              <a:rPr/>
              <a:pPr lvl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00258275"/>
      </p:ext>
    </p:extLst>
  </p:cSld>
  <p:clrMapOvr>
    <a:masterClrMapping/>
  </p:clrMapOvr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44B4A63-F6A4-324A-3119-29767294AE91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80F86BA8-13B2-70C9-E6D1-01F5210B8AED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628650" y="4767260"/>
            <a:ext cx="20574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2DCEF032-47C8-43A4-BB2B-CF252202F2C0}" type="datetime1">
              <a:rPr lang="fr-FR"/>
              <a:pPr lvl="0"/>
              <a:t>07/10/2025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4659D9A4-A511-4ED5-C2F4-CAFB55A75BDC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3028949" y="4767260"/>
            <a:ext cx="3086099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38242524-682C-5AA3-EAE2-30D0935571D5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6457949" y="4767260"/>
            <a:ext cx="20574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9A0D16A6-909F-438F-82DE-9C6754152741}" type="slidenum">
              <a:rPr/>
              <a:pPr lvl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84371016"/>
      </p:ext>
    </p:extLst>
  </p:cSld>
  <p:clrMapOvr>
    <a:masterClrMapping/>
  </p:clrMapOvr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0D755582-D47E-68CE-5081-465A0B1E1D05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628650" y="4767260"/>
            <a:ext cx="20574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7B1C7C0B-62D7-4401-80B9-CE6945F5B4AB}" type="datetime1">
              <a:rPr lang="fr-FR"/>
              <a:pPr lvl="0"/>
              <a:t>07/10/2025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DF920608-270D-8028-D89E-C419F010FFA7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3028949" y="4767260"/>
            <a:ext cx="3086099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8D95BEB0-A0CA-87BB-BD94-01BB6F613655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6457949" y="4767260"/>
            <a:ext cx="20574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BABAE430-7260-4094-B089-F06E6B7B5A52}" type="slidenum">
              <a:rPr/>
              <a:pPr lvl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49101278"/>
      </p:ext>
    </p:extLst>
  </p:cSld>
  <p:clrMapOvr>
    <a:masterClrMapping/>
  </p:clrMapOvr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28C9FF8-FBED-3209-8E29-22CDA499DC93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29838" y="342900"/>
            <a:ext cx="2949177" cy="1200150"/>
          </a:xfrm>
          <a:prstGeom prst="rect">
            <a:avLst/>
          </a:prstGeom>
        </p:spPr>
        <p:txBody>
          <a:bodyPr anchor="b"/>
          <a:lstStyle>
            <a:lvl1pPr>
              <a:defRPr sz="2400"/>
            </a:lvl1pPr>
          </a:lstStyle>
          <a:p>
            <a:pPr lvl="0"/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8DE6BD8D-C5B3-5CE7-3C01-6C89B172345D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3887388" y="740572"/>
            <a:ext cx="4629149" cy="3655222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519F1979-6FAC-5CB2-0DCB-B3F1D987AA6D}"/>
              </a:ext>
            </a:extLst>
          </p:cNvPr>
          <p:cNvSpPr txBox="1">
            <a:spLocks noGrp="1"/>
          </p:cNvSpPr>
          <p:nvPr>
            <p:ph type="body" idx="2"/>
          </p:nvPr>
        </p:nvSpPr>
        <p:spPr>
          <a:xfrm>
            <a:off x="629838" y="1543050"/>
            <a:ext cx="2949177" cy="28586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/>
            </a:lvl1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33D80433-8FF5-9D7C-BCC7-E90031C82C03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628650" y="4767260"/>
            <a:ext cx="20574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3C7A46FA-C00D-499A-9F3C-5031298100A3}" type="datetime1">
              <a:rPr lang="fr-FR"/>
              <a:pPr lvl="0"/>
              <a:t>07/10/2025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62B4B6C8-035E-7EA4-3D77-9B8F6138C2C3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3028949" y="4767260"/>
            <a:ext cx="3086099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3B7D4C27-8EDC-4840-DE38-FD292EF12E4C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6457949" y="4767260"/>
            <a:ext cx="20574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F9F8E816-F8CA-414A-9DF9-48887FAFE377}" type="slidenum">
              <a:rPr/>
              <a:pPr lvl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39325148"/>
      </p:ext>
    </p:extLst>
  </p:cSld>
  <p:clrMapOvr>
    <a:masterClrMapping/>
  </p:clrMapOvr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585B342-C1DC-471C-E88E-E04EC2794D3E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29838" y="342900"/>
            <a:ext cx="2949177" cy="1200150"/>
          </a:xfrm>
          <a:prstGeom prst="rect">
            <a:avLst/>
          </a:prstGeom>
        </p:spPr>
        <p:txBody>
          <a:bodyPr anchor="b"/>
          <a:lstStyle>
            <a:lvl1pPr>
              <a:defRPr sz="2400"/>
            </a:lvl1pPr>
          </a:lstStyle>
          <a:p>
            <a:pPr lvl="0"/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1CCB19D9-71BD-4D2E-93A2-CD2EA8E73079}"/>
              </a:ext>
            </a:extLst>
          </p:cNvPr>
          <p:cNvSpPr txBox="1">
            <a:spLocks noGrp="1"/>
          </p:cNvSpPr>
          <p:nvPr>
            <p:ph type="pic" idx="1"/>
          </p:nvPr>
        </p:nvSpPr>
        <p:spPr>
          <a:xfrm>
            <a:off x="3887388" y="740572"/>
            <a:ext cx="4629149" cy="365522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/>
            </a:lvl1pPr>
          </a:lstStyle>
          <a:p>
            <a:pPr lvl="0"/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E8DCB4CB-0A77-93DF-29D2-0F7198F23AC7}"/>
              </a:ext>
            </a:extLst>
          </p:cNvPr>
          <p:cNvSpPr txBox="1">
            <a:spLocks noGrp="1"/>
          </p:cNvSpPr>
          <p:nvPr>
            <p:ph type="body" idx="2"/>
          </p:nvPr>
        </p:nvSpPr>
        <p:spPr>
          <a:xfrm>
            <a:off x="629838" y="1543050"/>
            <a:ext cx="2949177" cy="28586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/>
            </a:lvl1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D1733742-FE5B-280B-7826-D4D7D1896C10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628650" y="4767260"/>
            <a:ext cx="20574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F4546EF5-36E1-4FC0-9B6C-CE745D939A2E}" type="datetime1">
              <a:rPr lang="fr-FR"/>
              <a:pPr lvl="0"/>
              <a:t>07/10/2025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44A6D4B7-0FE1-0096-592B-BFD5DA8D7EDB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3028949" y="4767260"/>
            <a:ext cx="3086099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6740D0BE-188F-5CB9-F9EB-180B98DC5AFB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6457949" y="4767260"/>
            <a:ext cx="20574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0ECF4397-6344-48E4-BD3C-CC9ADFFCA9BE}" type="slidenum">
              <a:rPr/>
              <a:pPr lvl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5513224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574;p77">
            <a:extLst>
              <a:ext uri="{FF2B5EF4-FFF2-40B4-BE49-F238E27FC236}">
                <a16:creationId xmlns:a16="http://schemas.microsoft.com/office/drawing/2014/main" id="{2E2E1E0D-C02A-C511-7D8A-487992630EFC}"/>
              </a:ext>
            </a:extLst>
          </p:cNvPr>
          <p:cNvSpPr/>
          <p:nvPr/>
        </p:nvSpPr>
        <p:spPr>
          <a:xfrm>
            <a:off x="927695" y="529574"/>
            <a:ext cx="7258799" cy="4034104"/>
          </a:xfrm>
          <a:custGeom>
            <a:avLst>
              <a:gd name="f0" fmla="val 576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 w="9528" cap="flat">
            <a:solidFill>
              <a:srgbClr val="D8D8D8"/>
            </a:solidFill>
            <a:prstDash val="solid"/>
            <a:miter/>
          </a:ln>
          <a:effectLst>
            <a:outerShdw dir="16200000" algn="tl">
              <a:srgbClr val="000000">
                <a:alpha val="6669"/>
              </a:srgbClr>
            </a:outerShdw>
          </a:effectLst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400" b="0" i="0" u="none" strike="noStrike" kern="0" cap="none" spc="0" baseline="0">
              <a:solidFill>
                <a:srgbClr val="FFFFFF"/>
              </a:solidFill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3" name="Google Shape;575;p77">
            <a:extLst>
              <a:ext uri="{FF2B5EF4-FFF2-40B4-BE49-F238E27FC236}">
                <a16:creationId xmlns:a16="http://schemas.microsoft.com/office/drawing/2014/main" id="{0FA98B78-6419-35B0-5F75-5AA7169862D0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628650" y="4767260"/>
            <a:ext cx="2057400" cy="273899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4" name="Google Shape;576;p77">
            <a:extLst>
              <a:ext uri="{FF2B5EF4-FFF2-40B4-BE49-F238E27FC236}">
                <a16:creationId xmlns:a16="http://schemas.microsoft.com/office/drawing/2014/main" id="{BECFC8FA-0B97-47E0-2CF1-E5C53C674C7C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3028949" y="4767260"/>
            <a:ext cx="3086099" cy="273899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5" name="Google Shape;577;p77">
            <a:extLst>
              <a:ext uri="{FF2B5EF4-FFF2-40B4-BE49-F238E27FC236}">
                <a16:creationId xmlns:a16="http://schemas.microsoft.com/office/drawing/2014/main" id="{8C324B73-2D1E-C109-305F-A39F62CFAAD5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6457949" y="4767260"/>
            <a:ext cx="2057400" cy="273899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E4DCEC68-AA10-430F-AB8E-74B26C8292AC}" type="slidenum">
              <a:rPr/>
              <a:pPr lvl="0"/>
              <a:t>‹N°›</a:t>
            </a:fld>
            <a:endParaRPr lang="fr-FR"/>
          </a:p>
        </p:txBody>
      </p:sp>
      <p:sp>
        <p:nvSpPr>
          <p:cNvPr id="6" name="Google Shape;578;p77">
            <a:extLst>
              <a:ext uri="{FF2B5EF4-FFF2-40B4-BE49-F238E27FC236}">
                <a16:creationId xmlns:a16="http://schemas.microsoft.com/office/drawing/2014/main" id="{674F536C-2FAD-7CAA-87A6-741BCDCFE942}"/>
              </a:ext>
            </a:extLst>
          </p:cNvPr>
          <p:cNvSpPr/>
          <p:nvPr/>
        </p:nvSpPr>
        <p:spPr>
          <a:xfrm>
            <a:off x="1020314" y="624672"/>
            <a:ext cx="7073697" cy="3864903"/>
          </a:xfrm>
          <a:prstGeom prst="rect">
            <a:avLst/>
          </a:prstGeom>
          <a:solidFill>
            <a:srgbClr val="E3EEF2"/>
          </a:solidFill>
          <a:ln cap="flat">
            <a:noFill/>
            <a:prstDash val="solid"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400" b="0" i="0" u="none" strike="noStrike" kern="0" cap="none" spc="0" baseline="0">
              <a:solidFill>
                <a:srgbClr val="FFFFFF"/>
              </a:solidFill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7" name="Google Shape;579;p77">
            <a:extLst>
              <a:ext uri="{FF2B5EF4-FFF2-40B4-BE49-F238E27FC236}">
                <a16:creationId xmlns:a16="http://schemas.microsoft.com/office/drawing/2014/main" id="{5BC81C31-C62B-6E23-0061-1864189A2D7C}"/>
              </a:ext>
            </a:extLst>
          </p:cNvPr>
          <p:cNvSpPr/>
          <p:nvPr/>
        </p:nvSpPr>
        <p:spPr>
          <a:xfrm>
            <a:off x="1128488" y="718947"/>
            <a:ext cx="6857396" cy="3676500"/>
          </a:xfrm>
          <a:prstGeom prst="rect">
            <a:avLst/>
          </a:prstGeom>
          <a:solidFill>
            <a:srgbClr val="FFFFFF"/>
          </a:solidFill>
          <a:ln cap="flat">
            <a:noFill/>
            <a:prstDash val="solid"/>
          </a:ln>
          <a:effectLst>
            <a:outerShdw dir="16200000" algn="tl">
              <a:srgbClr val="000000">
                <a:alpha val="4710"/>
              </a:srgbClr>
            </a:outerShdw>
          </a:effectLst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400" b="0" i="0" u="none" strike="noStrike" kern="0" cap="none" spc="0" baseline="0">
              <a:solidFill>
                <a:srgbClr val="FFFFFF"/>
              </a:solidFill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8" name="Google Shape;580;p77">
            <a:extLst>
              <a:ext uri="{FF2B5EF4-FFF2-40B4-BE49-F238E27FC236}">
                <a16:creationId xmlns:a16="http://schemas.microsoft.com/office/drawing/2014/main" id="{4FD3A21A-93E0-2CCE-AD16-53EE1866B486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441176" y="1733757"/>
            <a:ext cx="5829300" cy="1676104"/>
          </a:xfrm>
          <a:prstGeom prst="rect">
            <a:avLst/>
          </a:prstGeom>
        </p:spPr>
        <p:txBody>
          <a:bodyPr anchorCtr="1"/>
          <a:lstStyle>
            <a:lvl1pPr algn="ctr">
              <a:defRPr sz="4100" b="1">
                <a:solidFill>
                  <a:srgbClr val="44546A"/>
                </a:solidFill>
              </a:defRPr>
            </a:lvl1pPr>
          </a:lstStyle>
          <a:p>
            <a:pPr lvl="0"/>
            <a:endParaRPr lang="fr-FR"/>
          </a:p>
        </p:txBody>
      </p:sp>
      <p:sp>
        <p:nvSpPr>
          <p:cNvPr id="9" name="Google Shape;581;p77">
            <a:extLst>
              <a:ext uri="{FF2B5EF4-FFF2-40B4-BE49-F238E27FC236}">
                <a16:creationId xmlns:a16="http://schemas.microsoft.com/office/drawing/2014/main" id="{4DB57EFE-433F-73F9-C47B-2C66A7EBEEC0}"/>
              </a:ext>
            </a:extLst>
          </p:cNvPr>
          <p:cNvSpPr/>
          <p:nvPr/>
        </p:nvSpPr>
        <p:spPr>
          <a:xfrm>
            <a:off x="1329875" y="4020123"/>
            <a:ext cx="6458096" cy="80403"/>
          </a:xfrm>
          <a:prstGeom prst="rect">
            <a:avLst/>
          </a:prstGeom>
          <a:solidFill>
            <a:srgbClr val="FFC000"/>
          </a:solidFill>
          <a:ln cap="flat">
            <a:noFill/>
            <a:prstDash val="solid"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400" b="0" i="0" u="none" strike="noStrike" kern="0" cap="none" spc="0" baseline="0">
              <a:solidFill>
                <a:srgbClr val="FFFFFF"/>
              </a:solidFill>
              <a:uFillTx/>
              <a:latin typeface="Calibri"/>
              <a:ea typeface="Calibri"/>
              <a:cs typeface="Calibri"/>
            </a:endParaRPr>
          </a:p>
        </p:txBody>
      </p:sp>
      <p:pic>
        <p:nvPicPr>
          <p:cNvPr id="10" name="Google Shape;582;p77">
            <a:extLst>
              <a:ext uri="{FF2B5EF4-FFF2-40B4-BE49-F238E27FC236}">
                <a16:creationId xmlns:a16="http://schemas.microsoft.com/office/drawing/2014/main" id="{29745573-A6A0-F9A5-DBD3-8539AB1575E6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/>
          </a:blip>
          <a:srcRect/>
          <a:stretch>
            <a:fillRect/>
          </a:stretch>
        </p:blipFill>
        <p:spPr>
          <a:xfrm>
            <a:off x="4111599" y="1043504"/>
            <a:ext cx="690326" cy="690326"/>
          </a:xfrm>
          <a:prstGeom prst="rect">
            <a:avLst/>
          </a:prstGeom>
          <a:noFill/>
          <a:ln cap="flat">
            <a:noFill/>
          </a:ln>
        </p:spPr>
      </p:pic>
    </p:spTree>
    <p:extLst>
      <p:ext uri="{BB962C8B-B14F-4D97-AF65-F5344CB8AC3E}">
        <p14:creationId xmlns:p14="http://schemas.microsoft.com/office/powerpoint/2010/main" val="2223093385"/>
      </p:ext>
    </p:extLst>
  </p:cSld>
  <p:clrMapOvr>
    <a:masterClrMapping/>
  </p:clrMapOvr>
  <p:hf sldNum="0" hdr="0" ftr="0" dt="0"/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1654958-3209-AE7C-BB3B-078CF67C553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BC378066-F081-9593-7E3F-F66D288CE40B}"/>
              </a:ext>
            </a:extLst>
          </p:cNvPr>
          <p:cNvSpPr txBox="1">
            <a:spLocks noGrp="1"/>
          </p:cNvSpPr>
          <p:nvPr>
            <p:ph type="body" orient="vert" idx="1"/>
          </p:nvPr>
        </p:nvSpPr>
        <p:spPr>
          <a:xfrm>
            <a:off x="628650" y="1369222"/>
            <a:ext cx="7886700" cy="3263502"/>
          </a:xfrm>
          <a:prstGeom prst="rect">
            <a:avLst/>
          </a:prstGeom>
        </p:spPr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6C8696B9-4347-2A19-9CC9-34270676560A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628650" y="4767260"/>
            <a:ext cx="20574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F008C36E-DEE8-4925-8903-E0D3352E3C5C}" type="datetime1">
              <a:rPr lang="fr-FR"/>
              <a:pPr lvl="0"/>
              <a:t>07/10/2025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E83E7B45-707E-5A21-BAB7-DFA8019E695B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3028949" y="4767260"/>
            <a:ext cx="3086099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B170EE3-964B-20C4-BF4F-D1CA9D9FE539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6457949" y="4767260"/>
            <a:ext cx="20574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7D9E9DCD-5922-45E1-8FF1-273D4ACF9B4B}" type="slidenum">
              <a:rPr/>
              <a:pPr lvl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08451936"/>
      </p:ext>
    </p:extLst>
  </p:cSld>
  <p:clrMapOvr>
    <a:masterClrMapping/>
  </p:clrMapOvr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6DC70E6A-32D0-804B-E902-F248C47B9308}"/>
              </a:ext>
            </a:extLst>
          </p:cNvPr>
          <p:cNvSpPr txBox="1">
            <a:spLocks noGrp="1"/>
          </p:cNvSpPr>
          <p:nvPr>
            <p:ph type="title" orient="vert"/>
          </p:nvPr>
        </p:nvSpPr>
        <p:spPr>
          <a:xfrm>
            <a:off x="6543675" y="273844"/>
            <a:ext cx="1971674" cy="4358880"/>
          </a:xfrm>
          <a:prstGeom prst="rect">
            <a:avLst/>
          </a:prstGeom>
        </p:spPr>
        <p:txBody>
          <a:bodyPr vert="eaVert"/>
          <a:lstStyle>
            <a:lvl1pPr>
              <a:defRPr/>
            </a:lvl1pPr>
          </a:lstStyle>
          <a:p>
            <a:pPr lvl="0"/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9556C7FA-ADD5-0F4E-CCA9-DEF001AFA9C7}"/>
              </a:ext>
            </a:extLst>
          </p:cNvPr>
          <p:cNvSpPr txBox="1">
            <a:spLocks noGrp="1"/>
          </p:cNvSpPr>
          <p:nvPr>
            <p:ph type="body" orient="vert" idx="1"/>
          </p:nvPr>
        </p:nvSpPr>
        <p:spPr>
          <a:xfrm>
            <a:off x="628650" y="273844"/>
            <a:ext cx="5800725" cy="4358880"/>
          </a:xfrm>
          <a:prstGeom prst="rect">
            <a:avLst/>
          </a:prstGeom>
        </p:spPr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D4D903D1-46F5-4FBE-0685-6685524A2CC0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628650" y="4767260"/>
            <a:ext cx="20574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59B690EA-43CC-4D64-832D-87C89E722281}" type="datetime1">
              <a:rPr lang="fr-FR"/>
              <a:pPr lvl="0"/>
              <a:t>07/10/2025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9F2B0519-6879-085E-E603-07D8D070DC3E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3028949" y="4767260"/>
            <a:ext cx="3086099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EB1E32DB-F487-7649-4382-E2EA0C2414A0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6457949" y="4767260"/>
            <a:ext cx="20574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93514F1B-96EF-4601-8348-C6047C08BFF5}" type="slidenum">
              <a:rPr/>
              <a:pPr lvl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05153523"/>
      </p:ext>
    </p:extLst>
  </p:cSld>
  <p:clrMapOvr>
    <a:masterClrMapping/>
  </p:clrMapOvr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5;p16">
            <a:extLst>
              <a:ext uri="{FF2B5EF4-FFF2-40B4-BE49-F238E27FC236}">
                <a16:creationId xmlns:a16="http://schemas.microsoft.com/office/drawing/2014/main" id="{44468C3F-5542-9E8F-EC61-F1A67848BE09}"/>
              </a:ext>
            </a:extLst>
          </p:cNvPr>
          <p:cNvSpPr/>
          <p:nvPr userDrawn="1"/>
        </p:nvSpPr>
        <p:spPr>
          <a:xfrm>
            <a:off x="46346" y="43178"/>
            <a:ext cx="9081612" cy="820057"/>
          </a:xfrm>
          <a:prstGeom prst="roundRect">
            <a:avLst>
              <a:gd name="adj" fmla="val 14434"/>
            </a:avLst>
          </a:pr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350">
              <a:solidFill>
                <a:srgbClr val="FFFFF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7412CA2E-B457-01FE-C276-59C1DFEE27A3}"/>
              </a:ext>
            </a:extLst>
          </p:cNvPr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noFill/>
          <a:ln w="76200">
            <a:solidFill>
              <a:srgbClr val="A98FC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12" name="Picture 2" descr="Image générée">
            <a:extLst>
              <a:ext uri="{FF2B5EF4-FFF2-40B4-BE49-F238E27FC236}">
                <a16:creationId xmlns:a16="http://schemas.microsoft.com/office/drawing/2014/main" id="{0D969D0E-61D8-BD1E-DD41-4BB1194A1B7C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9" t="24327" r="75793" b="61972"/>
          <a:stretch>
            <a:fillRect/>
          </a:stretch>
        </p:blipFill>
        <p:spPr bwMode="auto">
          <a:xfrm>
            <a:off x="62388" y="111651"/>
            <a:ext cx="755759" cy="7515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69225758"/>
      </p:ext>
    </p:extLst>
  </p:cSld>
  <p:clrMapOvr>
    <a:masterClrMapping/>
  </p:clrMapOvr>
  <p:hf sldNum="0" hdr="0" ftr="0" dt="0"/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5">
            <a:extLst>
              <a:ext uri="{FF2B5EF4-FFF2-40B4-BE49-F238E27FC236}">
                <a16:creationId xmlns:a16="http://schemas.microsoft.com/office/drawing/2014/main" id="{085C4DBA-4569-AC43-D429-33DA51606C81}"/>
              </a:ext>
            </a:extLst>
          </p:cNvPr>
          <p:cNvGrpSpPr/>
          <p:nvPr/>
        </p:nvGrpSpPr>
        <p:grpSpPr>
          <a:xfrm>
            <a:off x="0" y="0"/>
            <a:ext cx="9144000" cy="5143499"/>
            <a:chOff x="0" y="0"/>
            <a:chExt cx="9144000" cy="5143499"/>
          </a:xfrm>
        </p:grpSpPr>
        <p:sp>
          <p:nvSpPr>
            <p:cNvPr id="3" name="Rectangle 7">
              <a:extLst>
                <a:ext uri="{FF2B5EF4-FFF2-40B4-BE49-F238E27FC236}">
                  <a16:creationId xmlns:a16="http://schemas.microsoft.com/office/drawing/2014/main" id="{CD84C02F-398B-8D7E-5F2D-22C11896BF77}"/>
                </a:ext>
              </a:extLst>
            </p:cNvPr>
            <p:cNvSpPr/>
            <p:nvPr/>
          </p:nvSpPr>
          <p:spPr>
            <a:xfrm>
              <a:off x="0" y="0"/>
              <a:ext cx="9144000" cy="5143499"/>
            </a:xfrm>
            <a:prstGeom prst="rect">
              <a:avLst/>
            </a:prstGeom>
            <a:solidFill>
              <a:srgbClr val="106585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51434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MA" sz="1013" b="0" i="0" u="none" strike="noStrike" kern="0" cap="none" spc="0" baseline="0">
                <a:solidFill>
                  <a:srgbClr val="FFFFFF"/>
                </a:solidFill>
                <a:uFillTx/>
                <a:latin typeface="Dosis" pitchFamily="2"/>
              </a:endParaRPr>
            </a:p>
          </p:txBody>
        </p:sp>
        <p:sp>
          <p:nvSpPr>
            <p:cNvPr id="4" name="Rectangle : coins arrondis 7">
              <a:extLst>
                <a:ext uri="{FF2B5EF4-FFF2-40B4-BE49-F238E27FC236}">
                  <a16:creationId xmlns:a16="http://schemas.microsoft.com/office/drawing/2014/main" id="{A41F6D8F-7EC8-64DB-4276-45C783E245EA}"/>
                </a:ext>
              </a:extLst>
            </p:cNvPr>
            <p:cNvSpPr/>
            <p:nvPr/>
          </p:nvSpPr>
          <p:spPr>
            <a:xfrm>
              <a:off x="203197" y="391975"/>
              <a:ext cx="8737594" cy="4580074"/>
            </a:xfrm>
            <a:custGeom>
              <a:avLst>
                <a:gd name="f0" fmla="val 481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51434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MA" sz="1013" b="0" i="0" u="none" strike="noStrike" kern="0" cap="none" spc="0" baseline="0">
                <a:solidFill>
                  <a:srgbClr val="FFFFFF"/>
                </a:solidFill>
                <a:uFillTx/>
                <a:latin typeface="Dosis" pitchFamily="2"/>
              </a:endParaRPr>
            </a:p>
          </p:txBody>
        </p:sp>
        <p:sp>
          <p:nvSpPr>
            <p:cNvPr id="5" name="Rectangle : coins arrondis 8">
              <a:extLst>
                <a:ext uri="{FF2B5EF4-FFF2-40B4-BE49-F238E27FC236}">
                  <a16:creationId xmlns:a16="http://schemas.microsoft.com/office/drawing/2014/main" id="{E4A4F86B-5D3F-3F62-0D1B-BCA92126E9E0}"/>
                </a:ext>
              </a:extLst>
            </p:cNvPr>
            <p:cNvSpPr/>
            <p:nvPr/>
          </p:nvSpPr>
          <p:spPr>
            <a:xfrm>
              <a:off x="203197" y="155118"/>
              <a:ext cx="8737594" cy="615043"/>
            </a:xfrm>
            <a:custGeom>
              <a:avLst>
                <a:gd name="f0" fmla="val 3118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2F2F2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51434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013" b="0" i="0" u="none" strike="noStrike" kern="0" cap="none" spc="0" baseline="0">
                <a:solidFill>
                  <a:srgbClr val="FFFFFF"/>
                </a:solidFill>
                <a:uFillTx/>
                <a:latin typeface="Dosis" pitchFamily="2"/>
              </a:endParaRPr>
            </a:p>
          </p:txBody>
        </p:sp>
      </p:grpSp>
      <p:sp>
        <p:nvSpPr>
          <p:cNvPr id="6" name="Freeform 8">
            <a:extLst>
              <a:ext uri="{FF2B5EF4-FFF2-40B4-BE49-F238E27FC236}">
                <a16:creationId xmlns:a16="http://schemas.microsoft.com/office/drawing/2014/main" id="{07ABB235-8A44-BBB0-3520-B76CAD24E6E7}"/>
              </a:ext>
            </a:extLst>
          </p:cNvPr>
          <p:cNvSpPr/>
          <p:nvPr/>
        </p:nvSpPr>
        <p:spPr>
          <a:xfrm rot="10800009" flipH="1">
            <a:off x="371475" y="223443"/>
            <a:ext cx="342900" cy="239197"/>
          </a:xfrm>
          <a:custGeom>
            <a:avLst/>
            <a:gdLst>
              <a:gd name="f0" fmla="val w"/>
              <a:gd name="f1" fmla="val h"/>
              <a:gd name="f2" fmla="val 0"/>
              <a:gd name="f3" fmla="val 771785"/>
              <a:gd name="f4" fmla="val 671453"/>
              <a:gd name="f5" fmla="*/ f0 1 771785"/>
              <a:gd name="f6" fmla="*/ f1 1 671453"/>
              <a:gd name="f7" fmla="val f2"/>
              <a:gd name="f8" fmla="val f3"/>
              <a:gd name="f9" fmla="val f4"/>
              <a:gd name="f10" fmla="+- f9 0 f7"/>
              <a:gd name="f11" fmla="+- f8 0 f7"/>
              <a:gd name="f12" fmla="*/ f11 1 771785"/>
              <a:gd name="f13" fmla="*/ f10 1 671453"/>
              <a:gd name="f14" fmla="*/ f7 1 f12"/>
              <a:gd name="f15" fmla="*/ f8 1 f12"/>
              <a:gd name="f16" fmla="*/ f7 1 f13"/>
              <a:gd name="f17" fmla="*/ f9 1 f13"/>
              <a:gd name="f18" fmla="*/ f14 f5 1"/>
              <a:gd name="f19" fmla="*/ f15 f5 1"/>
              <a:gd name="f20" fmla="*/ f17 f6 1"/>
              <a:gd name="f21" fmla="*/ f16 f6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8" t="f21" r="f19" b="f20"/>
            <a:pathLst>
              <a:path w="771785" h="671453">
                <a:moveTo>
                  <a:pt x="f2" y="f2"/>
                </a:moveTo>
                <a:lnTo>
                  <a:pt x="f3" y="f2"/>
                </a:lnTo>
                <a:lnTo>
                  <a:pt x="f3" y="f4"/>
                </a:lnTo>
                <a:lnTo>
                  <a:pt x="f2" y="f4"/>
                </a:lnTo>
                <a:lnTo>
                  <a:pt x="f2" y="f2"/>
                </a:lnTo>
                <a:close/>
              </a:path>
            </a:pathLst>
          </a:custGeom>
          <a:blipFill>
            <a:blip r:embed="rId2">
              <a:alphaModFix/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MA" sz="1013" b="1" i="0" u="none" strike="noStrike" kern="0" cap="none" spc="0" baseline="0">
              <a:solidFill>
                <a:srgbClr val="7F7F7F"/>
              </a:solidFill>
              <a:uFillTx/>
              <a:latin typeface="Dosis" pitchFamily="2"/>
              <a:ea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661198501"/>
      </p:ext>
    </p:extLst>
  </p:cSld>
  <p:clrMapOvr>
    <a:masterClrMapping/>
  </p:clrMapOvr>
  <p:hf sldNum="0" hdr="0" ftr="0" dt="0"/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5">
            <a:extLst>
              <a:ext uri="{FF2B5EF4-FFF2-40B4-BE49-F238E27FC236}">
                <a16:creationId xmlns:a16="http://schemas.microsoft.com/office/drawing/2014/main" id="{8F87D6F5-CE57-8D51-0600-DA07065A3583}"/>
              </a:ext>
            </a:extLst>
          </p:cNvPr>
          <p:cNvGrpSpPr/>
          <p:nvPr/>
        </p:nvGrpSpPr>
        <p:grpSpPr>
          <a:xfrm>
            <a:off x="0" y="-28529"/>
            <a:ext cx="9144000" cy="5143499"/>
            <a:chOff x="0" y="-28529"/>
            <a:chExt cx="9144000" cy="5143499"/>
          </a:xfrm>
        </p:grpSpPr>
        <p:sp>
          <p:nvSpPr>
            <p:cNvPr id="3" name="Rectangle 7">
              <a:extLst>
                <a:ext uri="{FF2B5EF4-FFF2-40B4-BE49-F238E27FC236}">
                  <a16:creationId xmlns:a16="http://schemas.microsoft.com/office/drawing/2014/main" id="{D8183CC8-72DB-E498-D17D-095335580867}"/>
                </a:ext>
              </a:extLst>
            </p:cNvPr>
            <p:cNvSpPr/>
            <p:nvPr/>
          </p:nvSpPr>
          <p:spPr>
            <a:xfrm>
              <a:off x="0" y="-28529"/>
              <a:ext cx="9144000" cy="5143499"/>
            </a:xfrm>
            <a:prstGeom prst="rect">
              <a:avLst/>
            </a:prstGeom>
            <a:solidFill>
              <a:srgbClr val="106585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51434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MA" sz="1013" b="0" i="0" u="none" strike="noStrike" kern="0" cap="none" spc="0" baseline="0">
                <a:solidFill>
                  <a:srgbClr val="FFFFFF"/>
                </a:solidFill>
                <a:uFillTx/>
                <a:latin typeface="Dosis" pitchFamily="2"/>
              </a:endParaRPr>
            </a:p>
          </p:txBody>
        </p:sp>
        <p:sp>
          <p:nvSpPr>
            <p:cNvPr id="4" name="Rectangle : coins arrondis 7">
              <a:extLst>
                <a:ext uri="{FF2B5EF4-FFF2-40B4-BE49-F238E27FC236}">
                  <a16:creationId xmlns:a16="http://schemas.microsoft.com/office/drawing/2014/main" id="{51CAC1DF-7251-73FE-92D0-28EDAB3FE8C2}"/>
                </a:ext>
              </a:extLst>
            </p:cNvPr>
            <p:cNvSpPr/>
            <p:nvPr/>
          </p:nvSpPr>
          <p:spPr>
            <a:xfrm>
              <a:off x="203197" y="550907"/>
              <a:ext cx="8737594" cy="4450640"/>
            </a:xfrm>
            <a:custGeom>
              <a:avLst>
                <a:gd name="f0" fmla="val 481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51434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MA" sz="1013" b="0" i="0" u="none" strike="noStrike" kern="0" cap="none" spc="0" baseline="0">
                <a:solidFill>
                  <a:srgbClr val="FFFFFF"/>
                </a:solidFill>
                <a:uFillTx/>
                <a:latin typeface="Dosis" pitchFamily="2"/>
              </a:endParaRPr>
            </a:p>
          </p:txBody>
        </p:sp>
        <p:sp>
          <p:nvSpPr>
            <p:cNvPr id="5" name="Rectangle : coins arrondis 8">
              <a:extLst>
                <a:ext uri="{FF2B5EF4-FFF2-40B4-BE49-F238E27FC236}">
                  <a16:creationId xmlns:a16="http://schemas.microsoft.com/office/drawing/2014/main" id="{F4C2EC6D-B32C-9DFD-4CBC-C0DB46EBC9B9}"/>
                </a:ext>
              </a:extLst>
            </p:cNvPr>
            <p:cNvSpPr/>
            <p:nvPr/>
          </p:nvSpPr>
          <p:spPr>
            <a:xfrm>
              <a:off x="203197" y="112132"/>
              <a:ext cx="8737594" cy="615043"/>
            </a:xfrm>
            <a:custGeom>
              <a:avLst>
                <a:gd name="f0" fmla="val 3118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2F2F2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51434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013" b="0" i="0" u="none" strike="noStrike" kern="0" cap="none" spc="0" baseline="0">
                <a:solidFill>
                  <a:srgbClr val="FFFFFF"/>
                </a:solidFill>
                <a:uFillTx/>
                <a:latin typeface="Dosis" pitchFamily="2"/>
              </a:endParaRPr>
            </a:p>
          </p:txBody>
        </p:sp>
      </p:grpSp>
      <p:sp>
        <p:nvSpPr>
          <p:cNvPr id="6" name="Freeform 8">
            <a:extLst>
              <a:ext uri="{FF2B5EF4-FFF2-40B4-BE49-F238E27FC236}">
                <a16:creationId xmlns:a16="http://schemas.microsoft.com/office/drawing/2014/main" id="{EFB79256-9A33-8A21-1896-6F7EEA6D4579}"/>
              </a:ext>
            </a:extLst>
          </p:cNvPr>
          <p:cNvSpPr/>
          <p:nvPr/>
        </p:nvSpPr>
        <p:spPr>
          <a:xfrm rot="10800009" flipH="1">
            <a:off x="439808" y="223432"/>
            <a:ext cx="274566" cy="168533"/>
          </a:xfrm>
          <a:custGeom>
            <a:avLst/>
            <a:gdLst>
              <a:gd name="f0" fmla="val w"/>
              <a:gd name="f1" fmla="val h"/>
              <a:gd name="f2" fmla="val 0"/>
              <a:gd name="f3" fmla="val 771785"/>
              <a:gd name="f4" fmla="val 671453"/>
              <a:gd name="f5" fmla="*/ f0 1 771785"/>
              <a:gd name="f6" fmla="*/ f1 1 671453"/>
              <a:gd name="f7" fmla="val f2"/>
              <a:gd name="f8" fmla="val f3"/>
              <a:gd name="f9" fmla="val f4"/>
              <a:gd name="f10" fmla="+- f9 0 f7"/>
              <a:gd name="f11" fmla="+- f8 0 f7"/>
              <a:gd name="f12" fmla="*/ f11 1 771785"/>
              <a:gd name="f13" fmla="*/ f10 1 671453"/>
              <a:gd name="f14" fmla="*/ f7 1 f12"/>
              <a:gd name="f15" fmla="*/ f8 1 f12"/>
              <a:gd name="f16" fmla="*/ f7 1 f13"/>
              <a:gd name="f17" fmla="*/ f9 1 f13"/>
              <a:gd name="f18" fmla="*/ f14 f5 1"/>
              <a:gd name="f19" fmla="*/ f15 f5 1"/>
              <a:gd name="f20" fmla="*/ f17 f6 1"/>
              <a:gd name="f21" fmla="*/ f16 f6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8" t="f21" r="f19" b="f20"/>
            <a:pathLst>
              <a:path w="771785" h="671453">
                <a:moveTo>
                  <a:pt x="f2" y="f2"/>
                </a:moveTo>
                <a:lnTo>
                  <a:pt x="f3" y="f2"/>
                </a:lnTo>
                <a:lnTo>
                  <a:pt x="f3" y="f4"/>
                </a:lnTo>
                <a:lnTo>
                  <a:pt x="f2" y="f4"/>
                </a:lnTo>
                <a:lnTo>
                  <a:pt x="f2" y="f2"/>
                </a:lnTo>
                <a:close/>
              </a:path>
            </a:pathLst>
          </a:custGeom>
          <a:blipFill>
            <a:blip r:embed="rId2">
              <a:alphaModFix/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MA" sz="1013" b="1" i="0" u="none" strike="noStrike" kern="0" cap="none" spc="0" baseline="0">
              <a:solidFill>
                <a:srgbClr val="7F7F7F"/>
              </a:solidFill>
              <a:uFillTx/>
              <a:latin typeface="Dosis" pitchFamily="2"/>
              <a:ea typeface="Arial"/>
              <a:cs typeface="Arial"/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52F870C8-0803-9A41-8273-F3168667A278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61585" y="146962"/>
            <a:ext cx="7620829" cy="352967"/>
          </a:xfrm>
          <a:prstGeom prst="rect">
            <a:avLst/>
          </a:prstGeom>
        </p:spPr>
        <p:txBody>
          <a:bodyPr/>
          <a:lstStyle>
            <a:lvl1pPr>
              <a:defRPr sz="1500" b="1">
                <a:solidFill>
                  <a:srgbClr val="767171"/>
                </a:solidFill>
              </a:defRPr>
            </a:lvl1pPr>
          </a:lstStyle>
          <a:p>
            <a:pPr lvl="0"/>
            <a:r>
              <a:rPr lang="fr-FR"/>
              <a:t>Modifiez le style du titre</a:t>
            </a:r>
          </a:p>
        </p:txBody>
      </p:sp>
      <p:sp>
        <p:nvSpPr>
          <p:cNvPr id="8" name="Text Placeholder 5">
            <a:extLst>
              <a:ext uri="{FF2B5EF4-FFF2-40B4-BE49-F238E27FC236}">
                <a16:creationId xmlns:a16="http://schemas.microsoft.com/office/drawing/2014/main" id="{E450CA4C-5FF6-5C97-8DD7-03B57D115D5D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747714" y="514267"/>
            <a:ext cx="7634700" cy="219327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050" i="1">
                <a:solidFill>
                  <a:srgbClr val="AFABAB"/>
                </a:solidFill>
              </a:defRPr>
            </a:lvl1pPr>
          </a:lstStyle>
          <a:p>
            <a:pPr lvl="0"/>
            <a:r>
              <a:rPr lang="fr-FR"/>
              <a:t>Modifiez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897384799"/>
      </p:ext>
    </p:extLst>
  </p:cSld>
  <p:clrMapOvr>
    <a:masterClrMapping/>
  </p:clrMapOvr>
  <p:hf sldNum="0" hdr="0" ftr="0" dt="0"/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5">
            <a:extLst>
              <a:ext uri="{FF2B5EF4-FFF2-40B4-BE49-F238E27FC236}">
                <a16:creationId xmlns:a16="http://schemas.microsoft.com/office/drawing/2014/main" id="{CCC46D4F-727A-750D-4B33-56A532D21FD5}"/>
              </a:ext>
            </a:extLst>
          </p:cNvPr>
          <p:cNvGrpSpPr/>
          <p:nvPr/>
        </p:nvGrpSpPr>
        <p:grpSpPr>
          <a:xfrm>
            <a:off x="0" y="-28529"/>
            <a:ext cx="9144000" cy="5143499"/>
            <a:chOff x="0" y="-28529"/>
            <a:chExt cx="9144000" cy="5143499"/>
          </a:xfrm>
        </p:grpSpPr>
        <p:sp>
          <p:nvSpPr>
            <p:cNvPr id="3" name="Rectangle 7">
              <a:extLst>
                <a:ext uri="{FF2B5EF4-FFF2-40B4-BE49-F238E27FC236}">
                  <a16:creationId xmlns:a16="http://schemas.microsoft.com/office/drawing/2014/main" id="{F1A76693-2062-8935-6CC8-1A44F7D58B17}"/>
                </a:ext>
              </a:extLst>
            </p:cNvPr>
            <p:cNvSpPr/>
            <p:nvPr/>
          </p:nvSpPr>
          <p:spPr>
            <a:xfrm>
              <a:off x="0" y="-28529"/>
              <a:ext cx="9144000" cy="5143499"/>
            </a:xfrm>
            <a:prstGeom prst="rect">
              <a:avLst/>
            </a:prstGeom>
            <a:solidFill>
              <a:srgbClr val="106585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51434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MA" sz="1013" b="0" i="0" u="none" strike="noStrike" kern="0" cap="none" spc="0" baseline="0">
                <a:solidFill>
                  <a:srgbClr val="FFFFFF"/>
                </a:solidFill>
                <a:uFillTx/>
                <a:latin typeface="Dosis" pitchFamily="2"/>
              </a:endParaRPr>
            </a:p>
          </p:txBody>
        </p:sp>
        <p:sp>
          <p:nvSpPr>
            <p:cNvPr id="4" name="Rectangle : coins arrondis 7">
              <a:extLst>
                <a:ext uri="{FF2B5EF4-FFF2-40B4-BE49-F238E27FC236}">
                  <a16:creationId xmlns:a16="http://schemas.microsoft.com/office/drawing/2014/main" id="{2BA7CAAE-D8D2-0F68-430D-37BAD0D2CA60}"/>
                </a:ext>
              </a:extLst>
            </p:cNvPr>
            <p:cNvSpPr/>
            <p:nvPr/>
          </p:nvSpPr>
          <p:spPr>
            <a:xfrm>
              <a:off x="203197" y="550907"/>
              <a:ext cx="8737594" cy="4450640"/>
            </a:xfrm>
            <a:custGeom>
              <a:avLst>
                <a:gd name="f0" fmla="val 481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51434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MA" sz="1013" b="0" i="0" u="none" strike="noStrike" kern="0" cap="none" spc="0" baseline="0">
                <a:solidFill>
                  <a:srgbClr val="FFFFFF"/>
                </a:solidFill>
                <a:uFillTx/>
                <a:latin typeface="Dosis" pitchFamily="2"/>
              </a:endParaRPr>
            </a:p>
          </p:txBody>
        </p:sp>
        <p:sp>
          <p:nvSpPr>
            <p:cNvPr id="5" name="Rectangle : coins arrondis 8">
              <a:extLst>
                <a:ext uri="{FF2B5EF4-FFF2-40B4-BE49-F238E27FC236}">
                  <a16:creationId xmlns:a16="http://schemas.microsoft.com/office/drawing/2014/main" id="{7449C942-846B-5C35-155F-236E026823FC}"/>
                </a:ext>
              </a:extLst>
            </p:cNvPr>
            <p:cNvSpPr/>
            <p:nvPr/>
          </p:nvSpPr>
          <p:spPr>
            <a:xfrm>
              <a:off x="203197" y="112132"/>
              <a:ext cx="8737594" cy="615043"/>
            </a:xfrm>
            <a:custGeom>
              <a:avLst>
                <a:gd name="f0" fmla="val 3118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2F2F2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51434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013" b="0" i="0" u="none" strike="noStrike" kern="0" cap="none" spc="0" baseline="0">
                <a:solidFill>
                  <a:srgbClr val="FFFFFF"/>
                </a:solidFill>
                <a:uFillTx/>
                <a:latin typeface="Dosis" pitchFamily="2"/>
              </a:endParaRPr>
            </a:p>
          </p:txBody>
        </p:sp>
      </p:grpSp>
      <p:sp>
        <p:nvSpPr>
          <p:cNvPr id="6" name="Freeform 8">
            <a:extLst>
              <a:ext uri="{FF2B5EF4-FFF2-40B4-BE49-F238E27FC236}">
                <a16:creationId xmlns:a16="http://schemas.microsoft.com/office/drawing/2014/main" id="{61327B88-35D1-0E06-07C7-97D2CFED3411}"/>
              </a:ext>
            </a:extLst>
          </p:cNvPr>
          <p:cNvSpPr/>
          <p:nvPr/>
        </p:nvSpPr>
        <p:spPr>
          <a:xfrm rot="10800009" flipH="1">
            <a:off x="439808" y="223432"/>
            <a:ext cx="274566" cy="168533"/>
          </a:xfrm>
          <a:custGeom>
            <a:avLst/>
            <a:gdLst>
              <a:gd name="f0" fmla="val w"/>
              <a:gd name="f1" fmla="val h"/>
              <a:gd name="f2" fmla="val 0"/>
              <a:gd name="f3" fmla="val 771785"/>
              <a:gd name="f4" fmla="val 671453"/>
              <a:gd name="f5" fmla="*/ f0 1 771785"/>
              <a:gd name="f6" fmla="*/ f1 1 671453"/>
              <a:gd name="f7" fmla="val f2"/>
              <a:gd name="f8" fmla="val f3"/>
              <a:gd name="f9" fmla="val f4"/>
              <a:gd name="f10" fmla="+- f9 0 f7"/>
              <a:gd name="f11" fmla="+- f8 0 f7"/>
              <a:gd name="f12" fmla="*/ f11 1 771785"/>
              <a:gd name="f13" fmla="*/ f10 1 671453"/>
              <a:gd name="f14" fmla="*/ f7 1 f12"/>
              <a:gd name="f15" fmla="*/ f8 1 f12"/>
              <a:gd name="f16" fmla="*/ f7 1 f13"/>
              <a:gd name="f17" fmla="*/ f9 1 f13"/>
              <a:gd name="f18" fmla="*/ f14 f5 1"/>
              <a:gd name="f19" fmla="*/ f15 f5 1"/>
              <a:gd name="f20" fmla="*/ f17 f6 1"/>
              <a:gd name="f21" fmla="*/ f16 f6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8" t="f21" r="f19" b="f20"/>
            <a:pathLst>
              <a:path w="771785" h="671453">
                <a:moveTo>
                  <a:pt x="f2" y="f2"/>
                </a:moveTo>
                <a:lnTo>
                  <a:pt x="f3" y="f2"/>
                </a:lnTo>
                <a:lnTo>
                  <a:pt x="f3" y="f4"/>
                </a:lnTo>
                <a:lnTo>
                  <a:pt x="f2" y="f4"/>
                </a:lnTo>
                <a:lnTo>
                  <a:pt x="f2" y="f2"/>
                </a:lnTo>
                <a:close/>
              </a:path>
            </a:pathLst>
          </a:custGeom>
          <a:blipFill>
            <a:blip r:embed="rId2">
              <a:alphaModFix/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MA" sz="1013" b="1" i="0" u="none" strike="noStrike" kern="0" cap="none" spc="0" baseline="0">
              <a:solidFill>
                <a:srgbClr val="7F7F7F"/>
              </a:solidFill>
              <a:uFillTx/>
              <a:latin typeface="Dosis" pitchFamily="2"/>
              <a:ea typeface="Arial"/>
              <a:cs typeface="Arial"/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2486A4F8-0FE2-A244-2109-189AEFF055A0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61585" y="146962"/>
            <a:ext cx="7620829" cy="352967"/>
          </a:xfrm>
          <a:prstGeom prst="rect">
            <a:avLst/>
          </a:prstGeom>
        </p:spPr>
        <p:txBody>
          <a:bodyPr/>
          <a:lstStyle>
            <a:lvl1pPr>
              <a:defRPr sz="1500" b="1">
                <a:solidFill>
                  <a:srgbClr val="767171"/>
                </a:solidFill>
              </a:defRPr>
            </a:lvl1pPr>
          </a:lstStyle>
          <a:p>
            <a:pPr lvl="0"/>
            <a:r>
              <a:rPr lang="fr-FR"/>
              <a:t>Modifiez le style du titre</a:t>
            </a:r>
          </a:p>
        </p:txBody>
      </p:sp>
      <p:sp>
        <p:nvSpPr>
          <p:cNvPr id="8" name="Text Placeholder 5">
            <a:extLst>
              <a:ext uri="{FF2B5EF4-FFF2-40B4-BE49-F238E27FC236}">
                <a16:creationId xmlns:a16="http://schemas.microsoft.com/office/drawing/2014/main" id="{97BCF218-F84A-D18C-99A8-27DC0A6C7305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747714" y="514267"/>
            <a:ext cx="7634700" cy="219327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050" i="1">
                <a:solidFill>
                  <a:srgbClr val="AFABAB"/>
                </a:solidFill>
              </a:defRPr>
            </a:lvl1pPr>
          </a:lstStyle>
          <a:p>
            <a:pPr lvl="0"/>
            <a:r>
              <a:rPr lang="fr-FR"/>
              <a:t>Modifiez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1934876232"/>
      </p:ext>
    </p:extLst>
  </p:cSld>
  <p:clrMapOvr>
    <a:masterClrMapping/>
  </p:clrMapOvr>
  <p:hf sldNum="0" hdr="0" ftr="0" dt="0"/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5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oogle Shape;44;p62">
            <a:extLst>
              <a:ext uri="{FF2B5EF4-FFF2-40B4-BE49-F238E27FC236}">
                <a16:creationId xmlns:a16="http://schemas.microsoft.com/office/drawing/2014/main" id="{BD712924-EDCF-CA49-27F5-8DC83EAC1E98}"/>
              </a:ext>
            </a:extLst>
          </p:cNvPr>
          <p:cNvGrpSpPr/>
          <p:nvPr/>
        </p:nvGrpSpPr>
        <p:grpSpPr>
          <a:xfrm>
            <a:off x="0" y="-28529"/>
            <a:ext cx="9144000" cy="5143499"/>
            <a:chOff x="0" y="-28529"/>
            <a:chExt cx="9144000" cy="5143499"/>
          </a:xfrm>
        </p:grpSpPr>
        <p:sp>
          <p:nvSpPr>
            <p:cNvPr id="3" name="Google Shape;45;p62">
              <a:extLst>
                <a:ext uri="{FF2B5EF4-FFF2-40B4-BE49-F238E27FC236}">
                  <a16:creationId xmlns:a16="http://schemas.microsoft.com/office/drawing/2014/main" id="{22429514-140A-14F2-FDE3-1AB4073ACF3E}"/>
                </a:ext>
              </a:extLst>
            </p:cNvPr>
            <p:cNvSpPr/>
            <p:nvPr/>
          </p:nvSpPr>
          <p:spPr>
            <a:xfrm>
              <a:off x="0" y="-28529"/>
              <a:ext cx="9144000" cy="5143499"/>
            </a:xfrm>
            <a:prstGeom prst="rect">
              <a:avLst/>
            </a:prstGeom>
            <a:solidFill>
              <a:srgbClr val="106585"/>
            </a:solidFill>
            <a:ln cap="flat">
              <a:noFill/>
              <a:prstDash val="solid"/>
            </a:ln>
          </p:spPr>
          <p:txBody>
            <a:bodyPr vert="horz" wrap="square" lIns="91421" tIns="45701" rIns="91421" bIns="45701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013" b="0" i="0" u="none" strike="noStrike" kern="0" cap="none" spc="0" baseline="0">
                <a:solidFill>
                  <a:srgbClr val="FFFFFF"/>
                </a:solidFill>
                <a:uFillTx/>
                <a:latin typeface="Dosis"/>
                <a:ea typeface="Dosis"/>
                <a:cs typeface="Dosis"/>
              </a:endParaRPr>
            </a:p>
          </p:txBody>
        </p:sp>
        <p:sp>
          <p:nvSpPr>
            <p:cNvPr id="4" name="Google Shape;46;p62">
              <a:extLst>
                <a:ext uri="{FF2B5EF4-FFF2-40B4-BE49-F238E27FC236}">
                  <a16:creationId xmlns:a16="http://schemas.microsoft.com/office/drawing/2014/main" id="{AFD857E5-15B2-7DC7-6C12-2D9E216D24D9}"/>
                </a:ext>
              </a:extLst>
            </p:cNvPr>
            <p:cNvSpPr/>
            <p:nvPr/>
          </p:nvSpPr>
          <p:spPr>
            <a:xfrm>
              <a:off x="203197" y="550907"/>
              <a:ext cx="8737594" cy="4450640"/>
            </a:xfrm>
            <a:custGeom>
              <a:avLst>
                <a:gd name="f0" fmla="val 481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91421" tIns="45701" rIns="91421" bIns="45701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013" b="0" i="0" u="none" strike="noStrike" kern="0" cap="none" spc="0" baseline="0">
                <a:solidFill>
                  <a:srgbClr val="FFFFFF"/>
                </a:solidFill>
                <a:uFillTx/>
                <a:latin typeface="Dosis"/>
                <a:ea typeface="Dosis"/>
                <a:cs typeface="Dosis"/>
              </a:endParaRPr>
            </a:p>
          </p:txBody>
        </p:sp>
        <p:sp>
          <p:nvSpPr>
            <p:cNvPr id="5" name="Google Shape;47;p62">
              <a:extLst>
                <a:ext uri="{FF2B5EF4-FFF2-40B4-BE49-F238E27FC236}">
                  <a16:creationId xmlns:a16="http://schemas.microsoft.com/office/drawing/2014/main" id="{FA3EA33A-E7A0-2E28-8B27-92160CD8D589}"/>
                </a:ext>
              </a:extLst>
            </p:cNvPr>
            <p:cNvSpPr/>
            <p:nvPr/>
          </p:nvSpPr>
          <p:spPr>
            <a:xfrm>
              <a:off x="203197" y="112132"/>
              <a:ext cx="8737594" cy="615043"/>
            </a:xfrm>
            <a:custGeom>
              <a:avLst>
                <a:gd name="f0" fmla="val 3118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2F2F2"/>
            </a:solidFill>
            <a:ln cap="flat">
              <a:noFill/>
              <a:prstDash val="solid"/>
            </a:ln>
          </p:spPr>
          <p:txBody>
            <a:bodyPr vert="horz" wrap="square" lIns="91421" tIns="45701" rIns="91421" bIns="45701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013" b="0" i="0" u="none" strike="noStrike" kern="0" cap="none" spc="0" baseline="0">
                <a:solidFill>
                  <a:srgbClr val="FFFFFF"/>
                </a:solidFill>
                <a:uFillTx/>
                <a:latin typeface="Dosis"/>
                <a:ea typeface="Dosis"/>
                <a:cs typeface="Dosis"/>
              </a:endParaRPr>
            </a:p>
          </p:txBody>
        </p:sp>
      </p:grpSp>
      <p:sp>
        <p:nvSpPr>
          <p:cNvPr id="6" name="Google Shape;48;p62">
            <a:extLst>
              <a:ext uri="{FF2B5EF4-FFF2-40B4-BE49-F238E27FC236}">
                <a16:creationId xmlns:a16="http://schemas.microsoft.com/office/drawing/2014/main" id="{317A13B7-C035-1C17-D03E-0A288AEDA7E4}"/>
              </a:ext>
            </a:extLst>
          </p:cNvPr>
          <p:cNvSpPr/>
          <p:nvPr/>
        </p:nvSpPr>
        <p:spPr>
          <a:xfrm rot="10800009" flipH="1">
            <a:off x="439808" y="223432"/>
            <a:ext cx="274566" cy="168533"/>
          </a:xfrm>
          <a:custGeom>
            <a:avLst/>
            <a:gdLst>
              <a:gd name="f0" fmla="val w"/>
              <a:gd name="f1" fmla="val h"/>
              <a:gd name="f2" fmla="val 0"/>
              <a:gd name="f3" fmla="val 771785"/>
              <a:gd name="f4" fmla="val 671453"/>
              <a:gd name="f5" fmla="*/ f0 1 771785"/>
              <a:gd name="f6" fmla="*/ f1 1 671453"/>
              <a:gd name="f7" fmla="val f2"/>
              <a:gd name="f8" fmla="val f3"/>
              <a:gd name="f9" fmla="val f4"/>
              <a:gd name="f10" fmla="+- f9 0 f7"/>
              <a:gd name="f11" fmla="+- f8 0 f7"/>
              <a:gd name="f12" fmla="*/ f11 1 771785"/>
              <a:gd name="f13" fmla="*/ f10 1 671453"/>
              <a:gd name="f14" fmla="*/ f7 1 f12"/>
              <a:gd name="f15" fmla="*/ f8 1 f12"/>
              <a:gd name="f16" fmla="*/ f7 1 f13"/>
              <a:gd name="f17" fmla="*/ f9 1 f13"/>
              <a:gd name="f18" fmla="*/ f14 f5 1"/>
              <a:gd name="f19" fmla="*/ f15 f5 1"/>
              <a:gd name="f20" fmla="*/ f17 f6 1"/>
              <a:gd name="f21" fmla="*/ f16 f6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8" t="f21" r="f19" b="f20"/>
            <a:pathLst>
              <a:path w="771785" h="671453">
                <a:moveTo>
                  <a:pt x="f2" y="f2"/>
                </a:moveTo>
                <a:lnTo>
                  <a:pt x="f3" y="f2"/>
                </a:lnTo>
                <a:lnTo>
                  <a:pt x="f3" y="f4"/>
                </a:lnTo>
                <a:lnTo>
                  <a:pt x="f2" y="f4"/>
                </a:lnTo>
                <a:lnTo>
                  <a:pt x="f2" y="f2"/>
                </a:lnTo>
                <a:close/>
              </a:path>
            </a:pathLst>
          </a:custGeom>
          <a:blipFill>
            <a:blip r:embed="rId2" cstate="print">
              <a:alphaModFix/>
            </a:blip>
            <a:stretch>
              <a:fillRect/>
            </a:stretch>
          </a:blipFill>
          <a:ln cap="flat">
            <a:noFill/>
            <a:prstDash val="solid"/>
          </a:ln>
        </p:spPr>
        <p:txBody>
          <a:bodyPr vert="horz" wrap="square" lIns="68570" tIns="34271" rIns="68570" bIns="34271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013" b="1" i="0" u="none" strike="noStrike" kern="0" cap="none" spc="0" baseline="0">
              <a:solidFill>
                <a:srgbClr val="7F7F7F"/>
              </a:solidFill>
              <a:uFillTx/>
              <a:latin typeface="Dosis"/>
              <a:ea typeface="Dosis"/>
              <a:cs typeface="Dosis"/>
            </a:endParaRPr>
          </a:p>
        </p:txBody>
      </p:sp>
      <p:sp>
        <p:nvSpPr>
          <p:cNvPr id="7" name="Google Shape;49;p62">
            <a:extLst>
              <a:ext uri="{FF2B5EF4-FFF2-40B4-BE49-F238E27FC236}">
                <a16:creationId xmlns:a16="http://schemas.microsoft.com/office/drawing/2014/main" id="{2B3A19E9-7A83-66DD-EBF0-15E1ACAE8C51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61585" y="146962"/>
            <a:ext cx="7620829" cy="352967"/>
          </a:xfrm>
          <a:prstGeom prst="rect">
            <a:avLst/>
          </a:prstGeom>
        </p:spPr>
        <p:txBody>
          <a:bodyPr lIns="91421" tIns="45701" rIns="91421" bIns="45701"/>
          <a:lstStyle>
            <a:lvl1pPr>
              <a:defRPr sz="1500" b="1">
                <a:solidFill>
                  <a:srgbClr val="757070"/>
                </a:solidFill>
                <a:latin typeface="Calibri"/>
                <a:ea typeface="Calibri"/>
                <a:cs typeface="Calibri"/>
              </a:defRPr>
            </a:lvl1pPr>
          </a:lstStyle>
          <a:p>
            <a:pPr lvl="0"/>
            <a:endParaRPr lang="fr-FR"/>
          </a:p>
        </p:txBody>
      </p:sp>
      <p:sp>
        <p:nvSpPr>
          <p:cNvPr id="8" name="Google Shape;50;p62">
            <a:extLst>
              <a:ext uri="{FF2B5EF4-FFF2-40B4-BE49-F238E27FC236}">
                <a16:creationId xmlns:a16="http://schemas.microsoft.com/office/drawing/2014/main" id="{26EAC432-9C41-ED3E-4A83-45E2BBDFA7AC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747714" y="514267"/>
            <a:ext cx="7634700" cy="219327"/>
          </a:xfrm>
          <a:prstGeom prst="rect">
            <a:avLst/>
          </a:prstGeom>
        </p:spPr>
        <p:txBody>
          <a:bodyPr lIns="91421" tIns="45701" rIns="91421" bIns="45701">
            <a:noAutofit/>
          </a:bodyPr>
          <a:lstStyle>
            <a:lvl1pPr marL="342900" indent="-171450">
              <a:spcBef>
                <a:spcPts val="750"/>
              </a:spcBef>
              <a:buNone/>
              <a:defRPr sz="1050" i="1">
                <a:solidFill>
                  <a:srgbClr val="AEABAB"/>
                </a:solidFill>
              </a:defRPr>
            </a:lvl1pPr>
          </a:lstStyle>
          <a:p>
            <a:pPr lvl="0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94541633"/>
      </p:ext>
    </p:extLst>
  </p:cSld>
  <p:clrMapOvr>
    <a:masterClrMapping/>
  </p:clrMapOvr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48;p79">
            <a:extLst>
              <a:ext uri="{FF2B5EF4-FFF2-40B4-BE49-F238E27FC236}">
                <a16:creationId xmlns:a16="http://schemas.microsoft.com/office/drawing/2014/main" id="{575412F3-D3A0-AE57-0813-F102899FB756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1143000" y="2701530"/>
            <a:ext cx="6858000" cy="1241819"/>
          </a:xfrm>
          <a:prstGeom prst="rect">
            <a:avLst/>
          </a:prstGeom>
        </p:spPr>
        <p:txBody>
          <a:bodyPr lIns="91421" tIns="45701" rIns="91421" bIns="45701" anchorCtr="1"/>
          <a:lstStyle>
            <a:lvl1pPr algn="ctr">
              <a:spcBef>
                <a:spcPts val="750"/>
              </a:spcBef>
              <a:buNone/>
              <a:defRPr sz="1800"/>
            </a:lvl1pPr>
          </a:lstStyle>
          <a:p>
            <a:pPr lvl="0"/>
            <a:endParaRPr lang="fr-FR"/>
          </a:p>
        </p:txBody>
      </p:sp>
      <p:sp>
        <p:nvSpPr>
          <p:cNvPr id="3" name="Google Shape;49;p79">
            <a:extLst>
              <a:ext uri="{FF2B5EF4-FFF2-40B4-BE49-F238E27FC236}">
                <a16:creationId xmlns:a16="http://schemas.microsoft.com/office/drawing/2014/main" id="{97901B13-C46E-85BA-225E-67014654B7DF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628650" y="4767260"/>
            <a:ext cx="2057400" cy="273844"/>
          </a:xfrm>
          <a:prstGeom prst="rect">
            <a:avLst/>
          </a:prstGeom>
        </p:spPr>
        <p:txBody>
          <a:bodyPr lIns="91421" tIns="45701" rIns="91421" bIns="45701"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4" name="Google Shape;50;p79">
            <a:extLst>
              <a:ext uri="{FF2B5EF4-FFF2-40B4-BE49-F238E27FC236}">
                <a16:creationId xmlns:a16="http://schemas.microsoft.com/office/drawing/2014/main" id="{A59023D1-5FD1-C856-E0FA-61966CDFF2E5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3028949" y="4767260"/>
            <a:ext cx="3086099" cy="273844"/>
          </a:xfrm>
          <a:prstGeom prst="rect">
            <a:avLst/>
          </a:prstGeom>
        </p:spPr>
        <p:txBody>
          <a:bodyPr lIns="91421" tIns="45701" rIns="91421" bIns="45701"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5" name="Google Shape;51;p79">
            <a:extLst>
              <a:ext uri="{FF2B5EF4-FFF2-40B4-BE49-F238E27FC236}">
                <a16:creationId xmlns:a16="http://schemas.microsoft.com/office/drawing/2014/main" id="{DA9D258F-B1B6-378D-9A35-B05AF48C98E4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6457949" y="4767260"/>
            <a:ext cx="2057400" cy="273844"/>
          </a:xfrm>
          <a:prstGeom prst="rect">
            <a:avLst/>
          </a:prstGeom>
        </p:spPr>
        <p:txBody>
          <a:bodyPr lIns="91421" tIns="45701" rIns="91421" bIns="45701"/>
          <a:lstStyle>
            <a:lvl1pPr>
              <a:defRPr/>
            </a:lvl1pPr>
          </a:lstStyle>
          <a:p>
            <a:pPr lvl="0"/>
            <a:fld id="{BBE84098-2294-4EF7-98CF-E51B5DE54DE1}" type="slidenum">
              <a:rPr/>
              <a:pPr lvl="0"/>
              <a:t>‹N°›</a:t>
            </a:fld>
            <a:endParaRPr lang="fr-FR"/>
          </a:p>
        </p:txBody>
      </p:sp>
      <p:grpSp>
        <p:nvGrpSpPr>
          <p:cNvPr id="6" name="Google Shape;52;p79">
            <a:extLst>
              <a:ext uri="{FF2B5EF4-FFF2-40B4-BE49-F238E27FC236}">
                <a16:creationId xmlns:a16="http://schemas.microsoft.com/office/drawing/2014/main" id="{7A8F863C-2A74-ABE1-2206-DDF95A963332}"/>
              </a:ext>
            </a:extLst>
          </p:cNvPr>
          <p:cNvGrpSpPr/>
          <p:nvPr/>
        </p:nvGrpSpPr>
        <p:grpSpPr>
          <a:xfrm>
            <a:off x="0" y="-19879"/>
            <a:ext cx="9144000" cy="5143499"/>
            <a:chOff x="0" y="-19879"/>
            <a:chExt cx="9144000" cy="5143499"/>
          </a:xfrm>
        </p:grpSpPr>
        <p:sp>
          <p:nvSpPr>
            <p:cNvPr id="7" name="Google Shape;53;p79">
              <a:extLst>
                <a:ext uri="{FF2B5EF4-FFF2-40B4-BE49-F238E27FC236}">
                  <a16:creationId xmlns:a16="http://schemas.microsoft.com/office/drawing/2014/main" id="{DE9A71E9-24B0-CD58-1238-30F60FAA82E4}"/>
                </a:ext>
              </a:extLst>
            </p:cNvPr>
            <p:cNvSpPr/>
            <p:nvPr/>
          </p:nvSpPr>
          <p:spPr>
            <a:xfrm>
              <a:off x="0" y="-19879"/>
              <a:ext cx="9144000" cy="5143499"/>
            </a:xfrm>
            <a:prstGeom prst="rect">
              <a:avLst/>
            </a:prstGeom>
            <a:solidFill>
              <a:srgbClr val="106585"/>
            </a:solidFill>
            <a:ln cap="flat">
              <a:noFill/>
              <a:prstDash val="solid"/>
            </a:ln>
          </p:spPr>
          <p:txBody>
            <a:bodyPr vert="horz" wrap="square" lIns="91421" tIns="45701" rIns="91421" bIns="45701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013" b="0" i="0" u="none" strike="noStrike" kern="0" cap="none" spc="0" baseline="0">
                <a:solidFill>
                  <a:srgbClr val="FFFFFF"/>
                </a:solidFill>
                <a:uFillTx/>
                <a:latin typeface="Dosis"/>
                <a:ea typeface="Dosis"/>
                <a:cs typeface="Dosis"/>
              </a:endParaRPr>
            </a:p>
          </p:txBody>
        </p:sp>
        <p:sp>
          <p:nvSpPr>
            <p:cNvPr id="8" name="Google Shape;54;p79">
              <a:extLst>
                <a:ext uri="{FF2B5EF4-FFF2-40B4-BE49-F238E27FC236}">
                  <a16:creationId xmlns:a16="http://schemas.microsoft.com/office/drawing/2014/main" id="{582E233C-9A8E-EAEF-E20C-69B120F4AA77}"/>
                </a:ext>
              </a:extLst>
            </p:cNvPr>
            <p:cNvSpPr/>
            <p:nvPr/>
          </p:nvSpPr>
          <p:spPr>
            <a:xfrm>
              <a:off x="203197" y="440173"/>
              <a:ext cx="8737594" cy="4580074"/>
            </a:xfrm>
            <a:custGeom>
              <a:avLst>
                <a:gd name="f0" fmla="val 481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91421" tIns="45701" rIns="91421" bIns="45701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013" b="0" i="0" u="none" strike="noStrike" kern="0" cap="none" spc="0" baseline="0">
                <a:solidFill>
                  <a:srgbClr val="FFFFFF"/>
                </a:solidFill>
                <a:uFillTx/>
                <a:latin typeface="Dosis"/>
                <a:ea typeface="Dosis"/>
                <a:cs typeface="Dosis"/>
              </a:endParaRPr>
            </a:p>
          </p:txBody>
        </p:sp>
        <p:sp>
          <p:nvSpPr>
            <p:cNvPr id="9" name="Google Shape;55;p79">
              <a:extLst>
                <a:ext uri="{FF2B5EF4-FFF2-40B4-BE49-F238E27FC236}">
                  <a16:creationId xmlns:a16="http://schemas.microsoft.com/office/drawing/2014/main" id="{D4D55FB1-9E0D-E58E-7C5D-93DCF651E6D2}"/>
                </a:ext>
              </a:extLst>
            </p:cNvPr>
            <p:cNvSpPr/>
            <p:nvPr/>
          </p:nvSpPr>
          <p:spPr>
            <a:xfrm>
              <a:off x="203197" y="135239"/>
              <a:ext cx="8737594" cy="615043"/>
            </a:xfrm>
            <a:custGeom>
              <a:avLst>
                <a:gd name="f0" fmla="val 3118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2F2F2"/>
            </a:solidFill>
            <a:ln cap="flat">
              <a:noFill/>
              <a:prstDash val="solid"/>
            </a:ln>
          </p:spPr>
          <p:txBody>
            <a:bodyPr vert="horz" wrap="square" lIns="91421" tIns="45701" rIns="91421" bIns="45701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013" b="0" i="0" u="none" strike="noStrike" kern="0" cap="none" spc="0" baseline="0">
                <a:solidFill>
                  <a:srgbClr val="FFFFFF"/>
                </a:solidFill>
                <a:uFillTx/>
                <a:latin typeface="Dosis"/>
                <a:ea typeface="Dosis"/>
                <a:cs typeface="Dosis"/>
              </a:endParaRPr>
            </a:p>
          </p:txBody>
        </p:sp>
      </p:grpSp>
      <p:sp>
        <p:nvSpPr>
          <p:cNvPr id="10" name="Google Shape;56;p79">
            <a:extLst>
              <a:ext uri="{FF2B5EF4-FFF2-40B4-BE49-F238E27FC236}">
                <a16:creationId xmlns:a16="http://schemas.microsoft.com/office/drawing/2014/main" id="{D87173D8-889B-C425-0D29-B999C7F59C3C}"/>
              </a:ext>
            </a:extLst>
          </p:cNvPr>
          <p:cNvSpPr/>
          <p:nvPr/>
        </p:nvSpPr>
        <p:spPr>
          <a:xfrm flipH="1">
            <a:off x="8515350" y="272418"/>
            <a:ext cx="274566" cy="168533"/>
          </a:xfrm>
          <a:custGeom>
            <a:avLst/>
            <a:gdLst>
              <a:gd name="f0" fmla="val w"/>
              <a:gd name="f1" fmla="val h"/>
              <a:gd name="f2" fmla="val 0"/>
              <a:gd name="f3" fmla="val 771785"/>
              <a:gd name="f4" fmla="val 671453"/>
              <a:gd name="f5" fmla="*/ f0 1 771785"/>
              <a:gd name="f6" fmla="*/ f1 1 671453"/>
              <a:gd name="f7" fmla="val f2"/>
              <a:gd name="f8" fmla="val f3"/>
              <a:gd name="f9" fmla="val f4"/>
              <a:gd name="f10" fmla="+- f9 0 f7"/>
              <a:gd name="f11" fmla="+- f8 0 f7"/>
              <a:gd name="f12" fmla="*/ f11 1 771785"/>
              <a:gd name="f13" fmla="*/ f10 1 671453"/>
              <a:gd name="f14" fmla="*/ f7 1 f12"/>
              <a:gd name="f15" fmla="*/ f8 1 f12"/>
              <a:gd name="f16" fmla="*/ f7 1 f13"/>
              <a:gd name="f17" fmla="*/ f9 1 f13"/>
              <a:gd name="f18" fmla="*/ f14 f5 1"/>
              <a:gd name="f19" fmla="*/ f15 f5 1"/>
              <a:gd name="f20" fmla="*/ f17 f6 1"/>
              <a:gd name="f21" fmla="*/ f16 f6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8" t="f21" r="f19" b="f20"/>
            <a:pathLst>
              <a:path w="771785" h="671453">
                <a:moveTo>
                  <a:pt x="f2" y="f2"/>
                </a:moveTo>
                <a:lnTo>
                  <a:pt x="f3" y="f2"/>
                </a:lnTo>
                <a:lnTo>
                  <a:pt x="f3" y="f4"/>
                </a:lnTo>
                <a:lnTo>
                  <a:pt x="f2" y="f4"/>
                </a:lnTo>
                <a:lnTo>
                  <a:pt x="f2" y="f2"/>
                </a:lnTo>
                <a:close/>
              </a:path>
            </a:pathLst>
          </a:custGeom>
          <a:blipFill>
            <a:blip r:embed="rId2" cstate="print">
              <a:alphaModFix/>
            </a:blip>
            <a:stretch>
              <a:fillRect/>
            </a:stretch>
          </a:blipFill>
          <a:ln cap="flat">
            <a:noFill/>
            <a:prstDash val="solid"/>
          </a:ln>
        </p:spPr>
        <p:txBody>
          <a:bodyPr vert="horz" wrap="square" lIns="68570" tIns="34271" rIns="68570" bIns="34271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013" b="1" i="0" u="none" strike="noStrike" kern="0" cap="none" spc="0" baseline="0">
              <a:solidFill>
                <a:srgbClr val="7F7F7F"/>
              </a:solidFill>
              <a:uFillTx/>
              <a:latin typeface="Dosis"/>
              <a:ea typeface="Dosis"/>
              <a:cs typeface="Dosis"/>
            </a:endParaRPr>
          </a:p>
        </p:txBody>
      </p:sp>
      <p:sp>
        <p:nvSpPr>
          <p:cNvPr id="11" name="Google Shape;57;p79">
            <a:extLst>
              <a:ext uri="{FF2B5EF4-FFF2-40B4-BE49-F238E27FC236}">
                <a16:creationId xmlns:a16="http://schemas.microsoft.com/office/drawing/2014/main" id="{7D9CFAC8-B793-96C3-F8D1-A7D89D10DFAC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94520" y="392917"/>
            <a:ext cx="7620829" cy="352967"/>
          </a:xfrm>
          <a:prstGeom prst="rect">
            <a:avLst/>
          </a:prstGeom>
        </p:spPr>
        <p:txBody>
          <a:bodyPr lIns="91421" tIns="45701" rIns="91421" bIns="45701"/>
          <a:lstStyle>
            <a:lvl1pPr algn="r">
              <a:defRPr sz="1350" i="1">
                <a:solidFill>
                  <a:srgbClr val="757070"/>
                </a:solidFill>
                <a:latin typeface="Calibri"/>
                <a:ea typeface="Calibri"/>
                <a:cs typeface="Calibri"/>
              </a:defRPr>
            </a:lvl1pPr>
          </a:lstStyle>
          <a:p>
            <a:pPr lvl="0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7707042"/>
      </p:ext>
    </p:extLst>
  </p:cSld>
  <p:clrMapOvr>
    <a:masterClrMapping/>
  </p:clrMapOvr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Title Slide" userDrawn="1">
  <p:cSld name="6_Title Slide"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: Rounded Corners 1">
            <a:extLst>
              <a:ext uri="{FF2B5EF4-FFF2-40B4-BE49-F238E27FC236}">
                <a16:creationId xmlns:a16="http://schemas.microsoft.com/office/drawing/2014/main" id="{9F0F27D2-E3BB-E638-8657-579AE4CD7660}"/>
              </a:ext>
            </a:extLst>
          </p:cNvPr>
          <p:cNvSpPr/>
          <p:nvPr userDrawn="1"/>
        </p:nvSpPr>
        <p:spPr>
          <a:xfrm>
            <a:off x="40820" y="41296"/>
            <a:ext cx="9103180" cy="611849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07FD4220-F79D-CE47-D46E-24FBA9C47892}"/>
              </a:ext>
            </a:extLst>
          </p:cNvPr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noFill/>
          <a:ln w="76200">
            <a:solidFill>
              <a:srgbClr val="54AFE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7" name="Picture 2" descr="Image générée">
            <a:extLst>
              <a:ext uri="{FF2B5EF4-FFF2-40B4-BE49-F238E27FC236}">
                <a16:creationId xmlns:a16="http://schemas.microsoft.com/office/drawing/2014/main" id="{93602516-E5E7-C548-5BDD-2D3BABF02CED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9" t="24327" r="75793" b="61972"/>
          <a:stretch>
            <a:fillRect/>
          </a:stretch>
        </p:blipFill>
        <p:spPr bwMode="auto">
          <a:xfrm>
            <a:off x="40820" y="41296"/>
            <a:ext cx="575339" cy="5721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7283511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 : coins arrondis 10">
            <a:extLst>
              <a:ext uri="{FF2B5EF4-FFF2-40B4-BE49-F238E27FC236}">
                <a16:creationId xmlns:a16="http://schemas.microsoft.com/office/drawing/2014/main" id="{E0BC4242-9A8C-5D25-7A48-0D752968C08F}"/>
              </a:ext>
            </a:extLst>
          </p:cNvPr>
          <p:cNvSpPr/>
          <p:nvPr/>
        </p:nvSpPr>
        <p:spPr>
          <a:xfrm>
            <a:off x="927694" y="529571"/>
            <a:ext cx="7258796" cy="4033979"/>
          </a:xfrm>
          <a:prstGeom prst="roundRect">
            <a:avLst>
              <a:gd name="adj" fmla="val 2665"/>
            </a:avLst>
          </a:pr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  <a:effectLst>
            <a:outerShdw blurRad="63500" sx="102000" sy="102000" algn="ctr" rotWithShape="0">
              <a:prstClr val="black">
                <a:alpha val="7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35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05E1EAA-044A-F868-99A6-40884F81B1C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/>
          <a:lstStyle/>
          <a:p>
            <a:fld id="{35CE231B-25EB-4A68-BA80-EB75600200BE}" type="datetimeFigureOut">
              <a:rPr lang="fr-FR" smtClean="0"/>
              <a:pPr/>
              <a:t>07/10/2025</a:t>
            </a:fld>
            <a:endParaRPr lang="fr-FR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5C4152E-60FA-2D27-4B48-3A7F908625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/>
          <a:lstStyle/>
          <a:p>
            <a:endParaRPr lang="fr-FR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5E59203-A521-FAC9-67B6-E8D7387500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/>
          <a:lstStyle/>
          <a:p>
            <a:fld id="{7EB6BF17-B454-4520-84DD-15E34D16678A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AD36517-4ED4-0548-6E68-9A2D2FC87595}"/>
              </a:ext>
            </a:extLst>
          </p:cNvPr>
          <p:cNvSpPr/>
          <p:nvPr userDrawn="1"/>
        </p:nvSpPr>
        <p:spPr>
          <a:xfrm>
            <a:off x="1020318" y="624676"/>
            <a:ext cx="7073623" cy="3865073"/>
          </a:xfrm>
          <a:prstGeom prst="rect">
            <a:avLst/>
          </a:prstGeom>
          <a:solidFill>
            <a:srgbClr val="E3EE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35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C31B206-CDBC-66FF-FF75-2FB0BB6B3102}"/>
              </a:ext>
            </a:extLst>
          </p:cNvPr>
          <p:cNvSpPr/>
          <p:nvPr userDrawn="1"/>
        </p:nvSpPr>
        <p:spPr>
          <a:xfrm>
            <a:off x="1128490" y="718946"/>
            <a:ext cx="6857279" cy="3676533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63500" sx="102000" sy="102000" algn="ctr" rotWithShape="0">
              <a:prstClr val="black">
                <a:alpha val="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350"/>
          </a:p>
        </p:txBody>
      </p:sp>
      <p:sp>
        <p:nvSpPr>
          <p:cNvPr id="9" name="Title 8">
            <a:extLst>
              <a:ext uri="{FF2B5EF4-FFF2-40B4-BE49-F238E27FC236}">
                <a16:creationId xmlns:a16="http://schemas.microsoft.com/office/drawing/2014/main" id="{5CDF9342-9116-CFDE-97E1-6BEFAA002E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41174" y="1733759"/>
            <a:ext cx="5829300" cy="1675982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defRPr sz="4050" b="1">
                <a:solidFill>
                  <a:schemeClr val="tx2"/>
                </a:solidFill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F3DB1997-A891-40DD-2A8A-7CF8DA76F90A}"/>
              </a:ext>
            </a:extLst>
          </p:cNvPr>
          <p:cNvSpPr/>
          <p:nvPr userDrawn="1"/>
        </p:nvSpPr>
        <p:spPr>
          <a:xfrm>
            <a:off x="1329877" y="4020123"/>
            <a:ext cx="6457872" cy="80275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350"/>
          </a:p>
        </p:txBody>
      </p:sp>
      <p:pic>
        <p:nvPicPr>
          <p:cNvPr id="11" name="Picture 23">
            <a:extLst>
              <a:ext uri="{FF2B5EF4-FFF2-40B4-BE49-F238E27FC236}">
                <a16:creationId xmlns:a16="http://schemas.microsoft.com/office/drawing/2014/main" id="{AC82658B-7A46-B36B-B5A0-5250BDA107A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11596" y="1043503"/>
            <a:ext cx="690324" cy="6903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766022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-1" y="-28531"/>
            <a:ext cx="9144000" cy="51435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37">
                <a:defRPr/>
              </a:pPr>
              <a:endParaRPr lang="fr-MA" sz="1013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304801" y="1158873"/>
              <a:ext cx="13106399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37">
                <a:defRPr/>
              </a:pPr>
              <a:endParaRPr lang="fr-MA" sz="1013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304801" y="281335"/>
              <a:ext cx="13106399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37">
                <a:defRPr/>
              </a:pPr>
              <a:endParaRPr lang="fr-FR" sz="1013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Freeform 8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>
            <a:off x="8585614" y="204355"/>
            <a:ext cx="217532" cy="164478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print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1013" b="1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CF4ACA0-682B-AA80-F245-664F259B22B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61586" y="146960"/>
            <a:ext cx="7620828" cy="352963"/>
          </a:xfrm>
          <a:prstGeom prst="rect">
            <a:avLst/>
          </a:prstGeom>
        </p:spPr>
        <p:txBody>
          <a:bodyPr>
            <a:normAutofit/>
          </a:bodyPr>
          <a:lstStyle>
            <a:lvl1pPr algn="r">
              <a:defRPr sz="1500" b="1">
                <a:solidFill>
                  <a:schemeClr val="bg2">
                    <a:lumMod val="50000"/>
                  </a:schemeClr>
                </a:solidFill>
                <a:latin typeface="+mj-lt"/>
              </a:defRPr>
            </a:lvl1pPr>
          </a:lstStyle>
          <a:p>
            <a:r>
              <a:rPr lang="ar-MA" dirty="0"/>
              <a:t>عنوان</a:t>
            </a:r>
            <a:endParaRPr lang="fr-FR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E5780844-7218-2FB3-DD5F-18DB5CC8CF9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47712" y="514267"/>
            <a:ext cx="7634702" cy="219332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050" i="1" baseline="0">
                <a:solidFill>
                  <a:schemeClr val="bg2">
                    <a:lumMod val="75000"/>
                  </a:schemeClr>
                </a:solidFill>
              </a:defRPr>
            </a:lvl1pPr>
          </a:lstStyle>
          <a:p>
            <a:pPr lvl="0"/>
            <a:r>
              <a:rPr lang="ar-MA" dirty="0"/>
              <a:t>توجيهات للأستاذ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14682538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_Title Slid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0331783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1350"/>
          </a:p>
        </p:txBody>
      </p:sp>
    </p:spTree>
    <p:extLst>
      <p:ext uri="{BB962C8B-B14F-4D97-AF65-F5344CB8AC3E}">
        <p14:creationId xmlns:p14="http://schemas.microsoft.com/office/powerpoint/2010/main" val="180242696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1350"/>
          </a:p>
        </p:txBody>
      </p:sp>
      <p:sp>
        <p:nvSpPr>
          <p:cNvPr id="3" name="Google Shape;882;p52"/>
          <p:cNvSpPr txBox="1"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2CC"/>
          </a:solidFill>
          <a:ln w="12700" cap="flat" cmpd="sng">
            <a:solidFill>
              <a:srgbClr val="70AD47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540000" tIns="270000" rIns="540000" bIns="2700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35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" name="Google Shape;885;p52"/>
          <p:cNvSpPr txBox="1"/>
          <p:nvPr userDrawn="1"/>
        </p:nvSpPr>
        <p:spPr>
          <a:xfrm>
            <a:off x="0" y="0"/>
            <a:ext cx="9144000" cy="762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35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" name="Espace réservé du contenu 7"/>
          <p:cNvSpPr>
            <a:spLocks noGrp="1"/>
          </p:cNvSpPr>
          <p:nvPr>
            <p:ph sz="quarter" idx="10" hasCustomPrompt="1"/>
          </p:nvPr>
        </p:nvSpPr>
        <p:spPr>
          <a:xfrm>
            <a:off x="2786401" y="60769"/>
            <a:ext cx="3568304" cy="6462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>
            <a:lvl1pPr algn="r">
              <a:defRPr lang="ar-MA" sz="3600" b="1" i="0" u="none" dirty="0" smtClean="0">
                <a:solidFill>
                  <a:schemeClr val="dk1"/>
                </a:solidFill>
                <a:latin typeface="Simplified Arabic"/>
                <a:ea typeface="Simplified Arabic"/>
                <a:cs typeface="Simplified Arabic"/>
              </a:defRPr>
            </a:lvl1pPr>
          </a:lstStyle>
          <a:p>
            <a:pPr marL="0" marR="0" lvl="0" indent="0" algn="ctr" defTabSz="3429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Simplified Arabic"/>
              <a:buNone/>
            </a:pPr>
            <a:r>
              <a:rPr lang="ar-MA" sz="3600" b="1" i="0" u="none" dirty="0">
                <a:solidFill>
                  <a:schemeClr val="dk1"/>
                </a:solidFill>
                <a:latin typeface="Simplified Arabic"/>
                <a:ea typeface="Simplified Arabic"/>
                <a:cs typeface="Simplified Arabic"/>
                <a:sym typeface="Simplified Arabic"/>
              </a:rPr>
              <a:t>عنوان النص</a:t>
            </a:r>
            <a:endParaRPr lang="ar-MA" dirty="0"/>
          </a:p>
        </p:txBody>
      </p:sp>
      <p:sp>
        <p:nvSpPr>
          <p:cNvPr id="10" name="Espace réservé du texte 9"/>
          <p:cNvSpPr>
            <a:spLocks noGrp="1"/>
          </p:cNvSpPr>
          <p:nvPr>
            <p:ph type="body" sz="quarter" idx="11" hasCustomPrompt="1"/>
          </p:nvPr>
        </p:nvSpPr>
        <p:spPr>
          <a:xfrm>
            <a:off x="503499" y="1259003"/>
            <a:ext cx="8134109" cy="6116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>
            <a:lvl1pPr algn="r">
              <a:defRPr lang="fr-FR" sz="2250" b="0" i="0" u="none" dirty="0" smtClean="0">
                <a:solidFill>
                  <a:schemeClr val="dk1"/>
                </a:solidFill>
                <a:latin typeface="Simplified Arabic"/>
                <a:ea typeface="Simplified Arabic"/>
                <a:cs typeface="Simplified Arabic"/>
              </a:defRPr>
            </a:lvl1pPr>
            <a:lvl2pPr>
              <a:defRPr lang="fr-FR" sz="1350" dirty="0" smtClean="0"/>
            </a:lvl2pPr>
            <a:lvl3pPr>
              <a:defRPr lang="fr-FR" sz="1350" dirty="0" smtClean="0"/>
            </a:lvl3pPr>
            <a:lvl4pPr>
              <a:defRPr lang="fr-FR" dirty="0" smtClean="0"/>
            </a:lvl4pPr>
            <a:lvl5pPr>
              <a:defRPr lang="fr-MA" dirty="0"/>
            </a:lvl5pPr>
          </a:lstStyle>
          <a:p>
            <a:pPr marL="0" marR="0" lvl="0" indent="146447" algn="just" defTabSz="342900"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Simplified Arabic"/>
              <a:buNone/>
            </a:pPr>
            <a:r>
              <a:rPr lang="ar-MA" sz="2250" b="0" i="0" u="none" dirty="0">
                <a:solidFill>
                  <a:schemeClr val="dk1"/>
                </a:solidFill>
                <a:latin typeface="Simplified Arabic"/>
                <a:ea typeface="Simplified Arabic"/>
                <a:cs typeface="Simplified Arabic"/>
                <a:sym typeface="Simplified Arabic"/>
              </a:rPr>
              <a:t>النص</a:t>
            </a:r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53438143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1350"/>
          </a:p>
        </p:txBody>
      </p:sp>
      <p:sp>
        <p:nvSpPr>
          <p:cNvPr id="3" name="Google Shape;882;p52"/>
          <p:cNvSpPr txBox="1"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2CC"/>
          </a:solidFill>
          <a:ln w="12700" cap="flat" cmpd="sng">
            <a:solidFill>
              <a:srgbClr val="70AD47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540000" tIns="270000" rIns="540000" bIns="2700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35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" name="Google Shape;885;p52"/>
          <p:cNvSpPr txBox="1"/>
          <p:nvPr userDrawn="1"/>
        </p:nvSpPr>
        <p:spPr>
          <a:xfrm>
            <a:off x="0" y="0"/>
            <a:ext cx="9144000" cy="762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35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" name="Espace réservé du contenu 7"/>
          <p:cNvSpPr>
            <a:spLocks noGrp="1"/>
          </p:cNvSpPr>
          <p:nvPr>
            <p:ph sz="quarter" idx="10" hasCustomPrompt="1"/>
          </p:nvPr>
        </p:nvSpPr>
        <p:spPr>
          <a:xfrm>
            <a:off x="2786401" y="60769"/>
            <a:ext cx="3568304" cy="5539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>
            <a:lvl1pPr marL="0" marR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Simplified Arabic"/>
              <a:buNone/>
              <a:defRPr lang="fr-FR" sz="3000" dirty="0">
                <a:latin typeface="Calibri (En-têtes)"/>
              </a:defRPr>
            </a:lvl1pPr>
          </a:lstStyle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Simplified Arabic"/>
              <a:buNone/>
            </a:pPr>
            <a:r>
              <a:rPr lang="fr-FR" sz="3000" b="1" i="0" u="none" dirty="0">
                <a:solidFill>
                  <a:schemeClr val="dk1"/>
                </a:solidFill>
                <a:latin typeface="+mj-lt"/>
                <a:ea typeface="Simplified Arabic"/>
                <a:cs typeface="Simplified Arabic"/>
                <a:sym typeface="Simplified Arabic"/>
              </a:rPr>
              <a:t>Titre du texte</a:t>
            </a:r>
            <a:endParaRPr lang="fr-FR" sz="1050" dirty="0">
              <a:latin typeface="+mj-lt"/>
            </a:endParaRPr>
          </a:p>
        </p:txBody>
      </p:sp>
      <p:sp>
        <p:nvSpPr>
          <p:cNvPr id="10" name="Espace réservé du texte 9"/>
          <p:cNvSpPr>
            <a:spLocks noGrp="1"/>
          </p:cNvSpPr>
          <p:nvPr>
            <p:ph type="body" sz="quarter" idx="11" hasCustomPrompt="1"/>
          </p:nvPr>
        </p:nvSpPr>
        <p:spPr>
          <a:xfrm>
            <a:off x="503499" y="1259004"/>
            <a:ext cx="8134109" cy="23544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fr-MA" b="0" i="0" u="none" dirty="0">
                <a:solidFill>
                  <a:schemeClr val="dk1"/>
                </a:solidFill>
                <a:cs typeface="Simplified Arabic"/>
              </a:defRPr>
            </a:lvl1pPr>
          </a:lstStyle>
          <a:p>
            <a:pPr marL="0" marR="0" lvl="0" indent="0" defTabSz="3429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fr-FR" sz="2100" b="0" i="0" u="none" kern="120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Ceci</a:t>
            </a:r>
            <a:r>
              <a:rPr lang="fr-FR" sz="2100" b="0" i="0" u="none" kern="1200" baseline="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 est un paragraphe du texte étudié. </a:t>
            </a:r>
            <a:r>
              <a:rPr lang="fr-FR" sz="2100" b="0" i="0" u="none" kern="120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Ceci</a:t>
            </a:r>
            <a:r>
              <a:rPr lang="fr-FR" sz="2100" b="0" i="0" u="none" kern="1200" baseline="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 est un paragraphe du texte étudié. </a:t>
            </a:r>
            <a:r>
              <a:rPr lang="fr-FR" sz="2100" b="0" i="0" u="none" kern="120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Ceci</a:t>
            </a:r>
            <a:r>
              <a:rPr lang="fr-FR" sz="2100" b="0" i="0" u="none" kern="1200" baseline="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 est un paragraphe du texte étudié. </a:t>
            </a:r>
            <a:r>
              <a:rPr lang="fr-FR" sz="2100" b="0" i="0" u="none" kern="120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Ceci</a:t>
            </a:r>
            <a:r>
              <a:rPr lang="fr-FR" sz="2100" b="0" i="0" u="none" kern="1200" baseline="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 est un paragraphe du texte étudié. </a:t>
            </a:r>
            <a:r>
              <a:rPr lang="fr-FR" sz="2100" b="0" i="0" u="none" kern="120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Ceci</a:t>
            </a:r>
            <a:r>
              <a:rPr lang="fr-FR" sz="2100" b="0" i="0" u="none" kern="1200" baseline="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 est un paragraphe du texte étudié.</a:t>
            </a:r>
            <a:r>
              <a:rPr lang="fr-FR" sz="2100" b="0" i="0" u="non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  <a:sym typeface="Simplified Arabic"/>
              </a:rPr>
              <a:t> </a:t>
            </a:r>
            <a:r>
              <a:rPr lang="fr-FR" sz="2100" b="0" i="0" u="none" kern="120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Ceci</a:t>
            </a:r>
            <a:r>
              <a:rPr lang="fr-FR" sz="2100" b="0" i="0" u="none" kern="1200" baseline="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 est un paragraphe du texte étudié. </a:t>
            </a:r>
            <a:r>
              <a:rPr lang="fr-FR" sz="2100" b="0" i="0" u="none" kern="120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Ceci</a:t>
            </a:r>
            <a:r>
              <a:rPr lang="fr-FR" sz="2100" b="0" i="0" u="none" kern="1200" baseline="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 est un paragraphe du texte étudié. </a:t>
            </a:r>
            <a:r>
              <a:rPr lang="fr-FR" sz="2100" b="0" i="0" u="none" kern="120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Ceci</a:t>
            </a:r>
            <a:r>
              <a:rPr lang="fr-FR" sz="2100" b="0" i="0" u="none" kern="1200" baseline="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 est un paragraphe du texte étudié. </a:t>
            </a:r>
            <a:r>
              <a:rPr lang="fr-FR" sz="2100" b="0" i="0" u="none" kern="120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Ceci</a:t>
            </a:r>
            <a:r>
              <a:rPr lang="fr-FR" sz="2100" b="0" i="0" u="none" kern="1200" baseline="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 est un paragraphe du texte étudié. </a:t>
            </a:r>
            <a:r>
              <a:rPr lang="fr-FR" sz="2100" b="0" i="0" u="none" kern="120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Ceci</a:t>
            </a:r>
            <a:r>
              <a:rPr lang="fr-FR" sz="2100" b="0" i="0" u="none" kern="1200" baseline="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 est un paragraphe du texte étudié.</a:t>
            </a:r>
            <a:endParaRPr lang="fr-FR" sz="21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marL="0" marR="0" lvl="0" indent="0" defTabSz="3429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6646081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oogle Shape;160;p18">
            <a:extLst>
              <a:ext uri="{FF2B5EF4-FFF2-40B4-BE49-F238E27FC236}">
                <a16:creationId xmlns:a16="http://schemas.microsoft.com/office/drawing/2014/main" id="{69CFCD8A-8885-EB14-6069-6534547737B9}"/>
              </a:ext>
            </a:extLst>
          </p:cNvPr>
          <p:cNvSpPr/>
          <p:nvPr userDrawn="1"/>
        </p:nvSpPr>
        <p:spPr>
          <a:xfrm>
            <a:off x="40650" y="47341"/>
            <a:ext cx="9078102" cy="558902"/>
          </a:xfrm>
          <a:custGeom>
            <a:avLst>
              <a:gd name="f0" fmla="val 3118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2F2F2"/>
          </a:solidFill>
          <a:ln cap="flat">
            <a:noFill/>
            <a:prstDash val="solid"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000" b="0" i="0" u="none" strike="noStrike" kern="0" cap="none" spc="0" baseline="0">
              <a:solidFill>
                <a:srgbClr val="FFFFFF"/>
              </a:solidFill>
              <a:uFillTx/>
              <a:latin typeface="Dosis"/>
              <a:ea typeface="Dosis"/>
              <a:cs typeface="Dosis"/>
            </a:endParaRPr>
          </a:p>
        </p:txBody>
      </p:sp>
      <p:pic>
        <p:nvPicPr>
          <p:cNvPr id="5" name="Picture 2" descr="Image générée">
            <a:extLst>
              <a:ext uri="{FF2B5EF4-FFF2-40B4-BE49-F238E27FC236}">
                <a16:creationId xmlns:a16="http://schemas.microsoft.com/office/drawing/2014/main" id="{5DF7A8F9-7B4F-D2DC-B2A7-0F8935B62651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9" t="24327" r="75793" b="61972"/>
          <a:stretch>
            <a:fillRect/>
          </a:stretch>
        </p:blipFill>
        <p:spPr bwMode="auto">
          <a:xfrm>
            <a:off x="0" y="1777"/>
            <a:ext cx="594323" cy="593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902E1D40-2726-6552-A97C-BD1AE6FE01FB}"/>
              </a:ext>
            </a:extLst>
          </p:cNvPr>
          <p:cNvSpPr/>
          <p:nvPr userDrawn="1"/>
        </p:nvSpPr>
        <p:spPr>
          <a:xfrm>
            <a:off x="-2893" y="0"/>
            <a:ext cx="9125874" cy="5143500"/>
          </a:xfrm>
          <a:prstGeom prst="rect">
            <a:avLst/>
          </a:prstGeom>
          <a:noFill/>
          <a:ln w="76200" cap="flat" cmpd="sng" algn="ctr">
            <a:solidFill>
              <a:srgbClr val="0F9ED5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3468686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/>
          <a:lstStyle/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/>
          <a:lstStyle/>
          <a:p>
            <a:fld id="{35CE231B-25EB-4A68-BA80-EB75600200BE}" type="datetimeFigureOut">
              <a:rPr lang="fr-FR" smtClean="0"/>
              <a:pPr/>
              <a:t>07/10/2025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/>
          <a:lstStyle/>
          <a:p>
            <a:fld id="{7EB6BF17-B454-4520-84DD-15E34D16678A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2611455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>
            <a:extLst>
              <a:ext uri="{FF2B5EF4-FFF2-40B4-BE49-F238E27FC236}">
                <a16:creationId xmlns:a16="http://schemas.microsoft.com/office/drawing/2014/main" id="{23DE32A5-6181-4C51-AD5C-3F1A448478A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42647" y="254632"/>
            <a:ext cx="8679898" cy="543185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405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84080031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1_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160;p18">
            <a:extLst>
              <a:ext uri="{FF2B5EF4-FFF2-40B4-BE49-F238E27FC236}">
                <a16:creationId xmlns:a16="http://schemas.microsoft.com/office/drawing/2014/main" id="{1913098F-353F-0B84-74FC-BBFF4FDBB800}"/>
              </a:ext>
            </a:extLst>
          </p:cNvPr>
          <p:cNvSpPr/>
          <p:nvPr userDrawn="1"/>
        </p:nvSpPr>
        <p:spPr>
          <a:xfrm>
            <a:off x="40650" y="35618"/>
            <a:ext cx="9078102" cy="558902"/>
          </a:xfrm>
          <a:custGeom>
            <a:avLst>
              <a:gd name="f0" fmla="val 3118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2F2F2"/>
          </a:solidFill>
          <a:ln cap="flat">
            <a:noFill/>
            <a:prstDash val="solid"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000" b="0" i="0" u="none" strike="noStrike" kern="0" cap="none" spc="0" baseline="0">
              <a:solidFill>
                <a:srgbClr val="FFFFFF"/>
              </a:solidFill>
              <a:uFillTx/>
              <a:latin typeface="Dosis"/>
              <a:ea typeface="Dosis"/>
              <a:cs typeface="Dosis"/>
            </a:endParaRPr>
          </a:p>
        </p:txBody>
      </p:sp>
      <p:pic>
        <p:nvPicPr>
          <p:cNvPr id="4" name="Picture 2" descr="Image générée">
            <a:extLst>
              <a:ext uri="{FF2B5EF4-FFF2-40B4-BE49-F238E27FC236}">
                <a16:creationId xmlns:a16="http://schemas.microsoft.com/office/drawing/2014/main" id="{B7028783-83EE-9AC7-A760-5D60AF849776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9" t="24327" r="75793" b="61972"/>
          <a:stretch>
            <a:fillRect/>
          </a:stretch>
        </p:blipFill>
        <p:spPr bwMode="auto">
          <a:xfrm>
            <a:off x="0" y="1777"/>
            <a:ext cx="594323" cy="593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D599B769-0F92-A97C-4FC8-077F298CD4A9}"/>
              </a:ext>
            </a:extLst>
          </p:cNvPr>
          <p:cNvSpPr/>
          <p:nvPr userDrawn="1"/>
        </p:nvSpPr>
        <p:spPr>
          <a:xfrm>
            <a:off x="-2893" y="0"/>
            <a:ext cx="9125874" cy="5143500"/>
          </a:xfrm>
          <a:prstGeom prst="rect">
            <a:avLst/>
          </a:prstGeom>
          <a:noFill/>
          <a:ln w="76200" cap="flat" cmpd="sng" algn="ctr">
            <a:solidFill>
              <a:srgbClr val="0F9ED5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3607154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2_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160;p18">
            <a:extLst>
              <a:ext uri="{FF2B5EF4-FFF2-40B4-BE49-F238E27FC236}">
                <a16:creationId xmlns:a16="http://schemas.microsoft.com/office/drawing/2014/main" id="{5C0EF3B0-3AE3-0FB9-E88B-033B5F8C4CCC}"/>
              </a:ext>
            </a:extLst>
          </p:cNvPr>
          <p:cNvSpPr/>
          <p:nvPr userDrawn="1"/>
        </p:nvSpPr>
        <p:spPr>
          <a:xfrm>
            <a:off x="40650" y="35618"/>
            <a:ext cx="9078102" cy="558902"/>
          </a:xfrm>
          <a:custGeom>
            <a:avLst>
              <a:gd name="f0" fmla="val 3118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2F2F2"/>
          </a:solidFill>
          <a:ln cap="flat">
            <a:noFill/>
            <a:prstDash val="solid"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000" b="0" i="0" u="none" strike="noStrike" kern="0" cap="none" spc="0" baseline="0">
              <a:solidFill>
                <a:srgbClr val="FFFFFF"/>
              </a:solidFill>
              <a:uFillTx/>
              <a:latin typeface="Dosis"/>
              <a:ea typeface="Dosis"/>
              <a:cs typeface="Dosis"/>
            </a:endParaRPr>
          </a:p>
        </p:txBody>
      </p:sp>
      <p:pic>
        <p:nvPicPr>
          <p:cNvPr id="4" name="Picture 2" descr="Image générée">
            <a:extLst>
              <a:ext uri="{FF2B5EF4-FFF2-40B4-BE49-F238E27FC236}">
                <a16:creationId xmlns:a16="http://schemas.microsoft.com/office/drawing/2014/main" id="{61527BB1-8EC0-B5AE-8E95-7D8F74806188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9" t="24327" r="75793" b="61972"/>
          <a:stretch>
            <a:fillRect/>
          </a:stretch>
        </p:blipFill>
        <p:spPr bwMode="auto">
          <a:xfrm>
            <a:off x="0" y="1777"/>
            <a:ext cx="594323" cy="593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60C4DDEB-614C-0B65-68D2-17028C5E34B8}"/>
              </a:ext>
            </a:extLst>
          </p:cNvPr>
          <p:cNvSpPr/>
          <p:nvPr userDrawn="1"/>
        </p:nvSpPr>
        <p:spPr>
          <a:xfrm>
            <a:off x="-2893" y="0"/>
            <a:ext cx="9125874" cy="5143500"/>
          </a:xfrm>
          <a:prstGeom prst="rect">
            <a:avLst/>
          </a:prstGeom>
          <a:noFill/>
          <a:ln w="76200" cap="flat" cmpd="sng" algn="ctr">
            <a:solidFill>
              <a:srgbClr val="0F9ED5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5713500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3_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160;p18">
            <a:extLst>
              <a:ext uri="{FF2B5EF4-FFF2-40B4-BE49-F238E27FC236}">
                <a16:creationId xmlns:a16="http://schemas.microsoft.com/office/drawing/2014/main" id="{53E160E5-922D-4F33-25A4-D24C79339977}"/>
              </a:ext>
            </a:extLst>
          </p:cNvPr>
          <p:cNvSpPr/>
          <p:nvPr userDrawn="1"/>
        </p:nvSpPr>
        <p:spPr>
          <a:xfrm>
            <a:off x="40650" y="36831"/>
            <a:ext cx="9078102" cy="558902"/>
          </a:xfrm>
          <a:custGeom>
            <a:avLst>
              <a:gd name="f0" fmla="val 3118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2F2F2"/>
          </a:solidFill>
          <a:ln cap="flat">
            <a:noFill/>
            <a:prstDash val="solid"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000" b="0" i="0" u="none" strike="noStrike" kern="0" cap="none" spc="0" baseline="0">
              <a:solidFill>
                <a:srgbClr val="FFFFFF"/>
              </a:solidFill>
              <a:uFillTx/>
              <a:latin typeface="Dosis"/>
              <a:ea typeface="Dosis"/>
              <a:cs typeface="Dosis"/>
            </a:endParaRPr>
          </a:p>
        </p:txBody>
      </p:sp>
      <p:pic>
        <p:nvPicPr>
          <p:cNvPr id="4" name="Picture 2" descr="Image générée">
            <a:extLst>
              <a:ext uri="{FF2B5EF4-FFF2-40B4-BE49-F238E27FC236}">
                <a16:creationId xmlns:a16="http://schemas.microsoft.com/office/drawing/2014/main" id="{B3711266-8D89-BA8C-BBEE-4B5A543DECC4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9" t="24327" r="75793" b="61972"/>
          <a:stretch>
            <a:fillRect/>
          </a:stretch>
        </p:blipFill>
        <p:spPr bwMode="auto">
          <a:xfrm>
            <a:off x="0" y="1777"/>
            <a:ext cx="594323" cy="593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4C004D39-D57C-6EB9-9D24-BEF20B6ECE21}"/>
              </a:ext>
            </a:extLst>
          </p:cNvPr>
          <p:cNvSpPr/>
          <p:nvPr userDrawn="1"/>
        </p:nvSpPr>
        <p:spPr>
          <a:xfrm>
            <a:off x="-2893" y="0"/>
            <a:ext cx="9125874" cy="5143500"/>
          </a:xfrm>
          <a:prstGeom prst="rect">
            <a:avLst/>
          </a:prstGeom>
          <a:noFill/>
          <a:ln w="76200" cap="flat" cmpd="sng" algn="ctr">
            <a:solidFill>
              <a:srgbClr val="0F9ED5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1705868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4_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160;p18">
            <a:extLst>
              <a:ext uri="{FF2B5EF4-FFF2-40B4-BE49-F238E27FC236}">
                <a16:creationId xmlns:a16="http://schemas.microsoft.com/office/drawing/2014/main" id="{F432DC23-0253-5AD6-33B3-C575BFDB731E}"/>
              </a:ext>
            </a:extLst>
          </p:cNvPr>
          <p:cNvSpPr/>
          <p:nvPr userDrawn="1"/>
        </p:nvSpPr>
        <p:spPr>
          <a:xfrm>
            <a:off x="40650" y="36831"/>
            <a:ext cx="9078102" cy="558902"/>
          </a:xfrm>
          <a:custGeom>
            <a:avLst>
              <a:gd name="f0" fmla="val 3118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2F2F2"/>
          </a:solidFill>
          <a:ln cap="flat">
            <a:noFill/>
            <a:prstDash val="solid"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000" b="0" i="0" u="none" strike="noStrike" kern="0" cap="none" spc="0" baseline="0">
              <a:solidFill>
                <a:srgbClr val="FFFFFF"/>
              </a:solidFill>
              <a:uFillTx/>
              <a:latin typeface="Dosis"/>
              <a:ea typeface="Dosis"/>
              <a:cs typeface="Dosis"/>
            </a:endParaRPr>
          </a:p>
        </p:txBody>
      </p:sp>
      <p:pic>
        <p:nvPicPr>
          <p:cNvPr id="4" name="Picture 2" descr="Image générée">
            <a:extLst>
              <a:ext uri="{FF2B5EF4-FFF2-40B4-BE49-F238E27FC236}">
                <a16:creationId xmlns:a16="http://schemas.microsoft.com/office/drawing/2014/main" id="{A316A8AB-CA3D-2359-F7EF-0FA380B260C6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9" t="24327" r="75793" b="61972"/>
          <a:stretch>
            <a:fillRect/>
          </a:stretch>
        </p:blipFill>
        <p:spPr bwMode="auto">
          <a:xfrm>
            <a:off x="0" y="1777"/>
            <a:ext cx="594323" cy="593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6EC32605-CD0E-DCB7-9755-66098C8F4C5B}"/>
              </a:ext>
            </a:extLst>
          </p:cNvPr>
          <p:cNvSpPr/>
          <p:nvPr userDrawn="1"/>
        </p:nvSpPr>
        <p:spPr>
          <a:xfrm>
            <a:off x="-2893" y="0"/>
            <a:ext cx="9125874" cy="5143500"/>
          </a:xfrm>
          <a:prstGeom prst="rect">
            <a:avLst/>
          </a:prstGeom>
          <a:noFill/>
          <a:ln w="76200" cap="flat" cmpd="sng" algn="ctr">
            <a:solidFill>
              <a:srgbClr val="0F9ED5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8547561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5_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160;p18">
            <a:extLst>
              <a:ext uri="{FF2B5EF4-FFF2-40B4-BE49-F238E27FC236}">
                <a16:creationId xmlns:a16="http://schemas.microsoft.com/office/drawing/2014/main" id="{923A2753-3547-528B-74DD-48A60173F007}"/>
              </a:ext>
            </a:extLst>
          </p:cNvPr>
          <p:cNvSpPr/>
          <p:nvPr userDrawn="1"/>
        </p:nvSpPr>
        <p:spPr>
          <a:xfrm>
            <a:off x="40650" y="36831"/>
            <a:ext cx="9078102" cy="558902"/>
          </a:xfrm>
          <a:custGeom>
            <a:avLst>
              <a:gd name="f0" fmla="val 3118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2F2F2"/>
          </a:solidFill>
          <a:ln cap="flat">
            <a:noFill/>
            <a:prstDash val="solid"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000" b="0" i="0" u="none" strike="noStrike" kern="0" cap="none" spc="0" baseline="0">
              <a:solidFill>
                <a:srgbClr val="FFFFFF"/>
              </a:solidFill>
              <a:uFillTx/>
              <a:latin typeface="Dosis"/>
              <a:ea typeface="Dosis"/>
              <a:cs typeface="Dosis"/>
            </a:endParaRPr>
          </a:p>
        </p:txBody>
      </p:sp>
      <p:pic>
        <p:nvPicPr>
          <p:cNvPr id="4" name="Picture 2" descr="Image générée">
            <a:extLst>
              <a:ext uri="{FF2B5EF4-FFF2-40B4-BE49-F238E27FC236}">
                <a16:creationId xmlns:a16="http://schemas.microsoft.com/office/drawing/2014/main" id="{E4C7DB0D-C9CD-7C33-F855-C06884F7F2B2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9" t="24327" r="75793" b="61972"/>
          <a:stretch>
            <a:fillRect/>
          </a:stretch>
        </p:blipFill>
        <p:spPr bwMode="auto">
          <a:xfrm>
            <a:off x="0" y="1777"/>
            <a:ext cx="594323" cy="593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48C993DA-E1C9-791E-1492-1F9257D9DF39}"/>
              </a:ext>
            </a:extLst>
          </p:cNvPr>
          <p:cNvSpPr/>
          <p:nvPr userDrawn="1"/>
        </p:nvSpPr>
        <p:spPr>
          <a:xfrm>
            <a:off x="-2893" y="0"/>
            <a:ext cx="9125874" cy="5143500"/>
          </a:xfrm>
          <a:prstGeom prst="rect">
            <a:avLst/>
          </a:prstGeom>
          <a:noFill/>
          <a:ln w="76200" cap="flat" cmpd="sng" algn="ctr">
            <a:solidFill>
              <a:srgbClr val="0F9ED5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5566091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pPr/>
              <a:t>07/10/2025</a:t>
            </a:fld>
            <a:endParaRPr lang="fr-F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83234278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 : coins arrondis 10">
            <a:extLst>
              <a:ext uri="{FF2B5EF4-FFF2-40B4-BE49-F238E27FC236}">
                <a16:creationId xmlns:a16="http://schemas.microsoft.com/office/drawing/2014/main" id="{E0BC4242-9A8C-5D25-7A48-0D752968C08F}"/>
              </a:ext>
            </a:extLst>
          </p:cNvPr>
          <p:cNvSpPr/>
          <p:nvPr/>
        </p:nvSpPr>
        <p:spPr>
          <a:xfrm>
            <a:off x="927694" y="529571"/>
            <a:ext cx="7258796" cy="4033979"/>
          </a:xfrm>
          <a:prstGeom prst="roundRect">
            <a:avLst>
              <a:gd name="adj" fmla="val 2665"/>
            </a:avLst>
          </a:pr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  <a:effectLst>
            <a:outerShdw blurRad="63500" sx="102000" sy="102000" algn="ctr" rotWithShape="0">
              <a:prstClr val="black">
                <a:alpha val="7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35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05E1EAA-044A-F868-99A6-40884F81B1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pPr/>
              <a:t>07/10/2025</a:t>
            </a:fld>
            <a:endParaRPr lang="fr-FR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5C4152E-60FA-2D27-4B48-3A7F908625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5E59203-A521-FAC9-67B6-E8D7387500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AD36517-4ED4-0548-6E68-9A2D2FC87595}"/>
              </a:ext>
            </a:extLst>
          </p:cNvPr>
          <p:cNvSpPr/>
          <p:nvPr userDrawn="1"/>
        </p:nvSpPr>
        <p:spPr>
          <a:xfrm>
            <a:off x="1020318" y="624676"/>
            <a:ext cx="7073623" cy="3865073"/>
          </a:xfrm>
          <a:prstGeom prst="rect">
            <a:avLst/>
          </a:prstGeom>
          <a:solidFill>
            <a:srgbClr val="E3EE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35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C31B206-CDBC-66FF-FF75-2FB0BB6B3102}"/>
              </a:ext>
            </a:extLst>
          </p:cNvPr>
          <p:cNvSpPr/>
          <p:nvPr userDrawn="1"/>
        </p:nvSpPr>
        <p:spPr>
          <a:xfrm>
            <a:off x="1128490" y="718946"/>
            <a:ext cx="6857279" cy="3676533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63500" sx="102000" sy="102000" algn="ctr" rotWithShape="0">
              <a:prstClr val="black">
                <a:alpha val="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350"/>
          </a:p>
        </p:txBody>
      </p:sp>
      <p:sp>
        <p:nvSpPr>
          <p:cNvPr id="9" name="Title 8">
            <a:extLst>
              <a:ext uri="{FF2B5EF4-FFF2-40B4-BE49-F238E27FC236}">
                <a16:creationId xmlns:a16="http://schemas.microsoft.com/office/drawing/2014/main" id="{5CDF9342-9116-CFDE-97E1-6BEFAA002E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41174" y="1733759"/>
            <a:ext cx="5829300" cy="1675982"/>
          </a:xfrm>
        </p:spPr>
        <p:txBody>
          <a:bodyPr>
            <a:normAutofit/>
          </a:bodyPr>
          <a:lstStyle>
            <a:lvl1pPr algn="ctr">
              <a:defRPr sz="4050" b="1">
                <a:solidFill>
                  <a:schemeClr val="tx2"/>
                </a:solidFill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F3DB1997-A891-40DD-2A8A-7CF8DA76F90A}"/>
              </a:ext>
            </a:extLst>
          </p:cNvPr>
          <p:cNvSpPr/>
          <p:nvPr userDrawn="1"/>
        </p:nvSpPr>
        <p:spPr>
          <a:xfrm>
            <a:off x="1329877" y="4020123"/>
            <a:ext cx="6457872" cy="80275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350"/>
          </a:p>
        </p:txBody>
      </p:sp>
      <p:pic>
        <p:nvPicPr>
          <p:cNvPr id="11" name="Picture 23">
            <a:extLst>
              <a:ext uri="{FF2B5EF4-FFF2-40B4-BE49-F238E27FC236}">
                <a16:creationId xmlns:a16="http://schemas.microsoft.com/office/drawing/2014/main" id="{AC82658B-7A46-B36B-B5A0-5250BDA107A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11596" y="1043503"/>
            <a:ext cx="690324" cy="6903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170848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283149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39;p16">
            <a:extLst>
              <a:ext uri="{FF2B5EF4-FFF2-40B4-BE49-F238E27FC236}">
                <a16:creationId xmlns:a16="http://schemas.microsoft.com/office/drawing/2014/main" id="{B65F27DD-2732-CBAD-BA71-EE7247F7DDEA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628650" y="4767260"/>
            <a:ext cx="2057400" cy="273899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3" name="Google Shape;140;p16">
            <a:extLst>
              <a:ext uri="{FF2B5EF4-FFF2-40B4-BE49-F238E27FC236}">
                <a16:creationId xmlns:a16="http://schemas.microsoft.com/office/drawing/2014/main" id="{4A0E55EA-8D84-494C-8CB1-1C119B40D177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3028949" y="4767260"/>
            <a:ext cx="3086099" cy="273899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4" name="Google Shape;141;p16">
            <a:extLst>
              <a:ext uri="{FF2B5EF4-FFF2-40B4-BE49-F238E27FC236}">
                <a16:creationId xmlns:a16="http://schemas.microsoft.com/office/drawing/2014/main" id="{AB067005-20E0-0DC9-1547-6C957493A700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6457949" y="4767260"/>
            <a:ext cx="2057400" cy="273899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5B64A3EE-1873-493E-94C6-3DA5AC49684E}" type="slidenum">
              <a:rPr/>
              <a:pPr lvl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70080828"/>
      </p:ext>
    </p:extLst>
  </p:cSld>
  <p:clrMapOvr>
    <a:masterClrMapping/>
  </p:clrMapOvr>
  <p:hf sldNum="0" hdr="0" ftr="0" dt="0"/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5339788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 preserve="1">
  <p:cSld name="Table of contents">
    <p:spTree>
      <p:nvGrpSpPr>
        <p:cNvPr id="1" name="Shape 4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7" name="Google Shape;467;p13"/>
          <p:cNvSpPr txBox="1">
            <a:spLocks noGrp="1"/>
          </p:cNvSpPr>
          <p:nvPr>
            <p:ph type="title"/>
          </p:nvPr>
        </p:nvSpPr>
        <p:spPr>
          <a:xfrm>
            <a:off x="1966301" y="1631088"/>
            <a:ext cx="2305500" cy="451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r>
              <a:rPr lang="fr-FR"/>
              <a:t>Modifiez le style du titre</a:t>
            </a:r>
            <a:endParaRPr/>
          </a:p>
        </p:txBody>
      </p:sp>
      <p:sp>
        <p:nvSpPr>
          <p:cNvPr id="468" name="Google Shape;468;p13"/>
          <p:cNvSpPr txBox="1">
            <a:spLocks noGrp="1"/>
          </p:cNvSpPr>
          <p:nvPr>
            <p:ph type="subTitle" idx="1"/>
          </p:nvPr>
        </p:nvSpPr>
        <p:spPr>
          <a:xfrm>
            <a:off x="1966304" y="2129194"/>
            <a:ext cx="2305500" cy="48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r>
              <a:rPr lang="fr-FR"/>
              <a:t>Modifiez le style des sous-titres du masque</a:t>
            </a:r>
            <a:endParaRPr/>
          </a:p>
        </p:txBody>
      </p:sp>
      <p:sp>
        <p:nvSpPr>
          <p:cNvPr id="469" name="Google Shape;469;p13"/>
          <p:cNvSpPr txBox="1">
            <a:spLocks noGrp="1"/>
          </p:cNvSpPr>
          <p:nvPr>
            <p:ph type="subTitle" idx="2"/>
          </p:nvPr>
        </p:nvSpPr>
        <p:spPr>
          <a:xfrm flipH="1">
            <a:off x="6015190" y="2129194"/>
            <a:ext cx="2305500" cy="48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r>
              <a:rPr lang="fr-FR"/>
              <a:t>Modifiez le style des sous-titres du masque</a:t>
            </a:r>
            <a:endParaRPr/>
          </a:p>
        </p:txBody>
      </p:sp>
      <p:sp>
        <p:nvSpPr>
          <p:cNvPr id="470" name="Google Shape;470;p13"/>
          <p:cNvSpPr txBox="1">
            <a:spLocks noGrp="1"/>
          </p:cNvSpPr>
          <p:nvPr>
            <p:ph type="title" idx="3"/>
          </p:nvPr>
        </p:nvSpPr>
        <p:spPr>
          <a:xfrm>
            <a:off x="1966325" y="3138025"/>
            <a:ext cx="2305500" cy="527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r>
              <a:rPr lang="fr-FR"/>
              <a:t>Modifiez le style du titre</a:t>
            </a:r>
            <a:endParaRPr/>
          </a:p>
        </p:txBody>
      </p:sp>
      <p:sp>
        <p:nvSpPr>
          <p:cNvPr id="471" name="Google Shape;471;p13"/>
          <p:cNvSpPr txBox="1">
            <a:spLocks noGrp="1"/>
          </p:cNvSpPr>
          <p:nvPr>
            <p:ph type="subTitle" idx="4"/>
          </p:nvPr>
        </p:nvSpPr>
        <p:spPr>
          <a:xfrm>
            <a:off x="1966304" y="3626575"/>
            <a:ext cx="2305500" cy="48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r>
              <a:rPr lang="fr-FR"/>
              <a:t>Modifiez le style des sous-titres du masque</a:t>
            </a:r>
            <a:endParaRPr/>
          </a:p>
        </p:txBody>
      </p:sp>
      <p:sp>
        <p:nvSpPr>
          <p:cNvPr id="472" name="Google Shape;472;p13"/>
          <p:cNvSpPr txBox="1">
            <a:spLocks noGrp="1"/>
          </p:cNvSpPr>
          <p:nvPr>
            <p:ph type="subTitle" idx="5"/>
          </p:nvPr>
        </p:nvSpPr>
        <p:spPr>
          <a:xfrm flipH="1">
            <a:off x="6015190" y="3626575"/>
            <a:ext cx="2305500" cy="48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r>
              <a:rPr lang="fr-FR"/>
              <a:t>Modifiez le style des sous-titres du masque</a:t>
            </a:r>
            <a:endParaRPr/>
          </a:p>
        </p:txBody>
      </p:sp>
      <p:sp>
        <p:nvSpPr>
          <p:cNvPr id="473" name="Google Shape;473;p13"/>
          <p:cNvSpPr txBox="1">
            <a:spLocks noGrp="1"/>
          </p:cNvSpPr>
          <p:nvPr>
            <p:ph type="title" idx="6" hasCustomPrompt="1"/>
          </p:nvPr>
        </p:nvSpPr>
        <p:spPr>
          <a:xfrm>
            <a:off x="823315" y="1815447"/>
            <a:ext cx="11430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r>
              <a:t>xx%</a:t>
            </a:r>
          </a:p>
        </p:txBody>
      </p:sp>
      <p:sp>
        <p:nvSpPr>
          <p:cNvPr id="474" name="Google Shape;474;p13"/>
          <p:cNvSpPr txBox="1">
            <a:spLocks noGrp="1"/>
          </p:cNvSpPr>
          <p:nvPr>
            <p:ph type="title" idx="7" hasCustomPrompt="1"/>
          </p:nvPr>
        </p:nvSpPr>
        <p:spPr>
          <a:xfrm>
            <a:off x="823315" y="3349122"/>
            <a:ext cx="11430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r>
              <a:t>xx%</a:t>
            </a:r>
          </a:p>
        </p:txBody>
      </p:sp>
      <p:sp>
        <p:nvSpPr>
          <p:cNvPr id="475" name="Google Shape;475;p13"/>
          <p:cNvSpPr txBox="1">
            <a:spLocks noGrp="1"/>
          </p:cNvSpPr>
          <p:nvPr>
            <p:ph type="title" idx="8" hasCustomPrompt="1"/>
          </p:nvPr>
        </p:nvSpPr>
        <p:spPr>
          <a:xfrm flipH="1">
            <a:off x="4872196" y="1815447"/>
            <a:ext cx="11430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r>
              <a:t>xx%</a:t>
            </a:r>
          </a:p>
        </p:txBody>
      </p:sp>
      <p:sp>
        <p:nvSpPr>
          <p:cNvPr id="476" name="Google Shape;476;p13"/>
          <p:cNvSpPr txBox="1">
            <a:spLocks noGrp="1"/>
          </p:cNvSpPr>
          <p:nvPr>
            <p:ph type="title" idx="9" hasCustomPrompt="1"/>
          </p:nvPr>
        </p:nvSpPr>
        <p:spPr>
          <a:xfrm flipH="1">
            <a:off x="4872196" y="3349122"/>
            <a:ext cx="11430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r>
              <a:t>xx%</a:t>
            </a:r>
          </a:p>
        </p:txBody>
      </p:sp>
      <p:sp>
        <p:nvSpPr>
          <p:cNvPr id="525" name="Google Shape;525;p13"/>
          <p:cNvSpPr txBox="1">
            <a:spLocks noGrp="1"/>
          </p:cNvSpPr>
          <p:nvPr>
            <p:ph type="title" idx="13"/>
          </p:nvPr>
        </p:nvSpPr>
        <p:spPr>
          <a:xfrm>
            <a:off x="6015201" y="1631088"/>
            <a:ext cx="2305500" cy="451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r>
              <a:rPr lang="fr-FR"/>
              <a:t>Modifiez le style du titre</a:t>
            </a:r>
            <a:endParaRPr/>
          </a:p>
        </p:txBody>
      </p:sp>
      <p:sp>
        <p:nvSpPr>
          <p:cNvPr id="526" name="Google Shape;526;p13"/>
          <p:cNvSpPr txBox="1">
            <a:spLocks noGrp="1"/>
          </p:cNvSpPr>
          <p:nvPr>
            <p:ph type="title" idx="14"/>
          </p:nvPr>
        </p:nvSpPr>
        <p:spPr>
          <a:xfrm>
            <a:off x="6015225" y="3138025"/>
            <a:ext cx="2305500" cy="527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r>
              <a:rPr lang="fr-FR"/>
              <a:t>Modifiez le style du titre</a:t>
            </a:r>
            <a:endParaRPr/>
          </a:p>
        </p:txBody>
      </p:sp>
      <p:sp>
        <p:nvSpPr>
          <p:cNvPr id="527" name="Google Shape;527;p13"/>
          <p:cNvSpPr txBox="1">
            <a:spLocks noGrp="1"/>
          </p:cNvSpPr>
          <p:nvPr>
            <p:ph type="title" idx="15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r>
              <a:rPr lang="fr-FR"/>
              <a:t>Modifiez le style du titre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4171630875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1350"/>
          </a:p>
        </p:txBody>
      </p:sp>
    </p:spTree>
    <p:extLst>
      <p:ext uri="{BB962C8B-B14F-4D97-AF65-F5344CB8AC3E}">
        <p14:creationId xmlns:p14="http://schemas.microsoft.com/office/powerpoint/2010/main" val="1418802168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1350"/>
          </a:p>
        </p:txBody>
      </p:sp>
      <p:sp>
        <p:nvSpPr>
          <p:cNvPr id="3" name="Google Shape;882;p52"/>
          <p:cNvSpPr txBox="1"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2CC"/>
          </a:solidFill>
          <a:ln w="12700" cap="flat" cmpd="sng">
            <a:solidFill>
              <a:srgbClr val="70AD47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540000" tIns="270000" rIns="540000" bIns="2700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35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" name="Google Shape;885;p52"/>
          <p:cNvSpPr txBox="1"/>
          <p:nvPr userDrawn="1"/>
        </p:nvSpPr>
        <p:spPr>
          <a:xfrm>
            <a:off x="0" y="0"/>
            <a:ext cx="9144000" cy="762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35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" name="Espace réservé du contenu 7"/>
          <p:cNvSpPr>
            <a:spLocks noGrp="1"/>
          </p:cNvSpPr>
          <p:nvPr>
            <p:ph sz="quarter" idx="10" hasCustomPrompt="1"/>
          </p:nvPr>
        </p:nvSpPr>
        <p:spPr>
          <a:xfrm>
            <a:off x="2786401" y="60769"/>
            <a:ext cx="3568304" cy="646290"/>
          </a:xfr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>
            <a:lvl1pPr algn="r">
              <a:defRPr lang="ar-MA" sz="3600" b="1" i="0" u="none" dirty="0" smtClean="0">
                <a:solidFill>
                  <a:schemeClr val="dk1"/>
                </a:solidFill>
                <a:latin typeface="Simplified Arabic"/>
                <a:ea typeface="Simplified Arabic"/>
                <a:cs typeface="Simplified Arabic"/>
              </a:defRPr>
            </a:lvl1pPr>
          </a:lstStyle>
          <a:p>
            <a:pPr marL="0" marR="0" lvl="0" indent="0" algn="ctr" defTabSz="3429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Simplified Arabic"/>
              <a:buNone/>
            </a:pPr>
            <a:r>
              <a:rPr lang="ar-MA" sz="3600" b="1" i="0" u="none" dirty="0">
                <a:solidFill>
                  <a:schemeClr val="dk1"/>
                </a:solidFill>
                <a:latin typeface="Simplified Arabic"/>
                <a:ea typeface="Simplified Arabic"/>
                <a:cs typeface="Simplified Arabic"/>
                <a:sym typeface="Simplified Arabic"/>
              </a:rPr>
              <a:t>عنوان النص</a:t>
            </a:r>
            <a:endParaRPr lang="ar-MA" dirty="0"/>
          </a:p>
        </p:txBody>
      </p:sp>
      <p:sp>
        <p:nvSpPr>
          <p:cNvPr id="10" name="Espace réservé du texte 9"/>
          <p:cNvSpPr>
            <a:spLocks noGrp="1"/>
          </p:cNvSpPr>
          <p:nvPr>
            <p:ph type="body" sz="quarter" idx="11" hasCustomPrompt="1"/>
          </p:nvPr>
        </p:nvSpPr>
        <p:spPr>
          <a:xfrm>
            <a:off x="503499" y="1259003"/>
            <a:ext cx="8134109" cy="611666"/>
          </a:xfr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>
            <a:lvl1pPr algn="r">
              <a:defRPr lang="fr-FR" sz="2250" b="0" i="0" u="none" dirty="0" smtClean="0">
                <a:solidFill>
                  <a:schemeClr val="dk1"/>
                </a:solidFill>
                <a:latin typeface="Simplified Arabic"/>
                <a:ea typeface="Simplified Arabic"/>
                <a:cs typeface="Simplified Arabic"/>
              </a:defRPr>
            </a:lvl1pPr>
            <a:lvl2pPr>
              <a:defRPr lang="fr-FR" sz="1350" dirty="0" smtClean="0"/>
            </a:lvl2pPr>
            <a:lvl3pPr>
              <a:defRPr lang="fr-FR" sz="1350" dirty="0" smtClean="0"/>
            </a:lvl3pPr>
            <a:lvl4pPr>
              <a:defRPr lang="fr-FR" dirty="0" smtClean="0"/>
            </a:lvl4pPr>
            <a:lvl5pPr>
              <a:defRPr lang="fr-MA" dirty="0"/>
            </a:lvl5pPr>
          </a:lstStyle>
          <a:p>
            <a:pPr marL="0" marR="0" lvl="0" indent="146447" algn="just" defTabSz="342900"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Simplified Arabic"/>
              <a:buNone/>
            </a:pPr>
            <a:r>
              <a:rPr lang="ar-MA" sz="2250" b="0" i="0" u="none" dirty="0">
                <a:solidFill>
                  <a:schemeClr val="dk1"/>
                </a:solidFill>
                <a:latin typeface="Simplified Arabic"/>
                <a:ea typeface="Simplified Arabic"/>
                <a:cs typeface="Simplified Arabic"/>
                <a:sym typeface="Simplified Arabic"/>
              </a:rPr>
              <a:t>النص</a:t>
            </a:r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220737573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1350"/>
          </a:p>
        </p:txBody>
      </p:sp>
      <p:sp>
        <p:nvSpPr>
          <p:cNvPr id="3" name="Google Shape;882;p52"/>
          <p:cNvSpPr txBox="1"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2CC"/>
          </a:solidFill>
          <a:ln w="12700" cap="flat" cmpd="sng">
            <a:solidFill>
              <a:srgbClr val="70AD47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540000" tIns="270000" rIns="540000" bIns="2700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35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" name="Google Shape;885;p52"/>
          <p:cNvSpPr txBox="1"/>
          <p:nvPr userDrawn="1"/>
        </p:nvSpPr>
        <p:spPr>
          <a:xfrm>
            <a:off x="0" y="0"/>
            <a:ext cx="9144000" cy="762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35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" name="Espace réservé du contenu 7"/>
          <p:cNvSpPr>
            <a:spLocks noGrp="1"/>
          </p:cNvSpPr>
          <p:nvPr>
            <p:ph sz="quarter" idx="10" hasCustomPrompt="1"/>
          </p:nvPr>
        </p:nvSpPr>
        <p:spPr>
          <a:xfrm>
            <a:off x="2786401" y="60769"/>
            <a:ext cx="3568304" cy="553957"/>
          </a:xfr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>
            <a:lvl1pPr marL="0" marR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Simplified Arabic"/>
              <a:buNone/>
              <a:defRPr lang="fr-FR" sz="3000" dirty="0">
                <a:latin typeface="Calibri (En-têtes)"/>
              </a:defRPr>
            </a:lvl1pPr>
          </a:lstStyle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Simplified Arabic"/>
              <a:buNone/>
            </a:pPr>
            <a:r>
              <a:rPr lang="fr-FR" sz="3000" b="1" i="0" u="none" dirty="0">
                <a:solidFill>
                  <a:schemeClr val="dk1"/>
                </a:solidFill>
                <a:latin typeface="+mj-lt"/>
                <a:ea typeface="Simplified Arabic"/>
                <a:cs typeface="Simplified Arabic"/>
                <a:sym typeface="Simplified Arabic"/>
              </a:rPr>
              <a:t>Titre du texte</a:t>
            </a:r>
            <a:endParaRPr lang="fr-FR" sz="1050" dirty="0">
              <a:latin typeface="+mj-lt"/>
            </a:endParaRPr>
          </a:p>
        </p:txBody>
      </p:sp>
      <p:sp>
        <p:nvSpPr>
          <p:cNvPr id="10" name="Espace réservé du texte 9"/>
          <p:cNvSpPr>
            <a:spLocks noGrp="1"/>
          </p:cNvSpPr>
          <p:nvPr>
            <p:ph type="body" sz="quarter" idx="11" hasCustomPrompt="1"/>
          </p:nvPr>
        </p:nvSpPr>
        <p:spPr>
          <a:xfrm>
            <a:off x="503499" y="1259004"/>
            <a:ext cx="8134109" cy="2354491"/>
          </a:xfrm>
          <a:noFill/>
        </p:spPr>
        <p:txBody>
          <a:bodyPr wrap="square" rtlCol="0">
            <a:spAutoFit/>
          </a:bodyPr>
          <a:lstStyle>
            <a:lvl1pPr>
              <a:defRPr lang="fr-MA" b="0" i="0" u="none" dirty="0">
                <a:solidFill>
                  <a:schemeClr val="dk1"/>
                </a:solidFill>
                <a:cs typeface="Simplified Arabic"/>
              </a:defRPr>
            </a:lvl1pPr>
          </a:lstStyle>
          <a:p>
            <a:pPr marL="0" marR="0" lvl="0" indent="0" defTabSz="3429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fr-FR" sz="2100" b="0" i="0" u="none" kern="120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Ceci</a:t>
            </a:r>
            <a:r>
              <a:rPr lang="fr-FR" sz="2100" b="0" i="0" u="none" kern="1200" baseline="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 est un paragraphe du texte étudié. </a:t>
            </a:r>
            <a:r>
              <a:rPr lang="fr-FR" sz="2100" b="0" i="0" u="none" kern="120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Ceci</a:t>
            </a:r>
            <a:r>
              <a:rPr lang="fr-FR" sz="2100" b="0" i="0" u="none" kern="1200" baseline="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 est un paragraphe du texte étudié. </a:t>
            </a:r>
            <a:r>
              <a:rPr lang="fr-FR" sz="2100" b="0" i="0" u="none" kern="120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Ceci</a:t>
            </a:r>
            <a:r>
              <a:rPr lang="fr-FR" sz="2100" b="0" i="0" u="none" kern="1200" baseline="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 est un paragraphe du texte étudié. </a:t>
            </a:r>
            <a:r>
              <a:rPr lang="fr-FR" sz="2100" b="0" i="0" u="none" kern="120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Ceci</a:t>
            </a:r>
            <a:r>
              <a:rPr lang="fr-FR" sz="2100" b="0" i="0" u="none" kern="1200" baseline="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 est un paragraphe du texte étudié. </a:t>
            </a:r>
            <a:r>
              <a:rPr lang="fr-FR" sz="2100" b="0" i="0" u="none" kern="120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Ceci</a:t>
            </a:r>
            <a:r>
              <a:rPr lang="fr-FR" sz="2100" b="0" i="0" u="none" kern="1200" baseline="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 est un paragraphe du texte étudié.</a:t>
            </a:r>
            <a:r>
              <a:rPr lang="fr-FR" sz="2100" b="0" i="0" u="non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  <a:sym typeface="Simplified Arabic"/>
              </a:rPr>
              <a:t> </a:t>
            </a:r>
            <a:r>
              <a:rPr lang="fr-FR" sz="2100" b="0" i="0" u="none" kern="120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Ceci</a:t>
            </a:r>
            <a:r>
              <a:rPr lang="fr-FR" sz="2100" b="0" i="0" u="none" kern="1200" baseline="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 est un paragraphe du texte étudié. </a:t>
            </a:r>
            <a:r>
              <a:rPr lang="fr-FR" sz="2100" b="0" i="0" u="none" kern="120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Ceci</a:t>
            </a:r>
            <a:r>
              <a:rPr lang="fr-FR" sz="2100" b="0" i="0" u="none" kern="1200" baseline="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 est un paragraphe du texte étudié. </a:t>
            </a:r>
            <a:r>
              <a:rPr lang="fr-FR" sz="2100" b="0" i="0" u="none" kern="120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Ceci</a:t>
            </a:r>
            <a:r>
              <a:rPr lang="fr-FR" sz="2100" b="0" i="0" u="none" kern="1200" baseline="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 est un paragraphe du texte étudié. </a:t>
            </a:r>
            <a:r>
              <a:rPr lang="fr-FR" sz="2100" b="0" i="0" u="none" kern="120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Ceci</a:t>
            </a:r>
            <a:r>
              <a:rPr lang="fr-FR" sz="2100" b="0" i="0" u="none" kern="1200" baseline="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 est un paragraphe du texte étudié. </a:t>
            </a:r>
            <a:r>
              <a:rPr lang="fr-FR" sz="2100" b="0" i="0" u="none" kern="120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Ceci</a:t>
            </a:r>
            <a:r>
              <a:rPr lang="fr-FR" sz="2100" b="0" i="0" u="none" kern="1200" baseline="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 est un paragraphe du texte étudié.</a:t>
            </a:r>
            <a:endParaRPr lang="fr-FR" sz="21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marL="0" marR="0" lvl="0" indent="0" defTabSz="3429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806773451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pPr/>
              <a:t>07/10/2025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74742385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>
            <a:extLst>
              <a:ext uri="{FF2B5EF4-FFF2-40B4-BE49-F238E27FC236}">
                <a16:creationId xmlns:a16="http://schemas.microsoft.com/office/drawing/2014/main" id="{23DE32A5-6181-4C51-AD5C-3F1A448478A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42647" y="254632"/>
            <a:ext cx="8679898" cy="543185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405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1390800595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160;p18">
            <a:extLst>
              <a:ext uri="{FF2B5EF4-FFF2-40B4-BE49-F238E27FC236}">
                <a16:creationId xmlns:a16="http://schemas.microsoft.com/office/drawing/2014/main" id="{1913098F-353F-0B84-74FC-BBFF4FDBB800}"/>
              </a:ext>
            </a:extLst>
          </p:cNvPr>
          <p:cNvSpPr/>
          <p:nvPr userDrawn="1"/>
        </p:nvSpPr>
        <p:spPr>
          <a:xfrm>
            <a:off x="40650" y="35618"/>
            <a:ext cx="9078102" cy="558902"/>
          </a:xfrm>
          <a:custGeom>
            <a:avLst>
              <a:gd name="f0" fmla="val 3118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2F2F2"/>
          </a:solidFill>
          <a:ln cap="flat">
            <a:noFill/>
            <a:prstDash val="solid"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000" b="0" i="0" u="none" strike="noStrike" kern="0" cap="none" spc="0" baseline="0">
              <a:solidFill>
                <a:srgbClr val="FFFFFF"/>
              </a:solidFill>
              <a:uFillTx/>
              <a:latin typeface="Dosis"/>
              <a:ea typeface="Dosis"/>
              <a:cs typeface="Dosis"/>
            </a:endParaRPr>
          </a:p>
        </p:txBody>
      </p:sp>
      <p:pic>
        <p:nvPicPr>
          <p:cNvPr id="4" name="Picture 2" descr="Image générée">
            <a:extLst>
              <a:ext uri="{FF2B5EF4-FFF2-40B4-BE49-F238E27FC236}">
                <a16:creationId xmlns:a16="http://schemas.microsoft.com/office/drawing/2014/main" id="{B7028783-83EE-9AC7-A760-5D60AF849776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9" t="24327" r="75793" b="61972"/>
          <a:stretch>
            <a:fillRect/>
          </a:stretch>
        </p:blipFill>
        <p:spPr bwMode="auto">
          <a:xfrm>
            <a:off x="0" y="1777"/>
            <a:ext cx="594323" cy="593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D599B769-0F92-A97C-4FC8-077F298CD4A9}"/>
              </a:ext>
            </a:extLst>
          </p:cNvPr>
          <p:cNvSpPr/>
          <p:nvPr userDrawn="1"/>
        </p:nvSpPr>
        <p:spPr>
          <a:xfrm>
            <a:off x="-2893" y="0"/>
            <a:ext cx="9125874" cy="5143500"/>
          </a:xfrm>
          <a:prstGeom prst="rect">
            <a:avLst/>
          </a:prstGeom>
          <a:noFill/>
          <a:ln w="76200" cap="flat" cmpd="sng" algn="ctr">
            <a:solidFill>
              <a:srgbClr val="0F9ED5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459687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160;p18">
            <a:extLst>
              <a:ext uri="{FF2B5EF4-FFF2-40B4-BE49-F238E27FC236}">
                <a16:creationId xmlns:a16="http://schemas.microsoft.com/office/drawing/2014/main" id="{5C0EF3B0-3AE3-0FB9-E88B-033B5F8C4CCC}"/>
              </a:ext>
            </a:extLst>
          </p:cNvPr>
          <p:cNvSpPr/>
          <p:nvPr userDrawn="1"/>
        </p:nvSpPr>
        <p:spPr>
          <a:xfrm>
            <a:off x="40650" y="35618"/>
            <a:ext cx="9078102" cy="558902"/>
          </a:xfrm>
          <a:custGeom>
            <a:avLst>
              <a:gd name="f0" fmla="val 3118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2F2F2"/>
          </a:solidFill>
          <a:ln cap="flat">
            <a:noFill/>
            <a:prstDash val="solid"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000" b="0" i="0" u="none" strike="noStrike" kern="0" cap="none" spc="0" baseline="0">
              <a:solidFill>
                <a:srgbClr val="FFFFFF"/>
              </a:solidFill>
              <a:uFillTx/>
              <a:latin typeface="Dosis"/>
              <a:ea typeface="Dosis"/>
              <a:cs typeface="Dosis"/>
            </a:endParaRPr>
          </a:p>
        </p:txBody>
      </p:sp>
      <p:pic>
        <p:nvPicPr>
          <p:cNvPr id="4" name="Picture 2" descr="Image générée">
            <a:extLst>
              <a:ext uri="{FF2B5EF4-FFF2-40B4-BE49-F238E27FC236}">
                <a16:creationId xmlns:a16="http://schemas.microsoft.com/office/drawing/2014/main" id="{61527BB1-8EC0-B5AE-8E95-7D8F74806188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9" t="24327" r="75793" b="61972"/>
          <a:stretch>
            <a:fillRect/>
          </a:stretch>
        </p:blipFill>
        <p:spPr bwMode="auto">
          <a:xfrm>
            <a:off x="0" y="1777"/>
            <a:ext cx="594323" cy="593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60C4DDEB-614C-0B65-68D2-17028C5E34B8}"/>
              </a:ext>
            </a:extLst>
          </p:cNvPr>
          <p:cNvSpPr/>
          <p:nvPr userDrawn="1"/>
        </p:nvSpPr>
        <p:spPr>
          <a:xfrm>
            <a:off x="-2893" y="0"/>
            <a:ext cx="9125874" cy="5143500"/>
          </a:xfrm>
          <a:prstGeom prst="rect">
            <a:avLst/>
          </a:prstGeom>
          <a:noFill/>
          <a:ln w="76200" cap="flat" cmpd="sng" algn="ctr">
            <a:solidFill>
              <a:srgbClr val="0F9ED5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169574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160;p18">
            <a:extLst>
              <a:ext uri="{FF2B5EF4-FFF2-40B4-BE49-F238E27FC236}">
                <a16:creationId xmlns:a16="http://schemas.microsoft.com/office/drawing/2014/main" id="{53E160E5-922D-4F33-25A4-D24C79339977}"/>
              </a:ext>
            </a:extLst>
          </p:cNvPr>
          <p:cNvSpPr/>
          <p:nvPr userDrawn="1"/>
        </p:nvSpPr>
        <p:spPr>
          <a:xfrm>
            <a:off x="40650" y="36831"/>
            <a:ext cx="9078102" cy="558902"/>
          </a:xfrm>
          <a:custGeom>
            <a:avLst>
              <a:gd name="f0" fmla="val 3118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2F2F2"/>
          </a:solidFill>
          <a:ln cap="flat">
            <a:noFill/>
            <a:prstDash val="solid"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000" b="0" i="0" u="none" strike="noStrike" kern="0" cap="none" spc="0" baseline="0">
              <a:solidFill>
                <a:srgbClr val="FFFFFF"/>
              </a:solidFill>
              <a:uFillTx/>
              <a:latin typeface="Dosis"/>
              <a:ea typeface="Dosis"/>
              <a:cs typeface="Dosis"/>
            </a:endParaRPr>
          </a:p>
        </p:txBody>
      </p:sp>
      <p:pic>
        <p:nvPicPr>
          <p:cNvPr id="4" name="Picture 2" descr="Image générée">
            <a:extLst>
              <a:ext uri="{FF2B5EF4-FFF2-40B4-BE49-F238E27FC236}">
                <a16:creationId xmlns:a16="http://schemas.microsoft.com/office/drawing/2014/main" id="{B3711266-8D89-BA8C-BBEE-4B5A543DECC4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9" t="24327" r="75793" b="61972"/>
          <a:stretch>
            <a:fillRect/>
          </a:stretch>
        </p:blipFill>
        <p:spPr bwMode="auto">
          <a:xfrm>
            <a:off x="0" y="1777"/>
            <a:ext cx="594323" cy="593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4C004D39-D57C-6EB9-9D24-BEF20B6ECE21}"/>
              </a:ext>
            </a:extLst>
          </p:cNvPr>
          <p:cNvSpPr/>
          <p:nvPr userDrawn="1"/>
        </p:nvSpPr>
        <p:spPr>
          <a:xfrm>
            <a:off x="-2893" y="0"/>
            <a:ext cx="9125874" cy="5143500"/>
          </a:xfrm>
          <a:prstGeom prst="rect">
            <a:avLst/>
          </a:prstGeom>
          <a:noFill/>
          <a:ln w="76200" cap="flat" cmpd="sng" algn="ctr">
            <a:solidFill>
              <a:srgbClr val="0F9ED5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4033844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able of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43;p17">
            <a:extLst>
              <a:ext uri="{FF2B5EF4-FFF2-40B4-BE49-F238E27FC236}">
                <a16:creationId xmlns:a16="http://schemas.microsoft.com/office/drawing/2014/main" id="{1D5E7E9B-58C2-4C57-456E-7EA3B78DC98E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966298" y="1631088"/>
            <a:ext cx="2305504" cy="451503"/>
          </a:xfrm>
          <a:prstGeom prst="rect">
            <a:avLst/>
          </a:prstGeom>
        </p:spPr>
        <p:txBody>
          <a:bodyPr tIns="68570" bIns="68570">
            <a:noAutofit/>
          </a:bodyPr>
          <a:lstStyle>
            <a:lvl1pPr>
              <a:defRPr sz="2400"/>
            </a:lvl1pPr>
          </a:lstStyle>
          <a:p>
            <a:pPr lvl="0"/>
            <a:endParaRPr lang="fr-FR"/>
          </a:p>
        </p:txBody>
      </p:sp>
      <p:sp>
        <p:nvSpPr>
          <p:cNvPr id="3" name="Google Shape;144;p17">
            <a:extLst>
              <a:ext uri="{FF2B5EF4-FFF2-40B4-BE49-F238E27FC236}">
                <a16:creationId xmlns:a16="http://schemas.microsoft.com/office/drawing/2014/main" id="{F0189036-8F9A-3D77-0C1B-A7B477325E00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1966307" y="2129189"/>
            <a:ext cx="2305504" cy="484796"/>
          </a:xfrm>
          <a:prstGeom prst="rect">
            <a:avLst/>
          </a:prstGeo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1400"/>
            </a:lvl1pPr>
          </a:lstStyle>
          <a:p>
            <a:pPr lvl="0"/>
            <a:endParaRPr lang="fr-FR"/>
          </a:p>
        </p:txBody>
      </p:sp>
      <p:sp>
        <p:nvSpPr>
          <p:cNvPr id="4" name="Google Shape;145;p17">
            <a:extLst>
              <a:ext uri="{FF2B5EF4-FFF2-40B4-BE49-F238E27FC236}">
                <a16:creationId xmlns:a16="http://schemas.microsoft.com/office/drawing/2014/main" id="{D8D2167F-EC36-1319-AC32-C0927579250E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6015188" y="2129189"/>
            <a:ext cx="2305504" cy="484796"/>
          </a:xfrm>
          <a:prstGeom prst="rect">
            <a:avLst/>
          </a:prstGeo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1400"/>
            </a:lvl1pPr>
          </a:lstStyle>
          <a:p>
            <a:pPr lvl="0"/>
            <a:endParaRPr lang="fr-FR"/>
          </a:p>
        </p:txBody>
      </p:sp>
      <p:sp>
        <p:nvSpPr>
          <p:cNvPr id="5" name="Google Shape;146;p17">
            <a:extLst>
              <a:ext uri="{FF2B5EF4-FFF2-40B4-BE49-F238E27FC236}">
                <a16:creationId xmlns:a16="http://schemas.microsoft.com/office/drawing/2014/main" id="{B4D140B0-70A5-696F-DBA8-60677A46C836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1966325" y="3138028"/>
            <a:ext cx="2305504" cy="527700"/>
          </a:xfrm>
          <a:prstGeom prst="rect">
            <a:avLst/>
          </a:prstGeom>
        </p:spPr>
        <p:txBody>
          <a:bodyPr tIns="68570" bIns="68570">
            <a:noAutofit/>
          </a:bodyPr>
          <a:lstStyle>
            <a:lvl1pPr>
              <a:defRPr sz="2400"/>
            </a:lvl1pPr>
          </a:lstStyle>
          <a:p>
            <a:pPr lvl="0"/>
            <a:endParaRPr lang="fr-FR"/>
          </a:p>
        </p:txBody>
      </p:sp>
      <p:sp>
        <p:nvSpPr>
          <p:cNvPr id="6" name="Google Shape;147;p17">
            <a:extLst>
              <a:ext uri="{FF2B5EF4-FFF2-40B4-BE49-F238E27FC236}">
                <a16:creationId xmlns:a16="http://schemas.microsoft.com/office/drawing/2014/main" id="{55771FE2-EEE0-822C-2E88-D809119C3B85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1966307" y="3626574"/>
            <a:ext cx="2305504" cy="484796"/>
          </a:xfrm>
          <a:prstGeom prst="rect">
            <a:avLst/>
          </a:prstGeo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1400"/>
            </a:lvl1pPr>
          </a:lstStyle>
          <a:p>
            <a:pPr lvl="0"/>
            <a:endParaRPr lang="fr-FR"/>
          </a:p>
        </p:txBody>
      </p:sp>
      <p:sp>
        <p:nvSpPr>
          <p:cNvPr id="7" name="Google Shape;148;p17">
            <a:extLst>
              <a:ext uri="{FF2B5EF4-FFF2-40B4-BE49-F238E27FC236}">
                <a16:creationId xmlns:a16="http://schemas.microsoft.com/office/drawing/2014/main" id="{010BD099-F350-8315-5887-9A3861988A55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6015188" y="3626574"/>
            <a:ext cx="2305504" cy="484796"/>
          </a:xfrm>
          <a:prstGeom prst="rect">
            <a:avLst/>
          </a:prstGeo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1400"/>
            </a:lvl1pPr>
          </a:lstStyle>
          <a:p>
            <a:pPr lvl="0"/>
            <a:endParaRPr lang="fr-FR"/>
          </a:p>
        </p:txBody>
      </p:sp>
      <p:sp>
        <p:nvSpPr>
          <p:cNvPr id="8" name="Google Shape;149;p17">
            <a:extLst>
              <a:ext uri="{FF2B5EF4-FFF2-40B4-BE49-F238E27FC236}">
                <a16:creationId xmlns:a16="http://schemas.microsoft.com/office/drawing/2014/main" id="{CF906F46-64F6-4619-CAF0-F66DA88FF9D6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823316" y="1815449"/>
            <a:ext cx="1143000" cy="572697"/>
          </a:xfrm>
          <a:prstGeom prst="rect">
            <a:avLst/>
          </a:prstGeo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9" name="Google Shape;150;p17">
            <a:extLst>
              <a:ext uri="{FF2B5EF4-FFF2-40B4-BE49-F238E27FC236}">
                <a16:creationId xmlns:a16="http://schemas.microsoft.com/office/drawing/2014/main" id="{BD3F9A21-A16C-729E-32D8-409207B40966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823316" y="3349118"/>
            <a:ext cx="1143000" cy="572697"/>
          </a:xfrm>
          <a:prstGeom prst="rect">
            <a:avLst/>
          </a:prstGeo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10" name="Google Shape;151;p17">
            <a:extLst>
              <a:ext uri="{FF2B5EF4-FFF2-40B4-BE49-F238E27FC236}">
                <a16:creationId xmlns:a16="http://schemas.microsoft.com/office/drawing/2014/main" id="{91F48BA4-FD7A-B4CE-A715-4F8E87516604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4872197" y="1815449"/>
            <a:ext cx="1143000" cy="572697"/>
          </a:xfrm>
          <a:prstGeom prst="rect">
            <a:avLst/>
          </a:prstGeo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11" name="Google Shape;152;p17">
            <a:extLst>
              <a:ext uri="{FF2B5EF4-FFF2-40B4-BE49-F238E27FC236}">
                <a16:creationId xmlns:a16="http://schemas.microsoft.com/office/drawing/2014/main" id="{38A86FB9-893A-B736-244D-E2D3D70A23A2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4872197" y="3349118"/>
            <a:ext cx="1143000" cy="572697"/>
          </a:xfrm>
          <a:prstGeom prst="rect">
            <a:avLst/>
          </a:prstGeo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12" name="Google Shape;153;p17">
            <a:extLst>
              <a:ext uri="{FF2B5EF4-FFF2-40B4-BE49-F238E27FC236}">
                <a16:creationId xmlns:a16="http://schemas.microsoft.com/office/drawing/2014/main" id="{64FB734B-7941-270B-0913-63532338AE77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6015197" y="1631088"/>
            <a:ext cx="2305504" cy="451503"/>
          </a:xfrm>
          <a:prstGeom prst="rect">
            <a:avLst/>
          </a:prstGeom>
        </p:spPr>
        <p:txBody>
          <a:bodyPr tIns="68570" bIns="68570">
            <a:noAutofit/>
          </a:bodyPr>
          <a:lstStyle>
            <a:lvl1pPr>
              <a:defRPr sz="2400"/>
            </a:lvl1pPr>
          </a:lstStyle>
          <a:p>
            <a:pPr lvl="0"/>
            <a:endParaRPr lang="fr-FR"/>
          </a:p>
        </p:txBody>
      </p:sp>
      <p:sp>
        <p:nvSpPr>
          <p:cNvPr id="13" name="Google Shape;154;p17">
            <a:extLst>
              <a:ext uri="{FF2B5EF4-FFF2-40B4-BE49-F238E27FC236}">
                <a16:creationId xmlns:a16="http://schemas.microsoft.com/office/drawing/2014/main" id="{A6829D20-8FE3-56B7-E3B8-3ACA6DA9C7B5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6015224" y="3138028"/>
            <a:ext cx="2305504" cy="527700"/>
          </a:xfrm>
          <a:prstGeom prst="rect">
            <a:avLst/>
          </a:prstGeom>
        </p:spPr>
        <p:txBody>
          <a:bodyPr tIns="68570" bIns="68570">
            <a:noAutofit/>
          </a:bodyPr>
          <a:lstStyle>
            <a:lvl1pPr>
              <a:defRPr sz="2400"/>
            </a:lvl1pPr>
          </a:lstStyle>
          <a:p>
            <a:pPr lvl="0"/>
            <a:endParaRPr lang="fr-FR"/>
          </a:p>
        </p:txBody>
      </p:sp>
      <p:sp>
        <p:nvSpPr>
          <p:cNvPr id="14" name="Google Shape;155;p17">
            <a:extLst>
              <a:ext uri="{FF2B5EF4-FFF2-40B4-BE49-F238E27FC236}">
                <a16:creationId xmlns:a16="http://schemas.microsoft.com/office/drawing/2014/main" id="{B51C9C3E-295C-EE94-9145-901636833B90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719998" y="445029"/>
            <a:ext cx="7704002" cy="572697"/>
          </a:xfrm>
          <a:prstGeom prst="rect">
            <a:avLst/>
          </a:prstGeom>
        </p:spPr>
        <p:txBody>
          <a:bodyPr tIns="68570" bIns="68570" anchor="t">
            <a:noAutofit/>
          </a:bodyPr>
          <a:lstStyle>
            <a:lvl1pPr>
              <a:defRPr/>
            </a:lvl1pPr>
          </a:lstStyle>
          <a:p>
            <a:pPr lvl="0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44557704"/>
      </p:ext>
    </p:extLst>
  </p:cSld>
  <p:clrMapOvr>
    <a:masterClrMapping/>
  </p:clrMapOvr>
  <p:hf sldNum="0" hdr="0" ftr="0" dt="0"/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160;p18">
            <a:extLst>
              <a:ext uri="{FF2B5EF4-FFF2-40B4-BE49-F238E27FC236}">
                <a16:creationId xmlns:a16="http://schemas.microsoft.com/office/drawing/2014/main" id="{F432DC23-0253-5AD6-33B3-C575BFDB731E}"/>
              </a:ext>
            </a:extLst>
          </p:cNvPr>
          <p:cNvSpPr/>
          <p:nvPr userDrawn="1"/>
        </p:nvSpPr>
        <p:spPr>
          <a:xfrm>
            <a:off x="40650" y="36831"/>
            <a:ext cx="9078102" cy="558902"/>
          </a:xfrm>
          <a:custGeom>
            <a:avLst>
              <a:gd name="f0" fmla="val 3118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2F2F2"/>
          </a:solidFill>
          <a:ln cap="flat">
            <a:noFill/>
            <a:prstDash val="solid"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000" b="0" i="0" u="none" strike="noStrike" kern="0" cap="none" spc="0" baseline="0">
              <a:solidFill>
                <a:srgbClr val="FFFFFF"/>
              </a:solidFill>
              <a:uFillTx/>
              <a:latin typeface="Dosis"/>
              <a:ea typeface="Dosis"/>
              <a:cs typeface="Dosis"/>
            </a:endParaRPr>
          </a:p>
        </p:txBody>
      </p:sp>
      <p:pic>
        <p:nvPicPr>
          <p:cNvPr id="4" name="Picture 2" descr="Image générée">
            <a:extLst>
              <a:ext uri="{FF2B5EF4-FFF2-40B4-BE49-F238E27FC236}">
                <a16:creationId xmlns:a16="http://schemas.microsoft.com/office/drawing/2014/main" id="{A316A8AB-CA3D-2359-F7EF-0FA380B260C6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9" t="24327" r="75793" b="61972"/>
          <a:stretch>
            <a:fillRect/>
          </a:stretch>
        </p:blipFill>
        <p:spPr bwMode="auto">
          <a:xfrm>
            <a:off x="0" y="1777"/>
            <a:ext cx="594323" cy="593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6EC32605-CD0E-DCB7-9755-66098C8F4C5B}"/>
              </a:ext>
            </a:extLst>
          </p:cNvPr>
          <p:cNvSpPr/>
          <p:nvPr userDrawn="1"/>
        </p:nvSpPr>
        <p:spPr>
          <a:xfrm>
            <a:off x="-2893" y="0"/>
            <a:ext cx="9125874" cy="5143500"/>
          </a:xfrm>
          <a:prstGeom prst="rect">
            <a:avLst/>
          </a:prstGeom>
          <a:noFill/>
          <a:ln w="76200" cap="flat" cmpd="sng" algn="ctr">
            <a:solidFill>
              <a:srgbClr val="0F9ED5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1263798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160;p18">
            <a:extLst>
              <a:ext uri="{FF2B5EF4-FFF2-40B4-BE49-F238E27FC236}">
                <a16:creationId xmlns:a16="http://schemas.microsoft.com/office/drawing/2014/main" id="{923A2753-3547-528B-74DD-48A60173F007}"/>
              </a:ext>
            </a:extLst>
          </p:cNvPr>
          <p:cNvSpPr/>
          <p:nvPr userDrawn="1"/>
        </p:nvSpPr>
        <p:spPr>
          <a:xfrm>
            <a:off x="40650" y="36831"/>
            <a:ext cx="9078102" cy="558902"/>
          </a:xfrm>
          <a:custGeom>
            <a:avLst>
              <a:gd name="f0" fmla="val 3118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2F2F2"/>
          </a:solidFill>
          <a:ln cap="flat">
            <a:noFill/>
            <a:prstDash val="solid"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000" b="0" i="0" u="none" strike="noStrike" kern="0" cap="none" spc="0" baseline="0">
              <a:solidFill>
                <a:srgbClr val="FFFFFF"/>
              </a:solidFill>
              <a:uFillTx/>
              <a:latin typeface="Dosis"/>
              <a:ea typeface="Dosis"/>
              <a:cs typeface="Dosis"/>
            </a:endParaRPr>
          </a:p>
        </p:txBody>
      </p:sp>
      <p:pic>
        <p:nvPicPr>
          <p:cNvPr id="4" name="Picture 2" descr="Image générée">
            <a:extLst>
              <a:ext uri="{FF2B5EF4-FFF2-40B4-BE49-F238E27FC236}">
                <a16:creationId xmlns:a16="http://schemas.microsoft.com/office/drawing/2014/main" id="{E4C7DB0D-C9CD-7C33-F855-C06884F7F2B2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9" t="24327" r="75793" b="61972"/>
          <a:stretch>
            <a:fillRect/>
          </a:stretch>
        </p:blipFill>
        <p:spPr bwMode="auto">
          <a:xfrm>
            <a:off x="0" y="1777"/>
            <a:ext cx="594323" cy="593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48C993DA-E1C9-791E-1492-1F9257D9DF39}"/>
              </a:ext>
            </a:extLst>
          </p:cNvPr>
          <p:cNvSpPr/>
          <p:nvPr userDrawn="1"/>
        </p:nvSpPr>
        <p:spPr>
          <a:xfrm>
            <a:off x="-2893" y="0"/>
            <a:ext cx="9125874" cy="5143500"/>
          </a:xfrm>
          <a:prstGeom prst="rect">
            <a:avLst/>
          </a:prstGeom>
          <a:noFill/>
          <a:ln w="76200" cap="flat" cmpd="sng" algn="ctr">
            <a:solidFill>
              <a:srgbClr val="0F9ED5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4248998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pPr/>
              <a:t>07/10/2025</a:t>
            </a:fld>
            <a:endParaRPr lang="fr-F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99070511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 : coins arrondis 10">
            <a:extLst>
              <a:ext uri="{FF2B5EF4-FFF2-40B4-BE49-F238E27FC236}">
                <a16:creationId xmlns:a16="http://schemas.microsoft.com/office/drawing/2014/main" id="{E0BC4242-9A8C-5D25-7A48-0D752968C08F}"/>
              </a:ext>
            </a:extLst>
          </p:cNvPr>
          <p:cNvSpPr/>
          <p:nvPr/>
        </p:nvSpPr>
        <p:spPr>
          <a:xfrm>
            <a:off x="927694" y="529571"/>
            <a:ext cx="7258796" cy="4033979"/>
          </a:xfrm>
          <a:prstGeom prst="roundRect">
            <a:avLst>
              <a:gd name="adj" fmla="val 2665"/>
            </a:avLst>
          </a:pr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  <a:effectLst>
            <a:outerShdw blurRad="63500" sx="102000" sy="102000" algn="ctr" rotWithShape="0">
              <a:prstClr val="black">
                <a:alpha val="7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35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05E1EAA-044A-F868-99A6-40884F81B1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pPr/>
              <a:t>07/10/2025</a:t>
            </a:fld>
            <a:endParaRPr lang="fr-FR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5C4152E-60FA-2D27-4B48-3A7F908625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5E59203-A521-FAC9-67B6-E8D7387500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AD36517-4ED4-0548-6E68-9A2D2FC87595}"/>
              </a:ext>
            </a:extLst>
          </p:cNvPr>
          <p:cNvSpPr/>
          <p:nvPr userDrawn="1"/>
        </p:nvSpPr>
        <p:spPr>
          <a:xfrm>
            <a:off x="1020318" y="624676"/>
            <a:ext cx="7073623" cy="3865073"/>
          </a:xfrm>
          <a:prstGeom prst="rect">
            <a:avLst/>
          </a:prstGeom>
          <a:solidFill>
            <a:srgbClr val="E3EE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35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C31B206-CDBC-66FF-FF75-2FB0BB6B3102}"/>
              </a:ext>
            </a:extLst>
          </p:cNvPr>
          <p:cNvSpPr/>
          <p:nvPr userDrawn="1"/>
        </p:nvSpPr>
        <p:spPr>
          <a:xfrm>
            <a:off x="1128490" y="718946"/>
            <a:ext cx="6857279" cy="3676533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63500" sx="102000" sy="102000" algn="ctr" rotWithShape="0">
              <a:prstClr val="black">
                <a:alpha val="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350"/>
          </a:p>
        </p:txBody>
      </p:sp>
      <p:sp>
        <p:nvSpPr>
          <p:cNvPr id="9" name="Title 8">
            <a:extLst>
              <a:ext uri="{FF2B5EF4-FFF2-40B4-BE49-F238E27FC236}">
                <a16:creationId xmlns:a16="http://schemas.microsoft.com/office/drawing/2014/main" id="{5CDF9342-9116-CFDE-97E1-6BEFAA002E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41174" y="1733759"/>
            <a:ext cx="5829300" cy="1675982"/>
          </a:xfrm>
        </p:spPr>
        <p:txBody>
          <a:bodyPr>
            <a:normAutofit/>
          </a:bodyPr>
          <a:lstStyle>
            <a:lvl1pPr algn="ctr">
              <a:defRPr sz="4050" b="1">
                <a:solidFill>
                  <a:schemeClr val="tx2"/>
                </a:solidFill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F3DB1997-A891-40DD-2A8A-7CF8DA76F90A}"/>
              </a:ext>
            </a:extLst>
          </p:cNvPr>
          <p:cNvSpPr/>
          <p:nvPr userDrawn="1"/>
        </p:nvSpPr>
        <p:spPr>
          <a:xfrm>
            <a:off x="1329877" y="4020123"/>
            <a:ext cx="6457872" cy="80275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350"/>
          </a:p>
        </p:txBody>
      </p:sp>
      <p:pic>
        <p:nvPicPr>
          <p:cNvPr id="11" name="Picture 23">
            <a:extLst>
              <a:ext uri="{FF2B5EF4-FFF2-40B4-BE49-F238E27FC236}">
                <a16:creationId xmlns:a16="http://schemas.microsoft.com/office/drawing/2014/main" id="{AC82658B-7A46-B36B-B5A0-5250BDA107A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11596" y="1043503"/>
            <a:ext cx="690324" cy="6903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381762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-1" y="-28531"/>
            <a:ext cx="9144000" cy="51435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37">
                <a:defRPr/>
              </a:pPr>
              <a:endParaRPr lang="fr-MA" sz="1013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304801" y="1158873"/>
              <a:ext cx="13106399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37">
                <a:defRPr/>
              </a:pPr>
              <a:endParaRPr lang="fr-MA" sz="1013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304801" y="281335"/>
              <a:ext cx="13106399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37">
                <a:defRPr/>
              </a:pPr>
              <a:endParaRPr lang="fr-FR" sz="1013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Freeform 8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>
            <a:off x="8585614" y="204355"/>
            <a:ext cx="217532" cy="164478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print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1013" b="1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CF4ACA0-682B-AA80-F245-664F259B22B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61586" y="146960"/>
            <a:ext cx="7620828" cy="352963"/>
          </a:xfrm>
        </p:spPr>
        <p:txBody>
          <a:bodyPr>
            <a:normAutofit/>
          </a:bodyPr>
          <a:lstStyle>
            <a:lvl1pPr algn="r">
              <a:defRPr sz="1500" b="1">
                <a:solidFill>
                  <a:schemeClr val="bg2">
                    <a:lumMod val="50000"/>
                  </a:schemeClr>
                </a:solidFill>
                <a:latin typeface="+mj-lt"/>
              </a:defRPr>
            </a:lvl1pPr>
          </a:lstStyle>
          <a:p>
            <a:r>
              <a:rPr lang="ar-MA" dirty="0"/>
              <a:t>عنوان</a:t>
            </a:r>
            <a:endParaRPr lang="fr-FR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E5780844-7218-2FB3-DD5F-18DB5CC8CF9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47712" y="514267"/>
            <a:ext cx="7634702" cy="219332"/>
          </a:xfrm>
        </p:spPr>
        <p:txBody>
          <a:bodyPr>
            <a:noAutofit/>
          </a:bodyPr>
          <a:lstStyle>
            <a:lvl1pPr marL="0" indent="0" algn="r">
              <a:buNone/>
              <a:defRPr sz="1050" i="1" baseline="0">
                <a:solidFill>
                  <a:schemeClr val="bg2">
                    <a:lumMod val="75000"/>
                  </a:schemeClr>
                </a:solidFill>
              </a:defRPr>
            </a:lvl1pPr>
          </a:lstStyle>
          <a:p>
            <a:pPr lvl="0"/>
            <a:r>
              <a:rPr lang="ar-MA" dirty="0"/>
              <a:t>توجيهات للأستاذ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750314247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3050381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 preserve="1">
  <p:cSld name="Table of contents">
    <p:spTree>
      <p:nvGrpSpPr>
        <p:cNvPr id="1" name="Shape 4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7" name="Google Shape;467;p13"/>
          <p:cNvSpPr txBox="1">
            <a:spLocks noGrp="1"/>
          </p:cNvSpPr>
          <p:nvPr>
            <p:ph type="title"/>
          </p:nvPr>
        </p:nvSpPr>
        <p:spPr>
          <a:xfrm>
            <a:off x="1966301" y="1631088"/>
            <a:ext cx="2305500" cy="451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r>
              <a:rPr lang="fr-FR"/>
              <a:t>Modifiez le style du titre</a:t>
            </a:r>
            <a:endParaRPr/>
          </a:p>
        </p:txBody>
      </p:sp>
      <p:sp>
        <p:nvSpPr>
          <p:cNvPr id="468" name="Google Shape;468;p13"/>
          <p:cNvSpPr txBox="1">
            <a:spLocks noGrp="1"/>
          </p:cNvSpPr>
          <p:nvPr>
            <p:ph type="subTitle" idx="1"/>
          </p:nvPr>
        </p:nvSpPr>
        <p:spPr>
          <a:xfrm>
            <a:off x="1966304" y="2129194"/>
            <a:ext cx="2305500" cy="48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r>
              <a:rPr lang="fr-FR"/>
              <a:t>Modifiez le style des sous-titres du masque</a:t>
            </a:r>
            <a:endParaRPr/>
          </a:p>
        </p:txBody>
      </p:sp>
      <p:sp>
        <p:nvSpPr>
          <p:cNvPr id="469" name="Google Shape;469;p13"/>
          <p:cNvSpPr txBox="1">
            <a:spLocks noGrp="1"/>
          </p:cNvSpPr>
          <p:nvPr>
            <p:ph type="subTitle" idx="2"/>
          </p:nvPr>
        </p:nvSpPr>
        <p:spPr>
          <a:xfrm flipH="1">
            <a:off x="6015190" y="2129194"/>
            <a:ext cx="2305500" cy="48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r>
              <a:rPr lang="fr-FR"/>
              <a:t>Modifiez le style des sous-titres du masque</a:t>
            </a:r>
            <a:endParaRPr/>
          </a:p>
        </p:txBody>
      </p:sp>
      <p:sp>
        <p:nvSpPr>
          <p:cNvPr id="470" name="Google Shape;470;p13"/>
          <p:cNvSpPr txBox="1">
            <a:spLocks noGrp="1"/>
          </p:cNvSpPr>
          <p:nvPr>
            <p:ph type="title" idx="3"/>
          </p:nvPr>
        </p:nvSpPr>
        <p:spPr>
          <a:xfrm>
            <a:off x="1966325" y="3138025"/>
            <a:ext cx="2305500" cy="527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r>
              <a:rPr lang="fr-FR"/>
              <a:t>Modifiez le style du titre</a:t>
            </a:r>
            <a:endParaRPr/>
          </a:p>
        </p:txBody>
      </p:sp>
      <p:sp>
        <p:nvSpPr>
          <p:cNvPr id="471" name="Google Shape;471;p13"/>
          <p:cNvSpPr txBox="1">
            <a:spLocks noGrp="1"/>
          </p:cNvSpPr>
          <p:nvPr>
            <p:ph type="subTitle" idx="4"/>
          </p:nvPr>
        </p:nvSpPr>
        <p:spPr>
          <a:xfrm>
            <a:off x="1966304" y="3626575"/>
            <a:ext cx="2305500" cy="48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r>
              <a:rPr lang="fr-FR"/>
              <a:t>Modifiez le style des sous-titres du masque</a:t>
            </a:r>
            <a:endParaRPr/>
          </a:p>
        </p:txBody>
      </p:sp>
      <p:sp>
        <p:nvSpPr>
          <p:cNvPr id="472" name="Google Shape;472;p13"/>
          <p:cNvSpPr txBox="1">
            <a:spLocks noGrp="1"/>
          </p:cNvSpPr>
          <p:nvPr>
            <p:ph type="subTitle" idx="5"/>
          </p:nvPr>
        </p:nvSpPr>
        <p:spPr>
          <a:xfrm flipH="1">
            <a:off x="6015190" y="3626575"/>
            <a:ext cx="2305500" cy="48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r>
              <a:rPr lang="fr-FR"/>
              <a:t>Modifiez le style des sous-titres du masque</a:t>
            </a:r>
            <a:endParaRPr/>
          </a:p>
        </p:txBody>
      </p:sp>
      <p:sp>
        <p:nvSpPr>
          <p:cNvPr id="473" name="Google Shape;473;p13"/>
          <p:cNvSpPr txBox="1">
            <a:spLocks noGrp="1"/>
          </p:cNvSpPr>
          <p:nvPr>
            <p:ph type="title" idx="6" hasCustomPrompt="1"/>
          </p:nvPr>
        </p:nvSpPr>
        <p:spPr>
          <a:xfrm>
            <a:off x="823315" y="1815447"/>
            <a:ext cx="11430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r>
              <a:t>xx%</a:t>
            </a:r>
          </a:p>
        </p:txBody>
      </p:sp>
      <p:sp>
        <p:nvSpPr>
          <p:cNvPr id="474" name="Google Shape;474;p13"/>
          <p:cNvSpPr txBox="1">
            <a:spLocks noGrp="1"/>
          </p:cNvSpPr>
          <p:nvPr>
            <p:ph type="title" idx="7" hasCustomPrompt="1"/>
          </p:nvPr>
        </p:nvSpPr>
        <p:spPr>
          <a:xfrm>
            <a:off x="823315" y="3349122"/>
            <a:ext cx="11430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r>
              <a:t>xx%</a:t>
            </a:r>
          </a:p>
        </p:txBody>
      </p:sp>
      <p:sp>
        <p:nvSpPr>
          <p:cNvPr id="475" name="Google Shape;475;p13"/>
          <p:cNvSpPr txBox="1">
            <a:spLocks noGrp="1"/>
          </p:cNvSpPr>
          <p:nvPr>
            <p:ph type="title" idx="8" hasCustomPrompt="1"/>
          </p:nvPr>
        </p:nvSpPr>
        <p:spPr>
          <a:xfrm flipH="1">
            <a:off x="4872196" y="1815447"/>
            <a:ext cx="11430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r>
              <a:t>xx%</a:t>
            </a:r>
          </a:p>
        </p:txBody>
      </p:sp>
      <p:sp>
        <p:nvSpPr>
          <p:cNvPr id="476" name="Google Shape;476;p13"/>
          <p:cNvSpPr txBox="1">
            <a:spLocks noGrp="1"/>
          </p:cNvSpPr>
          <p:nvPr>
            <p:ph type="title" idx="9" hasCustomPrompt="1"/>
          </p:nvPr>
        </p:nvSpPr>
        <p:spPr>
          <a:xfrm flipH="1">
            <a:off x="4872196" y="3349122"/>
            <a:ext cx="11430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r>
              <a:t>xx%</a:t>
            </a:r>
          </a:p>
        </p:txBody>
      </p:sp>
      <p:sp>
        <p:nvSpPr>
          <p:cNvPr id="525" name="Google Shape;525;p13"/>
          <p:cNvSpPr txBox="1">
            <a:spLocks noGrp="1"/>
          </p:cNvSpPr>
          <p:nvPr>
            <p:ph type="title" idx="13"/>
          </p:nvPr>
        </p:nvSpPr>
        <p:spPr>
          <a:xfrm>
            <a:off x="6015201" y="1631088"/>
            <a:ext cx="2305500" cy="451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r>
              <a:rPr lang="fr-FR"/>
              <a:t>Modifiez le style du titre</a:t>
            </a:r>
            <a:endParaRPr/>
          </a:p>
        </p:txBody>
      </p:sp>
      <p:sp>
        <p:nvSpPr>
          <p:cNvPr id="526" name="Google Shape;526;p13"/>
          <p:cNvSpPr txBox="1">
            <a:spLocks noGrp="1"/>
          </p:cNvSpPr>
          <p:nvPr>
            <p:ph type="title" idx="14"/>
          </p:nvPr>
        </p:nvSpPr>
        <p:spPr>
          <a:xfrm>
            <a:off x="6015225" y="3138025"/>
            <a:ext cx="2305500" cy="527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r>
              <a:rPr lang="fr-FR"/>
              <a:t>Modifiez le style du titre</a:t>
            </a:r>
            <a:endParaRPr/>
          </a:p>
        </p:txBody>
      </p:sp>
      <p:sp>
        <p:nvSpPr>
          <p:cNvPr id="527" name="Google Shape;527;p13"/>
          <p:cNvSpPr txBox="1">
            <a:spLocks noGrp="1"/>
          </p:cNvSpPr>
          <p:nvPr>
            <p:ph type="title" idx="15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r>
              <a:rPr lang="fr-FR"/>
              <a:t>Modifiez le style du titre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873569626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1350"/>
          </a:p>
        </p:txBody>
      </p:sp>
    </p:spTree>
    <p:extLst>
      <p:ext uri="{BB962C8B-B14F-4D97-AF65-F5344CB8AC3E}">
        <p14:creationId xmlns:p14="http://schemas.microsoft.com/office/powerpoint/2010/main" val="2917363726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1350"/>
          </a:p>
        </p:txBody>
      </p:sp>
      <p:sp>
        <p:nvSpPr>
          <p:cNvPr id="3" name="Google Shape;882;p52"/>
          <p:cNvSpPr txBox="1"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2CC"/>
          </a:solidFill>
          <a:ln w="12700" cap="flat" cmpd="sng">
            <a:solidFill>
              <a:srgbClr val="70AD47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540000" tIns="270000" rIns="540000" bIns="2700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35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" name="Google Shape;885;p52"/>
          <p:cNvSpPr txBox="1"/>
          <p:nvPr userDrawn="1"/>
        </p:nvSpPr>
        <p:spPr>
          <a:xfrm>
            <a:off x="0" y="0"/>
            <a:ext cx="9144000" cy="762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35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" name="Espace réservé du contenu 7"/>
          <p:cNvSpPr>
            <a:spLocks noGrp="1"/>
          </p:cNvSpPr>
          <p:nvPr>
            <p:ph sz="quarter" idx="10" hasCustomPrompt="1"/>
          </p:nvPr>
        </p:nvSpPr>
        <p:spPr>
          <a:xfrm>
            <a:off x="2786401" y="60769"/>
            <a:ext cx="3568304" cy="646290"/>
          </a:xfr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>
            <a:lvl1pPr algn="r">
              <a:defRPr lang="ar-MA" sz="3600" b="1" i="0" u="none" dirty="0" smtClean="0">
                <a:solidFill>
                  <a:schemeClr val="dk1"/>
                </a:solidFill>
                <a:latin typeface="Simplified Arabic"/>
                <a:ea typeface="Simplified Arabic"/>
                <a:cs typeface="Simplified Arabic"/>
              </a:defRPr>
            </a:lvl1pPr>
          </a:lstStyle>
          <a:p>
            <a:pPr marL="0" marR="0" lvl="0" indent="0" algn="ctr" defTabSz="3429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Simplified Arabic"/>
              <a:buNone/>
            </a:pPr>
            <a:r>
              <a:rPr lang="ar-MA" sz="3600" b="1" i="0" u="none" dirty="0">
                <a:solidFill>
                  <a:schemeClr val="dk1"/>
                </a:solidFill>
                <a:latin typeface="Simplified Arabic"/>
                <a:ea typeface="Simplified Arabic"/>
                <a:cs typeface="Simplified Arabic"/>
                <a:sym typeface="Simplified Arabic"/>
              </a:rPr>
              <a:t>عنوان النص</a:t>
            </a:r>
            <a:endParaRPr lang="ar-MA" dirty="0"/>
          </a:p>
        </p:txBody>
      </p:sp>
      <p:sp>
        <p:nvSpPr>
          <p:cNvPr id="10" name="Espace réservé du texte 9"/>
          <p:cNvSpPr>
            <a:spLocks noGrp="1"/>
          </p:cNvSpPr>
          <p:nvPr>
            <p:ph type="body" sz="quarter" idx="11" hasCustomPrompt="1"/>
          </p:nvPr>
        </p:nvSpPr>
        <p:spPr>
          <a:xfrm>
            <a:off x="503499" y="1259003"/>
            <a:ext cx="8134109" cy="611666"/>
          </a:xfr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>
            <a:lvl1pPr algn="r">
              <a:defRPr lang="fr-FR" sz="2250" b="0" i="0" u="none" dirty="0" smtClean="0">
                <a:solidFill>
                  <a:schemeClr val="dk1"/>
                </a:solidFill>
                <a:latin typeface="Simplified Arabic"/>
                <a:ea typeface="Simplified Arabic"/>
                <a:cs typeface="Simplified Arabic"/>
              </a:defRPr>
            </a:lvl1pPr>
            <a:lvl2pPr>
              <a:defRPr lang="fr-FR" sz="1350" dirty="0" smtClean="0"/>
            </a:lvl2pPr>
            <a:lvl3pPr>
              <a:defRPr lang="fr-FR" sz="1350" dirty="0" smtClean="0"/>
            </a:lvl3pPr>
            <a:lvl4pPr>
              <a:defRPr lang="fr-FR" dirty="0" smtClean="0"/>
            </a:lvl4pPr>
            <a:lvl5pPr>
              <a:defRPr lang="fr-MA" dirty="0"/>
            </a:lvl5pPr>
          </a:lstStyle>
          <a:p>
            <a:pPr marL="0" marR="0" lvl="0" indent="146447" algn="just" defTabSz="342900"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Simplified Arabic"/>
              <a:buNone/>
            </a:pPr>
            <a:r>
              <a:rPr lang="ar-MA" sz="2250" b="0" i="0" u="none" dirty="0">
                <a:solidFill>
                  <a:schemeClr val="dk1"/>
                </a:solidFill>
                <a:latin typeface="Simplified Arabic"/>
                <a:ea typeface="Simplified Arabic"/>
                <a:cs typeface="Simplified Arabic"/>
                <a:sym typeface="Simplified Arabic"/>
              </a:rPr>
              <a:t>النص</a:t>
            </a:r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006491409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1350"/>
          </a:p>
        </p:txBody>
      </p:sp>
      <p:sp>
        <p:nvSpPr>
          <p:cNvPr id="3" name="Google Shape;882;p52"/>
          <p:cNvSpPr txBox="1"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2CC"/>
          </a:solidFill>
          <a:ln w="12700" cap="flat" cmpd="sng">
            <a:solidFill>
              <a:srgbClr val="70AD47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540000" tIns="270000" rIns="540000" bIns="2700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35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" name="Google Shape;885;p52"/>
          <p:cNvSpPr txBox="1"/>
          <p:nvPr userDrawn="1"/>
        </p:nvSpPr>
        <p:spPr>
          <a:xfrm>
            <a:off x="0" y="0"/>
            <a:ext cx="9144000" cy="762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35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" name="Espace réservé du contenu 7"/>
          <p:cNvSpPr>
            <a:spLocks noGrp="1"/>
          </p:cNvSpPr>
          <p:nvPr>
            <p:ph sz="quarter" idx="10" hasCustomPrompt="1"/>
          </p:nvPr>
        </p:nvSpPr>
        <p:spPr>
          <a:xfrm>
            <a:off x="2786401" y="60769"/>
            <a:ext cx="3568304" cy="553957"/>
          </a:xfr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>
            <a:lvl1pPr marL="0" marR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Simplified Arabic"/>
              <a:buNone/>
              <a:defRPr lang="fr-FR" sz="3000" dirty="0">
                <a:latin typeface="Calibri (En-têtes)"/>
              </a:defRPr>
            </a:lvl1pPr>
          </a:lstStyle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Simplified Arabic"/>
              <a:buNone/>
            </a:pPr>
            <a:r>
              <a:rPr lang="fr-FR" sz="3000" b="1" i="0" u="none" dirty="0">
                <a:solidFill>
                  <a:schemeClr val="dk1"/>
                </a:solidFill>
                <a:latin typeface="+mj-lt"/>
                <a:ea typeface="Simplified Arabic"/>
                <a:cs typeface="Simplified Arabic"/>
                <a:sym typeface="Simplified Arabic"/>
              </a:rPr>
              <a:t>Titre du texte</a:t>
            </a:r>
            <a:endParaRPr lang="fr-FR" sz="1050" dirty="0">
              <a:latin typeface="+mj-lt"/>
            </a:endParaRPr>
          </a:p>
        </p:txBody>
      </p:sp>
      <p:sp>
        <p:nvSpPr>
          <p:cNvPr id="10" name="Espace réservé du texte 9"/>
          <p:cNvSpPr>
            <a:spLocks noGrp="1"/>
          </p:cNvSpPr>
          <p:nvPr>
            <p:ph type="body" sz="quarter" idx="11" hasCustomPrompt="1"/>
          </p:nvPr>
        </p:nvSpPr>
        <p:spPr>
          <a:xfrm>
            <a:off x="503499" y="1259004"/>
            <a:ext cx="8134109" cy="2354491"/>
          </a:xfrm>
          <a:noFill/>
        </p:spPr>
        <p:txBody>
          <a:bodyPr wrap="square" rtlCol="0">
            <a:spAutoFit/>
          </a:bodyPr>
          <a:lstStyle>
            <a:lvl1pPr>
              <a:defRPr lang="fr-MA" b="0" i="0" u="none" dirty="0">
                <a:solidFill>
                  <a:schemeClr val="dk1"/>
                </a:solidFill>
                <a:cs typeface="Simplified Arabic"/>
              </a:defRPr>
            </a:lvl1pPr>
          </a:lstStyle>
          <a:p>
            <a:pPr marL="0" marR="0" lvl="0" indent="0" defTabSz="3429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fr-FR" sz="2100" b="0" i="0" u="none" kern="120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Ceci</a:t>
            </a:r>
            <a:r>
              <a:rPr lang="fr-FR" sz="2100" b="0" i="0" u="none" kern="1200" baseline="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 est un paragraphe du texte étudié. </a:t>
            </a:r>
            <a:r>
              <a:rPr lang="fr-FR" sz="2100" b="0" i="0" u="none" kern="120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Ceci</a:t>
            </a:r>
            <a:r>
              <a:rPr lang="fr-FR" sz="2100" b="0" i="0" u="none" kern="1200" baseline="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 est un paragraphe du texte étudié. </a:t>
            </a:r>
            <a:r>
              <a:rPr lang="fr-FR" sz="2100" b="0" i="0" u="none" kern="120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Ceci</a:t>
            </a:r>
            <a:r>
              <a:rPr lang="fr-FR" sz="2100" b="0" i="0" u="none" kern="1200" baseline="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 est un paragraphe du texte étudié. </a:t>
            </a:r>
            <a:r>
              <a:rPr lang="fr-FR" sz="2100" b="0" i="0" u="none" kern="120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Ceci</a:t>
            </a:r>
            <a:r>
              <a:rPr lang="fr-FR" sz="2100" b="0" i="0" u="none" kern="1200" baseline="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 est un paragraphe du texte étudié. </a:t>
            </a:r>
            <a:r>
              <a:rPr lang="fr-FR" sz="2100" b="0" i="0" u="none" kern="120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Ceci</a:t>
            </a:r>
            <a:r>
              <a:rPr lang="fr-FR" sz="2100" b="0" i="0" u="none" kern="1200" baseline="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 est un paragraphe du texte étudié.</a:t>
            </a:r>
            <a:r>
              <a:rPr lang="fr-FR" sz="2100" b="0" i="0" u="non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  <a:sym typeface="Simplified Arabic"/>
              </a:rPr>
              <a:t> </a:t>
            </a:r>
            <a:r>
              <a:rPr lang="fr-FR" sz="2100" b="0" i="0" u="none" kern="120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Ceci</a:t>
            </a:r>
            <a:r>
              <a:rPr lang="fr-FR" sz="2100" b="0" i="0" u="none" kern="1200" baseline="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 est un paragraphe du texte étudié. </a:t>
            </a:r>
            <a:r>
              <a:rPr lang="fr-FR" sz="2100" b="0" i="0" u="none" kern="120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Ceci</a:t>
            </a:r>
            <a:r>
              <a:rPr lang="fr-FR" sz="2100" b="0" i="0" u="none" kern="1200" baseline="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 est un paragraphe du texte étudié. </a:t>
            </a:r>
            <a:r>
              <a:rPr lang="fr-FR" sz="2100" b="0" i="0" u="none" kern="120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Ceci</a:t>
            </a:r>
            <a:r>
              <a:rPr lang="fr-FR" sz="2100" b="0" i="0" u="none" kern="1200" baseline="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 est un paragraphe du texte étudié. </a:t>
            </a:r>
            <a:r>
              <a:rPr lang="fr-FR" sz="2100" b="0" i="0" u="none" kern="120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Ceci</a:t>
            </a:r>
            <a:r>
              <a:rPr lang="fr-FR" sz="2100" b="0" i="0" u="none" kern="1200" baseline="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 est un paragraphe du texte étudié. </a:t>
            </a:r>
            <a:r>
              <a:rPr lang="fr-FR" sz="2100" b="0" i="0" u="none" kern="120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Ceci</a:t>
            </a:r>
            <a:r>
              <a:rPr lang="fr-FR" sz="2100" b="0" i="0" u="none" kern="1200" baseline="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 est un paragraphe du texte étudié.</a:t>
            </a:r>
            <a:endParaRPr lang="fr-FR" sz="21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marL="0" marR="0" lvl="0" indent="0" defTabSz="3429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5638712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oogle Shape;160;p18">
            <a:extLst>
              <a:ext uri="{FF2B5EF4-FFF2-40B4-BE49-F238E27FC236}">
                <a16:creationId xmlns:a16="http://schemas.microsoft.com/office/drawing/2014/main" id="{3A74E44E-BB05-20F7-0C03-4D8172FAA30C}"/>
              </a:ext>
            </a:extLst>
          </p:cNvPr>
          <p:cNvSpPr/>
          <p:nvPr userDrawn="1"/>
        </p:nvSpPr>
        <p:spPr>
          <a:xfrm>
            <a:off x="40650" y="47341"/>
            <a:ext cx="9078102" cy="558902"/>
          </a:xfrm>
          <a:custGeom>
            <a:avLst>
              <a:gd name="f0" fmla="val 3118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2F2F2"/>
          </a:solidFill>
          <a:ln cap="flat">
            <a:noFill/>
            <a:prstDash val="solid"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000" b="0" i="0" u="none" strike="noStrike" kern="0" cap="none" spc="0" baseline="0">
              <a:solidFill>
                <a:srgbClr val="FFFFFF"/>
              </a:solidFill>
              <a:uFillTx/>
              <a:latin typeface="Dosis"/>
              <a:ea typeface="Dosis"/>
              <a:cs typeface="Dosis"/>
            </a:endParaRPr>
          </a:p>
        </p:txBody>
      </p:sp>
      <p:pic>
        <p:nvPicPr>
          <p:cNvPr id="5" name="Picture 2" descr="Image générée">
            <a:extLst>
              <a:ext uri="{FF2B5EF4-FFF2-40B4-BE49-F238E27FC236}">
                <a16:creationId xmlns:a16="http://schemas.microsoft.com/office/drawing/2014/main" id="{B3350720-EE59-4F08-4BBE-FDD23145BE3A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9" t="24327" r="75793" b="61972"/>
          <a:stretch>
            <a:fillRect/>
          </a:stretch>
        </p:blipFill>
        <p:spPr bwMode="auto">
          <a:xfrm>
            <a:off x="0" y="-12737"/>
            <a:ext cx="594323" cy="593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6314203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pPr/>
              <a:t>07/10/2025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72897245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>
            <a:extLst>
              <a:ext uri="{FF2B5EF4-FFF2-40B4-BE49-F238E27FC236}">
                <a16:creationId xmlns:a16="http://schemas.microsoft.com/office/drawing/2014/main" id="{23DE32A5-6181-4C51-AD5C-3F1A448478A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42647" y="254632"/>
            <a:ext cx="8679898" cy="543185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405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1399423341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160;p18">
            <a:extLst>
              <a:ext uri="{FF2B5EF4-FFF2-40B4-BE49-F238E27FC236}">
                <a16:creationId xmlns:a16="http://schemas.microsoft.com/office/drawing/2014/main" id="{1913098F-353F-0B84-74FC-BBFF4FDBB800}"/>
              </a:ext>
            </a:extLst>
          </p:cNvPr>
          <p:cNvSpPr/>
          <p:nvPr userDrawn="1"/>
        </p:nvSpPr>
        <p:spPr>
          <a:xfrm>
            <a:off x="40650" y="35618"/>
            <a:ext cx="9078102" cy="558902"/>
          </a:xfrm>
          <a:custGeom>
            <a:avLst>
              <a:gd name="f0" fmla="val 3118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2F2F2"/>
          </a:solidFill>
          <a:ln cap="flat">
            <a:noFill/>
            <a:prstDash val="solid"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000" b="0" i="0" u="none" strike="noStrike" kern="0" cap="none" spc="0" baseline="0">
              <a:solidFill>
                <a:srgbClr val="FFFFFF"/>
              </a:solidFill>
              <a:uFillTx/>
              <a:latin typeface="Dosis"/>
              <a:ea typeface="Dosis"/>
              <a:cs typeface="Dosis"/>
            </a:endParaRPr>
          </a:p>
        </p:txBody>
      </p:sp>
      <p:pic>
        <p:nvPicPr>
          <p:cNvPr id="4" name="Picture 2" descr="Image générée">
            <a:extLst>
              <a:ext uri="{FF2B5EF4-FFF2-40B4-BE49-F238E27FC236}">
                <a16:creationId xmlns:a16="http://schemas.microsoft.com/office/drawing/2014/main" id="{B7028783-83EE-9AC7-A760-5D60AF849776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9" t="24327" r="75793" b="61972"/>
          <a:stretch>
            <a:fillRect/>
          </a:stretch>
        </p:blipFill>
        <p:spPr bwMode="auto">
          <a:xfrm>
            <a:off x="0" y="1777"/>
            <a:ext cx="594323" cy="593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D599B769-0F92-A97C-4FC8-077F298CD4A9}"/>
              </a:ext>
            </a:extLst>
          </p:cNvPr>
          <p:cNvSpPr/>
          <p:nvPr userDrawn="1"/>
        </p:nvSpPr>
        <p:spPr>
          <a:xfrm>
            <a:off x="-2893" y="0"/>
            <a:ext cx="9125874" cy="5143500"/>
          </a:xfrm>
          <a:prstGeom prst="rect">
            <a:avLst/>
          </a:prstGeom>
          <a:noFill/>
          <a:ln w="76200" cap="flat" cmpd="sng" algn="ctr">
            <a:solidFill>
              <a:srgbClr val="0F9ED5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2382921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160;p18">
            <a:extLst>
              <a:ext uri="{FF2B5EF4-FFF2-40B4-BE49-F238E27FC236}">
                <a16:creationId xmlns:a16="http://schemas.microsoft.com/office/drawing/2014/main" id="{5C0EF3B0-3AE3-0FB9-E88B-033B5F8C4CCC}"/>
              </a:ext>
            </a:extLst>
          </p:cNvPr>
          <p:cNvSpPr/>
          <p:nvPr userDrawn="1"/>
        </p:nvSpPr>
        <p:spPr>
          <a:xfrm>
            <a:off x="40650" y="35618"/>
            <a:ext cx="9078102" cy="558902"/>
          </a:xfrm>
          <a:custGeom>
            <a:avLst>
              <a:gd name="f0" fmla="val 3118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2F2F2"/>
          </a:solidFill>
          <a:ln cap="flat">
            <a:noFill/>
            <a:prstDash val="solid"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000" b="0" i="0" u="none" strike="noStrike" kern="0" cap="none" spc="0" baseline="0">
              <a:solidFill>
                <a:srgbClr val="FFFFFF"/>
              </a:solidFill>
              <a:uFillTx/>
              <a:latin typeface="Dosis"/>
              <a:ea typeface="Dosis"/>
              <a:cs typeface="Dosis"/>
            </a:endParaRPr>
          </a:p>
        </p:txBody>
      </p:sp>
      <p:pic>
        <p:nvPicPr>
          <p:cNvPr id="4" name="Picture 2" descr="Image générée">
            <a:extLst>
              <a:ext uri="{FF2B5EF4-FFF2-40B4-BE49-F238E27FC236}">
                <a16:creationId xmlns:a16="http://schemas.microsoft.com/office/drawing/2014/main" id="{61527BB1-8EC0-B5AE-8E95-7D8F74806188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9" t="24327" r="75793" b="61972"/>
          <a:stretch>
            <a:fillRect/>
          </a:stretch>
        </p:blipFill>
        <p:spPr bwMode="auto">
          <a:xfrm>
            <a:off x="0" y="1777"/>
            <a:ext cx="594323" cy="593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60C4DDEB-614C-0B65-68D2-17028C5E34B8}"/>
              </a:ext>
            </a:extLst>
          </p:cNvPr>
          <p:cNvSpPr/>
          <p:nvPr userDrawn="1"/>
        </p:nvSpPr>
        <p:spPr>
          <a:xfrm>
            <a:off x="-2893" y="0"/>
            <a:ext cx="9125874" cy="5143500"/>
          </a:xfrm>
          <a:prstGeom prst="rect">
            <a:avLst/>
          </a:prstGeom>
          <a:noFill/>
          <a:ln w="76200" cap="flat" cmpd="sng" algn="ctr">
            <a:solidFill>
              <a:srgbClr val="0F9ED5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0673299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160;p18">
            <a:extLst>
              <a:ext uri="{FF2B5EF4-FFF2-40B4-BE49-F238E27FC236}">
                <a16:creationId xmlns:a16="http://schemas.microsoft.com/office/drawing/2014/main" id="{53E160E5-922D-4F33-25A4-D24C79339977}"/>
              </a:ext>
            </a:extLst>
          </p:cNvPr>
          <p:cNvSpPr/>
          <p:nvPr userDrawn="1"/>
        </p:nvSpPr>
        <p:spPr>
          <a:xfrm>
            <a:off x="40650" y="36831"/>
            <a:ext cx="9078102" cy="558902"/>
          </a:xfrm>
          <a:custGeom>
            <a:avLst>
              <a:gd name="f0" fmla="val 3118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2F2F2"/>
          </a:solidFill>
          <a:ln cap="flat">
            <a:noFill/>
            <a:prstDash val="solid"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000" b="0" i="0" u="none" strike="noStrike" kern="0" cap="none" spc="0" baseline="0">
              <a:solidFill>
                <a:srgbClr val="FFFFFF"/>
              </a:solidFill>
              <a:uFillTx/>
              <a:latin typeface="Dosis"/>
              <a:ea typeface="Dosis"/>
              <a:cs typeface="Dosis"/>
            </a:endParaRPr>
          </a:p>
        </p:txBody>
      </p:sp>
      <p:pic>
        <p:nvPicPr>
          <p:cNvPr id="4" name="Picture 2" descr="Image générée">
            <a:extLst>
              <a:ext uri="{FF2B5EF4-FFF2-40B4-BE49-F238E27FC236}">
                <a16:creationId xmlns:a16="http://schemas.microsoft.com/office/drawing/2014/main" id="{B3711266-8D89-BA8C-BBEE-4B5A543DECC4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9" t="24327" r="75793" b="61972"/>
          <a:stretch>
            <a:fillRect/>
          </a:stretch>
        </p:blipFill>
        <p:spPr bwMode="auto">
          <a:xfrm>
            <a:off x="0" y="1777"/>
            <a:ext cx="594323" cy="593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4C004D39-D57C-6EB9-9D24-BEF20B6ECE21}"/>
              </a:ext>
            </a:extLst>
          </p:cNvPr>
          <p:cNvSpPr/>
          <p:nvPr userDrawn="1"/>
        </p:nvSpPr>
        <p:spPr>
          <a:xfrm>
            <a:off x="-2893" y="0"/>
            <a:ext cx="9125874" cy="5143500"/>
          </a:xfrm>
          <a:prstGeom prst="rect">
            <a:avLst/>
          </a:prstGeom>
          <a:noFill/>
          <a:ln w="76200" cap="flat" cmpd="sng" algn="ctr">
            <a:solidFill>
              <a:srgbClr val="0F9ED5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3433049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160;p18">
            <a:extLst>
              <a:ext uri="{FF2B5EF4-FFF2-40B4-BE49-F238E27FC236}">
                <a16:creationId xmlns:a16="http://schemas.microsoft.com/office/drawing/2014/main" id="{F432DC23-0253-5AD6-33B3-C575BFDB731E}"/>
              </a:ext>
            </a:extLst>
          </p:cNvPr>
          <p:cNvSpPr/>
          <p:nvPr userDrawn="1"/>
        </p:nvSpPr>
        <p:spPr>
          <a:xfrm>
            <a:off x="40650" y="36831"/>
            <a:ext cx="9078102" cy="558902"/>
          </a:xfrm>
          <a:custGeom>
            <a:avLst>
              <a:gd name="f0" fmla="val 3118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2F2F2"/>
          </a:solidFill>
          <a:ln cap="flat">
            <a:noFill/>
            <a:prstDash val="solid"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000" b="0" i="0" u="none" strike="noStrike" kern="0" cap="none" spc="0" baseline="0">
              <a:solidFill>
                <a:srgbClr val="FFFFFF"/>
              </a:solidFill>
              <a:uFillTx/>
              <a:latin typeface="Dosis"/>
              <a:ea typeface="Dosis"/>
              <a:cs typeface="Dosis"/>
            </a:endParaRPr>
          </a:p>
        </p:txBody>
      </p:sp>
      <p:pic>
        <p:nvPicPr>
          <p:cNvPr id="4" name="Picture 2" descr="Image générée">
            <a:extLst>
              <a:ext uri="{FF2B5EF4-FFF2-40B4-BE49-F238E27FC236}">
                <a16:creationId xmlns:a16="http://schemas.microsoft.com/office/drawing/2014/main" id="{A316A8AB-CA3D-2359-F7EF-0FA380B260C6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9" t="24327" r="75793" b="61972"/>
          <a:stretch>
            <a:fillRect/>
          </a:stretch>
        </p:blipFill>
        <p:spPr bwMode="auto">
          <a:xfrm>
            <a:off x="0" y="1777"/>
            <a:ext cx="594323" cy="593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6EC32605-CD0E-DCB7-9755-66098C8F4C5B}"/>
              </a:ext>
            </a:extLst>
          </p:cNvPr>
          <p:cNvSpPr/>
          <p:nvPr userDrawn="1"/>
        </p:nvSpPr>
        <p:spPr>
          <a:xfrm>
            <a:off x="-2893" y="0"/>
            <a:ext cx="9125874" cy="5143500"/>
          </a:xfrm>
          <a:prstGeom prst="rect">
            <a:avLst/>
          </a:prstGeom>
          <a:noFill/>
          <a:ln w="76200" cap="flat" cmpd="sng" algn="ctr">
            <a:solidFill>
              <a:srgbClr val="0F9ED5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9906388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160;p18">
            <a:extLst>
              <a:ext uri="{FF2B5EF4-FFF2-40B4-BE49-F238E27FC236}">
                <a16:creationId xmlns:a16="http://schemas.microsoft.com/office/drawing/2014/main" id="{923A2753-3547-528B-74DD-48A60173F007}"/>
              </a:ext>
            </a:extLst>
          </p:cNvPr>
          <p:cNvSpPr/>
          <p:nvPr userDrawn="1"/>
        </p:nvSpPr>
        <p:spPr>
          <a:xfrm>
            <a:off x="40650" y="36831"/>
            <a:ext cx="9078102" cy="558902"/>
          </a:xfrm>
          <a:custGeom>
            <a:avLst>
              <a:gd name="f0" fmla="val 3118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2F2F2"/>
          </a:solidFill>
          <a:ln cap="flat">
            <a:noFill/>
            <a:prstDash val="solid"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000" b="0" i="0" u="none" strike="noStrike" kern="0" cap="none" spc="0" baseline="0">
              <a:solidFill>
                <a:srgbClr val="FFFFFF"/>
              </a:solidFill>
              <a:uFillTx/>
              <a:latin typeface="Dosis"/>
              <a:ea typeface="Dosis"/>
              <a:cs typeface="Dosis"/>
            </a:endParaRPr>
          </a:p>
        </p:txBody>
      </p:sp>
      <p:pic>
        <p:nvPicPr>
          <p:cNvPr id="4" name="Picture 2" descr="Image générée">
            <a:extLst>
              <a:ext uri="{FF2B5EF4-FFF2-40B4-BE49-F238E27FC236}">
                <a16:creationId xmlns:a16="http://schemas.microsoft.com/office/drawing/2014/main" id="{E4C7DB0D-C9CD-7C33-F855-C06884F7F2B2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9" t="24327" r="75793" b="61972"/>
          <a:stretch>
            <a:fillRect/>
          </a:stretch>
        </p:blipFill>
        <p:spPr bwMode="auto">
          <a:xfrm>
            <a:off x="0" y="1777"/>
            <a:ext cx="594323" cy="593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48C993DA-E1C9-791E-1492-1F9257D9DF39}"/>
              </a:ext>
            </a:extLst>
          </p:cNvPr>
          <p:cNvSpPr/>
          <p:nvPr userDrawn="1"/>
        </p:nvSpPr>
        <p:spPr>
          <a:xfrm>
            <a:off x="-2893" y="0"/>
            <a:ext cx="9125874" cy="5143500"/>
          </a:xfrm>
          <a:prstGeom prst="rect">
            <a:avLst/>
          </a:prstGeom>
          <a:noFill/>
          <a:ln w="76200" cap="flat" cmpd="sng" algn="ctr">
            <a:solidFill>
              <a:srgbClr val="0F9ED5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3046044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53E8A14-2C2F-0280-5BB0-7B0C6E1CA9D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841375"/>
            <a:ext cx="6858000" cy="17907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03C8791D-8049-B1F8-33BE-E1CA6EC6356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2701925"/>
            <a:ext cx="6858000" cy="1241425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76D5D854-2BDC-DA0F-B52C-2A1C7F760A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E34262-8F06-428E-A415-E5BF8AFABD82}" type="datetimeFigureOut">
              <a:rPr lang="fr-FR" smtClean="0"/>
              <a:pPr/>
              <a:t>07/10/2025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8A8DD871-191C-C688-4F82-457E33494A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916EE848-288D-41D3-18FD-349395F32A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D2C4A-B043-4E64-8C1F-A7CBE928B3A4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01263986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4459384-A860-B901-6EBD-1230DB0FF8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F7B2773F-C018-B050-4955-045F2BB35E4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6A987918-09B9-A8B9-81ED-B5CC9735C8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E34262-8F06-428E-A415-E5BF8AFABD82}" type="datetimeFigureOut">
              <a:rPr lang="fr-FR" smtClean="0"/>
              <a:pPr/>
              <a:t>07/10/2025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39EAE1DC-D69D-71E7-C170-1BE9A60E3C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E7D297A-8EEF-E362-BC4E-8CA03F5CEC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D2C4A-B043-4E64-8C1F-A7CBE928B3A4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73396328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FE6FA39-0BD9-F704-7EB7-3909CC9F99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282700"/>
            <a:ext cx="7886700" cy="2139950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2EDEC3F6-AEBC-3A03-823E-9BE05C166AC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3441700"/>
            <a:ext cx="7886700" cy="1125538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6222CD37-7F56-6686-D058-A4FB7FA0E6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E34262-8F06-428E-A415-E5BF8AFABD82}" type="datetimeFigureOut">
              <a:rPr lang="fr-FR" smtClean="0"/>
              <a:pPr/>
              <a:t>07/10/2025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5D82B674-6453-649E-B987-01C98EB932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D2B8FE4-CF8A-E623-CD66-0D757888EA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D2C4A-B043-4E64-8C1F-A7CBE928B3A4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196452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65;p19">
            <a:extLst>
              <a:ext uri="{FF2B5EF4-FFF2-40B4-BE49-F238E27FC236}">
                <a16:creationId xmlns:a16="http://schemas.microsoft.com/office/drawing/2014/main" id="{23F82CC2-EB39-C0E1-83DC-C1D0864CA105}"/>
              </a:ext>
            </a:extLst>
          </p:cNvPr>
          <p:cNvSpPr/>
          <p:nvPr/>
        </p:nvSpPr>
        <p:spPr>
          <a:xfrm>
            <a:off x="927695" y="529574"/>
            <a:ext cx="7258799" cy="4034104"/>
          </a:xfrm>
          <a:custGeom>
            <a:avLst>
              <a:gd name="f0" fmla="val 576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 w="9528" cap="flat">
            <a:solidFill>
              <a:srgbClr val="D8D8D8"/>
            </a:solidFill>
            <a:prstDash val="solid"/>
            <a:miter/>
          </a:ln>
          <a:effectLst>
            <a:outerShdw dir="16200000" algn="tl">
              <a:srgbClr val="000000">
                <a:alpha val="6669"/>
              </a:srgbClr>
            </a:outerShdw>
          </a:effectLst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400" b="0" i="0" u="none" strike="noStrike" kern="0" cap="none" spc="0" baseline="0">
              <a:solidFill>
                <a:srgbClr val="FFFFFF"/>
              </a:solidFill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3" name="Google Shape;166;p19">
            <a:extLst>
              <a:ext uri="{FF2B5EF4-FFF2-40B4-BE49-F238E27FC236}">
                <a16:creationId xmlns:a16="http://schemas.microsoft.com/office/drawing/2014/main" id="{56CD8337-EE3E-B02B-E0F7-4EC7F10F218F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628650" y="4767260"/>
            <a:ext cx="2057400" cy="273899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4" name="Google Shape;167;p19">
            <a:extLst>
              <a:ext uri="{FF2B5EF4-FFF2-40B4-BE49-F238E27FC236}">
                <a16:creationId xmlns:a16="http://schemas.microsoft.com/office/drawing/2014/main" id="{11B7A0DD-EA16-6358-3079-339D80F2EEBC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3028949" y="4767260"/>
            <a:ext cx="3086099" cy="273899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5" name="Google Shape;168;p19">
            <a:extLst>
              <a:ext uri="{FF2B5EF4-FFF2-40B4-BE49-F238E27FC236}">
                <a16:creationId xmlns:a16="http://schemas.microsoft.com/office/drawing/2014/main" id="{A750710D-377D-5338-6F7D-B1513D669131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6457949" y="4767260"/>
            <a:ext cx="2057400" cy="273899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07BE8DEB-705E-4647-B517-3FA30C223BDF}" type="slidenum">
              <a:rPr/>
              <a:pPr lvl="0"/>
              <a:t>‹N°›</a:t>
            </a:fld>
            <a:endParaRPr lang="fr-FR"/>
          </a:p>
        </p:txBody>
      </p:sp>
      <p:sp>
        <p:nvSpPr>
          <p:cNvPr id="6" name="Google Shape;169;p19">
            <a:extLst>
              <a:ext uri="{FF2B5EF4-FFF2-40B4-BE49-F238E27FC236}">
                <a16:creationId xmlns:a16="http://schemas.microsoft.com/office/drawing/2014/main" id="{A206FA39-8A6D-14DC-104D-B351BE445F31}"/>
              </a:ext>
            </a:extLst>
          </p:cNvPr>
          <p:cNvSpPr/>
          <p:nvPr/>
        </p:nvSpPr>
        <p:spPr>
          <a:xfrm>
            <a:off x="1020314" y="624672"/>
            <a:ext cx="7073697" cy="3864903"/>
          </a:xfrm>
          <a:prstGeom prst="rect">
            <a:avLst/>
          </a:prstGeom>
          <a:solidFill>
            <a:srgbClr val="E3EEF2"/>
          </a:solidFill>
          <a:ln cap="flat">
            <a:noFill/>
            <a:prstDash val="solid"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400" b="0" i="0" u="none" strike="noStrike" kern="0" cap="none" spc="0" baseline="0">
              <a:solidFill>
                <a:srgbClr val="FFFFFF"/>
              </a:solidFill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7" name="Google Shape;170;p19">
            <a:extLst>
              <a:ext uri="{FF2B5EF4-FFF2-40B4-BE49-F238E27FC236}">
                <a16:creationId xmlns:a16="http://schemas.microsoft.com/office/drawing/2014/main" id="{4125451D-7B77-EFA5-406F-BD2439F2A414}"/>
              </a:ext>
            </a:extLst>
          </p:cNvPr>
          <p:cNvSpPr/>
          <p:nvPr/>
        </p:nvSpPr>
        <p:spPr>
          <a:xfrm>
            <a:off x="1128488" y="718947"/>
            <a:ext cx="6857396" cy="3676500"/>
          </a:xfrm>
          <a:prstGeom prst="rect">
            <a:avLst/>
          </a:prstGeom>
          <a:solidFill>
            <a:srgbClr val="FFFFFF"/>
          </a:solidFill>
          <a:ln cap="flat">
            <a:noFill/>
            <a:prstDash val="solid"/>
          </a:ln>
          <a:effectLst>
            <a:outerShdw dir="16200000" algn="tl">
              <a:srgbClr val="000000">
                <a:alpha val="4710"/>
              </a:srgbClr>
            </a:outerShdw>
          </a:effectLst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400" b="0" i="0" u="none" strike="noStrike" kern="0" cap="none" spc="0" baseline="0">
              <a:solidFill>
                <a:srgbClr val="FFFFFF"/>
              </a:solidFill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8" name="Google Shape;171;p19">
            <a:extLst>
              <a:ext uri="{FF2B5EF4-FFF2-40B4-BE49-F238E27FC236}">
                <a16:creationId xmlns:a16="http://schemas.microsoft.com/office/drawing/2014/main" id="{3B12D56A-7BF1-67F3-FDB8-12FBD7DCCEC6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441176" y="1733757"/>
            <a:ext cx="5829300" cy="1676104"/>
          </a:xfrm>
          <a:prstGeom prst="rect">
            <a:avLst/>
          </a:prstGeom>
        </p:spPr>
        <p:txBody>
          <a:bodyPr anchorCtr="1"/>
          <a:lstStyle>
            <a:lvl1pPr algn="ctr">
              <a:defRPr sz="4100" b="1">
                <a:solidFill>
                  <a:srgbClr val="44546A"/>
                </a:solidFill>
              </a:defRPr>
            </a:lvl1pPr>
          </a:lstStyle>
          <a:p>
            <a:pPr lvl="0"/>
            <a:endParaRPr lang="fr-FR"/>
          </a:p>
        </p:txBody>
      </p:sp>
      <p:sp>
        <p:nvSpPr>
          <p:cNvPr id="9" name="Google Shape;172;p19">
            <a:extLst>
              <a:ext uri="{FF2B5EF4-FFF2-40B4-BE49-F238E27FC236}">
                <a16:creationId xmlns:a16="http://schemas.microsoft.com/office/drawing/2014/main" id="{AF725CDA-54DA-2456-E6D9-C05DCA08C2A8}"/>
              </a:ext>
            </a:extLst>
          </p:cNvPr>
          <p:cNvSpPr/>
          <p:nvPr/>
        </p:nvSpPr>
        <p:spPr>
          <a:xfrm>
            <a:off x="1329875" y="4020123"/>
            <a:ext cx="6458096" cy="80403"/>
          </a:xfrm>
          <a:prstGeom prst="rect">
            <a:avLst/>
          </a:prstGeom>
          <a:solidFill>
            <a:srgbClr val="FFC000"/>
          </a:solidFill>
          <a:ln cap="flat">
            <a:noFill/>
            <a:prstDash val="solid"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400" b="0" i="0" u="none" strike="noStrike" kern="0" cap="none" spc="0" baseline="0">
              <a:solidFill>
                <a:srgbClr val="FFFFFF"/>
              </a:solidFill>
              <a:uFillTx/>
              <a:latin typeface="Calibri"/>
              <a:ea typeface="Calibri"/>
              <a:cs typeface="Calibri"/>
            </a:endParaRPr>
          </a:p>
        </p:txBody>
      </p:sp>
      <p:pic>
        <p:nvPicPr>
          <p:cNvPr id="10" name="Google Shape;173;p19">
            <a:extLst>
              <a:ext uri="{FF2B5EF4-FFF2-40B4-BE49-F238E27FC236}">
                <a16:creationId xmlns:a16="http://schemas.microsoft.com/office/drawing/2014/main" id="{5A287A63-1D5B-6034-03CC-109764A1C943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/>
          </a:blip>
          <a:srcRect/>
          <a:stretch>
            <a:fillRect/>
          </a:stretch>
        </p:blipFill>
        <p:spPr>
          <a:xfrm>
            <a:off x="4111599" y="1043504"/>
            <a:ext cx="690326" cy="690326"/>
          </a:xfrm>
          <a:prstGeom prst="rect">
            <a:avLst/>
          </a:prstGeom>
          <a:noFill/>
          <a:ln cap="flat">
            <a:noFill/>
          </a:ln>
        </p:spPr>
      </p:pic>
    </p:spTree>
    <p:extLst>
      <p:ext uri="{BB962C8B-B14F-4D97-AF65-F5344CB8AC3E}">
        <p14:creationId xmlns:p14="http://schemas.microsoft.com/office/powerpoint/2010/main" val="1718828410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3E56F11-6BA1-661A-B97E-44B418CAA9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76F6E683-F0B0-216D-F4F2-1279932CB78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370013"/>
            <a:ext cx="3867150" cy="326231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F3B1FE45-5A72-FCDF-D7EE-6D8D1FEE4FF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48200" y="1370013"/>
            <a:ext cx="3867150" cy="326231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AABD2AF5-9EC1-244E-C68B-3E8A1913DE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E34262-8F06-428E-A415-E5BF8AFABD82}" type="datetimeFigureOut">
              <a:rPr lang="fr-FR" smtClean="0"/>
              <a:pPr/>
              <a:t>07/10/2025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2D396993-A6F9-D13A-C4A9-19DE35BD04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1A59B924-0EC7-560B-1247-8A5556D4B7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D2C4A-B043-4E64-8C1F-A7CBE928B3A4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99978751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18172ED-0134-00FD-3B85-B2550A65DF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274638"/>
            <a:ext cx="7886700" cy="99377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4879F41E-D66C-92BD-E5E1-E3659EBF13A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30238" y="1260475"/>
            <a:ext cx="3868737" cy="61912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FB7EE2D8-4B05-E386-DF89-BC99722E814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0238" y="1879600"/>
            <a:ext cx="3868737" cy="2762250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B36BD647-6AF7-0798-B379-93826998600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260475"/>
            <a:ext cx="3887788" cy="61912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4BF3CF91-84F5-A99C-3C70-E11F36B651C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1879600"/>
            <a:ext cx="3887788" cy="2762250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40AE842A-2ACB-9D3B-D7A2-EC0750C6FF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E34262-8F06-428E-A415-E5BF8AFABD82}" type="datetimeFigureOut">
              <a:rPr lang="fr-FR" smtClean="0"/>
              <a:pPr/>
              <a:t>07/10/2025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7AA4A4D0-9449-FD5B-681D-F4C314AE60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FC7A0CB2-48D5-E72F-388D-0FF261CD1B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D2C4A-B043-4E64-8C1F-A7CBE928B3A4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83443504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40BFF39-CE18-6F4D-F1F5-2F78704B7D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3AB51D6A-A13A-C99E-0D09-7AFC1D78D6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E34262-8F06-428E-A415-E5BF8AFABD82}" type="datetimeFigureOut">
              <a:rPr lang="fr-FR" smtClean="0"/>
              <a:pPr/>
              <a:t>07/10/2025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4BF5F7D4-7695-DF82-773A-FFC0ABF71D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F89372F2-928E-7D5D-2271-3D8640DAC3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D2C4A-B043-4E64-8C1F-A7CBE928B3A4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83094881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BABCB1AE-F039-AA0D-6D9A-8D1BBCAE13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E34262-8F06-428E-A415-E5BF8AFABD82}" type="datetimeFigureOut">
              <a:rPr lang="fr-FR" smtClean="0"/>
              <a:pPr/>
              <a:t>07/10/2025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846C4296-1F00-D169-10C1-7091D2DEA7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BFA709C7-5931-9ED3-F47F-C043C94965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D2C4A-B043-4E64-8C1F-A7CBE928B3A4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14736353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01C37CB-F4A0-688B-87AE-508AFB2997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342900"/>
            <a:ext cx="2949575" cy="120015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96FE94FB-DD69-4E83-2249-C551F5EF816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788" y="741363"/>
            <a:ext cx="4629150" cy="36544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6E756CE6-915C-0CDB-C1EA-649916C5A12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0238" y="1543050"/>
            <a:ext cx="2949575" cy="28590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3F096428-A04D-4AE7-7A6D-AE8115248F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E34262-8F06-428E-A415-E5BF8AFABD82}" type="datetimeFigureOut">
              <a:rPr lang="fr-FR" smtClean="0"/>
              <a:pPr/>
              <a:t>07/10/2025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AF9C3459-AFBE-009C-DF2C-12B9E1E27A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AC2782A4-F141-E3B4-431C-0790053F61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D2C4A-B043-4E64-8C1F-A7CBE928B3A4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51369302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D9AC5EF-7050-F0BD-6B3C-7BC492709F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342900"/>
            <a:ext cx="2949575" cy="120015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0467D50C-E54C-4A56-4C3D-453AB13C12C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788" y="741363"/>
            <a:ext cx="4629150" cy="36544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E4BB5C45-B688-08B1-6D13-29AD5A9B0DE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0238" y="1543050"/>
            <a:ext cx="2949575" cy="28590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926319B9-429C-89AB-2A27-C32AE219D6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E34262-8F06-428E-A415-E5BF8AFABD82}" type="datetimeFigureOut">
              <a:rPr lang="fr-FR" smtClean="0"/>
              <a:pPr/>
              <a:t>07/10/2025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780E66F0-B199-D96E-1F71-043E555263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888C96CA-6AB4-62E7-2ACB-F121C36F14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D2C4A-B043-4E64-8C1F-A7CBE928B3A4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91341901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B7847D1-663C-ECA2-E55D-7AD7475CE3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0740EA62-CB54-CE55-C158-9D1EE8A5C31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F148D92-4C64-34D0-DD5B-9A2085FF29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E34262-8F06-428E-A415-E5BF8AFABD82}" type="datetimeFigureOut">
              <a:rPr lang="fr-FR" smtClean="0"/>
              <a:pPr/>
              <a:t>07/10/2025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C3972CD-9983-8E52-E58A-A9EBB1526D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0BA96257-1F08-87BB-1ABA-079255D966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D2C4A-B043-4E64-8C1F-A7CBE928B3A4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97645109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47F954C5-9700-8B31-0F38-6FD7B742992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5" y="274638"/>
            <a:ext cx="1971675" cy="4357687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519EE4D1-811F-76B0-2015-C5DCC0D2650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0" y="274638"/>
            <a:ext cx="5762625" cy="435768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7D187D06-8084-38C2-27E1-BB9CB3505F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E34262-8F06-428E-A415-E5BF8AFABD82}" type="datetimeFigureOut">
              <a:rPr lang="fr-FR" smtClean="0"/>
              <a:pPr/>
              <a:t>07/10/2025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177E656B-46EE-DDF1-8FC5-77BD22D8C3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1A0FFFD7-EF61-8A6A-9B39-E47EF5A9CF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D2C4A-B043-4E64-8C1F-A7CBE928B3A4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07282061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52543933"/>
      </p:ext>
    </p:extLst>
  </p:cSld>
  <p:clrMapOvr>
    <a:masterClrMapping/>
  </p:clrMapOvr>
  <p:hf sldNum="0" hdr="0" ftr="0" dt="0"/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crip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105;p16">
            <a:extLst>
              <a:ext uri="{FF2B5EF4-FFF2-40B4-BE49-F238E27FC236}">
                <a16:creationId xmlns:a16="http://schemas.microsoft.com/office/drawing/2014/main" id="{6303E652-32E0-DDB2-5D9B-D79640077D21}"/>
              </a:ext>
            </a:extLst>
          </p:cNvPr>
          <p:cNvSpPr/>
          <p:nvPr userDrawn="1"/>
        </p:nvSpPr>
        <p:spPr>
          <a:xfrm>
            <a:off x="62388" y="43178"/>
            <a:ext cx="9029849" cy="642623"/>
          </a:xfrm>
          <a:prstGeom prst="roundRect">
            <a:avLst>
              <a:gd name="adj" fmla="val 14434"/>
            </a:avLst>
          </a:pr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350">
              <a:solidFill>
                <a:srgbClr val="FFFFF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6F843387-26F0-446F-1344-3DC0971C790A}"/>
              </a:ext>
            </a:extLst>
          </p:cNvPr>
          <p:cNvSpPr/>
          <p:nvPr userDrawn="1"/>
        </p:nvSpPr>
        <p:spPr>
          <a:xfrm>
            <a:off x="0" y="0"/>
            <a:ext cx="9092237" cy="5143500"/>
          </a:xfrm>
          <a:prstGeom prst="rect">
            <a:avLst/>
          </a:prstGeom>
          <a:noFill/>
          <a:ln w="76200">
            <a:solidFill>
              <a:srgbClr val="8BC14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11" name="Picture 2" descr="Image générée">
            <a:extLst>
              <a:ext uri="{FF2B5EF4-FFF2-40B4-BE49-F238E27FC236}">
                <a16:creationId xmlns:a16="http://schemas.microsoft.com/office/drawing/2014/main" id="{23A71465-ECCE-7B99-8211-74953864D04B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9" t="24327" r="75793" b="61972"/>
          <a:stretch>
            <a:fillRect/>
          </a:stretch>
        </p:blipFill>
        <p:spPr bwMode="auto">
          <a:xfrm>
            <a:off x="62388" y="57071"/>
            <a:ext cx="628645" cy="6287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4712382"/>
      </p:ext>
    </p:extLst>
  </p:cSld>
  <p:clrMapOvr>
    <a:masterClrMapping/>
  </p:clrMapOvr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75;p20">
            <a:extLst>
              <a:ext uri="{FF2B5EF4-FFF2-40B4-BE49-F238E27FC236}">
                <a16:creationId xmlns:a16="http://schemas.microsoft.com/office/drawing/2014/main" id="{AED63B28-B4AF-8610-25F5-23B7016AA74D}"/>
              </a:ext>
            </a:extLst>
          </p:cNvPr>
          <p:cNvSpPr/>
          <p:nvPr/>
        </p:nvSpPr>
        <p:spPr>
          <a:xfrm>
            <a:off x="927695" y="529574"/>
            <a:ext cx="7258799" cy="4034104"/>
          </a:xfrm>
          <a:custGeom>
            <a:avLst>
              <a:gd name="f0" fmla="val 576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 w="9528" cap="flat">
            <a:solidFill>
              <a:srgbClr val="D8D8D8"/>
            </a:solidFill>
            <a:prstDash val="solid"/>
            <a:miter/>
          </a:ln>
          <a:effectLst>
            <a:outerShdw dir="16200000" algn="tl">
              <a:srgbClr val="000000">
                <a:alpha val="6270"/>
              </a:srgbClr>
            </a:outerShdw>
          </a:effectLst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400" b="0" i="0" u="none" strike="noStrike" kern="0" cap="none" spc="0" baseline="0">
              <a:solidFill>
                <a:srgbClr val="FFFFFF"/>
              </a:solidFill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3" name="Google Shape;176;p20">
            <a:extLst>
              <a:ext uri="{FF2B5EF4-FFF2-40B4-BE49-F238E27FC236}">
                <a16:creationId xmlns:a16="http://schemas.microsoft.com/office/drawing/2014/main" id="{70114C78-A858-5D8C-E826-8A5043843097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628650" y="4767260"/>
            <a:ext cx="2057400" cy="273899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4" name="Google Shape;177;p20">
            <a:extLst>
              <a:ext uri="{FF2B5EF4-FFF2-40B4-BE49-F238E27FC236}">
                <a16:creationId xmlns:a16="http://schemas.microsoft.com/office/drawing/2014/main" id="{2CFA9A98-2A6B-7FBC-9FB0-EB193CCD1D99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3028949" y="4767260"/>
            <a:ext cx="3086099" cy="273899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5" name="Google Shape;178;p20">
            <a:extLst>
              <a:ext uri="{FF2B5EF4-FFF2-40B4-BE49-F238E27FC236}">
                <a16:creationId xmlns:a16="http://schemas.microsoft.com/office/drawing/2014/main" id="{AF5279A2-A80C-5532-44C6-CC4D8AA44571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6457949" y="4767260"/>
            <a:ext cx="2057400" cy="273899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F6F310AA-5A3D-4C11-9811-C9290F9C2E68}" type="slidenum">
              <a:rPr/>
              <a:pPr lvl="0"/>
              <a:t>‹N°›</a:t>
            </a:fld>
            <a:endParaRPr lang="fr-FR"/>
          </a:p>
        </p:txBody>
      </p:sp>
      <p:sp>
        <p:nvSpPr>
          <p:cNvPr id="6" name="Google Shape;179;p20">
            <a:extLst>
              <a:ext uri="{FF2B5EF4-FFF2-40B4-BE49-F238E27FC236}">
                <a16:creationId xmlns:a16="http://schemas.microsoft.com/office/drawing/2014/main" id="{03050FA1-3125-AAE8-E94D-D4CA0B366AE9}"/>
              </a:ext>
            </a:extLst>
          </p:cNvPr>
          <p:cNvSpPr/>
          <p:nvPr/>
        </p:nvSpPr>
        <p:spPr>
          <a:xfrm>
            <a:off x="1020314" y="624672"/>
            <a:ext cx="7073697" cy="3864903"/>
          </a:xfrm>
          <a:prstGeom prst="rect">
            <a:avLst/>
          </a:prstGeom>
          <a:solidFill>
            <a:srgbClr val="E3EEF2"/>
          </a:solidFill>
          <a:ln cap="flat">
            <a:noFill/>
            <a:prstDash val="solid"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400" b="0" i="0" u="none" strike="noStrike" kern="0" cap="none" spc="0" baseline="0">
              <a:solidFill>
                <a:srgbClr val="FFFFFF"/>
              </a:solidFill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7" name="Google Shape;180;p20">
            <a:extLst>
              <a:ext uri="{FF2B5EF4-FFF2-40B4-BE49-F238E27FC236}">
                <a16:creationId xmlns:a16="http://schemas.microsoft.com/office/drawing/2014/main" id="{B2E031B7-4449-1625-F8B8-CEE8AD0FED8B}"/>
              </a:ext>
            </a:extLst>
          </p:cNvPr>
          <p:cNvSpPr/>
          <p:nvPr/>
        </p:nvSpPr>
        <p:spPr>
          <a:xfrm>
            <a:off x="1128488" y="718947"/>
            <a:ext cx="6857396" cy="3676500"/>
          </a:xfrm>
          <a:prstGeom prst="rect">
            <a:avLst/>
          </a:prstGeom>
          <a:solidFill>
            <a:srgbClr val="FFFFFF"/>
          </a:solidFill>
          <a:ln cap="flat">
            <a:noFill/>
            <a:prstDash val="solid"/>
          </a:ln>
          <a:effectLst>
            <a:outerShdw dir="16200000" algn="tl">
              <a:srgbClr val="000000">
                <a:alpha val="4310"/>
              </a:srgbClr>
            </a:outerShdw>
          </a:effectLst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400" b="0" i="0" u="none" strike="noStrike" kern="0" cap="none" spc="0" baseline="0">
              <a:solidFill>
                <a:srgbClr val="FFFFFF"/>
              </a:solidFill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8" name="Google Shape;181;p20">
            <a:extLst>
              <a:ext uri="{FF2B5EF4-FFF2-40B4-BE49-F238E27FC236}">
                <a16:creationId xmlns:a16="http://schemas.microsoft.com/office/drawing/2014/main" id="{98A5881A-F050-2263-0C60-30ABD7196E05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441176" y="1733757"/>
            <a:ext cx="5829300" cy="1676104"/>
          </a:xfrm>
          <a:prstGeom prst="rect">
            <a:avLst/>
          </a:prstGeom>
        </p:spPr>
        <p:txBody>
          <a:bodyPr anchorCtr="1"/>
          <a:lstStyle>
            <a:lvl1pPr algn="ctr">
              <a:defRPr sz="4100" b="1">
                <a:solidFill>
                  <a:srgbClr val="44546A"/>
                </a:solidFill>
              </a:defRPr>
            </a:lvl1pPr>
          </a:lstStyle>
          <a:p>
            <a:pPr lvl="0"/>
            <a:endParaRPr lang="fr-FR"/>
          </a:p>
        </p:txBody>
      </p:sp>
      <p:sp>
        <p:nvSpPr>
          <p:cNvPr id="9" name="Google Shape;182;p20">
            <a:extLst>
              <a:ext uri="{FF2B5EF4-FFF2-40B4-BE49-F238E27FC236}">
                <a16:creationId xmlns:a16="http://schemas.microsoft.com/office/drawing/2014/main" id="{B550ADC4-8A95-6C52-F224-A40899FDAA23}"/>
              </a:ext>
            </a:extLst>
          </p:cNvPr>
          <p:cNvSpPr/>
          <p:nvPr/>
        </p:nvSpPr>
        <p:spPr>
          <a:xfrm>
            <a:off x="1329875" y="4020123"/>
            <a:ext cx="6458096" cy="80403"/>
          </a:xfrm>
          <a:prstGeom prst="rect">
            <a:avLst/>
          </a:prstGeom>
          <a:solidFill>
            <a:srgbClr val="FFC000"/>
          </a:solidFill>
          <a:ln cap="flat">
            <a:noFill/>
            <a:prstDash val="solid"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400" b="0" i="0" u="none" strike="noStrike" kern="0" cap="none" spc="0" baseline="0">
              <a:solidFill>
                <a:srgbClr val="FFFFFF"/>
              </a:solidFill>
              <a:uFillTx/>
              <a:latin typeface="Calibri"/>
              <a:ea typeface="Calibri"/>
              <a:cs typeface="Calibri"/>
            </a:endParaRPr>
          </a:p>
        </p:txBody>
      </p:sp>
      <p:pic>
        <p:nvPicPr>
          <p:cNvPr id="10" name="Google Shape;183;p20">
            <a:extLst>
              <a:ext uri="{FF2B5EF4-FFF2-40B4-BE49-F238E27FC236}">
                <a16:creationId xmlns:a16="http://schemas.microsoft.com/office/drawing/2014/main" id="{0EB41DBB-4ABF-D711-04BE-87D89CF96373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/>
          </a:blip>
          <a:srcRect/>
          <a:stretch>
            <a:fillRect/>
          </a:stretch>
        </p:blipFill>
        <p:spPr>
          <a:xfrm>
            <a:off x="4111599" y="1043504"/>
            <a:ext cx="690326" cy="690326"/>
          </a:xfrm>
          <a:prstGeom prst="rect">
            <a:avLst/>
          </a:prstGeom>
          <a:noFill/>
          <a:ln cap="flat">
            <a:noFill/>
          </a:ln>
        </p:spPr>
      </p:pic>
    </p:spTree>
    <p:extLst>
      <p:ext uri="{BB962C8B-B14F-4D97-AF65-F5344CB8AC3E}">
        <p14:creationId xmlns:p14="http://schemas.microsoft.com/office/powerpoint/2010/main" val="1511015818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493;p66">
            <a:extLst>
              <a:ext uri="{FF2B5EF4-FFF2-40B4-BE49-F238E27FC236}">
                <a16:creationId xmlns:a16="http://schemas.microsoft.com/office/drawing/2014/main" id="{4DA05920-DA05-97C0-5204-8E369B08A918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628650" y="4767260"/>
            <a:ext cx="2057400" cy="273899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3" name="Google Shape;494;p66">
            <a:extLst>
              <a:ext uri="{FF2B5EF4-FFF2-40B4-BE49-F238E27FC236}">
                <a16:creationId xmlns:a16="http://schemas.microsoft.com/office/drawing/2014/main" id="{B7662C5C-BEE2-9D3A-3BCF-DAC2133B2FC2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3028949" y="4767260"/>
            <a:ext cx="3086099" cy="273899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4" name="Google Shape;495;p66">
            <a:extLst>
              <a:ext uri="{FF2B5EF4-FFF2-40B4-BE49-F238E27FC236}">
                <a16:creationId xmlns:a16="http://schemas.microsoft.com/office/drawing/2014/main" id="{2F69D0FD-1052-A1D5-EAC3-CCA1C10E4349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6457949" y="4767260"/>
            <a:ext cx="2057400" cy="273899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8B6157E9-D3C2-408A-8624-22B2CE8B1F99}" type="slidenum">
              <a:rPr/>
              <a:pPr lvl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43300249"/>
      </p:ext>
    </p:extLst>
  </p:cSld>
  <p:clrMapOvr>
    <a:masterClrMapping/>
  </p:clrMapOvr>
  <p:hf sldNum="0" hdr="0" ftr="0" dt="0"/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98F03CC-BE3A-A23A-4149-4C1FCBB37A68}"/>
              </a:ext>
            </a:extLst>
          </p:cNvPr>
          <p:cNvSpPr txBox="1">
            <a:spLocks noGrp="1"/>
          </p:cNvSpPr>
          <p:nvPr>
            <p:ph type="ctrTitle"/>
          </p:nvPr>
        </p:nvSpPr>
        <p:spPr>
          <a:xfrm>
            <a:off x="1143000" y="841769"/>
            <a:ext cx="6858000" cy="1790696"/>
          </a:xfrm>
          <a:prstGeom prst="rect">
            <a:avLst/>
          </a:prstGeom>
        </p:spPr>
        <p:txBody>
          <a:bodyPr anchor="b" anchorCtr="1"/>
          <a:lstStyle>
            <a:lvl1pPr algn="ctr">
              <a:defRPr sz="4500"/>
            </a:lvl1pPr>
          </a:lstStyle>
          <a:p>
            <a:pPr lvl="0"/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53401E7B-9CC0-5018-CDC0-DCDF7991DB4C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>
            <a:off x="1143000" y="2701530"/>
            <a:ext cx="6858000" cy="1241819"/>
          </a:xfrm>
          <a:prstGeom prst="rect">
            <a:avLst/>
          </a:prstGeom>
        </p:spPr>
        <p:txBody>
          <a:bodyPr anchorCtr="1"/>
          <a:lstStyle>
            <a:lvl1pPr marL="0" indent="0" algn="ctr">
              <a:buNone/>
              <a:defRPr sz="1800"/>
            </a:lvl1pPr>
          </a:lstStyle>
          <a:p>
            <a:pPr lvl="0"/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CEE9EC70-A0D8-3F9B-DA8B-D83F7D9F1583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628650" y="4767260"/>
            <a:ext cx="20574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D8FA9865-4FAE-4140-90AC-D386D6FC41BA}" type="datetime1">
              <a:rPr lang="fr-FR"/>
              <a:pPr lvl="0"/>
              <a:t>07/10/2025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D9BCF521-CBE6-7D93-8E66-FF0B9CA59E76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3028949" y="4767260"/>
            <a:ext cx="3086099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5644064D-11B5-0959-0E40-8E5AA279D739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6457949" y="4767260"/>
            <a:ext cx="20574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F03377B7-3CAF-4A67-911C-D4B2E0FBA256}" type="slidenum">
              <a:rPr/>
              <a:pPr lvl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92115306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88B5D43-BA5C-898F-BBAB-56DD1E45637C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5DF425C5-3A47-A6FB-FEB7-1F1214958DC3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628650" y="1369222"/>
            <a:ext cx="7886700" cy="3263502"/>
          </a:xfrm>
          <a:prstGeom prst="rect">
            <a:avLst/>
          </a:prstGeo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541C8FB1-59B6-8917-C2E9-01D00A186FAD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628650" y="4767260"/>
            <a:ext cx="20574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02ABDDBA-8375-4493-853A-C01FB35A2F46}" type="datetime1">
              <a:rPr lang="fr-FR"/>
              <a:pPr lvl="0"/>
              <a:t>07/10/2025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94D426A0-BF39-0B3E-4E5A-B27F37CF747A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3028949" y="4767260"/>
            <a:ext cx="3086099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B36D1069-880A-CC55-F2C5-12F6990278FF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6457949" y="4767260"/>
            <a:ext cx="20574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CD731844-473A-4C86-8314-198431F5C6DA}" type="slidenum">
              <a:rPr/>
              <a:pPr lvl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06991602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D634C8A-A1ED-38C2-A740-8920CA1BF100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23885" y="1282299"/>
            <a:ext cx="7886700" cy="2139549"/>
          </a:xfrm>
          <a:prstGeom prst="rect">
            <a:avLst/>
          </a:prstGeom>
        </p:spPr>
        <p:txBody>
          <a:bodyPr anchor="b"/>
          <a:lstStyle>
            <a:lvl1pPr>
              <a:defRPr sz="4500"/>
            </a:lvl1pPr>
          </a:lstStyle>
          <a:p>
            <a:pPr lvl="0"/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EDAE1F2-C491-FB41-F3A0-731241B0EE70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23885" y="3442094"/>
            <a:ext cx="7886700" cy="112514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solidFill>
                  <a:srgbClr val="898989"/>
                </a:solidFill>
              </a:defRPr>
            </a:lvl1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C07C12CB-08FE-F3C2-D518-C77FED214D4E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628650" y="4767260"/>
            <a:ext cx="20574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D015A79E-26D0-40DE-9631-3AFBD54ADF9B}" type="datetime1">
              <a:rPr lang="fr-FR"/>
              <a:pPr lvl="0"/>
              <a:t>07/10/2025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C736A8E7-1053-E785-C1F4-889B0967F0B3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3028949" y="4767260"/>
            <a:ext cx="3086099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8D280820-5FB9-895F-2FF2-D3A2133DFE50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6457949" y="4767260"/>
            <a:ext cx="20574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D948F3B7-A9A2-42B0-95B6-9ACC30609773}" type="slidenum">
              <a:rPr/>
              <a:pPr lvl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05168374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E3F56D4-C390-6CB6-860D-A2D23454D18B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ABB8FC78-9E9A-2810-9029-F64DDF26DD25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628650" y="1369222"/>
            <a:ext cx="3886200" cy="3263502"/>
          </a:xfrm>
          <a:prstGeom prst="rect">
            <a:avLst/>
          </a:prstGeo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23603502-9A30-4E5F-9309-78EF62F36A87}"/>
              </a:ext>
            </a:extLst>
          </p:cNvPr>
          <p:cNvSpPr txBox="1">
            <a:spLocks noGrp="1"/>
          </p:cNvSpPr>
          <p:nvPr>
            <p:ph idx="2"/>
          </p:nvPr>
        </p:nvSpPr>
        <p:spPr>
          <a:xfrm>
            <a:off x="4629149" y="1369222"/>
            <a:ext cx="3886200" cy="3263502"/>
          </a:xfrm>
          <a:prstGeom prst="rect">
            <a:avLst/>
          </a:prstGeo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963BB7BA-5645-2C56-F1A8-3FAAE4448BC1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628650" y="4767260"/>
            <a:ext cx="20574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20022089-A5D7-4EF6-B709-E23F02F99E33}" type="datetime1">
              <a:rPr lang="fr-FR"/>
              <a:pPr lvl="0"/>
              <a:t>07/10/2025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063D669F-90CE-62A8-D56C-6A45E2A25AAB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3028949" y="4767260"/>
            <a:ext cx="3086099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FEB402BF-B0A2-417A-543B-DCF7F5148AA7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6457949" y="4767260"/>
            <a:ext cx="20574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439C9F48-11D4-4921-8BD7-2A616E495D9D}" type="slidenum">
              <a:rPr/>
              <a:pPr lvl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54027523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7D861A3-7257-3FFF-C891-4650B6F485EB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29838" y="273844"/>
            <a:ext cx="7886700" cy="994172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1201EC79-B0FA-E7AB-CB38-5EAE87840AEF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29838" y="1260875"/>
            <a:ext cx="3868341" cy="617933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800" b="1"/>
            </a:lvl1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11A2FA59-16DE-D95A-A143-34FA408214E0}"/>
              </a:ext>
            </a:extLst>
          </p:cNvPr>
          <p:cNvSpPr txBox="1">
            <a:spLocks noGrp="1"/>
          </p:cNvSpPr>
          <p:nvPr>
            <p:ph idx="2"/>
          </p:nvPr>
        </p:nvSpPr>
        <p:spPr>
          <a:xfrm>
            <a:off x="629838" y="1878808"/>
            <a:ext cx="3868341" cy="2763444"/>
          </a:xfrm>
          <a:prstGeom prst="rect">
            <a:avLst/>
          </a:prstGeo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A5445CB9-81A6-B8FF-6877-A855C692534C}"/>
              </a:ext>
            </a:extLst>
          </p:cNvPr>
          <p:cNvSpPr txBox="1">
            <a:spLocks noGrp="1"/>
          </p:cNvSpPr>
          <p:nvPr>
            <p:ph type="body" idx="3"/>
          </p:nvPr>
        </p:nvSpPr>
        <p:spPr>
          <a:xfrm>
            <a:off x="4629149" y="1260875"/>
            <a:ext cx="3887388" cy="617933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800" b="1"/>
            </a:lvl1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B65F5C5E-CE78-E84F-B7CF-E6176F62652F}"/>
              </a:ext>
            </a:extLst>
          </p:cNvPr>
          <p:cNvSpPr txBox="1">
            <a:spLocks noGrp="1"/>
          </p:cNvSpPr>
          <p:nvPr>
            <p:ph idx="4"/>
          </p:nvPr>
        </p:nvSpPr>
        <p:spPr>
          <a:xfrm>
            <a:off x="4629149" y="1878808"/>
            <a:ext cx="3887388" cy="2763444"/>
          </a:xfrm>
          <a:prstGeom prst="rect">
            <a:avLst/>
          </a:prstGeo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CE65D0E5-2B05-2F3C-BDC2-E9B7783B0CBB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628650" y="4767260"/>
            <a:ext cx="20574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3D7A5BC3-5753-4B61-943C-1ED6A0A093D1}" type="datetime1">
              <a:rPr lang="fr-FR"/>
              <a:pPr lvl="0"/>
              <a:t>07/10/2025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0F9DD5E7-93D3-EFEE-295B-FE58033BB590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3028949" y="4767260"/>
            <a:ext cx="3086099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811A4997-08A9-DECF-1904-BCE014C6CAFA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6457949" y="4767260"/>
            <a:ext cx="20574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EB2BBBD4-193B-42A1-A6DE-43C107483E0B}" type="slidenum">
              <a:rPr/>
              <a:pPr lvl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36310564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44B4A63-F6A4-324A-3119-29767294AE91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80F86BA8-13B2-70C9-E6D1-01F5210B8AED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628650" y="4767260"/>
            <a:ext cx="20574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2DCEF032-47C8-43A4-BB2B-CF252202F2C0}" type="datetime1">
              <a:rPr lang="fr-FR"/>
              <a:pPr lvl="0"/>
              <a:t>07/10/2025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4659D9A4-A511-4ED5-C2F4-CAFB55A75BDC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3028949" y="4767260"/>
            <a:ext cx="3086099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38242524-682C-5AA3-EAE2-30D0935571D5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6457949" y="4767260"/>
            <a:ext cx="20574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9A0D16A6-909F-438F-82DE-9C6754152741}" type="slidenum">
              <a:rPr/>
              <a:pPr lvl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33313344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0D755582-D47E-68CE-5081-465A0B1E1D05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628650" y="4767260"/>
            <a:ext cx="20574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7B1C7C0B-62D7-4401-80B9-CE6945F5B4AB}" type="datetime1">
              <a:rPr lang="fr-FR"/>
              <a:pPr lvl="0"/>
              <a:t>07/10/2025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DF920608-270D-8028-D89E-C419F010FFA7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3028949" y="4767260"/>
            <a:ext cx="3086099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8D95BEB0-A0CA-87BB-BD94-01BB6F613655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6457949" y="4767260"/>
            <a:ext cx="20574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BABAE430-7260-4094-B089-F06E6B7B5A52}" type="slidenum">
              <a:rPr/>
              <a:pPr lvl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20851315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28C9FF8-FBED-3209-8E29-22CDA499DC93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29838" y="342900"/>
            <a:ext cx="2949177" cy="1200150"/>
          </a:xfrm>
          <a:prstGeom prst="rect">
            <a:avLst/>
          </a:prstGeom>
        </p:spPr>
        <p:txBody>
          <a:bodyPr anchor="b"/>
          <a:lstStyle>
            <a:lvl1pPr>
              <a:defRPr sz="2400"/>
            </a:lvl1pPr>
          </a:lstStyle>
          <a:p>
            <a:pPr lvl="0"/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8DE6BD8D-C5B3-5CE7-3C01-6C89B172345D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3887388" y="740572"/>
            <a:ext cx="4629149" cy="3655222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519F1979-6FAC-5CB2-0DCB-B3F1D987AA6D}"/>
              </a:ext>
            </a:extLst>
          </p:cNvPr>
          <p:cNvSpPr txBox="1">
            <a:spLocks noGrp="1"/>
          </p:cNvSpPr>
          <p:nvPr>
            <p:ph type="body" idx="2"/>
          </p:nvPr>
        </p:nvSpPr>
        <p:spPr>
          <a:xfrm>
            <a:off x="629838" y="1543050"/>
            <a:ext cx="2949177" cy="28586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/>
            </a:lvl1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33D80433-8FF5-9D7C-BCC7-E90031C82C03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628650" y="4767260"/>
            <a:ext cx="20574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3C7A46FA-C00D-499A-9F3C-5031298100A3}" type="datetime1">
              <a:rPr lang="fr-FR"/>
              <a:pPr lvl="0"/>
              <a:t>07/10/2025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62B4B6C8-035E-7EA4-3D77-9B8F6138C2C3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3028949" y="4767260"/>
            <a:ext cx="3086099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3B7D4C27-8EDC-4840-DE38-FD292EF12E4C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6457949" y="4767260"/>
            <a:ext cx="20574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F9F8E816-F8CA-414A-9DF9-48887FAFE377}" type="slidenum">
              <a:rPr/>
              <a:pPr lvl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23053939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585B342-C1DC-471C-E88E-E04EC2794D3E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29838" y="342900"/>
            <a:ext cx="2949177" cy="1200150"/>
          </a:xfrm>
          <a:prstGeom prst="rect">
            <a:avLst/>
          </a:prstGeom>
        </p:spPr>
        <p:txBody>
          <a:bodyPr anchor="b"/>
          <a:lstStyle>
            <a:lvl1pPr>
              <a:defRPr sz="2400"/>
            </a:lvl1pPr>
          </a:lstStyle>
          <a:p>
            <a:pPr lvl="0"/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1CCB19D9-71BD-4D2E-93A2-CD2EA8E73079}"/>
              </a:ext>
            </a:extLst>
          </p:cNvPr>
          <p:cNvSpPr txBox="1">
            <a:spLocks noGrp="1"/>
          </p:cNvSpPr>
          <p:nvPr>
            <p:ph type="pic" idx="1"/>
          </p:nvPr>
        </p:nvSpPr>
        <p:spPr>
          <a:xfrm>
            <a:off x="3887388" y="740572"/>
            <a:ext cx="4629149" cy="365522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/>
            </a:lvl1pPr>
          </a:lstStyle>
          <a:p>
            <a:pPr lvl="0"/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E8DCB4CB-0A77-93DF-29D2-0F7198F23AC7}"/>
              </a:ext>
            </a:extLst>
          </p:cNvPr>
          <p:cNvSpPr txBox="1">
            <a:spLocks noGrp="1"/>
          </p:cNvSpPr>
          <p:nvPr>
            <p:ph type="body" idx="2"/>
          </p:nvPr>
        </p:nvSpPr>
        <p:spPr>
          <a:xfrm>
            <a:off x="629838" y="1543050"/>
            <a:ext cx="2949177" cy="28586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/>
            </a:lvl1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D1733742-FE5B-280B-7826-D4D7D1896C10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628650" y="4767260"/>
            <a:ext cx="20574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F4546EF5-36E1-4FC0-9B6C-CE745D939A2E}" type="datetime1">
              <a:rPr lang="fr-FR"/>
              <a:pPr lvl="0"/>
              <a:t>07/10/2025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44A6D4B7-0FE1-0096-592B-BFD5DA8D7EDB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3028949" y="4767260"/>
            <a:ext cx="3086099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6740D0BE-188F-5CB9-F9EB-180B98DC5AFB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6457949" y="4767260"/>
            <a:ext cx="20574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0ECF4397-6344-48E4-BD3C-CC9ADFFCA9BE}" type="slidenum">
              <a:rPr/>
              <a:pPr lvl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552639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22540097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1654958-3209-AE7C-BB3B-078CF67C553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BC378066-F081-9593-7E3F-F66D288CE40B}"/>
              </a:ext>
            </a:extLst>
          </p:cNvPr>
          <p:cNvSpPr txBox="1">
            <a:spLocks noGrp="1"/>
          </p:cNvSpPr>
          <p:nvPr>
            <p:ph type="body" orient="vert" idx="1"/>
          </p:nvPr>
        </p:nvSpPr>
        <p:spPr>
          <a:xfrm>
            <a:off x="628650" y="1369222"/>
            <a:ext cx="7886700" cy="3263502"/>
          </a:xfrm>
          <a:prstGeom prst="rect">
            <a:avLst/>
          </a:prstGeom>
        </p:spPr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6C8696B9-4347-2A19-9CC9-34270676560A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628650" y="4767260"/>
            <a:ext cx="20574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F008C36E-DEE8-4925-8903-E0D3352E3C5C}" type="datetime1">
              <a:rPr lang="fr-FR"/>
              <a:pPr lvl="0"/>
              <a:t>07/10/2025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E83E7B45-707E-5A21-BAB7-DFA8019E695B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3028949" y="4767260"/>
            <a:ext cx="3086099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B170EE3-964B-20C4-BF4F-D1CA9D9FE539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6457949" y="4767260"/>
            <a:ext cx="20574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7D9E9DCD-5922-45E1-8FF1-273D4ACF9B4B}" type="slidenum">
              <a:rPr/>
              <a:pPr lvl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4776276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6DC70E6A-32D0-804B-E902-F248C47B9308}"/>
              </a:ext>
            </a:extLst>
          </p:cNvPr>
          <p:cNvSpPr txBox="1">
            <a:spLocks noGrp="1"/>
          </p:cNvSpPr>
          <p:nvPr>
            <p:ph type="title" orient="vert"/>
          </p:nvPr>
        </p:nvSpPr>
        <p:spPr>
          <a:xfrm>
            <a:off x="6543675" y="273844"/>
            <a:ext cx="1971674" cy="4358880"/>
          </a:xfrm>
          <a:prstGeom prst="rect">
            <a:avLst/>
          </a:prstGeom>
        </p:spPr>
        <p:txBody>
          <a:bodyPr vert="eaVert"/>
          <a:lstStyle>
            <a:lvl1pPr>
              <a:defRPr/>
            </a:lvl1pPr>
          </a:lstStyle>
          <a:p>
            <a:pPr lvl="0"/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9556C7FA-ADD5-0F4E-CCA9-DEF001AFA9C7}"/>
              </a:ext>
            </a:extLst>
          </p:cNvPr>
          <p:cNvSpPr txBox="1">
            <a:spLocks noGrp="1"/>
          </p:cNvSpPr>
          <p:nvPr>
            <p:ph type="body" orient="vert" idx="1"/>
          </p:nvPr>
        </p:nvSpPr>
        <p:spPr>
          <a:xfrm>
            <a:off x="628650" y="273844"/>
            <a:ext cx="5800725" cy="4358880"/>
          </a:xfrm>
          <a:prstGeom prst="rect">
            <a:avLst/>
          </a:prstGeom>
        </p:spPr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D4D903D1-46F5-4FBE-0685-6685524A2CC0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628650" y="4767260"/>
            <a:ext cx="20574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59B690EA-43CC-4D64-832D-87C89E722281}" type="datetime1">
              <a:rPr lang="fr-FR"/>
              <a:pPr lvl="0"/>
              <a:t>07/10/2025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9F2B0519-6879-085E-E603-07D8D070DC3E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3028949" y="4767260"/>
            <a:ext cx="3086099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EB1E32DB-F487-7649-4382-E2EA0C2414A0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6457949" y="4767260"/>
            <a:ext cx="20574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93514F1B-96EF-4601-8348-C6047C08BFF5}" type="slidenum">
              <a:rPr/>
              <a:pPr lvl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79027823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5;p16">
            <a:extLst>
              <a:ext uri="{FF2B5EF4-FFF2-40B4-BE49-F238E27FC236}">
                <a16:creationId xmlns:a16="http://schemas.microsoft.com/office/drawing/2014/main" id="{44468C3F-5542-9E8F-EC61-F1A67848BE09}"/>
              </a:ext>
            </a:extLst>
          </p:cNvPr>
          <p:cNvSpPr/>
          <p:nvPr userDrawn="1"/>
        </p:nvSpPr>
        <p:spPr>
          <a:xfrm>
            <a:off x="46346" y="43179"/>
            <a:ext cx="9081612" cy="675810"/>
          </a:xfrm>
          <a:prstGeom prst="roundRect">
            <a:avLst>
              <a:gd name="adj" fmla="val 14434"/>
            </a:avLst>
          </a:pr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350">
              <a:solidFill>
                <a:srgbClr val="FFFFF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7412CA2E-B457-01FE-C276-59C1DFEE27A3}"/>
              </a:ext>
            </a:extLst>
          </p:cNvPr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noFill/>
          <a:ln w="76200">
            <a:solidFill>
              <a:srgbClr val="A98FC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12" name="Picture 2" descr="Image générée">
            <a:extLst>
              <a:ext uri="{FF2B5EF4-FFF2-40B4-BE49-F238E27FC236}">
                <a16:creationId xmlns:a16="http://schemas.microsoft.com/office/drawing/2014/main" id="{0D969D0E-61D8-BD1E-DD41-4BB1194A1B7C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9" t="24327" r="75793" b="61972"/>
          <a:stretch>
            <a:fillRect/>
          </a:stretch>
        </p:blipFill>
        <p:spPr bwMode="auto">
          <a:xfrm>
            <a:off x="62389" y="48151"/>
            <a:ext cx="610712" cy="607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57789884"/>
      </p:ext>
    </p:extLst>
  </p:cSld>
  <p:clrMapOvr>
    <a:masterClrMapping/>
  </p:clrMapOvr>
  <p:hf sldNum="0" hdr="0" ftr="0" dt="0"/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5">
            <a:extLst>
              <a:ext uri="{FF2B5EF4-FFF2-40B4-BE49-F238E27FC236}">
                <a16:creationId xmlns:a16="http://schemas.microsoft.com/office/drawing/2014/main" id="{085C4DBA-4569-AC43-D429-33DA51606C81}"/>
              </a:ext>
            </a:extLst>
          </p:cNvPr>
          <p:cNvGrpSpPr/>
          <p:nvPr/>
        </p:nvGrpSpPr>
        <p:grpSpPr>
          <a:xfrm>
            <a:off x="0" y="0"/>
            <a:ext cx="9144000" cy="5143499"/>
            <a:chOff x="0" y="0"/>
            <a:chExt cx="9144000" cy="5143499"/>
          </a:xfrm>
        </p:grpSpPr>
        <p:sp>
          <p:nvSpPr>
            <p:cNvPr id="3" name="Rectangle 7">
              <a:extLst>
                <a:ext uri="{FF2B5EF4-FFF2-40B4-BE49-F238E27FC236}">
                  <a16:creationId xmlns:a16="http://schemas.microsoft.com/office/drawing/2014/main" id="{CD84C02F-398B-8D7E-5F2D-22C11896BF77}"/>
                </a:ext>
              </a:extLst>
            </p:cNvPr>
            <p:cNvSpPr/>
            <p:nvPr/>
          </p:nvSpPr>
          <p:spPr>
            <a:xfrm>
              <a:off x="0" y="0"/>
              <a:ext cx="9144000" cy="5143499"/>
            </a:xfrm>
            <a:prstGeom prst="rect">
              <a:avLst/>
            </a:prstGeom>
            <a:solidFill>
              <a:srgbClr val="106585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51434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MA" sz="1013" b="0" i="0" u="none" strike="noStrike" kern="0" cap="none" spc="0" baseline="0">
                <a:solidFill>
                  <a:srgbClr val="FFFFFF"/>
                </a:solidFill>
                <a:uFillTx/>
                <a:latin typeface="Dosis" pitchFamily="2"/>
              </a:endParaRPr>
            </a:p>
          </p:txBody>
        </p:sp>
        <p:sp>
          <p:nvSpPr>
            <p:cNvPr id="4" name="Rectangle : coins arrondis 7">
              <a:extLst>
                <a:ext uri="{FF2B5EF4-FFF2-40B4-BE49-F238E27FC236}">
                  <a16:creationId xmlns:a16="http://schemas.microsoft.com/office/drawing/2014/main" id="{A41F6D8F-7EC8-64DB-4276-45C783E245EA}"/>
                </a:ext>
              </a:extLst>
            </p:cNvPr>
            <p:cNvSpPr/>
            <p:nvPr/>
          </p:nvSpPr>
          <p:spPr>
            <a:xfrm>
              <a:off x="203197" y="391975"/>
              <a:ext cx="8737594" cy="4580074"/>
            </a:xfrm>
            <a:custGeom>
              <a:avLst>
                <a:gd name="f0" fmla="val 481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51434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MA" sz="1013" b="0" i="0" u="none" strike="noStrike" kern="0" cap="none" spc="0" baseline="0">
                <a:solidFill>
                  <a:srgbClr val="FFFFFF"/>
                </a:solidFill>
                <a:uFillTx/>
                <a:latin typeface="Dosis" pitchFamily="2"/>
              </a:endParaRPr>
            </a:p>
          </p:txBody>
        </p:sp>
        <p:sp>
          <p:nvSpPr>
            <p:cNvPr id="5" name="Rectangle : coins arrondis 8">
              <a:extLst>
                <a:ext uri="{FF2B5EF4-FFF2-40B4-BE49-F238E27FC236}">
                  <a16:creationId xmlns:a16="http://schemas.microsoft.com/office/drawing/2014/main" id="{E4A4F86B-5D3F-3F62-0D1B-BCA92126E9E0}"/>
                </a:ext>
              </a:extLst>
            </p:cNvPr>
            <p:cNvSpPr/>
            <p:nvPr/>
          </p:nvSpPr>
          <p:spPr>
            <a:xfrm>
              <a:off x="203197" y="155118"/>
              <a:ext cx="8737594" cy="615043"/>
            </a:xfrm>
            <a:custGeom>
              <a:avLst>
                <a:gd name="f0" fmla="val 3118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2F2F2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51434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013" b="0" i="0" u="none" strike="noStrike" kern="0" cap="none" spc="0" baseline="0">
                <a:solidFill>
                  <a:srgbClr val="FFFFFF"/>
                </a:solidFill>
                <a:uFillTx/>
                <a:latin typeface="Dosis" pitchFamily="2"/>
              </a:endParaRPr>
            </a:p>
          </p:txBody>
        </p:sp>
      </p:grpSp>
      <p:sp>
        <p:nvSpPr>
          <p:cNvPr id="6" name="Freeform 8">
            <a:extLst>
              <a:ext uri="{FF2B5EF4-FFF2-40B4-BE49-F238E27FC236}">
                <a16:creationId xmlns:a16="http://schemas.microsoft.com/office/drawing/2014/main" id="{07ABB235-8A44-BBB0-3520-B76CAD24E6E7}"/>
              </a:ext>
            </a:extLst>
          </p:cNvPr>
          <p:cNvSpPr/>
          <p:nvPr/>
        </p:nvSpPr>
        <p:spPr>
          <a:xfrm rot="10800009" flipH="1">
            <a:off x="371475" y="223443"/>
            <a:ext cx="342900" cy="239197"/>
          </a:xfrm>
          <a:custGeom>
            <a:avLst/>
            <a:gdLst>
              <a:gd name="f0" fmla="val w"/>
              <a:gd name="f1" fmla="val h"/>
              <a:gd name="f2" fmla="val 0"/>
              <a:gd name="f3" fmla="val 771785"/>
              <a:gd name="f4" fmla="val 671453"/>
              <a:gd name="f5" fmla="*/ f0 1 771785"/>
              <a:gd name="f6" fmla="*/ f1 1 671453"/>
              <a:gd name="f7" fmla="val f2"/>
              <a:gd name="f8" fmla="val f3"/>
              <a:gd name="f9" fmla="val f4"/>
              <a:gd name="f10" fmla="+- f9 0 f7"/>
              <a:gd name="f11" fmla="+- f8 0 f7"/>
              <a:gd name="f12" fmla="*/ f11 1 771785"/>
              <a:gd name="f13" fmla="*/ f10 1 671453"/>
              <a:gd name="f14" fmla="*/ f7 1 f12"/>
              <a:gd name="f15" fmla="*/ f8 1 f12"/>
              <a:gd name="f16" fmla="*/ f7 1 f13"/>
              <a:gd name="f17" fmla="*/ f9 1 f13"/>
              <a:gd name="f18" fmla="*/ f14 f5 1"/>
              <a:gd name="f19" fmla="*/ f15 f5 1"/>
              <a:gd name="f20" fmla="*/ f17 f6 1"/>
              <a:gd name="f21" fmla="*/ f16 f6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8" t="f21" r="f19" b="f20"/>
            <a:pathLst>
              <a:path w="771785" h="671453">
                <a:moveTo>
                  <a:pt x="f2" y="f2"/>
                </a:moveTo>
                <a:lnTo>
                  <a:pt x="f3" y="f2"/>
                </a:lnTo>
                <a:lnTo>
                  <a:pt x="f3" y="f4"/>
                </a:lnTo>
                <a:lnTo>
                  <a:pt x="f2" y="f4"/>
                </a:lnTo>
                <a:lnTo>
                  <a:pt x="f2" y="f2"/>
                </a:lnTo>
                <a:close/>
              </a:path>
            </a:pathLst>
          </a:custGeom>
          <a:blipFill>
            <a:blip r:embed="rId2">
              <a:alphaModFix/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MA" sz="1013" b="1" i="0" u="none" strike="noStrike" kern="0" cap="none" spc="0" baseline="0">
              <a:solidFill>
                <a:srgbClr val="7F7F7F"/>
              </a:solidFill>
              <a:uFillTx/>
              <a:latin typeface="Dosis" pitchFamily="2"/>
              <a:ea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733928343"/>
      </p:ext>
    </p:extLst>
  </p:cSld>
  <p:clrMapOvr>
    <a:masterClrMapping/>
  </p:clrMapOvr>
  <p:hf sldNum="0" hdr="0" ftr="0" dt="0"/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5">
            <a:extLst>
              <a:ext uri="{FF2B5EF4-FFF2-40B4-BE49-F238E27FC236}">
                <a16:creationId xmlns:a16="http://schemas.microsoft.com/office/drawing/2014/main" id="{8F87D6F5-CE57-8D51-0600-DA07065A3583}"/>
              </a:ext>
            </a:extLst>
          </p:cNvPr>
          <p:cNvGrpSpPr/>
          <p:nvPr/>
        </p:nvGrpSpPr>
        <p:grpSpPr>
          <a:xfrm>
            <a:off x="0" y="-28529"/>
            <a:ext cx="9144000" cy="5143499"/>
            <a:chOff x="0" y="-28529"/>
            <a:chExt cx="9144000" cy="5143499"/>
          </a:xfrm>
        </p:grpSpPr>
        <p:sp>
          <p:nvSpPr>
            <p:cNvPr id="3" name="Rectangle 7">
              <a:extLst>
                <a:ext uri="{FF2B5EF4-FFF2-40B4-BE49-F238E27FC236}">
                  <a16:creationId xmlns:a16="http://schemas.microsoft.com/office/drawing/2014/main" id="{D8183CC8-72DB-E498-D17D-095335580867}"/>
                </a:ext>
              </a:extLst>
            </p:cNvPr>
            <p:cNvSpPr/>
            <p:nvPr/>
          </p:nvSpPr>
          <p:spPr>
            <a:xfrm>
              <a:off x="0" y="-28529"/>
              <a:ext cx="9144000" cy="5143499"/>
            </a:xfrm>
            <a:prstGeom prst="rect">
              <a:avLst/>
            </a:prstGeom>
            <a:solidFill>
              <a:srgbClr val="106585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51434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MA" sz="1013" b="0" i="0" u="none" strike="noStrike" kern="0" cap="none" spc="0" baseline="0">
                <a:solidFill>
                  <a:srgbClr val="FFFFFF"/>
                </a:solidFill>
                <a:uFillTx/>
                <a:latin typeface="Dosis" pitchFamily="2"/>
              </a:endParaRPr>
            </a:p>
          </p:txBody>
        </p:sp>
        <p:sp>
          <p:nvSpPr>
            <p:cNvPr id="4" name="Rectangle : coins arrondis 7">
              <a:extLst>
                <a:ext uri="{FF2B5EF4-FFF2-40B4-BE49-F238E27FC236}">
                  <a16:creationId xmlns:a16="http://schemas.microsoft.com/office/drawing/2014/main" id="{51CAC1DF-7251-73FE-92D0-28EDAB3FE8C2}"/>
                </a:ext>
              </a:extLst>
            </p:cNvPr>
            <p:cNvSpPr/>
            <p:nvPr/>
          </p:nvSpPr>
          <p:spPr>
            <a:xfrm>
              <a:off x="203197" y="550907"/>
              <a:ext cx="8737594" cy="4450640"/>
            </a:xfrm>
            <a:custGeom>
              <a:avLst>
                <a:gd name="f0" fmla="val 481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51434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MA" sz="1013" b="0" i="0" u="none" strike="noStrike" kern="0" cap="none" spc="0" baseline="0">
                <a:solidFill>
                  <a:srgbClr val="FFFFFF"/>
                </a:solidFill>
                <a:uFillTx/>
                <a:latin typeface="Dosis" pitchFamily="2"/>
              </a:endParaRPr>
            </a:p>
          </p:txBody>
        </p:sp>
        <p:sp>
          <p:nvSpPr>
            <p:cNvPr id="5" name="Rectangle : coins arrondis 8">
              <a:extLst>
                <a:ext uri="{FF2B5EF4-FFF2-40B4-BE49-F238E27FC236}">
                  <a16:creationId xmlns:a16="http://schemas.microsoft.com/office/drawing/2014/main" id="{F4C2EC6D-B32C-9DFD-4CBC-C0DB46EBC9B9}"/>
                </a:ext>
              </a:extLst>
            </p:cNvPr>
            <p:cNvSpPr/>
            <p:nvPr/>
          </p:nvSpPr>
          <p:spPr>
            <a:xfrm>
              <a:off x="203197" y="112132"/>
              <a:ext cx="8737594" cy="615043"/>
            </a:xfrm>
            <a:custGeom>
              <a:avLst>
                <a:gd name="f0" fmla="val 3118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2F2F2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51434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013" b="0" i="0" u="none" strike="noStrike" kern="0" cap="none" spc="0" baseline="0">
                <a:solidFill>
                  <a:srgbClr val="FFFFFF"/>
                </a:solidFill>
                <a:uFillTx/>
                <a:latin typeface="Dosis" pitchFamily="2"/>
              </a:endParaRPr>
            </a:p>
          </p:txBody>
        </p:sp>
      </p:grpSp>
      <p:sp>
        <p:nvSpPr>
          <p:cNvPr id="6" name="Freeform 8">
            <a:extLst>
              <a:ext uri="{FF2B5EF4-FFF2-40B4-BE49-F238E27FC236}">
                <a16:creationId xmlns:a16="http://schemas.microsoft.com/office/drawing/2014/main" id="{EFB79256-9A33-8A21-1896-6F7EEA6D4579}"/>
              </a:ext>
            </a:extLst>
          </p:cNvPr>
          <p:cNvSpPr/>
          <p:nvPr/>
        </p:nvSpPr>
        <p:spPr>
          <a:xfrm rot="10800009" flipH="1">
            <a:off x="439808" y="223432"/>
            <a:ext cx="274566" cy="168533"/>
          </a:xfrm>
          <a:custGeom>
            <a:avLst/>
            <a:gdLst>
              <a:gd name="f0" fmla="val w"/>
              <a:gd name="f1" fmla="val h"/>
              <a:gd name="f2" fmla="val 0"/>
              <a:gd name="f3" fmla="val 771785"/>
              <a:gd name="f4" fmla="val 671453"/>
              <a:gd name="f5" fmla="*/ f0 1 771785"/>
              <a:gd name="f6" fmla="*/ f1 1 671453"/>
              <a:gd name="f7" fmla="val f2"/>
              <a:gd name="f8" fmla="val f3"/>
              <a:gd name="f9" fmla="val f4"/>
              <a:gd name="f10" fmla="+- f9 0 f7"/>
              <a:gd name="f11" fmla="+- f8 0 f7"/>
              <a:gd name="f12" fmla="*/ f11 1 771785"/>
              <a:gd name="f13" fmla="*/ f10 1 671453"/>
              <a:gd name="f14" fmla="*/ f7 1 f12"/>
              <a:gd name="f15" fmla="*/ f8 1 f12"/>
              <a:gd name="f16" fmla="*/ f7 1 f13"/>
              <a:gd name="f17" fmla="*/ f9 1 f13"/>
              <a:gd name="f18" fmla="*/ f14 f5 1"/>
              <a:gd name="f19" fmla="*/ f15 f5 1"/>
              <a:gd name="f20" fmla="*/ f17 f6 1"/>
              <a:gd name="f21" fmla="*/ f16 f6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8" t="f21" r="f19" b="f20"/>
            <a:pathLst>
              <a:path w="771785" h="671453">
                <a:moveTo>
                  <a:pt x="f2" y="f2"/>
                </a:moveTo>
                <a:lnTo>
                  <a:pt x="f3" y="f2"/>
                </a:lnTo>
                <a:lnTo>
                  <a:pt x="f3" y="f4"/>
                </a:lnTo>
                <a:lnTo>
                  <a:pt x="f2" y="f4"/>
                </a:lnTo>
                <a:lnTo>
                  <a:pt x="f2" y="f2"/>
                </a:lnTo>
                <a:close/>
              </a:path>
            </a:pathLst>
          </a:custGeom>
          <a:blipFill>
            <a:blip r:embed="rId2">
              <a:alphaModFix/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MA" sz="1013" b="1" i="0" u="none" strike="noStrike" kern="0" cap="none" spc="0" baseline="0">
              <a:solidFill>
                <a:srgbClr val="7F7F7F"/>
              </a:solidFill>
              <a:uFillTx/>
              <a:latin typeface="Dosis" pitchFamily="2"/>
              <a:ea typeface="Arial"/>
              <a:cs typeface="Arial"/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52F870C8-0803-9A41-8273-F3168667A278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61585" y="146962"/>
            <a:ext cx="7620829" cy="352967"/>
          </a:xfrm>
          <a:prstGeom prst="rect">
            <a:avLst/>
          </a:prstGeom>
        </p:spPr>
        <p:txBody>
          <a:bodyPr/>
          <a:lstStyle>
            <a:lvl1pPr>
              <a:defRPr sz="1500" b="1">
                <a:solidFill>
                  <a:srgbClr val="767171"/>
                </a:solidFill>
              </a:defRPr>
            </a:lvl1pPr>
          </a:lstStyle>
          <a:p>
            <a:pPr lvl="0"/>
            <a:r>
              <a:rPr lang="fr-FR"/>
              <a:t>Modifiez le style du titre</a:t>
            </a:r>
          </a:p>
        </p:txBody>
      </p:sp>
      <p:sp>
        <p:nvSpPr>
          <p:cNvPr id="8" name="Text Placeholder 5">
            <a:extLst>
              <a:ext uri="{FF2B5EF4-FFF2-40B4-BE49-F238E27FC236}">
                <a16:creationId xmlns:a16="http://schemas.microsoft.com/office/drawing/2014/main" id="{E450CA4C-5FF6-5C97-8DD7-03B57D115D5D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747714" y="514267"/>
            <a:ext cx="7634700" cy="219327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050" i="1">
                <a:solidFill>
                  <a:srgbClr val="AFABAB"/>
                </a:solidFill>
              </a:defRPr>
            </a:lvl1pPr>
          </a:lstStyle>
          <a:p>
            <a:pPr lvl="0"/>
            <a:r>
              <a:rPr lang="fr-FR"/>
              <a:t>Modifiez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771227891"/>
      </p:ext>
    </p:extLst>
  </p:cSld>
  <p:clrMapOvr>
    <a:masterClrMapping/>
  </p:clrMapOvr>
  <p:hf sldNum="0" hdr="0" ftr="0" dt="0"/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5">
            <a:extLst>
              <a:ext uri="{FF2B5EF4-FFF2-40B4-BE49-F238E27FC236}">
                <a16:creationId xmlns:a16="http://schemas.microsoft.com/office/drawing/2014/main" id="{CCC46D4F-727A-750D-4B33-56A532D21FD5}"/>
              </a:ext>
            </a:extLst>
          </p:cNvPr>
          <p:cNvGrpSpPr/>
          <p:nvPr/>
        </p:nvGrpSpPr>
        <p:grpSpPr>
          <a:xfrm>
            <a:off x="0" y="-28529"/>
            <a:ext cx="9144000" cy="5143499"/>
            <a:chOff x="0" y="-28529"/>
            <a:chExt cx="9144000" cy="5143499"/>
          </a:xfrm>
        </p:grpSpPr>
        <p:sp>
          <p:nvSpPr>
            <p:cNvPr id="3" name="Rectangle 7">
              <a:extLst>
                <a:ext uri="{FF2B5EF4-FFF2-40B4-BE49-F238E27FC236}">
                  <a16:creationId xmlns:a16="http://schemas.microsoft.com/office/drawing/2014/main" id="{F1A76693-2062-8935-6CC8-1A44F7D58B17}"/>
                </a:ext>
              </a:extLst>
            </p:cNvPr>
            <p:cNvSpPr/>
            <p:nvPr/>
          </p:nvSpPr>
          <p:spPr>
            <a:xfrm>
              <a:off x="0" y="-28529"/>
              <a:ext cx="9144000" cy="5143499"/>
            </a:xfrm>
            <a:prstGeom prst="rect">
              <a:avLst/>
            </a:prstGeom>
            <a:solidFill>
              <a:srgbClr val="106585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51434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MA" sz="1013" b="0" i="0" u="none" strike="noStrike" kern="0" cap="none" spc="0" baseline="0">
                <a:solidFill>
                  <a:srgbClr val="FFFFFF"/>
                </a:solidFill>
                <a:uFillTx/>
                <a:latin typeface="Dosis" pitchFamily="2"/>
              </a:endParaRPr>
            </a:p>
          </p:txBody>
        </p:sp>
        <p:sp>
          <p:nvSpPr>
            <p:cNvPr id="4" name="Rectangle : coins arrondis 7">
              <a:extLst>
                <a:ext uri="{FF2B5EF4-FFF2-40B4-BE49-F238E27FC236}">
                  <a16:creationId xmlns:a16="http://schemas.microsoft.com/office/drawing/2014/main" id="{2BA7CAAE-D8D2-0F68-430D-37BAD0D2CA60}"/>
                </a:ext>
              </a:extLst>
            </p:cNvPr>
            <p:cNvSpPr/>
            <p:nvPr/>
          </p:nvSpPr>
          <p:spPr>
            <a:xfrm>
              <a:off x="203197" y="550907"/>
              <a:ext cx="8737594" cy="4450640"/>
            </a:xfrm>
            <a:custGeom>
              <a:avLst>
                <a:gd name="f0" fmla="val 481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51434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MA" sz="1013" b="0" i="0" u="none" strike="noStrike" kern="0" cap="none" spc="0" baseline="0">
                <a:solidFill>
                  <a:srgbClr val="FFFFFF"/>
                </a:solidFill>
                <a:uFillTx/>
                <a:latin typeface="Dosis" pitchFamily="2"/>
              </a:endParaRPr>
            </a:p>
          </p:txBody>
        </p:sp>
        <p:sp>
          <p:nvSpPr>
            <p:cNvPr id="5" name="Rectangle : coins arrondis 8">
              <a:extLst>
                <a:ext uri="{FF2B5EF4-FFF2-40B4-BE49-F238E27FC236}">
                  <a16:creationId xmlns:a16="http://schemas.microsoft.com/office/drawing/2014/main" id="{7449C942-846B-5C35-155F-236E026823FC}"/>
                </a:ext>
              </a:extLst>
            </p:cNvPr>
            <p:cNvSpPr/>
            <p:nvPr/>
          </p:nvSpPr>
          <p:spPr>
            <a:xfrm>
              <a:off x="203197" y="112132"/>
              <a:ext cx="8737594" cy="615043"/>
            </a:xfrm>
            <a:custGeom>
              <a:avLst>
                <a:gd name="f0" fmla="val 3118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2F2F2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51434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013" b="0" i="0" u="none" strike="noStrike" kern="0" cap="none" spc="0" baseline="0">
                <a:solidFill>
                  <a:srgbClr val="FFFFFF"/>
                </a:solidFill>
                <a:uFillTx/>
                <a:latin typeface="Dosis" pitchFamily="2"/>
              </a:endParaRPr>
            </a:p>
          </p:txBody>
        </p:sp>
      </p:grpSp>
      <p:sp>
        <p:nvSpPr>
          <p:cNvPr id="6" name="Freeform 8">
            <a:extLst>
              <a:ext uri="{FF2B5EF4-FFF2-40B4-BE49-F238E27FC236}">
                <a16:creationId xmlns:a16="http://schemas.microsoft.com/office/drawing/2014/main" id="{61327B88-35D1-0E06-07C7-97D2CFED3411}"/>
              </a:ext>
            </a:extLst>
          </p:cNvPr>
          <p:cNvSpPr/>
          <p:nvPr/>
        </p:nvSpPr>
        <p:spPr>
          <a:xfrm rot="10800009" flipH="1">
            <a:off x="439808" y="223432"/>
            <a:ext cx="274566" cy="168533"/>
          </a:xfrm>
          <a:custGeom>
            <a:avLst/>
            <a:gdLst>
              <a:gd name="f0" fmla="val w"/>
              <a:gd name="f1" fmla="val h"/>
              <a:gd name="f2" fmla="val 0"/>
              <a:gd name="f3" fmla="val 771785"/>
              <a:gd name="f4" fmla="val 671453"/>
              <a:gd name="f5" fmla="*/ f0 1 771785"/>
              <a:gd name="f6" fmla="*/ f1 1 671453"/>
              <a:gd name="f7" fmla="val f2"/>
              <a:gd name="f8" fmla="val f3"/>
              <a:gd name="f9" fmla="val f4"/>
              <a:gd name="f10" fmla="+- f9 0 f7"/>
              <a:gd name="f11" fmla="+- f8 0 f7"/>
              <a:gd name="f12" fmla="*/ f11 1 771785"/>
              <a:gd name="f13" fmla="*/ f10 1 671453"/>
              <a:gd name="f14" fmla="*/ f7 1 f12"/>
              <a:gd name="f15" fmla="*/ f8 1 f12"/>
              <a:gd name="f16" fmla="*/ f7 1 f13"/>
              <a:gd name="f17" fmla="*/ f9 1 f13"/>
              <a:gd name="f18" fmla="*/ f14 f5 1"/>
              <a:gd name="f19" fmla="*/ f15 f5 1"/>
              <a:gd name="f20" fmla="*/ f17 f6 1"/>
              <a:gd name="f21" fmla="*/ f16 f6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8" t="f21" r="f19" b="f20"/>
            <a:pathLst>
              <a:path w="771785" h="671453">
                <a:moveTo>
                  <a:pt x="f2" y="f2"/>
                </a:moveTo>
                <a:lnTo>
                  <a:pt x="f3" y="f2"/>
                </a:lnTo>
                <a:lnTo>
                  <a:pt x="f3" y="f4"/>
                </a:lnTo>
                <a:lnTo>
                  <a:pt x="f2" y="f4"/>
                </a:lnTo>
                <a:lnTo>
                  <a:pt x="f2" y="f2"/>
                </a:lnTo>
                <a:close/>
              </a:path>
            </a:pathLst>
          </a:custGeom>
          <a:blipFill>
            <a:blip r:embed="rId2">
              <a:alphaModFix/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MA" sz="1013" b="1" i="0" u="none" strike="noStrike" kern="0" cap="none" spc="0" baseline="0">
              <a:solidFill>
                <a:srgbClr val="7F7F7F"/>
              </a:solidFill>
              <a:uFillTx/>
              <a:latin typeface="Dosis" pitchFamily="2"/>
              <a:ea typeface="Arial"/>
              <a:cs typeface="Arial"/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2486A4F8-0FE2-A244-2109-189AEFF055A0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61585" y="146962"/>
            <a:ext cx="7620829" cy="352967"/>
          </a:xfrm>
          <a:prstGeom prst="rect">
            <a:avLst/>
          </a:prstGeom>
        </p:spPr>
        <p:txBody>
          <a:bodyPr/>
          <a:lstStyle>
            <a:lvl1pPr>
              <a:defRPr sz="1500" b="1">
                <a:solidFill>
                  <a:srgbClr val="767171"/>
                </a:solidFill>
              </a:defRPr>
            </a:lvl1pPr>
          </a:lstStyle>
          <a:p>
            <a:pPr lvl="0"/>
            <a:r>
              <a:rPr lang="fr-FR"/>
              <a:t>Modifiez le style du titre</a:t>
            </a:r>
          </a:p>
        </p:txBody>
      </p:sp>
      <p:sp>
        <p:nvSpPr>
          <p:cNvPr id="8" name="Text Placeholder 5">
            <a:extLst>
              <a:ext uri="{FF2B5EF4-FFF2-40B4-BE49-F238E27FC236}">
                <a16:creationId xmlns:a16="http://schemas.microsoft.com/office/drawing/2014/main" id="{97BCF218-F84A-D18C-99A8-27DC0A6C7305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747714" y="514267"/>
            <a:ext cx="7634700" cy="219327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050" i="1">
                <a:solidFill>
                  <a:srgbClr val="AFABAB"/>
                </a:solidFill>
              </a:defRPr>
            </a:lvl1pPr>
          </a:lstStyle>
          <a:p>
            <a:pPr lvl="0"/>
            <a:r>
              <a:rPr lang="fr-FR"/>
              <a:t>Modifiez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2453087042"/>
      </p:ext>
    </p:extLst>
  </p:cSld>
  <p:clrMapOvr>
    <a:masterClrMapping/>
  </p:clrMapOvr>
  <p:hf sldNum="0" hdr="0" ftr="0" dt="0"/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oogle Shape;44;p62">
            <a:extLst>
              <a:ext uri="{FF2B5EF4-FFF2-40B4-BE49-F238E27FC236}">
                <a16:creationId xmlns:a16="http://schemas.microsoft.com/office/drawing/2014/main" id="{BD712924-EDCF-CA49-27F5-8DC83EAC1E98}"/>
              </a:ext>
            </a:extLst>
          </p:cNvPr>
          <p:cNvGrpSpPr/>
          <p:nvPr/>
        </p:nvGrpSpPr>
        <p:grpSpPr>
          <a:xfrm>
            <a:off x="0" y="-28529"/>
            <a:ext cx="9144000" cy="5143499"/>
            <a:chOff x="0" y="-28529"/>
            <a:chExt cx="9144000" cy="5143499"/>
          </a:xfrm>
        </p:grpSpPr>
        <p:sp>
          <p:nvSpPr>
            <p:cNvPr id="3" name="Google Shape;45;p62">
              <a:extLst>
                <a:ext uri="{FF2B5EF4-FFF2-40B4-BE49-F238E27FC236}">
                  <a16:creationId xmlns:a16="http://schemas.microsoft.com/office/drawing/2014/main" id="{22429514-140A-14F2-FDE3-1AB4073ACF3E}"/>
                </a:ext>
              </a:extLst>
            </p:cNvPr>
            <p:cNvSpPr/>
            <p:nvPr/>
          </p:nvSpPr>
          <p:spPr>
            <a:xfrm>
              <a:off x="0" y="-28529"/>
              <a:ext cx="9144000" cy="5143499"/>
            </a:xfrm>
            <a:prstGeom prst="rect">
              <a:avLst/>
            </a:prstGeom>
            <a:solidFill>
              <a:srgbClr val="106585"/>
            </a:solidFill>
            <a:ln cap="flat">
              <a:noFill/>
              <a:prstDash val="solid"/>
            </a:ln>
          </p:spPr>
          <p:txBody>
            <a:bodyPr vert="horz" wrap="square" lIns="91421" tIns="45701" rIns="91421" bIns="45701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013" b="0" i="0" u="none" strike="noStrike" kern="0" cap="none" spc="0" baseline="0">
                <a:solidFill>
                  <a:srgbClr val="FFFFFF"/>
                </a:solidFill>
                <a:uFillTx/>
                <a:latin typeface="Dosis"/>
                <a:ea typeface="Dosis"/>
                <a:cs typeface="Dosis"/>
              </a:endParaRPr>
            </a:p>
          </p:txBody>
        </p:sp>
        <p:sp>
          <p:nvSpPr>
            <p:cNvPr id="4" name="Google Shape;46;p62">
              <a:extLst>
                <a:ext uri="{FF2B5EF4-FFF2-40B4-BE49-F238E27FC236}">
                  <a16:creationId xmlns:a16="http://schemas.microsoft.com/office/drawing/2014/main" id="{AFD857E5-15B2-7DC7-6C12-2D9E216D24D9}"/>
                </a:ext>
              </a:extLst>
            </p:cNvPr>
            <p:cNvSpPr/>
            <p:nvPr/>
          </p:nvSpPr>
          <p:spPr>
            <a:xfrm>
              <a:off x="203197" y="550907"/>
              <a:ext cx="8737594" cy="4450640"/>
            </a:xfrm>
            <a:custGeom>
              <a:avLst>
                <a:gd name="f0" fmla="val 481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91421" tIns="45701" rIns="91421" bIns="45701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013" b="0" i="0" u="none" strike="noStrike" kern="0" cap="none" spc="0" baseline="0">
                <a:solidFill>
                  <a:srgbClr val="FFFFFF"/>
                </a:solidFill>
                <a:uFillTx/>
                <a:latin typeface="Dosis"/>
                <a:ea typeface="Dosis"/>
                <a:cs typeface="Dosis"/>
              </a:endParaRPr>
            </a:p>
          </p:txBody>
        </p:sp>
        <p:sp>
          <p:nvSpPr>
            <p:cNvPr id="5" name="Google Shape;47;p62">
              <a:extLst>
                <a:ext uri="{FF2B5EF4-FFF2-40B4-BE49-F238E27FC236}">
                  <a16:creationId xmlns:a16="http://schemas.microsoft.com/office/drawing/2014/main" id="{FA3EA33A-E7A0-2E28-8B27-92160CD8D589}"/>
                </a:ext>
              </a:extLst>
            </p:cNvPr>
            <p:cNvSpPr/>
            <p:nvPr/>
          </p:nvSpPr>
          <p:spPr>
            <a:xfrm>
              <a:off x="203197" y="112132"/>
              <a:ext cx="8737594" cy="615043"/>
            </a:xfrm>
            <a:custGeom>
              <a:avLst>
                <a:gd name="f0" fmla="val 3118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2F2F2"/>
            </a:solidFill>
            <a:ln cap="flat">
              <a:noFill/>
              <a:prstDash val="solid"/>
            </a:ln>
          </p:spPr>
          <p:txBody>
            <a:bodyPr vert="horz" wrap="square" lIns="91421" tIns="45701" rIns="91421" bIns="45701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013" b="0" i="0" u="none" strike="noStrike" kern="0" cap="none" spc="0" baseline="0">
                <a:solidFill>
                  <a:srgbClr val="FFFFFF"/>
                </a:solidFill>
                <a:uFillTx/>
                <a:latin typeface="Dosis"/>
                <a:ea typeface="Dosis"/>
                <a:cs typeface="Dosis"/>
              </a:endParaRPr>
            </a:p>
          </p:txBody>
        </p:sp>
      </p:grpSp>
      <p:sp>
        <p:nvSpPr>
          <p:cNvPr id="6" name="Google Shape;48;p62">
            <a:extLst>
              <a:ext uri="{FF2B5EF4-FFF2-40B4-BE49-F238E27FC236}">
                <a16:creationId xmlns:a16="http://schemas.microsoft.com/office/drawing/2014/main" id="{317A13B7-C035-1C17-D03E-0A288AEDA7E4}"/>
              </a:ext>
            </a:extLst>
          </p:cNvPr>
          <p:cNvSpPr/>
          <p:nvPr/>
        </p:nvSpPr>
        <p:spPr>
          <a:xfrm rot="10800009" flipH="1">
            <a:off x="439808" y="223432"/>
            <a:ext cx="274566" cy="168533"/>
          </a:xfrm>
          <a:custGeom>
            <a:avLst/>
            <a:gdLst>
              <a:gd name="f0" fmla="val w"/>
              <a:gd name="f1" fmla="val h"/>
              <a:gd name="f2" fmla="val 0"/>
              <a:gd name="f3" fmla="val 771785"/>
              <a:gd name="f4" fmla="val 671453"/>
              <a:gd name="f5" fmla="*/ f0 1 771785"/>
              <a:gd name="f6" fmla="*/ f1 1 671453"/>
              <a:gd name="f7" fmla="val f2"/>
              <a:gd name="f8" fmla="val f3"/>
              <a:gd name="f9" fmla="val f4"/>
              <a:gd name="f10" fmla="+- f9 0 f7"/>
              <a:gd name="f11" fmla="+- f8 0 f7"/>
              <a:gd name="f12" fmla="*/ f11 1 771785"/>
              <a:gd name="f13" fmla="*/ f10 1 671453"/>
              <a:gd name="f14" fmla="*/ f7 1 f12"/>
              <a:gd name="f15" fmla="*/ f8 1 f12"/>
              <a:gd name="f16" fmla="*/ f7 1 f13"/>
              <a:gd name="f17" fmla="*/ f9 1 f13"/>
              <a:gd name="f18" fmla="*/ f14 f5 1"/>
              <a:gd name="f19" fmla="*/ f15 f5 1"/>
              <a:gd name="f20" fmla="*/ f17 f6 1"/>
              <a:gd name="f21" fmla="*/ f16 f6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8" t="f21" r="f19" b="f20"/>
            <a:pathLst>
              <a:path w="771785" h="671453">
                <a:moveTo>
                  <a:pt x="f2" y="f2"/>
                </a:moveTo>
                <a:lnTo>
                  <a:pt x="f3" y="f2"/>
                </a:lnTo>
                <a:lnTo>
                  <a:pt x="f3" y="f4"/>
                </a:lnTo>
                <a:lnTo>
                  <a:pt x="f2" y="f4"/>
                </a:lnTo>
                <a:lnTo>
                  <a:pt x="f2" y="f2"/>
                </a:lnTo>
                <a:close/>
              </a:path>
            </a:pathLst>
          </a:custGeom>
          <a:blipFill>
            <a:blip r:embed="rId2" cstate="print">
              <a:alphaModFix/>
            </a:blip>
            <a:stretch>
              <a:fillRect/>
            </a:stretch>
          </a:blipFill>
          <a:ln cap="flat">
            <a:noFill/>
            <a:prstDash val="solid"/>
          </a:ln>
        </p:spPr>
        <p:txBody>
          <a:bodyPr vert="horz" wrap="square" lIns="68570" tIns="34271" rIns="68570" bIns="34271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013" b="1" i="0" u="none" strike="noStrike" kern="0" cap="none" spc="0" baseline="0">
              <a:solidFill>
                <a:srgbClr val="7F7F7F"/>
              </a:solidFill>
              <a:uFillTx/>
              <a:latin typeface="Dosis"/>
              <a:ea typeface="Dosis"/>
              <a:cs typeface="Dosis"/>
            </a:endParaRPr>
          </a:p>
        </p:txBody>
      </p:sp>
      <p:sp>
        <p:nvSpPr>
          <p:cNvPr id="7" name="Google Shape;49;p62">
            <a:extLst>
              <a:ext uri="{FF2B5EF4-FFF2-40B4-BE49-F238E27FC236}">
                <a16:creationId xmlns:a16="http://schemas.microsoft.com/office/drawing/2014/main" id="{2B3A19E9-7A83-66DD-EBF0-15E1ACAE8C51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61585" y="146962"/>
            <a:ext cx="7620829" cy="352967"/>
          </a:xfrm>
          <a:prstGeom prst="rect">
            <a:avLst/>
          </a:prstGeom>
        </p:spPr>
        <p:txBody>
          <a:bodyPr lIns="91421" tIns="45701" rIns="91421" bIns="45701"/>
          <a:lstStyle>
            <a:lvl1pPr>
              <a:defRPr sz="1500" b="1">
                <a:solidFill>
                  <a:srgbClr val="757070"/>
                </a:solidFill>
                <a:latin typeface="Calibri"/>
                <a:ea typeface="Calibri"/>
                <a:cs typeface="Calibri"/>
              </a:defRPr>
            </a:lvl1pPr>
          </a:lstStyle>
          <a:p>
            <a:pPr lvl="0"/>
            <a:endParaRPr lang="fr-FR"/>
          </a:p>
        </p:txBody>
      </p:sp>
      <p:sp>
        <p:nvSpPr>
          <p:cNvPr id="8" name="Google Shape;50;p62">
            <a:extLst>
              <a:ext uri="{FF2B5EF4-FFF2-40B4-BE49-F238E27FC236}">
                <a16:creationId xmlns:a16="http://schemas.microsoft.com/office/drawing/2014/main" id="{26EAC432-9C41-ED3E-4A83-45E2BBDFA7AC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747714" y="514267"/>
            <a:ext cx="7634700" cy="219327"/>
          </a:xfrm>
          <a:prstGeom prst="rect">
            <a:avLst/>
          </a:prstGeom>
        </p:spPr>
        <p:txBody>
          <a:bodyPr lIns="91421" tIns="45701" rIns="91421" bIns="45701">
            <a:noAutofit/>
          </a:bodyPr>
          <a:lstStyle>
            <a:lvl1pPr marL="342900" indent="-171450">
              <a:spcBef>
                <a:spcPts val="750"/>
              </a:spcBef>
              <a:buNone/>
              <a:defRPr sz="1050" i="1">
                <a:solidFill>
                  <a:srgbClr val="AEABAB"/>
                </a:solidFill>
              </a:defRPr>
            </a:lvl1pPr>
          </a:lstStyle>
          <a:p>
            <a:pPr lvl="0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57043435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48;p79">
            <a:extLst>
              <a:ext uri="{FF2B5EF4-FFF2-40B4-BE49-F238E27FC236}">
                <a16:creationId xmlns:a16="http://schemas.microsoft.com/office/drawing/2014/main" id="{575412F3-D3A0-AE57-0813-F102899FB756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1143000" y="2701530"/>
            <a:ext cx="6858000" cy="1241819"/>
          </a:xfrm>
          <a:prstGeom prst="rect">
            <a:avLst/>
          </a:prstGeom>
        </p:spPr>
        <p:txBody>
          <a:bodyPr lIns="91421" tIns="45701" rIns="91421" bIns="45701" anchorCtr="1"/>
          <a:lstStyle>
            <a:lvl1pPr algn="ctr">
              <a:spcBef>
                <a:spcPts val="750"/>
              </a:spcBef>
              <a:buNone/>
              <a:defRPr sz="1800"/>
            </a:lvl1pPr>
          </a:lstStyle>
          <a:p>
            <a:pPr lvl="0"/>
            <a:endParaRPr lang="fr-FR"/>
          </a:p>
        </p:txBody>
      </p:sp>
      <p:sp>
        <p:nvSpPr>
          <p:cNvPr id="3" name="Google Shape;49;p79">
            <a:extLst>
              <a:ext uri="{FF2B5EF4-FFF2-40B4-BE49-F238E27FC236}">
                <a16:creationId xmlns:a16="http://schemas.microsoft.com/office/drawing/2014/main" id="{97901B13-C46E-85BA-225E-67014654B7DF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628650" y="4767260"/>
            <a:ext cx="2057400" cy="273844"/>
          </a:xfrm>
          <a:prstGeom prst="rect">
            <a:avLst/>
          </a:prstGeom>
        </p:spPr>
        <p:txBody>
          <a:bodyPr lIns="91421" tIns="45701" rIns="91421" bIns="45701"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4" name="Google Shape;50;p79">
            <a:extLst>
              <a:ext uri="{FF2B5EF4-FFF2-40B4-BE49-F238E27FC236}">
                <a16:creationId xmlns:a16="http://schemas.microsoft.com/office/drawing/2014/main" id="{A59023D1-5FD1-C856-E0FA-61966CDFF2E5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3028949" y="4767260"/>
            <a:ext cx="3086099" cy="273844"/>
          </a:xfrm>
          <a:prstGeom prst="rect">
            <a:avLst/>
          </a:prstGeom>
        </p:spPr>
        <p:txBody>
          <a:bodyPr lIns="91421" tIns="45701" rIns="91421" bIns="45701"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5" name="Google Shape;51;p79">
            <a:extLst>
              <a:ext uri="{FF2B5EF4-FFF2-40B4-BE49-F238E27FC236}">
                <a16:creationId xmlns:a16="http://schemas.microsoft.com/office/drawing/2014/main" id="{DA9D258F-B1B6-378D-9A35-B05AF48C98E4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6457949" y="4767260"/>
            <a:ext cx="2057400" cy="273844"/>
          </a:xfrm>
          <a:prstGeom prst="rect">
            <a:avLst/>
          </a:prstGeom>
        </p:spPr>
        <p:txBody>
          <a:bodyPr lIns="91421" tIns="45701" rIns="91421" bIns="45701"/>
          <a:lstStyle>
            <a:lvl1pPr>
              <a:defRPr/>
            </a:lvl1pPr>
          </a:lstStyle>
          <a:p>
            <a:pPr lvl="0"/>
            <a:fld id="{BBE84098-2294-4EF7-98CF-E51B5DE54DE1}" type="slidenum">
              <a:rPr/>
              <a:pPr lvl="0"/>
              <a:t>‹N°›</a:t>
            </a:fld>
            <a:endParaRPr lang="fr-FR"/>
          </a:p>
        </p:txBody>
      </p:sp>
      <p:grpSp>
        <p:nvGrpSpPr>
          <p:cNvPr id="6" name="Google Shape;52;p79">
            <a:extLst>
              <a:ext uri="{FF2B5EF4-FFF2-40B4-BE49-F238E27FC236}">
                <a16:creationId xmlns:a16="http://schemas.microsoft.com/office/drawing/2014/main" id="{7A8F863C-2A74-ABE1-2206-DDF95A963332}"/>
              </a:ext>
            </a:extLst>
          </p:cNvPr>
          <p:cNvGrpSpPr/>
          <p:nvPr/>
        </p:nvGrpSpPr>
        <p:grpSpPr>
          <a:xfrm>
            <a:off x="0" y="-19879"/>
            <a:ext cx="9144000" cy="5143499"/>
            <a:chOff x="0" y="-19879"/>
            <a:chExt cx="9144000" cy="5143499"/>
          </a:xfrm>
        </p:grpSpPr>
        <p:sp>
          <p:nvSpPr>
            <p:cNvPr id="7" name="Google Shape;53;p79">
              <a:extLst>
                <a:ext uri="{FF2B5EF4-FFF2-40B4-BE49-F238E27FC236}">
                  <a16:creationId xmlns:a16="http://schemas.microsoft.com/office/drawing/2014/main" id="{DE9A71E9-24B0-CD58-1238-30F60FAA82E4}"/>
                </a:ext>
              </a:extLst>
            </p:cNvPr>
            <p:cNvSpPr/>
            <p:nvPr/>
          </p:nvSpPr>
          <p:spPr>
            <a:xfrm>
              <a:off x="0" y="-19879"/>
              <a:ext cx="9144000" cy="5143499"/>
            </a:xfrm>
            <a:prstGeom prst="rect">
              <a:avLst/>
            </a:prstGeom>
            <a:solidFill>
              <a:srgbClr val="106585"/>
            </a:solidFill>
            <a:ln cap="flat">
              <a:noFill/>
              <a:prstDash val="solid"/>
            </a:ln>
          </p:spPr>
          <p:txBody>
            <a:bodyPr vert="horz" wrap="square" lIns="91421" tIns="45701" rIns="91421" bIns="45701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013" b="0" i="0" u="none" strike="noStrike" kern="0" cap="none" spc="0" baseline="0">
                <a:solidFill>
                  <a:srgbClr val="FFFFFF"/>
                </a:solidFill>
                <a:uFillTx/>
                <a:latin typeface="Dosis"/>
                <a:ea typeface="Dosis"/>
                <a:cs typeface="Dosis"/>
              </a:endParaRPr>
            </a:p>
          </p:txBody>
        </p:sp>
        <p:sp>
          <p:nvSpPr>
            <p:cNvPr id="8" name="Google Shape;54;p79">
              <a:extLst>
                <a:ext uri="{FF2B5EF4-FFF2-40B4-BE49-F238E27FC236}">
                  <a16:creationId xmlns:a16="http://schemas.microsoft.com/office/drawing/2014/main" id="{582E233C-9A8E-EAEF-E20C-69B120F4AA77}"/>
                </a:ext>
              </a:extLst>
            </p:cNvPr>
            <p:cNvSpPr/>
            <p:nvPr/>
          </p:nvSpPr>
          <p:spPr>
            <a:xfrm>
              <a:off x="203197" y="440173"/>
              <a:ext cx="8737594" cy="4580074"/>
            </a:xfrm>
            <a:custGeom>
              <a:avLst>
                <a:gd name="f0" fmla="val 481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91421" tIns="45701" rIns="91421" bIns="45701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013" b="0" i="0" u="none" strike="noStrike" kern="0" cap="none" spc="0" baseline="0">
                <a:solidFill>
                  <a:srgbClr val="FFFFFF"/>
                </a:solidFill>
                <a:uFillTx/>
                <a:latin typeface="Dosis"/>
                <a:ea typeface="Dosis"/>
                <a:cs typeface="Dosis"/>
              </a:endParaRPr>
            </a:p>
          </p:txBody>
        </p:sp>
        <p:sp>
          <p:nvSpPr>
            <p:cNvPr id="9" name="Google Shape;55;p79">
              <a:extLst>
                <a:ext uri="{FF2B5EF4-FFF2-40B4-BE49-F238E27FC236}">
                  <a16:creationId xmlns:a16="http://schemas.microsoft.com/office/drawing/2014/main" id="{D4D55FB1-9E0D-E58E-7C5D-93DCF651E6D2}"/>
                </a:ext>
              </a:extLst>
            </p:cNvPr>
            <p:cNvSpPr/>
            <p:nvPr/>
          </p:nvSpPr>
          <p:spPr>
            <a:xfrm>
              <a:off x="203197" y="135239"/>
              <a:ext cx="8737594" cy="615043"/>
            </a:xfrm>
            <a:custGeom>
              <a:avLst>
                <a:gd name="f0" fmla="val 3118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2F2F2"/>
            </a:solidFill>
            <a:ln cap="flat">
              <a:noFill/>
              <a:prstDash val="solid"/>
            </a:ln>
          </p:spPr>
          <p:txBody>
            <a:bodyPr vert="horz" wrap="square" lIns="91421" tIns="45701" rIns="91421" bIns="45701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013" b="0" i="0" u="none" strike="noStrike" kern="0" cap="none" spc="0" baseline="0">
                <a:solidFill>
                  <a:srgbClr val="FFFFFF"/>
                </a:solidFill>
                <a:uFillTx/>
                <a:latin typeface="Dosis"/>
                <a:ea typeface="Dosis"/>
                <a:cs typeface="Dosis"/>
              </a:endParaRPr>
            </a:p>
          </p:txBody>
        </p:sp>
      </p:grpSp>
      <p:sp>
        <p:nvSpPr>
          <p:cNvPr id="10" name="Google Shape;56;p79">
            <a:extLst>
              <a:ext uri="{FF2B5EF4-FFF2-40B4-BE49-F238E27FC236}">
                <a16:creationId xmlns:a16="http://schemas.microsoft.com/office/drawing/2014/main" id="{D87173D8-889B-C425-0D29-B999C7F59C3C}"/>
              </a:ext>
            </a:extLst>
          </p:cNvPr>
          <p:cNvSpPr/>
          <p:nvPr/>
        </p:nvSpPr>
        <p:spPr>
          <a:xfrm flipH="1">
            <a:off x="8515350" y="272418"/>
            <a:ext cx="274566" cy="168533"/>
          </a:xfrm>
          <a:custGeom>
            <a:avLst/>
            <a:gdLst>
              <a:gd name="f0" fmla="val w"/>
              <a:gd name="f1" fmla="val h"/>
              <a:gd name="f2" fmla="val 0"/>
              <a:gd name="f3" fmla="val 771785"/>
              <a:gd name="f4" fmla="val 671453"/>
              <a:gd name="f5" fmla="*/ f0 1 771785"/>
              <a:gd name="f6" fmla="*/ f1 1 671453"/>
              <a:gd name="f7" fmla="val f2"/>
              <a:gd name="f8" fmla="val f3"/>
              <a:gd name="f9" fmla="val f4"/>
              <a:gd name="f10" fmla="+- f9 0 f7"/>
              <a:gd name="f11" fmla="+- f8 0 f7"/>
              <a:gd name="f12" fmla="*/ f11 1 771785"/>
              <a:gd name="f13" fmla="*/ f10 1 671453"/>
              <a:gd name="f14" fmla="*/ f7 1 f12"/>
              <a:gd name="f15" fmla="*/ f8 1 f12"/>
              <a:gd name="f16" fmla="*/ f7 1 f13"/>
              <a:gd name="f17" fmla="*/ f9 1 f13"/>
              <a:gd name="f18" fmla="*/ f14 f5 1"/>
              <a:gd name="f19" fmla="*/ f15 f5 1"/>
              <a:gd name="f20" fmla="*/ f17 f6 1"/>
              <a:gd name="f21" fmla="*/ f16 f6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8" t="f21" r="f19" b="f20"/>
            <a:pathLst>
              <a:path w="771785" h="671453">
                <a:moveTo>
                  <a:pt x="f2" y="f2"/>
                </a:moveTo>
                <a:lnTo>
                  <a:pt x="f3" y="f2"/>
                </a:lnTo>
                <a:lnTo>
                  <a:pt x="f3" y="f4"/>
                </a:lnTo>
                <a:lnTo>
                  <a:pt x="f2" y="f4"/>
                </a:lnTo>
                <a:lnTo>
                  <a:pt x="f2" y="f2"/>
                </a:lnTo>
                <a:close/>
              </a:path>
            </a:pathLst>
          </a:custGeom>
          <a:blipFill>
            <a:blip r:embed="rId2" cstate="print">
              <a:alphaModFix/>
            </a:blip>
            <a:stretch>
              <a:fillRect/>
            </a:stretch>
          </a:blipFill>
          <a:ln cap="flat">
            <a:noFill/>
            <a:prstDash val="solid"/>
          </a:ln>
        </p:spPr>
        <p:txBody>
          <a:bodyPr vert="horz" wrap="square" lIns="68570" tIns="34271" rIns="68570" bIns="34271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013" b="1" i="0" u="none" strike="noStrike" kern="0" cap="none" spc="0" baseline="0">
              <a:solidFill>
                <a:srgbClr val="7F7F7F"/>
              </a:solidFill>
              <a:uFillTx/>
              <a:latin typeface="Dosis"/>
              <a:ea typeface="Dosis"/>
              <a:cs typeface="Dosis"/>
            </a:endParaRPr>
          </a:p>
        </p:txBody>
      </p:sp>
      <p:sp>
        <p:nvSpPr>
          <p:cNvPr id="11" name="Google Shape;57;p79">
            <a:extLst>
              <a:ext uri="{FF2B5EF4-FFF2-40B4-BE49-F238E27FC236}">
                <a16:creationId xmlns:a16="http://schemas.microsoft.com/office/drawing/2014/main" id="{7D9CFAC8-B793-96C3-F8D1-A7D89D10DFAC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94520" y="392917"/>
            <a:ext cx="7620829" cy="352967"/>
          </a:xfrm>
          <a:prstGeom prst="rect">
            <a:avLst/>
          </a:prstGeom>
        </p:spPr>
        <p:txBody>
          <a:bodyPr lIns="91421" tIns="45701" rIns="91421" bIns="45701"/>
          <a:lstStyle>
            <a:lvl1pPr algn="r">
              <a:defRPr sz="1350" i="1">
                <a:solidFill>
                  <a:srgbClr val="757070"/>
                </a:solidFill>
                <a:latin typeface="Calibri"/>
                <a:ea typeface="Calibri"/>
                <a:cs typeface="Calibri"/>
              </a:defRPr>
            </a:lvl1pPr>
          </a:lstStyle>
          <a:p>
            <a:pPr lvl="0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26177362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491;p65">
            <a:extLst>
              <a:ext uri="{FF2B5EF4-FFF2-40B4-BE49-F238E27FC236}">
                <a16:creationId xmlns:a16="http://schemas.microsoft.com/office/drawing/2014/main" id="{8DCD2498-B407-BC60-820F-AA5B8554842C}"/>
              </a:ext>
            </a:extLst>
          </p:cNvPr>
          <p:cNvSpPr/>
          <p:nvPr/>
        </p:nvSpPr>
        <p:spPr>
          <a:xfrm>
            <a:off x="0" y="0"/>
            <a:ext cx="9144000" cy="5143499"/>
          </a:xfrm>
          <a:prstGeom prst="rect">
            <a:avLst/>
          </a:prstGeom>
          <a:solidFill>
            <a:srgbClr val="FFFFFF"/>
          </a:solidFill>
          <a:ln cap="flat">
            <a:noFill/>
            <a:prstDash val="solid"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400" b="0" i="0" u="none" strike="noStrike" kern="0" cap="none" spc="0" baseline="0">
              <a:solidFill>
                <a:srgbClr val="FFFFFF"/>
              </a:solidFill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3" name="Google Shape;160;p18">
            <a:extLst>
              <a:ext uri="{FF2B5EF4-FFF2-40B4-BE49-F238E27FC236}">
                <a16:creationId xmlns:a16="http://schemas.microsoft.com/office/drawing/2014/main" id="{174A4DD7-3850-3919-2423-FED805B5D52E}"/>
              </a:ext>
            </a:extLst>
          </p:cNvPr>
          <p:cNvSpPr/>
          <p:nvPr userDrawn="1"/>
        </p:nvSpPr>
        <p:spPr>
          <a:xfrm>
            <a:off x="40650" y="35618"/>
            <a:ext cx="9078102" cy="558902"/>
          </a:xfrm>
          <a:custGeom>
            <a:avLst>
              <a:gd name="f0" fmla="val 3118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2F2F2"/>
          </a:solidFill>
          <a:ln cap="flat">
            <a:noFill/>
            <a:prstDash val="solid"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000" b="0" i="0" u="none" strike="noStrike" kern="0" cap="none" spc="0" baseline="0">
              <a:solidFill>
                <a:srgbClr val="FFFFFF"/>
              </a:solidFill>
              <a:uFillTx/>
              <a:latin typeface="Dosis"/>
              <a:ea typeface="Dosis"/>
              <a:cs typeface="Dosis"/>
            </a:endParaRPr>
          </a:p>
        </p:txBody>
      </p:sp>
      <p:pic>
        <p:nvPicPr>
          <p:cNvPr id="4" name="Picture 2" descr="Image générée">
            <a:extLst>
              <a:ext uri="{FF2B5EF4-FFF2-40B4-BE49-F238E27FC236}">
                <a16:creationId xmlns:a16="http://schemas.microsoft.com/office/drawing/2014/main" id="{60B2EDB2-A151-DDE9-EE01-A77F5D3A6A73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9" t="24327" r="75793" b="61972"/>
          <a:stretch>
            <a:fillRect/>
          </a:stretch>
        </p:blipFill>
        <p:spPr bwMode="auto">
          <a:xfrm>
            <a:off x="0" y="1777"/>
            <a:ext cx="594323" cy="593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11F3F524-CA06-7C0A-EA15-B050095EF297}"/>
              </a:ext>
            </a:extLst>
          </p:cNvPr>
          <p:cNvSpPr/>
          <p:nvPr userDrawn="1"/>
        </p:nvSpPr>
        <p:spPr>
          <a:xfrm>
            <a:off x="-2893" y="0"/>
            <a:ext cx="9125874" cy="5143500"/>
          </a:xfrm>
          <a:prstGeom prst="rect">
            <a:avLst/>
          </a:prstGeom>
          <a:noFill/>
          <a:ln w="76200" cap="flat" cmpd="sng" algn="ctr">
            <a:solidFill>
              <a:srgbClr val="0F9ED5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29009996"/>
      </p:ext>
    </p:extLst>
  </p:cSld>
  <p:clrMapOvr>
    <a:masterClrMapping/>
  </p:clrMapOvr>
  <p:hf sldNum="0" hdr="0" ftr="0" dt="0"/>
  <p:extLst>
    <p:ext uri="{DCECCB84-F9BA-43D5-87BE-67443E8EF086}">
      <p15:sldGuideLst xmlns:p15="http://schemas.microsoft.com/office/powerpoint/2012/main">
        <p15:guide id="1" orient="horz" pos="162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493;p66">
            <a:extLst>
              <a:ext uri="{FF2B5EF4-FFF2-40B4-BE49-F238E27FC236}">
                <a16:creationId xmlns:a16="http://schemas.microsoft.com/office/drawing/2014/main" id="{4DA05920-DA05-97C0-5204-8E369B08A918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3" name="Google Shape;494;p66">
            <a:extLst>
              <a:ext uri="{FF2B5EF4-FFF2-40B4-BE49-F238E27FC236}">
                <a16:creationId xmlns:a16="http://schemas.microsoft.com/office/drawing/2014/main" id="{B7662C5C-BEE2-9D3A-3BCF-DAC2133B2FC2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4" name="Google Shape;495;p66">
            <a:extLst>
              <a:ext uri="{FF2B5EF4-FFF2-40B4-BE49-F238E27FC236}">
                <a16:creationId xmlns:a16="http://schemas.microsoft.com/office/drawing/2014/main" id="{2F69D0FD-1052-A1D5-EAC3-CCA1C10E4349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8B6157E9-D3C2-408A-8624-22B2CE8B1F99}" type="slidenum">
              <a:rPr/>
              <a:pPr lvl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19940447"/>
      </p:ext>
    </p:extLst>
  </p:cSld>
  <p:clrMapOvr>
    <a:masterClrMapping/>
  </p:clrMapOvr>
  <p:hf sldNum="0"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94714594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able of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497;p67">
            <a:extLst>
              <a:ext uri="{FF2B5EF4-FFF2-40B4-BE49-F238E27FC236}">
                <a16:creationId xmlns:a16="http://schemas.microsoft.com/office/drawing/2014/main" id="{CF925BCC-3266-00E5-83DB-B6DAB2259E45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966298" y="1631088"/>
            <a:ext cx="2305504" cy="451503"/>
          </a:xfrm>
        </p:spPr>
        <p:txBody>
          <a:bodyPr tIns="68570" bIns="68570">
            <a:noAutofit/>
          </a:bodyPr>
          <a:lstStyle>
            <a:lvl1pPr>
              <a:defRPr sz="2400"/>
            </a:lvl1pPr>
          </a:lstStyle>
          <a:p>
            <a:pPr lvl="0"/>
            <a:endParaRPr lang="fr-FR"/>
          </a:p>
        </p:txBody>
      </p:sp>
      <p:sp>
        <p:nvSpPr>
          <p:cNvPr id="3" name="Google Shape;498;p67">
            <a:extLst>
              <a:ext uri="{FF2B5EF4-FFF2-40B4-BE49-F238E27FC236}">
                <a16:creationId xmlns:a16="http://schemas.microsoft.com/office/drawing/2014/main" id="{EB6B4C87-1E25-2468-A4C4-967F7AEAC773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1966307" y="2129189"/>
            <a:ext cx="2305504" cy="484796"/>
          </a:xfr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1400"/>
            </a:lvl1pPr>
          </a:lstStyle>
          <a:p>
            <a:pPr lvl="0"/>
            <a:endParaRPr lang="fr-FR"/>
          </a:p>
        </p:txBody>
      </p:sp>
      <p:sp>
        <p:nvSpPr>
          <p:cNvPr id="4" name="Google Shape;499;p67">
            <a:extLst>
              <a:ext uri="{FF2B5EF4-FFF2-40B4-BE49-F238E27FC236}">
                <a16:creationId xmlns:a16="http://schemas.microsoft.com/office/drawing/2014/main" id="{39210B93-8B65-645A-BBB7-65AE3DEFEB2B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6015188" y="2129189"/>
            <a:ext cx="2305504" cy="484796"/>
          </a:xfr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1400"/>
            </a:lvl1pPr>
          </a:lstStyle>
          <a:p>
            <a:pPr lvl="0"/>
            <a:endParaRPr lang="fr-FR"/>
          </a:p>
        </p:txBody>
      </p:sp>
      <p:sp>
        <p:nvSpPr>
          <p:cNvPr id="5" name="Google Shape;500;p67">
            <a:extLst>
              <a:ext uri="{FF2B5EF4-FFF2-40B4-BE49-F238E27FC236}">
                <a16:creationId xmlns:a16="http://schemas.microsoft.com/office/drawing/2014/main" id="{03DAEC6C-D1A6-F2F1-6ED4-406497D0CC4B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1966325" y="3138028"/>
            <a:ext cx="2305504" cy="527700"/>
          </a:xfrm>
        </p:spPr>
        <p:txBody>
          <a:bodyPr tIns="68570" bIns="68570">
            <a:noAutofit/>
          </a:bodyPr>
          <a:lstStyle>
            <a:lvl1pPr>
              <a:defRPr sz="2400"/>
            </a:lvl1pPr>
          </a:lstStyle>
          <a:p>
            <a:pPr lvl="0"/>
            <a:endParaRPr lang="fr-FR"/>
          </a:p>
        </p:txBody>
      </p:sp>
      <p:sp>
        <p:nvSpPr>
          <p:cNvPr id="6" name="Google Shape;501;p67">
            <a:extLst>
              <a:ext uri="{FF2B5EF4-FFF2-40B4-BE49-F238E27FC236}">
                <a16:creationId xmlns:a16="http://schemas.microsoft.com/office/drawing/2014/main" id="{51E04F81-23B8-C78E-D713-B689EDBD2BAB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1966307" y="3626574"/>
            <a:ext cx="2305504" cy="484796"/>
          </a:xfr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1400"/>
            </a:lvl1pPr>
          </a:lstStyle>
          <a:p>
            <a:pPr lvl="0"/>
            <a:endParaRPr lang="fr-FR"/>
          </a:p>
        </p:txBody>
      </p:sp>
      <p:sp>
        <p:nvSpPr>
          <p:cNvPr id="7" name="Google Shape;502;p67">
            <a:extLst>
              <a:ext uri="{FF2B5EF4-FFF2-40B4-BE49-F238E27FC236}">
                <a16:creationId xmlns:a16="http://schemas.microsoft.com/office/drawing/2014/main" id="{B8710246-E898-CC3D-672D-7E596EA2256D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6015188" y="3626574"/>
            <a:ext cx="2305504" cy="484796"/>
          </a:xfr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1400"/>
            </a:lvl1pPr>
          </a:lstStyle>
          <a:p>
            <a:pPr lvl="0"/>
            <a:endParaRPr lang="fr-FR"/>
          </a:p>
        </p:txBody>
      </p:sp>
      <p:sp>
        <p:nvSpPr>
          <p:cNvPr id="8" name="Google Shape;503;p67">
            <a:extLst>
              <a:ext uri="{FF2B5EF4-FFF2-40B4-BE49-F238E27FC236}">
                <a16:creationId xmlns:a16="http://schemas.microsoft.com/office/drawing/2014/main" id="{43A26227-ABF2-ADEC-FC28-CC9C81DFE4DA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823316" y="1815449"/>
            <a:ext cx="1143000" cy="572697"/>
          </a:xfr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9" name="Google Shape;504;p67">
            <a:extLst>
              <a:ext uri="{FF2B5EF4-FFF2-40B4-BE49-F238E27FC236}">
                <a16:creationId xmlns:a16="http://schemas.microsoft.com/office/drawing/2014/main" id="{55B0B7A6-C686-F466-E78B-8DD743EE34AE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823316" y="3349118"/>
            <a:ext cx="1143000" cy="572697"/>
          </a:xfr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10" name="Google Shape;505;p67">
            <a:extLst>
              <a:ext uri="{FF2B5EF4-FFF2-40B4-BE49-F238E27FC236}">
                <a16:creationId xmlns:a16="http://schemas.microsoft.com/office/drawing/2014/main" id="{11D89E29-214D-5D9B-15FF-3B8B49A82131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4872197" y="1815449"/>
            <a:ext cx="1143000" cy="572697"/>
          </a:xfr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11" name="Google Shape;506;p67">
            <a:extLst>
              <a:ext uri="{FF2B5EF4-FFF2-40B4-BE49-F238E27FC236}">
                <a16:creationId xmlns:a16="http://schemas.microsoft.com/office/drawing/2014/main" id="{D1000CDB-BC4D-095F-A49B-82F6F80116B2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4872197" y="3349118"/>
            <a:ext cx="1143000" cy="572697"/>
          </a:xfr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12" name="Google Shape;507;p67">
            <a:extLst>
              <a:ext uri="{FF2B5EF4-FFF2-40B4-BE49-F238E27FC236}">
                <a16:creationId xmlns:a16="http://schemas.microsoft.com/office/drawing/2014/main" id="{8B14D2EC-4D0A-5FCE-B5AF-C9CDD90C8001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6015197" y="1631088"/>
            <a:ext cx="2305504" cy="451503"/>
          </a:xfrm>
        </p:spPr>
        <p:txBody>
          <a:bodyPr tIns="68570" bIns="68570">
            <a:noAutofit/>
          </a:bodyPr>
          <a:lstStyle>
            <a:lvl1pPr>
              <a:defRPr sz="2400"/>
            </a:lvl1pPr>
          </a:lstStyle>
          <a:p>
            <a:pPr lvl="0"/>
            <a:endParaRPr lang="fr-FR"/>
          </a:p>
        </p:txBody>
      </p:sp>
      <p:sp>
        <p:nvSpPr>
          <p:cNvPr id="13" name="Google Shape;508;p67">
            <a:extLst>
              <a:ext uri="{FF2B5EF4-FFF2-40B4-BE49-F238E27FC236}">
                <a16:creationId xmlns:a16="http://schemas.microsoft.com/office/drawing/2014/main" id="{7A73A6B7-8C69-7EFA-B4F4-DD7AA0B53C95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6015224" y="3138028"/>
            <a:ext cx="2305504" cy="527700"/>
          </a:xfrm>
        </p:spPr>
        <p:txBody>
          <a:bodyPr tIns="68570" bIns="68570">
            <a:noAutofit/>
          </a:bodyPr>
          <a:lstStyle>
            <a:lvl1pPr>
              <a:defRPr sz="2400"/>
            </a:lvl1pPr>
          </a:lstStyle>
          <a:p>
            <a:pPr lvl="0"/>
            <a:endParaRPr lang="fr-FR"/>
          </a:p>
        </p:txBody>
      </p:sp>
      <p:sp>
        <p:nvSpPr>
          <p:cNvPr id="14" name="Google Shape;509;p67">
            <a:extLst>
              <a:ext uri="{FF2B5EF4-FFF2-40B4-BE49-F238E27FC236}">
                <a16:creationId xmlns:a16="http://schemas.microsoft.com/office/drawing/2014/main" id="{AD618D25-4AA8-1547-6FDC-6E6A69DF1E61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719998" y="445029"/>
            <a:ext cx="7704002" cy="572697"/>
          </a:xfrm>
        </p:spPr>
        <p:txBody>
          <a:bodyPr tIns="68570" bIns="68570" anchor="t">
            <a:noAutofit/>
          </a:bodyPr>
          <a:lstStyle>
            <a:lvl1pPr>
              <a:defRPr/>
            </a:lvl1pPr>
          </a:lstStyle>
          <a:p>
            <a:pPr lvl="0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79677467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511;p68">
            <a:extLst>
              <a:ext uri="{FF2B5EF4-FFF2-40B4-BE49-F238E27FC236}">
                <a16:creationId xmlns:a16="http://schemas.microsoft.com/office/drawing/2014/main" id="{C834E8AD-D0CC-0AAC-49FE-EC7EEDBDF39F}"/>
              </a:ext>
            </a:extLst>
          </p:cNvPr>
          <p:cNvSpPr/>
          <p:nvPr/>
        </p:nvSpPr>
        <p:spPr>
          <a:xfrm>
            <a:off x="927695" y="529574"/>
            <a:ext cx="7258799" cy="4034104"/>
          </a:xfrm>
          <a:custGeom>
            <a:avLst>
              <a:gd name="f0" fmla="val 576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 w="9528" cap="flat">
            <a:solidFill>
              <a:srgbClr val="D8D8D8"/>
            </a:solidFill>
            <a:prstDash val="solid"/>
            <a:miter/>
          </a:ln>
          <a:effectLst>
            <a:outerShdw dir="16200000" algn="tl">
              <a:srgbClr val="000000">
                <a:alpha val="6669"/>
              </a:srgbClr>
            </a:outerShdw>
          </a:effectLst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400" b="0" i="0" u="none" strike="noStrike" kern="0" cap="none" spc="0" baseline="0">
              <a:solidFill>
                <a:srgbClr val="FFFFFF"/>
              </a:solidFill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3" name="Google Shape;512;p68">
            <a:extLst>
              <a:ext uri="{FF2B5EF4-FFF2-40B4-BE49-F238E27FC236}">
                <a16:creationId xmlns:a16="http://schemas.microsoft.com/office/drawing/2014/main" id="{73E14CB7-952E-750B-847E-2871D447D3F6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4" name="Google Shape;513;p68">
            <a:extLst>
              <a:ext uri="{FF2B5EF4-FFF2-40B4-BE49-F238E27FC236}">
                <a16:creationId xmlns:a16="http://schemas.microsoft.com/office/drawing/2014/main" id="{5A0CDD4B-0C85-BBD7-6558-0BBAB62583CA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5" name="Google Shape;514;p68">
            <a:extLst>
              <a:ext uri="{FF2B5EF4-FFF2-40B4-BE49-F238E27FC236}">
                <a16:creationId xmlns:a16="http://schemas.microsoft.com/office/drawing/2014/main" id="{8B330D25-7C45-39E3-A0FE-8DA888E22658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B716F95A-7BFD-4DA4-88A8-F559202A1395}" type="slidenum">
              <a:rPr/>
              <a:pPr lvl="0"/>
              <a:t>‹N°›</a:t>
            </a:fld>
            <a:endParaRPr lang="fr-FR"/>
          </a:p>
        </p:txBody>
      </p:sp>
      <p:sp>
        <p:nvSpPr>
          <p:cNvPr id="6" name="Google Shape;515;p68">
            <a:extLst>
              <a:ext uri="{FF2B5EF4-FFF2-40B4-BE49-F238E27FC236}">
                <a16:creationId xmlns:a16="http://schemas.microsoft.com/office/drawing/2014/main" id="{9BD0DDA9-52FF-CC22-80B7-4A67850D739C}"/>
              </a:ext>
            </a:extLst>
          </p:cNvPr>
          <p:cNvSpPr/>
          <p:nvPr/>
        </p:nvSpPr>
        <p:spPr>
          <a:xfrm>
            <a:off x="1020314" y="624672"/>
            <a:ext cx="7073697" cy="3864903"/>
          </a:xfrm>
          <a:prstGeom prst="rect">
            <a:avLst/>
          </a:prstGeom>
          <a:solidFill>
            <a:srgbClr val="E3EEF2"/>
          </a:solidFill>
          <a:ln cap="flat">
            <a:noFill/>
            <a:prstDash val="solid"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400" b="0" i="0" u="none" strike="noStrike" kern="0" cap="none" spc="0" baseline="0">
              <a:solidFill>
                <a:srgbClr val="FFFFFF"/>
              </a:solidFill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7" name="Google Shape;516;p68">
            <a:extLst>
              <a:ext uri="{FF2B5EF4-FFF2-40B4-BE49-F238E27FC236}">
                <a16:creationId xmlns:a16="http://schemas.microsoft.com/office/drawing/2014/main" id="{07CC2D29-98DC-A9A3-BC11-86FBB3F5FF04}"/>
              </a:ext>
            </a:extLst>
          </p:cNvPr>
          <p:cNvSpPr/>
          <p:nvPr/>
        </p:nvSpPr>
        <p:spPr>
          <a:xfrm>
            <a:off x="1128488" y="718947"/>
            <a:ext cx="6857396" cy="3676500"/>
          </a:xfrm>
          <a:prstGeom prst="rect">
            <a:avLst/>
          </a:prstGeom>
          <a:solidFill>
            <a:srgbClr val="FFFFFF"/>
          </a:solidFill>
          <a:ln cap="flat">
            <a:noFill/>
            <a:prstDash val="solid"/>
          </a:ln>
          <a:effectLst>
            <a:outerShdw dir="16200000" algn="tl">
              <a:srgbClr val="000000">
                <a:alpha val="4710"/>
              </a:srgbClr>
            </a:outerShdw>
          </a:effectLst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400" b="0" i="0" u="none" strike="noStrike" kern="0" cap="none" spc="0" baseline="0">
              <a:solidFill>
                <a:srgbClr val="FFFFFF"/>
              </a:solidFill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8" name="Google Shape;517;p68">
            <a:extLst>
              <a:ext uri="{FF2B5EF4-FFF2-40B4-BE49-F238E27FC236}">
                <a16:creationId xmlns:a16="http://schemas.microsoft.com/office/drawing/2014/main" id="{9C96FC76-BFA9-CD69-BD65-5EAE59F31BCE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441176" y="1733757"/>
            <a:ext cx="5829300" cy="1676104"/>
          </a:xfrm>
        </p:spPr>
        <p:txBody>
          <a:bodyPr anchorCtr="1"/>
          <a:lstStyle>
            <a:lvl1pPr algn="ctr">
              <a:defRPr sz="4100" b="1">
                <a:solidFill>
                  <a:srgbClr val="44546A"/>
                </a:solidFill>
              </a:defRPr>
            </a:lvl1pPr>
          </a:lstStyle>
          <a:p>
            <a:pPr lvl="0"/>
            <a:endParaRPr lang="fr-FR"/>
          </a:p>
        </p:txBody>
      </p:sp>
      <p:sp>
        <p:nvSpPr>
          <p:cNvPr id="9" name="Google Shape;518;p68">
            <a:extLst>
              <a:ext uri="{FF2B5EF4-FFF2-40B4-BE49-F238E27FC236}">
                <a16:creationId xmlns:a16="http://schemas.microsoft.com/office/drawing/2014/main" id="{9CDF0A8B-D2A8-8531-0A48-A7B5C904D9AD}"/>
              </a:ext>
            </a:extLst>
          </p:cNvPr>
          <p:cNvSpPr/>
          <p:nvPr/>
        </p:nvSpPr>
        <p:spPr>
          <a:xfrm>
            <a:off x="1329875" y="4020123"/>
            <a:ext cx="6458096" cy="80403"/>
          </a:xfrm>
          <a:prstGeom prst="rect">
            <a:avLst/>
          </a:prstGeom>
          <a:solidFill>
            <a:srgbClr val="FFC000"/>
          </a:solidFill>
          <a:ln cap="flat">
            <a:noFill/>
            <a:prstDash val="solid"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400" b="0" i="0" u="none" strike="noStrike" kern="0" cap="none" spc="0" baseline="0">
              <a:solidFill>
                <a:srgbClr val="FFFFFF"/>
              </a:solidFill>
              <a:uFillTx/>
              <a:latin typeface="Calibri"/>
              <a:ea typeface="Calibri"/>
              <a:cs typeface="Calibri"/>
            </a:endParaRPr>
          </a:p>
        </p:txBody>
      </p:sp>
      <p:pic>
        <p:nvPicPr>
          <p:cNvPr id="10" name="Google Shape;519;p68">
            <a:extLst>
              <a:ext uri="{FF2B5EF4-FFF2-40B4-BE49-F238E27FC236}">
                <a16:creationId xmlns:a16="http://schemas.microsoft.com/office/drawing/2014/main" id="{42C4DF8D-7AF0-C809-E073-5244917F0EBC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/>
          </a:blip>
          <a:srcRect/>
          <a:stretch>
            <a:fillRect/>
          </a:stretch>
        </p:blipFill>
        <p:spPr>
          <a:xfrm>
            <a:off x="4111599" y="1043504"/>
            <a:ext cx="690326" cy="690326"/>
          </a:xfrm>
          <a:prstGeom prst="rect">
            <a:avLst/>
          </a:prstGeom>
          <a:noFill/>
          <a:ln cap="flat">
            <a:noFill/>
          </a:ln>
        </p:spPr>
      </p:pic>
    </p:spTree>
    <p:extLst>
      <p:ext uri="{BB962C8B-B14F-4D97-AF65-F5344CB8AC3E}">
        <p14:creationId xmlns:p14="http://schemas.microsoft.com/office/powerpoint/2010/main" val="4121562659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oogle Shape;521;p69">
            <a:extLst>
              <a:ext uri="{FF2B5EF4-FFF2-40B4-BE49-F238E27FC236}">
                <a16:creationId xmlns:a16="http://schemas.microsoft.com/office/drawing/2014/main" id="{E1132AAE-A11F-97F5-0B42-1A763B9E894A}"/>
              </a:ext>
            </a:extLst>
          </p:cNvPr>
          <p:cNvGrpSpPr/>
          <p:nvPr/>
        </p:nvGrpSpPr>
        <p:grpSpPr>
          <a:xfrm>
            <a:off x="0" y="-28529"/>
            <a:ext cx="9144457" cy="5143499"/>
            <a:chOff x="0" y="-28529"/>
            <a:chExt cx="9144457" cy="5143499"/>
          </a:xfrm>
        </p:grpSpPr>
        <p:sp>
          <p:nvSpPr>
            <p:cNvPr id="3" name="Google Shape;522;p69">
              <a:extLst>
                <a:ext uri="{FF2B5EF4-FFF2-40B4-BE49-F238E27FC236}">
                  <a16:creationId xmlns:a16="http://schemas.microsoft.com/office/drawing/2014/main" id="{58F3B44E-6C77-60E3-6568-F71FA62478A2}"/>
                </a:ext>
              </a:extLst>
            </p:cNvPr>
            <p:cNvSpPr/>
            <p:nvPr/>
          </p:nvSpPr>
          <p:spPr>
            <a:xfrm>
              <a:off x="0" y="-28529"/>
              <a:ext cx="9144457" cy="5143499"/>
            </a:xfrm>
            <a:prstGeom prst="rect">
              <a:avLst/>
            </a:prstGeom>
            <a:solidFill>
              <a:srgbClr val="106585"/>
            </a:solidFill>
            <a:ln cap="flat">
              <a:noFill/>
              <a:prstDash val="solid"/>
            </a:ln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000" b="0" i="0" u="none" strike="noStrike" kern="0" cap="none" spc="0" baseline="0">
                <a:solidFill>
                  <a:srgbClr val="FFFFFF"/>
                </a:solidFill>
                <a:uFillTx/>
                <a:latin typeface="Dosis"/>
                <a:ea typeface="Dosis"/>
                <a:cs typeface="Dosis"/>
              </a:endParaRPr>
            </a:p>
          </p:txBody>
        </p:sp>
        <p:sp>
          <p:nvSpPr>
            <p:cNvPr id="4" name="Google Shape;523;p69">
              <a:extLst>
                <a:ext uri="{FF2B5EF4-FFF2-40B4-BE49-F238E27FC236}">
                  <a16:creationId xmlns:a16="http://schemas.microsoft.com/office/drawing/2014/main" id="{BA48D259-A87E-4BE0-DBF4-1F539C8D1B3D}"/>
                </a:ext>
              </a:extLst>
            </p:cNvPr>
            <p:cNvSpPr/>
            <p:nvPr/>
          </p:nvSpPr>
          <p:spPr>
            <a:xfrm>
              <a:off x="203207" y="550907"/>
              <a:ext cx="8738033" cy="4450649"/>
            </a:xfrm>
            <a:custGeom>
              <a:avLst>
                <a:gd name="f0" fmla="val 481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000" b="0" i="0" u="none" strike="noStrike" kern="0" cap="none" spc="0" baseline="0">
                <a:solidFill>
                  <a:srgbClr val="FFFFFF"/>
                </a:solidFill>
                <a:uFillTx/>
                <a:latin typeface="Dosis"/>
                <a:ea typeface="Dosis"/>
                <a:cs typeface="Dosis"/>
              </a:endParaRPr>
            </a:p>
          </p:txBody>
        </p:sp>
        <p:sp>
          <p:nvSpPr>
            <p:cNvPr id="5" name="Google Shape;524;p69">
              <a:extLst>
                <a:ext uri="{FF2B5EF4-FFF2-40B4-BE49-F238E27FC236}">
                  <a16:creationId xmlns:a16="http://schemas.microsoft.com/office/drawing/2014/main" id="{25EA2D82-132D-1369-ABC2-421DC0A1F9EB}"/>
                </a:ext>
              </a:extLst>
            </p:cNvPr>
            <p:cNvSpPr/>
            <p:nvPr/>
          </p:nvSpPr>
          <p:spPr>
            <a:xfrm>
              <a:off x="203207" y="112132"/>
              <a:ext cx="8738033" cy="614998"/>
            </a:xfrm>
            <a:custGeom>
              <a:avLst>
                <a:gd name="f0" fmla="val 3118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2F2F2"/>
            </a:solidFill>
            <a:ln cap="flat">
              <a:noFill/>
              <a:prstDash val="solid"/>
            </a:ln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000" b="0" i="0" u="none" strike="noStrike" kern="0" cap="none" spc="0" baseline="0">
                <a:solidFill>
                  <a:srgbClr val="FFFFFF"/>
                </a:solidFill>
                <a:uFillTx/>
                <a:latin typeface="Dosis"/>
                <a:ea typeface="Dosis"/>
                <a:cs typeface="Dosis"/>
              </a:endParaRPr>
            </a:p>
          </p:txBody>
        </p:sp>
      </p:grpSp>
      <p:sp>
        <p:nvSpPr>
          <p:cNvPr id="6" name="Google Shape;525;p69">
            <a:extLst>
              <a:ext uri="{FF2B5EF4-FFF2-40B4-BE49-F238E27FC236}">
                <a16:creationId xmlns:a16="http://schemas.microsoft.com/office/drawing/2014/main" id="{8A94A91F-5389-2670-B9E3-C4086C4175C5}"/>
              </a:ext>
            </a:extLst>
          </p:cNvPr>
          <p:cNvSpPr/>
          <p:nvPr/>
        </p:nvSpPr>
        <p:spPr>
          <a:xfrm rot="10800009" flipH="1">
            <a:off x="439807" y="224110"/>
            <a:ext cx="275911" cy="167865"/>
          </a:xfrm>
          <a:custGeom>
            <a:avLst/>
            <a:gdLst>
              <a:gd name="f0" fmla="val w"/>
              <a:gd name="f1" fmla="val h"/>
              <a:gd name="f2" fmla="val 0"/>
              <a:gd name="f3" fmla="val 771785"/>
              <a:gd name="f4" fmla="val 671453"/>
              <a:gd name="f5" fmla="*/ f0 1 771785"/>
              <a:gd name="f6" fmla="*/ f1 1 671453"/>
              <a:gd name="f7" fmla="val f2"/>
              <a:gd name="f8" fmla="val f3"/>
              <a:gd name="f9" fmla="val f4"/>
              <a:gd name="f10" fmla="+- f9 0 f7"/>
              <a:gd name="f11" fmla="+- f8 0 f7"/>
              <a:gd name="f12" fmla="*/ f11 1 771785"/>
              <a:gd name="f13" fmla="*/ f10 1 671453"/>
              <a:gd name="f14" fmla="*/ f7 1 f12"/>
              <a:gd name="f15" fmla="*/ f8 1 f12"/>
              <a:gd name="f16" fmla="*/ f7 1 f13"/>
              <a:gd name="f17" fmla="*/ f9 1 f13"/>
              <a:gd name="f18" fmla="*/ f14 f5 1"/>
              <a:gd name="f19" fmla="*/ f15 f5 1"/>
              <a:gd name="f20" fmla="*/ f17 f6 1"/>
              <a:gd name="f21" fmla="*/ f16 f6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8" t="f21" r="f19" b="f20"/>
            <a:pathLst>
              <a:path w="771785" h="671453">
                <a:moveTo>
                  <a:pt x="f2" y="f2"/>
                </a:moveTo>
                <a:lnTo>
                  <a:pt x="f3" y="f2"/>
                </a:lnTo>
                <a:lnTo>
                  <a:pt x="f3" y="f4"/>
                </a:lnTo>
                <a:lnTo>
                  <a:pt x="f2" y="f4"/>
                </a:lnTo>
                <a:lnTo>
                  <a:pt x="f2" y="f2"/>
                </a:lnTo>
                <a:close/>
              </a:path>
            </a:pathLst>
          </a:custGeom>
          <a:blipFill>
            <a:blip r:embed="rId2" cstate="print">
              <a:alphaModFix/>
            </a:blip>
            <a:stretch>
              <a:fillRect/>
            </a:stretch>
          </a:blipFill>
          <a:ln cap="flat">
            <a:noFill/>
            <a:prstDash val="solid"/>
          </a:ln>
        </p:spPr>
        <p:txBody>
          <a:bodyPr vert="horz" wrap="square" lIns="68570" tIns="34271" rIns="68570" bIns="34271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000" b="1" i="0" u="none" strike="noStrike" kern="0" cap="none" spc="0" baseline="0">
              <a:solidFill>
                <a:srgbClr val="7F7F7F"/>
              </a:solidFill>
              <a:uFillTx/>
              <a:latin typeface="Dosis"/>
              <a:ea typeface="Dosis"/>
              <a:cs typeface="Dosis"/>
            </a:endParaRPr>
          </a:p>
        </p:txBody>
      </p:sp>
      <p:sp>
        <p:nvSpPr>
          <p:cNvPr id="7" name="Google Shape;526;p69">
            <a:extLst>
              <a:ext uri="{FF2B5EF4-FFF2-40B4-BE49-F238E27FC236}">
                <a16:creationId xmlns:a16="http://schemas.microsoft.com/office/drawing/2014/main" id="{04EAB439-772F-6F75-D477-A7FB3CE89597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61585" y="146962"/>
            <a:ext cx="7620902" cy="353095"/>
          </a:xfrm>
        </p:spPr>
        <p:txBody>
          <a:bodyPr/>
          <a:lstStyle>
            <a:lvl1pPr>
              <a:defRPr sz="1500" b="1">
                <a:solidFill>
                  <a:srgbClr val="757070"/>
                </a:solidFill>
              </a:defRPr>
            </a:lvl1pPr>
          </a:lstStyle>
          <a:p>
            <a:pPr lvl="0"/>
            <a:endParaRPr lang="fr-FR"/>
          </a:p>
        </p:txBody>
      </p:sp>
      <p:sp>
        <p:nvSpPr>
          <p:cNvPr id="8" name="Google Shape;527;p69">
            <a:extLst>
              <a:ext uri="{FF2B5EF4-FFF2-40B4-BE49-F238E27FC236}">
                <a16:creationId xmlns:a16="http://schemas.microsoft.com/office/drawing/2014/main" id="{46EE2467-6C1C-F29A-8AC6-9A4A918DE995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747714" y="514267"/>
            <a:ext cx="7634700" cy="219300"/>
          </a:xfrm>
        </p:spPr>
        <p:txBody>
          <a:bodyPr>
            <a:noAutofit/>
          </a:bodyPr>
          <a:lstStyle>
            <a:lvl1pPr indent="-228600">
              <a:buNone/>
              <a:defRPr sz="1100" i="1">
                <a:solidFill>
                  <a:srgbClr val="AEABAB"/>
                </a:solidFill>
              </a:defRPr>
            </a:lvl1pPr>
          </a:lstStyle>
          <a:p>
            <a:pPr lvl="0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56623586"/>
      </p:ext>
    </p:extLst>
  </p:cSld>
  <p:clrMapOvr>
    <a:masterClrMapping/>
  </p:clrMapOvr>
  <p:hf sldNum="0" hdr="0" ftr="0" dt="0"/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oogle Shape;529;p70">
            <a:extLst>
              <a:ext uri="{FF2B5EF4-FFF2-40B4-BE49-F238E27FC236}">
                <a16:creationId xmlns:a16="http://schemas.microsoft.com/office/drawing/2014/main" id="{71A5561C-CAE0-614C-9C4C-919C456EA048}"/>
              </a:ext>
            </a:extLst>
          </p:cNvPr>
          <p:cNvGrpSpPr/>
          <p:nvPr/>
        </p:nvGrpSpPr>
        <p:grpSpPr>
          <a:xfrm>
            <a:off x="0" y="-28529"/>
            <a:ext cx="9144457" cy="5143499"/>
            <a:chOff x="0" y="-28529"/>
            <a:chExt cx="9144457" cy="5143499"/>
          </a:xfrm>
        </p:grpSpPr>
        <p:sp>
          <p:nvSpPr>
            <p:cNvPr id="3" name="Google Shape;530;p70">
              <a:extLst>
                <a:ext uri="{FF2B5EF4-FFF2-40B4-BE49-F238E27FC236}">
                  <a16:creationId xmlns:a16="http://schemas.microsoft.com/office/drawing/2014/main" id="{42062195-81E7-DA15-6628-22085A1E7532}"/>
                </a:ext>
              </a:extLst>
            </p:cNvPr>
            <p:cNvSpPr/>
            <p:nvPr/>
          </p:nvSpPr>
          <p:spPr>
            <a:xfrm>
              <a:off x="0" y="-28529"/>
              <a:ext cx="9144457" cy="5143499"/>
            </a:xfrm>
            <a:prstGeom prst="rect">
              <a:avLst/>
            </a:prstGeom>
            <a:solidFill>
              <a:srgbClr val="106585"/>
            </a:solidFill>
            <a:ln cap="flat">
              <a:noFill/>
              <a:prstDash val="solid"/>
            </a:ln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000" b="0" i="0" u="none" strike="noStrike" kern="0" cap="none" spc="0" baseline="0">
                <a:solidFill>
                  <a:srgbClr val="FFFFFF"/>
                </a:solidFill>
                <a:uFillTx/>
                <a:latin typeface="Dosis"/>
                <a:ea typeface="Dosis"/>
                <a:cs typeface="Dosis"/>
              </a:endParaRPr>
            </a:p>
          </p:txBody>
        </p:sp>
        <p:sp>
          <p:nvSpPr>
            <p:cNvPr id="4" name="Google Shape;531;p70">
              <a:extLst>
                <a:ext uri="{FF2B5EF4-FFF2-40B4-BE49-F238E27FC236}">
                  <a16:creationId xmlns:a16="http://schemas.microsoft.com/office/drawing/2014/main" id="{6264E128-71B8-9A74-5F5E-2B3942EE2222}"/>
                </a:ext>
              </a:extLst>
            </p:cNvPr>
            <p:cNvSpPr/>
            <p:nvPr/>
          </p:nvSpPr>
          <p:spPr>
            <a:xfrm>
              <a:off x="203207" y="550907"/>
              <a:ext cx="8738033" cy="4450649"/>
            </a:xfrm>
            <a:custGeom>
              <a:avLst>
                <a:gd name="f0" fmla="val 481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000" b="0" i="0" u="none" strike="noStrike" kern="0" cap="none" spc="0" baseline="0">
                <a:solidFill>
                  <a:srgbClr val="FFFFFF"/>
                </a:solidFill>
                <a:uFillTx/>
                <a:latin typeface="Dosis"/>
                <a:ea typeface="Dosis"/>
                <a:cs typeface="Dosis"/>
              </a:endParaRPr>
            </a:p>
          </p:txBody>
        </p:sp>
        <p:sp>
          <p:nvSpPr>
            <p:cNvPr id="5" name="Google Shape;532;p70">
              <a:extLst>
                <a:ext uri="{FF2B5EF4-FFF2-40B4-BE49-F238E27FC236}">
                  <a16:creationId xmlns:a16="http://schemas.microsoft.com/office/drawing/2014/main" id="{4EF17359-8005-BEA3-D4A2-6E33BCCC983A}"/>
                </a:ext>
              </a:extLst>
            </p:cNvPr>
            <p:cNvSpPr/>
            <p:nvPr/>
          </p:nvSpPr>
          <p:spPr>
            <a:xfrm>
              <a:off x="203207" y="112132"/>
              <a:ext cx="8738033" cy="614998"/>
            </a:xfrm>
            <a:custGeom>
              <a:avLst>
                <a:gd name="f0" fmla="val 3118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2F2F2"/>
            </a:solidFill>
            <a:ln cap="flat">
              <a:noFill/>
              <a:prstDash val="solid"/>
            </a:ln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000" b="0" i="0" u="none" strike="noStrike" kern="0" cap="none" spc="0" baseline="0">
                <a:solidFill>
                  <a:srgbClr val="FFFFFF"/>
                </a:solidFill>
                <a:uFillTx/>
                <a:latin typeface="Dosis"/>
                <a:ea typeface="Dosis"/>
                <a:cs typeface="Dosis"/>
              </a:endParaRPr>
            </a:p>
          </p:txBody>
        </p:sp>
      </p:grpSp>
      <p:sp>
        <p:nvSpPr>
          <p:cNvPr id="6" name="Google Shape;533;p70">
            <a:extLst>
              <a:ext uri="{FF2B5EF4-FFF2-40B4-BE49-F238E27FC236}">
                <a16:creationId xmlns:a16="http://schemas.microsoft.com/office/drawing/2014/main" id="{25C829AC-1D3C-FF88-539B-956163707610}"/>
              </a:ext>
            </a:extLst>
          </p:cNvPr>
          <p:cNvSpPr/>
          <p:nvPr/>
        </p:nvSpPr>
        <p:spPr>
          <a:xfrm rot="10800009" flipH="1">
            <a:off x="439807" y="224110"/>
            <a:ext cx="275911" cy="167865"/>
          </a:xfrm>
          <a:custGeom>
            <a:avLst/>
            <a:gdLst>
              <a:gd name="f0" fmla="val w"/>
              <a:gd name="f1" fmla="val h"/>
              <a:gd name="f2" fmla="val 0"/>
              <a:gd name="f3" fmla="val 771785"/>
              <a:gd name="f4" fmla="val 671453"/>
              <a:gd name="f5" fmla="*/ f0 1 771785"/>
              <a:gd name="f6" fmla="*/ f1 1 671453"/>
              <a:gd name="f7" fmla="val f2"/>
              <a:gd name="f8" fmla="val f3"/>
              <a:gd name="f9" fmla="val f4"/>
              <a:gd name="f10" fmla="+- f9 0 f7"/>
              <a:gd name="f11" fmla="+- f8 0 f7"/>
              <a:gd name="f12" fmla="*/ f11 1 771785"/>
              <a:gd name="f13" fmla="*/ f10 1 671453"/>
              <a:gd name="f14" fmla="*/ f7 1 f12"/>
              <a:gd name="f15" fmla="*/ f8 1 f12"/>
              <a:gd name="f16" fmla="*/ f7 1 f13"/>
              <a:gd name="f17" fmla="*/ f9 1 f13"/>
              <a:gd name="f18" fmla="*/ f14 f5 1"/>
              <a:gd name="f19" fmla="*/ f15 f5 1"/>
              <a:gd name="f20" fmla="*/ f17 f6 1"/>
              <a:gd name="f21" fmla="*/ f16 f6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8" t="f21" r="f19" b="f20"/>
            <a:pathLst>
              <a:path w="771785" h="671453">
                <a:moveTo>
                  <a:pt x="f2" y="f2"/>
                </a:moveTo>
                <a:lnTo>
                  <a:pt x="f3" y="f2"/>
                </a:lnTo>
                <a:lnTo>
                  <a:pt x="f3" y="f4"/>
                </a:lnTo>
                <a:lnTo>
                  <a:pt x="f2" y="f4"/>
                </a:lnTo>
                <a:lnTo>
                  <a:pt x="f2" y="f2"/>
                </a:lnTo>
                <a:close/>
              </a:path>
            </a:pathLst>
          </a:custGeom>
          <a:blipFill>
            <a:blip r:embed="rId2" cstate="print">
              <a:alphaModFix/>
            </a:blip>
            <a:stretch>
              <a:fillRect/>
            </a:stretch>
          </a:blipFill>
          <a:ln cap="flat">
            <a:noFill/>
            <a:prstDash val="solid"/>
          </a:ln>
        </p:spPr>
        <p:txBody>
          <a:bodyPr vert="horz" wrap="square" lIns="68570" tIns="34271" rIns="68570" bIns="34271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000" b="1" i="0" u="none" strike="noStrike" kern="0" cap="none" spc="0" baseline="0">
              <a:solidFill>
                <a:srgbClr val="7F7F7F"/>
              </a:solidFill>
              <a:uFillTx/>
              <a:latin typeface="Dosis"/>
              <a:ea typeface="Dosis"/>
              <a:cs typeface="Dosis"/>
            </a:endParaRPr>
          </a:p>
        </p:txBody>
      </p:sp>
    </p:spTree>
    <p:extLst>
      <p:ext uri="{BB962C8B-B14F-4D97-AF65-F5344CB8AC3E}">
        <p14:creationId xmlns:p14="http://schemas.microsoft.com/office/powerpoint/2010/main" val="3739614138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535;p71">
            <a:extLst>
              <a:ext uri="{FF2B5EF4-FFF2-40B4-BE49-F238E27FC236}">
                <a16:creationId xmlns:a16="http://schemas.microsoft.com/office/drawing/2014/main" id="{5C1A14D7-B24C-8BF8-721E-A5A4B052BE6A}"/>
              </a:ext>
            </a:extLst>
          </p:cNvPr>
          <p:cNvSpPr/>
          <p:nvPr/>
        </p:nvSpPr>
        <p:spPr>
          <a:xfrm>
            <a:off x="0" y="0"/>
            <a:ext cx="9144000" cy="5143499"/>
          </a:xfrm>
          <a:prstGeom prst="rect">
            <a:avLst/>
          </a:prstGeom>
          <a:solidFill>
            <a:srgbClr val="FFFFFF"/>
          </a:solidFill>
          <a:ln cap="flat">
            <a:noFill/>
            <a:prstDash val="solid"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400" b="0" i="0" u="none" strike="noStrike" kern="0" cap="none" spc="0" baseline="0">
              <a:solidFill>
                <a:srgbClr val="FFFFFF"/>
              </a:solidFill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3" name="Google Shape;536;p71">
            <a:extLst>
              <a:ext uri="{FF2B5EF4-FFF2-40B4-BE49-F238E27FC236}">
                <a16:creationId xmlns:a16="http://schemas.microsoft.com/office/drawing/2014/main" id="{5A6424C0-6999-FA27-CCAC-D956C37B6729}"/>
              </a:ext>
            </a:extLst>
          </p:cNvPr>
          <p:cNvSpPr txBox="1"/>
          <p:nvPr/>
        </p:nvSpPr>
        <p:spPr>
          <a:xfrm>
            <a:off x="0" y="0"/>
            <a:ext cx="9144000" cy="5143499"/>
          </a:xfrm>
          <a:prstGeom prst="rect">
            <a:avLst/>
          </a:prstGeom>
          <a:solidFill>
            <a:srgbClr val="FFF2CC"/>
          </a:solidFill>
          <a:ln w="9528" cap="flat">
            <a:solidFill>
              <a:srgbClr val="70AD47"/>
            </a:solidFill>
            <a:prstDash val="solid"/>
            <a:miter/>
          </a:ln>
        </p:spPr>
        <p:txBody>
          <a:bodyPr vert="horz" wrap="square" lIns="539998" tIns="270004" rIns="539998" bIns="270004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400" b="0" i="0" u="none" strike="noStrike" kern="0" cap="none" spc="0" baseline="0">
              <a:solidFill>
                <a:srgbClr val="000000"/>
              </a:solidFill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4" name="Google Shape;537;p71">
            <a:extLst>
              <a:ext uri="{FF2B5EF4-FFF2-40B4-BE49-F238E27FC236}">
                <a16:creationId xmlns:a16="http://schemas.microsoft.com/office/drawing/2014/main" id="{B2D0D115-C1D4-8789-5244-E9F75F8B2E50}"/>
              </a:ext>
            </a:extLst>
          </p:cNvPr>
          <p:cNvSpPr txBox="1"/>
          <p:nvPr/>
        </p:nvSpPr>
        <p:spPr>
          <a:xfrm>
            <a:off x="0" y="0"/>
            <a:ext cx="9144000" cy="761996"/>
          </a:xfrm>
          <a:prstGeom prst="rect">
            <a:avLst/>
          </a:prstGeom>
          <a:solidFill>
            <a:srgbClr val="FFC000"/>
          </a:solidFill>
          <a:ln cap="flat">
            <a:noFill/>
          </a:ln>
        </p:spPr>
        <p:txBody>
          <a:bodyPr vert="horz" wrap="square" lIns="68570" tIns="34271" rIns="68570" bIns="34271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400" b="0" i="0" u="none" strike="noStrike" kern="0" cap="none" spc="0" baseline="0">
              <a:solidFill>
                <a:srgbClr val="000000"/>
              </a:solidFill>
              <a:uFillTx/>
              <a:latin typeface="Calibri"/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610264967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6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539;p72">
            <a:extLst>
              <a:ext uri="{FF2B5EF4-FFF2-40B4-BE49-F238E27FC236}">
                <a16:creationId xmlns:a16="http://schemas.microsoft.com/office/drawing/2014/main" id="{231F0D0B-92D7-ACE4-0D49-D20C19A323A0}"/>
              </a:ext>
            </a:extLst>
          </p:cNvPr>
          <p:cNvSpPr/>
          <p:nvPr/>
        </p:nvSpPr>
        <p:spPr>
          <a:xfrm>
            <a:off x="0" y="0"/>
            <a:ext cx="9144000" cy="5143499"/>
          </a:xfrm>
          <a:prstGeom prst="rect">
            <a:avLst/>
          </a:prstGeom>
          <a:solidFill>
            <a:srgbClr val="FFFFFF"/>
          </a:solidFill>
          <a:ln cap="flat">
            <a:noFill/>
            <a:prstDash val="solid"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400" b="0" i="0" u="none" strike="noStrike" kern="0" cap="none" spc="0" baseline="0">
              <a:solidFill>
                <a:srgbClr val="FFFFFF"/>
              </a:solidFill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3" name="Google Shape;540;p72">
            <a:extLst>
              <a:ext uri="{FF2B5EF4-FFF2-40B4-BE49-F238E27FC236}">
                <a16:creationId xmlns:a16="http://schemas.microsoft.com/office/drawing/2014/main" id="{21A1E2D3-5467-6D01-BBDF-28405DD81B2C}"/>
              </a:ext>
            </a:extLst>
          </p:cNvPr>
          <p:cNvSpPr txBox="1"/>
          <p:nvPr/>
        </p:nvSpPr>
        <p:spPr>
          <a:xfrm>
            <a:off x="0" y="0"/>
            <a:ext cx="9144000" cy="5143499"/>
          </a:xfrm>
          <a:prstGeom prst="rect">
            <a:avLst/>
          </a:prstGeom>
          <a:solidFill>
            <a:srgbClr val="FFF2CC"/>
          </a:solidFill>
          <a:ln w="9528" cap="flat">
            <a:solidFill>
              <a:srgbClr val="70AD47"/>
            </a:solidFill>
            <a:prstDash val="solid"/>
            <a:miter/>
          </a:ln>
        </p:spPr>
        <p:txBody>
          <a:bodyPr vert="horz" wrap="square" lIns="539998" tIns="270004" rIns="539998" bIns="270004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400" b="0" i="0" u="none" strike="noStrike" kern="0" cap="none" spc="0" baseline="0">
              <a:solidFill>
                <a:srgbClr val="000000"/>
              </a:solidFill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4" name="Google Shape;541;p72">
            <a:extLst>
              <a:ext uri="{FF2B5EF4-FFF2-40B4-BE49-F238E27FC236}">
                <a16:creationId xmlns:a16="http://schemas.microsoft.com/office/drawing/2014/main" id="{10074BFA-4352-91BC-EE8E-980B63A2B0B3}"/>
              </a:ext>
            </a:extLst>
          </p:cNvPr>
          <p:cNvSpPr txBox="1"/>
          <p:nvPr/>
        </p:nvSpPr>
        <p:spPr>
          <a:xfrm>
            <a:off x="0" y="0"/>
            <a:ext cx="9144000" cy="761996"/>
          </a:xfrm>
          <a:prstGeom prst="rect">
            <a:avLst/>
          </a:prstGeom>
          <a:solidFill>
            <a:srgbClr val="FFC000"/>
          </a:solidFill>
          <a:ln cap="flat">
            <a:noFill/>
          </a:ln>
        </p:spPr>
        <p:txBody>
          <a:bodyPr vert="horz" wrap="square" lIns="68570" tIns="34271" rIns="68570" bIns="34271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400" b="0" i="0" u="none" strike="noStrike" kern="0" cap="none" spc="0" baseline="0">
              <a:solidFill>
                <a:srgbClr val="000000"/>
              </a:solidFill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5" name="Google Shape;542;p72">
            <a:extLst>
              <a:ext uri="{FF2B5EF4-FFF2-40B4-BE49-F238E27FC236}">
                <a16:creationId xmlns:a16="http://schemas.microsoft.com/office/drawing/2014/main" id="{F4588808-0ED8-2A9A-4969-F0BD07764D63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2786405" y="60771"/>
            <a:ext cx="3568199" cy="530699"/>
          </a:xfrm>
        </p:spPr>
        <p:txBody>
          <a:bodyPr anchorCtr="1">
            <a:spAutoFit/>
          </a:bodyPr>
          <a:lstStyle>
            <a:lvl1pPr indent="-228600" algn="ctr">
              <a:lnSpc>
                <a:spcPct val="100000"/>
              </a:lnSpc>
              <a:spcBef>
                <a:spcPts val="0"/>
              </a:spcBef>
              <a:buNone/>
              <a:defRPr sz="3000"/>
            </a:lvl1pPr>
          </a:lstStyle>
          <a:p>
            <a:pPr lvl="0"/>
            <a:endParaRPr lang="fr-FR"/>
          </a:p>
        </p:txBody>
      </p:sp>
      <p:sp>
        <p:nvSpPr>
          <p:cNvPr id="6" name="Google Shape;543;p72">
            <a:extLst>
              <a:ext uri="{FF2B5EF4-FFF2-40B4-BE49-F238E27FC236}">
                <a16:creationId xmlns:a16="http://schemas.microsoft.com/office/drawing/2014/main" id="{13DB6EE4-DD18-EAF0-E9D6-756579346EB4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503496" y="1259000"/>
            <a:ext cx="8134200" cy="2331601"/>
          </a:xfrm>
        </p:spPr>
        <p:txBody>
          <a:bodyPr>
            <a:spAutoFit/>
          </a:bodyPr>
          <a:lstStyle>
            <a:lvl1pPr>
              <a:defRPr/>
            </a:lvl1pPr>
          </a:lstStyle>
          <a:p>
            <a:pPr lvl="0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4304270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545;p73">
            <a:extLst>
              <a:ext uri="{FF2B5EF4-FFF2-40B4-BE49-F238E27FC236}">
                <a16:creationId xmlns:a16="http://schemas.microsoft.com/office/drawing/2014/main" id="{A33F240B-0B5E-EBA8-8FEA-C6635EC71343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3" name="Google Shape;546;p73">
            <a:extLst>
              <a:ext uri="{FF2B5EF4-FFF2-40B4-BE49-F238E27FC236}">
                <a16:creationId xmlns:a16="http://schemas.microsoft.com/office/drawing/2014/main" id="{7C31CAC1-8159-C6EA-5731-BD2A01C7BB62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4" name="Google Shape;547;p73">
            <a:extLst>
              <a:ext uri="{FF2B5EF4-FFF2-40B4-BE49-F238E27FC236}">
                <a16:creationId xmlns:a16="http://schemas.microsoft.com/office/drawing/2014/main" id="{1C2D5408-E128-E9EA-4A80-7F4A2DE293D9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5" name="Google Shape;548;p73">
            <a:extLst>
              <a:ext uri="{FF2B5EF4-FFF2-40B4-BE49-F238E27FC236}">
                <a16:creationId xmlns:a16="http://schemas.microsoft.com/office/drawing/2014/main" id="{A841DAE5-9603-3724-A484-4B8EA254067D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7FFF4B6F-ED69-42FB-8D1C-ADAFE7ECA9F5}" type="slidenum">
              <a:rPr/>
              <a:pPr lvl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55621765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5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oogle Shape;716;p97">
            <a:extLst>
              <a:ext uri="{FF2B5EF4-FFF2-40B4-BE49-F238E27FC236}">
                <a16:creationId xmlns:a16="http://schemas.microsoft.com/office/drawing/2014/main" id="{2DC799F5-6546-2541-9826-98B30925B6E0}"/>
              </a:ext>
            </a:extLst>
          </p:cNvPr>
          <p:cNvGrpSpPr/>
          <p:nvPr/>
        </p:nvGrpSpPr>
        <p:grpSpPr>
          <a:xfrm>
            <a:off x="0" y="0"/>
            <a:ext cx="9144457" cy="5143499"/>
            <a:chOff x="0" y="0"/>
            <a:chExt cx="9144457" cy="5143499"/>
          </a:xfrm>
        </p:grpSpPr>
        <p:sp>
          <p:nvSpPr>
            <p:cNvPr id="3" name="Google Shape;717;p97">
              <a:extLst>
                <a:ext uri="{FF2B5EF4-FFF2-40B4-BE49-F238E27FC236}">
                  <a16:creationId xmlns:a16="http://schemas.microsoft.com/office/drawing/2014/main" id="{A0F21180-3D71-A833-4E5F-3300F70F60F1}"/>
                </a:ext>
              </a:extLst>
            </p:cNvPr>
            <p:cNvSpPr/>
            <p:nvPr/>
          </p:nvSpPr>
          <p:spPr>
            <a:xfrm>
              <a:off x="0" y="0"/>
              <a:ext cx="9144457" cy="5143499"/>
            </a:xfrm>
            <a:prstGeom prst="rect">
              <a:avLst/>
            </a:prstGeom>
            <a:solidFill>
              <a:srgbClr val="106585"/>
            </a:solidFill>
            <a:ln cap="flat">
              <a:noFill/>
              <a:prstDash val="solid"/>
            </a:ln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000" b="0" i="0" u="none" strike="noStrike" kern="0" cap="none" spc="0" baseline="0">
                <a:solidFill>
                  <a:srgbClr val="FFFFFF"/>
                </a:solidFill>
                <a:uFillTx/>
                <a:latin typeface="Dosis"/>
                <a:ea typeface="Dosis"/>
                <a:cs typeface="Dosis"/>
              </a:endParaRPr>
            </a:p>
          </p:txBody>
        </p:sp>
        <p:sp>
          <p:nvSpPr>
            <p:cNvPr id="4" name="Google Shape;718;p97">
              <a:extLst>
                <a:ext uri="{FF2B5EF4-FFF2-40B4-BE49-F238E27FC236}">
                  <a16:creationId xmlns:a16="http://schemas.microsoft.com/office/drawing/2014/main" id="{CC121161-3C15-BFAA-112C-5814F65F9A08}"/>
                </a:ext>
              </a:extLst>
            </p:cNvPr>
            <p:cNvSpPr/>
            <p:nvPr/>
          </p:nvSpPr>
          <p:spPr>
            <a:xfrm>
              <a:off x="203207" y="391975"/>
              <a:ext cx="8738033" cy="4580101"/>
            </a:xfrm>
            <a:custGeom>
              <a:avLst>
                <a:gd name="f0" fmla="val 481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000" b="0" i="0" u="none" strike="noStrike" kern="0" cap="none" spc="0" baseline="0">
                <a:solidFill>
                  <a:srgbClr val="FFFFFF"/>
                </a:solidFill>
                <a:uFillTx/>
                <a:latin typeface="Dosis"/>
                <a:ea typeface="Dosis"/>
                <a:cs typeface="Dosis"/>
              </a:endParaRPr>
            </a:p>
          </p:txBody>
        </p:sp>
        <p:sp>
          <p:nvSpPr>
            <p:cNvPr id="5" name="Google Shape;719;p97">
              <a:extLst>
                <a:ext uri="{FF2B5EF4-FFF2-40B4-BE49-F238E27FC236}">
                  <a16:creationId xmlns:a16="http://schemas.microsoft.com/office/drawing/2014/main" id="{80765D2C-8828-1826-C802-A123F66C6A57}"/>
                </a:ext>
              </a:extLst>
            </p:cNvPr>
            <p:cNvSpPr/>
            <p:nvPr/>
          </p:nvSpPr>
          <p:spPr>
            <a:xfrm>
              <a:off x="203207" y="155118"/>
              <a:ext cx="8738033" cy="614998"/>
            </a:xfrm>
            <a:custGeom>
              <a:avLst>
                <a:gd name="f0" fmla="val 3118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2F2F2"/>
            </a:solidFill>
            <a:ln cap="flat">
              <a:noFill/>
              <a:prstDash val="solid"/>
            </a:ln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000" b="0" i="0" u="none" strike="noStrike" kern="0" cap="none" spc="0" baseline="0">
                <a:solidFill>
                  <a:srgbClr val="FFFFFF"/>
                </a:solidFill>
                <a:uFillTx/>
                <a:latin typeface="Dosis"/>
                <a:ea typeface="Dosis"/>
                <a:cs typeface="Dosis"/>
              </a:endParaRPr>
            </a:p>
          </p:txBody>
        </p:sp>
      </p:grpSp>
      <p:sp>
        <p:nvSpPr>
          <p:cNvPr id="6" name="Google Shape;720;p97">
            <a:extLst>
              <a:ext uri="{FF2B5EF4-FFF2-40B4-BE49-F238E27FC236}">
                <a16:creationId xmlns:a16="http://schemas.microsoft.com/office/drawing/2014/main" id="{3D50F8E4-39AF-8B6E-64CA-76E092D78031}"/>
              </a:ext>
            </a:extLst>
          </p:cNvPr>
          <p:cNvSpPr/>
          <p:nvPr/>
        </p:nvSpPr>
        <p:spPr>
          <a:xfrm rot="10800009" flipH="1">
            <a:off x="371484" y="224274"/>
            <a:ext cx="343439" cy="238365"/>
          </a:xfrm>
          <a:custGeom>
            <a:avLst/>
            <a:gdLst>
              <a:gd name="f0" fmla="val w"/>
              <a:gd name="f1" fmla="val h"/>
              <a:gd name="f2" fmla="val 0"/>
              <a:gd name="f3" fmla="val 771785"/>
              <a:gd name="f4" fmla="val 671453"/>
              <a:gd name="f5" fmla="*/ f0 1 771785"/>
              <a:gd name="f6" fmla="*/ f1 1 671453"/>
              <a:gd name="f7" fmla="val f2"/>
              <a:gd name="f8" fmla="val f3"/>
              <a:gd name="f9" fmla="val f4"/>
              <a:gd name="f10" fmla="+- f9 0 f7"/>
              <a:gd name="f11" fmla="+- f8 0 f7"/>
              <a:gd name="f12" fmla="*/ f11 1 771785"/>
              <a:gd name="f13" fmla="*/ f10 1 671453"/>
              <a:gd name="f14" fmla="*/ f7 1 f12"/>
              <a:gd name="f15" fmla="*/ f8 1 f12"/>
              <a:gd name="f16" fmla="*/ f7 1 f13"/>
              <a:gd name="f17" fmla="*/ f9 1 f13"/>
              <a:gd name="f18" fmla="*/ f14 f5 1"/>
              <a:gd name="f19" fmla="*/ f15 f5 1"/>
              <a:gd name="f20" fmla="*/ f17 f6 1"/>
              <a:gd name="f21" fmla="*/ f16 f6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8" t="f21" r="f19" b="f20"/>
            <a:pathLst>
              <a:path w="771785" h="671453">
                <a:moveTo>
                  <a:pt x="f2" y="f2"/>
                </a:moveTo>
                <a:lnTo>
                  <a:pt x="f3" y="f2"/>
                </a:lnTo>
                <a:lnTo>
                  <a:pt x="f3" y="f4"/>
                </a:lnTo>
                <a:lnTo>
                  <a:pt x="f2" y="f4"/>
                </a:lnTo>
                <a:lnTo>
                  <a:pt x="f2" y="f2"/>
                </a:lnTo>
                <a:close/>
              </a:path>
            </a:pathLst>
          </a:custGeom>
          <a:blipFill>
            <a:blip r:embed="rId2" cstate="print">
              <a:alphaModFix/>
            </a:blip>
            <a:stretch>
              <a:fillRect/>
            </a:stretch>
          </a:blipFill>
          <a:ln cap="flat">
            <a:noFill/>
            <a:prstDash val="solid"/>
          </a:ln>
        </p:spPr>
        <p:txBody>
          <a:bodyPr vert="horz" wrap="square" lIns="68570" tIns="34271" rIns="68570" bIns="34271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000" b="1" i="0" u="none" strike="noStrike" kern="0" cap="none" spc="0" baseline="0">
              <a:solidFill>
                <a:srgbClr val="7F7F7F"/>
              </a:solidFill>
              <a:uFillTx/>
              <a:latin typeface="Dosis"/>
              <a:ea typeface="Dosis"/>
              <a:cs typeface="Dosis"/>
            </a:endParaRPr>
          </a:p>
        </p:txBody>
      </p:sp>
    </p:spTree>
    <p:extLst>
      <p:ext uri="{BB962C8B-B14F-4D97-AF65-F5344CB8AC3E}">
        <p14:creationId xmlns:p14="http://schemas.microsoft.com/office/powerpoint/2010/main" val="2145032488"/>
      </p:ext>
    </p:extLst>
  </p:cSld>
  <p:clrMapOvr>
    <a:masterClrMapping/>
  </p:clrMapOvr>
  <p:hf sldNum="0" hdr="0" ftr="0" dt="0"/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crip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oogle Shape;552;p75">
            <a:extLst>
              <a:ext uri="{FF2B5EF4-FFF2-40B4-BE49-F238E27FC236}">
                <a16:creationId xmlns:a16="http://schemas.microsoft.com/office/drawing/2014/main" id="{F13B3EDB-5E66-EB24-14C9-B291F82D3F24}"/>
              </a:ext>
            </a:extLst>
          </p:cNvPr>
          <p:cNvGrpSpPr/>
          <p:nvPr/>
        </p:nvGrpSpPr>
        <p:grpSpPr>
          <a:xfrm>
            <a:off x="0" y="-28529"/>
            <a:ext cx="9144457" cy="5172303"/>
            <a:chOff x="0" y="-28529"/>
            <a:chExt cx="9144457" cy="5172303"/>
          </a:xfrm>
        </p:grpSpPr>
        <p:sp>
          <p:nvSpPr>
            <p:cNvPr id="3" name="Google Shape;553;p75">
              <a:extLst>
                <a:ext uri="{FF2B5EF4-FFF2-40B4-BE49-F238E27FC236}">
                  <a16:creationId xmlns:a16="http://schemas.microsoft.com/office/drawing/2014/main" id="{9662506F-A2C8-7777-1356-D9DABF20929E}"/>
                </a:ext>
              </a:extLst>
            </p:cNvPr>
            <p:cNvSpPr/>
            <p:nvPr/>
          </p:nvSpPr>
          <p:spPr>
            <a:xfrm>
              <a:off x="0" y="-28529"/>
              <a:ext cx="9144457" cy="5172303"/>
            </a:xfrm>
            <a:prstGeom prst="rect">
              <a:avLst/>
            </a:prstGeom>
            <a:solidFill>
              <a:srgbClr val="106585"/>
            </a:solidFill>
            <a:ln cap="flat">
              <a:noFill/>
              <a:prstDash val="solid"/>
            </a:ln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000" b="0" i="0" u="none" strike="noStrike" kern="0" cap="none" spc="0" baseline="0">
                <a:solidFill>
                  <a:srgbClr val="FFFFFF"/>
                </a:solidFill>
                <a:uFillTx/>
                <a:latin typeface="Dosis"/>
                <a:ea typeface="Dosis"/>
                <a:cs typeface="Dosis"/>
              </a:endParaRPr>
            </a:p>
          </p:txBody>
        </p:sp>
        <p:sp>
          <p:nvSpPr>
            <p:cNvPr id="4" name="Google Shape;554;p75">
              <a:extLst>
                <a:ext uri="{FF2B5EF4-FFF2-40B4-BE49-F238E27FC236}">
                  <a16:creationId xmlns:a16="http://schemas.microsoft.com/office/drawing/2014/main" id="{9C2DA3CD-D541-254C-D744-1184D4EA63D1}"/>
                </a:ext>
              </a:extLst>
            </p:cNvPr>
            <p:cNvSpPr/>
            <p:nvPr/>
          </p:nvSpPr>
          <p:spPr>
            <a:xfrm>
              <a:off x="203207" y="554153"/>
              <a:ext cx="8738033" cy="4475576"/>
            </a:xfrm>
            <a:custGeom>
              <a:avLst>
                <a:gd name="f0" fmla="val 481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000" b="0" i="0" u="none" strike="noStrike" kern="0" cap="none" spc="0" baseline="0">
                <a:solidFill>
                  <a:srgbClr val="FFFFFF"/>
                </a:solidFill>
                <a:uFillTx/>
                <a:latin typeface="Dosis"/>
                <a:ea typeface="Dosis"/>
                <a:cs typeface="Dosis"/>
              </a:endParaRPr>
            </a:p>
          </p:txBody>
        </p:sp>
        <p:sp>
          <p:nvSpPr>
            <p:cNvPr id="5" name="Google Shape;555;p75">
              <a:extLst>
                <a:ext uri="{FF2B5EF4-FFF2-40B4-BE49-F238E27FC236}">
                  <a16:creationId xmlns:a16="http://schemas.microsoft.com/office/drawing/2014/main" id="{E2FB6B64-03CF-EDF0-724C-06B42F2061E0}"/>
                </a:ext>
              </a:extLst>
            </p:cNvPr>
            <p:cNvSpPr/>
            <p:nvPr/>
          </p:nvSpPr>
          <p:spPr>
            <a:xfrm>
              <a:off x="203207" y="112919"/>
              <a:ext cx="8738033" cy="716487"/>
            </a:xfrm>
            <a:custGeom>
              <a:avLst>
                <a:gd name="f0" fmla="val 3118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2F2F2"/>
            </a:solidFill>
            <a:ln cap="flat">
              <a:noFill/>
              <a:prstDash val="solid"/>
            </a:ln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000" b="0" i="0" u="none" strike="noStrike" kern="0" cap="none" spc="0" baseline="0">
                <a:solidFill>
                  <a:srgbClr val="FFFFFF"/>
                </a:solidFill>
                <a:uFillTx/>
                <a:latin typeface="Dosis"/>
                <a:ea typeface="Dosis"/>
                <a:cs typeface="Dosis"/>
              </a:endParaRPr>
            </a:p>
          </p:txBody>
        </p:sp>
      </p:grpSp>
      <p:sp>
        <p:nvSpPr>
          <p:cNvPr id="6" name="Google Shape;556;p75">
            <a:extLst>
              <a:ext uri="{FF2B5EF4-FFF2-40B4-BE49-F238E27FC236}">
                <a16:creationId xmlns:a16="http://schemas.microsoft.com/office/drawing/2014/main" id="{E976A4BF-48DA-5EB2-CE91-0F08723DB9F6}"/>
              </a:ext>
            </a:extLst>
          </p:cNvPr>
          <p:cNvSpPr/>
          <p:nvPr/>
        </p:nvSpPr>
        <p:spPr>
          <a:xfrm rot="10800009" flipH="1">
            <a:off x="439807" y="224110"/>
            <a:ext cx="275911" cy="167865"/>
          </a:xfrm>
          <a:custGeom>
            <a:avLst/>
            <a:gdLst>
              <a:gd name="f0" fmla="val w"/>
              <a:gd name="f1" fmla="val h"/>
              <a:gd name="f2" fmla="val 0"/>
              <a:gd name="f3" fmla="val 771785"/>
              <a:gd name="f4" fmla="val 671453"/>
              <a:gd name="f5" fmla="*/ f0 1 771785"/>
              <a:gd name="f6" fmla="*/ f1 1 671453"/>
              <a:gd name="f7" fmla="val f2"/>
              <a:gd name="f8" fmla="val f3"/>
              <a:gd name="f9" fmla="val f4"/>
              <a:gd name="f10" fmla="+- f9 0 f7"/>
              <a:gd name="f11" fmla="+- f8 0 f7"/>
              <a:gd name="f12" fmla="*/ f11 1 771785"/>
              <a:gd name="f13" fmla="*/ f10 1 671453"/>
              <a:gd name="f14" fmla="*/ f7 1 f12"/>
              <a:gd name="f15" fmla="*/ f8 1 f12"/>
              <a:gd name="f16" fmla="*/ f7 1 f13"/>
              <a:gd name="f17" fmla="*/ f9 1 f13"/>
              <a:gd name="f18" fmla="*/ f14 f5 1"/>
              <a:gd name="f19" fmla="*/ f15 f5 1"/>
              <a:gd name="f20" fmla="*/ f17 f6 1"/>
              <a:gd name="f21" fmla="*/ f16 f6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8" t="f21" r="f19" b="f20"/>
            <a:pathLst>
              <a:path w="771785" h="671453">
                <a:moveTo>
                  <a:pt x="f2" y="f2"/>
                </a:moveTo>
                <a:lnTo>
                  <a:pt x="f3" y="f2"/>
                </a:lnTo>
                <a:lnTo>
                  <a:pt x="f3" y="f4"/>
                </a:lnTo>
                <a:lnTo>
                  <a:pt x="f2" y="f4"/>
                </a:lnTo>
                <a:lnTo>
                  <a:pt x="f2" y="f2"/>
                </a:lnTo>
                <a:close/>
              </a:path>
            </a:pathLst>
          </a:custGeom>
          <a:blipFill>
            <a:blip r:embed="rId2" cstate="print">
              <a:alphaModFix/>
            </a:blip>
            <a:stretch>
              <a:fillRect/>
            </a:stretch>
          </a:blipFill>
          <a:ln cap="flat">
            <a:noFill/>
            <a:prstDash val="solid"/>
          </a:ln>
        </p:spPr>
        <p:txBody>
          <a:bodyPr vert="horz" wrap="square" lIns="68570" tIns="34271" rIns="68570" bIns="34271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000" b="1" i="0" u="none" strike="noStrike" kern="0" cap="none" spc="0" baseline="0">
              <a:solidFill>
                <a:srgbClr val="7F7F7F"/>
              </a:solidFill>
              <a:uFillTx/>
              <a:latin typeface="Dosis"/>
              <a:ea typeface="Dosis"/>
              <a:cs typeface="Dosis"/>
            </a:endParaRPr>
          </a:p>
        </p:txBody>
      </p:sp>
      <p:sp>
        <p:nvSpPr>
          <p:cNvPr id="7" name="Google Shape;557;p75">
            <a:extLst>
              <a:ext uri="{FF2B5EF4-FFF2-40B4-BE49-F238E27FC236}">
                <a16:creationId xmlns:a16="http://schemas.microsoft.com/office/drawing/2014/main" id="{500E773E-2B5A-741E-D874-6EEDF53AFCE3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61585" y="146962"/>
            <a:ext cx="7620902" cy="353095"/>
          </a:xfrm>
        </p:spPr>
        <p:txBody>
          <a:bodyPr/>
          <a:lstStyle>
            <a:lvl1pPr>
              <a:defRPr sz="1500" b="1">
                <a:solidFill>
                  <a:srgbClr val="757070"/>
                </a:solidFill>
              </a:defRPr>
            </a:lvl1pPr>
          </a:lstStyle>
          <a:p>
            <a:pPr lvl="0"/>
            <a:endParaRPr lang="fr-FR"/>
          </a:p>
        </p:txBody>
      </p:sp>
      <p:sp>
        <p:nvSpPr>
          <p:cNvPr id="8" name="Google Shape;558;p75">
            <a:extLst>
              <a:ext uri="{FF2B5EF4-FFF2-40B4-BE49-F238E27FC236}">
                <a16:creationId xmlns:a16="http://schemas.microsoft.com/office/drawing/2014/main" id="{094F2C31-6A65-B685-A53D-EC0BC379E393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747714" y="514267"/>
            <a:ext cx="7634700" cy="219300"/>
          </a:xfrm>
        </p:spPr>
        <p:txBody>
          <a:bodyPr>
            <a:noAutofit/>
          </a:bodyPr>
          <a:lstStyle>
            <a:lvl1pPr indent="-228600">
              <a:buNone/>
              <a:defRPr sz="1100" i="1">
                <a:solidFill>
                  <a:srgbClr val="AEABAB"/>
                </a:solidFill>
              </a:defRPr>
            </a:lvl1pPr>
          </a:lstStyle>
          <a:p>
            <a:pPr lvl="0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61097165"/>
      </p:ext>
    </p:extLst>
  </p:cSld>
  <p:clrMapOvr>
    <a:masterClrMapping/>
  </p:clrMapOvr>
  <p:hf sldNum="0" hdr="0" ftr="0" dt="0"/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7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5">
            <a:extLst>
              <a:ext uri="{FF2B5EF4-FFF2-40B4-BE49-F238E27FC236}">
                <a16:creationId xmlns:a16="http://schemas.microsoft.com/office/drawing/2014/main" id="{6CADE59A-7A5B-05A3-845C-F61FEC80705A}"/>
              </a:ext>
            </a:extLst>
          </p:cNvPr>
          <p:cNvGrpSpPr/>
          <p:nvPr/>
        </p:nvGrpSpPr>
        <p:grpSpPr>
          <a:xfrm>
            <a:off x="0" y="-28529"/>
            <a:ext cx="9144000" cy="5172029"/>
            <a:chOff x="0" y="-28529"/>
            <a:chExt cx="9144000" cy="5172029"/>
          </a:xfrm>
        </p:grpSpPr>
        <p:sp>
          <p:nvSpPr>
            <p:cNvPr id="3" name="Rectangle 7">
              <a:extLst>
                <a:ext uri="{FF2B5EF4-FFF2-40B4-BE49-F238E27FC236}">
                  <a16:creationId xmlns:a16="http://schemas.microsoft.com/office/drawing/2014/main" id="{F1258CA0-0980-2A4F-5F06-FE97703CB837}"/>
                </a:ext>
              </a:extLst>
            </p:cNvPr>
            <p:cNvSpPr/>
            <p:nvPr/>
          </p:nvSpPr>
          <p:spPr>
            <a:xfrm>
              <a:off x="0" y="-28529"/>
              <a:ext cx="9144000" cy="5172029"/>
            </a:xfrm>
            <a:prstGeom prst="rect">
              <a:avLst/>
            </a:prstGeom>
            <a:solidFill>
              <a:srgbClr val="106585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51434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MA" sz="1013" b="0" i="0" u="none" strike="noStrike" kern="0" cap="none" spc="0" baseline="0">
                <a:solidFill>
                  <a:srgbClr val="FFFFFF"/>
                </a:solidFill>
                <a:uFillTx/>
                <a:latin typeface="Dosis" pitchFamily="2"/>
              </a:endParaRPr>
            </a:p>
          </p:txBody>
        </p:sp>
        <p:sp>
          <p:nvSpPr>
            <p:cNvPr id="4" name="Rectangle : coins arrondis 7">
              <a:extLst>
                <a:ext uri="{FF2B5EF4-FFF2-40B4-BE49-F238E27FC236}">
                  <a16:creationId xmlns:a16="http://schemas.microsoft.com/office/drawing/2014/main" id="{0B4A78CE-72FF-3022-E6C7-82E6F8703663}"/>
                </a:ext>
              </a:extLst>
            </p:cNvPr>
            <p:cNvSpPr/>
            <p:nvPr/>
          </p:nvSpPr>
          <p:spPr>
            <a:xfrm>
              <a:off x="203197" y="554117"/>
              <a:ext cx="8737594" cy="4475329"/>
            </a:xfrm>
            <a:custGeom>
              <a:avLst>
                <a:gd name="f0" fmla="val 481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51434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MA" sz="1013" b="0" i="0" u="none" strike="noStrike" kern="0" cap="none" spc="0" baseline="0">
                <a:solidFill>
                  <a:srgbClr val="FFFFFF"/>
                </a:solidFill>
                <a:uFillTx/>
                <a:latin typeface="Dosis" pitchFamily="2"/>
              </a:endParaRPr>
            </a:p>
          </p:txBody>
        </p:sp>
        <p:sp>
          <p:nvSpPr>
            <p:cNvPr id="5" name="Rectangle : coins arrondis 8">
              <a:extLst>
                <a:ext uri="{FF2B5EF4-FFF2-40B4-BE49-F238E27FC236}">
                  <a16:creationId xmlns:a16="http://schemas.microsoft.com/office/drawing/2014/main" id="{E149D29E-5417-54B1-0A92-A78BE82DE388}"/>
                </a:ext>
              </a:extLst>
            </p:cNvPr>
            <p:cNvSpPr/>
            <p:nvPr/>
          </p:nvSpPr>
          <p:spPr>
            <a:xfrm>
              <a:off x="203197" y="112919"/>
              <a:ext cx="8737594" cy="618454"/>
            </a:xfrm>
            <a:custGeom>
              <a:avLst>
                <a:gd name="f0" fmla="val 3118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2F2F2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51434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013" b="0" i="0" u="none" strike="noStrike" kern="0" cap="none" spc="0" baseline="0">
                <a:solidFill>
                  <a:srgbClr val="FFFFFF"/>
                </a:solidFill>
                <a:uFillTx/>
                <a:latin typeface="Dosis" pitchFamily="2"/>
              </a:endParaRPr>
            </a:p>
          </p:txBody>
        </p:sp>
      </p:grpSp>
      <p:sp>
        <p:nvSpPr>
          <p:cNvPr id="6" name="Freeform 8">
            <a:extLst>
              <a:ext uri="{FF2B5EF4-FFF2-40B4-BE49-F238E27FC236}">
                <a16:creationId xmlns:a16="http://schemas.microsoft.com/office/drawing/2014/main" id="{F8F613C2-29FC-2922-C09F-B08F5812C7C4}"/>
              </a:ext>
            </a:extLst>
          </p:cNvPr>
          <p:cNvSpPr/>
          <p:nvPr/>
        </p:nvSpPr>
        <p:spPr>
          <a:xfrm rot="10800009" flipH="1">
            <a:off x="439808" y="223432"/>
            <a:ext cx="274566" cy="168533"/>
          </a:xfrm>
          <a:custGeom>
            <a:avLst/>
            <a:gdLst>
              <a:gd name="f0" fmla="val w"/>
              <a:gd name="f1" fmla="val h"/>
              <a:gd name="f2" fmla="val 0"/>
              <a:gd name="f3" fmla="val 771785"/>
              <a:gd name="f4" fmla="val 671453"/>
              <a:gd name="f5" fmla="*/ f0 1 771785"/>
              <a:gd name="f6" fmla="*/ f1 1 671453"/>
              <a:gd name="f7" fmla="val f2"/>
              <a:gd name="f8" fmla="val f3"/>
              <a:gd name="f9" fmla="val f4"/>
              <a:gd name="f10" fmla="+- f9 0 f7"/>
              <a:gd name="f11" fmla="+- f8 0 f7"/>
              <a:gd name="f12" fmla="*/ f11 1 771785"/>
              <a:gd name="f13" fmla="*/ f10 1 671453"/>
              <a:gd name="f14" fmla="*/ f7 1 f12"/>
              <a:gd name="f15" fmla="*/ f8 1 f12"/>
              <a:gd name="f16" fmla="*/ f7 1 f13"/>
              <a:gd name="f17" fmla="*/ f9 1 f13"/>
              <a:gd name="f18" fmla="*/ f14 f5 1"/>
              <a:gd name="f19" fmla="*/ f15 f5 1"/>
              <a:gd name="f20" fmla="*/ f17 f6 1"/>
              <a:gd name="f21" fmla="*/ f16 f6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8" t="f21" r="f19" b="f20"/>
            <a:pathLst>
              <a:path w="771785" h="671453">
                <a:moveTo>
                  <a:pt x="f2" y="f2"/>
                </a:moveTo>
                <a:lnTo>
                  <a:pt x="f3" y="f2"/>
                </a:lnTo>
                <a:lnTo>
                  <a:pt x="f3" y="f4"/>
                </a:lnTo>
                <a:lnTo>
                  <a:pt x="f2" y="f4"/>
                </a:lnTo>
                <a:lnTo>
                  <a:pt x="f2" y="f2"/>
                </a:lnTo>
                <a:close/>
              </a:path>
            </a:pathLst>
          </a:custGeom>
          <a:blipFill>
            <a:blip r:embed="rId2">
              <a:alphaModFix/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MA" sz="1013" b="1" i="0" u="none" strike="noStrike" kern="0" cap="none" spc="0" baseline="0">
              <a:solidFill>
                <a:srgbClr val="7F7F7F"/>
              </a:solidFill>
              <a:uFillTx/>
              <a:latin typeface="Dosis" pitchFamily="2"/>
              <a:ea typeface="Arial"/>
              <a:cs typeface="Arial"/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72995C5E-76F1-BC78-1023-2A06FAA0EC37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61585" y="146962"/>
            <a:ext cx="7620829" cy="352967"/>
          </a:xfrm>
        </p:spPr>
        <p:txBody>
          <a:bodyPr/>
          <a:lstStyle>
            <a:lvl1pPr>
              <a:defRPr sz="1500" b="1">
                <a:solidFill>
                  <a:srgbClr val="222A35"/>
                </a:solidFill>
                <a:latin typeface="Arial"/>
              </a:defRPr>
            </a:lvl1pPr>
          </a:lstStyle>
          <a:p>
            <a:pPr lvl="0"/>
            <a:r>
              <a:rPr lang="fr-FR"/>
              <a:t>Modifiez le style du titre</a:t>
            </a:r>
          </a:p>
        </p:txBody>
      </p:sp>
      <p:sp>
        <p:nvSpPr>
          <p:cNvPr id="8" name="Text Placeholder 5">
            <a:extLst>
              <a:ext uri="{FF2B5EF4-FFF2-40B4-BE49-F238E27FC236}">
                <a16:creationId xmlns:a16="http://schemas.microsoft.com/office/drawing/2014/main" id="{BBB02F06-9EB3-05DF-5E93-4F8935510322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747714" y="514267"/>
            <a:ext cx="7634700" cy="219327"/>
          </a:xfrm>
        </p:spPr>
        <p:txBody>
          <a:bodyPr>
            <a:noAutofit/>
          </a:bodyPr>
          <a:lstStyle>
            <a:lvl1pPr marL="0" indent="0">
              <a:buNone/>
              <a:defRPr sz="1050" i="1">
                <a:solidFill>
                  <a:srgbClr val="333F50"/>
                </a:solidFill>
              </a:defRPr>
            </a:lvl1pPr>
          </a:lstStyle>
          <a:p>
            <a:pPr lvl="0"/>
            <a:r>
              <a:rPr lang="fr-FR"/>
              <a:t>Modifiez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24540850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4.xml"/><Relationship Id="rId13" Type="http://schemas.openxmlformats.org/officeDocument/2006/relationships/slideLayout" Target="../slideLayouts/slideLayout39.xml"/><Relationship Id="rId3" Type="http://schemas.openxmlformats.org/officeDocument/2006/relationships/slideLayout" Target="../slideLayouts/slideLayout29.xml"/><Relationship Id="rId7" Type="http://schemas.openxmlformats.org/officeDocument/2006/relationships/slideLayout" Target="../slideLayouts/slideLayout33.xml"/><Relationship Id="rId12" Type="http://schemas.openxmlformats.org/officeDocument/2006/relationships/slideLayout" Target="../slideLayouts/slideLayout38.xml"/><Relationship Id="rId2" Type="http://schemas.openxmlformats.org/officeDocument/2006/relationships/slideLayout" Target="../slideLayouts/slideLayout28.xml"/><Relationship Id="rId16" Type="http://schemas.openxmlformats.org/officeDocument/2006/relationships/theme" Target="../theme/theme2.xml"/><Relationship Id="rId1" Type="http://schemas.openxmlformats.org/officeDocument/2006/relationships/slideLayout" Target="../slideLayouts/slideLayout27.xml"/><Relationship Id="rId6" Type="http://schemas.openxmlformats.org/officeDocument/2006/relationships/slideLayout" Target="../slideLayouts/slideLayout32.xml"/><Relationship Id="rId11" Type="http://schemas.openxmlformats.org/officeDocument/2006/relationships/slideLayout" Target="../slideLayouts/slideLayout37.xml"/><Relationship Id="rId5" Type="http://schemas.openxmlformats.org/officeDocument/2006/relationships/slideLayout" Target="../slideLayouts/slideLayout31.xml"/><Relationship Id="rId15" Type="http://schemas.openxmlformats.org/officeDocument/2006/relationships/slideLayout" Target="../slideLayouts/slideLayout41.xml"/><Relationship Id="rId10" Type="http://schemas.openxmlformats.org/officeDocument/2006/relationships/slideLayout" Target="../slideLayouts/slideLayout36.xml"/><Relationship Id="rId4" Type="http://schemas.openxmlformats.org/officeDocument/2006/relationships/slideLayout" Target="../slideLayouts/slideLayout30.xml"/><Relationship Id="rId9" Type="http://schemas.openxmlformats.org/officeDocument/2006/relationships/slideLayout" Target="../slideLayouts/slideLayout35.xml"/><Relationship Id="rId14" Type="http://schemas.openxmlformats.org/officeDocument/2006/relationships/slideLayout" Target="../slideLayouts/slideLayout4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9.xml"/><Relationship Id="rId13" Type="http://schemas.openxmlformats.org/officeDocument/2006/relationships/slideLayout" Target="../slideLayouts/slideLayout54.xml"/><Relationship Id="rId3" Type="http://schemas.openxmlformats.org/officeDocument/2006/relationships/slideLayout" Target="../slideLayouts/slideLayout44.xml"/><Relationship Id="rId7" Type="http://schemas.openxmlformats.org/officeDocument/2006/relationships/slideLayout" Target="../slideLayouts/slideLayout48.xml"/><Relationship Id="rId12" Type="http://schemas.openxmlformats.org/officeDocument/2006/relationships/slideLayout" Target="../slideLayouts/slideLayout53.xml"/><Relationship Id="rId2" Type="http://schemas.openxmlformats.org/officeDocument/2006/relationships/slideLayout" Target="../slideLayouts/slideLayout43.xml"/><Relationship Id="rId16" Type="http://schemas.openxmlformats.org/officeDocument/2006/relationships/theme" Target="../theme/theme3.xml"/><Relationship Id="rId1" Type="http://schemas.openxmlformats.org/officeDocument/2006/relationships/slideLayout" Target="../slideLayouts/slideLayout42.xml"/><Relationship Id="rId6" Type="http://schemas.openxmlformats.org/officeDocument/2006/relationships/slideLayout" Target="../slideLayouts/slideLayout47.xml"/><Relationship Id="rId11" Type="http://schemas.openxmlformats.org/officeDocument/2006/relationships/slideLayout" Target="../slideLayouts/slideLayout52.xml"/><Relationship Id="rId5" Type="http://schemas.openxmlformats.org/officeDocument/2006/relationships/slideLayout" Target="../slideLayouts/slideLayout46.xml"/><Relationship Id="rId15" Type="http://schemas.openxmlformats.org/officeDocument/2006/relationships/slideLayout" Target="../slideLayouts/slideLayout56.xml"/><Relationship Id="rId10" Type="http://schemas.openxmlformats.org/officeDocument/2006/relationships/slideLayout" Target="../slideLayouts/slideLayout51.xml"/><Relationship Id="rId4" Type="http://schemas.openxmlformats.org/officeDocument/2006/relationships/slideLayout" Target="../slideLayouts/slideLayout45.xml"/><Relationship Id="rId9" Type="http://schemas.openxmlformats.org/officeDocument/2006/relationships/slideLayout" Target="../slideLayouts/slideLayout50.xml"/><Relationship Id="rId14" Type="http://schemas.openxmlformats.org/officeDocument/2006/relationships/slideLayout" Target="../slideLayouts/slideLayout55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4.xml"/><Relationship Id="rId13" Type="http://schemas.openxmlformats.org/officeDocument/2006/relationships/theme" Target="../theme/theme4.xml"/><Relationship Id="rId3" Type="http://schemas.openxmlformats.org/officeDocument/2006/relationships/slideLayout" Target="../slideLayouts/slideLayout59.xml"/><Relationship Id="rId7" Type="http://schemas.openxmlformats.org/officeDocument/2006/relationships/slideLayout" Target="../slideLayouts/slideLayout63.xml"/><Relationship Id="rId12" Type="http://schemas.openxmlformats.org/officeDocument/2006/relationships/slideLayout" Target="../slideLayouts/slideLayout68.xml"/><Relationship Id="rId2" Type="http://schemas.openxmlformats.org/officeDocument/2006/relationships/slideLayout" Target="../slideLayouts/slideLayout58.xml"/><Relationship Id="rId1" Type="http://schemas.openxmlformats.org/officeDocument/2006/relationships/slideLayout" Target="../slideLayouts/slideLayout57.xml"/><Relationship Id="rId6" Type="http://schemas.openxmlformats.org/officeDocument/2006/relationships/slideLayout" Target="../slideLayouts/slideLayout62.xml"/><Relationship Id="rId11" Type="http://schemas.openxmlformats.org/officeDocument/2006/relationships/slideLayout" Target="../slideLayouts/slideLayout67.xml"/><Relationship Id="rId5" Type="http://schemas.openxmlformats.org/officeDocument/2006/relationships/slideLayout" Target="../slideLayouts/slideLayout61.xml"/><Relationship Id="rId10" Type="http://schemas.openxmlformats.org/officeDocument/2006/relationships/slideLayout" Target="../slideLayouts/slideLayout66.xml"/><Relationship Id="rId4" Type="http://schemas.openxmlformats.org/officeDocument/2006/relationships/slideLayout" Target="../slideLayouts/slideLayout60.xml"/><Relationship Id="rId9" Type="http://schemas.openxmlformats.org/officeDocument/2006/relationships/slideLayout" Target="../slideLayouts/slideLayout65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6.xml"/><Relationship Id="rId13" Type="http://schemas.openxmlformats.org/officeDocument/2006/relationships/slideLayout" Target="../slideLayouts/slideLayout81.xml"/><Relationship Id="rId18" Type="http://schemas.openxmlformats.org/officeDocument/2006/relationships/slideLayout" Target="../slideLayouts/slideLayout86.xml"/><Relationship Id="rId3" Type="http://schemas.openxmlformats.org/officeDocument/2006/relationships/slideLayout" Target="../slideLayouts/slideLayout71.xml"/><Relationship Id="rId7" Type="http://schemas.openxmlformats.org/officeDocument/2006/relationships/slideLayout" Target="../slideLayouts/slideLayout75.xml"/><Relationship Id="rId12" Type="http://schemas.openxmlformats.org/officeDocument/2006/relationships/slideLayout" Target="../slideLayouts/slideLayout80.xml"/><Relationship Id="rId17" Type="http://schemas.openxmlformats.org/officeDocument/2006/relationships/slideLayout" Target="../slideLayouts/slideLayout85.xml"/><Relationship Id="rId2" Type="http://schemas.openxmlformats.org/officeDocument/2006/relationships/slideLayout" Target="../slideLayouts/slideLayout70.xml"/><Relationship Id="rId16" Type="http://schemas.openxmlformats.org/officeDocument/2006/relationships/slideLayout" Target="../slideLayouts/slideLayout84.xml"/><Relationship Id="rId20" Type="http://schemas.openxmlformats.org/officeDocument/2006/relationships/theme" Target="../theme/theme5.xml"/><Relationship Id="rId1" Type="http://schemas.openxmlformats.org/officeDocument/2006/relationships/slideLayout" Target="../slideLayouts/slideLayout69.xml"/><Relationship Id="rId6" Type="http://schemas.openxmlformats.org/officeDocument/2006/relationships/slideLayout" Target="../slideLayouts/slideLayout74.xml"/><Relationship Id="rId11" Type="http://schemas.openxmlformats.org/officeDocument/2006/relationships/slideLayout" Target="../slideLayouts/slideLayout79.xml"/><Relationship Id="rId5" Type="http://schemas.openxmlformats.org/officeDocument/2006/relationships/slideLayout" Target="../slideLayouts/slideLayout73.xml"/><Relationship Id="rId15" Type="http://schemas.openxmlformats.org/officeDocument/2006/relationships/slideLayout" Target="../slideLayouts/slideLayout83.xml"/><Relationship Id="rId10" Type="http://schemas.openxmlformats.org/officeDocument/2006/relationships/slideLayout" Target="../slideLayouts/slideLayout78.xml"/><Relationship Id="rId19" Type="http://schemas.openxmlformats.org/officeDocument/2006/relationships/slideLayout" Target="../slideLayouts/slideLayout87.xml"/><Relationship Id="rId4" Type="http://schemas.openxmlformats.org/officeDocument/2006/relationships/slideLayout" Target="../slideLayouts/slideLayout72.xml"/><Relationship Id="rId9" Type="http://schemas.openxmlformats.org/officeDocument/2006/relationships/slideLayout" Target="../slideLayouts/slideLayout77.xml"/><Relationship Id="rId14" Type="http://schemas.openxmlformats.org/officeDocument/2006/relationships/slideLayout" Target="../slideLayouts/slideLayout82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5.xml"/><Relationship Id="rId13" Type="http://schemas.openxmlformats.org/officeDocument/2006/relationships/slideLayout" Target="../slideLayouts/slideLayout100.xml"/><Relationship Id="rId3" Type="http://schemas.openxmlformats.org/officeDocument/2006/relationships/slideLayout" Target="../slideLayouts/slideLayout90.xml"/><Relationship Id="rId7" Type="http://schemas.openxmlformats.org/officeDocument/2006/relationships/slideLayout" Target="../slideLayouts/slideLayout94.xml"/><Relationship Id="rId12" Type="http://schemas.openxmlformats.org/officeDocument/2006/relationships/slideLayout" Target="../slideLayouts/slideLayout99.xml"/><Relationship Id="rId17" Type="http://schemas.openxmlformats.org/officeDocument/2006/relationships/theme" Target="../theme/theme6.xml"/><Relationship Id="rId2" Type="http://schemas.openxmlformats.org/officeDocument/2006/relationships/slideLayout" Target="../slideLayouts/slideLayout89.xml"/><Relationship Id="rId16" Type="http://schemas.openxmlformats.org/officeDocument/2006/relationships/slideLayout" Target="../slideLayouts/slideLayout103.xml"/><Relationship Id="rId1" Type="http://schemas.openxmlformats.org/officeDocument/2006/relationships/slideLayout" Target="../slideLayouts/slideLayout88.xml"/><Relationship Id="rId6" Type="http://schemas.openxmlformats.org/officeDocument/2006/relationships/slideLayout" Target="../slideLayouts/slideLayout93.xml"/><Relationship Id="rId11" Type="http://schemas.openxmlformats.org/officeDocument/2006/relationships/slideLayout" Target="../slideLayouts/slideLayout98.xml"/><Relationship Id="rId5" Type="http://schemas.openxmlformats.org/officeDocument/2006/relationships/slideLayout" Target="../slideLayouts/slideLayout92.xml"/><Relationship Id="rId15" Type="http://schemas.openxmlformats.org/officeDocument/2006/relationships/slideLayout" Target="../slideLayouts/slideLayout102.xml"/><Relationship Id="rId10" Type="http://schemas.openxmlformats.org/officeDocument/2006/relationships/slideLayout" Target="../slideLayouts/slideLayout97.xml"/><Relationship Id="rId4" Type="http://schemas.openxmlformats.org/officeDocument/2006/relationships/slideLayout" Target="../slideLayouts/slideLayout91.xml"/><Relationship Id="rId9" Type="http://schemas.openxmlformats.org/officeDocument/2006/relationships/slideLayout" Target="../slideLayouts/slideLayout96.xml"/><Relationship Id="rId14" Type="http://schemas.openxmlformats.org/officeDocument/2006/relationships/slideLayout" Target="../slideLayouts/slideLayout101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1.xml"/><Relationship Id="rId13" Type="http://schemas.openxmlformats.org/officeDocument/2006/relationships/slideLayout" Target="../slideLayouts/slideLayout116.xml"/><Relationship Id="rId3" Type="http://schemas.openxmlformats.org/officeDocument/2006/relationships/slideLayout" Target="../slideLayouts/slideLayout106.xml"/><Relationship Id="rId7" Type="http://schemas.openxmlformats.org/officeDocument/2006/relationships/slideLayout" Target="../slideLayouts/slideLayout110.xml"/><Relationship Id="rId12" Type="http://schemas.openxmlformats.org/officeDocument/2006/relationships/slideLayout" Target="../slideLayouts/slideLayout115.xml"/><Relationship Id="rId2" Type="http://schemas.openxmlformats.org/officeDocument/2006/relationships/slideLayout" Target="../slideLayouts/slideLayout105.xml"/><Relationship Id="rId16" Type="http://schemas.openxmlformats.org/officeDocument/2006/relationships/theme" Target="../theme/theme7.xml"/><Relationship Id="rId1" Type="http://schemas.openxmlformats.org/officeDocument/2006/relationships/slideLayout" Target="../slideLayouts/slideLayout104.xml"/><Relationship Id="rId6" Type="http://schemas.openxmlformats.org/officeDocument/2006/relationships/slideLayout" Target="../slideLayouts/slideLayout109.xml"/><Relationship Id="rId11" Type="http://schemas.openxmlformats.org/officeDocument/2006/relationships/slideLayout" Target="../slideLayouts/slideLayout114.xml"/><Relationship Id="rId5" Type="http://schemas.openxmlformats.org/officeDocument/2006/relationships/slideLayout" Target="../slideLayouts/slideLayout108.xml"/><Relationship Id="rId15" Type="http://schemas.openxmlformats.org/officeDocument/2006/relationships/slideLayout" Target="../slideLayouts/slideLayout118.xml"/><Relationship Id="rId10" Type="http://schemas.openxmlformats.org/officeDocument/2006/relationships/slideLayout" Target="../slideLayouts/slideLayout113.xml"/><Relationship Id="rId4" Type="http://schemas.openxmlformats.org/officeDocument/2006/relationships/slideLayout" Target="../slideLayouts/slideLayout107.xml"/><Relationship Id="rId9" Type="http://schemas.openxmlformats.org/officeDocument/2006/relationships/slideLayout" Target="../slideLayouts/slideLayout112.xml"/><Relationship Id="rId14" Type="http://schemas.openxmlformats.org/officeDocument/2006/relationships/slideLayout" Target="../slideLayouts/slideLayout117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26.xml"/><Relationship Id="rId13" Type="http://schemas.openxmlformats.org/officeDocument/2006/relationships/slideLayout" Target="../slideLayouts/slideLayout131.xml"/><Relationship Id="rId18" Type="http://schemas.openxmlformats.org/officeDocument/2006/relationships/slideLayout" Target="../slideLayouts/slideLayout136.xml"/><Relationship Id="rId3" Type="http://schemas.openxmlformats.org/officeDocument/2006/relationships/slideLayout" Target="../slideLayouts/slideLayout121.xml"/><Relationship Id="rId21" Type="http://schemas.openxmlformats.org/officeDocument/2006/relationships/theme" Target="../theme/theme8.xml"/><Relationship Id="rId7" Type="http://schemas.openxmlformats.org/officeDocument/2006/relationships/slideLayout" Target="../slideLayouts/slideLayout125.xml"/><Relationship Id="rId12" Type="http://schemas.openxmlformats.org/officeDocument/2006/relationships/slideLayout" Target="../slideLayouts/slideLayout130.xml"/><Relationship Id="rId17" Type="http://schemas.openxmlformats.org/officeDocument/2006/relationships/slideLayout" Target="../slideLayouts/slideLayout135.xml"/><Relationship Id="rId2" Type="http://schemas.openxmlformats.org/officeDocument/2006/relationships/slideLayout" Target="../slideLayouts/slideLayout120.xml"/><Relationship Id="rId16" Type="http://schemas.openxmlformats.org/officeDocument/2006/relationships/slideLayout" Target="../slideLayouts/slideLayout134.xml"/><Relationship Id="rId20" Type="http://schemas.openxmlformats.org/officeDocument/2006/relationships/slideLayout" Target="../slideLayouts/slideLayout138.xml"/><Relationship Id="rId1" Type="http://schemas.openxmlformats.org/officeDocument/2006/relationships/slideLayout" Target="../slideLayouts/slideLayout119.xml"/><Relationship Id="rId6" Type="http://schemas.openxmlformats.org/officeDocument/2006/relationships/slideLayout" Target="../slideLayouts/slideLayout124.xml"/><Relationship Id="rId11" Type="http://schemas.openxmlformats.org/officeDocument/2006/relationships/slideLayout" Target="../slideLayouts/slideLayout129.xml"/><Relationship Id="rId5" Type="http://schemas.openxmlformats.org/officeDocument/2006/relationships/slideLayout" Target="../slideLayouts/slideLayout123.xml"/><Relationship Id="rId15" Type="http://schemas.openxmlformats.org/officeDocument/2006/relationships/slideLayout" Target="../slideLayouts/slideLayout133.xml"/><Relationship Id="rId10" Type="http://schemas.openxmlformats.org/officeDocument/2006/relationships/slideLayout" Target="../slideLayouts/slideLayout128.xml"/><Relationship Id="rId19" Type="http://schemas.openxmlformats.org/officeDocument/2006/relationships/slideLayout" Target="../slideLayouts/slideLayout137.xml"/><Relationship Id="rId4" Type="http://schemas.openxmlformats.org/officeDocument/2006/relationships/slideLayout" Target="../slideLayouts/slideLayout122.xml"/><Relationship Id="rId9" Type="http://schemas.openxmlformats.org/officeDocument/2006/relationships/slideLayout" Target="../slideLayouts/slideLayout127.xml"/><Relationship Id="rId14" Type="http://schemas.openxmlformats.org/officeDocument/2006/relationships/slideLayout" Target="../slideLayouts/slideLayout13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977" r:id="rId14"/>
    <p:sldLayoutId id="2147483979" r:id="rId15"/>
    <p:sldLayoutId id="2147483978" r:id="rId16"/>
    <p:sldLayoutId id="2147483981" r:id="rId17"/>
    <p:sldLayoutId id="2147483982" r:id="rId18"/>
    <p:sldLayoutId id="2147483983" r:id="rId19"/>
    <p:sldLayoutId id="2147483984" r:id="rId20"/>
    <p:sldLayoutId id="2147483985" r:id="rId21"/>
    <p:sldLayoutId id="2147483988" r:id="rId22"/>
    <p:sldLayoutId id="2147483989" r:id="rId23"/>
    <p:sldLayoutId id="2147483990" r:id="rId24"/>
    <p:sldLayoutId id="2147483991" r:id="rId25"/>
    <p:sldLayoutId id="2147483992" r:id="rId26"/>
  </p:sldLayoutIdLst>
  <p:txStyles>
    <p:titleStyle>
      <a:lvl1pPr marL="0" marR="0" lvl="0" indent="0" algn="l" defTabSz="914400" rtl="0" fontAlgn="auto" hangingPunct="1">
        <a:lnSpc>
          <a:spcPct val="90000"/>
        </a:lnSpc>
        <a:spcBef>
          <a:spcPts val="0"/>
        </a:spcBef>
        <a:spcAft>
          <a:spcPts val="0"/>
        </a:spcAft>
        <a:buNone/>
        <a:tabLst/>
        <a:defRPr lang="fr-FR" sz="3300" b="0" i="0" u="none" strike="noStrike" kern="0" cap="none" spc="0" baseline="0">
          <a:solidFill>
            <a:srgbClr val="000000"/>
          </a:solidFill>
          <a:uFillTx/>
          <a:latin typeface="Calibri"/>
          <a:ea typeface="Calibri"/>
          <a:cs typeface="Calibri"/>
        </a:defRPr>
      </a:lvl1pPr>
    </p:titleStyle>
    <p:bodyStyle>
      <a:lvl1pPr marL="457200" marR="0" lvl="0" indent="-361946" algn="l" defTabSz="914400" rtl="0" fontAlgn="auto" hangingPunct="1">
        <a:lnSpc>
          <a:spcPct val="90000"/>
        </a:lnSpc>
        <a:spcBef>
          <a:spcPts val="800"/>
        </a:spcBef>
        <a:spcAft>
          <a:spcPts val="0"/>
        </a:spcAft>
        <a:buClr>
          <a:srgbClr val="000000"/>
        </a:buClr>
        <a:buSzPts val="2100"/>
        <a:buFont typeface="Arial"/>
        <a:buChar char="•"/>
        <a:tabLst/>
        <a:defRPr lang="fr-FR" sz="2100" b="0" i="0" u="none" strike="noStrike" kern="0" cap="none" spc="0" baseline="0">
          <a:solidFill>
            <a:srgbClr val="000000"/>
          </a:solidFill>
          <a:uFillTx/>
          <a:latin typeface="Calibri"/>
          <a:ea typeface="Calibri"/>
          <a:cs typeface="Calibri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620" userDrawn="1">
          <p15:clr>
            <a:srgbClr val="F26B43"/>
          </p15:clr>
        </p15:guide>
        <p15:guide id="2" pos="2880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DCE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CE231B-25EB-4A68-BA80-EB75600200BE}" type="datetimeFigureOut">
              <a:rPr lang="fr-FR" smtClean="0"/>
              <a:pPr/>
              <a:t>07/10/2025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B6BF17-B454-4520-84DD-15E34D16678A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741316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27" r:id="rId1"/>
    <p:sldLayoutId id="2147484028" r:id="rId2"/>
    <p:sldLayoutId id="2147484029" r:id="rId3"/>
    <p:sldLayoutId id="2147484030" r:id="rId4"/>
    <p:sldLayoutId id="2147484031" r:id="rId5"/>
    <p:sldLayoutId id="2147484032" r:id="rId6"/>
    <p:sldLayoutId id="2147484033" r:id="rId7"/>
    <p:sldLayoutId id="2147484034" r:id="rId8"/>
    <p:sldLayoutId id="2147484035" r:id="rId9"/>
    <p:sldLayoutId id="2147484036" r:id="rId10"/>
    <p:sldLayoutId id="2147484037" r:id="rId11"/>
    <p:sldLayoutId id="2147484038" r:id="rId12"/>
    <p:sldLayoutId id="2147484039" r:id="rId13"/>
    <p:sldLayoutId id="2147484040" r:id="rId14"/>
    <p:sldLayoutId id="2147484041" r:id="rId15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620" userDrawn="1">
          <p15:clr>
            <a:srgbClr val="F26B43"/>
          </p15:clr>
        </p15:guide>
        <p15:guide id="2" pos="2880" userDrawn="1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DCE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CE231B-25EB-4A68-BA80-EB75600200BE}" type="datetimeFigureOut">
              <a:rPr lang="fr-FR" smtClean="0"/>
              <a:pPr/>
              <a:t>07/10/2025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B6BF17-B454-4520-84DD-15E34D16678A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406820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11" r:id="rId1"/>
    <p:sldLayoutId id="2147484012" r:id="rId2"/>
    <p:sldLayoutId id="2147484013" r:id="rId3"/>
    <p:sldLayoutId id="2147484014" r:id="rId4"/>
    <p:sldLayoutId id="2147484015" r:id="rId5"/>
    <p:sldLayoutId id="2147484016" r:id="rId6"/>
    <p:sldLayoutId id="2147484017" r:id="rId7"/>
    <p:sldLayoutId id="2147484018" r:id="rId8"/>
    <p:sldLayoutId id="2147484019" r:id="rId9"/>
    <p:sldLayoutId id="2147484020" r:id="rId10"/>
    <p:sldLayoutId id="2147484021" r:id="rId11"/>
    <p:sldLayoutId id="2147484022" r:id="rId12"/>
    <p:sldLayoutId id="2147484023" r:id="rId13"/>
    <p:sldLayoutId id="2147484024" r:id="rId14"/>
    <p:sldLayoutId id="2147484025" r:id="rId15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4D3BDCFA-CA0F-BE85-C3EF-72E4CED3CB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4638"/>
            <a:ext cx="7886700" cy="9937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D48D5721-73C6-4550-338C-3180E763B71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370013"/>
            <a:ext cx="7886700" cy="326231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A9965F76-7CCE-F4E2-3CA4-3F023F95AB8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AE34262-8F06-428E-A415-E5BF8AFABD82}" type="datetimeFigureOut">
              <a:rPr lang="fr-FR" smtClean="0"/>
              <a:pPr/>
              <a:t>07/10/2025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C251EC41-97C5-5CFA-1D16-10CE70E2EB8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1C88DCC7-E87F-672F-F6AC-FC0F73AEE97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16D2C4A-B043-4E64-8C1F-A7CBE928B3A4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61707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21" r:id="rId1"/>
    <p:sldLayoutId id="2147483922" r:id="rId2"/>
    <p:sldLayoutId id="2147483923" r:id="rId3"/>
    <p:sldLayoutId id="2147483924" r:id="rId4"/>
    <p:sldLayoutId id="2147483925" r:id="rId5"/>
    <p:sldLayoutId id="2147483926" r:id="rId6"/>
    <p:sldLayoutId id="2147483927" r:id="rId7"/>
    <p:sldLayoutId id="2147483928" r:id="rId8"/>
    <p:sldLayoutId id="2147483929" r:id="rId9"/>
    <p:sldLayoutId id="2147483930" r:id="rId10"/>
    <p:sldLayoutId id="2147483931" r:id="rId11"/>
    <p:sldLayoutId id="2147483685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620" userDrawn="1">
          <p15:clr>
            <a:srgbClr val="F26B43"/>
          </p15:clr>
        </p15:guide>
        <p15:guide id="2" pos="2880" userDrawn="1">
          <p15:clr>
            <a:srgbClr val="F26B43"/>
          </p15:clr>
        </p15:guide>
      </p15:sldGuideLst>
    </p:ext>
  </p:extLst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95" r:id="rId1"/>
    <p:sldLayoutId id="2147483686" r:id="rId2"/>
    <p:sldLayoutId id="2147483714" r:id="rId3"/>
    <p:sldLayoutId id="2147483715" r:id="rId4"/>
    <p:sldLayoutId id="2147483716" r:id="rId5"/>
    <p:sldLayoutId id="2147483717" r:id="rId6"/>
    <p:sldLayoutId id="2147483718" r:id="rId7"/>
    <p:sldLayoutId id="2147483719" r:id="rId8"/>
    <p:sldLayoutId id="2147483720" r:id="rId9"/>
    <p:sldLayoutId id="2147483721" r:id="rId10"/>
    <p:sldLayoutId id="2147483722" r:id="rId11"/>
    <p:sldLayoutId id="2147483723" r:id="rId12"/>
    <p:sldLayoutId id="2147483724" r:id="rId13"/>
    <p:sldLayoutId id="2147483725" r:id="rId14"/>
    <p:sldLayoutId id="2147483726" r:id="rId15"/>
    <p:sldLayoutId id="2147483727" r:id="rId16"/>
    <p:sldLayoutId id="2147483728" r:id="rId17"/>
    <p:sldLayoutId id="2147483729" r:id="rId18"/>
    <p:sldLayoutId id="2147483730" r:id="rId19"/>
  </p:sldLayoutIdLst>
  <p:txStyles>
    <p:titleStyle>
      <a:lvl1pPr marL="0" marR="0" lvl="0" indent="0" algn="l" defTabSz="914400" rtl="0" fontAlgn="auto" hangingPunct="1">
        <a:lnSpc>
          <a:spcPct val="90000"/>
        </a:lnSpc>
        <a:spcBef>
          <a:spcPts val="0"/>
        </a:spcBef>
        <a:spcAft>
          <a:spcPts val="0"/>
        </a:spcAft>
        <a:buNone/>
        <a:tabLst/>
        <a:defRPr lang="fr-FR" sz="4400" b="0" i="0" u="none" strike="noStrike" kern="1200" cap="none" spc="0" baseline="0">
          <a:solidFill>
            <a:srgbClr val="000000"/>
          </a:solidFill>
          <a:uFillTx/>
          <a:latin typeface="Calibri Light"/>
        </a:defRPr>
      </a:lvl1pPr>
    </p:titleStyle>
    <p:bodyStyle>
      <a:lvl1pPr marL="228600" marR="0" lvl="0" indent="-228600" algn="l" defTabSz="914400" rtl="0" fontAlgn="auto" hangingPunct="1">
        <a:lnSpc>
          <a:spcPct val="90000"/>
        </a:lnSpc>
        <a:spcBef>
          <a:spcPts val="1000"/>
        </a:spcBef>
        <a:spcAft>
          <a:spcPts val="0"/>
        </a:spcAft>
        <a:buSzPct val="100000"/>
        <a:buFont typeface="Arial" pitchFamily="34"/>
        <a:buChar char="•"/>
        <a:tabLst/>
        <a:defRPr lang="fr-FR" sz="2800" b="0" i="0" u="none" strike="noStrike" kern="1200" cap="none" spc="0" baseline="0">
          <a:solidFill>
            <a:srgbClr val="000000"/>
          </a:solidFill>
          <a:uFillTx/>
          <a:latin typeface="Calibri"/>
        </a:defRPr>
      </a:lvl1pPr>
      <a:lvl2pPr marL="685800" marR="0" lvl="1" indent="-228600" algn="l" defTabSz="914400" rtl="0" fontAlgn="auto" hangingPunct="1">
        <a:lnSpc>
          <a:spcPct val="9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•"/>
        <a:tabLst/>
        <a:defRPr lang="fr-FR" sz="2400" b="0" i="0" u="none" strike="noStrike" kern="1200" cap="none" spc="0" baseline="0">
          <a:solidFill>
            <a:srgbClr val="000000"/>
          </a:solidFill>
          <a:uFillTx/>
          <a:latin typeface="Calibri"/>
        </a:defRPr>
      </a:lvl2pPr>
      <a:lvl3pPr marL="1143000" marR="0" lvl="2" indent="-228600" algn="l" defTabSz="914400" rtl="0" fontAlgn="auto" hangingPunct="1">
        <a:lnSpc>
          <a:spcPct val="9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•"/>
        <a:tabLst/>
        <a:defRPr lang="fr-FR" sz="2000" b="0" i="0" u="none" strike="noStrike" kern="1200" cap="none" spc="0" baseline="0">
          <a:solidFill>
            <a:srgbClr val="000000"/>
          </a:solidFill>
          <a:uFillTx/>
          <a:latin typeface="Calibri"/>
        </a:defRPr>
      </a:lvl3pPr>
      <a:lvl4pPr marL="1600200" marR="0" lvl="3" indent="-228600" algn="l" defTabSz="914400" rtl="0" fontAlgn="auto" hangingPunct="1">
        <a:lnSpc>
          <a:spcPct val="9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•"/>
        <a:tabLst/>
        <a:defRPr lang="fr-FR" sz="1800" b="0" i="0" u="none" strike="noStrike" kern="1200" cap="none" spc="0" baseline="0">
          <a:solidFill>
            <a:srgbClr val="000000"/>
          </a:solidFill>
          <a:uFillTx/>
          <a:latin typeface="Calibri"/>
        </a:defRPr>
      </a:lvl4pPr>
      <a:lvl5pPr marL="2057400" marR="0" lvl="4" indent="-228600" algn="l" defTabSz="914400" rtl="0" fontAlgn="auto" hangingPunct="1">
        <a:lnSpc>
          <a:spcPct val="9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•"/>
        <a:tabLst/>
        <a:defRPr lang="fr-FR" sz="1800" b="0" i="0" u="none" strike="noStrike" kern="1200" cap="none" spc="0" baseline="0">
          <a:solidFill>
            <a:srgbClr val="000000"/>
          </a:solidFill>
          <a:uFillTx/>
          <a:latin typeface="Calibri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620" userDrawn="1">
          <p15:clr>
            <a:srgbClr val="F26B43"/>
          </p15:clr>
        </p15:guide>
        <p15:guide id="2" pos="2880" userDrawn="1">
          <p15:clr>
            <a:srgbClr val="F26B43"/>
          </p15:clr>
        </p15:guide>
      </p15:sldGuideLst>
    </p:ext>
  </p:extLst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CE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485;p64">
            <a:extLst>
              <a:ext uri="{FF2B5EF4-FFF2-40B4-BE49-F238E27FC236}">
                <a16:creationId xmlns:a16="http://schemas.microsoft.com/office/drawing/2014/main" id="{817BBECC-5BDE-4555-206D-27E7AB1A9A12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199"/>
          </a:xfrm>
          <a:prstGeom prst="rect">
            <a:avLst/>
          </a:prstGeom>
          <a:noFill/>
          <a:ln>
            <a:noFill/>
          </a:ln>
        </p:spPr>
        <p:txBody>
          <a:bodyPr vert="horz" wrap="square" lIns="68570" tIns="34271" rIns="68570" bIns="34271" anchor="ctr" anchorCtr="0" compatLnSpc="1">
            <a:normAutofit/>
          </a:bodyPr>
          <a:lstStyle/>
          <a:p>
            <a:pPr lvl="0"/>
            <a:endParaRPr lang="fr-FR"/>
          </a:p>
        </p:txBody>
      </p:sp>
      <p:sp>
        <p:nvSpPr>
          <p:cNvPr id="3" name="Google Shape;486;p64">
            <a:extLst>
              <a:ext uri="{FF2B5EF4-FFF2-40B4-BE49-F238E27FC236}">
                <a16:creationId xmlns:a16="http://schemas.microsoft.com/office/drawing/2014/main" id="{F3BD3799-56A7-7913-C06F-5E70B10B6386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28650" y="1369222"/>
            <a:ext cx="7886700" cy="3263402"/>
          </a:xfrm>
          <a:prstGeom prst="rect">
            <a:avLst/>
          </a:prstGeom>
          <a:noFill/>
          <a:ln>
            <a:noFill/>
          </a:ln>
        </p:spPr>
        <p:txBody>
          <a:bodyPr vert="horz" wrap="square" lIns="68570" tIns="34271" rIns="68570" bIns="34271" anchor="t" anchorCtr="0" compatLnSpc="1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  <p:sp>
        <p:nvSpPr>
          <p:cNvPr id="4" name="Google Shape;487;p64">
            <a:extLst>
              <a:ext uri="{FF2B5EF4-FFF2-40B4-BE49-F238E27FC236}">
                <a16:creationId xmlns:a16="http://schemas.microsoft.com/office/drawing/2014/main" id="{6BB2615F-38DF-A53E-1C49-D0D1787704D9}"/>
              </a:ext>
            </a:extLst>
          </p:cNvPr>
          <p:cNvSpPr txBox="1">
            <a:spLocks noGrp="1"/>
          </p:cNvSpPr>
          <p:nvPr>
            <p:ph type="dt" sz="half" idx="2"/>
          </p:nvPr>
        </p:nvSpPr>
        <p:spPr>
          <a:xfrm>
            <a:off x="628650" y="4767260"/>
            <a:ext cx="2057400" cy="273899"/>
          </a:xfrm>
          <a:prstGeom prst="rect">
            <a:avLst/>
          </a:prstGeom>
          <a:noFill/>
          <a:ln>
            <a:noFill/>
          </a:ln>
        </p:spPr>
        <p:txBody>
          <a:bodyPr vert="horz" wrap="square" lIns="68570" tIns="34271" rIns="68570" bIns="34271" anchor="ctr" anchorCtr="0" compatLnSpc="1">
            <a:noAutofit/>
          </a:bodyPr>
          <a:lstStyle>
            <a:lvl1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fr-FR" sz="900" b="0" i="0" u="none" strike="noStrike" kern="0" cap="none" spc="0" baseline="0">
                <a:solidFill>
                  <a:srgbClr val="888888"/>
                </a:solidFill>
                <a:uFillTx/>
                <a:latin typeface="Calibri"/>
                <a:ea typeface="Calibri"/>
                <a:cs typeface="Calibri"/>
              </a:defRPr>
            </a:lvl1pPr>
          </a:lstStyle>
          <a:p>
            <a:pPr lvl="0"/>
            <a:endParaRPr lang="fr-FR"/>
          </a:p>
        </p:txBody>
      </p:sp>
      <p:sp>
        <p:nvSpPr>
          <p:cNvPr id="5" name="Google Shape;488;p64">
            <a:extLst>
              <a:ext uri="{FF2B5EF4-FFF2-40B4-BE49-F238E27FC236}">
                <a16:creationId xmlns:a16="http://schemas.microsoft.com/office/drawing/2014/main" id="{DEAB4AF3-D74C-B117-D945-F03695118E91}"/>
              </a:ext>
            </a:extLst>
          </p:cNvPr>
          <p:cNvSpPr txBox="1">
            <a:spLocks noGrp="1"/>
          </p:cNvSpPr>
          <p:nvPr>
            <p:ph type="ftr" sz="quarter" idx="3"/>
          </p:nvPr>
        </p:nvSpPr>
        <p:spPr>
          <a:xfrm>
            <a:off x="3028949" y="4767260"/>
            <a:ext cx="3086099" cy="273899"/>
          </a:xfrm>
          <a:prstGeom prst="rect">
            <a:avLst/>
          </a:prstGeom>
          <a:noFill/>
          <a:ln>
            <a:noFill/>
          </a:ln>
        </p:spPr>
        <p:txBody>
          <a:bodyPr vert="horz" wrap="square" lIns="68570" tIns="34271" rIns="68570" bIns="34271" anchor="ctr" anchorCtr="1" compatLnSpc="1">
            <a:noAutofit/>
          </a:bodyPr>
          <a:lstStyle>
            <a:lvl1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fr-FR" sz="900" b="0" i="0" u="none" strike="noStrike" kern="0" cap="none" spc="0" baseline="0">
                <a:solidFill>
                  <a:srgbClr val="888888"/>
                </a:solidFill>
                <a:uFillTx/>
                <a:latin typeface="Calibri"/>
                <a:ea typeface="Calibri"/>
                <a:cs typeface="Calibri"/>
              </a:defRPr>
            </a:lvl1pPr>
          </a:lstStyle>
          <a:p>
            <a:pPr lvl="0"/>
            <a:endParaRPr lang="fr-FR"/>
          </a:p>
        </p:txBody>
      </p:sp>
      <p:sp>
        <p:nvSpPr>
          <p:cNvPr id="6" name="Google Shape;489;p64">
            <a:extLst>
              <a:ext uri="{FF2B5EF4-FFF2-40B4-BE49-F238E27FC236}">
                <a16:creationId xmlns:a16="http://schemas.microsoft.com/office/drawing/2014/main" id="{560ADCBF-ACA6-D720-6F1B-BD1D8424ED34}"/>
              </a:ext>
            </a:extLst>
          </p:cNvPr>
          <p:cNvSpPr txBox="1">
            <a:spLocks noGrp="1"/>
          </p:cNvSpPr>
          <p:nvPr>
            <p:ph type="sldNum" sz="quarter" idx="4"/>
          </p:nvPr>
        </p:nvSpPr>
        <p:spPr>
          <a:xfrm>
            <a:off x="6457949" y="4767260"/>
            <a:ext cx="2057400" cy="273899"/>
          </a:xfrm>
          <a:prstGeom prst="rect">
            <a:avLst/>
          </a:prstGeom>
          <a:noFill/>
          <a:ln>
            <a:noFill/>
          </a:ln>
        </p:spPr>
        <p:txBody>
          <a:bodyPr vert="horz" wrap="square" lIns="68570" tIns="34271" rIns="68570" bIns="34271" anchor="ctr" anchorCtr="0" compatLnSpc="1">
            <a:noAutofit/>
          </a:bodyPr>
          <a:lstStyle>
            <a:lvl1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fr-FR" sz="900" b="0" i="0" u="none" strike="noStrike" kern="0" cap="none" spc="0" baseline="0">
                <a:solidFill>
                  <a:srgbClr val="888888"/>
                </a:solidFill>
                <a:uFillTx/>
                <a:latin typeface="Calibri"/>
                <a:ea typeface="Calibri"/>
                <a:cs typeface="Calibri"/>
              </a:defRPr>
            </a:lvl1pPr>
          </a:lstStyle>
          <a:p>
            <a:pPr lvl="0"/>
            <a:fld id="{04050C45-B875-4813-A394-00E15DC26159}" type="slidenum">
              <a:rPr/>
              <a:pPr lvl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248886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59" r:id="rId1"/>
    <p:sldLayoutId id="2147483960" r:id="rId2"/>
    <p:sldLayoutId id="2147483961" r:id="rId3"/>
    <p:sldLayoutId id="2147483962" r:id="rId4"/>
    <p:sldLayoutId id="2147483963" r:id="rId5"/>
    <p:sldLayoutId id="2147483964" r:id="rId6"/>
    <p:sldLayoutId id="2147483965" r:id="rId7"/>
    <p:sldLayoutId id="2147483966" r:id="rId8"/>
    <p:sldLayoutId id="2147483967" r:id="rId9"/>
    <p:sldLayoutId id="2147483968" r:id="rId10"/>
    <p:sldLayoutId id="2147483969" r:id="rId11"/>
    <p:sldLayoutId id="2147483970" r:id="rId12"/>
    <p:sldLayoutId id="2147483971" r:id="rId13"/>
    <p:sldLayoutId id="2147483972" r:id="rId14"/>
    <p:sldLayoutId id="2147483973" r:id="rId15"/>
    <p:sldLayoutId id="2147483974" r:id="rId16"/>
  </p:sldLayoutIdLst>
  <p:txStyles>
    <p:titleStyle>
      <a:lvl1pPr marL="0" marR="0" lvl="0" indent="0" algn="l" defTabSz="914400" rtl="0" fontAlgn="auto" hangingPunct="1">
        <a:lnSpc>
          <a:spcPct val="90000"/>
        </a:lnSpc>
        <a:spcBef>
          <a:spcPts val="0"/>
        </a:spcBef>
        <a:spcAft>
          <a:spcPts val="0"/>
        </a:spcAft>
        <a:buNone/>
        <a:tabLst/>
        <a:defRPr lang="fr-FR" sz="3300" b="0" i="0" u="none" strike="noStrike" kern="0" cap="none" spc="0" baseline="0">
          <a:solidFill>
            <a:srgbClr val="000000"/>
          </a:solidFill>
          <a:uFillTx/>
          <a:latin typeface="Calibri"/>
          <a:ea typeface="Calibri"/>
          <a:cs typeface="Calibri"/>
        </a:defRPr>
      </a:lvl1pPr>
    </p:titleStyle>
    <p:bodyStyle>
      <a:lvl1pPr marL="457200" marR="0" lvl="0" indent="-361946" algn="l" defTabSz="914400" rtl="0" fontAlgn="auto" hangingPunct="1">
        <a:lnSpc>
          <a:spcPct val="90000"/>
        </a:lnSpc>
        <a:spcBef>
          <a:spcPts val="800"/>
        </a:spcBef>
        <a:spcAft>
          <a:spcPts val="0"/>
        </a:spcAft>
        <a:buClr>
          <a:srgbClr val="000000"/>
        </a:buClr>
        <a:buSzPts val="2100"/>
        <a:buFont typeface="Arial"/>
        <a:buChar char="•"/>
        <a:tabLst/>
        <a:defRPr lang="fr-FR" sz="2100" b="0" i="0" u="none" strike="noStrike" kern="0" cap="none" spc="0" baseline="0">
          <a:solidFill>
            <a:srgbClr val="000000"/>
          </a:solidFill>
          <a:uFillTx/>
          <a:latin typeface="Calibri"/>
          <a:ea typeface="Calibri"/>
          <a:cs typeface="Calibri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DCE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CE231B-25EB-4A68-BA80-EB75600200BE}" type="datetimeFigureOut">
              <a:rPr lang="fr-FR" smtClean="0"/>
              <a:pPr/>
              <a:t>07/10/2025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B6BF17-B454-4520-84DD-15E34D16678A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027867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95" r:id="rId1"/>
    <p:sldLayoutId id="2147483996" r:id="rId2"/>
    <p:sldLayoutId id="2147483997" r:id="rId3"/>
    <p:sldLayoutId id="2147483998" r:id="rId4"/>
    <p:sldLayoutId id="2147483999" r:id="rId5"/>
    <p:sldLayoutId id="2147484000" r:id="rId6"/>
    <p:sldLayoutId id="2147484001" r:id="rId7"/>
    <p:sldLayoutId id="2147484002" r:id="rId8"/>
    <p:sldLayoutId id="2147484003" r:id="rId9"/>
    <p:sldLayoutId id="2147484004" r:id="rId10"/>
    <p:sldLayoutId id="2147484005" r:id="rId11"/>
    <p:sldLayoutId id="2147484006" r:id="rId12"/>
    <p:sldLayoutId id="2147484007" r:id="rId13"/>
    <p:sldLayoutId id="2147484008" r:id="rId14"/>
    <p:sldLayoutId id="2147484009" r:id="rId15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620" userDrawn="1">
          <p15:clr>
            <a:srgbClr val="F26B43"/>
          </p15:clr>
        </p15:guide>
        <p15:guide id="2" pos="2880" userDrawn="1">
          <p15:clr>
            <a:srgbClr val="F26B43"/>
          </p15:clr>
        </p15:guide>
      </p15:sldGuideLst>
    </p:ext>
  </p:extLst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709981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44" r:id="rId1"/>
    <p:sldLayoutId id="2147484045" r:id="rId2"/>
    <p:sldLayoutId id="2147484046" r:id="rId3"/>
    <p:sldLayoutId id="2147484047" r:id="rId4"/>
    <p:sldLayoutId id="2147484048" r:id="rId5"/>
    <p:sldLayoutId id="2147484049" r:id="rId6"/>
    <p:sldLayoutId id="2147484050" r:id="rId7"/>
    <p:sldLayoutId id="2147484051" r:id="rId8"/>
    <p:sldLayoutId id="2147484052" r:id="rId9"/>
    <p:sldLayoutId id="2147484053" r:id="rId10"/>
    <p:sldLayoutId id="2147484054" r:id="rId11"/>
    <p:sldLayoutId id="2147484055" r:id="rId12"/>
    <p:sldLayoutId id="2147484056" r:id="rId13"/>
    <p:sldLayoutId id="2147484057" r:id="rId14"/>
    <p:sldLayoutId id="2147484058" r:id="rId15"/>
    <p:sldLayoutId id="2147484059" r:id="rId16"/>
    <p:sldLayoutId id="2147484060" r:id="rId17"/>
    <p:sldLayoutId id="2147484061" r:id="rId18"/>
    <p:sldLayoutId id="2147484062" r:id="rId19"/>
    <p:sldLayoutId id="2147484063" r:id="rId20"/>
  </p:sldLayoutIdLst>
  <p:txStyles>
    <p:titleStyle>
      <a:lvl1pPr marL="0" marR="0" lvl="0" indent="0" algn="l" defTabSz="914400" rtl="0" fontAlgn="auto" hangingPunct="1">
        <a:lnSpc>
          <a:spcPct val="90000"/>
        </a:lnSpc>
        <a:spcBef>
          <a:spcPts val="0"/>
        </a:spcBef>
        <a:spcAft>
          <a:spcPts val="0"/>
        </a:spcAft>
        <a:buNone/>
        <a:tabLst/>
        <a:defRPr lang="fr-FR" sz="4400" b="0" i="0" u="none" strike="noStrike" kern="1200" cap="none" spc="0" baseline="0">
          <a:solidFill>
            <a:srgbClr val="000000"/>
          </a:solidFill>
          <a:uFillTx/>
          <a:latin typeface="Calibri Light"/>
        </a:defRPr>
      </a:lvl1pPr>
    </p:titleStyle>
    <p:bodyStyle>
      <a:lvl1pPr marL="228600" marR="0" lvl="0" indent="-228600" algn="l" defTabSz="914400" rtl="0" fontAlgn="auto" hangingPunct="1">
        <a:lnSpc>
          <a:spcPct val="90000"/>
        </a:lnSpc>
        <a:spcBef>
          <a:spcPts val="1000"/>
        </a:spcBef>
        <a:spcAft>
          <a:spcPts val="0"/>
        </a:spcAft>
        <a:buSzPct val="100000"/>
        <a:buFont typeface="Arial" pitchFamily="34"/>
        <a:buChar char="•"/>
        <a:tabLst/>
        <a:defRPr lang="fr-FR" sz="2800" b="0" i="0" u="none" strike="noStrike" kern="1200" cap="none" spc="0" baseline="0">
          <a:solidFill>
            <a:srgbClr val="000000"/>
          </a:solidFill>
          <a:uFillTx/>
          <a:latin typeface="Calibri"/>
        </a:defRPr>
      </a:lvl1pPr>
      <a:lvl2pPr marL="685800" marR="0" lvl="1" indent="-228600" algn="l" defTabSz="914400" rtl="0" fontAlgn="auto" hangingPunct="1">
        <a:lnSpc>
          <a:spcPct val="9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•"/>
        <a:tabLst/>
        <a:defRPr lang="fr-FR" sz="2400" b="0" i="0" u="none" strike="noStrike" kern="1200" cap="none" spc="0" baseline="0">
          <a:solidFill>
            <a:srgbClr val="000000"/>
          </a:solidFill>
          <a:uFillTx/>
          <a:latin typeface="Calibri"/>
        </a:defRPr>
      </a:lvl2pPr>
      <a:lvl3pPr marL="1143000" marR="0" lvl="2" indent="-228600" algn="l" defTabSz="914400" rtl="0" fontAlgn="auto" hangingPunct="1">
        <a:lnSpc>
          <a:spcPct val="9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•"/>
        <a:tabLst/>
        <a:defRPr lang="fr-FR" sz="2000" b="0" i="0" u="none" strike="noStrike" kern="1200" cap="none" spc="0" baseline="0">
          <a:solidFill>
            <a:srgbClr val="000000"/>
          </a:solidFill>
          <a:uFillTx/>
          <a:latin typeface="Calibri"/>
        </a:defRPr>
      </a:lvl3pPr>
      <a:lvl4pPr marL="1600200" marR="0" lvl="3" indent="-228600" algn="l" defTabSz="914400" rtl="0" fontAlgn="auto" hangingPunct="1">
        <a:lnSpc>
          <a:spcPct val="9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•"/>
        <a:tabLst/>
        <a:defRPr lang="fr-FR" sz="1800" b="0" i="0" u="none" strike="noStrike" kern="1200" cap="none" spc="0" baseline="0">
          <a:solidFill>
            <a:srgbClr val="000000"/>
          </a:solidFill>
          <a:uFillTx/>
          <a:latin typeface="Calibri"/>
        </a:defRPr>
      </a:lvl4pPr>
      <a:lvl5pPr marL="2057400" marR="0" lvl="4" indent="-228600" algn="l" defTabSz="914400" rtl="0" fontAlgn="auto" hangingPunct="1">
        <a:lnSpc>
          <a:spcPct val="9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•"/>
        <a:tabLst/>
        <a:defRPr lang="fr-FR" sz="1800" b="0" i="0" u="none" strike="noStrike" kern="1200" cap="none" spc="0" baseline="0">
          <a:solidFill>
            <a:srgbClr val="000000"/>
          </a:solidFill>
          <a:uFillTx/>
          <a:latin typeface="Calibri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620">
          <p15:clr>
            <a:srgbClr val="F26B43"/>
          </p15:clr>
        </p15:guide>
        <p15:guide id="2" pos="288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8.xml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89.xml"/><Relationship Id="rId6" Type="http://schemas.openxmlformats.org/officeDocument/2006/relationships/image" Target="../media/image39.png"/><Relationship Id="rId5" Type="http://schemas.microsoft.com/office/2007/relationships/hdphoto" Target="../media/hdphoto2.wdp"/><Relationship Id="rId4" Type="http://schemas.openxmlformats.org/officeDocument/2006/relationships/image" Target="../media/image38.png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6.gif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7" Type="http://schemas.microsoft.com/office/2007/relationships/hdphoto" Target="../media/hdphoto5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2.png"/><Relationship Id="rId5" Type="http://schemas.microsoft.com/office/2007/relationships/hdphoto" Target="../media/hdphoto4.wdp"/><Relationship Id="rId4" Type="http://schemas.openxmlformats.org/officeDocument/2006/relationships/image" Target="../media/image41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7" Type="http://schemas.microsoft.com/office/2007/relationships/hdphoto" Target="../media/hdphoto7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4.png"/><Relationship Id="rId5" Type="http://schemas.microsoft.com/office/2007/relationships/hdphoto" Target="../media/hdphoto6.wdp"/><Relationship Id="rId4" Type="http://schemas.openxmlformats.org/officeDocument/2006/relationships/image" Target="../media/image4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0.xml"/><Relationship Id="rId4" Type="http://schemas.openxmlformats.org/officeDocument/2006/relationships/image" Target="../media/image22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7" Type="http://schemas.microsoft.com/office/2007/relationships/hdphoto" Target="../media/hdphoto9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6.png"/><Relationship Id="rId5" Type="http://schemas.microsoft.com/office/2007/relationships/hdphoto" Target="../media/hdphoto8.wdp"/><Relationship Id="rId4" Type="http://schemas.openxmlformats.org/officeDocument/2006/relationships/image" Target="../media/image45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6.gif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0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0.xml"/><Relationship Id="rId4" Type="http://schemas.openxmlformats.org/officeDocument/2006/relationships/image" Target="../media/image26.gif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9.png"/><Relationship Id="rId4" Type="http://schemas.openxmlformats.org/officeDocument/2006/relationships/image" Target="../media/image48.png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13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0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gi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6.gif"/><Relationship Id="rId4" Type="http://schemas.microsoft.com/office/2007/relationships/hdphoto" Target="../media/hdphoto1.wdp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31.png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7" Type="http://schemas.openxmlformats.org/officeDocument/2006/relationships/image" Target="../media/image3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89.xml"/><Relationship Id="rId5" Type="http://schemas.openxmlformats.org/officeDocument/2006/relationships/image" Target="../media/image35.png"/><Relationship Id="rId4" Type="http://schemas.openxmlformats.org/officeDocument/2006/relationships/image" Target="../media/image3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oogle Shape;730;p98" descr="الصفحة الرئيسية">
            <a:extLst>
              <a:ext uri="{FF2B5EF4-FFF2-40B4-BE49-F238E27FC236}">
                <a16:creationId xmlns:a16="http://schemas.microsoft.com/office/drawing/2014/main" id="{7AF5373E-AA58-8DF1-C78B-6DC56AE08DAB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/>
          </a:blip>
          <a:srcRect/>
          <a:stretch>
            <a:fillRect/>
          </a:stretch>
        </p:blipFill>
        <p:spPr>
          <a:xfrm>
            <a:off x="2932133" y="137909"/>
            <a:ext cx="3279733" cy="497323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4" name="Google Shape;223;p26">
            <a:extLst>
              <a:ext uri="{FF2B5EF4-FFF2-40B4-BE49-F238E27FC236}">
                <a16:creationId xmlns:a16="http://schemas.microsoft.com/office/drawing/2014/main" id="{E0FF8D5D-C824-FEA6-FAD4-EC41BEFD6341}"/>
              </a:ext>
            </a:extLst>
          </p:cNvPr>
          <p:cNvSpPr/>
          <p:nvPr/>
        </p:nvSpPr>
        <p:spPr>
          <a:xfrm>
            <a:off x="382343" y="2965728"/>
            <a:ext cx="4884125" cy="522597"/>
          </a:xfrm>
          <a:prstGeom prst="rect">
            <a:avLst/>
          </a:prstGeom>
          <a:solidFill>
            <a:srgbClr val="336FB6"/>
          </a:solidFill>
          <a:ln w="38103" cap="flat">
            <a:solidFill>
              <a:srgbClr val="FFFFFF"/>
            </a:solidFill>
            <a:prstDash val="solid"/>
          </a:ln>
        </p:spPr>
        <p:txBody>
          <a:bodyPr vert="horz" wrap="square" lIns="68570" tIns="34271" rIns="68570" bIns="34271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000" b="1" kern="0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Palier                                                 Semaine     </a:t>
            </a:r>
            <a:r>
              <a:rPr lang="fr-FR" sz="2000" b="1" kern="0" dirty="0" smtClean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4 </a:t>
            </a:r>
            <a:endParaRPr lang="fr-FR" sz="2000" b="1" i="0" u="none" strike="noStrike" kern="0" cap="none" spc="0" baseline="0" dirty="0">
              <a:solidFill>
                <a:srgbClr val="FFFFFF"/>
              </a:solidFill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9" name="Google Shape;735;p98">
            <a:extLst>
              <a:ext uri="{FF2B5EF4-FFF2-40B4-BE49-F238E27FC236}">
                <a16:creationId xmlns:a16="http://schemas.microsoft.com/office/drawing/2014/main" id="{F8C53EBC-F327-F687-DA37-526990EB91DF}"/>
              </a:ext>
            </a:extLst>
          </p:cNvPr>
          <p:cNvSpPr/>
          <p:nvPr/>
        </p:nvSpPr>
        <p:spPr>
          <a:xfrm>
            <a:off x="1241182" y="3040877"/>
            <a:ext cx="49203" cy="372297"/>
          </a:xfrm>
          <a:custGeom>
            <a:avLst>
              <a:gd name="f0" fmla="val 108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 cap="flat">
            <a:noFill/>
            <a:prstDash val="solid"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700" b="0" i="0" u="none" strike="noStrike" kern="0" cap="none" spc="0" baseline="0">
              <a:solidFill>
                <a:srgbClr val="FFFFFF"/>
              </a:solidFill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11" name="Google Shape;742;p98">
            <a:extLst>
              <a:ext uri="{FF2B5EF4-FFF2-40B4-BE49-F238E27FC236}">
                <a16:creationId xmlns:a16="http://schemas.microsoft.com/office/drawing/2014/main" id="{9039775E-25CB-5C8B-4309-9EC4BDC9F608}"/>
              </a:ext>
            </a:extLst>
          </p:cNvPr>
          <p:cNvSpPr/>
          <p:nvPr/>
        </p:nvSpPr>
        <p:spPr>
          <a:xfrm>
            <a:off x="1902552" y="1833463"/>
            <a:ext cx="49203" cy="338099"/>
          </a:xfrm>
          <a:custGeom>
            <a:avLst>
              <a:gd name="f0" fmla="val 108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 cap="flat">
            <a:noFill/>
            <a:prstDash val="solid"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700" b="0" i="0" u="none" strike="noStrike" kern="0" cap="none" spc="0" baseline="0">
              <a:solidFill>
                <a:srgbClr val="FFFFFF"/>
              </a:solidFill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12" name="Google Shape;731;p98">
            <a:extLst>
              <a:ext uri="{FF2B5EF4-FFF2-40B4-BE49-F238E27FC236}">
                <a16:creationId xmlns:a16="http://schemas.microsoft.com/office/drawing/2014/main" id="{C8167791-6C21-ACFF-666C-CFBE10BF97F7}"/>
              </a:ext>
            </a:extLst>
          </p:cNvPr>
          <p:cNvSpPr txBox="1"/>
          <p:nvPr/>
        </p:nvSpPr>
        <p:spPr>
          <a:xfrm>
            <a:off x="481420" y="1065126"/>
            <a:ext cx="5810993" cy="830997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5400" b="1" kern="0" dirty="0">
                <a:solidFill>
                  <a:srgbClr val="3FB2CB"/>
                </a:solidFill>
                <a:latin typeface="Calibri"/>
                <a:ea typeface="Calibri"/>
                <a:cs typeface="Calibri"/>
              </a:rPr>
              <a:t>Français </a:t>
            </a:r>
            <a:endParaRPr lang="fr-FR" sz="1400" b="0" i="0" u="none" strike="noStrike" kern="0" cap="none" spc="0" baseline="0" dirty="0">
              <a:solidFill>
                <a:srgbClr val="3FB2CB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13" name="Google Shape;738;p98">
            <a:extLst>
              <a:ext uri="{FF2B5EF4-FFF2-40B4-BE49-F238E27FC236}">
                <a16:creationId xmlns:a16="http://schemas.microsoft.com/office/drawing/2014/main" id="{65144499-8D01-A9D1-C61B-029059C4644C}"/>
              </a:ext>
            </a:extLst>
          </p:cNvPr>
          <p:cNvSpPr txBox="1"/>
          <p:nvPr/>
        </p:nvSpPr>
        <p:spPr>
          <a:xfrm>
            <a:off x="6380926" y="801673"/>
            <a:ext cx="1278303" cy="215396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marL="0" marR="0" lvl="0" indent="0" algn="ctr" defTabSz="914400" rtl="0" fontAlgn="auto" hangingPunct="1">
              <a:lnSpc>
                <a:spcPct val="183502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400" b="1" i="0" u="none" strike="noStrike" kern="0" cap="none" spc="0" baseline="0">
                <a:solidFill>
                  <a:srgbClr val="FFFFFF"/>
                </a:solidFill>
                <a:uFillTx/>
                <a:latin typeface="Calibri"/>
                <a:ea typeface="Calibri"/>
                <a:cs typeface="Calibri"/>
              </a:rPr>
              <a:t>Niveau</a:t>
            </a:r>
            <a:r>
              <a:rPr lang="fr-FR" sz="1200" b="1" i="0" u="none" strike="noStrike" kern="0" cap="none" spc="0" baseline="0">
                <a:solidFill>
                  <a:srgbClr val="FFFFFF"/>
                </a:solidFill>
                <a:uFillTx/>
                <a:latin typeface="Dosis"/>
                <a:ea typeface="Dosis"/>
                <a:cs typeface="Dosis"/>
              </a:rPr>
              <a:t>    </a:t>
            </a:r>
            <a:r>
              <a:rPr lang="fr-FR" sz="1000" b="1" i="0" u="none" strike="noStrike" kern="0" cap="none" spc="0" baseline="0">
                <a:solidFill>
                  <a:srgbClr val="FFFFFF"/>
                </a:solidFill>
                <a:uFillTx/>
                <a:latin typeface="Dosis"/>
                <a:ea typeface="Dosis"/>
                <a:cs typeface="Dosis"/>
              </a:rPr>
              <a:t>            </a:t>
            </a:r>
            <a:r>
              <a:rPr lang="fr-FR" sz="1200" b="1" i="0" u="none" strike="noStrike" kern="0" cap="none" spc="0" baseline="0">
                <a:solidFill>
                  <a:srgbClr val="FFFFFF"/>
                </a:solidFill>
                <a:uFillTx/>
                <a:latin typeface="Dosis"/>
                <a:ea typeface="Dosis"/>
                <a:cs typeface="Dosis"/>
              </a:rPr>
              <a:t>             </a:t>
            </a:r>
            <a:endParaRPr lang="fr-FR" sz="11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pic>
        <p:nvPicPr>
          <p:cNvPr id="14" name="Google Shape;743;p98">
            <a:extLst>
              <a:ext uri="{FF2B5EF4-FFF2-40B4-BE49-F238E27FC236}">
                <a16:creationId xmlns:a16="http://schemas.microsoft.com/office/drawing/2014/main" id="{1A5A0225-4191-FE6C-65D7-5FB54D406688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/>
          </a:blip>
          <a:srcRect/>
          <a:stretch>
            <a:fillRect/>
          </a:stretch>
        </p:blipFill>
        <p:spPr>
          <a:xfrm>
            <a:off x="6311111" y="711358"/>
            <a:ext cx="1519859" cy="1217796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15" name="Google Shape;744;p98">
            <a:extLst>
              <a:ext uri="{FF2B5EF4-FFF2-40B4-BE49-F238E27FC236}">
                <a16:creationId xmlns:a16="http://schemas.microsoft.com/office/drawing/2014/main" id="{63FD0B00-58C1-E387-3548-3A58CB102D08}"/>
              </a:ext>
            </a:extLst>
          </p:cNvPr>
          <p:cNvSpPr txBox="1"/>
          <p:nvPr/>
        </p:nvSpPr>
        <p:spPr>
          <a:xfrm>
            <a:off x="6431888" y="851554"/>
            <a:ext cx="1278303" cy="443198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marL="0" marR="0" lvl="0" indent="0" algn="ctr" defTabSz="914400" rtl="0" fontAlgn="auto" hangingPunct="1">
              <a:lnSpc>
                <a:spcPct val="183502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b="1" i="0" u="none" strike="noStrike" kern="0" cap="none" spc="0" baseline="0" dirty="0">
                <a:solidFill>
                  <a:srgbClr val="FFFFFF"/>
                </a:solidFill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Niveau</a:t>
            </a:r>
            <a:r>
              <a:rPr lang="fr-FR" sz="1600" b="1" i="0" u="none" strike="noStrike" kern="0" cap="none" spc="0" baseline="0" dirty="0">
                <a:solidFill>
                  <a:srgbClr val="FFFFFF"/>
                </a:solidFill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        </a:t>
            </a:r>
            <a:endParaRPr lang="fr-FR" sz="1400" b="0" i="0" u="none" strike="noStrike" kern="0" cap="none" spc="0" baseline="0" dirty="0">
              <a:solidFill>
                <a:srgbClr val="000000"/>
              </a:solidFill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6" name="Google Shape;745;p98">
            <a:extLst>
              <a:ext uri="{FF2B5EF4-FFF2-40B4-BE49-F238E27FC236}">
                <a16:creationId xmlns:a16="http://schemas.microsoft.com/office/drawing/2014/main" id="{46746A8E-17B0-82BF-AA2A-E3A6E80172F6}"/>
              </a:ext>
            </a:extLst>
          </p:cNvPr>
          <p:cNvSpPr txBox="1"/>
          <p:nvPr/>
        </p:nvSpPr>
        <p:spPr>
          <a:xfrm>
            <a:off x="6509437" y="1320256"/>
            <a:ext cx="1123203" cy="346200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68570" tIns="34271" rIns="68570" bIns="34271" anchor="t" anchorCtr="1" compatLnSpc="1">
            <a:sp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800" b="1" i="0" u="none" strike="noStrike" kern="0" cap="none" spc="0" baseline="0" dirty="0" smtClean="0">
                <a:solidFill>
                  <a:srgbClr val="FCBF18"/>
                </a:solidFill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1AC</a:t>
            </a:r>
            <a:endParaRPr lang="fr-FR" sz="1800" b="1" i="0" u="none" strike="noStrike" kern="0" cap="none" spc="0" baseline="0" dirty="0">
              <a:solidFill>
                <a:srgbClr val="FCBF18"/>
              </a:solidFill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3" name="Google Shape;223;p26">
            <a:extLst>
              <a:ext uri="{FF2B5EF4-FFF2-40B4-BE49-F238E27FC236}">
                <a16:creationId xmlns:a16="http://schemas.microsoft.com/office/drawing/2014/main" id="{D258681E-15E4-E90D-7486-E7468319E5A3}"/>
              </a:ext>
            </a:extLst>
          </p:cNvPr>
          <p:cNvSpPr/>
          <p:nvPr/>
        </p:nvSpPr>
        <p:spPr>
          <a:xfrm>
            <a:off x="1835145" y="2127720"/>
            <a:ext cx="3169712" cy="382217"/>
          </a:xfrm>
          <a:prstGeom prst="rect">
            <a:avLst/>
          </a:prstGeom>
          <a:noFill/>
          <a:ln w="38103" cap="flat">
            <a:solidFill>
              <a:srgbClr val="FFFFFF"/>
            </a:solidFill>
            <a:prstDash val="solid"/>
          </a:ln>
        </p:spPr>
        <p:txBody>
          <a:bodyPr vert="horz" wrap="square" lIns="68570" tIns="34271" rIns="68570" bIns="34271" anchor="ctr" anchorCtr="0" compatLnSpc="1">
            <a:noAutofit/>
          </a:bodyPr>
          <a:lstStyle/>
          <a:p>
            <a:pPr lvl="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400" b="1" kern="0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Période de remédiation</a:t>
            </a:r>
            <a:endParaRPr lang="fr-FR" sz="2400" b="1" i="0" strike="noStrike" kern="0" cap="none" spc="0" baseline="0" dirty="0">
              <a:solidFill>
                <a:srgbClr val="0070C0"/>
              </a:solidFill>
              <a:uFillTx/>
              <a:latin typeface="Calibri"/>
              <a:ea typeface="Calibri"/>
              <a:cs typeface="Calibri"/>
            </a:endParaRP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4FD3E781-974A-3370-2ECE-8FFD42C5FE0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266469" y="1681290"/>
            <a:ext cx="3536149" cy="1792076"/>
          </a:xfrm>
          <a:prstGeom prst="rect">
            <a:avLst/>
          </a:prstGeom>
        </p:spPr>
      </p:pic>
      <p:sp>
        <p:nvSpPr>
          <p:cNvPr id="17" name="Google Shape;741;p98">
            <a:extLst>
              <a:ext uri="{FF2B5EF4-FFF2-40B4-BE49-F238E27FC236}">
                <a16:creationId xmlns:a16="http://schemas.microsoft.com/office/drawing/2014/main" id="{CB0E6087-161E-F7D7-1975-A2A09F956478}"/>
              </a:ext>
            </a:extLst>
          </p:cNvPr>
          <p:cNvSpPr txBox="1"/>
          <p:nvPr/>
        </p:nvSpPr>
        <p:spPr>
          <a:xfrm>
            <a:off x="1435387" y="3073136"/>
            <a:ext cx="233219" cy="307777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000" b="1" i="0" u="none" strike="noStrike" kern="0" cap="none" spc="0" baseline="0" dirty="0" smtClean="0">
                <a:solidFill>
                  <a:srgbClr val="FFFFFF"/>
                </a:solidFill>
                <a:uFillTx/>
                <a:latin typeface="Calibri"/>
                <a:ea typeface="Calibri"/>
                <a:cs typeface="Calibri"/>
              </a:rPr>
              <a:t>1</a:t>
            </a:r>
            <a:endParaRPr lang="fr-FR" sz="2000" b="0" i="0" u="none" strike="noStrike" kern="0" cap="none" spc="0" baseline="0" dirty="0">
              <a:solidFill>
                <a:srgbClr val="000000"/>
              </a:solidFill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18" name="Google Shape;735;p98">
            <a:extLst>
              <a:ext uri="{FF2B5EF4-FFF2-40B4-BE49-F238E27FC236}">
                <a16:creationId xmlns:a16="http://schemas.microsoft.com/office/drawing/2014/main" id="{F8C53EBC-F327-F687-DA37-526990EB91DF}"/>
              </a:ext>
            </a:extLst>
          </p:cNvPr>
          <p:cNvSpPr/>
          <p:nvPr/>
        </p:nvSpPr>
        <p:spPr>
          <a:xfrm>
            <a:off x="4886795" y="3059618"/>
            <a:ext cx="49203" cy="372297"/>
          </a:xfrm>
          <a:custGeom>
            <a:avLst>
              <a:gd name="f0" fmla="val 108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 cap="flat">
            <a:noFill/>
            <a:prstDash val="solid"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700" b="0" i="0" u="none" strike="noStrike" kern="0" cap="none" spc="0" baseline="0">
              <a:solidFill>
                <a:srgbClr val="FFFFFF"/>
              </a:solidFill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19" name="Google Shape;224;p26">
            <a:extLst>
              <a:ext uri="{FF2B5EF4-FFF2-40B4-BE49-F238E27FC236}">
                <a16:creationId xmlns:a16="http://schemas.microsoft.com/office/drawing/2014/main" id="{523F5EC1-AEA6-A379-1E26-6B69A01A48C4}"/>
              </a:ext>
            </a:extLst>
          </p:cNvPr>
          <p:cNvSpPr/>
          <p:nvPr/>
        </p:nvSpPr>
        <p:spPr>
          <a:xfrm>
            <a:off x="382343" y="3595733"/>
            <a:ext cx="8309976" cy="658316"/>
          </a:xfrm>
          <a:prstGeom prst="rect">
            <a:avLst/>
          </a:prstGeom>
          <a:solidFill>
            <a:srgbClr val="3FB2CB"/>
          </a:solidFill>
          <a:ln w="38103" cap="flat">
            <a:solidFill>
              <a:srgbClr val="FFFFFF"/>
            </a:solidFill>
            <a:prstDash val="solid"/>
          </a:ln>
          <a:effectLst>
            <a:outerShdw dist="19997" dir="5400000" algn="tl">
              <a:srgbClr val="000000">
                <a:alpha val="38000"/>
              </a:srgbClr>
            </a:outerShdw>
          </a:effectLst>
        </p:spPr>
        <p:txBody>
          <a:bodyPr vert="horz" wrap="square" lIns="68570" tIns="34271" rIns="68570" bIns="34271" anchor="ctr" anchorCtr="0" compatLnSpc="1">
            <a:noAutofit/>
          </a:bodyPr>
          <a:lstStyle/>
          <a:p>
            <a:pPr defTabSz="914355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000" b="1" kern="0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Consolidation                   Fiche </a:t>
            </a:r>
            <a:r>
              <a:rPr lang="fr-FR" sz="2000" b="1" kern="0" dirty="0" smtClean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1</a:t>
            </a:r>
            <a:endParaRPr lang="fr-FR" sz="2000" b="1" kern="0" dirty="0">
              <a:solidFill>
                <a:srgbClr val="FFFFFF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20" name="Google Shape;741;p98">
            <a:extLst>
              <a:ext uri="{FF2B5EF4-FFF2-40B4-BE49-F238E27FC236}">
                <a16:creationId xmlns:a16="http://schemas.microsoft.com/office/drawing/2014/main" id="{CB0E6087-161E-F7D7-1975-A2A09F956478}"/>
              </a:ext>
            </a:extLst>
          </p:cNvPr>
          <p:cNvSpPr txBox="1"/>
          <p:nvPr/>
        </p:nvSpPr>
        <p:spPr>
          <a:xfrm>
            <a:off x="4537331" y="3766804"/>
            <a:ext cx="3547932" cy="276999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0" compatLnSpc="1">
            <a:spAutoFit/>
          </a:bodyPr>
          <a:lstStyle/>
          <a:p>
            <a:pPr marL="285736" indent="-285736" defTabSz="914355">
              <a:buFont typeface="Wingdings" panose="05000000000000000000" pitchFamily="2" charset="2"/>
              <a:buChar char="Ø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b="1" kern="0" dirty="0">
                <a:solidFill>
                  <a:prstClr val="white"/>
                </a:solidFill>
                <a:latin typeface="Calibri" panose="020F0502020204030204"/>
              </a:rPr>
              <a:t>Consolider les acquis du palier </a:t>
            </a:r>
            <a:r>
              <a:rPr lang="fr-FR" b="1" kern="0" dirty="0" smtClean="0">
                <a:solidFill>
                  <a:prstClr val="white"/>
                </a:solidFill>
                <a:latin typeface="Calibri" panose="020F0502020204030204"/>
              </a:rPr>
              <a:t>1</a:t>
            </a:r>
            <a:endParaRPr lang="fr-FR" b="1" kern="0" dirty="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21" name="Google Shape;742;p98">
            <a:extLst>
              <a:ext uri="{FF2B5EF4-FFF2-40B4-BE49-F238E27FC236}">
                <a16:creationId xmlns:a16="http://schemas.microsoft.com/office/drawing/2014/main" id="{E20F6010-5958-CCE5-50DA-0596536343DD}"/>
              </a:ext>
            </a:extLst>
          </p:cNvPr>
          <p:cNvSpPr/>
          <p:nvPr/>
        </p:nvSpPr>
        <p:spPr>
          <a:xfrm flipH="1">
            <a:off x="2276172" y="3679554"/>
            <a:ext cx="45719" cy="490674"/>
          </a:xfrm>
          <a:custGeom>
            <a:avLst>
              <a:gd name="f0" fmla="val 108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 cap="flat">
            <a:noFill/>
            <a:prstDash val="solid"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algn="ctr" defTabSz="914355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700" kern="0">
              <a:solidFill>
                <a:srgbClr val="FFFFFF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22" name="Google Shape;742;p98">
            <a:extLst>
              <a:ext uri="{FF2B5EF4-FFF2-40B4-BE49-F238E27FC236}">
                <a16:creationId xmlns:a16="http://schemas.microsoft.com/office/drawing/2014/main" id="{E20F6010-5958-CCE5-50DA-0596536343DD}"/>
              </a:ext>
            </a:extLst>
          </p:cNvPr>
          <p:cNvSpPr/>
          <p:nvPr/>
        </p:nvSpPr>
        <p:spPr>
          <a:xfrm flipH="1">
            <a:off x="4307157" y="3701811"/>
            <a:ext cx="45719" cy="490674"/>
          </a:xfrm>
          <a:custGeom>
            <a:avLst>
              <a:gd name="f0" fmla="val 108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 cap="flat">
            <a:noFill/>
            <a:prstDash val="solid"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algn="ctr" defTabSz="914355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700" kern="0">
              <a:solidFill>
                <a:srgbClr val="FFFFFF"/>
              </a:solidFill>
              <a:latin typeface="Calibri"/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56783204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2B6F77A-2E34-9DE2-DBE7-A4CC4B798C3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1229;p116">
            <a:extLst>
              <a:ext uri="{FF2B5EF4-FFF2-40B4-BE49-F238E27FC236}">
                <a16:creationId xmlns:a16="http://schemas.microsoft.com/office/drawing/2014/main" id="{3E61705D-FF76-C816-817F-FF16BB0F8FF7}"/>
              </a:ext>
            </a:extLst>
          </p:cNvPr>
          <p:cNvSpPr txBox="1"/>
          <p:nvPr/>
        </p:nvSpPr>
        <p:spPr>
          <a:xfrm>
            <a:off x="1327397" y="1028171"/>
            <a:ext cx="7546637" cy="315433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68570" tIns="34271" rIns="68570" bIns="34271" anchor="t" anchorCtr="0" compatLnSpc="1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kumimoji="0" lang="fr-FR" sz="1600" b="1" i="0" u="none" strike="noStrike" kern="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/>
                <a:ea typeface="Calibri"/>
                <a:cs typeface="Calibri"/>
              </a:rPr>
              <a:t>Contrat de classe</a:t>
            </a:r>
          </a:p>
        </p:txBody>
      </p:sp>
      <p:sp>
        <p:nvSpPr>
          <p:cNvPr id="4" name="Google Shape;1233;p116">
            <a:extLst>
              <a:ext uri="{FF2B5EF4-FFF2-40B4-BE49-F238E27FC236}">
                <a16:creationId xmlns:a16="http://schemas.microsoft.com/office/drawing/2014/main" id="{1F8181F4-C03D-E637-B412-A06B1C7EBA67}"/>
              </a:ext>
            </a:extLst>
          </p:cNvPr>
          <p:cNvSpPr txBox="1"/>
          <p:nvPr/>
        </p:nvSpPr>
        <p:spPr>
          <a:xfrm>
            <a:off x="1327397" y="2005876"/>
            <a:ext cx="7546637" cy="315433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68570" tIns="34271" rIns="68570" bIns="34271" anchor="t" anchorCtr="0" compatLnSpc="1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kumimoji="0" lang="fr-MA" sz="1600" b="1" i="0" u="none" strike="noStrike" kern="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/>
                <a:ea typeface="Calibri"/>
                <a:cs typeface="Calibri"/>
              </a:rPr>
              <a:t>J’utilise l’ardoise pour répondre </a:t>
            </a:r>
          </a:p>
        </p:txBody>
      </p:sp>
      <p:sp>
        <p:nvSpPr>
          <p:cNvPr id="5" name="Google Shape;1234;p116">
            <a:extLst>
              <a:ext uri="{FF2B5EF4-FFF2-40B4-BE49-F238E27FC236}">
                <a16:creationId xmlns:a16="http://schemas.microsoft.com/office/drawing/2014/main" id="{9A3F2DC4-EC8C-51E0-FA84-7C61465E7C2D}"/>
              </a:ext>
            </a:extLst>
          </p:cNvPr>
          <p:cNvSpPr txBox="1"/>
          <p:nvPr/>
        </p:nvSpPr>
        <p:spPr>
          <a:xfrm>
            <a:off x="1327398" y="2983581"/>
            <a:ext cx="7546636" cy="315433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68570" tIns="34271" rIns="68570" bIns="34271" anchor="t" anchorCtr="0" compatLnSpc="1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kumimoji="0" lang="fr-MA" sz="1600" b="1" i="0" u="none" strike="noStrike" kern="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/>
                <a:ea typeface="Calibri"/>
                <a:cs typeface="Calibri"/>
              </a:rPr>
              <a:t>Pratique autonome</a:t>
            </a:r>
          </a:p>
        </p:txBody>
      </p:sp>
      <p:sp>
        <p:nvSpPr>
          <p:cNvPr id="6" name="Google Shape;1235;p116">
            <a:extLst>
              <a:ext uri="{FF2B5EF4-FFF2-40B4-BE49-F238E27FC236}">
                <a16:creationId xmlns:a16="http://schemas.microsoft.com/office/drawing/2014/main" id="{7239D583-F5F6-41D5-78C5-F987E4E3E4E5}"/>
              </a:ext>
            </a:extLst>
          </p:cNvPr>
          <p:cNvSpPr txBox="1"/>
          <p:nvPr/>
        </p:nvSpPr>
        <p:spPr>
          <a:xfrm>
            <a:off x="1327398" y="3961286"/>
            <a:ext cx="7546636" cy="315433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68570" tIns="34271" rIns="68570" bIns="34271" anchor="t" anchorCtr="0" compatLnSpc="1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kumimoji="0" lang="fr-MA" sz="1600" b="1" i="0" u="none" strike="noStrike" kern="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/>
                <a:ea typeface="Calibri"/>
                <a:cs typeface="Calibri"/>
              </a:rPr>
              <a:t>Pratique guidée en binôme</a:t>
            </a:r>
          </a:p>
        </p:txBody>
      </p:sp>
      <p:pic>
        <p:nvPicPr>
          <p:cNvPr id="7" name="Google Shape;1333;p128">
            <a:extLst>
              <a:ext uri="{FF2B5EF4-FFF2-40B4-BE49-F238E27FC236}">
                <a16:creationId xmlns:a16="http://schemas.microsoft.com/office/drawing/2014/main" id="{7269954D-EFC0-CC0A-0945-F6DF168F334C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/>
          </a:blip>
          <a:srcRect/>
          <a:stretch>
            <a:fillRect/>
          </a:stretch>
        </p:blipFill>
        <p:spPr>
          <a:xfrm>
            <a:off x="344754" y="770434"/>
            <a:ext cx="743475" cy="743475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8" name="Google Shape;1341;p128" descr="Une image contenant Dessin animé, clipart, Animation, illustration&#10;&#10;Description générée automatiquement">
            <a:extLst>
              <a:ext uri="{FF2B5EF4-FFF2-40B4-BE49-F238E27FC236}">
                <a16:creationId xmlns:a16="http://schemas.microsoft.com/office/drawing/2014/main" id="{171C970F-7B59-B41F-6A3A-3A7A745D5AEB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/>
          </a:blip>
          <a:srcRect l="18242" t="9344" r="18458" b="23864"/>
          <a:stretch>
            <a:fillRect/>
          </a:stretch>
        </p:blipFill>
        <p:spPr>
          <a:xfrm>
            <a:off x="344753" y="1779647"/>
            <a:ext cx="743475" cy="784435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9" name="Picture 14">
            <a:extLst>
              <a:ext uri="{FF2B5EF4-FFF2-40B4-BE49-F238E27FC236}">
                <a16:creationId xmlns:a16="http://schemas.microsoft.com/office/drawing/2014/main" id="{3459E6BA-34BF-9ABD-9DAF-C10A0FA6FA2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5469" b="89941" l="9961" r="89941">
                        <a14:foregroundMark x1="29102" y1="41602" x2="32422" y2="38184"/>
                        <a14:foregroundMark x1="50098" y1="9570" x2="43262" y2="13379"/>
                        <a14:foregroundMark x1="32227" y1="37109" x2="32715" y2="35742"/>
                        <a14:foregroundMark x1="37891" y1="55078" x2="61914" y2="65430"/>
                        <a14:foregroundMark x1="52539" y1="55078" x2="61816" y2="55078"/>
                        <a14:foregroundMark x1="37012" y1="64941" x2="46777" y2="64063"/>
                        <a14:foregroundMark x1="73535" y1="56738" x2="81250" y2="55957"/>
                        <a14:foregroundMark x1="71875" y1="66699" x2="79102" y2="66504"/>
                        <a14:foregroundMark x1="43848" y1="20801" x2="44922" y2="2763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4754" y="2787358"/>
            <a:ext cx="743474" cy="743474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4A698D0B-D28C-54AB-04BD-8E0B04BC5596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4754" y="3761689"/>
            <a:ext cx="743474" cy="694102"/>
          </a:xfrm>
          <a:prstGeom prst="rect">
            <a:avLst/>
          </a:prstGeom>
        </p:spPr>
      </p:pic>
      <p:sp>
        <p:nvSpPr>
          <p:cNvPr id="11" name="Google Shape;255;p28">
            <a:extLst>
              <a:ext uri="{FF2B5EF4-FFF2-40B4-BE49-F238E27FC236}">
                <a16:creationId xmlns:a16="http://schemas.microsoft.com/office/drawing/2014/main" id="{530435A1-B2D4-8101-7BBB-BB080AF99660}"/>
              </a:ext>
            </a:extLst>
          </p:cNvPr>
          <p:cNvSpPr/>
          <p:nvPr/>
        </p:nvSpPr>
        <p:spPr>
          <a:xfrm>
            <a:off x="476783" y="139503"/>
            <a:ext cx="8483102" cy="452042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68570" tIns="34271" rIns="68570" bIns="34271" anchor="t" anchorCtr="0" compatLnSpc="1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kumimoji="0" lang="fr-MA" sz="2400" b="1" i="0" u="none" strike="noStrike" kern="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/>
                <a:ea typeface="Calibri"/>
                <a:cs typeface="Calibri"/>
              </a:rPr>
              <a:t>Icônes pour l’élève</a:t>
            </a:r>
            <a:endParaRPr kumimoji="0" lang="en-US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8935226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9C208D-7D4C-C4ED-8F1F-CEF47BAEEBF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4">
            <a:extLst>
              <a:ext uri="{FF2B5EF4-FFF2-40B4-BE49-F238E27FC236}">
                <a16:creationId xmlns:a16="http://schemas.microsoft.com/office/drawing/2014/main" id="{99882962-3F74-4B13-98BE-72C40BF3CBC2}"/>
              </a:ext>
            </a:extLst>
          </p:cNvPr>
          <p:cNvGrpSpPr/>
          <p:nvPr/>
        </p:nvGrpSpPr>
        <p:grpSpPr>
          <a:xfrm>
            <a:off x="3243126" y="714455"/>
            <a:ext cx="5397953" cy="2905447"/>
            <a:chOff x="1641585" y="1048972"/>
            <a:chExt cx="5867403" cy="3260732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EA54C9E3-1071-BE6B-670B-D04C5495C4B1}"/>
                </a:ext>
              </a:extLst>
            </p:cNvPr>
            <p:cNvSpPr/>
            <p:nvPr/>
          </p:nvSpPr>
          <p:spPr>
            <a:xfrm>
              <a:off x="1641585" y="1048972"/>
              <a:ext cx="5867403" cy="3260732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noFill/>
            <a:ln cap="flat">
              <a:solidFill>
                <a:srgbClr val="44546A"/>
              </a:solidFill>
              <a:prstDash val="solid"/>
            </a:ln>
            <a:effectLst>
              <a:outerShdw dir="16200000" algn="tl">
                <a:srgbClr val="000000">
                  <a:alpha val="7000"/>
                </a:srgbClr>
              </a:outerShdw>
            </a:effectLst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6858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900" b="0" i="0" u="none" strike="noStrike" kern="1200" cap="none" spc="0" baseline="0">
                <a:solidFill>
                  <a:srgbClr val="000000"/>
                </a:solidFill>
                <a:uFillTx/>
                <a:latin typeface="Arial"/>
              </a:endParaRPr>
            </a:p>
          </p:txBody>
        </p:sp>
        <p:sp>
          <p:nvSpPr>
            <p:cNvPr id="4" name="Rectangle 18">
              <a:extLst>
                <a:ext uri="{FF2B5EF4-FFF2-40B4-BE49-F238E27FC236}">
                  <a16:creationId xmlns:a16="http://schemas.microsoft.com/office/drawing/2014/main" id="{C0429F03-2E3A-85A9-53A0-84765DED8645}"/>
                </a:ext>
              </a:extLst>
            </p:cNvPr>
            <p:cNvSpPr/>
            <p:nvPr/>
          </p:nvSpPr>
          <p:spPr>
            <a:xfrm>
              <a:off x="1715066" y="1103461"/>
              <a:ext cx="5717724" cy="3124203"/>
            </a:xfrm>
            <a:prstGeom prst="rect">
              <a:avLst/>
            </a:prstGeom>
            <a:noFill/>
            <a:ln cap="flat">
              <a:solidFill>
                <a:srgbClr val="44546A"/>
              </a:solidFill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6858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900" b="0" i="0" u="none" strike="noStrike" kern="1200" cap="none" spc="0" baseline="0" dirty="0">
                <a:solidFill>
                  <a:srgbClr val="000000"/>
                </a:solidFill>
                <a:uFillTx/>
                <a:latin typeface="Arial"/>
              </a:endParaRPr>
            </a:p>
          </p:txBody>
        </p:sp>
        <p:sp>
          <p:nvSpPr>
            <p:cNvPr id="5" name="Rectangle 19">
              <a:extLst>
                <a:ext uri="{FF2B5EF4-FFF2-40B4-BE49-F238E27FC236}">
                  <a16:creationId xmlns:a16="http://schemas.microsoft.com/office/drawing/2014/main" id="{EF4722EF-2A79-1626-92EB-4E35C542B8DA}"/>
                </a:ext>
              </a:extLst>
            </p:cNvPr>
            <p:cNvSpPr/>
            <p:nvPr/>
          </p:nvSpPr>
          <p:spPr>
            <a:xfrm>
              <a:off x="1802501" y="1179667"/>
              <a:ext cx="5542845" cy="2971800"/>
            </a:xfrm>
            <a:prstGeom prst="rect">
              <a:avLst/>
            </a:prstGeom>
            <a:solidFill>
              <a:srgbClr val="FFFFFF"/>
            </a:solidFill>
            <a:ln cap="flat">
              <a:solidFill>
                <a:srgbClr val="44546A"/>
              </a:solidFill>
              <a:prstDash val="solid"/>
            </a:ln>
            <a:effectLst>
              <a:outerShdw dir="16200000" algn="tl">
                <a:srgbClr val="000000">
                  <a:alpha val="5000"/>
                </a:srgbClr>
              </a:outerShdw>
            </a:effectLst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6858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900" b="0" i="0" u="none" strike="noStrike" kern="1200" cap="none" spc="0" baseline="0">
                <a:solidFill>
                  <a:srgbClr val="000000"/>
                </a:solidFill>
                <a:uFillTx/>
                <a:latin typeface="Arial"/>
              </a:endParaRPr>
            </a:p>
          </p:txBody>
        </p:sp>
      </p:grpSp>
      <p:sp>
        <p:nvSpPr>
          <p:cNvPr id="8" name="TextBox 6">
            <a:extLst>
              <a:ext uri="{FF2B5EF4-FFF2-40B4-BE49-F238E27FC236}">
                <a16:creationId xmlns:a16="http://schemas.microsoft.com/office/drawing/2014/main" id="{F62DE9B7-E0D3-0A09-689D-D7062C67EF57}"/>
              </a:ext>
            </a:extLst>
          </p:cNvPr>
          <p:cNvSpPr txBox="1"/>
          <p:nvPr/>
        </p:nvSpPr>
        <p:spPr>
          <a:xfrm>
            <a:off x="3431851" y="1057225"/>
            <a:ext cx="4983797" cy="2177134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>
              <a:lnSpc>
                <a:spcPct val="131218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600" b="1" i="1" dirty="0">
                <a:solidFill>
                  <a:srgbClr val="44546A"/>
                </a:solidFill>
                <a:latin typeface="Calibri"/>
              </a:rPr>
              <a:t>Atelier de lecture fluence</a:t>
            </a:r>
            <a:r>
              <a:rPr lang="fr-FR" sz="3600" b="1" kern="0" dirty="0">
                <a:solidFill>
                  <a:srgbClr val="44546A"/>
                </a:solidFill>
                <a:latin typeface="Calibri"/>
                <a:ea typeface="Calibri"/>
                <a:cs typeface="Calibri"/>
              </a:rPr>
              <a:t> </a:t>
            </a:r>
          </a:p>
          <a:p>
            <a:pPr lvl="0" algn="ctr">
              <a:lnSpc>
                <a:spcPct val="131218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3600" b="1" kern="0" dirty="0">
              <a:solidFill>
                <a:srgbClr val="44546A"/>
              </a:solidFill>
              <a:latin typeface="Calibri"/>
              <a:ea typeface="Calibri"/>
              <a:cs typeface="Calibri"/>
            </a:endParaRPr>
          </a:p>
          <a:p>
            <a:pPr lvl="0" algn="ctr">
              <a:lnSpc>
                <a:spcPct val="131218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600" b="1" kern="0" dirty="0">
                <a:solidFill>
                  <a:srgbClr val="44546A"/>
                </a:solidFill>
                <a:latin typeface="Calibri"/>
                <a:ea typeface="Calibri"/>
                <a:cs typeface="Calibri"/>
              </a:rPr>
              <a:t>25 min</a:t>
            </a:r>
            <a:endParaRPr lang="en-US" sz="3600" kern="0" dirty="0">
              <a:solidFill>
                <a:srgbClr val="44546A"/>
              </a:solidFill>
              <a:latin typeface="Arial"/>
              <a:ea typeface="Arial"/>
              <a:cs typeface="Arial"/>
            </a:endParaRPr>
          </a:p>
        </p:txBody>
      </p:sp>
      <p:pic>
        <p:nvPicPr>
          <p:cNvPr id="7" name="Picture 11">
            <a:extLst>
              <a:ext uri="{FF2B5EF4-FFF2-40B4-BE49-F238E27FC236}">
                <a16:creationId xmlns:a16="http://schemas.microsoft.com/office/drawing/2014/main" id="{335DC02E-0336-93C7-3FC5-B3ECF4515EE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855" b="100000" l="391" r="99512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1110" y="744784"/>
            <a:ext cx="2802017" cy="2802017"/>
          </a:xfrm>
          <a:prstGeom prst="rect">
            <a:avLst/>
          </a:prstGeom>
        </p:spPr>
      </p:pic>
      <p:sp>
        <p:nvSpPr>
          <p:cNvPr id="9" name="Oval 45">
            <a:extLst>
              <a:ext uri="{FF2B5EF4-FFF2-40B4-BE49-F238E27FC236}">
                <a16:creationId xmlns:a16="http://schemas.microsoft.com/office/drawing/2014/main" id="{9B45C61D-1159-FF85-B01D-3E07BB3D9963}"/>
              </a:ext>
            </a:extLst>
          </p:cNvPr>
          <p:cNvSpPr/>
          <p:nvPr/>
        </p:nvSpPr>
        <p:spPr>
          <a:xfrm>
            <a:off x="5728896" y="1950939"/>
            <a:ext cx="389706" cy="389706"/>
          </a:xfrm>
          <a:prstGeom prst="ellipse">
            <a:avLst/>
          </a:prstGeom>
          <a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defTabSz="342900"/>
            <a:endParaRPr lang="fr-FR" sz="900" dirty="0">
              <a:solidFill>
                <a:srgbClr val="44546A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81810781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FE3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140;p112">
            <a:extLst>
              <a:ext uri="{FF2B5EF4-FFF2-40B4-BE49-F238E27FC236}">
                <a16:creationId xmlns:a16="http://schemas.microsoft.com/office/drawing/2014/main" id="{7AEA2973-8F7D-E6B3-A35C-615B04EFA6EB}"/>
              </a:ext>
            </a:extLst>
          </p:cNvPr>
          <p:cNvSpPr txBox="1"/>
          <p:nvPr/>
        </p:nvSpPr>
        <p:spPr>
          <a:xfrm>
            <a:off x="0" y="1982743"/>
            <a:ext cx="9144000" cy="492443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square" lIns="0" tIns="0" rIns="0" bIns="0" anchor="t" anchorCtr="0" compatLnSpc="1">
            <a:spAutoFit/>
          </a:bodyPr>
          <a:lstStyle/>
          <a:p>
            <a:pPr marL="0" marR="0" lvl="0" indent="0" algn="ct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kumimoji="0" lang="fr-FR" sz="3200" b="1" i="0" u="none" strike="noStrike" kern="0" cap="none" spc="0" normalizeH="0" baseline="0" noProof="0" dirty="0" smtClean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/>
                <a:ea typeface="Calibri"/>
                <a:cs typeface="Calibri"/>
              </a:rPr>
              <a:t>Repères</a:t>
            </a: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44546A"/>
              </a:solidFill>
              <a:effectLst/>
              <a:uLnTx/>
              <a:uFillTx/>
              <a:latin typeface="Arial"/>
              <a:ea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83956920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759A2CD-824B-9C6C-0C4D-CCD9997536A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D6389CBE-6E22-8F2E-EC51-CA2A3665786B}"/>
              </a:ext>
            </a:extLst>
          </p:cNvPr>
          <p:cNvSpPr/>
          <p:nvPr/>
        </p:nvSpPr>
        <p:spPr>
          <a:xfrm>
            <a:off x="40820" y="41296"/>
            <a:ext cx="9103180" cy="611849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1B07E247-6D7D-D110-C5CF-BC173562BCBE}"/>
              </a:ext>
            </a:extLst>
          </p:cNvPr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  <a:ln w="76200">
            <a:solidFill>
              <a:srgbClr val="A98FC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6" name="Picture 2" descr="Image générée">
            <a:extLst>
              <a:ext uri="{FF2B5EF4-FFF2-40B4-BE49-F238E27FC236}">
                <a16:creationId xmlns:a16="http://schemas.microsoft.com/office/drawing/2014/main" id="{69BEF649-06E6-D2C8-4C1D-FD3F6218753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9" t="24327" r="75793" b="61972"/>
          <a:stretch>
            <a:fillRect/>
          </a:stretch>
        </p:blipFill>
        <p:spPr bwMode="auto">
          <a:xfrm>
            <a:off x="0" y="1777"/>
            <a:ext cx="594323" cy="593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ZoneTexte 11">
            <a:extLst>
              <a:ext uri="{FF2B5EF4-FFF2-40B4-BE49-F238E27FC236}">
                <a16:creationId xmlns:a16="http://schemas.microsoft.com/office/drawing/2014/main" id="{BB057AC2-AF5A-9F8F-534C-70888C69945D}"/>
              </a:ext>
            </a:extLst>
          </p:cNvPr>
          <p:cNvSpPr txBox="1"/>
          <p:nvPr/>
        </p:nvSpPr>
        <p:spPr>
          <a:xfrm>
            <a:off x="594323" y="35634"/>
            <a:ext cx="8176849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fr-FR"/>
            </a:defPPr>
            <a:lvl1pPr>
              <a:spcAft>
                <a:spcPts val="600"/>
              </a:spcAft>
              <a:defRPr sz="1400" b="1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Avant de commencer, faisons un petit rappel de ce que nous avons appris :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2D1F006D-773F-F8D9-B607-3DBC97E08F60}"/>
              </a:ext>
            </a:extLst>
          </p:cNvPr>
          <p:cNvSpPr txBox="1"/>
          <p:nvPr/>
        </p:nvSpPr>
        <p:spPr>
          <a:xfrm>
            <a:off x="574420" y="902677"/>
            <a:ext cx="7995159" cy="40011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fr-FR" sz="2000" b="1" dirty="0" smtClean="0">
                <a:latin typeface="Calibiri"/>
              </a:rPr>
              <a:t>Lire des mots contenant des lettres muettes finales.</a:t>
            </a:r>
            <a:endParaRPr lang="fr-FR" sz="2000" dirty="0">
              <a:latin typeface="Calibiri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D26F5D7E-4BD4-4B39-80B4-21E54D890D8C}"/>
              </a:ext>
            </a:extLst>
          </p:cNvPr>
          <p:cNvSpPr txBox="1"/>
          <p:nvPr/>
        </p:nvSpPr>
        <p:spPr>
          <a:xfrm>
            <a:off x="574421" y="1800177"/>
            <a:ext cx="7995158" cy="2677656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>
            <a:defPPr>
              <a:defRPr lang="fr-FR"/>
            </a:defPPr>
            <a:lvl1pPr algn="just">
              <a:defRPr sz="3200" b="1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marL="342900" indent="-342900">
              <a:buFont typeface="Wingdings" panose="05000000000000000000" pitchFamily="2" charset="2"/>
              <a:buChar char="Ø"/>
            </a:pPr>
            <a:r>
              <a:rPr lang="fr-FR" sz="2400" b="0" dirty="0" smtClean="0">
                <a:latin typeface="Calibri" panose="020F0502020204030204" pitchFamily="34" charset="0"/>
                <a:cs typeface="Calibri" panose="020F0502020204030204" pitchFamily="34" charset="0"/>
              </a:rPr>
              <a:t>Les lettres muettes sont souvent visibles à l’écrit, mais on ne les prononce pas.</a:t>
            </a:r>
          </a:p>
          <a:p>
            <a:pPr marL="342900" indent="-342900"/>
            <a:r>
              <a:rPr lang="fr-FR" sz="2400" b="0" dirty="0" smtClean="0">
                <a:latin typeface="Calibri" panose="020F0502020204030204" pitchFamily="34" charset="0"/>
                <a:cs typeface="Calibri" panose="020F0502020204030204" pitchFamily="34" charset="0"/>
              </a:rPr>
              <a:t>           </a:t>
            </a:r>
            <a:r>
              <a:rPr lang="fr-FR" sz="2400" b="0" i="1" dirty="0" smtClean="0">
                <a:latin typeface="Calibri" panose="020F0502020204030204" pitchFamily="34" charset="0"/>
                <a:cs typeface="Calibri" panose="020F0502020204030204" pitchFamily="34" charset="0"/>
              </a:rPr>
              <a:t>Exemples : ren</a:t>
            </a:r>
            <a:r>
              <a:rPr lang="fr-FR" sz="2400" b="0" i="1" dirty="0" smtClean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</a:t>
            </a:r>
            <a:r>
              <a:rPr lang="fr-FR" sz="2400" b="0" i="1" dirty="0" smtClean="0">
                <a:latin typeface="Calibri" panose="020F0502020204030204" pitchFamily="34" charset="0"/>
                <a:cs typeface="Calibri" panose="020F0502020204030204" pitchFamily="34" charset="0"/>
              </a:rPr>
              <a:t>, chan</a:t>
            </a:r>
            <a:r>
              <a:rPr lang="fr-FR" sz="2400" b="0" i="1" dirty="0" smtClean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</a:t>
            </a:r>
            <a:r>
              <a:rPr lang="fr-FR" sz="2400" b="0" i="1" dirty="0" smtClean="0">
                <a:latin typeface="Calibri" panose="020F0502020204030204" pitchFamily="34" charset="0"/>
                <a:cs typeface="Calibri" panose="020F0502020204030204" pitchFamily="34" charset="0"/>
              </a:rPr>
              <a:t>, souri</a:t>
            </a:r>
            <a:r>
              <a:rPr lang="fr-FR" sz="2400" b="0" i="1" dirty="0" smtClean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</a:t>
            </a:r>
            <a:r>
              <a:rPr lang="fr-FR" sz="2400" b="0" i="1" dirty="0" smtClean="0">
                <a:latin typeface="Calibri" panose="020F0502020204030204" pitchFamily="34" charset="0"/>
                <a:cs typeface="Calibri" panose="020F0502020204030204" pitchFamily="34" charset="0"/>
              </a:rPr>
              <a:t>, lon</a:t>
            </a:r>
            <a:r>
              <a:rPr lang="fr-FR" sz="2400" b="0" i="1" dirty="0" smtClean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</a:t>
            </a:r>
            <a:r>
              <a:rPr lang="fr-FR" sz="2400" b="0" i="1" dirty="0" smtClean="0">
                <a:latin typeface="Calibri" panose="020F0502020204030204" pitchFamily="34" charset="0"/>
                <a:cs typeface="Calibri" panose="020F0502020204030204" pitchFamily="34" charset="0"/>
              </a:rPr>
              <a:t>, château</a:t>
            </a:r>
            <a:r>
              <a:rPr lang="fr-FR" sz="2400" b="0" i="1" dirty="0" smtClean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x</a:t>
            </a:r>
            <a:r>
              <a:rPr lang="fr-FR" sz="2400" b="0" i="1" dirty="0" smtClean="0">
                <a:latin typeface="Calibri" panose="020F0502020204030204" pitchFamily="34" charset="0"/>
                <a:cs typeface="Calibri" panose="020F0502020204030204" pitchFamily="34" charset="0"/>
              </a:rPr>
              <a:t>, galo</a:t>
            </a:r>
            <a:r>
              <a:rPr lang="fr-FR" sz="2400" b="0" i="1" dirty="0" smtClean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</a:t>
            </a:r>
          </a:p>
          <a:p>
            <a:pPr marL="342900" indent="-342900"/>
            <a:endParaRPr lang="fr-FR" sz="2400" i="1" dirty="0" smtClean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>
              <a:buFont typeface="Wingdings" pitchFamily="2" charset="2"/>
              <a:buChar char="Ø"/>
            </a:pPr>
            <a:r>
              <a:rPr lang="fr-FR" sz="2400" b="0" dirty="0" smtClean="0">
                <a:latin typeface="Calibri" panose="020F0502020204030204" pitchFamily="34" charset="0"/>
                <a:cs typeface="Calibri" panose="020F0502020204030204" pitchFamily="34" charset="0"/>
              </a:rPr>
              <a:t>Attention, il existe des mots avec des lettres qui se prononcent à la fin, comme « -f, -l, -c, -r » ex :  « </a:t>
            </a:r>
            <a:r>
              <a:rPr lang="fr-FR" sz="2400" b="0" i="1" dirty="0" smtClean="0">
                <a:latin typeface="Calibri" panose="020F0502020204030204" pitchFamily="34" charset="0"/>
                <a:cs typeface="Calibri" panose="020F0502020204030204" pitchFamily="34" charset="0"/>
              </a:rPr>
              <a:t>che</a:t>
            </a:r>
            <a:r>
              <a:rPr lang="fr-FR" sz="2400" b="0" i="1" dirty="0" smtClean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</a:t>
            </a:r>
            <a:r>
              <a:rPr lang="fr-FR" sz="2400" b="0" dirty="0" smtClean="0">
                <a:latin typeface="Calibri" panose="020F0502020204030204" pitchFamily="34" charset="0"/>
                <a:cs typeface="Calibri" panose="020F0502020204030204" pitchFamily="34" charset="0"/>
              </a:rPr>
              <a:t> », « </a:t>
            </a:r>
            <a:r>
              <a:rPr lang="fr-FR" sz="2400" b="0" i="1" dirty="0" smtClean="0">
                <a:latin typeface="Calibri" panose="020F0502020204030204" pitchFamily="34" charset="0"/>
                <a:cs typeface="Calibri" panose="020F0502020204030204" pitchFamily="34" charset="0"/>
              </a:rPr>
              <a:t>cheva</a:t>
            </a:r>
            <a:r>
              <a:rPr lang="fr-FR" sz="2400" b="0" i="1" dirty="0" smtClean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</a:t>
            </a:r>
            <a:r>
              <a:rPr lang="fr-FR" sz="2400" b="0" dirty="0" smtClean="0">
                <a:latin typeface="Calibri" panose="020F0502020204030204" pitchFamily="34" charset="0"/>
                <a:cs typeface="Calibri" panose="020F0502020204030204" pitchFamily="34" charset="0"/>
              </a:rPr>
              <a:t> », « </a:t>
            </a:r>
            <a:r>
              <a:rPr lang="fr-FR" sz="2400" b="0" i="1" dirty="0" smtClean="0">
                <a:latin typeface="Calibri" panose="020F0502020204030204" pitchFamily="34" charset="0"/>
                <a:cs typeface="Calibri" panose="020F0502020204030204" pitchFamily="34" charset="0"/>
              </a:rPr>
              <a:t>sa</a:t>
            </a:r>
            <a:r>
              <a:rPr lang="fr-FR" sz="2400" b="0" i="1" dirty="0" smtClean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</a:t>
            </a:r>
            <a:r>
              <a:rPr lang="fr-FR" sz="2400" b="0" dirty="0" smtClean="0">
                <a:latin typeface="Calibri" panose="020F0502020204030204" pitchFamily="34" charset="0"/>
                <a:cs typeface="Calibri" panose="020F0502020204030204" pitchFamily="34" charset="0"/>
              </a:rPr>
              <a:t> », « </a:t>
            </a:r>
            <a:r>
              <a:rPr lang="fr-FR" sz="2400" b="0" i="1" dirty="0" smtClean="0">
                <a:latin typeface="Calibri" panose="020F0502020204030204" pitchFamily="34" charset="0"/>
                <a:cs typeface="Calibri" panose="020F0502020204030204" pitchFamily="34" charset="0"/>
              </a:rPr>
              <a:t>hive</a:t>
            </a:r>
            <a:r>
              <a:rPr lang="fr-FR" sz="2400" b="0" i="1" dirty="0" smtClean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</a:t>
            </a:r>
            <a:r>
              <a:rPr lang="fr-FR" sz="2400" b="0" dirty="0" smtClean="0">
                <a:latin typeface="Calibri" panose="020F0502020204030204" pitchFamily="34" charset="0"/>
                <a:cs typeface="Calibri" panose="020F0502020204030204" pitchFamily="34" charset="0"/>
              </a:rPr>
              <a:t> »</a:t>
            </a:r>
            <a:endParaRPr lang="fr-FR" sz="2400" b="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0" name="Espace réservé du texte 2">
            <a:extLst>
              <a:ext uri="{FF2B5EF4-FFF2-40B4-BE49-F238E27FC236}">
                <a16:creationId xmlns:a16="http://schemas.microsoft.com/office/drawing/2014/main" id="{ED2D1B4C-0639-B576-9CA6-AEA0A6A38A1D}"/>
              </a:ext>
            </a:extLst>
          </p:cNvPr>
          <p:cNvSpPr txBox="1">
            <a:spLocks/>
          </p:cNvSpPr>
          <p:nvPr/>
        </p:nvSpPr>
        <p:spPr>
          <a:xfrm>
            <a:off x="577993" y="336027"/>
            <a:ext cx="7634702" cy="21933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defPPr>
              <a:defRPr lang="fr-FR"/>
            </a:defPPr>
            <a:lvl1pPr indent="0" defTabSz="685800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400" i="1">
                <a:solidFill>
                  <a:schemeClr val="bg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5143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</a:lvl2pPr>
            <a:lvl3pPr marL="8572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/>
            </a:lvl3pPr>
            <a:lvl4pPr marL="12001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4pPr>
            <a:lvl5pPr marL="15430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5pPr>
            <a:lvl6pPr marL="18859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6pPr>
            <a:lvl7pPr marL="22288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7pPr>
            <a:lvl8pPr marL="25717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8pPr>
            <a:lvl9pPr marL="29146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9pPr>
          </a:lstStyle>
          <a:p>
            <a:r>
              <a:rPr lang="fr-FR" dirty="0"/>
              <a:t>Poser des questions. Orienter les réponses. Corriger si nécessaire.</a:t>
            </a:r>
          </a:p>
        </p:txBody>
      </p:sp>
      <p:pic>
        <p:nvPicPr>
          <p:cNvPr id="13" name="Picture 2" descr="Lever la main - Icônes mains et gestes gratuites">
            <a:extLst>
              <a:ext uri="{FF2B5EF4-FFF2-40B4-BE49-F238E27FC236}">
                <a16:creationId xmlns:a16="http://schemas.microsoft.com/office/drawing/2014/main" id="{DB05EC0D-06F2-D625-95BC-0F22B29D47B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17020" y="68109"/>
            <a:ext cx="526980" cy="5269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0735239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63F634-DAAB-F8AF-22DF-142CE4111B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E141C571-A6FE-874A-9BF1-A71C522F74A6}"/>
              </a:ext>
            </a:extLst>
          </p:cNvPr>
          <p:cNvSpPr/>
          <p:nvPr/>
        </p:nvSpPr>
        <p:spPr>
          <a:xfrm>
            <a:off x="40820" y="41296"/>
            <a:ext cx="9103180" cy="611849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A0C74FE7-2843-F50D-1726-86618F4241B8}"/>
              </a:ext>
            </a:extLst>
          </p:cNvPr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  <a:ln w="76200">
            <a:solidFill>
              <a:srgbClr val="336FB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8" name="ZoneTexte 11">
            <a:extLst>
              <a:ext uri="{FF2B5EF4-FFF2-40B4-BE49-F238E27FC236}">
                <a16:creationId xmlns:a16="http://schemas.microsoft.com/office/drawing/2014/main" id="{7822259F-DE49-8C62-853A-55DF50B58F45}"/>
              </a:ext>
            </a:extLst>
          </p:cNvPr>
          <p:cNvSpPr txBox="1"/>
          <p:nvPr/>
        </p:nvSpPr>
        <p:spPr>
          <a:xfrm>
            <a:off x="594323" y="35634"/>
            <a:ext cx="8176849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fr-FR"/>
            </a:defPPr>
            <a:lvl1pPr>
              <a:spcAft>
                <a:spcPts val="600"/>
              </a:spcAft>
              <a:defRPr sz="1400" b="1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 smtClean="0"/>
              <a:t>En binômes, trouvez les mots avec les lettres muettes finales et lisez-les à haute voix. </a:t>
            </a:r>
            <a:endParaRPr lang="fr-FR" dirty="0"/>
          </a:p>
        </p:txBody>
      </p:sp>
      <p:sp>
        <p:nvSpPr>
          <p:cNvPr id="10" name="Espace réservé du texte 2">
            <a:extLst>
              <a:ext uri="{FF2B5EF4-FFF2-40B4-BE49-F238E27FC236}">
                <a16:creationId xmlns:a16="http://schemas.microsoft.com/office/drawing/2014/main" id="{513E33DD-AD96-2CF5-DBEE-FB554B4619AD}"/>
              </a:ext>
            </a:extLst>
          </p:cNvPr>
          <p:cNvSpPr txBox="1">
            <a:spLocks/>
          </p:cNvSpPr>
          <p:nvPr/>
        </p:nvSpPr>
        <p:spPr>
          <a:xfrm>
            <a:off x="577993" y="336027"/>
            <a:ext cx="7634702" cy="21933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defPPr>
              <a:defRPr lang="fr-FR"/>
            </a:defPPr>
            <a:lvl1pPr indent="0" defTabSz="685800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400" i="1">
                <a:solidFill>
                  <a:schemeClr val="bg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5143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</a:lvl2pPr>
            <a:lvl3pPr marL="8572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/>
            </a:lvl3pPr>
            <a:lvl4pPr marL="12001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4pPr>
            <a:lvl5pPr marL="15430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5pPr>
            <a:lvl6pPr marL="18859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6pPr>
            <a:lvl7pPr marL="22288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7pPr>
            <a:lvl8pPr marL="25717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8pPr>
            <a:lvl9pPr marL="29146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9pPr>
          </a:lstStyle>
          <a:p>
            <a:r>
              <a:rPr lang="fr-FR" dirty="0" smtClean="0"/>
              <a:t>Demander aux élèves de lire les mots trouvés. Corriger si nécessaire.</a:t>
            </a:r>
            <a:endParaRPr lang="fr-FR" dirty="0"/>
          </a:p>
        </p:txBody>
      </p:sp>
      <p:pic>
        <p:nvPicPr>
          <p:cNvPr id="12" name="Picture 2" descr="Image générée">
            <a:extLst>
              <a:ext uri="{FF2B5EF4-FFF2-40B4-BE49-F238E27FC236}">
                <a16:creationId xmlns:a16="http://schemas.microsoft.com/office/drawing/2014/main" id="{583AE149-673D-EEB7-FAC6-667E8D95394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9" t="24327" r="75793" b="61972"/>
          <a:stretch>
            <a:fillRect/>
          </a:stretch>
        </p:blipFill>
        <p:spPr bwMode="auto">
          <a:xfrm>
            <a:off x="0" y="1777"/>
            <a:ext cx="594323" cy="593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 descr="Lever la main - Icônes mains et gestes gratuites">
            <a:extLst>
              <a:ext uri="{FF2B5EF4-FFF2-40B4-BE49-F238E27FC236}">
                <a16:creationId xmlns:a16="http://schemas.microsoft.com/office/drawing/2014/main" id="{DB05EC0D-06F2-D625-95BC-0F22B29D47B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17020" y="68109"/>
            <a:ext cx="526980" cy="5269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ZoneTexte 10"/>
          <p:cNvSpPr txBox="1"/>
          <p:nvPr/>
        </p:nvSpPr>
        <p:spPr>
          <a:xfrm>
            <a:off x="453300" y="1035858"/>
            <a:ext cx="1399143" cy="461665"/>
          </a:xfrm>
          <a:prstGeom prst="rect">
            <a:avLst/>
          </a:prstGeom>
          <a:solidFill>
            <a:srgbClr val="E8E2EE"/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FR" sz="2400" b="1" dirty="0" smtClean="0">
                <a:latin typeface="Calibiri"/>
              </a:rPr>
              <a:t>chat</a:t>
            </a:r>
            <a:endParaRPr lang="fr-FR" sz="2400" b="1" dirty="0">
              <a:latin typeface="Calibiri"/>
            </a:endParaRPr>
          </a:p>
        </p:txBody>
      </p:sp>
      <p:sp>
        <p:nvSpPr>
          <p:cNvPr id="13" name="ZoneTexte 12"/>
          <p:cNvSpPr txBox="1"/>
          <p:nvPr/>
        </p:nvSpPr>
        <p:spPr>
          <a:xfrm>
            <a:off x="2471697" y="1958472"/>
            <a:ext cx="1399143" cy="461665"/>
          </a:xfrm>
          <a:prstGeom prst="rect">
            <a:avLst/>
          </a:prstGeom>
          <a:solidFill>
            <a:srgbClr val="E8E2EE"/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>
            <a:defPPr>
              <a:defRPr lang="fr-FR"/>
            </a:defPPr>
            <a:lvl1pPr algn="ctr">
              <a:defRPr sz="2400" b="1">
                <a:latin typeface="Calibiri"/>
              </a:defRPr>
            </a:lvl1pPr>
          </a:lstStyle>
          <a:p>
            <a:r>
              <a:rPr lang="fr-FR" dirty="0"/>
              <a:t>nez</a:t>
            </a:r>
          </a:p>
        </p:txBody>
      </p:sp>
      <p:sp>
        <p:nvSpPr>
          <p:cNvPr id="14" name="ZoneTexte 13"/>
          <p:cNvSpPr txBox="1"/>
          <p:nvPr/>
        </p:nvSpPr>
        <p:spPr>
          <a:xfrm>
            <a:off x="5170460" y="2772696"/>
            <a:ext cx="1399143" cy="461665"/>
          </a:xfrm>
          <a:prstGeom prst="rect">
            <a:avLst/>
          </a:prstGeom>
          <a:solidFill>
            <a:srgbClr val="E8E2EE"/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>
            <a:defPPr>
              <a:defRPr lang="fr-FR"/>
            </a:defPPr>
            <a:lvl1pPr algn="ctr">
              <a:defRPr sz="2400" b="1">
                <a:latin typeface="Calibiri"/>
              </a:defRPr>
            </a:lvl1pPr>
          </a:lstStyle>
          <a:p>
            <a:r>
              <a:rPr lang="fr-FR" dirty="0"/>
              <a:t>sud</a:t>
            </a:r>
          </a:p>
        </p:txBody>
      </p:sp>
      <p:sp>
        <p:nvSpPr>
          <p:cNvPr id="15" name="ZoneTexte 14"/>
          <p:cNvSpPr txBox="1"/>
          <p:nvPr/>
        </p:nvSpPr>
        <p:spPr>
          <a:xfrm>
            <a:off x="4254883" y="1124623"/>
            <a:ext cx="1399143" cy="461665"/>
          </a:xfrm>
          <a:prstGeom prst="rect">
            <a:avLst/>
          </a:prstGeom>
          <a:solidFill>
            <a:srgbClr val="E8E2EE"/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>
            <a:defPPr>
              <a:defRPr lang="fr-FR"/>
            </a:defPPr>
            <a:lvl1pPr algn="ctr">
              <a:defRPr sz="2400" b="1">
                <a:latin typeface="Calibiri"/>
              </a:defRPr>
            </a:lvl1pPr>
          </a:lstStyle>
          <a:p>
            <a:r>
              <a:rPr lang="fr-FR" dirty="0"/>
              <a:t>bus</a:t>
            </a:r>
          </a:p>
        </p:txBody>
      </p:sp>
      <p:sp>
        <p:nvSpPr>
          <p:cNvPr id="16" name="ZoneTexte 15"/>
          <p:cNvSpPr txBox="1"/>
          <p:nvPr/>
        </p:nvSpPr>
        <p:spPr>
          <a:xfrm>
            <a:off x="7120568" y="893791"/>
            <a:ext cx="1399143" cy="461665"/>
          </a:xfrm>
          <a:prstGeom prst="rect">
            <a:avLst/>
          </a:prstGeom>
          <a:solidFill>
            <a:srgbClr val="E8E2EE"/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>
            <a:defPPr>
              <a:defRPr lang="fr-FR"/>
            </a:defPPr>
            <a:lvl1pPr algn="ctr">
              <a:defRPr sz="2400" b="1">
                <a:latin typeface="Calibiri"/>
              </a:defRPr>
            </a:lvl1pPr>
          </a:lstStyle>
          <a:p>
            <a:r>
              <a:rPr lang="fr-FR" dirty="0"/>
              <a:t>lourd</a:t>
            </a:r>
          </a:p>
        </p:txBody>
      </p:sp>
      <p:sp>
        <p:nvSpPr>
          <p:cNvPr id="17" name="ZoneTexte 16"/>
          <p:cNvSpPr txBox="1"/>
          <p:nvPr/>
        </p:nvSpPr>
        <p:spPr>
          <a:xfrm>
            <a:off x="387393" y="2454737"/>
            <a:ext cx="1399143" cy="461665"/>
          </a:xfrm>
          <a:prstGeom prst="rect">
            <a:avLst/>
          </a:prstGeom>
          <a:solidFill>
            <a:srgbClr val="E8E2EE"/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>
            <a:defPPr>
              <a:defRPr lang="fr-FR"/>
            </a:defPPr>
            <a:lvl1pPr algn="ctr">
              <a:defRPr sz="2400" b="1">
                <a:latin typeface="Calibiri"/>
              </a:defRPr>
            </a:lvl1pPr>
          </a:lstStyle>
          <a:p>
            <a:r>
              <a:rPr lang="fr-FR" dirty="0"/>
              <a:t>lit</a:t>
            </a:r>
          </a:p>
        </p:txBody>
      </p:sp>
      <p:sp>
        <p:nvSpPr>
          <p:cNvPr id="18" name="ZoneTexte 17"/>
          <p:cNvSpPr txBox="1"/>
          <p:nvPr/>
        </p:nvSpPr>
        <p:spPr>
          <a:xfrm>
            <a:off x="7157230" y="2390101"/>
            <a:ext cx="1399143" cy="461665"/>
          </a:xfrm>
          <a:prstGeom prst="rect">
            <a:avLst/>
          </a:prstGeom>
          <a:solidFill>
            <a:srgbClr val="E8E2EE"/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>
            <a:defPPr>
              <a:defRPr lang="fr-FR"/>
            </a:defPPr>
            <a:lvl1pPr algn="ctr">
              <a:defRPr sz="2400" b="1">
                <a:latin typeface="Calibiri"/>
              </a:defRPr>
            </a:lvl1pPr>
          </a:lstStyle>
          <a:p>
            <a:r>
              <a:rPr lang="fr-FR" dirty="0"/>
              <a:t>banc</a:t>
            </a:r>
          </a:p>
        </p:txBody>
      </p:sp>
      <p:sp>
        <p:nvSpPr>
          <p:cNvPr id="19" name="ZoneTexte 18"/>
          <p:cNvSpPr txBox="1"/>
          <p:nvPr/>
        </p:nvSpPr>
        <p:spPr>
          <a:xfrm>
            <a:off x="2102385" y="3270174"/>
            <a:ext cx="1399143" cy="461665"/>
          </a:xfrm>
          <a:prstGeom prst="rect">
            <a:avLst/>
          </a:prstGeom>
          <a:solidFill>
            <a:srgbClr val="E8E2EE"/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>
            <a:defPPr>
              <a:defRPr lang="fr-FR"/>
            </a:defPPr>
            <a:lvl1pPr algn="ctr">
              <a:defRPr sz="2400" b="1">
                <a:latin typeface="Calibiri"/>
              </a:defRPr>
            </a:lvl1pPr>
          </a:lstStyle>
          <a:p>
            <a:r>
              <a:rPr lang="fr-FR" dirty="0"/>
              <a:t>galop</a:t>
            </a:r>
          </a:p>
        </p:txBody>
      </p:sp>
      <p:sp>
        <p:nvSpPr>
          <p:cNvPr id="20" name="ZoneTexte 19"/>
          <p:cNvSpPr txBox="1"/>
          <p:nvPr/>
        </p:nvSpPr>
        <p:spPr>
          <a:xfrm>
            <a:off x="4107144" y="4256329"/>
            <a:ext cx="1399143" cy="461665"/>
          </a:xfrm>
          <a:prstGeom prst="rect">
            <a:avLst/>
          </a:prstGeom>
          <a:solidFill>
            <a:srgbClr val="E8E2EE"/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>
            <a:defPPr>
              <a:defRPr lang="fr-FR"/>
            </a:defPPr>
            <a:lvl1pPr algn="ctr">
              <a:defRPr sz="2400" b="1">
                <a:latin typeface="Calibiri"/>
              </a:defRPr>
            </a:lvl1pPr>
          </a:lstStyle>
          <a:p>
            <a:r>
              <a:rPr lang="fr-FR" dirty="0"/>
              <a:t>champ</a:t>
            </a:r>
          </a:p>
        </p:txBody>
      </p:sp>
      <p:sp>
        <p:nvSpPr>
          <p:cNvPr id="21" name="ZoneTexte 20"/>
          <p:cNvSpPr txBox="1"/>
          <p:nvPr/>
        </p:nvSpPr>
        <p:spPr>
          <a:xfrm>
            <a:off x="712349" y="4256329"/>
            <a:ext cx="1399143" cy="461665"/>
          </a:xfrm>
          <a:prstGeom prst="rect">
            <a:avLst/>
          </a:prstGeom>
          <a:solidFill>
            <a:srgbClr val="E8E2EE"/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>
            <a:defPPr>
              <a:defRPr lang="fr-FR"/>
            </a:defPPr>
            <a:lvl1pPr algn="ctr">
              <a:defRPr sz="2400" b="1">
                <a:latin typeface="Calibiri"/>
              </a:defRPr>
            </a:lvl1pPr>
          </a:lstStyle>
          <a:p>
            <a:r>
              <a:rPr lang="fr-FR" dirty="0"/>
              <a:t>stop</a:t>
            </a:r>
          </a:p>
        </p:txBody>
      </p:sp>
      <p:sp>
        <p:nvSpPr>
          <p:cNvPr id="22" name="ZoneTexte 21"/>
          <p:cNvSpPr txBox="1"/>
          <p:nvPr/>
        </p:nvSpPr>
        <p:spPr>
          <a:xfrm>
            <a:off x="6914157" y="4020265"/>
            <a:ext cx="1399143" cy="461665"/>
          </a:xfrm>
          <a:prstGeom prst="rect">
            <a:avLst/>
          </a:prstGeom>
          <a:solidFill>
            <a:srgbClr val="E8E2EE"/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>
            <a:defPPr>
              <a:defRPr lang="fr-FR"/>
            </a:defPPr>
            <a:lvl1pPr algn="ctr">
              <a:defRPr sz="2400" b="1">
                <a:latin typeface="Calibiri"/>
              </a:defRPr>
            </a:lvl1pPr>
          </a:lstStyle>
          <a:p>
            <a:r>
              <a:rPr lang="fr-FR" dirty="0"/>
              <a:t>box</a:t>
            </a:r>
          </a:p>
        </p:txBody>
      </p:sp>
    </p:spTree>
    <p:extLst>
      <p:ext uri="{BB962C8B-B14F-4D97-AF65-F5344CB8AC3E}">
        <p14:creationId xmlns:p14="http://schemas.microsoft.com/office/powerpoint/2010/main" val="55342016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63F634-DAAB-F8AF-22DF-142CE4111B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E141C571-A6FE-874A-9BF1-A71C522F74A6}"/>
              </a:ext>
            </a:extLst>
          </p:cNvPr>
          <p:cNvSpPr/>
          <p:nvPr/>
        </p:nvSpPr>
        <p:spPr>
          <a:xfrm>
            <a:off x="40820" y="41296"/>
            <a:ext cx="9103180" cy="611849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A0C74FE7-2843-F50D-1726-86618F4241B8}"/>
              </a:ext>
            </a:extLst>
          </p:cNvPr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  <a:ln w="76200">
            <a:solidFill>
              <a:srgbClr val="336FB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8" name="ZoneTexte 11">
            <a:extLst>
              <a:ext uri="{FF2B5EF4-FFF2-40B4-BE49-F238E27FC236}">
                <a16:creationId xmlns:a16="http://schemas.microsoft.com/office/drawing/2014/main" id="{7822259F-DE49-8C62-853A-55DF50B58F45}"/>
              </a:ext>
            </a:extLst>
          </p:cNvPr>
          <p:cNvSpPr txBox="1"/>
          <p:nvPr/>
        </p:nvSpPr>
        <p:spPr>
          <a:xfrm>
            <a:off x="594323" y="35634"/>
            <a:ext cx="8724338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fr-FR"/>
            </a:defPPr>
            <a:lvl1pPr>
              <a:spcAft>
                <a:spcPts val="600"/>
              </a:spcAft>
              <a:defRPr sz="1400" b="1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 smtClean="0"/>
              <a:t>Travaillez par binômes. Lisez les mots à haute voix</a:t>
            </a:r>
            <a:r>
              <a:rPr lang="fr-FR" dirty="0"/>
              <a:t>. </a:t>
            </a:r>
            <a:r>
              <a:rPr lang="fr-FR" dirty="0" smtClean="0"/>
              <a:t>Écoutez votre camarade et corrigez-le s’il ne prononce pas bien</a:t>
            </a:r>
            <a:r>
              <a:rPr lang="fr-FR" i="1" dirty="0" smtClean="0"/>
              <a:t>.</a:t>
            </a:r>
            <a:endParaRPr lang="fr-FR" dirty="0"/>
          </a:p>
        </p:txBody>
      </p:sp>
      <p:sp>
        <p:nvSpPr>
          <p:cNvPr id="10" name="Espace réservé du texte 2">
            <a:extLst>
              <a:ext uri="{FF2B5EF4-FFF2-40B4-BE49-F238E27FC236}">
                <a16:creationId xmlns:a16="http://schemas.microsoft.com/office/drawing/2014/main" id="{513E33DD-AD96-2CF5-DBEE-FB554B4619AD}"/>
              </a:ext>
            </a:extLst>
          </p:cNvPr>
          <p:cNvSpPr txBox="1">
            <a:spLocks/>
          </p:cNvSpPr>
          <p:nvPr/>
        </p:nvSpPr>
        <p:spPr>
          <a:xfrm>
            <a:off x="553748" y="342044"/>
            <a:ext cx="7634702" cy="21933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defPPr>
              <a:defRPr lang="fr-FR"/>
            </a:defPPr>
            <a:lvl1pPr indent="0" defTabSz="685800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400" i="1">
                <a:solidFill>
                  <a:schemeClr val="bg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5143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</a:lvl2pPr>
            <a:lvl3pPr marL="8572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/>
            </a:lvl3pPr>
            <a:lvl4pPr marL="12001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4pPr>
            <a:lvl5pPr marL="15430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5pPr>
            <a:lvl6pPr marL="18859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6pPr>
            <a:lvl7pPr marL="22288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7pPr>
            <a:lvl8pPr marL="25717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8pPr>
            <a:lvl9pPr marL="29146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9pPr>
          </a:lstStyle>
          <a:p>
            <a:r>
              <a:rPr lang="fr-FR" dirty="0"/>
              <a:t>Demander aux élèves </a:t>
            </a:r>
            <a:r>
              <a:rPr lang="fr-FR" dirty="0" smtClean="0"/>
              <a:t>d’alterner </a:t>
            </a:r>
            <a:r>
              <a:rPr lang="fr-FR" dirty="0"/>
              <a:t>les rôles (lecteur/correcteur).</a:t>
            </a:r>
          </a:p>
          <a:p>
            <a:endParaRPr lang="fr-FR" dirty="0"/>
          </a:p>
        </p:txBody>
      </p:sp>
      <p:pic>
        <p:nvPicPr>
          <p:cNvPr id="12" name="Picture 2" descr="Image générée">
            <a:extLst>
              <a:ext uri="{FF2B5EF4-FFF2-40B4-BE49-F238E27FC236}">
                <a16:creationId xmlns:a16="http://schemas.microsoft.com/office/drawing/2014/main" id="{583AE149-673D-EEB7-FAC6-667E8D95394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9" t="24327" r="75793" b="61972"/>
          <a:stretch>
            <a:fillRect/>
          </a:stretch>
        </p:blipFill>
        <p:spPr bwMode="auto">
          <a:xfrm>
            <a:off x="0" y="1777"/>
            <a:ext cx="594323" cy="593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9">
            <a:extLst>
              <a:ext uri="{FF2B5EF4-FFF2-40B4-BE49-F238E27FC236}">
                <a16:creationId xmlns:a16="http://schemas.microsoft.com/office/drawing/2014/main" id="{631F8FD3-DA92-6C1E-2D50-18B6891CBC6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49412" y="278130"/>
            <a:ext cx="637720" cy="595371"/>
          </a:xfrm>
          <a:prstGeom prst="rect">
            <a:avLst/>
          </a:prstGeom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30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1830749" y="1257647"/>
            <a:ext cx="4964689" cy="1155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30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1830749" y="2833991"/>
            <a:ext cx="4961978" cy="1159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178300617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FE3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140;p112">
            <a:extLst>
              <a:ext uri="{FF2B5EF4-FFF2-40B4-BE49-F238E27FC236}">
                <a16:creationId xmlns:a16="http://schemas.microsoft.com/office/drawing/2014/main" id="{7AEA2973-8F7D-E6B3-A35C-615B04EFA6EB}"/>
              </a:ext>
            </a:extLst>
          </p:cNvPr>
          <p:cNvSpPr txBox="1"/>
          <p:nvPr/>
        </p:nvSpPr>
        <p:spPr>
          <a:xfrm>
            <a:off x="0" y="1982743"/>
            <a:ext cx="9144000" cy="492443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square" lIns="0" tIns="0" rIns="0" bIns="0" anchor="t" anchorCtr="0" compatLnSpc="1">
            <a:spAutoFit/>
          </a:bodyPr>
          <a:lstStyle>
            <a:defPPr>
              <a:defRPr lang="fr-FR"/>
            </a:defPPr>
            <a:lvl1pPr marR="0" lvl="0" indent="0" algn="ctr" fontAlgn="auto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200" b="1" i="0" u="none" strike="noStrike" kern="0" cap="none" spc="0" normalizeH="0" baseline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/>
                <a:ea typeface="Calibri"/>
                <a:cs typeface="Calibri"/>
              </a:defRPr>
            </a:lvl1pPr>
            <a:lvl2pPr>
              <a:defRPr>
                <a:solidFill>
                  <a:schemeClr val="dk1"/>
                </a:solidFill>
              </a:defRPr>
            </a:lvl2pPr>
            <a:lvl3pPr>
              <a:defRPr>
                <a:solidFill>
                  <a:schemeClr val="dk1"/>
                </a:solidFill>
              </a:defRPr>
            </a:lvl3pPr>
            <a:lvl4pPr>
              <a:defRPr>
                <a:solidFill>
                  <a:schemeClr val="dk1"/>
                </a:solidFill>
              </a:defRPr>
            </a:lvl4pPr>
            <a:lvl5pPr>
              <a:defRPr>
                <a:solidFill>
                  <a:schemeClr val="dk1"/>
                </a:solidFill>
              </a:defRPr>
            </a:lvl5pPr>
            <a:lvl6pPr>
              <a:defRPr>
                <a:solidFill>
                  <a:schemeClr val="dk1"/>
                </a:solidFill>
              </a:defRPr>
            </a:lvl6pPr>
            <a:lvl7pPr>
              <a:defRPr>
                <a:solidFill>
                  <a:schemeClr val="dk1"/>
                </a:solidFill>
              </a:defRPr>
            </a:lvl7pPr>
            <a:lvl8pPr>
              <a:defRPr>
                <a:solidFill>
                  <a:schemeClr val="dk1"/>
                </a:solidFill>
              </a:defRPr>
            </a:lvl8pPr>
            <a:lvl9pPr>
              <a:defRPr>
                <a:solidFill>
                  <a:schemeClr val="dk1"/>
                </a:solidFill>
              </a:defRPr>
            </a:lvl9pPr>
          </a:lstStyle>
          <a:p>
            <a:r>
              <a:rPr lang="fr-FR" dirty="0" smtClean="0"/>
              <a:t>Repères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9134969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759A2CD-824B-9C6C-0C4D-CCD9997536A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D6389CBE-6E22-8F2E-EC51-CA2A3665786B}"/>
              </a:ext>
            </a:extLst>
          </p:cNvPr>
          <p:cNvSpPr/>
          <p:nvPr/>
        </p:nvSpPr>
        <p:spPr>
          <a:xfrm>
            <a:off x="40820" y="41296"/>
            <a:ext cx="9103180" cy="611849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1B07E247-6D7D-D110-C5CF-BC173562BCBE}"/>
              </a:ext>
            </a:extLst>
          </p:cNvPr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  <a:ln w="76200">
            <a:solidFill>
              <a:srgbClr val="A98FC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6" name="Picture 2" descr="Image générée">
            <a:extLst>
              <a:ext uri="{FF2B5EF4-FFF2-40B4-BE49-F238E27FC236}">
                <a16:creationId xmlns:a16="http://schemas.microsoft.com/office/drawing/2014/main" id="{69BEF649-06E6-D2C8-4C1D-FD3F6218753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9" t="24327" r="75793" b="61972"/>
          <a:stretch>
            <a:fillRect/>
          </a:stretch>
        </p:blipFill>
        <p:spPr bwMode="auto">
          <a:xfrm>
            <a:off x="0" y="1777"/>
            <a:ext cx="594323" cy="593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ZoneTexte 12">
            <a:extLst>
              <a:ext uri="{FF2B5EF4-FFF2-40B4-BE49-F238E27FC236}">
                <a16:creationId xmlns:a16="http://schemas.microsoft.com/office/drawing/2014/main" id="{2D1F006D-773F-F8D9-B607-3DBC97E08F60}"/>
              </a:ext>
            </a:extLst>
          </p:cNvPr>
          <p:cNvSpPr txBox="1"/>
          <p:nvPr/>
        </p:nvSpPr>
        <p:spPr>
          <a:xfrm>
            <a:off x="402015" y="814541"/>
            <a:ext cx="8339968" cy="941796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800"/>
              </a:spcAft>
            </a:pPr>
            <a:r>
              <a:rPr lang="fr-FR" sz="2400" b="1" dirty="0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Lire </a:t>
            </a:r>
            <a:r>
              <a:rPr lang="fr-FR" sz="2400" b="1" dirty="0" smtClean="0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correctement les mots avec les sons: « </a:t>
            </a:r>
            <a:r>
              <a:rPr lang="fr-FR" sz="2400" b="1" dirty="0" err="1" smtClean="0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ill</a:t>
            </a:r>
            <a:r>
              <a:rPr lang="fr-FR" sz="2400" b="1" dirty="0" smtClean="0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», « ail », « </a:t>
            </a:r>
            <a:r>
              <a:rPr lang="fr-FR" sz="2400" b="1" dirty="0" err="1" smtClean="0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eil</a:t>
            </a:r>
            <a:r>
              <a:rPr lang="fr-FR" sz="2400" b="1" dirty="0" smtClean="0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»,   « </a:t>
            </a:r>
            <a:r>
              <a:rPr lang="fr-FR" sz="2400" b="1" dirty="0" err="1" smtClean="0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ez</a:t>
            </a:r>
            <a:r>
              <a:rPr lang="fr-FR" sz="2400" b="1" dirty="0" smtClean="0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», « et </a:t>
            </a:r>
            <a:r>
              <a:rPr lang="fr-FR" sz="2400" b="1" dirty="0" smtClean="0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» et </a:t>
            </a:r>
            <a:r>
              <a:rPr lang="fr-FR" sz="2400" b="1" dirty="0" smtClean="0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« er ». </a:t>
            </a:r>
            <a:endParaRPr lang="fr-FR" sz="2400" b="1" dirty="0">
              <a:solidFill>
                <a:sysClr val="windowText" lastClr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393064" y="1917733"/>
            <a:ext cx="8339967" cy="2862322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fr-FR" b="1" dirty="0" smtClean="0">
                <a:latin typeface="Calibiri"/>
              </a:rPr>
              <a:t>1. Le son « -</a:t>
            </a:r>
            <a:r>
              <a:rPr lang="fr-FR" b="1" dirty="0" err="1" smtClean="0">
                <a:latin typeface="Calibiri"/>
              </a:rPr>
              <a:t>ill</a:t>
            </a:r>
            <a:r>
              <a:rPr lang="fr-FR" b="1" dirty="0" smtClean="0">
                <a:latin typeface="Calibiri"/>
              </a:rPr>
              <a:t> » :     </a:t>
            </a:r>
            <a:r>
              <a:rPr lang="fr-FR" b="1" dirty="0">
                <a:solidFill>
                  <a:srgbClr val="C00000"/>
                </a:solidFill>
                <a:latin typeface="Calibiri"/>
              </a:rPr>
              <a:t>Exemples</a:t>
            </a:r>
            <a:r>
              <a:rPr lang="fr-FR" dirty="0" smtClean="0">
                <a:latin typeface="Calibiri"/>
              </a:rPr>
              <a:t> : </a:t>
            </a:r>
            <a:r>
              <a:rPr lang="fr-FR" i="1" dirty="0" smtClean="0">
                <a:latin typeface="Calibiri"/>
              </a:rPr>
              <a:t>fille, bille, grille, feuille </a:t>
            </a:r>
            <a:endParaRPr lang="fr-FR" dirty="0" smtClean="0">
              <a:latin typeface="Calibiri"/>
            </a:endParaRPr>
          </a:p>
          <a:p>
            <a:r>
              <a:rPr lang="fr-FR" b="1" dirty="0" smtClean="0">
                <a:latin typeface="Calibiri"/>
              </a:rPr>
              <a:t>   2. Le son « -ail » :    </a:t>
            </a:r>
            <a:r>
              <a:rPr lang="fr-FR" b="1" dirty="0">
                <a:solidFill>
                  <a:srgbClr val="C00000"/>
                </a:solidFill>
                <a:latin typeface="Calibiri"/>
              </a:rPr>
              <a:t>Exemples</a:t>
            </a:r>
            <a:r>
              <a:rPr lang="fr-FR" dirty="0" smtClean="0">
                <a:latin typeface="Calibiri"/>
              </a:rPr>
              <a:t> : </a:t>
            </a:r>
            <a:r>
              <a:rPr lang="fr-FR" i="1" dirty="0" smtClean="0">
                <a:latin typeface="Calibiri"/>
              </a:rPr>
              <a:t>travail, faille, taille, paille</a:t>
            </a:r>
            <a:endParaRPr lang="fr-FR" dirty="0" smtClean="0">
              <a:latin typeface="Calibiri"/>
            </a:endParaRPr>
          </a:p>
          <a:p>
            <a:r>
              <a:rPr lang="fr-FR" b="1" dirty="0" smtClean="0">
                <a:latin typeface="Calibiri"/>
              </a:rPr>
              <a:t>   3. Le son « -</a:t>
            </a:r>
            <a:r>
              <a:rPr lang="fr-FR" b="1" dirty="0" err="1" smtClean="0">
                <a:latin typeface="Calibiri"/>
              </a:rPr>
              <a:t>eil</a:t>
            </a:r>
            <a:r>
              <a:rPr lang="fr-FR" b="1" dirty="0" smtClean="0">
                <a:latin typeface="Calibiri"/>
              </a:rPr>
              <a:t> » :    </a:t>
            </a:r>
            <a:r>
              <a:rPr lang="fr-FR" b="1" dirty="0" smtClean="0">
                <a:solidFill>
                  <a:srgbClr val="C00000"/>
                </a:solidFill>
                <a:latin typeface="Calibiri"/>
              </a:rPr>
              <a:t>Exemples</a:t>
            </a:r>
            <a:r>
              <a:rPr lang="fr-FR" dirty="0" smtClean="0">
                <a:latin typeface="Calibiri"/>
              </a:rPr>
              <a:t> : </a:t>
            </a:r>
            <a:r>
              <a:rPr lang="fr-FR" i="1" dirty="0" smtClean="0">
                <a:latin typeface="Calibiri"/>
              </a:rPr>
              <a:t>réveil, sommeil, abeille, bouteille</a:t>
            </a:r>
            <a:endParaRPr lang="fr-FR" b="1" dirty="0" smtClean="0">
              <a:latin typeface="Calibiri"/>
            </a:endParaRPr>
          </a:p>
          <a:p>
            <a:endParaRPr lang="fr-FR" b="1" dirty="0" smtClean="0">
              <a:latin typeface="Calibiri"/>
            </a:endParaRPr>
          </a:p>
          <a:p>
            <a:endParaRPr lang="fr-FR" b="1" dirty="0" smtClean="0">
              <a:latin typeface="Calibiri"/>
            </a:endParaRPr>
          </a:p>
          <a:p>
            <a:pPr>
              <a:buFont typeface="Wingdings" pitchFamily="2" charset="2"/>
              <a:buChar char="Ø"/>
            </a:pPr>
            <a:r>
              <a:rPr lang="fr-FR" b="1" dirty="0" smtClean="0">
                <a:latin typeface="Calibiri"/>
              </a:rPr>
              <a:t>1. Le son /é/ s’écrit avec « -</a:t>
            </a:r>
            <a:r>
              <a:rPr lang="fr-FR" b="1" dirty="0" err="1" smtClean="0">
                <a:latin typeface="Calibiri"/>
              </a:rPr>
              <a:t>ez</a:t>
            </a:r>
            <a:r>
              <a:rPr lang="fr-FR" b="1" dirty="0" smtClean="0">
                <a:latin typeface="Calibiri"/>
              </a:rPr>
              <a:t> » :       </a:t>
            </a:r>
            <a:r>
              <a:rPr lang="fr-FR" i="1" dirty="0" smtClean="0">
                <a:latin typeface="Calibiri"/>
              </a:rPr>
              <a:t>vous mangez, vous dansez, vous jouez…</a:t>
            </a:r>
            <a:endParaRPr lang="fr-FR" dirty="0" smtClean="0">
              <a:latin typeface="Calibiri"/>
            </a:endParaRPr>
          </a:p>
          <a:p>
            <a:r>
              <a:rPr lang="fr-FR" dirty="0" smtClean="0">
                <a:latin typeface="Calibiri"/>
              </a:rPr>
              <a:t>   Souvent utilisé à la </a:t>
            </a:r>
            <a:r>
              <a:rPr lang="fr-FR" b="1" dirty="0" smtClean="0">
                <a:latin typeface="Calibiri"/>
              </a:rPr>
              <a:t>2ᵉ personne du pluriel</a:t>
            </a:r>
            <a:r>
              <a:rPr lang="fr-FR" dirty="0" smtClean="0">
                <a:latin typeface="Calibiri"/>
              </a:rPr>
              <a:t> des verbes au présent.</a:t>
            </a:r>
          </a:p>
          <a:p>
            <a:r>
              <a:rPr lang="fr-FR" b="1" dirty="0" smtClean="0">
                <a:latin typeface="Calibiri"/>
              </a:rPr>
              <a:t>   2. Le son /é/ s’écrit avec « -et » :       </a:t>
            </a:r>
            <a:r>
              <a:rPr lang="fr-FR" i="1" dirty="0" smtClean="0">
                <a:latin typeface="Calibiri"/>
              </a:rPr>
              <a:t>le poulet, le carnet, livret.</a:t>
            </a:r>
            <a:endParaRPr lang="fr-FR" dirty="0" smtClean="0">
              <a:latin typeface="Calibiri"/>
            </a:endParaRPr>
          </a:p>
          <a:p>
            <a:r>
              <a:rPr lang="fr-FR" b="1" dirty="0" smtClean="0">
                <a:latin typeface="Calibiri"/>
              </a:rPr>
              <a:t>   3. Le son /e/ s’écrit avec « -er » :       </a:t>
            </a:r>
            <a:r>
              <a:rPr lang="fr-FR" i="1" dirty="0" smtClean="0">
                <a:latin typeface="Calibiri"/>
              </a:rPr>
              <a:t>marcher, chanter, parler, panier.</a:t>
            </a:r>
            <a:endParaRPr lang="fr-FR" dirty="0">
              <a:solidFill>
                <a:sysClr val="windowText" lastClr="000000"/>
              </a:solidFill>
              <a:latin typeface="Calibiri"/>
              <a:cs typeface="Calibri" panose="020F0502020204030204" pitchFamily="34" charset="0"/>
            </a:endParaRPr>
          </a:p>
        </p:txBody>
      </p:sp>
      <p:sp>
        <p:nvSpPr>
          <p:cNvPr id="16" name="ZoneTexte 11">
            <a:extLst>
              <a:ext uri="{FF2B5EF4-FFF2-40B4-BE49-F238E27FC236}">
                <a16:creationId xmlns:a16="http://schemas.microsoft.com/office/drawing/2014/main" id="{9BB21426-E5FC-E142-01FE-7C246CD9A122}"/>
              </a:ext>
            </a:extLst>
          </p:cNvPr>
          <p:cNvSpPr txBox="1"/>
          <p:nvPr/>
        </p:nvSpPr>
        <p:spPr>
          <a:xfrm>
            <a:off x="635143" y="51649"/>
            <a:ext cx="8176849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fr-FR"/>
            </a:defPPr>
            <a:lvl1pPr>
              <a:spcAft>
                <a:spcPts val="600"/>
              </a:spcAft>
              <a:defRPr sz="1400" b="1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MA" dirty="0"/>
              <a:t>Rappelez-vous bien : </a:t>
            </a:r>
            <a:endParaRPr lang="fr-FR" dirty="0"/>
          </a:p>
        </p:txBody>
      </p:sp>
      <p:sp>
        <p:nvSpPr>
          <p:cNvPr id="10" name="Espace réservé du texte 2">
            <a:extLst>
              <a:ext uri="{FF2B5EF4-FFF2-40B4-BE49-F238E27FC236}">
                <a16:creationId xmlns:a16="http://schemas.microsoft.com/office/drawing/2014/main" id="{ED2D1B4C-0639-B576-9CA6-AEA0A6A38A1D}"/>
              </a:ext>
            </a:extLst>
          </p:cNvPr>
          <p:cNvSpPr txBox="1">
            <a:spLocks/>
          </p:cNvSpPr>
          <p:nvPr/>
        </p:nvSpPr>
        <p:spPr>
          <a:xfrm>
            <a:off x="577993" y="336027"/>
            <a:ext cx="7634702" cy="21933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defPPr>
              <a:defRPr lang="fr-FR"/>
            </a:defPPr>
            <a:lvl1pPr indent="0" defTabSz="685800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400" i="1">
                <a:solidFill>
                  <a:schemeClr val="bg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5143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</a:lvl2pPr>
            <a:lvl3pPr marL="8572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/>
            </a:lvl3pPr>
            <a:lvl4pPr marL="12001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4pPr>
            <a:lvl5pPr marL="15430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5pPr>
            <a:lvl6pPr marL="18859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6pPr>
            <a:lvl7pPr marL="22288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7pPr>
            <a:lvl8pPr marL="25717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8pPr>
            <a:lvl9pPr marL="29146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9pPr>
          </a:lstStyle>
          <a:p>
            <a:r>
              <a:rPr lang="fr-FR" dirty="0"/>
              <a:t>Poser des questions. Orienter les réponses. Corriger si nécessaire.</a:t>
            </a:r>
          </a:p>
        </p:txBody>
      </p:sp>
      <p:pic>
        <p:nvPicPr>
          <p:cNvPr id="11" name="Picture 2" descr="Lever la main - Icônes mains et gestes gratuites">
            <a:extLst>
              <a:ext uri="{FF2B5EF4-FFF2-40B4-BE49-F238E27FC236}">
                <a16:creationId xmlns:a16="http://schemas.microsoft.com/office/drawing/2014/main" id="{DB05EC0D-06F2-D625-95BC-0F22B29D47B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17020" y="68109"/>
            <a:ext cx="526980" cy="5269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4080931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759A2CD-824B-9C6C-0C4D-CCD9997536A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D6389CBE-6E22-8F2E-EC51-CA2A3665786B}"/>
              </a:ext>
            </a:extLst>
          </p:cNvPr>
          <p:cNvSpPr/>
          <p:nvPr/>
        </p:nvSpPr>
        <p:spPr>
          <a:xfrm>
            <a:off x="40820" y="41296"/>
            <a:ext cx="9103180" cy="611849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1B07E247-6D7D-D110-C5CF-BC173562BCBE}"/>
              </a:ext>
            </a:extLst>
          </p:cNvPr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  <a:ln w="76200">
            <a:solidFill>
              <a:srgbClr val="336FB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>
              <a:solidFill>
                <a:prstClr val="white"/>
              </a:solidFill>
              <a:latin typeface="Aptos" panose="02110004020202020204"/>
            </a:endParaRPr>
          </a:p>
        </p:txBody>
      </p:sp>
      <p:pic>
        <p:nvPicPr>
          <p:cNvPr id="6" name="Picture 2" descr="Image générée">
            <a:extLst>
              <a:ext uri="{FF2B5EF4-FFF2-40B4-BE49-F238E27FC236}">
                <a16:creationId xmlns:a16="http://schemas.microsoft.com/office/drawing/2014/main" id="{69BEF649-06E6-D2C8-4C1D-FD3F6218753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9" t="24327" r="75793" b="61972"/>
          <a:stretch>
            <a:fillRect/>
          </a:stretch>
        </p:blipFill>
        <p:spPr bwMode="auto">
          <a:xfrm>
            <a:off x="0" y="1777"/>
            <a:ext cx="594323" cy="593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ZoneTexte 11">
            <a:extLst>
              <a:ext uri="{FF2B5EF4-FFF2-40B4-BE49-F238E27FC236}">
                <a16:creationId xmlns:a16="http://schemas.microsoft.com/office/drawing/2014/main" id="{BB057AC2-AF5A-9F8F-534C-70888C69945D}"/>
              </a:ext>
            </a:extLst>
          </p:cNvPr>
          <p:cNvSpPr txBox="1"/>
          <p:nvPr/>
        </p:nvSpPr>
        <p:spPr>
          <a:xfrm>
            <a:off x="594323" y="35634"/>
            <a:ext cx="8176849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fr-FR"/>
            </a:defPPr>
            <a:lvl1pPr>
              <a:spcAft>
                <a:spcPts val="600"/>
              </a:spcAft>
              <a:defRPr sz="1400" b="1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 smtClean="0"/>
              <a:t>Reliez les mots qui riment ensemble, comme dans l’exemple. Répétez chaque paire de mots à haute voix.</a:t>
            </a:r>
            <a:endParaRPr lang="fr-FR" dirty="0"/>
          </a:p>
        </p:txBody>
      </p:sp>
      <p:sp>
        <p:nvSpPr>
          <p:cNvPr id="10" name="Espace réservé du texte 2">
            <a:extLst>
              <a:ext uri="{FF2B5EF4-FFF2-40B4-BE49-F238E27FC236}">
                <a16:creationId xmlns:a16="http://schemas.microsoft.com/office/drawing/2014/main" id="{ED2D1B4C-0639-B576-9CA6-AEA0A6A38A1D}"/>
              </a:ext>
            </a:extLst>
          </p:cNvPr>
          <p:cNvSpPr txBox="1">
            <a:spLocks/>
          </p:cNvSpPr>
          <p:nvPr/>
        </p:nvSpPr>
        <p:spPr>
          <a:xfrm>
            <a:off x="577993" y="336027"/>
            <a:ext cx="7634702" cy="21933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defPPr>
              <a:defRPr lang="fr-FR"/>
            </a:defPPr>
            <a:lvl1pPr indent="0" defTabSz="685800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400" i="1">
                <a:solidFill>
                  <a:schemeClr val="bg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5143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</a:lvl2pPr>
            <a:lvl3pPr marL="8572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/>
            </a:lvl3pPr>
            <a:lvl4pPr marL="12001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4pPr>
            <a:lvl5pPr marL="15430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5pPr>
            <a:lvl6pPr marL="18859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6pPr>
            <a:lvl7pPr marL="22288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7pPr>
            <a:lvl8pPr marL="25717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8pPr>
            <a:lvl9pPr marL="29146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9pPr>
          </a:lstStyle>
          <a:p>
            <a:r>
              <a:rPr lang="fr-FR" dirty="0" smtClean="0"/>
              <a:t>Désigner 5 élèves pour répondre et lire les mots.</a:t>
            </a:r>
            <a:endParaRPr lang="fr-FR" dirty="0"/>
          </a:p>
        </p:txBody>
      </p:sp>
      <p:sp>
        <p:nvSpPr>
          <p:cNvPr id="11" name="ZoneTexte 10"/>
          <p:cNvSpPr txBox="1"/>
          <p:nvPr/>
        </p:nvSpPr>
        <p:spPr>
          <a:xfrm>
            <a:off x="165247" y="1189822"/>
            <a:ext cx="1200845" cy="369332"/>
          </a:xfrm>
          <a:prstGeom prst="rect">
            <a:avLst/>
          </a:prstGeom>
          <a:solidFill>
            <a:srgbClr val="E8E2EE"/>
          </a:solidFill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FR" b="1" dirty="0" smtClean="0">
                <a:latin typeface="Calibiri"/>
              </a:rPr>
              <a:t>mangez</a:t>
            </a:r>
            <a:endParaRPr lang="fr-FR" b="1" dirty="0">
              <a:latin typeface="Calibiri"/>
            </a:endParaRPr>
          </a:p>
        </p:txBody>
      </p:sp>
      <p:sp>
        <p:nvSpPr>
          <p:cNvPr id="12" name="ZoneTexte 11"/>
          <p:cNvSpPr txBox="1"/>
          <p:nvPr/>
        </p:nvSpPr>
        <p:spPr>
          <a:xfrm>
            <a:off x="1716782" y="1199003"/>
            <a:ext cx="1136587" cy="369332"/>
          </a:xfrm>
          <a:prstGeom prst="rect">
            <a:avLst/>
          </a:prstGeom>
          <a:solidFill>
            <a:srgbClr val="E8E2EE"/>
          </a:solidFill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>
            <a:defPPr>
              <a:defRPr lang="fr-FR"/>
            </a:defPPr>
            <a:lvl1pPr algn="ctr">
              <a:defRPr b="1">
                <a:latin typeface="Calibiri"/>
              </a:defRPr>
            </a:lvl1pPr>
          </a:lstStyle>
          <a:p>
            <a:r>
              <a:rPr lang="fr-FR" dirty="0"/>
              <a:t>maison</a:t>
            </a:r>
          </a:p>
        </p:txBody>
      </p:sp>
      <p:sp>
        <p:nvSpPr>
          <p:cNvPr id="13" name="ZoneTexte 12"/>
          <p:cNvSpPr txBox="1"/>
          <p:nvPr/>
        </p:nvSpPr>
        <p:spPr>
          <a:xfrm>
            <a:off x="3259136" y="1210011"/>
            <a:ext cx="1213711" cy="369332"/>
          </a:xfrm>
          <a:prstGeom prst="rect">
            <a:avLst/>
          </a:prstGeom>
          <a:solidFill>
            <a:srgbClr val="E8E2EE"/>
          </a:solidFill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>
            <a:defPPr>
              <a:defRPr lang="fr-FR"/>
            </a:defPPr>
            <a:lvl1pPr algn="ctr">
              <a:defRPr b="1">
                <a:latin typeface="Calibiri"/>
              </a:defRPr>
            </a:lvl1pPr>
          </a:lstStyle>
          <a:p>
            <a:r>
              <a:rPr lang="fr-FR" dirty="0"/>
              <a:t>merveille</a:t>
            </a:r>
          </a:p>
        </p:txBody>
      </p:sp>
      <p:sp>
        <p:nvSpPr>
          <p:cNvPr id="14" name="ZoneTexte 13"/>
          <p:cNvSpPr txBox="1"/>
          <p:nvPr/>
        </p:nvSpPr>
        <p:spPr>
          <a:xfrm>
            <a:off x="4790483" y="1199003"/>
            <a:ext cx="1103541" cy="369332"/>
          </a:xfrm>
          <a:prstGeom prst="rect">
            <a:avLst/>
          </a:prstGeom>
          <a:solidFill>
            <a:srgbClr val="E8E2EE"/>
          </a:solidFill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>
            <a:defPPr>
              <a:defRPr lang="fr-FR"/>
            </a:defPPr>
            <a:lvl1pPr algn="ctr">
              <a:defRPr b="1">
                <a:latin typeface="Calibiri"/>
              </a:defRPr>
            </a:lvl1pPr>
          </a:lstStyle>
          <a:p>
            <a:r>
              <a:rPr lang="fr-FR" dirty="0"/>
              <a:t>travail</a:t>
            </a:r>
          </a:p>
        </p:txBody>
      </p:sp>
      <p:sp>
        <p:nvSpPr>
          <p:cNvPr id="15" name="ZoneTexte 14"/>
          <p:cNvSpPr txBox="1"/>
          <p:nvPr/>
        </p:nvSpPr>
        <p:spPr>
          <a:xfrm>
            <a:off x="6242872" y="1197157"/>
            <a:ext cx="1114560" cy="369332"/>
          </a:xfrm>
          <a:prstGeom prst="rect">
            <a:avLst/>
          </a:prstGeom>
          <a:solidFill>
            <a:srgbClr val="E8E2EE"/>
          </a:solidFill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>
            <a:defPPr>
              <a:defRPr lang="fr-FR"/>
            </a:defPPr>
            <a:lvl1pPr algn="ctr">
              <a:defRPr b="1">
                <a:latin typeface="Calibiri"/>
              </a:defRPr>
            </a:lvl1pPr>
          </a:lstStyle>
          <a:p>
            <a:r>
              <a:rPr lang="fr-FR" dirty="0"/>
              <a:t>fille</a:t>
            </a:r>
          </a:p>
        </p:txBody>
      </p:sp>
      <p:sp>
        <p:nvSpPr>
          <p:cNvPr id="16" name="ZoneTexte 15"/>
          <p:cNvSpPr txBox="1"/>
          <p:nvPr/>
        </p:nvSpPr>
        <p:spPr>
          <a:xfrm>
            <a:off x="7774218" y="1186149"/>
            <a:ext cx="1103541" cy="369332"/>
          </a:xfrm>
          <a:prstGeom prst="rect">
            <a:avLst/>
          </a:prstGeom>
          <a:solidFill>
            <a:srgbClr val="E8E2EE"/>
          </a:solidFill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>
            <a:defPPr>
              <a:defRPr lang="fr-FR"/>
            </a:defPPr>
            <a:lvl1pPr algn="ctr">
              <a:defRPr b="1">
                <a:latin typeface="Calibiri"/>
              </a:defRPr>
            </a:lvl1pPr>
          </a:lstStyle>
          <a:p>
            <a:r>
              <a:rPr lang="fr-FR" dirty="0"/>
              <a:t>soleil</a:t>
            </a:r>
          </a:p>
        </p:txBody>
      </p:sp>
      <p:sp>
        <p:nvSpPr>
          <p:cNvPr id="17" name="ZoneTexte 16"/>
          <p:cNvSpPr txBox="1"/>
          <p:nvPr/>
        </p:nvSpPr>
        <p:spPr>
          <a:xfrm>
            <a:off x="207478" y="4371860"/>
            <a:ext cx="1200845" cy="369332"/>
          </a:xfrm>
          <a:prstGeom prst="rect">
            <a:avLst/>
          </a:prstGeom>
          <a:solidFill>
            <a:srgbClr val="E8E2EE"/>
          </a:solidFill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>
            <a:defPPr>
              <a:defRPr lang="fr-FR"/>
            </a:defPPr>
            <a:lvl1pPr algn="ctr">
              <a:defRPr b="1">
                <a:latin typeface="Calibiri"/>
              </a:defRPr>
            </a:lvl1pPr>
          </a:lstStyle>
          <a:p>
            <a:r>
              <a:rPr lang="fr-FR" dirty="0"/>
              <a:t>poison</a:t>
            </a:r>
          </a:p>
        </p:txBody>
      </p:sp>
      <p:sp>
        <p:nvSpPr>
          <p:cNvPr id="18" name="ZoneTexte 17"/>
          <p:cNvSpPr txBox="1"/>
          <p:nvPr/>
        </p:nvSpPr>
        <p:spPr>
          <a:xfrm>
            <a:off x="1759013" y="4381041"/>
            <a:ext cx="1136587" cy="369332"/>
          </a:xfrm>
          <a:prstGeom prst="rect">
            <a:avLst/>
          </a:prstGeom>
          <a:solidFill>
            <a:srgbClr val="E8E2EE"/>
          </a:solidFill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>
            <a:defPPr>
              <a:defRPr lang="fr-FR"/>
            </a:defPPr>
            <a:lvl1pPr algn="ctr">
              <a:defRPr b="1">
                <a:latin typeface="Calibiri"/>
              </a:defRPr>
            </a:lvl1pPr>
          </a:lstStyle>
          <a:p>
            <a:r>
              <a:rPr lang="fr-FR" dirty="0"/>
              <a:t>abeille</a:t>
            </a:r>
          </a:p>
        </p:txBody>
      </p:sp>
      <p:sp>
        <p:nvSpPr>
          <p:cNvPr id="19" name="ZoneTexte 18"/>
          <p:cNvSpPr txBox="1"/>
          <p:nvPr/>
        </p:nvSpPr>
        <p:spPr>
          <a:xfrm>
            <a:off x="3301368" y="4392049"/>
            <a:ext cx="1114560" cy="369332"/>
          </a:xfrm>
          <a:prstGeom prst="rect">
            <a:avLst/>
          </a:prstGeom>
          <a:solidFill>
            <a:srgbClr val="E8E2EE"/>
          </a:solidFill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>
            <a:defPPr>
              <a:defRPr lang="fr-FR"/>
            </a:defPPr>
            <a:lvl1pPr algn="ctr">
              <a:defRPr b="1">
                <a:latin typeface="Calibiri"/>
              </a:defRPr>
            </a:lvl1pPr>
          </a:lstStyle>
          <a:p>
            <a:r>
              <a:rPr lang="fr-FR" dirty="0"/>
              <a:t>changez</a:t>
            </a:r>
          </a:p>
        </p:txBody>
      </p:sp>
      <p:sp>
        <p:nvSpPr>
          <p:cNvPr id="20" name="ZoneTexte 19"/>
          <p:cNvSpPr txBox="1"/>
          <p:nvPr/>
        </p:nvSpPr>
        <p:spPr>
          <a:xfrm>
            <a:off x="4832714" y="4381041"/>
            <a:ext cx="1103541" cy="369332"/>
          </a:xfrm>
          <a:prstGeom prst="rect">
            <a:avLst/>
          </a:prstGeom>
          <a:solidFill>
            <a:srgbClr val="E8E2EE"/>
          </a:solidFill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>
            <a:defPPr>
              <a:defRPr lang="fr-FR"/>
            </a:defPPr>
            <a:lvl1pPr algn="ctr">
              <a:defRPr b="1">
                <a:latin typeface="Calibiri"/>
              </a:defRPr>
            </a:lvl1pPr>
          </a:lstStyle>
          <a:p>
            <a:r>
              <a:rPr lang="fr-FR" dirty="0"/>
              <a:t>bille</a:t>
            </a:r>
          </a:p>
        </p:txBody>
      </p:sp>
      <p:sp>
        <p:nvSpPr>
          <p:cNvPr id="21" name="ZoneTexte 20"/>
          <p:cNvSpPr txBox="1"/>
          <p:nvPr/>
        </p:nvSpPr>
        <p:spPr>
          <a:xfrm>
            <a:off x="6285103" y="4379195"/>
            <a:ext cx="1114560" cy="369332"/>
          </a:xfrm>
          <a:prstGeom prst="rect">
            <a:avLst/>
          </a:prstGeom>
          <a:solidFill>
            <a:srgbClr val="E8E2EE"/>
          </a:solidFill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>
            <a:defPPr>
              <a:defRPr lang="fr-FR"/>
            </a:defPPr>
            <a:lvl1pPr algn="ctr">
              <a:defRPr b="1">
                <a:latin typeface="Calibiri"/>
              </a:defRPr>
            </a:lvl1pPr>
          </a:lstStyle>
          <a:p>
            <a:r>
              <a:rPr lang="fr-FR" dirty="0"/>
              <a:t>réveil</a:t>
            </a:r>
          </a:p>
        </p:txBody>
      </p:sp>
      <p:sp>
        <p:nvSpPr>
          <p:cNvPr id="22" name="ZoneTexte 21"/>
          <p:cNvSpPr txBox="1"/>
          <p:nvPr/>
        </p:nvSpPr>
        <p:spPr>
          <a:xfrm>
            <a:off x="7816449" y="4368187"/>
            <a:ext cx="1103541" cy="369332"/>
          </a:xfrm>
          <a:prstGeom prst="rect">
            <a:avLst/>
          </a:prstGeom>
          <a:solidFill>
            <a:srgbClr val="E8E2EE"/>
          </a:solidFill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>
            <a:defPPr>
              <a:defRPr lang="fr-FR"/>
            </a:defPPr>
            <a:lvl1pPr algn="ctr">
              <a:defRPr b="1">
                <a:latin typeface="Calibiri"/>
              </a:defRPr>
            </a:lvl1pPr>
          </a:lstStyle>
          <a:p>
            <a:r>
              <a:rPr lang="fr-FR" dirty="0"/>
              <a:t>détail</a:t>
            </a:r>
          </a:p>
        </p:txBody>
      </p:sp>
      <p:sp>
        <p:nvSpPr>
          <p:cNvPr id="23" name="ZoneTexte 22"/>
          <p:cNvSpPr txBox="1"/>
          <p:nvPr/>
        </p:nvSpPr>
        <p:spPr>
          <a:xfrm>
            <a:off x="429654" y="1815948"/>
            <a:ext cx="714261" cy="369332"/>
          </a:xfrm>
          <a:prstGeom prst="rect">
            <a:avLst/>
          </a:prstGeom>
          <a:solidFill>
            <a:schemeClr val="tx1"/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FR" b="1" dirty="0" smtClean="0">
                <a:solidFill>
                  <a:schemeClr val="bg1"/>
                </a:solidFill>
                <a:latin typeface="Calibiri"/>
              </a:rPr>
              <a:t>A</a:t>
            </a:r>
            <a:endParaRPr lang="fr-FR" b="1" dirty="0">
              <a:solidFill>
                <a:schemeClr val="bg1"/>
              </a:solidFill>
              <a:latin typeface="Calibiri"/>
            </a:endParaRPr>
          </a:p>
        </p:txBody>
      </p:sp>
      <p:sp>
        <p:nvSpPr>
          <p:cNvPr id="24" name="ZoneTexte 23"/>
          <p:cNvSpPr txBox="1"/>
          <p:nvPr/>
        </p:nvSpPr>
        <p:spPr>
          <a:xfrm>
            <a:off x="1955150" y="1825129"/>
            <a:ext cx="676041" cy="369332"/>
          </a:xfrm>
          <a:prstGeom prst="rect">
            <a:avLst/>
          </a:prstGeom>
          <a:solidFill>
            <a:schemeClr val="tx1"/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>
            <a:defPPr>
              <a:defRPr lang="fr-FR"/>
            </a:defPPr>
            <a:lvl1pPr algn="ctr">
              <a:defRPr b="1">
                <a:solidFill>
                  <a:schemeClr val="bg1"/>
                </a:solidFill>
                <a:latin typeface="Calibiri"/>
              </a:defRPr>
            </a:lvl1pPr>
          </a:lstStyle>
          <a:p>
            <a:r>
              <a:rPr lang="fr-FR" dirty="0"/>
              <a:t>B</a:t>
            </a:r>
          </a:p>
        </p:txBody>
      </p:sp>
      <p:sp>
        <p:nvSpPr>
          <p:cNvPr id="25" name="ZoneTexte 24"/>
          <p:cNvSpPr txBox="1"/>
          <p:nvPr/>
        </p:nvSpPr>
        <p:spPr>
          <a:xfrm>
            <a:off x="3488582" y="1836137"/>
            <a:ext cx="662938" cy="369332"/>
          </a:xfrm>
          <a:prstGeom prst="rect">
            <a:avLst/>
          </a:prstGeom>
          <a:solidFill>
            <a:schemeClr val="tx1"/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>
            <a:defPPr>
              <a:defRPr lang="fr-FR"/>
            </a:defPPr>
            <a:lvl1pPr algn="ctr">
              <a:defRPr b="1">
                <a:solidFill>
                  <a:schemeClr val="bg1"/>
                </a:solidFill>
                <a:latin typeface="Calibiri"/>
              </a:defRPr>
            </a:lvl1pPr>
          </a:lstStyle>
          <a:p>
            <a:r>
              <a:rPr lang="fr-FR" dirty="0"/>
              <a:t>C</a:t>
            </a:r>
          </a:p>
        </p:txBody>
      </p:sp>
      <p:sp>
        <p:nvSpPr>
          <p:cNvPr id="26" name="ZoneTexte 25"/>
          <p:cNvSpPr txBox="1"/>
          <p:nvPr/>
        </p:nvSpPr>
        <p:spPr>
          <a:xfrm>
            <a:off x="5015461" y="1825129"/>
            <a:ext cx="656385" cy="369332"/>
          </a:xfrm>
          <a:prstGeom prst="rect">
            <a:avLst/>
          </a:prstGeom>
          <a:solidFill>
            <a:schemeClr val="tx1"/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>
            <a:defPPr>
              <a:defRPr lang="fr-FR"/>
            </a:defPPr>
            <a:lvl1pPr algn="ctr">
              <a:defRPr b="1">
                <a:solidFill>
                  <a:schemeClr val="bg1"/>
                </a:solidFill>
                <a:latin typeface="Calibiri"/>
              </a:defRPr>
            </a:lvl1pPr>
          </a:lstStyle>
          <a:p>
            <a:r>
              <a:rPr lang="fr-FR" dirty="0"/>
              <a:t>D</a:t>
            </a:r>
          </a:p>
        </p:txBody>
      </p:sp>
      <p:sp>
        <p:nvSpPr>
          <p:cNvPr id="27" name="ZoneTexte 26"/>
          <p:cNvSpPr txBox="1"/>
          <p:nvPr/>
        </p:nvSpPr>
        <p:spPr>
          <a:xfrm>
            <a:off x="6472317" y="1823283"/>
            <a:ext cx="662938" cy="369332"/>
          </a:xfrm>
          <a:prstGeom prst="rect">
            <a:avLst/>
          </a:prstGeom>
          <a:solidFill>
            <a:schemeClr val="tx1"/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>
            <a:defPPr>
              <a:defRPr lang="fr-FR"/>
            </a:defPPr>
            <a:lvl1pPr algn="ctr">
              <a:defRPr b="1">
                <a:solidFill>
                  <a:schemeClr val="bg1"/>
                </a:solidFill>
                <a:latin typeface="Calibiri"/>
              </a:defRPr>
            </a:lvl1pPr>
          </a:lstStyle>
          <a:p>
            <a:r>
              <a:rPr lang="fr-FR" dirty="0"/>
              <a:t>E</a:t>
            </a:r>
          </a:p>
        </p:txBody>
      </p:sp>
      <p:sp>
        <p:nvSpPr>
          <p:cNvPr id="28" name="ZoneTexte 27"/>
          <p:cNvSpPr txBox="1"/>
          <p:nvPr/>
        </p:nvSpPr>
        <p:spPr>
          <a:xfrm>
            <a:off x="7999196" y="1812275"/>
            <a:ext cx="656385" cy="369332"/>
          </a:xfrm>
          <a:prstGeom prst="rect">
            <a:avLst/>
          </a:prstGeom>
          <a:solidFill>
            <a:schemeClr val="tx1"/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>
            <a:defPPr>
              <a:defRPr lang="fr-FR"/>
            </a:defPPr>
            <a:lvl1pPr algn="ctr">
              <a:defRPr b="1">
                <a:solidFill>
                  <a:schemeClr val="bg1"/>
                </a:solidFill>
                <a:latin typeface="Calibiri"/>
              </a:defRPr>
            </a:lvl1pPr>
          </a:lstStyle>
          <a:p>
            <a:r>
              <a:rPr lang="fr-FR" dirty="0"/>
              <a:t>F</a:t>
            </a:r>
          </a:p>
        </p:txBody>
      </p:sp>
      <p:sp>
        <p:nvSpPr>
          <p:cNvPr id="29" name="ZoneTexte 28"/>
          <p:cNvSpPr txBox="1"/>
          <p:nvPr/>
        </p:nvSpPr>
        <p:spPr>
          <a:xfrm>
            <a:off x="438834" y="3686979"/>
            <a:ext cx="714261" cy="369332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FR" b="1" dirty="0" smtClean="0">
                <a:latin typeface="Calibiri"/>
              </a:rPr>
              <a:t>1</a:t>
            </a:r>
            <a:endParaRPr lang="fr-FR" b="1" dirty="0">
              <a:latin typeface="Calibiri"/>
            </a:endParaRPr>
          </a:p>
        </p:txBody>
      </p:sp>
      <p:sp>
        <p:nvSpPr>
          <p:cNvPr id="30" name="ZoneTexte 29"/>
          <p:cNvSpPr txBox="1"/>
          <p:nvPr/>
        </p:nvSpPr>
        <p:spPr>
          <a:xfrm>
            <a:off x="1964330" y="3696160"/>
            <a:ext cx="676041" cy="369332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>
            <a:defPPr>
              <a:defRPr lang="fr-FR"/>
            </a:defPPr>
            <a:lvl1pPr algn="ctr">
              <a:defRPr b="1">
                <a:latin typeface="Calibiri"/>
              </a:defRPr>
            </a:lvl1pPr>
          </a:lstStyle>
          <a:p>
            <a:r>
              <a:rPr lang="fr-FR" dirty="0"/>
              <a:t>2</a:t>
            </a:r>
          </a:p>
        </p:txBody>
      </p:sp>
      <p:sp>
        <p:nvSpPr>
          <p:cNvPr id="31" name="ZoneTexte 30"/>
          <p:cNvSpPr txBox="1"/>
          <p:nvPr/>
        </p:nvSpPr>
        <p:spPr>
          <a:xfrm>
            <a:off x="3497762" y="3707168"/>
            <a:ext cx="662938" cy="369332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>
            <a:defPPr>
              <a:defRPr lang="fr-FR"/>
            </a:defPPr>
            <a:lvl1pPr algn="ctr">
              <a:defRPr b="1">
                <a:latin typeface="Calibiri"/>
              </a:defRPr>
            </a:lvl1pPr>
          </a:lstStyle>
          <a:p>
            <a:r>
              <a:rPr lang="fr-FR" dirty="0"/>
              <a:t>3</a:t>
            </a:r>
          </a:p>
        </p:txBody>
      </p:sp>
      <p:sp>
        <p:nvSpPr>
          <p:cNvPr id="32" name="ZoneTexte 31"/>
          <p:cNvSpPr txBox="1"/>
          <p:nvPr/>
        </p:nvSpPr>
        <p:spPr>
          <a:xfrm>
            <a:off x="5024641" y="3696160"/>
            <a:ext cx="656385" cy="369332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>
            <a:defPPr>
              <a:defRPr lang="fr-FR"/>
            </a:defPPr>
            <a:lvl1pPr algn="ctr">
              <a:defRPr b="1">
                <a:latin typeface="Calibiri"/>
              </a:defRPr>
            </a:lvl1pPr>
          </a:lstStyle>
          <a:p>
            <a:r>
              <a:rPr lang="fr-FR" dirty="0"/>
              <a:t>4</a:t>
            </a:r>
          </a:p>
        </p:txBody>
      </p:sp>
      <p:sp>
        <p:nvSpPr>
          <p:cNvPr id="33" name="ZoneTexte 32"/>
          <p:cNvSpPr txBox="1"/>
          <p:nvPr/>
        </p:nvSpPr>
        <p:spPr>
          <a:xfrm>
            <a:off x="6481497" y="3694314"/>
            <a:ext cx="662938" cy="369332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>
            <a:defPPr>
              <a:defRPr lang="fr-FR"/>
            </a:defPPr>
            <a:lvl1pPr algn="ctr">
              <a:defRPr b="1">
                <a:latin typeface="Calibiri"/>
              </a:defRPr>
            </a:lvl1pPr>
          </a:lstStyle>
          <a:p>
            <a:r>
              <a:rPr lang="fr-FR" dirty="0"/>
              <a:t>5</a:t>
            </a:r>
          </a:p>
        </p:txBody>
      </p:sp>
      <p:sp>
        <p:nvSpPr>
          <p:cNvPr id="34" name="ZoneTexte 33"/>
          <p:cNvSpPr txBox="1"/>
          <p:nvPr/>
        </p:nvSpPr>
        <p:spPr>
          <a:xfrm>
            <a:off x="8008376" y="3683306"/>
            <a:ext cx="656385" cy="369332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>
            <a:defPPr>
              <a:defRPr lang="fr-FR"/>
            </a:defPPr>
            <a:lvl1pPr algn="ctr">
              <a:defRPr b="1">
                <a:latin typeface="Calibiri"/>
              </a:defRPr>
            </a:lvl1pPr>
          </a:lstStyle>
          <a:p>
            <a:r>
              <a:rPr lang="fr-FR" dirty="0"/>
              <a:t>6</a:t>
            </a:r>
          </a:p>
        </p:txBody>
      </p:sp>
      <p:cxnSp>
        <p:nvCxnSpPr>
          <p:cNvPr id="36" name="Connecteur droit avec flèche 35"/>
          <p:cNvCxnSpPr/>
          <p:nvPr/>
        </p:nvCxnSpPr>
        <p:spPr>
          <a:xfrm>
            <a:off x="848299" y="2214390"/>
            <a:ext cx="2969915" cy="1470744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37" name="Picture 2" descr="Lever la main - Icônes mains et gestes gratuites">
            <a:extLst>
              <a:ext uri="{FF2B5EF4-FFF2-40B4-BE49-F238E27FC236}">
                <a16:creationId xmlns:a16="http://schemas.microsoft.com/office/drawing/2014/main" id="{DB05EC0D-06F2-D625-95BC-0F22B29D47B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17020" y="68109"/>
            <a:ext cx="526980" cy="5269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0966133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63F634-DAAB-F8AF-22DF-142CE4111B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E141C571-A6FE-874A-9BF1-A71C522F74A6}"/>
              </a:ext>
            </a:extLst>
          </p:cNvPr>
          <p:cNvSpPr/>
          <p:nvPr/>
        </p:nvSpPr>
        <p:spPr>
          <a:xfrm>
            <a:off x="40820" y="41296"/>
            <a:ext cx="9103180" cy="611849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A0C74FE7-2843-F50D-1726-86618F4241B8}"/>
              </a:ext>
            </a:extLst>
          </p:cNvPr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  <a:ln w="76200">
            <a:solidFill>
              <a:srgbClr val="336FB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12" name="Picture 2" descr="Image générée">
            <a:extLst>
              <a:ext uri="{FF2B5EF4-FFF2-40B4-BE49-F238E27FC236}">
                <a16:creationId xmlns:a16="http://schemas.microsoft.com/office/drawing/2014/main" id="{583AE149-673D-EEB7-FAC6-667E8D95394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9" t="24327" r="75793" b="61972"/>
          <a:stretch>
            <a:fillRect/>
          </a:stretch>
        </p:blipFill>
        <p:spPr bwMode="auto">
          <a:xfrm>
            <a:off x="0" y="1777"/>
            <a:ext cx="594323" cy="593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ZoneTexte 11">
            <a:extLst>
              <a:ext uri="{FF2B5EF4-FFF2-40B4-BE49-F238E27FC236}">
                <a16:creationId xmlns:a16="http://schemas.microsoft.com/office/drawing/2014/main" id="{BB057AC2-AF5A-9F8F-534C-70888C69945D}"/>
              </a:ext>
            </a:extLst>
          </p:cNvPr>
          <p:cNvSpPr txBox="1"/>
          <p:nvPr/>
        </p:nvSpPr>
        <p:spPr>
          <a:xfrm>
            <a:off x="594323" y="35634"/>
            <a:ext cx="8176849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fr-FR"/>
            </a:defPPr>
            <a:lvl1pPr>
              <a:spcAft>
                <a:spcPts val="600"/>
              </a:spcAft>
              <a:defRPr sz="1400" b="1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 smtClean="0"/>
              <a:t>Maintenant, lisez les mots suivants. Faites attention aux sons: « </a:t>
            </a:r>
            <a:r>
              <a:rPr lang="fr-FR" dirty="0" err="1" smtClean="0"/>
              <a:t>ez</a:t>
            </a:r>
            <a:r>
              <a:rPr lang="fr-FR" dirty="0" smtClean="0"/>
              <a:t> »,  « é », « et » et « er ».</a:t>
            </a:r>
            <a:endParaRPr lang="fr-FR" dirty="0"/>
          </a:p>
        </p:txBody>
      </p:sp>
      <p:sp>
        <p:nvSpPr>
          <p:cNvPr id="13" name="Espace réservé du texte 2">
            <a:extLst>
              <a:ext uri="{FF2B5EF4-FFF2-40B4-BE49-F238E27FC236}">
                <a16:creationId xmlns:a16="http://schemas.microsoft.com/office/drawing/2014/main" id="{ED2D1B4C-0639-B576-9CA6-AEA0A6A38A1D}"/>
              </a:ext>
            </a:extLst>
          </p:cNvPr>
          <p:cNvSpPr txBox="1">
            <a:spLocks/>
          </p:cNvSpPr>
          <p:nvPr/>
        </p:nvSpPr>
        <p:spPr>
          <a:xfrm>
            <a:off x="577993" y="336027"/>
            <a:ext cx="7634702" cy="21933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defPPr>
              <a:defRPr lang="fr-FR"/>
            </a:defPPr>
            <a:lvl1pPr indent="0" defTabSz="685800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400" i="1">
                <a:solidFill>
                  <a:schemeClr val="bg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5143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</a:lvl2pPr>
            <a:lvl3pPr marL="8572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/>
            </a:lvl3pPr>
            <a:lvl4pPr marL="12001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4pPr>
            <a:lvl5pPr marL="15430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5pPr>
            <a:lvl6pPr marL="18859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6pPr>
            <a:lvl7pPr marL="22288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7pPr>
            <a:lvl8pPr marL="25717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8pPr>
            <a:lvl9pPr marL="29146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9pPr>
          </a:lstStyle>
          <a:p>
            <a:r>
              <a:rPr lang="fr-FR" dirty="0" smtClean="0"/>
              <a:t>Désigner des élèves pour lire. </a:t>
            </a:r>
            <a:endParaRPr lang="fr-FR" dirty="0"/>
          </a:p>
        </p:txBody>
      </p:sp>
      <p:pic>
        <p:nvPicPr>
          <p:cNvPr id="10" name="Picture 2" descr="Lever la main - Icônes mains et gestes gratuites">
            <a:extLst>
              <a:ext uri="{FF2B5EF4-FFF2-40B4-BE49-F238E27FC236}">
                <a16:creationId xmlns:a16="http://schemas.microsoft.com/office/drawing/2014/main" id="{DB05EC0D-06F2-D625-95BC-0F22B29D47B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17020" y="68109"/>
            <a:ext cx="526980" cy="5269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30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1613399" y="1388358"/>
            <a:ext cx="5489910" cy="12446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30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1656673" y="3073243"/>
            <a:ext cx="5446636" cy="119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131130838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C9BBA1D-7C06-2F62-2C91-8815BA3792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oogle Shape;853;p104">
            <a:extLst>
              <a:ext uri="{FF2B5EF4-FFF2-40B4-BE49-F238E27FC236}">
                <a16:creationId xmlns:a16="http://schemas.microsoft.com/office/drawing/2014/main" id="{06BDF3D4-E41F-F304-2B54-C5E61C3619AD}"/>
              </a:ext>
            </a:extLst>
          </p:cNvPr>
          <p:cNvSpPr/>
          <p:nvPr/>
        </p:nvSpPr>
        <p:spPr>
          <a:xfrm>
            <a:off x="619320" y="291433"/>
            <a:ext cx="7449654" cy="370579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68570" tIns="34271" rIns="68570" bIns="34271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400" b="1" i="0" u="none" strike="noStrike" kern="0" cap="none" spc="0" baseline="0" dirty="0">
                <a:solidFill>
                  <a:srgbClr val="44546A"/>
                </a:solidFill>
                <a:uFillTx/>
                <a:latin typeface="Calibri"/>
                <a:ea typeface="Calibri"/>
                <a:cs typeface="Calibri"/>
              </a:rPr>
              <a:t>Structure des paliers</a:t>
            </a:r>
            <a:endParaRPr lang="fr-FR" sz="1100" b="0" i="0" u="none" strike="noStrike" kern="0" cap="none" spc="0" baseline="0" dirty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cxnSp>
        <p:nvCxnSpPr>
          <p:cNvPr id="6" name="Connecteur droit 5">
            <a:extLst>
              <a:ext uri="{FF2B5EF4-FFF2-40B4-BE49-F238E27FC236}">
                <a16:creationId xmlns:a16="http://schemas.microsoft.com/office/drawing/2014/main" id="{B898E404-EA2E-B7EE-C7DC-27CC82D9AFEE}"/>
              </a:ext>
            </a:extLst>
          </p:cNvPr>
          <p:cNvCxnSpPr/>
          <p:nvPr/>
        </p:nvCxnSpPr>
        <p:spPr>
          <a:xfrm>
            <a:off x="2735388" y="1147997"/>
            <a:ext cx="0" cy="2943782"/>
          </a:xfrm>
          <a:prstGeom prst="line">
            <a:avLst/>
          </a:prstGeom>
          <a:ln w="28575">
            <a:solidFill>
              <a:srgbClr val="9F59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Flèche droite 13">
            <a:extLst>
              <a:ext uri="{FF2B5EF4-FFF2-40B4-BE49-F238E27FC236}">
                <a16:creationId xmlns:a16="http://schemas.microsoft.com/office/drawing/2014/main" id="{F991D8BD-5999-6215-3AD6-3D270DEC7F95}"/>
              </a:ext>
            </a:extLst>
          </p:cNvPr>
          <p:cNvSpPr/>
          <p:nvPr/>
        </p:nvSpPr>
        <p:spPr>
          <a:xfrm>
            <a:off x="1178053" y="1371246"/>
            <a:ext cx="7449655" cy="130571"/>
          </a:xfrm>
          <a:prstGeom prst="rightArrow">
            <a:avLst/>
          </a:prstGeom>
          <a:solidFill>
            <a:schemeClr val="accent4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76C8EED2-74AC-CA4A-4CFB-03A962D0AAAC}"/>
              </a:ext>
            </a:extLst>
          </p:cNvPr>
          <p:cNvSpPr/>
          <p:nvPr/>
        </p:nvSpPr>
        <p:spPr>
          <a:xfrm>
            <a:off x="0" y="1663121"/>
            <a:ext cx="1383090" cy="735555"/>
          </a:xfrm>
          <a:prstGeom prst="rect">
            <a:avLst/>
          </a:prstGeom>
          <a:solidFill>
            <a:srgbClr val="00707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4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Lecture fluence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91B57CEA-EE17-1009-39A1-2C0FA9007CA9}"/>
              </a:ext>
            </a:extLst>
          </p:cNvPr>
          <p:cNvSpPr/>
          <p:nvPr/>
        </p:nvSpPr>
        <p:spPr>
          <a:xfrm>
            <a:off x="0" y="2786166"/>
            <a:ext cx="1383090" cy="768939"/>
          </a:xfrm>
          <a:prstGeom prst="rect">
            <a:avLst/>
          </a:prstGeom>
          <a:solidFill>
            <a:srgbClr val="00707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4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Compréhension directe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C1EDB091-8B99-CC0B-64DD-B9C0340BBCE2}"/>
              </a:ext>
            </a:extLst>
          </p:cNvPr>
          <p:cNvSpPr/>
          <p:nvPr/>
        </p:nvSpPr>
        <p:spPr>
          <a:xfrm>
            <a:off x="1535553" y="950956"/>
            <a:ext cx="1028827" cy="653694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Mot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D29993C4-F3B9-C4B4-992F-4B4EAEBCA886}"/>
              </a:ext>
            </a:extLst>
          </p:cNvPr>
          <p:cNvSpPr/>
          <p:nvPr/>
        </p:nvSpPr>
        <p:spPr>
          <a:xfrm>
            <a:off x="2951215" y="950956"/>
            <a:ext cx="1028827" cy="653694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Phrase simple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2461816E-E50C-B0C4-4BF5-05A0CFA2623A}"/>
              </a:ext>
            </a:extLst>
          </p:cNvPr>
          <p:cNvSpPr/>
          <p:nvPr/>
        </p:nvSpPr>
        <p:spPr>
          <a:xfrm>
            <a:off x="4366877" y="950956"/>
            <a:ext cx="1115052" cy="653694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Phrase enrichie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23439510-CA34-04CF-A18C-3022EDE7561E}"/>
              </a:ext>
            </a:extLst>
          </p:cNvPr>
          <p:cNvSpPr/>
          <p:nvPr/>
        </p:nvSpPr>
        <p:spPr>
          <a:xfrm>
            <a:off x="5782539" y="950956"/>
            <a:ext cx="1115052" cy="653694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Phrase étendue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F57FDA52-8D4D-F26E-0C7D-2B7D0D8ED98C}"/>
              </a:ext>
            </a:extLst>
          </p:cNvPr>
          <p:cNvSpPr/>
          <p:nvPr/>
        </p:nvSpPr>
        <p:spPr>
          <a:xfrm>
            <a:off x="7106768" y="950956"/>
            <a:ext cx="1403174" cy="65369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Paragraphe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0442FAFE-5E50-BA83-4906-B56E9AF0012B}"/>
              </a:ext>
            </a:extLst>
          </p:cNvPr>
          <p:cNvSpPr/>
          <p:nvPr/>
        </p:nvSpPr>
        <p:spPr>
          <a:xfrm>
            <a:off x="1535553" y="1604649"/>
            <a:ext cx="1028827" cy="2017514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b="1" dirty="0">
              <a:solidFill>
                <a:schemeClr val="bg1"/>
              </a:solidFill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9608945F-C762-C970-04E3-3B127511B914}"/>
              </a:ext>
            </a:extLst>
          </p:cNvPr>
          <p:cNvSpPr/>
          <p:nvPr/>
        </p:nvSpPr>
        <p:spPr>
          <a:xfrm>
            <a:off x="2951215" y="1604649"/>
            <a:ext cx="1028827" cy="2017514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b="1" dirty="0">
              <a:solidFill>
                <a:schemeClr val="bg1"/>
              </a:solidFill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E2CBF0F2-D8A3-3F75-2B9A-A22A0BA692C7}"/>
              </a:ext>
            </a:extLst>
          </p:cNvPr>
          <p:cNvSpPr/>
          <p:nvPr/>
        </p:nvSpPr>
        <p:spPr>
          <a:xfrm>
            <a:off x="4388467" y="1604649"/>
            <a:ext cx="1028827" cy="2017514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b="1" dirty="0">
              <a:solidFill>
                <a:schemeClr val="bg1"/>
              </a:solidFill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0BED7612-3D1D-8C63-3A9B-AF714A727C84}"/>
              </a:ext>
            </a:extLst>
          </p:cNvPr>
          <p:cNvSpPr/>
          <p:nvPr/>
        </p:nvSpPr>
        <p:spPr>
          <a:xfrm>
            <a:off x="5782539" y="1604649"/>
            <a:ext cx="1028827" cy="2017514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b="1" dirty="0">
              <a:solidFill>
                <a:schemeClr val="bg1"/>
              </a:solidFill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CF3EFE63-0BA1-ABF0-C8FA-5AA536484559}"/>
              </a:ext>
            </a:extLst>
          </p:cNvPr>
          <p:cNvSpPr/>
          <p:nvPr/>
        </p:nvSpPr>
        <p:spPr>
          <a:xfrm>
            <a:off x="7198201" y="1604649"/>
            <a:ext cx="1106063" cy="2017514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b="1" dirty="0">
              <a:solidFill>
                <a:schemeClr val="bg1"/>
              </a:solidFill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B35065DA-20FA-4BEB-DBC6-436C50B878F8}"/>
              </a:ext>
            </a:extLst>
          </p:cNvPr>
          <p:cNvSpPr/>
          <p:nvPr/>
        </p:nvSpPr>
        <p:spPr>
          <a:xfrm>
            <a:off x="1383089" y="2793854"/>
            <a:ext cx="7126854" cy="563340"/>
          </a:xfrm>
          <a:prstGeom prst="rect">
            <a:avLst/>
          </a:prstGeom>
          <a:solidFill>
            <a:srgbClr val="00707C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b="1" dirty="0">
              <a:solidFill>
                <a:schemeClr val="bg1"/>
              </a:solidFill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C0CB905B-0B94-4449-589A-7C25374E5EE1}"/>
              </a:ext>
            </a:extLst>
          </p:cNvPr>
          <p:cNvSpPr/>
          <p:nvPr/>
        </p:nvSpPr>
        <p:spPr>
          <a:xfrm>
            <a:off x="1383089" y="1835336"/>
            <a:ext cx="7126854" cy="563340"/>
          </a:xfrm>
          <a:prstGeom prst="rect">
            <a:avLst/>
          </a:prstGeom>
          <a:solidFill>
            <a:srgbClr val="00707C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b="1" dirty="0">
              <a:solidFill>
                <a:schemeClr val="bg1"/>
              </a:solidFill>
            </a:endParaRPr>
          </a:p>
        </p:txBody>
      </p:sp>
      <p:sp>
        <p:nvSpPr>
          <p:cNvPr id="22" name="Losange 21">
            <a:extLst>
              <a:ext uri="{FF2B5EF4-FFF2-40B4-BE49-F238E27FC236}">
                <a16:creationId xmlns:a16="http://schemas.microsoft.com/office/drawing/2014/main" id="{22D30284-178D-13CD-DD3A-0FCB45780CFC}"/>
              </a:ext>
            </a:extLst>
          </p:cNvPr>
          <p:cNvSpPr/>
          <p:nvPr/>
        </p:nvSpPr>
        <p:spPr>
          <a:xfrm>
            <a:off x="2612754" y="3783467"/>
            <a:ext cx="245269" cy="206333"/>
          </a:xfrm>
          <a:prstGeom prst="diamond">
            <a:avLst/>
          </a:prstGeom>
          <a:solidFill>
            <a:srgbClr val="C00000"/>
          </a:solidFill>
          <a:ln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23" name="Connecteur droit 22">
            <a:extLst>
              <a:ext uri="{FF2B5EF4-FFF2-40B4-BE49-F238E27FC236}">
                <a16:creationId xmlns:a16="http://schemas.microsoft.com/office/drawing/2014/main" id="{AC2A13F2-D55B-4B17-5B15-F4E2BEB6AECE}"/>
              </a:ext>
            </a:extLst>
          </p:cNvPr>
          <p:cNvCxnSpPr/>
          <p:nvPr/>
        </p:nvCxnSpPr>
        <p:spPr>
          <a:xfrm>
            <a:off x="4169976" y="1147997"/>
            <a:ext cx="0" cy="2943782"/>
          </a:xfrm>
          <a:prstGeom prst="line">
            <a:avLst/>
          </a:prstGeom>
          <a:ln w="28575">
            <a:solidFill>
              <a:srgbClr val="9F59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Losange 23">
            <a:extLst>
              <a:ext uri="{FF2B5EF4-FFF2-40B4-BE49-F238E27FC236}">
                <a16:creationId xmlns:a16="http://schemas.microsoft.com/office/drawing/2014/main" id="{5C79A486-22E9-B8C3-7200-B7C792504930}"/>
              </a:ext>
            </a:extLst>
          </p:cNvPr>
          <p:cNvSpPr/>
          <p:nvPr/>
        </p:nvSpPr>
        <p:spPr>
          <a:xfrm>
            <a:off x="4047342" y="3783467"/>
            <a:ext cx="245269" cy="206333"/>
          </a:xfrm>
          <a:prstGeom prst="diamond">
            <a:avLst/>
          </a:prstGeom>
          <a:solidFill>
            <a:srgbClr val="C00000"/>
          </a:solidFill>
          <a:ln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25" name="Connecteur droit 24">
            <a:extLst>
              <a:ext uri="{FF2B5EF4-FFF2-40B4-BE49-F238E27FC236}">
                <a16:creationId xmlns:a16="http://schemas.microsoft.com/office/drawing/2014/main" id="{148ED336-1ADD-3C34-172B-B2F0332A4B74}"/>
              </a:ext>
            </a:extLst>
          </p:cNvPr>
          <p:cNvCxnSpPr/>
          <p:nvPr/>
        </p:nvCxnSpPr>
        <p:spPr>
          <a:xfrm>
            <a:off x="5604564" y="1147997"/>
            <a:ext cx="0" cy="2943782"/>
          </a:xfrm>
          <a:prstGeom prst="line">
            <a:avLst/>
          </a:prstGeom>
          <a:ln w="28575">
            <a:solidFill>
              <a:srgbClr val="9F59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Losange 25">
            <a:extLst>
              <a:ext uri="{FF2B5EF4-FFF2-40B4-BE49-F238E27FC236}">
                <a16:creationId xmlns:a16="http://schemas.microsoft.com/office/drawing/2014/main" id="{44810288-3AEF-D7A5-D0F2-2591922C74EE}"/>
              </a:ext>
            </a:extLst>
          </p:cNvPr>
          <p:cNvSpPr/>
          <p:nvPr/>
        </p:nvSpPr>
        <p:spPr>
          <a:xfrm>
            <a:off x="5481930" y="3783467"/>
            <a:ext cx="245269" cy="206333"/>
          </a:xfrm>
          <a:prstGeom prst="diamond">
            <a:avLst/>
          </a:prstGeom>
          <a:solidFill>
            <a:srgbClr val="C00000"/>
          </a:solidFill>
          <a:ln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27" name="Connecteur droit 26">
            <a:extLst>
              <a:ext uri="{FF2B5EF4-FFF2-40B4-BE49-F238E27FC236}">
                <a16:creationId xmlns:a16="http://schemas.microsoft.com/office/drawing/2014/main" id="{2AFCAD67-D46B-2C96-4332-CA44131D3687}"/>
              </a:ext>
            </a:extLst>
          </p:cNvPr>
          <p:cNvCxnSpPr/>
          <p:nvPr/>
        </p:nvCxnSpPr>
        <p:spPr>
          <a:xfrm>
            <a:off x="7002179" y="1147997"/>
            <a:ext cx="0" cy="2943782"/>
          </a:xfrm>
          <a:prstGeom prst="line">
            <a:avLst/>
          </a:prstGeom>
          <a:ln w="28575">
            <a:solidFill>
              <a:srgbClr val="9F59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ZoneTexte 27">
            <a:extLst>
              <a:ext uri="{FF2B5EF4-FFF2-40B4-BE49-F238E27FC236}">
                <a16:creationId xmlns:a16="http://schemas.microsoft.com/office/drawing/2014/main" id="{4FA9AC2F-D864-EF24-7C57-57FCF17B7AA9}"/>
              </a:ext>
            </a:extLst>
          </p:cNvPr>
          <p:cNvSpPr txBox="1"/>
          <p:nvPr/>
        </p:nvSpPr>
        <p:spPr>
          <a:xfrm>
            <a:off x="2314801" y="4066427"/>
            <a:ext cx="84117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b="1" dirty="0">
                <a:solidFill>
                  <a:srgbClr val="C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Palier 2</a:t>
            </a:r>
          </a:p>
        </p:txBody>
      </p:sp>
      <p:sp>
        <p:nvSpPr>
          <p:cNvPr id="29" name="ZoneTexte 28">
            <a:extLst>
              <a:ext uri="{FF2B5EF4-FFF2-40B4-BE49-F238E27FC236}">
                <a16:creationId xmlns:a16="http://schemas.microsoft.com/office/drawing/2014/main" id="{18592220-5F9F-9DDE-98DD-20C7B374E34E}"/>
              </a:ext>
            </a:extLst>
          </p:cNvPr>
          <p:cNvSpPr txBox="1"/>
          <p:nvPr/>
        </p:nvSpPr>
        <p:spPr>
          <a:xfrm>
            <a:off x="3749389" y="4066427"/>
            <a:ext cx="84117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b="1" dirty="0">
                <a:solidFill>
                  <a:srgbClr val="C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Palier 3</a:t>
            </a:r>
          </a:p>
        </p:txBody>
      </p:sp>
      <p:sp>
        <p:nvSpPr>
          <p:cNvPr id="30" name="ZoneTexte 29">
            <a:extLst>
              <a:ext uri="{FF2B5EF4-FFF2-40B4-BE49-F238E27FC236}">
                <a16:creationId xmlns:a16="http://schemas.microsoft.com/office/drawing/2014/main" id="{F1C8B5AA-A3F1-9445-ACAE-72F4EBBED2DC}"/>
              </a:ext>
            </a:extLst>
          </p:cNvPr>
          <p:cNvSpPr txBox="1"/>
          <p:nvPr/>
        </p:nvSpPr>
        <p:spPr>
          <a:xfrm>
            <a:off x="5172518" y="4066427"/>
            <a:ext cx="84117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b="1" dirty="0">
                <a:solidFill>
                  <a:srgbClr val="C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Palier 4</a:t>
            </a:r>
          </a:p>
        </p:txBody>
      </p:sp>
      <p:pic>
        <p:nvPicPr>
          <p:cNvPr id="31" name="Picture 4" descr="Téléchargez gratuitement des icônes sur Test aux formats PNG et SVG">
            <a:extLst>
              <a:ext uri="{FF2B5EF4-FFF2-40B4-BE49-F238E27FC236}">
                <a16:creationId xmlns:a16="http://schemas.microsoft.com/office/drawing/2014/main" id="{49E2A77A-5764-15AE-4A44-5AE6B51CE77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82673" y="3807336"/>
            <a:ext cx="192335" cy="1618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" name="Picture 4" descr="Téléchargez gratuitement des icônes sur Test aux formats PNG et SVG">
            <a:extLst>
              <a:ext uri="{FF2B5EF4-FFF2-40B4-BE49-F238E27FC236}">
                <a16:creationId xmlns:a16="http://schemas.microsoft.com/office/drawing/2014/main" id="{D899A2DA-CA90-752E-904F-E85F33FC23D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14956" y="3807336"/>
            <a:ext cx="192335" cy="1618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3" name="Picture 4" descr="Téléchargez gratuitement des icônes sur Test aux formats PNG et SVG">
            <a:extLst>
              <a:ext uri="{FF2B5EF4-FFF2-40B4-BE49-F238E27FC236}">
                <a16:creationId xmlns:a16="http://schemas.microsoft.com/office/drawing/2014/main" id="{98733DB3-E7BA-BE34-D579-E440936A765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46083" y="3807336"/>
            <a:ext cx="192335" cy="1618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34" name="Connecteur droit 33">
            <a:extLst>
              <a:ext uri="{FF2B5EF4-FFF2-40B4-BE49-F238E27FC236}">
                <a16:creationId xmlns:a16="http://schemas.microsoft.com/office/drawing/2014/main" id="{81942130-E1F5-F23D-350A-A18EA41AB019}"/>
              </a:ext>
            </a:extLst>
          </p:cNvPr>
          <p:cNvCxnSpPr/>
          <p:nvPr/>
        </p:nvCxnSpPr>
        <p:spPr>
          <a:xfrm>
            <a:off x="1464429" y="1147997"/>
            <a:ext cx="0" cy="2943782"/>
          </a:xfrm>
          <a:prstGeom prst="line">
            <a:avLst/>
          </a:prstGeom>
          <a:ln w="28575">
            <a:solidFill>
              <a:srgbClr val="9F59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Losange 34">
            <a:extLst>
              <a:ext uri="{FF2B5EF4-FFF2-40B4-BE49-F238E27FC236}">
                <a16:creationId xmlns:a16="http://schemas.microsoft.com/office/drawing/2014/main" id="{69D30710-6D2B-7C02-3C5D-24F90D6E3DAD}"/>
              </a:ext>
            </a:extLst>
          </p:cNvPr>
          <p:cNvSpPr/>
          <p:nvPr/>
        </p:nvSpPr>
        <p:spPr>
          <a:xfrm>
            <a:off x="1341795" y="3783467"/>
            <a:ext cx="245269" cy="206333"/>
          </a:xfrm>
          <a:prstGeom prst="diamond">
            <a:avLst/>
          </a:prstGeom>
          <a:solidFill>
            <a:srgbClr val="C00000"/>
          </a:solidFill>
          <a:ln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6" name="ZoneTexte 35">
            <a:extLst>
              <a:ext uri="{FF2B5EF4-FFF2-40B4-BE49-F238E27FC236}">
                <a16:creationId xmlns:a16="http://schemas.microsoft.com/office/drawing/2014/main" id="{3ADDA276-3271-1106-C57A-F85AC68833A5}"/>
              </a:ext>
            </a:extLst>
          </p:cNvPr>
          <p:cNvSpPr txBox="1"/>
          <p:nvPr/>
        </p:nvSpPr>
        <p:spPr>
          <a:xfrm>
            <a:off x="1043841" y="4066427"/>
            <a:ext cx="84117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b="1" dirty="0">
                <a:solidFill>
                  <a:srgbClr val="C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Palier 1</a:t>
            </a:r>
          </a:p>
        </p:txBody>
      </p:sp>
      <p:pic>
        <p:nvPicPr>
          <p:cNvPr id="2" name="Picture 2" descr="Image générée">
            <a:extLst>
              <a:ext uri="{FF2B5EF4-FFF2-40B4-BE49-F238E27FC236}">
                <a16:creationId xmlns:a16="http://schemas.microsoft.com/office/drawing/2014/main" id="{CB4B1285-D992-EF45-4014-F73DD8BE9B1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139474" y="113199"/>
            <a:ext cx="479846" cy="5632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7" name="ZoneTexte 57">
            <a:extLst>
              <a:ext uri="{FF2B5EF4-FFF2-40B4-BE49-F238E27FC236}">
                <a16:creationId xmlns:a16="http://schemas.microsoft.com/office/drawing/2014/main" id="{2AFA4ECC-BBD6-59C1-CAFF-DECAF76040DD}"/>
              </a:ext>
            </a:extLst>
          </p:cNvPr>
          <p:cNvSpPr txBox="1"/>
          <p:nvPr/>
        </p:nvSpPr>
        <p:spPr>
          <a:xfrm>
            <a:off x="1573602" y="2083051"/>
            <a:ext cx="915436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0">
              <a:defRPr/>
            </a:pPr>
            <a:r>
              <a:rPr lang="fr-FR" sz="900" b="1" i="1" dirty="0">
                <a:solidFill>
                  <a:srgbClr val="C00000"/>
                </a:solidFill>
                <a:latin typeface="Calibiri"/>
              </a:rPr>
              <a:t>Vous êtes ici</a:t>
            </a:r>
          </a:p>
        </p:txBody>
      </p:sp>
      <p:pic>
        <p:nvPicPr>
          <p:cNvPr id="38" name="Image 37">
            <a:extLst>
              <a:ext uri="{FF2B5EF4-FFF2-40B4-BE49-F238E27FC236}">
                <a16:creationId xmlns:a16="http://schemas.microsoft.com/office/drawing/2014/main" id="{DE5A3B16-AA96-8B38-9A10-16F616A62B6B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718250" y="1579236"/>
            <a:ext cx="598721" cy="5557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172282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63F634-DAAB-F8AF-22DF-142CE4111B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E141C571-A6FE-874A-9BF1-A71C522F74A6}"/>
              </a:ext>
            </a:extLst>
          </p:cNvPr>
          <p:cNvSpPr/>
          <p:nvPr/>
        </p:nvSpPr>
        <p:spPr>
          <a:xfrm>
            <a:off x="40820" y="41296"/>
            <a:ext cx="9103180" cy="611849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A0C74FE7-2843-F50D-1726-86618F4241B8}"/>
              </a:ext>
            </a:extLst>
          </p:cNvPr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  <a:ln w="76200">
            <a:solidFill>
              <a:srgbClr val="336FB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12" name="Picture 2" descr="Image générée">
            <a:extLst>
              <a:ext uri="{FF2B5EF4-FFF2-40B4-BE49-F238E27FC236}">
                <a16:creationId xmlns:a16="http://schemas.microsoft.com/office/drawing/2014/main" id="{583AE149-673D-EEB7-FAC6-667E8D95394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9" t="24327" r="75793" b="61972"/>
          <a:stretch>
            <a:fillRect/>
          </a:stretch>
        </p:blipFill>
        <p:spPr bwMode="auto">
          <a:xfrm>
            <a:off x="0" y="1777"/>
            <a:ext cx="594323" cy="593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 descr="Lever la main - Icônes mains et gestes gratuites">
            <a:extLst>
              <a:ext uri="{FF2B5EF4-FFF2-40B4-BE49-F238E27FC236}">
                <a16:creationId xmlns:a16="http://schemas.microsoft.com/office/drawing/2014/main" id="{DB05EC0D-06F2-D625-95BC-0F22B29D47B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17020" y="68109"/>
            <a:ext cx="526980" cy="5269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ZoneTexte 11">
            <a:extLst>
              <a:ext uri="{FF2B5EF4-FFF2-40B4-BE49-F238E27FC236}">
                <a16:creationId xmlns:a16="http://schemas.microsoft.com/office/drawing/2014/main" id="{BB057AC2-AF5A-9F8F-534C-70888C69945D}"/>
              </a:ext>
            </a:extLst>
          </p:cNvPr>
          <p:cNvSpPr txBox="1"/>
          <p:nvPr/>
        </p:nvSpPr>
        <p:spPr>
          <a:xfrm>
            <a:off x="594323" y="35634"/>
            <a:ext cx="8176849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fr-FR"/>
            </a:defPPr>
            <a:lvl1pPr>
              <a:spcAft>
                <a:spcPts val="600"/>
              </a:spcAft>
              <a:defRPr sz="1400" b="1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 smtClean="0"/>
              <a:t>Passez au tableau, lisez les mots suivants à haute voix. N’oubliez pas de repérer les sons déjà vus.</a:t>
            </a:r>
            <a:endParaRPr lang="fr-FR" dirty="0"/>
          </a:p>
        </p:txBody>
      </p:sp>
      <p:sp>
        <p:nvSpPr>
          <p:cNvPr id="14" name="Espace réservé du texte 2">
            <a:extLst>
              <a:ext uri="{FF2B5EF4-FFF2-40B4-BE49-F238E27FC236}">
                <a16:creationId xmlns:a16="http://schemas.microsoft.com/office/drawing/2014/main" id="{ED2D1B4C-0639-B576-9CA6-AEA0A6A38A1D}"/>
              </a:ext>
            </a:extLst>
          </p:cNvPr>
          <p:cNvSpPr txBox="1">
            <a:spLocks/>
          </p:cNvSpPr>
          <p:nvPr/>
        </p:nvSpPr>
        <p:spPr>
          <a:xfrm>
            <a:off x="577993" y="336027"/>
            <a:ext cx="7634702" cy="21933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defPPr>
              <a:defRPr lang="fr-FR"/>
            </a:defPPr>
            <a:lvl1pPr indent="0" defTabSz="685800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400" i="1">
                <a:solidFill>
                  <a:schemeClr val="bg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5143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</a:lvl2pPr>
            <a:lvl3pPr marL="8572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/>
            </a:lvl3pPr>
            <a:lvl4pPr marL="12001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4pPr>
            <a:lvl5pPr marL="15430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5pPr>
            <a:lvl6pPr marL="18859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6pPr>
            <a:lvl7pPr marL="22288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7pPr>
            <a:lvl8pPr marL="25717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8pPr>
            <a:lvl9pPr marL="29146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9pPr>
          </a:lstStyle>
          <a:p>
            <a:r>
              <a:rPr lang="fr-FR" dirty="0" smtClean="0"/>
              <a:t>Désigner des élèves pour lire. </a:t>
            </a:r>
            <a:endParaRPr lang="fr-FR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30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1579911" y="1405310"/>
            <a:ext cx="5410601" cy="12072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30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1586014" y="3029306"/>
            <a:ext cx="5404498" cy="1197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282593404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63F634-DAAB-F8AF-22DF-142CE4111B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E141C571-A6FE-874A-9BF1-A71C522F74A6}"/>
              </a:ext>
            </a:extLst>
          </p:cNvPr>
          <p:cNvSpPr/>
          <p:nvPr/>
        </p:nvSpPr>
        <p:spPr>
          <a:xfrm>
            <a:off x="40820" y="41296"/>
            <a:ext cx="9103180" cy="611849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A0C74FE7-2843-F50D-1726-86618F4241B8}"/>
              </a:ext>
            </a:extLst>
          </p:cNvPr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  <a:ln w="76200">
            <a:solidFill>
              <a:srgbClr val="336FB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12" name="Picture 2" descr="Image générée">
            <a:extLst>
              <a:ext uri="{FF2B5EF4-FFF2-40B4-BE49-F238E27FC236}">
                <a16:creationId xmlns:a16="http://schemas.microsoft.com/office/drawing/2014/main" id="{583AE149-673D-EEB7-FAC6-667E8D95394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9" t="24327" r="75793" b="61972"/>
          <a:stretch>
            <a:fillRect/>
          </a:stretch>
        </p:blipFill>
        <p:spPr bwMode="auto">
          <a:xfrm>
            <a:off x="0" y="1777"/>
            <a:ext cx="594323" cy="593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ZoneTexte 11">
            <a:extLst>
              <a:ext uri="{FF2B5EF4-FFF2-40B4-BE49-F238E27FC236}">
                <a16:creationId xmlns:a16="http://schemas.microsoft.com/office/drawing/2014/main" id="{BB057AC2-AF5A-9F8F-534C-70888C69945D}"/>
              </a:ext>
            </a:extLst>
          </p:cNvPr>
          <p:cNvSpPr txBox="1"/>
          <p:nvPr/>
        </p:nvSpPr>
        <p:spPr>
          <a:xfrm>
            <a:off x="594323" y="35634"/>
            <a:ext cx="8176849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fr-FR"/>
            </a:defPPr>
            <a:lvl1pPr>
              <a:spcAft>
                <a:spcPts val="600"/>
              </a:spcAft>
              <a:defRPr sz="1400" b="1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 smtClean="0"/>
              <a:t>Lisez les phrases suivantes. Faites attention aux mots avec les sons déjà vus.</a:t>
            </a:r>
            <a:endParaRPr lang="fr-FR" dirty="0"/>
          </a:p>
        </p:txBody>
      </p:sp>
      <p:sp>
        <p:nvSpPr>
          <p:cNvPr id="13" name="Espace réservé du texte 2">
            <a:extLst>
              <a:ext uri="{FF2B5EF4-FFF2-40B4-BE49-F238E27FC236}">
                <a16:creationId xmlns:a16="http://schemas.microsoft.com/office/drawing/2014/main" id="{ED2D1B4C-0639-B576-9CA6-AEA0A6A38A1D}"/>
              </a:ext>
            </a:extLst>
          </p:cNvPr>
          <p:cNvSpPr txBox="1">
            <a:spLocks/>
          </p:cNvSpPr>
          <p:nvPr/>
        </p:nvSpPr>
        <p:spPr>
          <a:xfrm>
            <a:off x="577993" y="336027"/>
            <a:ext cx="7634702" cy="21933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defPPr>
              <a:defRPr lang="fr-FR"/>
            </a:defPPr>
            <a:lvl1pPr indent="0" defTabSz="685800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400" i="1">
                <a:solidFill>
                  <a:schemeClr val="bg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5143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</a:lvl2pPr>
            <a:lvl3pPr marL="8572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/>
            </a:lvl3pPr>
            <a:lvl4pPr marL="12001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4pPr>
            <a:lvl5pPr marL="15430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5pPr>
            <a:lvl6pPr marL="18859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6pPr>
            <a:lvl7pPr marL="22288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7pPr>
            <a:lvl8pPr marL="25717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8pPr>
            <a:lvl9pPr marL="29146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9pPr>
          </a:lstStyle>
          <a:p>
            <a:r>
              <a:rPr lang="fr-FR" dirty="0"/>
              <a:t>Désigner 5 élèves pour </a:t>
            </a:r>
            <a:r>
              <a:rPr lang="fr-FR" dirty="0" smtClean="0"/>
              <a:t>lire.</a:t>
            </a:r>
            <a:endParaRPr lang="fr-FR" dirty="0"/>
          </a:p>
        </p:txBody>
      </p:sp>
      <p:pic>
        <p:nvPicPr>
          <p:cNvPr id="10" name="Picture 2" descr="Lever la main - Icônes mains et gestes gratuites">
            <a:extLst>
              <a:ext uri="{FF2B5EF4-FFF2-40B4-BE49-F238E27FC236}">
                <a16:creationId xmlns:a16="http://schemas.microsoft.com/office/drawing/2014/main" id="{DB05EC0D-06F2-D625-95BC-0F22B29D47B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17020" y="68109"/>
            <a:ext cx="526980" cy="5269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5E5EA8EB-B319-1188-79B9-63157BA252B7}"/>
              </a:ext>
            </a:extLst>
          </p:cNvPr>
          <p:cNvSpPr/>
          <p:nvPr/>
        </p:nvSpPr>
        <p:spPr>
          <a:xfrm>
            <a:off x="577993" y="1005496"/>
            <a:ext cx="7902318" cy="3785652"/>
          </a:xfrm>
          <a:prstGeom prst="rect">
            <a:avLst/>
          </a:prstGeom>
          <a:solidFill>
            <a:srgbClr val="FFFFCC"/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buFont typeface="Wingdings" pitchFamily="2" charset="2"/>
              <a:buChar char="Ø"/>
            </a:pPr>
            <a:r>
              <a:rPr lang="fr-FR" sz="2000" dirty="0" smtClean="0">
                <a:latin typeface="Calibiri"/>
              </a:rPr>
              <a:t> La famille de Mustapha habite à Salé.</a:t>
            </a:r>
          </a:p>
          <a:p>
            <a:pPr algn="just">
              <a:lnSpc>
                <a:spcPct val="150000"/>
              </a:lnSpc>
              <a:buFont typeface="Wingdings" pitchFamily="2" charset="2"/>
              <a:buChar char="Ø"/>
            </a:pPr>
            <a:r>
              <a:rPr lang="fr-FR" sz="2000" dirty="0" smtClean="0">
                <a:latin typeface="Calibiri"/>
              </a:rPr>
              <a:t> Aujourd'hui, c'est la fête du Mouloud.</a:t>
            </a:r>
          </a:p>
          <a:p>
            <a:pPr algn="just">
              <a:lnSpc>
                <a:spcPct val="150000"/>
              </a:lnSpc>
              <a:buFont typeface="Wingdings" pitchFamily="2" charset="2"/>
              <a:buChar char="Ø"/>
            </a:pPr>
            <a:r>
              <a:rPr lang="fr-FR" sz="2000" dirty="0" smtClean="0">
                <a:latin typeface="Calibiri"/>
              </a:rPr>
              <a:t> Mustapha met une belle djellaba.</a:t>
            </a:r>
          </a:p>
          <a:p>
            <a:pPr algn="just">
              <a:lnSpc>
                <a:spcPct val="150000"/>
              </a:lnSpc>
              <a:buFont typeface="Wingdings" pitchFamily="2" charset="2"/>
              <a:buChar char="Ø"/>
            </a:pPr>
            <a:r>
              <a:rPr lang="fr-FR" sz="2000" dirty="0" smtClean="0">
                <a:latin typeface="Calibiri"/>
              </a:rPr>
              <a:t> Sa sœur porte une jolie robe. Elle est contente.</a:t>
            </a:r>
          </a:p>
          <a:p>
            <a:pPr algn="just">
              <a:lnSpc>
                <a:spcPct val="150000"/>
              </a:lnSpc>
              <a:buFont typeface="Wingdings" pitchFamily="2" charset="2"/>
              <a:buChar char="Ø"/>
            </a:pPr>
            <a:r>
              <a:rPr lang="fr-FR" sz="2000" dirty="0" smtClean="0">
                <a:latin typeface="Calibiri"/>
              </a:rPr>
              <a:t> Mustapha sort dans la rue. Il joue avec un ballon.</a:t>
            </a:r>
          </a:p>
          <a:p>
            <a:pPr algn="just">
              <a:lnSpc>
                <a:spcPct val="150000"/>
              </a:lnSpc>
              <a:buFont typeface="Wingdings" pitchFamily="2" charset="2"/>
              <a:buChar char="Ø"/>
            </a:pPr>
            <a:r>
              <a:rPr lang="fr-FR" sz="2000" dirty="0" smtClean="0">
                <a:latin typeface="Calibiri"/>
              </a:rPr>
              <a:t> La rue est très jolie ce soir. Il y a des bougies allumées partout.</a:t>
            </a:r>
          </a:p>
          <a:p>
            <a:pPr algn="just">
              <a:lnSpc>
                <a:spcPct val="150000"/>
              </a:lnSpc>
              <a:buFont typeface="Wingdings" pitchFamily="2" charset="2"/>
              <a:buChar char="Ø"/>
            </a:pPr>
            <a:r>
              <a:rPr lang="fr-FR" sz="2000" dirty="0" smtClean="0">
                <a:latin typeface="Calibiri"/>
              </a:rPr>
              <a:t> Mustapha va partir au </a:t>
            </a:r>
            <a:r>
              <a:rPr lang="fr-FR" sz="2000" dirty="0" err="1" smtClean="0">
                <a:latin typeface="Calibiri"/>
              </a:rPr>
              <a:t>Msid</a:t>
            </a:r>
            <a:r>
              <a:rPr lang="fr-FR" sz="2000" dirty="0" smtClean="0">
                <a:latin typeface="Calibiri"/>
              </a:rPr>
              <a:t> avec ses camarades.</a:t>
            </a:r>
          </a:p>
          <a:p>
            <a:pPr algn="just">
              <a:lnSpc>
                <a:spcPct val="150000"/>
              </a:lnSpc>
              <a:buFont typeface="Wingdings" pitchFamily="2" charset="2"/>
              <a:buChar char="Ø"/>
            </a:pPr>
            <a:r>
              <a:rPr lang="fr-FR" sz="2000" dirty="0" smtClean="0">
                <a:latin typeface="Calibiri"/>
              </a:rPr>
              <a:t> Tout le monde célèbre la fête.</a:t>
            </a:r>
            <a:endParaRPr lang="fr-FR" sz="2400" dirty="0">
              <a:effectLst/>
              <a:latin typeface="Calibiri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2199277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63F634-DAAB-F8AF-22DF-142CE4111B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E141C571-A6FE-874A-9BF1-A71C522F74A6}"/>
              </a:ext>
            </a:extLst>
          </p:cNvPr>
          <p:cNvSpPr/>
          <p:nvPr/>
        </p:nvSpPr>
        <p:spPr>
          <a:xfrm>
            <a:off x="40820" y="41296"/>
            <a:ext cx="9103180" cy="611849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A0C74FE7-2843-F50D-1726-86618F4241B8}"/>
              </a:ext>
            </a:extLst>
          </p:cNvPr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  <a:ln w="76200">
            <a:solidFill>
              <a:srgbClr val="336FB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12" name="Picture 2" descr="Image générée">
            <a:extLst>
              <a:ext uri="{FF2B5EF4-FFF2-40B4-BE49-F238E27FC236}">
                <a16:creationId xmlns:a16="http://schemas.microsoft.com/office/drawing/2014/main" id="{583AE149-673D-EEB7-FAC6-667E8D95394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9" t="24327" r="75793" b="61972"/>
          <a:stretch>
            <a:fillRect/>
          </a:stretch>
        </p:blipFill>
        <p:spPr bwMode="auto">
          <a:xfrm>
            <a:off x="0" y="1777"/>
            <a:ext cx="594323" cy="593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ZoneTexte 11">
            <a:extLst>
              <a:ext uri="{FF2B5EF4-FFF2-40B4-BE49-F238E27FC236}">
                <a16:creationId xmlns:a16="http://schemas.microsoft.com/office/drawing/2014/main" id="{BB057AC2-AF5A-9F8F-534C-70888C69945D}"/>
              </a:ext>
            </a:extLst>
          </p:cNvPr>
          <p:cNvSpPr txBox="1"/>
          <p:nvPr/>
        </p:nvSpPr>
        <p:spPr>
          <a:xfrm>
            <a:off x="594323" y="35634"/>
            <a:ext cx="8590497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fr-FR"/>
            </a:defPPr>
            <a:lvl1pPr>
              <a:spcAft>
                <a:spcPts val="600"/>
              </a:spcAft>
              <a:defRPr sz="1400" b="1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>
                <a:solidFill>
                  <a:srgbClr val="336FB6"/>
                </a:solidFill>
              </a:rPr>
              <a:t>Lecture chorale: </a:t>
            </a:r>
            <a:r>
              <a:rPr lang="fr-FR" dirty="0"/>
              <a:t>Lisez tous ensemble </a:t>
            </a:r>
            <a:r>
              <a:rPr lang="fr-FR" dirty="0" smtClean="0"/>
              <a:t>les quatre phrases, </a:t>
            </a:r>
            <a:r>
              <a:rPr lang="fr-FR" dirty="0"/>
              <a:t>en respectant </a:t>
            </a:r>
            <a:r>
              <a:rPr lang="fr-FR" dirty="0" smtClean="0"/>
              <a:t>la ponctuation.</a:t>
            </a:r>
            <a:endParaRPr lang="fr-FR" dirty="0"/>
          </a:p>
        </p:txBody>
      </p:sp>
      <p:sp>
        <p:nvSpPr>
          <p:cNvPr id="13" name="Espace réservé du texte 2">
            <a:extLst>
              <a:ext uri="{FF2B5EF4-FFF2-40B4-BE49-F238E27FC236}">
                <a16:creationId xmlns:a16="http://schemas.microsoft.com/office/drawing/2014/main" id="{ED2D1B4C-0639-B576-9CA6-AEA0A6A38A1D}"/>
              </a:ext>
            </a:extLst>
          </p:cNvPr>
          <p:cNvSpPr txBox="1">
            <a:spLocks/>
          </p:cNvSpPr>
          <p:nvPr/>
        </p:nvSpPr>
        <p:spPr>
          <a:xfrm>
            <a:off x="577993" y="336027"/>
            <a:ext cx="7634702" cy="21933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defPPr>
              <a:defRPr lang="fr-FR"/>
            </a:defPPr>
            <a:lvl1pPr indent="0" defTabSz="685800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400" i="1">
                <a:solidFill>
                  <a:schemeClr val="bg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5143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</a:lvl2pPr>
            <a:lvl3pPr marL="8572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/>
            </a:lvl3pPr>
            <a:lvl4pPr marL="12001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4pPr>
            <a:lvl5pPr marL="15430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5pPr>
            <a:lvl6pPr marL="18859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6pPr>
            <a:lvl7pPr marL="22288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7pPr>
            <a:lvl8pPr marL="25717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8pPr>
            <a:lvl9pPr marL="29146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9pPr>
          </a:lstStyle>
          <a:p>
            <a:r>
              <a:rPr lang="fr-FR" dirty="0"/>
              <a:t>Répéter 3 fois pour améliorer la synchronisation.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5E5EA8EB-B319-1188-79B9-63157BA252B7}"/>
              </a:ext>
            </a:extLst>
          </p:cNvPr>
          <p:cNvSpPr/>
          <p:nvPr/>
        </p:nvSpPr>
        <p:spPr>
          <a:xfrm>
            <a:off x="577993" y="1120080"/>
            <a:ext cx="7902318" cy="3416320"/>
          </a:xfrm>
          <a:prstGeom prst="rect">
            <a:avLst/>
          </a:prstGeom>
          <a:solidFill>
            <a:srgbClr val="FFFFCC"/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buFont typeface="Wingdings" pitchFamily="2" charset="2"/>
              <a:buChar char="Ø"/>
            </a:pPr>
            <a:r>
              <a:rPr lang="fr-FR" dirty="0" smtClean="0">
                <a:latin typeface="Calibiri"/>
              </a:rPr>
              <a:t>La famille de Mustapha habite à Salé.</a:t>
            </a:r>
          </a:p>
          <a:p>
            <a:pPr algn="just">
              <a:lnSpc>
                <a:spcPct val="150000"/>
              </a:lnSpc>
              <a:buFont typeface="Wingdings" pitchFamily="2" charset="2"/>
              <a:buChar char="Ø"/>
            </a:pPr>
            <a:r>
              <a:rPr lang="fr-FR" dirty="0" smtClean="0">
                <a:latin typeface="Calibiri"/>
              </a:rPr>
              <a:t>Aujourd'hui, c'est la fête du Mouloud.</a:t>
            </a:r>
          </a:p>
          <a:p>
            <a:pPr algn="just">
              <a:lnSpc>
                <a:spcPct val="150000"/>
              </a:lnSpc>
              <a:buFont typeface="Wingdings" pitchFamily="2" charset="2"/>
              <a:buChar char="Ø"/>
            </a:pPr>
            <a:r>
              <a:rPr lang="fr-FR" dirty="0" smtClean="0">
                <a:latin typeface="Calibiri"/>
              </a:rPr>
              <a:t>Mustapha met une belle djellaba.</a:t>
            </a:r>
          </a:p>
          <a:p>
            <a:pPr algn="just">
              <a:lnSpc>
                <a:spcPct val="150000"/>
              </a:lnSpc>
              <a:buFont typeface="Wingdings" pitchFamily="2" charset="2"/>
              <a:buChar char="Ø"/>
            </a:pPr>
            <a:r>
              <a:rPr lang="fr-FR" dirty="0" smtClean="0">
                <a:latin typeface="Calibiri"/>
              </a:rPr>
              <a:t>Sa sœur porte une jolie robe. Elle est contente.</a:t>
            </a:r>
          </a:p>
          <a:p>
            <a:pPr algn="just">
              <a:lnSpc>
                <a:spcPct val="150000"/>
              </a:lnSpc>
              <a:buFont typeface="Wingdings" pitchFamily="2" charset="2"/>
              <a:buChar char="Ø"/>
            </a:pPr>
            <a:r>
              <a:rPr lang="fr-FR" dirty="0" smtClean="0">
                <a:solidFill>
                  <a:schemeClr val="bg1">
                    <a:lumMod val="85000"/>
                  </a:schemeClr>
                </a:solidFill>
                <a:latin typeface="Calibiri"/>
              </a:rPr>
              <a:t>Mustapha sort dans la rue. Il joue avec un ballon.</a:t>
            </a:r>
          </a:p>
          <a:p>
            <a:pPr algn="just">
              <a:lnSpc>
                <a:spcPct val="150000"/>
              </a:lnSpc>
              <a:buFont typeface="Wingdings" pitchFamily="2" charset="2"/>
              <a:buChar char="Ø"/>
            </a:pPr>
            <a:r>
              <a:rPr lang="fr-FR" dirty="0" smtClean="0">
                <a:solidFill>
                  <a:schemeClr val="bg1">
                    <a:lumMod val="85000"/>
                  </a:schemeClr>
                </a:solidFill>
                <a:latin typeface="Calibiri"/>
              </a:rPr>
              <a:t>La rue est très jolie ce soir. Il y a des bougies allumées partout.</a:t>
            </a:r>
          </a:p>
          <a:p>
            <a:pPr algn="just">
              <a:lnSpc>
                <a:spcPct val="150000"/>
              </a:lnSpc>
              <a:buFont typeface="Wingdings" pitchFamily="2" charset="2"/>
              <a:buChar char="Ø"/>
            </a:pPr>
            <a:r>
              <a:rPr lang="fr-FR" dirty="0" smtClean="0">
                <a:solidFill>
                  <a:schemeClr val="bg1">
                    <a:lumMod val="85000"/>
                  </a:schemeClr>
                </a:solidFill>
                <a:latin typeface="Calibiri"/>
              </a:rPr>
              <a:t>Mustapha va partir au </a:t>
            </a:r>
            <a:r>
              <a:rPr lang="fr-FR" dirty="0" err="1" smtClean="0">
                <a:solidFill>
                  <a:schemeClr val="bg1">
                    <a:lumMod val="85000"/>
                  </a:schemeClr>
                </a:solidFill>
                <a:latin typeface="Calibiri"/>
              </a:rPr>
              <a:t>Msid</a:t>
            </a:r>
            <a:r>
              <a:rPr lang="fr-FR" dirty="0" smtClean="0">
                <a:solidFill>
                  <a:schemeClr val="bg1">
                    <a:lumMod val="85000"/>
                  </a:schemeClr>
                </a:solidFill>
                <a:latin typeface="Calibiri"/>
              </a:rPr>
              <a:t> avec ses camarades.</a:t>
            </a:r>
          </a:p>
          <a:p>
            <a:pPr algn="just">
              <a:lnSpc>
                <a:spcPct val="150000"/>
              </a:lnSpc>
              <a:buFont typeface="Wingdings" pitchFamily="2" charset="2"/>
              <a:buChar char="Ø"/>
            </a:pPr>
            <a:r>
              <a:rPr lang="fr-FR" dirty="0" smtClean="0">
                <a:solidFill>
                  <a:schemeClr val="bg1">
                    <a:lumMod val="85000"/>
                  </a:schemeClr>
                </a:solidFill>
                <a:latin typeface="Calibiri"/>
              </a:rPr>
              <a:t>Tout le monde célèbre la fête.</a:t>
            </a:r>
            <a:endParaRPr lang="fr-FR" sz="2000" dirty="0">
              <a:solidFill>
                <a:schemeClr val="bg1">
                  <a:lumMod val="85000"/>
                </a:schemeClr>
              </a:solidFill>
              <a:effectLst/>
              <a:latin typeface="Calibiri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5176577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7D88061-9B9C-1CE9-D95D-72EB156FC7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11">
            <a:extLst>
              <a:ext uri="{FF2B5EF4-FFF2-40B4-BE49-F238E27FC236}">
                <a16:creationId xmlns:a16="http://schemas.microsoft.com/office/drawing/2014/main" id="{DAF67BF0-CDB4-F531-AB15-C6FFDAD4B41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855" b="100000" l="391" r="99512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2087" y="744784"/>
            <a:ext cx="2802017" cy="2802017"/>
          </a:xfrm>
          <a:prstGeom prst="rect">
            <a:avLst/>
          </a:prstGeom>
        </p:spPr>
      </p:pic>
      <p:grpSp>
        <p:nvGrpSpPr>
          <p:cNvPr id="10" name="Group 14">
            <a:extLst>
              <a:ext uri="{FF2B5EF4-FFF2-40B4-BE49-F238E27FC236}">
                <a16:creationId xmlns:a16="http://schemas.microsoft.com/office/drawing/2014/main" id="{2693BB2B-A99B-2063-FE4E-0EA17DB4ED8F}"/>
              </a:ext>
            </a:extLst>
          </p:cNvPr>
          <p:cNvGrpSpPr/>
          <p:nvPr/>
        </p:nvGrpSpPr>
        <p:grpSpPr>
          <a:xfrm>
            <a:off x="3243126" y="714455"/>
            <a:ext cx="5397953" cy="2905447"/>
            <a:chOff x="1641585" y="1048972"/>
            <a:chExt cx="5867403" cy="3260732"/>
          </a:xfrm>
        </p:grpSpPr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64DA3BB4-C648-048D-EAC7-380981BF7DC2}"/>
                </a:ext>
              </a:extLst>
            </p:cNvPr>
            <p:cNvSpPr/>
            <p:nvPr/>
          </p:nvSpPr>
          <p:spPr>
            <a:xfrm>
              <a:off x="1641585" y="1048972"/>
              <a:ext cx="5867403" cy="3260732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noFill/>
            <a:ln cap="flat">
              <a:solidFill>
                <a:srgbClr val="44546A"/>
              </a:solidFill>
              <a:prstDash val="solid"/>
            </a:ln>
            <a:effectLst>
              <a:outerShdw dir="16200000" algn="tl">
                <a:srgbClr val="000000">
                  <a:alpha val="7000"/>
                </a:srgbClr>
              </a:outerShdw>
            </a:effectLst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6858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900" b="0" i="0" u="none" strike="noStrike" kern="1200" cap="none" spc="0" baseline="0">
                <a:solidFill>
                  <a:srgbClr val="000000"/>
                </a:solidFill>
                <a:uFillTx/>
                <a:latin typeface="Arial"/>
              </a:endParaRPr>
            </a:p>
          </p:txBody>
        </p:sp>
        <p:sp>
          <p:nvSpPr>
            <p:cNvPr id="12" name="Rectangle 18">
              <a:extLst>
                <a:ext uri="{FF2B5EF4-FFF2-40B4-BE49-F238E27FC236}">
                  <a16:creationId xmlns:a16="http://schemas.microsoft.com/office/drawing/2014/main" id="{98FEAAF8-EAB1-019A-2086-C48E9AB8359A}"/>
                </a:ext>
              </a:extLst>
            </p:cNvPr>
            <p:cNvSpPr/>
            <p:nvPr/>
          </p:nvSpPr>
          <p:spPr>
            <a:xfrm>
              <a:off x="1715066" y="1103461"/>
              <a:ext cx="5717724" cy="3124203"/>
            </a:xfrm>
            <a:prstGeom prst="rect">
              <a:avLst/>
            </a:prstGeom>
            <a:noFill/>
            <a:ln cap="flat">
              <a:solidFill>
                <a:srgbClr val="44546A"/>
              </a:solidFill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6858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900" b="0" i="0" u="none" strike="noStrike" kern="1200" cap="none" spc="0" baseline="0" dirty="0">
                <a:solidFill>
                  <a:srgbClr val="000000"/>
                </a:solidFill>
                <a:uFillTx/>
                <a:latin typeface="Arial"/>
              </a:endParaRPr>
            </a:p>
          </p:txBody>
        </p:sp>
        <p:sp>
          <p:nvSpPr>
            <p:cNvPr id="13" name="Rectangle 19">
              <a:extLst>
                <a:ext uri="{FF2B5EF4-FFF2-40B4-BE49-F238E27FC236}">
                  <a16:creationId xmlns:a16="http://schemas.microsoft.com/office/drawing/2014/main" id="{9E5958AE-A8E2-1A00-93A6-20EF249DF4D2}"/>
                </a:ext>
              </a:extLst>
            </p:cNvPr>
            <p:cNvSpPr/>
            <p:nvPr/>
          </p:nvSpPr>
          <p:spPr>
            <a:xfrm>
              <a:off x="1802501" y="1179667"/>
              <a:ext cx="5542845" cy="2971800"/>
            </a:xfrm>
            <a:prstGeom prst="rect">
              <a:avLst/>
            </a:prstGeom>
            <a:solidFill>
              <a:srgbClr val="FFFFFF"/>
            </a:solidFill>
            <a:ln cap="flat">
              <a:solidFill>
                <a:srgbClr val="44546A"/>
              </a:solidFill>
              <a:prstDash val="solid"/>
            </a:ln>
            <a:effectLst>
              <a:outerShdw dir="16200000" algn="tl">
                <a:srgbClr val="000000">
                  <a:alpha val="5000"/>
                </a:srgbClr>
              </a:outerShdw>
            </a:effectLst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6858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900" b="0" i="0" u="none" strike="noStrike" kern="1200" cap="none" spc="0" baseline="0">
                <a:solidFill>
                  <a:srgbClr val="000000"/>
                </a:solidFill>
                <a:uFillTx/>
                <a:latin typeface="Arial"/>
              </a:endParaRPr>
            </a:p>
          </p:txBody>
        </p:sp>
      </p:grpSp>
      <p:sp>
        <p:nvSpPr>
          <p:cNvPr id="14" name="TextBox 6">
            <a:extLst>
              <a:ext uri="{FF2B5EF4-FFF2-40B4-BE49-F238E27FC236}">
                <a16:creationId xmlns:a16="http://schemas.microsoft.com/office/drawing/2014/main" id="{EAAB8F7F-D325-69A9-6BF7-14E64FC29DF1}"/>
              </a:ext>
            </a:extLst>
          </p:cNvPr>
          <p:cNvSpPr txBox="1"/>
          <p:nvPr/>
        </p:nvSpPr>
        <p:spPr>
          <a:xfrm>
            <a:off x="3431851" y="1057225"/>
            <a:ext cx="4983797" cy="2177134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>
              <a:lnSpc>
                <a:spcPct val="131218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600" b="1" i="1" dirty="0">
                <a:solidFill>
                  <a:srgbClr val="44546A"/>
                </a:solidFill>
                <a:latin typeface="Calibri"/>
              </a:rPr>
              <a:t>Atelier de compréhension</a:t>
            </a:r>
            <a:endParaRPr lang="fr-FR" sz="3600" b="1" kern="0" dirty="0">
              <a:solidFill>
                <a:srgbClr val="44546A"/>
              </a:solidFill>
              <a:latin typeface="Calibri"/>
              <a:ea typeface="Calibri"/>
              <a:cs typeface="Calibri"/>
            </a:endParaRPr>
          </a:p>
          <a:p>
            <a:pPr lvl="0" algn="ctr">
              <a:lnSpc>
                <a:spcPct val="131218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3600" b="1" kern="0" dirty="0">
              <a:solidFill>
                <a:srgbClr val="44546A"/>
              </a:solidFill>
              <a:latin typeface="Calibri"/>
              <a:ea typeface="Calibri"/>
              <a:cs typeface="Calibri"/>
            </a:endParaRPr>
          </a:p>
          <a:p>
            <a:pPr lvl="0" algn="ctr">
              <a:lnSpc>
                <a:spcPct val="131218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600" b="1" kern="0" dirty="0">
                <a:solidFill>
                  <a:srgbClr val="44546A"/>
                </a:solidFill>
                <a:latin typeface="Calibri"/>
                <a:ea typeface="Calibri"/>
                <a:cs typeface="Calibri"/>
              </a:rPr>
              <a:t>20 min</a:t>
            </a:r>
            <a:endParaRPr lang="en-US" sz="3600" kern="0" dirty="0">
              <a:solidFill>
                <a:srgbClr val="44546A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5" name="Oval 45">
            <a:extLst>
              <a:ext uri="{FF2B5EF4-FFF2-40B4-BE49-F238E27FC236}">
                <a16:creationId xmlns:a16="http://schemas.microsoft.com/office/drawing/2014/main" id="{0099B80A-89E8-278D-5AE8-2B93876D6A38}"/>
              </a:ext>
            </a:extLst>
          </p:cNvPr>
          <p:cNvSpPr/>
          <p:nvPr/>
        </p:nvSpPr>
        <p:spPr>
          <a:xfrm>
            <a:off x="5728896" y="1950939"/>
            <a:ext cx="389706" cy="389706"/>
          </a:xfrm>
          <a:prstGeom prst="ellipse">
            <a:avLst/>
          </a:prstGeom>
          <a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defTabSz="342900"/>
            <a:endParaRPr lang="fr-FR" sz="900" dirty="0">
              <a:solidFill>
                <a:srgbClr val="44546A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97322016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FE3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140;p112">
            <a:extLst>
              <a:ext uri="{FF2B5EF4-FFF2-40B4-BE49-F238E27FC236}">
                <a16:creationId xmlns:a16="http://schemas.microsoft.com/office/drawing/2014/main" id="{7AEA2973-8F7D-E6B3-A35C-615B04EFA6EB}"/>
              </a:ext>
            </a:extLst>
          </p:cNvPr>
          <p:cNvSpPr txBox="1"/>
          <p:nvPr/>
        </p:nvSpPr>
        <p:spPr>
          <a:xfrm>
            <a:off x="0" y="1982743"/>
            <a:ext cx="9144000" cy="492443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square" lIns="0" tIns="0" rIns="0" bIns="0" anchor="t" anchorCtr="0" compatLnSpc="1">
            <a:spAutoFit/>
          </a:bodyPr>
          <a:lstStyle>
            <a:defPPr>
              <a:defRPr lang="fr-FR"/>
            </a:defPPr>
            <a:lvl1pPr marR="0" lvl="0" indent="0" algn="ctr" fontAlgn="auto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200" b="1" i="0" u="none" strike="noStrike" kern="0" cap="none" spc="0" normalizeH="0" baseline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/>
                <a:ea typeface="Calibri"/>
                <a:cs typeface="Calibri"/>
              </a:defRPr>
            </a:lvl1pPr>
            <a:lvl2pPr>
              <a:defRPr>
                <a:solidFill>
                  <a:schemeClr val="dk1"/>
                </a:solidFill>
              </a:defRPr>
            </a:lvl2pPr>
            <a:lvl3pPr>
              <a:defRPr>
                <a:solidFill>
                  <a:schemeClr val="dk1"/>
                </a:solidFill>
              </a:defRPr>
            </a:lvl3pPr>
            <a:lvl4pPr>
              <a:defRPr>
                <a:solidFill>
                  <a:schemeClr val="dk1"/>
                </a:solidFill>
              </a:defRPr>
            </a:lvl4pPr>
            <a:lvl5pPr>
              <a:defRPr>
                <a:solidFill>
                  <a:schemeClr val="dk1"/>
                </a:solidFill>
              </a:defRPr>
            </a:lvl5pPr>
            <a:lvl6pPr>
              <a:defRPr>
                <a:solidFill>
                  <a:schemeClr val="dk1"/>
                </a:solidFill>
              </a:defRPr>
            </a:lvl6pPr>
            <a:lvl7pPr>
              <a:defRPr>
                <a:solidFill>
                  <a:schemeClr val="dk1"/>
                </a:solidFill>
              </a:defRPr>
            </a:lvl7pPr>
            <a:lvl8pPr>
              <a:defRPr>
                <a:solidFill>
                  <a:schemeClr val="dk1"/>
                </a:solidFill>
              </a:defRPr>
            </a:lvl8pPr>
            <a:lvl9pPr>
              <a:defRPr>
                <a:solidFill>
                  <a:schemeClr val="dk1"/>
                </a:solidFill>
              </a:defRPr>
            </a:lvl9pPr>
          </a:lstStyle>
          <a:p>
            <a:r>
              <a:rPr lang="fr-FR" dirty="0" smtClean="0"/>
              <a:t>Repères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7339344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63F634-DAAB-F8AF-22DF-142CE4111B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E141C571-A6FE-874A-9BF1-A71C522F74A6}"/>
              </a:ext>
            </a:extLst>
          </p:cNvPr>
          <p:cNvSpPr/>
          <p:nvPr/>
        </p:nvSpPr>
        <p:spPr>
          <a:xfrm>
            <a:off x="40820" y="41296"/>
            <a:ext cx="9103180" cy="611849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A0C74FE7-2843-F50D-1726-86618F4241B8}"/>
              </a:ext>
            </a:extLst>
          </p:cNvPr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  <a:ln w="76200">
            <a:solidFill>
              <a:srgbClr val="A98FC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>
              <a:solidFill>
                <a:prstClr val="white"/>
              </a:solidFill>
              <a:latin typeface="Aptos" panose="02110004020202020204"/>
            </a:endParaRPr>
          </a:p>
        </p:txBody>
      </p:sp>
      <p:pic>
        <p:nvPicPr>
          <p:cNvPr id="12" name="Picture 2" descr="Image générée">
            <a:extLst>
              <a:ext uri="{FF2B5EF4-FFF2-40B4-BE49-F238E27FC236}">
                <a16:creationId xmlns:a16="http://schemas.microsoft.com/office/drawing/2014/main" id="{583AE149-673D-EEB7-FAC6-667E8D95394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9" t="24327" r="75793" b="61972"/>
          <a:stretch>
            <a:fillRect/>
          </a:stretch>
        </p:blipFill>
        <p:spPr bwMode="auto">
          <a:xfrm>
            <a:off x="0" y="1777"/>
            <a:ext cx="594323" cy="593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ZoneTexte 11">
            <a:extLst>
              <a:ext uri="{FF2B5EF4-FFF2-40B4-BE49-F238E27FC236}">
                <a16:creationId xmlns:a16="http://schemas.microsoft.com/office/drawing/2014/main" id="{BB057AC2-AF5A-9F8F-534C-70888C69945D}"/>
              </a:ext>
            </a:extLst>
          </p:cNvPr>
          <p:cNvSpPr txBox="1"/>
          <p:nvPr/>
        </p:nvSpPr>
        <p:spPr>
          <a:xfrm>
            <a:off x="594323" y="35634"/>
            <a:ext cx="8590497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fr-FR"/>
            </a:defPPr>
            <a:lvl1pPr>
              <a:spcAft>
                <a:spcPts val="600"/>
              </a:spcAft>
              <a:defRPr sz="1400" b="1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Faisons une révision rapide des </a:t>
            </a:r>
            <a:r>
              <a:rPr lang="fr-FR" dirty="0" smtClean="0"/>
              <a:t>mots interrogatifs : </a:t>
            </a:r>
            <a:r>
              <a:rPr lang="fr-FR" dirty="0"/>
              <a:t>« </a:t>
            </a:r>
            <a:r>
              <a:rPr lang="fr-FR" dirty="0" smtClean="0"/>
              <a:t>où ?</a:t>
            </a:r>
            <a:r>
              <a:rPr lang="fr-FR" dirty="0"/>
              <a:t> » et « </a:t>
            </a:r>
            <a:r>
              <a:rPr lang="fr-FR" dirty="0" smtClean="0"/>
              <a:t>que porte /mets … ? ».</a:t>
            </a:r>
            <a:endParaRPr lang="fr-FR" dirty="0"/>
          </a:p>
        </p:txBody>
      </p:sp>
      <p:sp>
        <p:nvSpPr>
          <p:cNvPr id="5" name="ZoneTexte 4"/>
          <p:cNvSpPr txBox="1"/>
          <p:nvPr/>
        </p:nvSpPr>
        <p:spPr>
          <a:xfrm>
            <a:off x="577993" y="818849"/>
            <a:ext cx="8039028" cy="425501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defPPr>
              <a:defRPr lang="fr-FR"/>
            </a:defPPr>
            <a:lvl1pPr algn="ctr">
              <a:lnSpc>
                <a:spcPct val="115000"/>
              </a:lnSpc>
              <a:spcAft>
                <a:spcPts val="800"/>
              </a:spcAft>
              <a:defRPr sz="2400" b="1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sz="2000" dirty="0"/>
              <a:t>Identifier </a:t>
            </a:r>
            <a:r>
              <a:rPr lang="fr-FR" sz="2000" dirty="0">
                <a:solidFill>
                  <a:srgbClr val="0070C0"/>
                </a:solidFill>
              </a:rPr>
              <a:t>où</a:t>
            </a:r>
            <a:r>
              <a:rPr lang="fr-FR" sz="2000" dirty="0"/>
              <a:t> se passe l’action et </a:t>
            </a:r>
            <a:r>
              <a:rPr lang="fr-FR" sz="2000" dirty="0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>comment </a:t>
            </a:r>
            <a:r>
              <a:rPr lang="fr-FR" sz="2000" b="0" dirty="0" smtClean="0">
                <a:solidFill>
                  <a:schemeClr val="tx1"/>
                </a:solidFill>
              </a:rPr>
              <a:t>est présenté un personnage</a:t>
            </a:r>
            <a:r>
              <a:rPr lang="fr-FR" sz="2000" dirty="0" smtClean="0"/>
              <a:t>.</a:t>
            </a:r>
            <a:endParaRPr lang="fr-FR" sz="2000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66F09B40-9697-6A39-8F38-6DB05A5A2F54}"/>
              </a:ext>
            </a:extLst>
          </p:cNvPr>
          <p:cNvSpPr/>
          <p:nvPr/>
        </p:nvSpPr>
        <p:spPr>
          <a:xfrm>
            <a:off x="572896" y="1399089"/>
            <a:ext cx="8039027" cy="3170099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fr-FR" sz="2000" b="1" dirty="0">
                <a:latin typeface="Calibri" panose="020F0502020204030204" pitchFamily="34" charset="0"/>
                <a:cs typeface="Calibri" panose="020F0502020204030204" pitchFamily="34" charset="0"/>
              </a:rPr>
              <a:t>1. </a:t>
            </a:r>
            <a:r>
              <a:rPr lang="fr-FR" sz="2000" b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Où ?</a:t>
            </a:r>
            <a:r>
              <a:rPr lang="fr-FR" sz="2000" dirty="0">
                <a:latin typeface="Calibri" panose="020F0502020204030204" pitchFamily="34" charset="0"/>
                <a:cs typeface="Calibri" panose="020F0502020204030204" pitchFamily="34" charset="0"/>
              </a:rPr>
              <a:t>  </a:t>
            </a:r>
            <a:r>
              <a:rPr lang="fr-FR" sz="2000" dirty="0"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 Pour trouver </a:t>
            </a:r>
            <a:r>
              <a:rPr lang="fr-FR" sz="2000" b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le lieu de </a:t>
            </a:r>
            <a:r>
              <a:rPr lang="fr-FR" sz="2000" b="1" dirty="0" smtClean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l’action.</a:t>
            </a:r>
            <a:endParaRPr lang="fr-FR" sz="2000" b="1" dirty="0">
              <a:solidFill>
                <a:srgbClr val="0070C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just"/>
            <a:r>
              <a:rPr lang="fr-FR" sz="2000" dirty="0">
                <a:latin typeface="Calibri" panose="020F0502020204030204" pitchFamily="34" charset="0"/>
                <a:cs typeface="Calibri" panose="020F0502020204030204" pitchFamily="34" charset="0"/>
              </a:rPr>
              <a:t>On le repère avec des mots qui indiquent un endroit (dans la maison, à l’école, </a:t>
            </a:r>
            <a:r>
              <a:rPr lang="fr-FR" sz="2000" dirty="0" smtClean="0">
                <a:latin typeface="Calibri" panose="020F0502020204030204" pitchFamily="34" charset="0"/>
                <a:cs typeface="Calibri" panose="020F0502020204030204" pitchFamily="34" charset="0"/>
              </a:rPr>
              <a:t>…).</a:t>
            </a:r>
            <a:endParaRPr lang="fr-FR" sz="20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r>
              <a:rPr lang="fr-FR" sz="2000" b="1" dirty="0">
                <a:latin typeface="Calibri" panose="020F0502020204030204" pitchFamily="34" charset="0"/>
                <a:cs typeface="Calibri" panose="020F0502020204030204" pitchFamily="34" charset="0"/>
              </a:rPr>
              <a:t>Exemple</a:t>
            </a:r>
            <a:r>
              <a:rPr lang="fr-FR" sz="2000" dirty="0">
                <a:latin typeface="Calibri" panose="020F0502020204030204" pitchFamily="34" charset="0"/>
                <a:cs typeface="Calibri" panose="020F0502020204030204" pitchFamily="34" charset="0"/>
              </a:rPr>
              <a:t> : </a:t>
            </a:r>
            <a:r>
              <a:rPr lang="fr-FR" sz="2000" dirty="0" smtClean="0">
                <a:latin typeface="Calibri" panose="020F0502020204030204" pitchFamily="34" charset="0"/>
                <a:cs typeface="Calibri" panose="020F0502020204030204" pitchFamily="34" charset="0"/>
              </a:rPr>
              <a:t>Le garçon va </a:t>
            </a:r>
            <a:r>
              <a:rPr lang="fr-FR" sz="2000" b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au jardin</a:t>
            </a:r>
            <a:r>
              <a:rPr lang="fr-FR" sz="2000" dirty="0">
                <a:latin typeface="Calibri" panose="020F0502020204030204" pitchFamily="34" charset="0"/>
                <a:cs typeface="Calibri" panose="020F0502020204030204" pitchFamily="34" charset="0"/>
              </a:rPr>
              <a:t>.                 </a:t>
            </a:r>
            <a:r>
              <a:rPr lang="fr-FR" sz="2000" b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Où</a:t>
            </a:r>
            <a:r>
              <a:rPr lang="fr-FR" sz="2000" b="1" dirty="0">
                <a:latin typeface="Calibri" panose="020F0502020204030204" pitchFamily="34" charset="0"/>
                <a:cs typeface="Calibri" panose="020F0502020204030204" pitchFamily="34" charset="0"/>
              </a:rPr>
              <a:t> ?</a:t>
            </a:r>
            <a:r>
              <a:rPr lang="fr-FR" sz="2000" dirty="0">
                <a:latin typeface="Calibri" panose="020F0502020204030204" pitchFamily="34" charset="0"/>
                <a:cs typeface="Calibri" panose="020F0502020204030204" pitchFamily="34" charset="0"/>
              </a:rPr>
              <a:t>  </a:t>
            </a:r>
            <a:r>
              <a:rPr lang="fr-FR" sz="2000" dirty="0"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</a:t>
            </a:r>
            <a:r>
              <a:rPr lang="fr-FR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fr-FR" sz="2000" b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Au jardin.</a:t>
            </a:r>
          </a:p>
          <a:p>
            <a:pPr algn="ctr"/>
            <a:endParaRPr lang="fr-FR" sz="2000" b="1" dirty="0">
              <a:solidFill>
                <a:srgbClr val="0070C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just"/>
            <a:r>
              <a:rPr lang="fr-FR" sz="2000" b="1" dirty="0">
                <a:latin typeface="Calibri" panose="020F0502020204030204" pitchFamily="34" charset="0"/>
                <a:cs typeface="Calibri" panose="020F0502020204030204" pitchFamily="34" charset="0"/>
              </a:rPr>
              <a:t>2. </a:t>
            </a:r>
            <a:r>
              <a:rPr lang="fr-FR" sz="2000" b="1" dirty="0">
                <a:solidFill>
                  <a:schemeClr val="accent3">
                    <a:lumMod val="60000"/>
                    <a:lumOff val="4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Que </a:t>
            </a:r>
            <a:r>
              <a:rPr lang="fr-FR" sz="2000" b="1" dirty="0" smtClean="0">
                <a:solidFill>
                  <a:schemeClr val="accent3">
                    <a:lumMod val="60000"/>
                    <a:lumOff val="4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met / porte … ? </a:t>
            </a:r>
            <a:r>
              <a:rPr lang="fr-FR" sz="2000" dirty="0"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 Pour identifier</a:t>
            </a:r>
            <a:r>
              <a:rPr lang="fr-FR" sz="2000" dirty="0"/>
              <a:t> </a:t>
            </a:r>
            <a:r>
              <a:rPr lang="fr-FR" sz="2000" b="1" dirty="0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>comment </a:t>
            </a:r>
            <a:r>
              <a:rPr lang="fr-FR" sz="2000" dirty="0" smtClean="0"/>
              <a:t>un personnage est</a:t>
            </a:r>
            <a:r>
              <a:rPr lang="fr-FR" sz="2000" b="1" dirty="0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> présenté </a:t>
            </a:r>
            <a:r>
              <a:rPr lang="fr-FR" sz="2000" dirty="0" smtClean="0"/>
              <a:t>ou</a:t>
            </a:r>
            <a:r>
              <a:rPr lang="fr-FR" sz="2000" b="1" dirty="0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> décrit</a:t>
            </a:r>
            <a:r>
              <a:rPr lang="fr-FR" sz="2000" dirty="0" smtClean="0"/>
              <a:t>.</a:t>
            </a:r>
            <a:endParaRPr lang="fr-FR" sz="2000" dirty="0"/>
          </a:p>
          <a:p>
            <a:endParaRPr lang="fr-FR" sz="2000" dirty="0"/>
          </a:p>
          <a:p>
            <a:pPr algn="ctr"/>
            <a:r>
              <a:rPr lang="fr-FR" sz="2000" b="1" dirty="0">
                <a:latin typeface="Calibri" panose="020F0502020204030204" pitchFamily="34" charset="0"/>
                <a:cs typeface="Calibri" panose="020F0502020204030204" pitchFamily="34" charset="0"/>
              </a:rPr>
              <a:t>Exemple</a:t>
            </a:r>
            <a:r>
              <a:rPr lang="fr-FR" sz="2000" dirty="0">
                <a:latin typeface="Calibri" panose="020F0502020204030204" pitchFamily="34" charset="0"/>
                <a:cs typeface="Calibri" panose="020F0502020204030204" pitchFamily="34" charset="0"/>
              </a:rPr>
              <a:t> : Ahmed </a:t>
            </a:r>
            <a:r>
              <a:rPr lang="fr-FR" sz="2000" b="1" dirty="0" smtClean="0">
                <a:solidFill>
                  <a:schemeClr val="accent3">
                    <a:lumMod val="60000"/>
                    <a:lumOff val="4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porte une chemise noire</a:t>
            </a:r>
            <a:r>
              <a:rPr lang="fr-FR" sz="2000" dirty="0" smtClean="0">
                <a:latin typeface="Calibri" panose="020F0502020204030204" pitchFamily="34" charset="0"/>
                <a:cs typeface="Calibri" panose="020F0502020204030204" pitchFamily="34" charset="0"/>
              </a:rPr>
              <a:t>.          </a:t>
            </a:r>
          </a:p>
          <a:p>
            <a:pPr algn="ctr"/>
            <a:r>
              <a:rPr lang="fr-FR" sz="2000" b="1" dirty="0" smtClean="0">
                <a:solidFill>
                  <a:schemeClr val="accent3">
                    <a:lumMod val="60000"/>
                    <a:lumOff val="4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Que</a:t>
            </a:r>
            <a:r>
              <a:rPr lang="fr-FR" sz="2000" b="1" dirty="0" smtClean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fr-FR" sz="20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porte Ahmed?</a:t>
            </a:r>
            <a:r>
              <a:rPr lang="fr-FR" sz="2000" dirty="0" smtClean="0">
                <a:latin typeface="Calibri" panose="020F0502020204030204" pitchFamily="34" charset="0"/>
                <a:cs typeface="Calibri" panose="020F0502020204030204" pitchFamily="34" charset="0"/>
              </a:rPr>
              <a:t>  </a:t>
            </a:r>
            <a:r>
              <a:rPr lang="fr-FR" sz="2000" dirty="0"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</a:t>
            </a:r>
            <a:r>
              <a:rPr lang="fr-FR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fr-FR" sz="2000" b="1" dirty="0" smtClean="0">
                <a:solidFill>
                  <a:schemeClr val="accent3">
                    <a:lumMod val="60000"/>
                    <a:lumOff val="4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une chemise noire.</a:t>
            </a:r>
            <a:endParaRPr lang="fr-FR" sz="2000" b="1" dirty="0">
              <a:solidFill>
                <a:schemeClr val="accent3">
                  <a:lumMod val="60000"/>
                  <a:lumOff val="4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4" name="Espace réservé du texte 2">
            <a:extLst>
              <a:ext uri="{FF2B5EF4-FFF2-40B4-BE49-F238E27FC236}">
                <a16:creationId xmlns:a16="http://schemas.microsoft.com/office/drawing/2014/main" id="{ED2D1B4C-0639-B576-9CA6-AEA0A6A38A1D}"/>
              </a:ext>
            </a:extLst>
          </p:cNvPr>
          <p:cNvSpPr txBox="1">
            <a:spLocks/>
          </p:cNvSpPr>
          <p:nvPr/>
        </p:nvSpPr>
        <p:spPr>
          <a:xfrm>
            <a:off x="577993" y="336027"/>
            <a:ext cx="7634702" cy="21933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defPPr>
              <a:defRPr lang="fr-FR"/>
            </a:defPPr>
            <a:lvl1pPr indent="0" defTabSz="685800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400" i="1">
                <a:solidFill>
                  <a:schemeClr val="bg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5143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</a:lvl2pPr>
            <a:lvl3pPr marL="8572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/>
            </a:lvl3pPr>
            <a:lvl4pPr marL="12001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4pPr>
            <a:lvl5pPr marL="15430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5pPr>
            <a:lvl6pPr marL="18859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6pPr>
            <a:lvl7pPr marL="22288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7pPr>
            <a:lvl8pPr marL="25717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8pPr>
            <a:lvl9pPr marL="29146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9pPr>
          </a:lstStyle>
          <a:p>
            <a:r>
              <a:rPr lang="fr-FR" dirty="0"/>
              <a:t>Poser des questions. Orienter les réponses. Corriger si nécessaire.</a:t>
            </a:r>
          </a:p>
        </p:txBody>
      </p:sp>
      <p:pic>
        <p:nvPicPr>
          <p:cNvPr id="15" name="Picture 2" descr="Lever la main - Icônes mains et gestes gratuites">
            <a:extLst>
              <a:ext uri="{FF2B5EF4-FFF2-40B4-BE49-F238E27FC236}">
                <a16:creationId xmlns:a16="http://schemas.microsoft.com/office/drawing/2014/main" id="{DB05EC0D-06F2-D625-95BC-0F22B29D47B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17020" y="68109"/>
            <a:ext cx="526980" cy="5269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3862658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63F634-DAAB-F8AF-22DF-142CE4111B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E141C571-A6FE-874A-9BF1-A71C522F74A6}"/>
              </a:ext>
            </a:extLst>
          </p:cNvPr>
          <p:cNvSpPr/>
          <p:nvPr/>
        </p:nvSpPr>
        <p:spPr>
          <a:xfrm>
            <a:off x="40820" y="41296"/>
            <a:ext cx="9103180" cy="611849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A0C74FE7-2843-F50D-1726-86618F4241B8}"/>
              </a:ext>
            </a:extLst>
          </p:cNvPr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  <a:ln w="76200">
            <a:solidFill>
              <a:srgbClr val="336FB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12" name="Picture 2" descr="Image générée">
            <a:extLst>
              <a:ext uri="{FF2B5EF4-FFF2-40B4-BE49-F238E27FC236}">
                <a16:creationId xmlns:a16="http://schemas.microsoft.com/office/drawing/2014/main" id="{583AE149-673D-EEB7-FAC6-667E8D95394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9" t="24327" r="75793" b="61972"/>
          <a:stretch>
            <a:fillRect/>
          </a:stretch>
        </p:blipFill>
        <p:spPr bwMode="auto">
          <a:xfrm>
            <a:off x="0" y="1777"/>
            <a:ext cx="594323" cy="593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ZoneTexte 11">
            <a:extLst>
              <a:ext uri="{FF2B5EF4-FFF2-40B4-BE49-F238E27FC236}">
                <a16:creationId xmlns:a16="http://schemas.microsoft.com/office/drawing/2014/main" id="{BB057AC2-AF5A-9F8F-534C-70888C69945D}"/>
              </a:ext>
            </a:extLst>
          </p:cNvPr>
          <p:cNvSpPr txBox="1"/>
          <p:nvPr/>
        </p:nvSpPr>
        <p:spPr>
          <a:xfrm>
            <a:off x="594323" y="35634"/>
            <a:ext cx="8590497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fr-FR"/>
            </a:defPPr>
            <a:lvl1pPr>
              <a:spcAft>
                <a:spcPts val="600"/>
              </a:spcAft>
              <a:defRPr sz="1400" b="1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Répondez aux questions suivantes :</a:t>
            </a:r>
          </a:p>
        </p:txBody>
      </p:sp>
      <p:sp>
        <p:nvSpPr>
          <p:cNvPr id="13" name="Espace réservé du texte 2">
            <a:extLst>
              <a:ext uri="{FF2B5EF4-FFF2-40B4-BE49-F238E27FC236}">
                <a16:creationId xmlns:a16="http://schemas.microsoft.com/office/drawing/2014/main" id="{ED2D1B4C-0639-B576-9CA6-AEA0A6A38A1D}"/>
              </a:ext>
            </a:extLst>
          </p:cNvPr>
          <p:cNvSpPr txBox="1">
            <a:spLocks/>
          </p:cNvSpPr>
          <p:nvPr/>
        </p:nvSpPr>
        <p:spPr>
          <a:xfrm>
            <a:off x="577993" y="336027"/>
            <a:ext cx="7634702" cy="21933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defPPr>
              <a:defRPr lang="fr-FR"/>
            </a:defPPr>
            <a:lvl1pPr indent="0" defTabSz="685800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400" i="1">
                <a:solidFill>
                  <a:schemeClr val="bg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5143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</a:lvl2pPr>
            <a:lvl3pPr marL="8572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/>
            </a:lvl3pPr>
            <a:lvl4pPr marL="12001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4pPr>
            <a:lvl5pPr marL="15430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5pPr>
            <a:lvl6pPr marL="18859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6pPr>
            <a:lvl7pPr marL="22288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7pPr>
            <a:lvl8pPr marL="25717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8pPr>
            <a:lvl9pPr marL="29146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9pPr>
          </a:lstStyle>
          <a:p>
            <a:r>
              <a:rPr lang="fr-FR" dirty="0"/>
              <a:t>Demander aux élèves de travailler individuellement.</a:t>
            </a:r>
          </a:p>
        </p:txBody>
      </p:sp>
      <p:sp>
        <p:nvSpPr>
          <p:cNvPr id="6" name="Rectangle 5"/>
          <p:cNvSpPr/>
          <p:nvPr/>
        </p:nvSpPr>
        <p:spPr>
          <a:xfrm>
            <a:off x="184934" y="637579"/>
            <a:ext cx="8630293" cy="14927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 algn="just"/>
            <a:r>
              <a:rPr lang="fr-FR" sz="1500" b="1" dirty="0" smtClean="0">
                <a:latin typeface="Calibiri"/>
              </a:rPr>
              <a:t>Où </a:t>
            </a:r>
            <a:r>
              <a:rPr lang="fr-FR" sz="1500" dirty="0" smtClean="0">
                <a:latin typeface="Calibiri"/>
              </a:rPr>
              <a:t>habite la famille de Mustapha ? </a:t>
            </a:r>
          </a:p>
          <a:p>
            <a:pPr marL="742950" lvl="1" indent="-285750">
              <a:buFont typeface="Wingdings" panose="05000000000000000000" pitchFamily="2" charset="2"/>
              <a:buChar char="Ø"/>
            </a:pPr>
            <a:r>
              <a:rPr lang="fr-FR" sz="1500" dirty="0" smtClean="0">
                <a:latin typeface="Calibiri"/>
              </a:rPr>
              <a:t>………………………………………………………………………………</a:t>
            </a:r>
          </a:p>
          <a:p>
            <a:pPr lvl="1"/>
            <a:r>
              <a:rPr lang="fr-FR" sz="1500" b="1" dirty="0" smtClean="0">
                <a:latin typeface="Calibiri"/>
              </a:rPr>
              <a:t>Où</a:t>
            </a:r>
            <a:r>
              <a:rPr lang="fr-FR" sz="1500" dirty="0" smtClean="0">
                <a:latin typeface="Calibiri"/>
              </a:rPr>
              <a:t> Mustapha joue-t-il ? </a:t>
            </a:r>
            <a:endParaRPr lang="fr-FR" sz="1500" dirty="0">
              <a:latin typeface="Calibiri"/>
            </a:endParaRPr>
          </a:p>
          <a:p>
            <a:pPr marL="742950" lvl="1" indent="-285750">
              <a:buFont typeface="Wingdings" panose="05000000000000000000" pitchFamily="2" charset="2"/>
              <a:buChar char="Ø"/>
            </a:pPr>
            <a:r>
              <a:rPr lang="fr-FR" sz="1500" dirty="0" smtClean="0">
                <a:latin typeface="Calibiri"/>
              </a:rPr>
              <a:t>………………………………………………………………………………</a:t>
            </a:r>
          </a:p>
          <a:p>
            <a:pPr marL="742950" lvl="1" indent="-285750"/>
            <a:r>
              <a:rPr lang="fr-FR" sz="1500" b="1" dirty="0" smtClean="0">
                <a:latin typeface="Calibiri"/>
              </a:rPr>
              <a:t>Où</a:t>
            </a:r>
            <a:r>
              <a:rPr lang="fr-FR" sz="1500" dirty="0" smtClean="0">
                <a:latin typeface="Calibiri"/>
              </a:rPr>
              <a:t> va Mustapha avec ses camarades ?</a:t>
            </a:r>
          </a:p>
          <a:p>
            <a:pPr marL="742950" lvl="1" indent="-285750">
              <a:buFont typeface="Wingdings" pitchFamily="2" charset="2"/>
              <a:buChar char="Ø"/>
            </a:pPr>
            <a:r>
              <a:rPr lang="fr-FR" sz="1500" dirty="0" smtClean="0">
                <a:latin typeface="Calibiri"/>
              </a:rPr>
              <a:t>…………………………………………………………………………………</a:t>
            </a:r>
            <a:r>
              <a:rPr lang="fr-FR" sz="1600" dirty="0" smtClean="0">
                <a:latin typeface="Calibiri"/>
              </a:rPr>
              <a:t>.</a:t>
            </a:r>
          </a:p>
        </p:txBody>
      </p:sp>
      <p:pic>
        <p:nvPicPr>
          <p:cNvPr id="15" name="Picture 2" descr="Lever la main - Icônes mains et gestes gratuites">
            <a:extLst>
              <a:ext uri="{FF2B5EF4-FFF2-40B4-BE49-F238E27FC236}">
                <a16:creationId xmlns:a16="http://schemas.microsoft.com/office/drawing/2014/main" id="{DB05EC0D-06F2-D625-95BC-0F22B29D47B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17020" y="68109"/>
            <a:ext cx="526980" cy="5269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DBE320EB-40A4-7C5A-AF40-225D1A1E2B0E}"/>
              </a:ext>
            </a:extLst>
          </p:cNvPr>
          <p:cNvSpPr/>
          <p:nvPr/>
        </p:nvSpPr>
        <p:spPr>
          <a:xfrm>
            <a:off x="979335" y="2201313"/>
            <a:ext cx="6996425" cy="2600712"/>
          </a:xfrm>
          <a:prstGeom prst="rect">
            <a:avLst/>
          </a:prstGeom>
          <a:solidFill>
            <a:srgbClr val="FFFFCC"/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indent="349250" algn="just">
              <a:spcBef>
                <a:spcPts val="600"/>
              </a:spcBef>
              <a:buFont typeface="Wingdings" pitchFamily="2" charset="2"/>
              <a:buChar char="Ø"/>
            </a:pPr>
            <a:r>
              <a:rPr lang="fr-FR" sz="1600" dirty="0" smtClean="0">
                <a:latin typeface="Calibiri"/>
              </a:rPr>
              <a:t>La </a:t>
            </a:r>
            <a:r>
              <a:rPr lang="fr-FR" sz="1600" dirty="0">
                <a:latin typeface="Calibiri"/>
              </a:rPr>
              <a:t>famille de Mustapha habite à </a:t>
            </a:r>
            <a:r>
              <a:rPr lang="fr-FR" sz="1600" dirty="0" smtClean="0">
                <a:latin typeface="Calibiri"/>
              </a:rPr>
              <a:t>Salé.</a:t>
            </a:r>
          </a:p>
          <a:p>
            <a:pPr indent="349250" algn="just">
              <a:spcBef>
                <a:spcPts val="600"/>
              </a:spcBef>
              <a:buFont typeface="Wingdings" pitchFamily="2" charset="2"/>
              <a:buChar char="Ø"/>
            </a:pPr>
            <a:r>
              <a:rPr lang="fr-FR" sz="1600" dirty="0" smtClean="0">
                <a:latin typeface="Calibiri"/>
              </a:rPr>
              <a:t>Aujourd'hui</a:t>
            </a:r>
            <a:r>
              <a:rPr lang="fr-FR" sz="1600" dirty="0">
                <a:latin typeface="Calibiri"/>
              </a:rPr>
              <a:t>, c'est la fête du </a:t>
            </a:r>
            <a:r>
              <a:rPr lang="fr-FR" sz="1600" dirty="0" smtClean="0">
                <a:latin typeface="Calibiri"/>
              </a:rPr>
              <a:t>Mouloud.</a:t>
            </a:r>
          </a:p>
          <a:p>
            <a:pPr indent="349250" algn="just">
              <a:spcBef>
                <a:spcPts val="600"/>
              </a:spcBef>
              <a:buFont typeface="Wingdings" pitchFamily="2" charset="2"/>
              <a:buChar char="Ø"/>
            </a:pPr>
            <a:r>
              <a:rPr lang="fr-FR" sz="1600" dirty="0" smtClean="0">
                <a:latin typeface="Calibiri"/>
              </a:rPr>
              <a:t>Mustapha </a:t>
            </a:r>
            <a:r>
              <a:rPr lang="fr-FR" sz="1600" dirty="0">
                <a:latin typeface="Calibiri"/>
              </a:rPr>
              <a:t>met une belle </a:t>
            </a:r>
            <a:r>
              <a:rPr lang="fr-FR" sz="1600" dirty="0" smtClean="0">
                <a:latin typeface="Calibiri"/>
              </a:rPr>
              <a:t>djellaba.</a:t>
            </a:r>
          </a:p>
          <a:p>
            <a:pPr indent="349250" algn="just">
              <a:spcBef>
                <a:spcPts val="600"/>
              </a:spcBef>
              <a:buFont typeface="Wingdings" pitchFamily="2" charset="2"/>
              <a:buChar char="Ø"/>
            </a:pPr>
            <a:r>
              <a:rPr lang="fr-FR" sz="1600" dirty="0" smtClean="0">
                <a:latin typeface="Calibiri"/>
              </a:rPr>
              <a:t>Sa </a:t>
            </a:r>
            <a:r>
              <a:rPr lang="fr-FR" sz="1600" dirty="0">
                <a:latin typeface="Calibiri"/>
              </a:rPr>
              <a:t>sœur porte une jolie robe. Elle est </a:t>
            </a:r>
            <a:r>
              <a:rPr lang="fr-FR" sz="1600" dirty="0" smtClean="0">
                <a:latin typeface="Calibiri"/>
              </a:rPr>
              <a:t>contente.</a:t>
            </a:r>
          </a:p>
          <a:p>
            <a:pPr indent="349250" algn="just">
              <a:spcBef>
                <a:spcPts val="600"/>
              </a:spcBef>
              <a:buFont typeface="Wingdings" pitchFamily="2" charset="2"/>
              <a:buChar char="Ø"/>
            </a:pPr>
            <a:r>
              <a:rPr lang="fr-FR" sz="1600" dirty="0" smtClean="0">
                <a:latin typeface="Calibiri"/>
              </a:rPr>
              <a:t>Mustapha </a:t>
            </a:r>
            <a:r>
              <a:rPr lang="fr-FR" sz="1600" dirty="0">
                <a:latin typeface="Calibiri"/>
              </a:rPr>
              <a:t>sort dans la rue. Il joue avec un </a:t>
            </a:r>
            <a:r>
              <a:rPr lang="fr-FR" sz="1600" dirty="0" smtClean="0">
                <a:latin typeface="Calibiri"/>
              </a:rPr>
              <a:t>ballon.</a:t>
            </a:r>
          </a:p>
          <a:p>
            <a:pPr indent="349250" algn="just">
              <a:spcBef>
                <a:spcPts val="600"/>
              </a:spcBef>
              <a:buFont typeface="Wingdings" pitchFamily="2" charset="2"/>
              <a:buChar char="Ø"/>
            </a:pPr>
            <a:r>
              <a:rPr lang="fr-FR" sz="1600" dirty="0" smtClean="0">
                <a:latin typeface="Calibiri"/>
              </a:rPr>
              <a:t>La </a:t>
            </a:r>
            <a:r>
              <a:rPr lang="fr-FR" sz="1600" dirty="0">
                <a:latin typeface="Calibiri"/>
              </a:rPr>
              <a:t>rue est très jolie ce soir. Il y a des bougies allumées </a:t>
            </a:r>
            <a:r>
              <a:rPr lang="fr-FR" sz="1600" dirty="0" smtClean="0">
                <a:latin typeface="Calibiri"/>
              </a:rPr>
              <a:t>partout.</a:t>
            </a:r>
          </a:p>
          <a:p>
            <a:pPr indent="349250" algn="just">
              <a:spcBef>
                <a:spcPts val="600"/>
              </a:spcBef>
              <a:buFont typeface="Wingdings" pitchFamily="2" charset="2"/>
              <a:buChar char="Ø"/>
            </a:pPr>
            <a:r>
              <a:rPr lang="fr-FR" sz="1600" dirty="0" smtClean="0">
                <a:latin typeface="Calibiri"/>
              </a:rPr>
              <a:t>Mustapha </a:t>
            </a:r>
            <a:r>
              <a:rPr lang="fr-FR" sz="1600" dirty="0">
                <a:latin typeface="Calibiri"/>
              </a:rPr>
              <a:t>va partir au </a:t>
            </a:r>
            <a:r>
              <a:rPr lang="fr-FR" sz="1600" dirty="0" err="1">
                <a:latin typeface="Calibiri"/>
              </a:rPr>
              <a:t>Msid</a:t>
            </a:r>
            <a:r>
              <a:rPr lang="fr-FR" sz="1600" dirty="0">
                <a:latin typeface="Calibiri"/>
              </a:rPr>
              <a:t> avec ses </a:t>
            </a:r>
            <a:r>
              <a:rPr lang="fr-FR" sz="1600" dirty="0" smtClean="0">
                <a:latin typeface="Calibiri"/>
              </a:rPr>
              <a:t>camarades.</a:t>
            </a:r>
          </a:p>
          <a:p>
            <a:pPr indent="349250" algn="just">
              <a:spcBef>
                <a:spcPts val="600"/>
              </a:spcBef>
              <a:buFont typeface="Wingdings" pitchFamily="2" charset="2"/>
              <a:buChar char="Ø"/>
            </a:pPr>
            <a:r>
              <a:rPr lang="fr-FR" sz="1600" dirty="0" smtClean="0">
                <a:latin typeface="Calibiri"/>
              </a:rPr>
              <a:t>Tout </a:t>
            </a:r>
            <a:r>
              <a:rPr lang="fr-FR" sz="1600" dirty="0">
                <a:latin typeface="Calibiri"/>
              </a:rPr>
              <a:t>le monde célèbre la fête.</a:t>
            </a:r>
          </a:p>
        </p:txBody>
      </p:sp>
    </p:spTree>
    <p:extLst>
      <p:ext uri="{BB962C8B-B14F-4D97-AF65-F5344CB8AC3E}">
        <p14:creationId xmlns:p14="http://schemas.microsoft.com/office/powerpoint/2010/main" val="28971999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63F634-DAAB-F8AF-22DF-142CE4111B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E141C571-A6FE-874A-9BF1-A71C522F74A6}"/>
              </a:ext>
            </a:extLst>
          </p:cNvPr>
          <p:cNvSpPr/>
          <p:nvPr/>
        </p:nvSpPr>
        <p:spPr>
          <a:xfrm>
            <a:off x="40820" y="41296"/>
            <a:ext cx="9103180" cy="611849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A0C74FE7-2843-F50D-1726-86618F4241B8}"/>
              </a:ext>
            </a:extLst>
          </p:cNvPr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  <a:ln w="76200">
            <a:solidFill>
              <a:srgbClr val="336FB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12" name="Picture 2" descr="Image générée">
            <a:extLst>
              <a:ext uri="{FF2B5EF4-FFF2-40B4-BE49-F238E27FC236}">
                <a16:creationId xmlns:a16="http://schemas.microsoft.com/office/drawing/2014/main" id="{583AE149-673D-EEB7-FAC6-667E8D95394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9" t="24327" r="75793" b="61972"/>
          <a:stretch>
            <a:fillRect/>
          </a:stretch>
        </p:blipFill>
        <p:spPr bwMode="auto">
          <a:xfrm>
            <a:off x="0" y="1777"/>
            <a:ext cx="594323" cy="593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ZoneTexte 11">
            <a:extLst>
              <a:ext uri="{FF2B5EF4-FFF2-40B4-BE49-F238E27FC236}">
                <a16:creationId xmlns:a16="http://schemas.microsoft.com/office/drawing/2014/main" id="{BB057AC2-AF5A-9F8F-534C-70888C69945D}"/>
              </a:ext>
            </a:extLst>
          </p:cNvPr>
          <p:cNvSpPr txBox="1"/>
          <p:nvPr/>
        </p:nvSpPr>
        <p:spPr>
          <a:xfrm>
            <a:off x="594323" y="35634"/>
            <a:ext cx="8590497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fr-FR"/>
            </a:defPPr>
            <a:lvl1pPr>
              <a:spcAft>
                <a:spcPts val="600"/>
              </a:spcAft>
              <a:defRPr sz="1400" b="1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Réponses attendues :</a:t>
            </a:r>
          </a:p>
        </p:txBody>
      </p:sp>
      <p:sp>
        <p:nvSpPr>
          <p:cNvPr id="13" name="Espace réservé du texte 2">
            <a:extLst>
              <a:ext uri="{FF2B5EF4-FFF2-40B4-BE49-F238E27FC236}">
                <a16:creationId xmlns:a16="http://schemas.microsoft.com/office/drawing/2014/main" id="{ED2D1B4C-0639-B576-9CA6-AEA0A6A38A1D}"/>
              </a:ext>
            </a:extLst>
          </p:cNvPr>
          <p:cNvSpPr txBox="1">
            <a:spLocks/>
          </p:cNvSpPr>
          <p:nvPr/>
        </p:nvSpPr>
        <p:spPr>
          <a:xfrm>
            <a:off x="577993" y="336027"/>
            <a:ext cx="7634702" cy="21933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defPPr>
              <a:defRPr lang="fr-FR"/>
            </a:defPPr>
            <a:lvl1pPr indent="0" defTabSz="685800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400" i="1">
                <a:solidFill>
                  <a:schemeClr val="bg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5143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</a:lvl2pPr>
            <a:lvl3pPr marL="8572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/>
            </a:lvl3pPr>
            <a:lvl4pPr marL="12001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4pPr>
            <a:lvl5pPr marL="15430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5pPr>
            <a:lvl6pPr marL="18859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6pPr>
            <a:lvl7pPr marL="22288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7pPr>
            <a:lvl8pPr marL="25717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8pPr>
            <a:lvl9pPr marL="29146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9pPr>
          </a:lstStyle>
          <a:p>
            <a:r>
              <a:rPr lang="fr-FR" dirty="0"/>
              <a:t>Répéter 3 fois pour améliorer la synchronisation.</a:t>
            </a:r>
          </a:p>
        </p:txBody>
      </p:sp>
      <p:pic>
        <p:nvPicPr>
          <p:cNvPr id="16" name="Picture 2" descr="Lever la main - Icônes mains et gestes gratuites">
            <a:extLst>
              <a:ext uri="{FF2B5EF4-FFF2-40B4-BE49-F238E27FC236}">
                <a16:creationId xmlns:a16="http://schemas.microsoft.com/office/drawing/2014/main" id="{DB05EC0D-06F2-D625-95BC-0F22B29D47B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17020" y="68109"/>
            <a:ext cx="526980" cy="5269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Rectangle 13"/>
          <p:cNvSpPr/>
          <p:nvPr/>
        </p:nvSpPr>
        <p:spPr>
          <a:xfrm>
            <a:off x="184934" y="637579"/>
            <a:ext cx="8630293" cy="17697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 algn="just"/>
            <a:r>
              <a:rPr lang="fr-FR" sz="1500" b="1" dirty="0" smtClean="0">
                <a:latin typeface="Calibiri"/>
              </a:rPr>
              <a:t>Où </a:t>
            </a:r>
            <a:r>
              <a:rPr lang="fr-FR" sz="1500" dirty="0" smtClean="0">
                <a:latin typeface="Calibiri"/>
              </a:rPr>
              <a:t>habite la famille de Mustapha ? </a:t>
            </a:r>
          </a:p>
          <a:p>
            <a:pPr marL="742950" lvl="1" indent="-285750">
              <a:buFont typeface="Wingdings" panose="05000000000000000000" pitchFamily="2" charset="2"/>
              <a:buChar char="Ø"/>
            </a:pPr>
            <a:r>
              <a:rPr lang="fr-FR" sz="1500" dirty="0" smtClean="0">
                <a:latin typeface="Calibiri"/>
              </a:rPr>
              <a:t>………………………………………………………………………………</a:t>
            </a:r>
          </a:p>
          <a:p>
            <a:pPr lvl="1"/>
            <a:r>
              <a:rPr lang="fr-FR" sz="1500" b="1" dirty="0" smtClean="0">
                <a:latin typeface="Calibiri"/>
              </a:rPr>
              <a:t>Où</a:t>
            </a:r>
            <a:r>
              <a:rPr lang="fr-FR" sz="1500" dirty="0" smtClean="0">
                <a:latin typeface="Calibiri"/>
              </a:rPr>
              <a:t> Mustapha joue-t-il ? </a:t>
            </a:r>
            <a:endParaRPr lang="fr-FR" sz="1500" dirty="0">
              <a:latin typeface="Calibiri"/>
            </a:endParaRPr>
          </a:p>
          <a:p>
            <a:pPr marL="742950" lvl="1" indent="-285750">
              <a:buFont typeface="Wingdings" panose="05000000000000000000" pitchFamily="2" charset="2"/>
              <a:buChar char="Ø"/>
            </a:pPr>
            <a:r>
              <a:rPr lang="fr-FR" sz="1500" dirty="0" smtClean="0">
                <a:latin typeface="Calibiri"/>
              </a:rPr>
              <a:t>………………………………………………………………………………</a:t>
            </a:r>
          </a:p>
          <a:p>
            <a:pPr marL="742950" lvl="1" indent="-285750"/>
            <a:r>
              <a:rPr lang="fr-FR" sz="1500" b="1" dirty="0" smtClean="0">
                <a:latin typeface="Calibiri"/>
              </a:rPr>
              <a:t>Où</a:t>
            </a:r>
            <a:r>
              <a:rPr lang="fr-FR" sz="1500" dirty="0" smtClean="0">
                <a:latin typeface="Calibiri"/>
              </a:rPr>
              <a:t> va Mustapha avec ses camarades ?</a:t>
            </a:r>
          </a:p>
          <a:p>
            <a:pPr marL="742950" lvl="1" indent="-285750">
              <a:buFont typeface="Wingdings" pitchFamily="2" charset="2"/>
              <a:buChar char="Ø"/>
            </a:pPr>
            <a:r>
              <a:rPr lang="fr-FR" sz="1500" dirty="0" smtClean="0">
                <a:latin typeface="Calibiri"/>
              </a:rPr>
              <a:t>…………………………………………………………………………………</a:t>
            </a:r>
            <a:r>
              <a:rPr lang="fr-FR" sz="1600" dirty="0" smtClean="0">
                <a:latin typeface="Calibiri"/>
              </a:rPr>
              <a:t>.</a:t>
            </a:r>
          </a:p>
          <a:p>
            <a:pPr marL="742950" lvl="1" indent="-285750"/>
            <a:endParaRPr lang="fr-FR" dirty="0">
              <a:latin typeface="Calibiri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DBE320EB-40A4-7C5A-AF40-225D1A1E2B0E}"/>
              </a:ext>
            </a:extLst>
          </p:cNvPr>
          <p:cNvSpPr/>
          <p:nvPr/>
        </p:nvSpPr>
        <p:spPr>
          <a:xfrm>
            <a:off x="979335" y="2201313"/>
            <a:ext cx="6996425" cy="2600712"/>
          </a:xfrm>
          <a:prstGeom prst="rect">
            <a:avLst/>
          </a:prstGeom>
          <a:solidFill>
            <a:srgbClr val="FFFFCC"/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indent="349250" algn="just">
              <a:spcBef>
                <a:spcPts val="600"/>
              </a:spcBef>
              <a:buFont typeface="Wingdings" pitchFamily="2" charset="2"/>
              <a:buChar char="Ø"/>
            </a:pPr>
            <a:r>
              <a:rPr lang="fr-FR" sz="1600" dirty="0" smtClean="0">
                <a:latin typeface="Calibiri"/>
              </a:rPr>
              <a:t>La </a:t>
            </a:r>
            <a:r>
              <a:rPr lang="fr-FR" sz="1600" dirty="0">
                <a:latin typeface="Calibiri"/>
              </a:rPr>
              <a:t>famille de Mustapha habite à </a:t>
            </a:r>
            <a:r>
              <a:rPr lang="fr-FR" sz="1600" dirty="0" smtClean="0">
                <a:latin typeface="Calibiri"/>
              </a:rPr>
              <a:t>Salé.</a:t>
            </a:r>
          </a:p>
          <a:p>
            <a:pPr indent="349250" algn="just">
              <a:spcBef>
                <a:spcPts val="600"/>
              </a:spcBef>
              <a:buFont typeface="Wingdings" pitchFamily="2" charset="2"/>
              <a:buChar char="Ø"/>
            </a:pPr>
            <a:r>
              <a:rPr lang="fr-FR" sz="1600" dirty="0" smtClean="0">
                <a:latin typeface="Calibiri"/>
              </a:rPr>
              <a:t>Aujourd'hui</a:t>
            </a:r>
            <a:r>
              <a:rPr lang="fr-FR" sz="1600" dirty="0">
                <a:latin typeface="Calibiri"/>
              </a:rPr>
              <a:t>, c'est la fête du </a:t>
            </a:r>
            <a:r>
              <a:rPr lang="fr-FR" sz="1600" dirty="0" smtClean="0">
                <a:latin typeface="Calibiri"/>
              </a:rPr>
              <a:t>Mouloud.</a:t>
            </a:r>
          </a:p>
          <a:p>
            <a:pPr indent="349250" algn="just">
              <a:spcBef>
                <a:spcPts val="600"/>
              </a:spcBef>
              <a:buFont typeface="Wingdings" pitchFamily="2" charset="2"/>
              <a:buChar char="Ø"/>
            </a:pPr>
            <a:r>
              <a:rPr lang="fr-FR" sz="1600" dirty="0" smtClean="0">
                <a:latin typeface="Calibiri"/>
              </a:rPr>
              <a:t>Mustapha </a:t>
            </a:r>
            <a:r>
              <a:rPr lang="fr-FR" sz="1600" dirty="0">
                <a:latin typeface="Calibiri"/>
              </a:rPr>
              <a:t>met une belle </a:t>
            </a:r>
            <a:r>
              <a:rPr lang="fr-FR" sz="1600" dirty="0" smtClean="0">
                <a:latin typeface="Calibiri"/>
              </a:rPr>
              <a:t>djellaba.</a:t>
            </a:r>
          </a:p>
          <a:p>
            <a:pPr indent="349250" algn="just">
              <a:spcBef>
                <a:spcPts val="600"/>
              </a:spcBef>
              <a:buFont typeface="Wingdings" pitchFamily="2" charset="2"/>
              <a:buChar char="Ø"/>
            </a:pPr>
            <a:r>
              <a:rPr lang="fr-FR" sz="1600" dirty="0" smtClean="0">
                <a:latin typeface="Calibiri"/>
              </a:rPr>
              <a:t>Sa </a:t>
            </a:r>
            <a:r>
              <a:rPr lang="fr-FR" sz="1600" dirty="0">
                <a:latin typeface="Calibiri"/>
              </a:rPr>
              <a:t>sœur porte une jolie robe. Elle est </a:t>
            </a:r>
            <a:r>
              <a:rPr lang="fr-FR" sz="1600" dirty="0" smtClean="0">
                <a:latin typeface="Calibiri"/>
              </a:rPr>
              <a:t>contente.</a:t>
            </a:r>
          </a:p>
          <a:p>
            <a:pPr indent="349250" algn="just">
              <a:spcBef>
                <a:spcPts val="600"/>
              </a:spcBef>
              <a:buFont typeface="Wingdings" pitchFamily="2" charset="2"/>
              <a:buChar char="Ø"/>
            </a:pPr>
            <a:r>
              <a:rPr lang="fr-FR" sz="1600" dirty="0" smtClean="0">
                <a:latin typeface="Calibiri"/>
              </a:rPr>
              <a:t>Mustapha </a:t>
            </a:r>
            <a:r>
              <a:rPr lang="fr-FR" sz="1600" dirty="0">
                <a:latin typeface="Calibiri"/>
              </a:rPr>
              <a:t>sort dans la rue. Il joue avec un </a:t>
            </a:r>
            <a:r>
              <a:rPr lang="fr-FR" sz="1600" dirty="0" smtClean="0">
                <a:latin typeface="Calibiri"/>
              </a:rPr>
              <a:t>ballon.</a:t>
            </a:r>
          </a:p>
          <a:p>
            <a:pPr indent="349250" algn="just">
              <a:spcBef>
                <a:spcPts val="600"/>
              </a:spcBef>
              <a:buFont typeface="Wingdings" pitchFamily="2" charset="2"/>
              <a:buChar char="Ø"/>
            </a:pPr>
            <a:r>
              <a:rPr lang="fr-FR" sz="1600" dirty="0" smtClean="0">
                <a:latin typeface="Calibiri"/>
              </a:rPr>
              <a:t>La </a:t>
            </a:r>
            <a:r>
              <a:rPr lang="fr-FR" sz="1600" dirty="0">
                <a:latin typeface="Calibiri"/>
              </a:rPr>
              <a:t>rue est très jolie ce soir. Il y a des bougies allumées </a:t>
            </a:r>
            <a:r>
              <a:rPr lang="fr-FR" sz="1600" dirty="0" smtClean="0">
                <a:latin typeface="Calibiri"/>
              </a:rPr>
              <a:t>partout.</a:t>
            </a:r>
          </a:p>
          <a:p>
            <a:pPr indent="349250" algn="just">
              <a:spcBef>
                <a:spcPts val="600"/>
              </a:spcBef>
              <a:buFont typeface="Wingdings" pitchFamily="2" charset="2"/>
              <a:buChar char="Ø"/>
            </a:pPr>
            <a:r>
              <a:rPr lang="fr-FR" sz="1600" dirty="0" smtClean="0">
                <a:latin typeface="Calibiri"/>
              </a:rPr>
              <a:t>Mustapha </a:t>
            </a:r>
            <a:r>
              <a:rPr lang="fr-FR" sz="1600" dirty="0">
                <a:latin typeface="Calibiri"/>
              </a:rPr>
              <a:t>va partir au </a:t>
            </a:r>
            <a:r>
              <a:rPr lang="fr-FR" sz="1600" dirty="0" err="1">
                <a:latin typeface="Calibiri"/>
              </a:rPr>
              <a:t>Msid</a:t>
            </a:r>
            <a:r>
              <a:rPr lang="fr-FR" sz="1600" dirty="0">
                <a:latin typeface="Calibiri"/>
              </a:rPr>
              <a:t> avec ses </a:t>
            </a:r>
            <a:r>
              <a:rPr lang="fr-FR" sz="1600" dirty="0" smtClean="0">
                <a:latin typeface="Calibiri"/>
              </a:rPr>
              <a:t>camarades.</a:t>
            </a:r>
          </a:p>
          <a:p>
            <a:pPr indent="349250" algn="just">
              <a:spcBef>
                <a:spcPts val="600"/>
              </a:spcBef>
              <a:buFont typeface="Wingdings" pitchFamily="2" charset="2"/>
              <a:buChar char="Ø"/>
            </a:pPr>
            <a:r>
              <a:rPr lang="fr-FR" sz="1600" dirty="0" smtClean="0">
                <a:latin typeface="Calibiri"/>
              </a:rPr>
              <a:t>Tout </a:t>
            </a:r>
            <a:r>
              <a:rPr lang="fr-FR" sz="1600" dirty="0">
                <a:latin typeface="Calibiri"/>
              </a:rPr>
              <a:t>le monde célèbre la fête.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30DA8104-1E24-6533-BC73-1C8F400EEA49}"/>
              </a:ext>
            </a:extLst>
          </p:cNvPr>
          <p:cNvSpPr/>
          <p:nvPr/>
        </p:nvSpPr>
        <p:spPr>
          <a:xfrm>
            <a:off x="937105" y="873588"/>
            <a:ext cx="3815468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1600" b="1" dirty="0" smtClean="0">
                <a:solidFill>
                  <a:srgbClr val="C00000"/>
                </a:solidFill>
                <a:latin typeface="Calibiri"/>
              </a:rPr>
              <a:t>La famille de Mustapha habite à Salé.</a:t>
            </a:r>
            <a:endParaRPr lang="fr-FR" sz="1600" b="1" dirty="0">
              <a:solidFill>
                <a:srgbClr val="C00000"/>
              </a:solidFill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30DA8104-1E24-6533-BC73-1C8F400EEA49}"/>
              </a:ext>
            </a:extLst>
          </p:cNvPr>
          <p:cNvSpPr/>
          <p:nvPr/>
        </p:nvSpPr>
        <p:spPr>
          <a:xfrm>
            <a:off x="979336" y="1323444"/>
            <a:ext cx="2820003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1600" b="1" dirty="0" smtClean="0">
                <a:solidFill>
                  <a:srgbClr val="C00000"/>
                </a:solidFill>
                <a:latin typeface="Calibiri"/>
              </a:rPr>
              <a:t>Mustapha joue dans la rue.</a:t>
            </a:r>
            <a:endParaRPr lang="fr-FR" sz="1600" b="1" dirty="0">
              <a:solidFill>
                <a:srgbClr val="C00000"/>
              </a:solidFill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30DA8104-1E24-6533-BC73-1C8F400EEA49}"/>
              </a:ext>
            </a:extLst>
          </p:cNvPr>
          <p:cNvSpPr/>
          <p:nvPr/>
        </p:nvSpPr>
        <p:spPr>
          <a:xfrm>
            <a:off x="979335" y="1786152"/>
            <a:ext cx="4931158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1600" b="1" dirty="0" smtClean="0">
                <a:solidFill>
                  <a:srgbClr val="C00000"/>
                </a:solidFill>
                <a:latin typeface="Calibiri"/>
              </a:rPr>
              <a:t>Mustapha va partir au </a:t>
            </a:r>
            <a:r>
              <a:rPr lang="fr-FR" sz="1600" b="1" dirty="0" err="1" smtClean="0">
                <a:solidFill>
                  <a:srgbClr val="C00000"/>
                </a:solidFill>
                <a:latin typeface="Calibiri"/>
              </a:rPr>
              <a:t>Msid</a:t>
            </a:r>
            <a:r>
              <a:rPr lang="fr-FR" sz="1600" b="1" dirty="0" smtClean="0">
                <a:solidFill>
                  <a:srgbClr val="C00000"/>
                </a:solidFill>
                <a:latin typeface="Calibiri"/>
              </a:rPr>
              <a:t> avec ses camarades.</a:t>
            </a:r>
            <a:endParaRPr lang="fr-FR" sz="16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5143043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63F634-DAAB-F8AF-22DF-142CE4111B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E141C571-A6FE-874A-9BF1-A71C522F74A6}"/>
              </a:ext>
            </a:extLst>
          </p:cNvPr>
          <p:cNvSpPr/>
          <p:nvPr/>
        </p:nvSpPr>
        <p:spPr>
          <a:xfrm>
            <a:off x="40820" y="41296"/>
            <a:ext cx="9103180" cy="611849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A0C74FE7-2843-F50D-1726-86618F4241B8}"/>
              </a:ext>
            </a:extLst>
          </p:cNvPr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  <a:ln w="76200">
            <a:solidFill>
              <a:srgbClr val="336FB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12" name="Picture 2" descr="Image générée">
            <a:extLst>
              <a:ext uri="{FF2B5EF4-FFF2-40B4-BE49-F238E27FC236}">
                <a16:creationId xmlns:a16="http://schemas.microsoft.com/office/drawing/2014/main" id="{583AE149-673D-EEB7-FAC6-667E8D95394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9" t="24327" r="75793" b="61972"/>
          <a:stretch>
            <a:fillRect/>
          </a:stretch>
        </p:blipFill>
        <p:spPr bwMode="auto">
          <a:xfrm>
            <a:off x="0" y="1777"/>
            <a:ext cx="594323" cy="593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ZoneTexte 11">
            <a:extLst>
              <a:ext uri="{FF2B5EF4-FFF2-40B4-BE49-F238E27FC236}">
                <a16:creationId xmlns:a16="http://schemas.microsoft.com/office/drawing/2014/main" id="{BB057AC2-AF5A-9F8F-534C-70888C69945D}"/>
              </a:ext>
            </a:extLst>
          </p:cNvPr>
          <p:cNvSpPr txBox="1"/>
          <p:nvPr/>
        </p:nvSpPr>
        <p:spPr>
          <a:xfrm>
            <a:off x="594323" y="35634"/>
            <a:ext cx="8590497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fr-FR"/>
            </a:defPPr>
            <a:lvl1pPr>
              <a:spcAft>
                <a:spcPts val="600"/>
              </a:spcAft>
              <a:defRPr sz="1400" b="1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Répondez </a:t>
            </a:r>
            <a:r>
              <a:rPr lang="fr-FR" dirty="0" smtClean="0"/>
              <a:t>aux questions suivantes </a:t>
            </a:r>
            <a:r>
              <a:rPr lang="fr-FR" dirty="0"/>
              <a:t>:</a:t>
            </a:r>
          </a:p>
        </p:txBody>
      </p:sp>
      <p:sp>
        <p:nvSpPr>
          <p:cNvPr id="18" name="Espace réservé du texte 2">
            <a:extLst>
              <a:ext uri="{FF2B5EF4-FFF2-40B4-BE49-F238E27FC236}">
                <a16:creationId xmlns:a16="http://schemas.microsoft.com/office/drawing/2014/main" id="{ED2D1B4C-0639-B576-9CA6-AEA0A6A38A1D}"/>
              </a:ext>
            </a:extLst>
          </p:cNvPr>
          <p:cNvSpPr txBox="1">
            <a:spLocks/>
          </p:cNvSpPr>
          <p:nvPr/>
        </p:nvSpPr>
        <p:spPr>
          <a:xfrm>
            <a:off x="577993" y="336027"/>
            <a:ext cx="7634702" cy="21933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defPPr>
              <a:defRPr lang="fr-FR"/>
            </a:defPPr>
            <a:lvl1pPr indent="0" defTabSz="685800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400" i="1">
                <a:solidFill>
                  <a:schemeClr val="bg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5143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</a:lvl2pPr>
            <a:lvl3pPr marL="8572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/>
            </a:lvl3pPr>
            <a:lvl4pPr marL="12001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4pPr>
            <a:lvl5pPr marL="15430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5pPr>
            <a:lvl6pPr marL="18859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6pPr>
            <a:lvl7pPr marL="22288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7pPr>
            <a:lvl8pPr marL="25717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8pPr>
            <a:lvl9pPr marL="29146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9pPr>
          </a:lstStyle>
          <a:p>
            <a:r>
              <a:rPr lang="fr-FR" dirty="0"/>
              <a:t>Demander aux élèves de travailler individuellement.</a:t>
            </a:r>
          </a:p>
        </p:txBody>
      </p:sp>
      <p:pic>
        <p:nvPicPr>
          <p:cNvPr id="19" name="Picture 2" descr="Lever la main - Icônes mains et gestes gratuites">
            <a:extLst>
              <a:ext uri="{FF2B5EF4-FFF2-40B4-BE49-F238E27FC236}">
                <a16:creationId xmlns:a16="http://schemas.microsoft.com/office/drawing/2014/main" id="{DB05EC0D-06F2-D625-95BC-0F22B29D47B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17020" y="68109"/>
            <a:ext cx="526980" cy="5269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Rectangle 9"/>
          <p:cNvSpPr/>
          <p:nvPr/>
        </p:nvSpPr>
        <p:spPr>
          <a:xfrm>
            <a:off x="184934" y="637579"/>
            <a:ext cx="8630293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 algn="just"/>
            <a:r>
              <a:rPr lang="fr-FR" b="1" dirty="0" smtClean="0">
                <a:latin typeface="Calibiri"/>
              </a:rPr>
              <a:t>Quel </a:t>
            </a:r>
            <a:r>
              <a:rPr lang="fr-FR" dirty="0" smtClean="0">
                <a:latin typeface="Calibiri"/>
              </a:rPr>
              <a:t>habit met Mustapha ? </a:t>
            </a:r>
          </a:p>
          <a:p>
            <a:pPr marL="742950" lvl="1" indent="-285750">
              <a:buFont typeface="Wingdings" panose="05000000000000000000" pitchFamily="2" charset="2"/>
              <a:buChar char="Ø"/>
            </a:pPr>
            <a:r>
              <a:rPr lang="fr-FR" dirty="0" smtClean="0">
                <a:latin typeface="Calibiri"/>
              </a:rPr>
              <a:t>………………………………………………………………………………</a:t>
            </a:r>
          </a:p>
          <a:p>
            <a:pPr lvl="1"/>
            <a:r>
              <a:rPr lang="fr-FR" b="1" dirty="0" smtClean="0">
                <a:latin typeface="Calibiri"/>
              </a:rPr>
              <a:t>Que</a:t>
            </a:r>
            <a:r>
              <a:rPr lang="fr-FR" dirty="0" smtClean="0">
                <a:latin typeface="Calibiri"/>
              </a:rPr>
              <a:t> porte sa sœur ? </a:t>
            </a:r>
            <a:endParaRPr lang="fr-FR" dirty="0">
              <a:latin typeface="Calibiri"/>
            </a:endParaRPr>
          </a:p>
          <a:p>
            <a:pPr marL="742950" lvl="1" indent="-285750">
              <a:buFont typeface="Wingdings" panose="05000000000000000000" pitchFamily="2" charset="2"/>
              <a:buChar char="Ø"/>
            </a:pPr>
            <a:r>
              <a:rPr lang="fr-FR" dirty="0" smtClean="0">
                <a:latin typeface="Calibiri"/>
              </a:rPr>
              <a:t>………………………………………………………………………………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DBE320EB-40A4-7C5A-AF40-225D1A1E2B0E}"/>
              </a:ext>
            </a:extLst>
          </p:cNvPr>
          <p:cNvSpPr/>
          <p:nvPr/>
        </p:nvSpPr>
        <p:spPr>
          <a:xfrm>
            <a:off x="979335" y="2201313"/>
            <a:ext cx="6996425" cy="2600712"/>
          </a:xfrm>
          <a:prstGeom prst="rect">
            <a:avLst/>
          </a:prstGeom>
          <a:solidFill>
            <a:srgbClr val="FFFFCC"/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indent="349250" algn="just">
              <a:spcBef>
                <a:spcPts val="600"/>
              </a:spcBef>
              <a:buFont typeface="Wingdings" pitchFamily="2" charset="2"/>
              <a:buChar char="Ø"/>
            </a:pPr>
            <a:r>
              <a:rPr lang="fr-FR" sz="1600" dirty="0" smtClean="0">
                <a:latin typeface="Calibiri"/>
              </a:rPr>
              <a:t>La </a:t>
            </a:r>
            <a:r>
              <a:rPr lang="fr-FR" sz="1600" dirty="0">
                <a:latin typeface="Calibiri"/>
              </a:rPr>
              <a:t>famille de Mustapha habite à </a:t>
            </a:r>
            <a:r>
              <a:rPr lang="fr-FR" sz="1600" dirty="0" smtClean="0">
                <a:latin typeface="Calibiri"/>
              </a:rPr>
              <a:t>Salé.</a:t>
            </a:r>
          </a:p>
          <a:p>
            <a:pPr indent="349250" algn="just">
              <a:spcBef>
                <a:spcPts val="600"/>
              </a:spcBef>
              <a:buFont typeface="Wingdings" pitchFamily="2" charset="2"/>
              <a:buChar char="Ø"/>
            </a:pPr>
            <a:r>
              <a:rPr lang="fr-FR" sz="1600" dirty="0" smtClean="0">
                <a:latin typeface="Calibiri"/>
              </a:rPr>
              <a:t>Aujourd'hui</a:t>
            </a:r>
            <a:r>
              <a:rPr lang="fr-FR" sz="1600" dirty="0">
                <a:latin typeface="Calibiri"/>
              </a:rPr>
              <a:t>, c'est la fête du </a:t>
            </a:r>
            <a:r>
              <a:rPr lang="fr-FR" sz="1600" dirty="0" smtClean="0">
                <a:latin typeface="Calibiri"/>
              </a:rPr>
              <a:t>Mouloud.</a:t>
            </a:r>
          </a:p>
          <a:p>
            <a:pPr indent="349250" algn="just">
              <a:spcBef>
                <a:spcPts val="600"/>
              </a:spcBef>
              <a:buFont typeface="Wingdings" pitchFamily="2" charset="2"/>
              <a:buChar char="Ø"/>
            </a:pPr>
            <a:r>
              <a:rPr lang="fr-FR" sz="1600" dirty="0" smtClean="0">
                <a:latin typeface="Calibiri"/>
              </a:rPr>
              <a:t>Mustapha </a:t>
            </a:r>
            <a:r>
              <a:rPr lang="fr-FR" sz="1600" dirty="0">
                <a:latin typeface="Calibiri"/>
              </a:rPr>
              <a:t>met une belle </a:t>
            </a:r>
            <a:r>
              <a:rPr lang="fr-FR" sz="1600" dirty="0" smtClean="0">
                <a:latin typeface="Calibiri"/>
              </a:rPr>
              <a:t>djellaba.</a:t>
            </a:r>
          </a:p>
          <a:p>
            <a:pPr indent="349250" algn="just">
              <a:spcBef>
                <a:spcPts val="600"/>
              </a:spcBef>
              <a:buFont typeface="Wingdings" pitchFamily="2" charset="2"/>
              <a:buChar char="Ø"/>
            </a:pPr>
            <a:r>
              <a:rPr lang="fr-FR" sz="1600" dirty="0" smtClean="0">
                <a:latin typeface="Calibiri"/>
              </a:rPr>
              <a:t>Sa </a:t>
            </a:r>
            <a:r>
              <a:rPr lang="fr-FR" sz="1600" dirty="0">
                <a:latin typeface="Calibiri"/>
              </a:rPr>
              <a:t>sœur porte une jolie robe. Elle est </a:t>
            </a:r>
            <a:r>
              <a:rPr lang="fr-FR" sz="1600" dirty="0" smtClean="0">
                <a:latin typeface="Calibiri"/>
              </a:rPr>
              <a:t>contente.</a:t>
            </a:r>
          </a:p>
          <a:p>
            <a:pPr indent="349250" algn="just">
              <a:spcBef>
                <a:spcPts val="600"/>
              </a:spcBef>
              <a:buFont typeface="Wingdings" pitchFamily="2" charset="2"/>
              <a:buChar char="Ø"/>
            </a:pPr>
            <a:r>
              <a:rPr lang="fr-FR" sz="1600" dirty="0" smtClean="0">
                <a:latin typeface="Calibiri"/>
              </a:rPr>
              <a:t>Mustapha </a:t>
            </a:r>
            <a:r>
              <a:rPr lang="fr-FR" sz="1600" dirty="0">
                <a:latin typeface="Calibiri"/>
              </a:rPr>
              <a:t>sort dans la rue. Il joue avec un </a:t>
            </a:r>
            <a:r>
              <a:rPr lang="fr-FR" sz="1600" dirty="0" smtClean="0">
                <a:latin typeface="Calibiri"/>
              </a:rPr>
              <a:t>ballon.</a:t>
            </a:r>
          </a:p>
          <a:p>
            <a:pPr indent="349250" algn="just">
              <a:spcBef>
                <a:spcPts val="600"/>
              </a:spcBef>
              <a:buFont typeface="Wingdings" pitchFamily="2" charset="2"/>
              <a:buChar char="Ø"/>
            </a:pPr>
            <a:r>
              <a:rPr lang="fr-FR" sz="1600" dirty="0" smtClean="0">
                <a:latin typeface="Calibiri"/>
              </a:rPr>
              <a:t>La </a:t>
            </a:r>
            <a:r>
              <a:rPr lang="fr-FR" sz="1600" dirty="0">
                <a:latin typeface="Calibiri"/>
              </a:rPr>
              <a:t>rue est très jolie ce soir. Il y a des bougies allumées </a:t>
            </a:r>
            <a:r>
              <a:rPr lang="fr-FR" sz="1600" dirty="0" smtClean="0">
                <a:latin typeface="Calibiri"/>
              </a:rPr>
              <a:t>partout.</a:t>
            </a:r>
          </a:p>
          <a:p>
            <a:pPr indent="349250" algn="just">
              <a:spcBef>
                <a:spcPts val="600"/>
              </a:spcBef>
              <a:buFont typeface="Wingdings" pitchFamily="2" charset="2"/>
              <a:buChar char="Ø"/>
            </a:pPr>
            <a:r>
              <a:rPr lang="fr-FR" sz="1600" dirty="0" smtClean="0">
                <a:latin typeface="Calibiri"/>
              </a:rPr>
              <a:t>Mustapha </a:t>
            </a:r>
            <a:r>
              <a:rPr lang="fr-FR" sz="1600" dirty="0">
                <a:latin typeface="Calibiri"/>
              </a:rPr>
              <a:t>va partir au </a:t>
            </a:r>
            <a:r>
              <a:rPr lang="fr-FR" sz="1600" dirty="0" err="1">
                <a:latin typeface="Calibiri"/>
              </a:rPr>
              <a:t>Msid</a:t>
            </a:r>
            <a:r>
              <a:rPr lang="fr-FR" sz="1600" dirty="0">
                <a:latin typeface="Calibiri"/>
              </a:rPr>
              <a:t> avec ses </a:t>
            </a:r>
            <a:r>
              <a:rPr lang="fr-FR" sz="1600" dirty="0" smtClean="0">
                <a:latin typeface="Calibiri"/>
              </a:rPr>
              <a:t>camarades.</a:t>
            </a:r>
          </a:p>
          <a:p>
            <a:pPr indent="349250" algn="just">
              <a:spcBef>
                <a:spcPts val="600"/>
              </a:spcBef>
              <a:buFont typeface="Wingdings" pitchFamily="2" charset="2"/>
              <a:buChar char="Ø"/>
            </a:pPr>
            <a:r>
              <a:rPr lang="fr-FR" sz="1600" dirty="0" smtClean="0">
                <a:latin typeface="Calibiri"/>
              </a:rPr>
              <a:t>Tout </a:t>
            </a:r>
            <a:r>
              <a:rPr lang="fr-FR" sz="1600" dirty="0">
                <a:latin typeface="Calibiri"/>
              </a:rPr>
              <a:t>le monde célèbre la fête.</a:t>
            </a:r>
          </a:p>
        </p:txBody>
      </p:sp>
    </p:spTree>
    <p:extLst>
      <p:ext uri="{BB962C8B-B14F-4D97-AF65-F5344CB8AC3E}">
        <p14:creationId xmlns:p14="http://schemas.microsoft.com/office/powerpoint/2010/main" val="292093863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63F634-DAAB-F8AF-22DF-142CE4111B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E141C571-A6FE-874A-9BF1-A71C522F74A6}"/>
              </a:ext>
            </a:extLst>
          </p:cNvPr>
          <p:cNvSpPr/>
          <p:nvPr/>
        </p:nvSpPr>
        <p:spPr>
          <a:xfrm>
            <a:off x="40820" y="41296"/>
            <a:ext cx="9103180" cy="611849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A0C74FE7-2843-F50D-1726-86618F4241B8}"/>
              </a:ext>
            </a:extLst>
          </p:cNvPr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  <a:ln w="76200">
            <a:solidFill>
              <a:srgbClr val="336FB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12" name="Picture 2" descr="Image générée">
            <a:extLst>
              <a:ext uri="{FF2B5EF4-FFF2-40B4-BE49-F238E27FC236}">
                <a16:creationId xmlns:a16="http://schemas.microsoft.com/office/drawing/2014/main" id="{583AE149-673D-EEB7-FAC6-667E8D95394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9" t="24327" r="75793" b="61972"/>
          <a:stretch>
            <a:fillRect/>
          </a:stretch>
        </p:blipFill>
        <p:spPr bwMode="auto">
          <a:xfrm>
            <a:off x="0" y="1777"/>
            <a:ext cx="594323" cy="593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ZoneTexte 11">
            <a:extLst>
              <a:ext uri="{FF2B5EF4-FFF2-40B4-BE49-F238E27FC236}">
                <a16:creationId xmlns:a16="http://schemas.microsoft.com/office/drawing/2014/main" id="{BB057AC2-AF5A-9F8F-534C-70888C69945D}"/>
              </a:ext>
            </a:extLst>
          </p:cNvPr>
          <p:cNvSpPr txBox="1"/>
          <p:nvPr/>
        </p:nvSpPr>
        <p:spPr>
          <a:xfrm>
            <a:off x="594323" y="35634"/>
            <a:ext cx="8590497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fr-FR"/>
            </a:defPPr>
            <a:lvl1pPr>
              <a:spcAft>
                <a:spcPts val="600"/>
              </a:spcAft>
              <a:defRPr sz="1400" b="1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 smtClean="0"/>
              <a:t>Réponses attendues </a:t>
            </a:r>
            <a:r>
              <a:rPr lang="fr-FR" dirty="0"/>
              <a:t>:</a:t>
            </a:r>
          </a:p>
        </p:txBody>
      </p:sp>
      <p:pic>
        <p:nvPicPr>
          <p:cNvPr id="17" name="Picture 2" descr="Lever la main - Icônes mains et gestes gratuites">
            <a:extLst>
              <a:ext uri="{FF2B5EF4-FFF2-40B4-BE49-F238E27FC236}">
                <a16:creationId xmlns:a16="http://schemas.microsoft.com/office/drawing/2014/main" id="{DB05EC0D-06F2-D625-95BC-0F22B29D47B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17020" y="68109"/>
            <a:ext cx="526980" cy="5269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Rectangle 9"/>
          <p:cNvSpPr/>
          <p:nvPr/>
        </p:nvSpPr>
        <p:spPr>
          <a:xfrm>
            <a:off x="184934" y="637579"/>
            <a:ext cx="8630293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 algn="just"/>
            <a:r>
              <a:rPr lang="fr-FR" b="1" dirty="0" smtClean="0">
                <a:latin typeface="Calibiri"/>
              </a:rPr>
              <a:t>Quel </a:t>
            </a:r>
            <a:r>
              <a:rPr lang="fr-FR" dirty="0" smtClean="0">
                <a:latin typeface="Calibiri"/>
              </a:rPr>
              <a:t>habit met Mustapha ? </a:t>
            </a:r>
          </a:p>
          <a:p>
            <a:pPr marL="742950" lvl="1" indent="-285750">
              <a:buFont typeface="Wingdings" panose="05000000000000000000" pitchFamily="2" charset="2"/>
              <a:buChar char="Ø"/>
            </a:pPr>
            <a:r>
              <a:rPr lang="fr-FR" dirty="0" smtClean="0">
                <a:latin typeface="Calibiri"/>
              </a:rPr>
              <a:t>………………………………………………………………………………</a:t>
            </a:r>
          </a:p>
          <a:p>
            <a:pPr lvl="1"/>
            <a:r>
              <a:rPr lang="fr-FR" b="1" dirty="0" smtClean="0">
                <a:latin typeface="Calibiri"/>
              </a:rPr>
              <a:t>Que</a:t>
            </a:r>
            <a:r>
              <a:rPr lang="fr-FR" dirty="0" smtClean="0">
                <a:latin typeface="Calibiri"/>
              </a:rPr>
              <a:t> porte sa sœur ? </a:t>
            </a:r>
            <a:endParaRPr lang="fr-FR" dirty="0">
              <a:latin typeface="Calibiri"/>
            </a:endParaRPr>
          </a:p>
          <a:p>
            <a:pPr marL="742950" lvl="1" indent="-285750">
              <a:buFont typeface="Wingdings" panose="05000000000000000000" pitchFamily="2" charset="2"/>
              <a:buChar char="Ø"/>
            </a:pPr>
            <a:r>
              <a:rPr lang="fr-FR" dirty="0" smtClean="0">
                <a:latin typeface="Calibiri"/>
              </a:rPr>
              <a:t>………………………………………………………………………………</a:t>
            </a:r>
          </a:p>
        </p:txBody>
      </p:sp>
      <p:sp>
        <p:nvSpPr>
          <p:cNvPr id="16" name="Rectangle 15"/>
          <p:cNvSpPr/>
          <p:nvPr/>
        </p:nvSpPr>
        <p:spPr>
          <a:xfrm>
            <a:off x="1006006" y="931754"/>
            <a:ext cx="378821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b="1" dirty="0" smtClean="0">
                <a:solidFill>
                  <a:srgbClr val="C00000"/>
                </a:solidFill>
                <a:latin typeface="Calibiri"/>
              </a:rPr>
              <a:t>Mustapha met une belle djellaba.</a:t>
            </a:r>
            <a:endParaRPr lang="fr-FR" b="1" u="sng" dirty="0">
              <a:solidFill>
                <a:srgbClr val="C00000"/>
              </a:solidFill>
              <a:latin typeface="Calibiri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1026203" y="1447710"/>
            <a:ext cx="337784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b="1" dirty="0" smtClean="0">
                <a:solidFill>
                  <a:srgbClr val="C00000"/>
                </a:solidFill>
                <a:latin typeface="Calibiri"/>
              </a:rPr>
              <a:t>Sa sœur porte une jolie robe.</a:t>
            </a:r>
            <a:endParaRPr lang="fr-FR" b="1" u="sng" dirty="0">
              <a:solidFill>
                <a:srgbClr val="C00000"/>
              </a:solidFill>
              <a:latin typeface="Calibiri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BE320EB-40A4-7C5A-AF40-225D1A1E2B0E}"/>
              </a:ext>
            </a:extLst>
          </p:cNvPr>
          <p:cNvSpPr/>
          <p:nvPr/>
        </p:nvSpPr>
        <p:spPr>
          <a:xfrm>
            <a:off x="979335" y="2201313"/>
            <a:ext cx="6996425" cy="2600712"/>
          </a:xfrm>
          <a:prstGeom prst="rect">
            <a:avLst/>
          </a:prstGeom>
          <a:solidFill>
            <a:srgbClr val="FFFFCC"/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indent="349250" algn="just">
              <a:spcBef>
                <a:spcPts val="600"/>
              </a:spcBef>
              <a:buFont typeface="Wingdings" pitchFamily="2" charset="2"/>
              <a:buChar char="Ø"/>
            </a:pPr>
            <a:r>
              <a:rPr lang="fr-FR" sz="1600" dirty="0" smtClean="0">
                <a:latin typeface="Calibiri"/>
              </a:rPr>
              <a:t>La </a:t>
            </a:r>
            <a:r>
              <a:rPr lang="fr-FR" sz="1600" dirty="0">
                <a:latin typeface="Calibiri"/>
              </a:rPr>
              <a:t>famille de Mustapha habite à </a:t>
            </a:r>
            <a:r>
              <a:rPr lang="fr-FR" sz="1600" dirty="0" smtClean="0">
                <a:latin typeface="Calibiri"/>
              </a:rPr>
              <a:t>Salé.</a:t>
            </a:r>
          </a:p>
          <a:p>
            <a:pPr indent="349250" algn="just">
              <a:spcBef>
                <a:spcPts val="600"/>
              </a:spcBef>
              <a:buFont typeface="Wingdings" pitchFamily="2" charset="2"/>
              <a:buChar char="Ø"/>
            </a:pPr>
            <a:r>
              <a:rPr lang="fr-FR" sz="1600" dirty="0" smtClean="0">
                <a:latin typeface="Calibiri"/>
              </a:rPr>
              <a:t>Aujourd'hui</a:t>
            </a:r>
            <a:r>
              <a:rPr lang="fr-FR" sz="1600" dirty="0">
                <a:latin typeface="Calibiri"/>
              </a:rPr>
              <a:t>, c'est la fête du </a:t>
            </a:r>
            <a:r>
              <a:rPr lang="fr-FR" sz="1600" dirty="0" smtClean="0">
                <a:latin typeface="Calibiri"/>
              </a:rPr>
              <a:t>Mouloud.</a:t>
            </a:r>
          </a:p>
          <a:p>
            <a:pPr indent="349250" algn="just">
              <a:spcBef>
                <a:spcPts val="600"/>
              </a:spcBef>
              <a:buFont typeface="Wingdings" pitchFamily="2" charset="2"/>
              <a:buChar char="Ø"/>
            </a:pPr>
            <a:r>
              <a:rPr lang="fr-FR" sz="1600" dirty="0" smtClean="0">
                <a:latin typeface="Calibiri"/>
              </a:rPr>
              <a:t>Mustapha </a:t>
            </a:r>
            <a:r>
              <a:rPr lang="fr-FR" sz="1600" dirty="0">
                <a:latin typeface="Calibiri"/>
              </a:rPr>
              <a:t>met une belle </a:t>
            </a:r>
            <a:r>
              <a:rPr lang="fr-FR" sz="1600" dirty="0" smtClean="0">
                <a:latin typeface="Calibiri"/>
              </a:rPr>
              <a:t>djellaba.</a:t>
            </a:r>
          </a:p>
          <a:p>
            <a:pPr indent="349250" algn="just">
              <a:spcBef>
                <a:spcPts val="600"/>
              </a:spcBef>
              <a:buFont typeface="Wingdings" pitchFamily="2" charset="2"/>
              <a:buChar char="Ø"/>
            </a:pPr>
            <a:r>
              <a:rPr lang="fr-FR" sz="1600" dirty="0" smtClean="0">
                <a:latin typeface="Calibiri"/>
              </a:rPr>
              <a:t>Sa </a:t>
            </a:r>
            <a:r>
              <a:rPr lang="fr-FR" sz="1600" dirty="0">
                <a:latin typeface="Calibiri"/>
              </a:rPr>
              <a:t>sœur porte une jolie robe. Elle est </a:t>
            </a:r>
            <a:r>
              <a:rPr lang="fr-FR" sz="1600" dirty="0" smtClean="0">
                <a:latin typeface="Calibiri"/>
              </a:rPr>
              <a:t>contente.</a:t>
            </a:r>
          </a:p>
          <a:p>
            <a:pPr indent="349250" algn="just">
              <a:spcBef>
                <a:spcPts val="600"/>
              </a:spcBef>
              <a:buFont typeface="Wingdings" pitchFamily="2" charset="2"/>
              <a:buChar char="Ø"/>
            </a:pPr>
            <a:r>
              <a:rPr lang="fr-FR" sz="1600" dirty="0" smtClean="0">
                <a:latin typeface="Calibiri"/>
              </a:rPr>
              <a:t>Mustapha </a:t>
            </a:r>
            <a:r>
              <a:rPr lang="fr-FR" sz="1600" dirty="0">
                <a:latin typeface="Calibiri"/>
              </a:rPr>
              <a:t>sort dans la rue. Il joue avec un </a:t>
            </a:r>
            <a:r>
              <a:rPr lang="fr-FR" sz="1600" dirty="0" smtClean="0">
                <a:latin typeface="Calibiri"/>
              </a:rPr>
              <a:t>ballon.</a:t>
            </a:r>
          </a:p>
          <a:p>
            <a:pPr indent="349250" algn="just">
              <a:spcBef>
                <a:spcPts val="600"/>
              </a:spcBef>
              <a:buFont typeface="Wingdings" pitchFamily="2" charset="2"/>
              <a:buChar char="Ø"/>
            </a:pPr>
            <a:r>
              <a:rPr lang="fr-FR" sz="1600" dirty="0" smtClean="0">
                <a:latin typeface="Calibiri"/>
              </a:rPr>
              <a:t>La </a:t>
            </a:r>
            <a:r>
              <a:rPr lang="fr-FR" sz="1600" dirty="0">
                <a:latin typeface="Calibiri"/>
              </a:rPr>
              <a:t>rue est très jolie ce soir. Il y a des bougies allumées </a:t>
            </a:r>
            <a:r>
              <a:rPr lang="fr-FR" sz="1600" dirty="0" smtClean="0">
                <a:latin typeface="Calibiri"/>
              </a:rPr>
              <a:t>partout.</a:t>
            </a:r>
          </a:p>
          <a:p>
            <a:pPr indent="349250" algn="just">
              <a:spcBef>
                <a:spcPts val="600"/>
              </a:spcBef>
              <a:buFont typeface="Wingdings" pitchFamily="2" charset="2"/>
              <a:buChar char="Ø"/>
            </a:pPr>
            <a:r>
              <a:rPr lang="fr-FR" sz="1600" dirty="0" smtClean="0">
                <a:latin typeface="Calibiri"/>
              </a:rPr>
              <a:t>Mustapha </a:t>
            </a:r>
            <a:r>
              <a:rPr lang="fr-FR" sz="1600" dirty="0">
                <a:latin typeface="Calibiri"/>
              </a:rPr>
              <a:t>va partir au </a:t>
            </a:r>
            <a:r>
              <a:rPr lang="fr-FR" sz="1600" dirty="0" err="1">
                <a:latin typeface="Calibiri"/>
              </a:rPr>
              <a:t>Msid</a:t>
            </a:r>
            <a:r>
              <a:rPr lang="fr-FR" sz="1600" dirty="0">
                <a:latin typeface="Calibiri"/>
              </a:rPr>
              <a:t> avec ses </a:t>
            </a:r>
            <a:r>
              <a:rPr lang="fr-FR" sz="1600" dirty="0" smtClean="0">
                <a:latin typeface="Calibiri"/>
              </a:rPr>
              <a:t>camarades.</a:t>
            </a:r>
          </a:p>
          <a:p>
            <a:pPr indent="349250" algn="just">
              <a:spcBef>
                <a:spcPts val="600"/>
              </a:spcBef>
              <a:buFont typeface="Wingdings" pitchFamily="2" charset="2"/>
              <a:buChar char="Ø"/>
            </a:pPr>
            <a:r>
              <a:rPr lang="fr-FR" sz="1600" dirty="0" smtClean="0">
                <a:latin typeface="Calibiri"/>
              </a:rPr>
              <a:t>Tout </a:t>
            </a:r>
            <a:r>
              <a:rPr lang="fr-FR" sz="1600" dirty="0">
                <a:latin typeface="Calibiri"/>
              </a:rPr>
              <a:t>le monde célèbre la fête.</a:t>
            </a:r>
          </a:p>
        </p:txBody>
      </p:sp>
    </p:spTree>
    <p:extLst>
      <p:ext uri="{BB962C8B-B14F-4D97-AF65-F5344CB8AC3E}">
        <p14:creationId xmlns:p14="http://schemas.microsoft.com/office/powerpoint/2010/main" val="369720888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55A69A5-9DE0-7981-C3E5-65AF97915BE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TextBox 32">
            <a:extLst>
              <a:ext uri="{FF2B5EF4-FFF2-40B4-BE49-F238E27FC236}">
                <a16:creationId xmlns:a16="http://schemas.microsoft.com/office/drawing/2014/main" id="{3BEB2FDD-17BB-2732-0C52-3739BF7A9659}"/>
              </a:ext>
            </a:extLst>
          </p:cNvPr>
          <p:cNvSpPr txBox="1"/>
          <p:nvPr/>
        </p:nvSpPr>
        <p:spPr>
          <a:xfrm>
            <a:off x="8111839" y="1137048"/>
            <a:ext cx="91214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1" i="0" u="none" strike="noStrike" kern="1200" cap="none" spc="0" normalizeH="0" baseline="0" noProof="0" dirty="0" err="1">
                <a:ln>
                  <a:noFill/>
                </a:ln>
                <a:solidFill>
                  <a:srgbClr val="4EA72E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Post-test</a:t>
            </a:r>
            <a:endParaRPr kumimoji="0" lang="fr-FR" sz="1400" b="1" i="0" u="none" strike="noStrike" kern="1200" cap="none" spc="0" normalizeH="0" baseline="0" noProof="0" dirty="0">
              <a:ln>
                <a:noFill/>
              </a:ln>
              <a:solidFill>
                <a:srgbClr val="4EA72E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grpSp>
        <p:nvGrpSpPr>
          <p:cNvPr id="34" name="Group 33">
            <a:extLst>
              <a:ext uri="{FF2B5EF4-FFF2-40B4-BE49-F238E27FC236}">
                <a16:creationId xmlns:a16="http://schemas.microsoft.com/office/drawing/2014/main" id="{5FBEA9D3-2E76-1D25-99CE-1F15ABE3CD81}"/>
              </a:ext>
            </a:extLst>
          </p:cNvPr>
          <p:cNvGrpSpPr/>
          <p:nvPr/>
        </p:nvGrpSpPr>
        <p:grpSpPr>
          <a:xfrm>
            <a:off x="7672180" y="1059158"/>
            <a:ext cx="1436644" cy="1294519"/>
            <a:chOff x="1007340" y="1589285"/>
            <a:chExt cx="914400" cy="1831671"/>
          </a:xfrm>
        </p:grpSpPr>
        <p:sp>
          <p:nvSpPr>
            <p:cNvPr id="35" name="Oval 34">
              <a:extLst>
                <a:ext uri="{FF2B5EF4-FFF2-40B4-BE49-F238E27FC236}">
                  <a16:creationId xmlns:a16="http://schemas.microsoft.com/office/drawing/2014/main" id="{A2C18C71-6A33-B143-1504-94BBEADB16CC}"/>
                </a:ext>
              </a:extLst>
            </p:cNvPr>
            <p:cNvSpPr/>
            <p:nvPr/>
          </p:nvSpPr>
          <p:spPr>
            <a:xfrm>
              <a:off x="1007340" y="1589285"/>
              <a:ext cx="914400" cy="681568"/>
            </a:xfrm>
            <a:prstGeom prst="ellipse">
              <a:avLst/>
            </a:prstGeom>
            <a:noFill/>
            <a:ln>
              <a:solidFill>
                <a:srgbClr val="BFBFB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3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cxnSp>
          <p:nvCxnSpPr>
            <p:cNvPr id="36" name="Straight Connector 35">
              <a:extLst>
                <a:ext uri="{FF2B5EF4-FFF2-40B4-BE49-F238E27FC236}">
                  <a16:creationId xmlns:a16="http://schemas.microsoft.com/office/drawing/2014/main" id="{5C15E87B-C7C1-29B0-A8B5-84FE1CC0B840}"/>
                </a:ext>
              </a:extLst>
            </p:cNvPr>
            <p:cNvCxnSpPr>
              <a:cxnSpLocks/>
              <a:stCxn id="35" idx="4"/>
            </p:cNvCxnSpPr>
            <p:nvPr/>
          </p:nvCxnSpPr>
          <p:spPr>
            <a:xfrm>
              <a:off x="1464540" y="2270853"/>
              <a:ext cx="1959" cy="1150103"/>
            </a:xfrm>
            <a:prstGeom prst="line">
              <a:avLst/>
            </a:prstGeom>
            <a:ln>
              <a:solidFill>
                <a:srgbClr val="A6A6A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0" name="Pentagon 3">
            <a:extLst>
              <a:ext uri="{FF2B5EF4-FFF2-40B4-BE49-F238E27FC236}">
                <a16:creationId xmlns:a16="http://schemas.microsoft.com/office/drawing/2014/main" id="{9DC24E7A-C759-D70C-4B5E-57312B042067}"/>
              </a:ext>
            </a:extLst>
          </p:cNvPr>
          <p:cNvSpPr/>
          <p:nvPr/>
        </p:nvSpPr>
        <p:spPr>
          <a:xfrm>
            <a:off x="562384" y="2308578"/>
            <a:ext cx="353995" cy="1174558"/>
          </a:xfrm>
          <a:prstGeom prst="homePlate">
            <a:avLst>
              <a:gd name="adj" fmla="val 20000"/>
            </a:avLst>
          </a:prstGeom>
          <a:solidFill>
            <a:schemeClr val="accent1"/>
          </a:solidFill>
          <a:ln w="25400" cap="flat" cmpd="sng" algn="ctr">
            <a:solidFill>
              <a:schemeClr val="lt1"/>
            </a:solidFill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  <a:sp3d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800" b="1" i="1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glow>
                    <a:scrgbClr r="0" g="0" b="0"/>
                  </a:glow>
                </a:effectLst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S1</a:t>
            </a:r>
          </a:p>
        </p:txBody>
      </p:sp>
      <p:sp>
        <p:nvSpPr>
          <p:cNvPr id="52" name="Chevron 5">
            <a:extLst>
              <a:ext uri="{FF2B5EF4-FFF2-40B4-BE49-F238E27FC236}">
                <a16:creationId xmlns:a16="http://schemas.microsoft.com/office/drawing/2014/main" id="{A328255F-4DC0-ABF4-AE19-90443670F2DD}"/>
              </a:ext>
            </a:extLst>
          </p:cNvPr>
          <p:cNvSpPr/>
          <p:nvPr/>
        </p:nvSpPr>
        <p:spPr>
          <a:xfrm>
            <a:off x="1577824" y="2308578"/>
            <a:ext cx="403488" cy="1174558"/>
          </a:xfrm>
          <a:prstGeom prst="chevron">
            <a:avLst>
              <a:gd name="adj" fmla="val 20000"/>
            </a:avLst>
          </a:prstGeom>
          <a:solidFill>
            <a:schemeClr val="tx2">
              <a:lumMod val="50000"/>
              <a:lumOff val="50000"/>
            </a:schemeClr>
          </a:solidFill>
          <a:ln w="25400" cap="flat" cmpd="sng" algn="ctr">
            <a:solidFill>
              <a:schemeClr val="lt1"/>
            </a:solidFill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  <a:sp3d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800" b="1" i="1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glow>
                    <a:scrgbClr r="0" g="0" b="0"/>
                  </a:glow>
                </a:effectLst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S4</a:t>
            </a:r>
          </a:p>
        </p:txBody>
      </p:sp>
      <p:sp>
        <p:nvSpPr>
          <p:cNvPr id="3" name="Pentagon 3">
            <a:extLst>
              <a:ext uri="{FF2B5EF4-FFF2-40B4-BE49-F238E27FC236}">
                <a16:creationId xmlns:a16="http://schemas.microsoft.com/office/drawing/2014/main" id="{262360AF-516E-0EE4-E95D-2327EB6A5598}"/>
              </a:ext>
            </a:extLst>
          </p:cNvPr>
          <p:cNvSpPr/>
          <p:nvPr/>
        </p:nvSpPr>
        <p:spPr>
          <a:xfrm>
            <a:off x="931917" y="2308578"/>
            <a:ext cx="353995" cy="1174558"/>
          </a:xfrm>
          <a:prstGeom prst="homePlate">
            <a:avLst>
              <a:gd name="adj" fmla="val 20000"/>
            </a:avLst>
          </a:prstGeom>
          <a:solidFill>
            <a:schemeClr val="accent1"/>
          </a:solidFill>
          <a:ln w="25400" cap="flat" cmpd="sng" algn="ctr">
            <a:solidFill>
              <a:schemeClr val="lt1"/>
            </a:solidFill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  <a:sp3d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800" b="1" i="1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glow>
                    <a:scrgbClr r="0" g="0" b="0"/>
                  </a:glow>
                </a:effectLst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S2</a:t>
            </a:r>
          </a:p>
        </p:txBody>
      </p:sp>
      <p:sp>
        <p:nvSpPr>
          <p:cNvPr id="4" name="Pentagon 3">
            <a:extLst>
              <a:ext uri="{FF2B5EF4-FFF2-40B4-BE49-F238E27FC236}">
                <a16:creationId xmlns:a16="http://schemas.microsoft.com/office/drawing/2014/main" id="{4C8E540E-290A-517F-09D6-D2F453FC91EF}"/>
              </a:ext>
            </a:extLst>
          </p:cNvPr>
          <p:cNvSpPr/>
          <p:nvPr/>
        </p:nvSpPr>
        <p:spPr>
          <a:xfrm>
            <a:off x="1273123" y="2308578"/>
            <a:ext cx="353995" cy="1174558"/>
          </a:xfrm>
          <a:prstGeom prst="homePlate">
            <a:avLst>
              <a:gd name="adj" fmla="val 20000"/>
            </a:avLst>
          </a:prstGeom>
          <a:solidFill>
            <a:schemeClr val="accent1"/>
          </a:solidFill>
          <a:ln w="25400" cap="flat" cmpd="sng" algn="ctr">
            <a:solidFill>
              <a:schemeClr val="lt1"/>
            </a:solidFill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  <a:sp3d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800" b="1" i="1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glow>
                    <a:scrgbClr r="0" g="0" b="0"/>
                  </a:glow>
                </a:effectLst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S3</a:t>
            </a:r>
          </a:p>
        </p:txBody>
      </p:sp>
      <p:sp>
        <p:nvSpPr>
          <p:cNvPr id="6" name="Pentagon 3">
            <a:extLst>
              <a:ext uri="{FF2B5EF4-FFF2-40B4-BE49-F238E27FC236}">
                <a16:creationId xmlns:a16="http://schemas.microsoft.com/office/drawing/2014/main" id="{065A1F34-66DD-6B30-B6D6-CC68923B342C}"/>
              </a:ext>
            </a:extLst>
          </p:cNvPr>
          <p:cNvSpPr/>
          <p:nvPr/>
        </p:nvSpPr>
        <p:spPr>
          <a:xfrm>
            <a:off x="1987753" y="2308578"/>
            <a:ext cx="353995" cy="1174558"/>
          </a:xfrm>
          <a:prstGeom prst="homePlate">
            <a:avLst>
              <a:gd name="adj" fmla="val 20000"/>
            </a:avLst>
          </a:prstGeom>
          <a:solidFill>
            <a:schemeClr val="accent1"/>
          </a:solidFill>
          <a:ln w="25400" cap="flat" cmpd="sng" algn="ctr">
            <a:solidFill>
              <a:schemeClr val="lt1"/>
            </a:solidFill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  <a:sp3d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800" b="1" i="1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glow>
                    <a:scrgbClr r="0" g="0" b="0"/>
                  </a:glow>
                </a:effectLst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S5</a:t>
            </a:r>
          </a:p>
        </p:txBody>
      </p:sp>
      <p:sp>
        <p:nvSpPr>
          <p:cNvPr id="7" name="Chevron 5">
            <a:extLst>
              <a:ext uri="{FF2B5EF4-FFF2-40B4-BE49-F238E27FC236}">
                <a16:creationId xmlns:a16="http://schemas.microsoft.com/office/drawing/2014/main" id="{DC7608AB-D0B9-014D-E349-23C2462A5C3F}"/>
              </a:ext>
            </a:extLst>
          </p:cNvPr>
          <p:cNvSpPr/>
          <p:nvPr/>
        </p:nvSpPr>
        <p:spPr>
          <a:xfrm>
            <a:off x="3042608" y="2308578"/>
            <a:ext cx="403488" cy="1174558"/>
          </a:xfrm>
          <a:prstGeom prst="chevron">
            <a:avLst>
              <a:gd name="adj" fmla="val 20000"/>
            </a:avLst>
          </a:prstGeom>
          <a:solidFill>
            <a:schemeClr val="tx2">
              <a:lumMod val="50000"/>
              <a:lumOff val="50000"/>
            </a:schemeClr>
          </a:solidFill>
          <a:ln w="25400" cap="flat" cmpd="sng" algn="ctr">
            <a:solidFill>
              <a:schemeClr val="lt1"/>
            </a:solidFill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  <a:sp3d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800" b="1" i="1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glow>
                    <a:scrgbClr r="0" g="0" b="0"/>
                  </a:glow>
                </a:effectLst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S8</a:t>
            </a:r>
          </a:p>
        </p:txBody>
      </p:sp>
      <p:sp>
        <p:nvSpPr>
          <p:cNvPr id="8" name="Pentagon 3">
            <a:extLst>
              <a:ext uri="{FF2B5EF4-FFF2-40B4-BE49-F238E27FC236}">
                <a16:creationId xmlns:a16="http://schemas.microsoft.com/office/drawing/2014/main" id="{1151A1B9-CEDF-B322-E1DA-C31D096CF78C}"/>
              </a:ext>
            </a:extLst>
          </p:cNvPr>
          <p:cNvSpPr/>
          <p:nvPr/>
        </p:nvSpPr>
        <p:spPr>
          <a:xfrm>
            <a:off x="2354543" y="2308578"/>
            <a:ext cx="353995" cy="1174558"/>
          </a:xfrm>
          <a:prstGeom prst="homePlate">
            <a:avLst>
              <a:gd name="adj" fmla="val 20000"/>
            </a:avLst>
          </a:prstGeom>
          <a:solidFill>
            <a:schemeClr val="accent1"/>
          </a:solidFill>
          <a:ln w="25400" cap="flat" cmpd="sng" algn="ctr">
            <a:solidFill>
              <a:schemeClr val="lt1"/>
            </a:solidFill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  <a:sp3d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800" b="1" i="1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glow>
                    <a:scrgbClr r="0" g="0" b="0"/>
                  </a:glow>
                </a:effectLst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S6</a:t>
            </a:r>
          </a:p>
        </p:txBody>
      </p:sp>
      <p:sp>
        <p:nvSpPr>
          <p:cNvPr id="9" name="Pentagon 3">
            <a:extLst>
              <a:ext uri="{FF2B5EF4-FFF2-40B4-BE49-F238E27FC236}">
                <a16:creationId xmlns:a16="http://schemas.microsoft.com/office/drawing/2014/main" id="{B1147BBE-F73D-FC97-C5BB-39A3928FC767}"/>
              </a:ext>
            </a:extLst>
          </p:cNvPr>
          <p:cNvSpPr/>
          <p:nvPr/>
        </p:nvSpPr>
        <p:spPr>
          <a:xfrm>
            <a:off x="2737907" y="2308578"/>
            <a:ext cx="353995" cy="1174558"/>
          </a:xfrm>
          <a:prstGeom prst="homePlate">
            <a:avLst>
              <a:gd name="adj" fmla="val 20000"/>
            </a:avLst>
          </a:prstGeom>
          <a:solidFill>
            <a:schemeClr val="accent1"/>
          </a:solidFill>
          <a:ln w="25400" cap="flat" cmpd="sng" algn="ctr">
            <a:solidFill>
              <a:schemeClr val="lt1"/>
            </a:solidFill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  <a:sp3d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800" b="1" i="1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glow>
                    <a:scrgbClr r="0" g="0" b="0"/>
                  </a:glow>
                </a:effectLst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S7</a:t>
            </a:r>
          </a:p>
        </p:txBody>
      </p:sp>
      <p:sp>
        <p:nvSpPr>
          <p:cNvPr id="10" name="Pentagon 3">
            <a:extLst>
              <a:ext uri="{FF2B5EF4-FFF2-40B4-BE49-F238E27FC236}">
                <a16:creationId xmlns:a16="http://schemas.microsoft.com/office/drawing/2014/main" id="{33447F08-FD33-4E99-B10D-86F717FCB2CC}"/>
              </a:ext>
            </a:extLst>
          </p:cNvPr>
          <p:cNvSpPr/>
          <p:nvPr/>
        </p:nvSpPr>
        <p:spPr>
          <a:xfrm>
            <a:off x="3460935" y="2308578"/>
            <a:ext cx="353995" cy="1174558"/>
          </a:xfrm>
          <a:prstGeom prst="homePlate">
            <a:avLst>
              <a:gd name="adj" fmla="val 20000"/>
            </a:avLst>
          </a:prstGeom>
          <a:solidFill>
            <a:schemeClr val="accent1"/>
          </a:solidFill>
          <a:ln w="25400" cap="flat" cmpd="sng" algn="ctr">
            <a:solidFill>
              <a:schemeClr val="lt1"/>
            </a:solidFill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  <a:sp3d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800" b="1" i="1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glow>
                    <a:scrgbClr r="0" g="0" b="0"/>
                  </a:glow>
                </a:effectLst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S9</a:t>
            </a:r>
          </a:p>
        </p:txBody>
      </p:sp>
      <p:sp>
        <p:nvSpPr>
          <p:cNvPr id="11" name="Chevron 5">
            <a:extLst>
              <a:ext uri="{FF2B5EF4-FFF2-40B4-BE49-F238E27FC236}">
                <a16:creationId xmlns:a16="http://schemas.microsoft.com/office/drawing/2014/main" id="{251D8E2B-4B2A-BFFD-2C8D-307059340050}"/>
              </a:ext>
            </a:extLst>
          </p:cNvPr>
          <p:cNvSpPr/>
          <p:nvPr/>
        </p:nvSpPr>
        <p:spPr>
          <a:xfrm>
            <a:off x="4487028" y="2308578"/>
            <a:ext cx="483783" cy="1174558"/>
          </a:xfrm>
          <a:prstGeom prst="chevron">
            <a:avLst>
              <a:gd name="adj" fmla="val 20000"/>
            </a:avLst>
          </a:prstGeom>
          <a:solidFill>
            <a:schemeClr val="tx2">
              <a:lumMod val="50000"/>
              <a:lumOff val="50000"/>
            </a:schemeClr>
          </a:solidFill>
          <a:ln w="25400" cap="flat" cmpd="sng" algn="ctr">
            <a:solidFill>
              <a:schemeClr val="lt1"/>
            </a:solidFill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  <a:sp3d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800" b="1" i="1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glow>
                    <a:scrgbClr r="0" g="0" b="0"/>
                  </a:glow>
                </a:effectLst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S12</a:t>
            </a:r>
          </a:p>
        </p:txBody>
      </p:sp>
      <p:sp>
        <p:nvSpPr>
          <p:cNvPr id="12" name="Pentagon 3">
            <a:extLst>
              <a:ext uri="{FF2B5EF4-FFF2-40B4-BE49-F238E27FC236}">
                <a16:creationId xmlns:a16="http://schemas.microsoft.com/office/drawing/2014/main" id="{3F7152CF-34E6-6DCE-6ADA-72187871F43D}"/>
              </a:ext>
            </a:extLst>
          </p:cNvPr>
          <p:cNvSpPr/>
          <p:nvPr/>
        </p:nvSpPr>
        <p:spPr>
          <a:xfrm>
            <a:off x="3823922" y="2308578"/>
            <a:ext cx="353995" cy="1174558"/>
          </a:xfrm>
          <a:prstGeom prst="homePlate">
            <a:avLst>
              <a:gd name="adj" fmla="val 20000"/>
            </a:avLst>
          </a:prstGeom>
          <a:solidFill>
            <a:schemeClr val="accent1"/>
          </a:solidFill>
          <a:ln w="25400" cap="flat" cmpd="sng" algn="ctr">
            <a:solidFill>
              <a:schemeClr val="lt1"/>
            </a:solidFill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  <a:sp3d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800" b="1" i="1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glow>
                    <a:scrgbClr r="0" g="0" b="0"/>
                  </a:glow>
                </a:effectLst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S10</a:t>
            </a:r>
          </a:p>
        </p:txBody>
      </p:sp>
      <p:sp>
        <p:nvSpPr>
          <p:cNvPr id="13" name="Pentagon 3">
            <a:extLst>
              <a:ext uri="{FF2B5EF4-FFF2-40B4-BE49-F238E27FC236}">
                <a16:creationId xmlns:a16="http://schemas.microsoft.com/office/drawing/2014/main" id="{310D7C41-B549-C51D-923E-D01C32A3F5A4}"/>
              </a:ext>
            </a:extLst>
          </p:cNvPr>
          <p:cNvSpPr/>
          <p:nvPr/>
        </p:nvSpPr>
        <p:spPr>
          <a:xfrm>
            <a:off x="4181591" y="2302379"/>
            <a:ext cx="353995" cy="1174558"/>
          </a:xfrm>
          <a:prstGeom prst="homePlate">
            <a:avLst>
              <a:gd name="adj" fmla="val 20000"/>
            </a:avLst>
          </a:prstGeom>
          <a:solidFill>
            <a:schemeClr val="accent1"/>
          </a:solidFill>
          <a:ln w="25400" cap="flat" cmpd="sng" algn="ctr">
            <a:solidFill>
              <a:schemeClr val="lt1"/>
            </a:solidFill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  <a:sp3d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800" b="1" i="1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glow>
                    <a:scrgbClr r="0" g="0" b="0"/>
                  </a:glow>
                </a:effectLst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S11</a:t>
            </a:r>
          </a:p>
        </p:txBody>
      </p:sp>
      <p:cxnSp>
        <p:nvCxnSpPr>
          <p:cNvPr id="23" name="Straight Connector 35">
            <a:extLst>
              <a:ext uri="{FF2B5EF4-FFF2-40B4-BE49-F238E27FC236}">
                <a16:creationId xmlns:a16="http://schemas.microsoft.com/office/drawing/2014/main" id="{E3D0EE8E-56B7-7EA9-51A4-BCB95DF71898}"/>
              </a:ext>
            </a:extLst>
          </p:cNvPr>
          <p:cNvCxnSpPr/>
          <p:nvPr/>
        </p:nvCxnSpPr>
        <p:spPr>
          <a:xfrm>
            <a:off x="5121381" y="1699549"/>
            <a:ext cx="3078" cy="622583"/>
          </a:xfrm>
          <a:prstGeom prst="line">
            <a:avLst/>
          </a:prstGeom>
          <a:ln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Oval 34">
            <a:extLst>
              <a:ext uri="{FF2B5EF4-FFF2-40B4-BE49-F238E27FC236}">
                <a16:creationId xmlns:a16="http://schemas.microsoft.com/office/drawing/2014/main" id="{5A6E13B6-48CF-E828-1CE3-F510889B3475}"/>
              </a:ext>
            </a:extLst>
          </p:cNvPr>
          <p:cNvSpPr/>
          <p:nvPr/>
        </p:nvSpPr>
        <p:spPr>
          <a:xfrm>
            <a:off x="4467925" y="1201983"/>
            <a:ext cx="1227698" cy="476674"/>
          </a:xfrm>
          <a:prstGeom prst="ellipse">
            <a:avLst/>
          </a:prstGeom>
          <a:noFill/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srgbClr val="4EA72E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Révision</a:t>
            </a:r>
            <a:endParaRPr kumimoji="0" lang="fr-FR" sz="1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2" name="Pentagon 3">
            <a:extLst>
              <a:ext uri="{FF2B5EF4-FFF2-40B4-BE49-F238E27FC236}">
                <a16:creationId xmlns:a16="http://schemas.microsoft.com/office/drawing/2014/main" id="{61A71121-6E5F-9DE7-AC4F-C06C59D90C4B}"/>
              </a:ext>
            </a:extLst>
          </p:cNvPr>
          <p:cNvSpPr/>
          <p:nvPr/>
        </p:nvSpPr>
        <p:spPr>
          <a:xfrm>
            <a:off x="4970811" y="2322810"/>
            <a:ext cx="400410" cy="1174558"/>
          </a:xfrm>
          <a:prstGeom prst="homePlate">
            <a:avLst>
              <a:gd name="adj" fmla="val 20000"/>
            </a:avLst>
          </a:prstGeom>
          <a:solidFill>
            <a:srgbClr val="FFC000"/>
          </a:solidFill>
          <a:ln w="25400" cap="flat" cmpd="sng" algn="ctr">
            <a:solidFill>
              <a:schemeClr val="lt1"/>
            </a:solidFill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  <a:sp3d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800" b="1" i="1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glow>
                    <a:scrgbClr r="0" g="0" b="0"/>
                  </a:glow>
                </a:effectLst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S13</a:t>
            </a:r>
          </a:p>
        </p:txBody>
      </p:sp>
      <p:sp>
        <p:nvSpPr>
          <p:cNvPr id="38" name="Pentagon 3">
            <a:extLst>
              <a:ext uri="{FF2B5EF4-FFF2-40B4-BE49-F238E27FC236}">
                <a16:creationId xmlns:a16="http://schemas.microsoft.com/office/drawing/2014/main" id="{C0041B30-E4E1-62A7-BB5D-0B2C09D78EE3}"/>
              </a:ext>
            </a:extLst>
          </p:cNvPr>
          <p:cNvSpPr/>
          <p:nvPr/>
        </p:nvSpPr>
        <p:spPr>
          <a:xfrm>
            <a:off x="5382297" y="2322810"/>
            <a:ext cx="400410" cy="1174558"/>
          </a:xfrm>
          <a:prstGeom prst="homePlate">
            <a:avLst>
              <a:gd name="adj" fmla="val 20000"/>
            </a:avLst>
          </a:prstGeom>
          <a:solidFill>
            <a:srgbClr val="FFC000"/>
          </a:solidFill>
          <a:ln w="25400" cap="flat" cmpd="sng" algn="ctr">
            <a:solidFill>
              <a:schemeClr val="lt1"/>
            </a:solidFill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  <a:sp3d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800" b="1" i="1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glow>
                    <a:scrgbClr r="0" g="0" b="0"/>
                  </a:glow>
                </a:effectLst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S14</a:t>
            </a:r>
          </a:p>
        </p:txBody>
      </p:sp>
      <p:sp>
        <p:nvSpPr>
          <p:cNvPr id="39" name="Oval 34">
            <a:extLst>
              <a:ext uri="{FF2B5EF4-FFF2-40B4-BE49-F238E27FC236}">
                <a16:creationId xmlns:a16="http://schemas.microsoft.com/office/drawing/2014/main" id="{8C3AEFF5-D06D-5BD6-9A7E-9B9AB9A03011}"/>
              </a:ext>
            </a:extLst>
          </p:cNvPr>
          <p:cNvSpPr/>
          <p:nvPr/>
        </p:nvSpPr>
        <p:spPr>
          <a:xfrm>
            <a:off x="4970812" y="4148096"/>
            <a:ext cx="1300530" cy="502681"/>
          </a:xfrm>
          <a:prstGeom prst="ellipse">
            <a:avLst/>
          </a:prstGeom>
          <a:noFill/>
          <a:ln>
            <a:solidFill>
              <a:srgbClr val="BFBFB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srgbClr val="4EA72E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Test de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srgbClr val="4EA72E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validation</a:t>
            </a:r>
          </a:p>
        </p:txBody>
      </p:sp>
      <p:cxnSp>
        <p:nvCxnSpPr>
          <p:cNvPr id="43" name="Straight Connector 35">
            <a:extLst>
              <a:ext uri="{FF2B5EF4-FFF2-40B4-BE49-F238E27FC236}">
                <a16:creationId xmlns:a16="http://schemas.microsoft.com/office/drawing/2014/main" id="{9EF23640-7160-6E89-19CE-173D8F1B7F1E}"/>
              </a:ext>
            </a:extLst>
          </p:cNvPr>
          <p:cNvCxnSpPr/>
          <p:nvPr/>
        </p:nvCxnSpPr>
        <p:spPr>
          <a:xfrm>
            <a:off x="5582363" y="3514744"/>
            <a:ext cx="3078" cy="622583"/>
          </a:xfrm>
          <a:prstGeom prst="line">
            <a:avLst/>
          </a:prstGeom>
          <a:ln>
            <a:solidFill>
              <a:srgbClr val="A6A6A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Pentagon 3">
            <a:extLst>
              <a:ext uri="{FF2B5EF4-FFF2-40B4-BE49-F238E27FC236}">
                <a16:creationId xmlns:a16="http://schemas.microsoft.com/office/drawing/2014/main" id="{B143BD8B-D26F-B6FD-21B9-A26BBD94E5E8}"/>
              </a:ext>
            </a:extLst>
          </p:cNvPr>
          <p:cNvSpPr/>
          <p:nvPr/>
        </p:nvSpPr>
        <p:spPr>
          <a:xfrm>
            <a:off x="5846662" y="2307270"/>
            <a:ext cx="353995" cy="592403"/>
          </a:xfrm>
          <a:prstGeom prst="homePlate">
            <a:avLst>
              <a:gd name="adj" fmla="val 20000"/>
            </a:avLst>
          </a:prstGeom>
          <a:solidFill>
            <a:schemeClr val="accent1"/>
          </a:solidFill>
          <a:ln w="25400" cap="flat" cmpd="sng" algn="ctr">
            <a:solidFill>
              <a:schemeClr val="lt1"/>
            </a:solidFill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  <a:sp3d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800" b="1" i="1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glow>
                    <a:scrgbClr r="0" g="0" b="0"/>
                  </a:glow>
                </a:effectLst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S15</a:t>
            </a:r>
          </a:p>
        </p:txBody>
      </p:sp>
      <p:sp>
        <p:nvSpPr>
          <p:cNvPr id="45" name="Chevron 5">
            <a:extLst>
              <a:ext uri="{FF2B5EF4-FFF2-40B4-BE49-F238E27FC236}">
                <a16:creationId xmlns:a16="http://schemas.microsoft.com/office/drawing/2014/main" id="{03003983-FDB1-38D5-5625-D434FB1F0FE3}"/>
              </a:ext>
            </a:extLst>
          </p:cNvPr>
          <p:cNvSpPr/>
          <p:nvPr/>
        </p:nvSpPr>
        <p:spPr>
          <a:xfrm>
            <a:off x="6862102" y="2307270"/>
            <a:ext cx="483782" cy="592403"/>
          </a:xfrm>
          <a:prstGeom prst="chevron">
            <a:avLst>
              <a:gd name="adj" fmla="val 20000"/>
            </a:avLst>
          </a:prstGeom>
          <a:solidFill>
            <a:schemeClr val="tx2">
              <a:lumMod val="50000"/>
              <a:lumOff val="50000"/>
            </a:schemeClr>
          </a:solidFill>
          <a:ln w="25400" cap="flat" cmpd="sng" algn="ctr">
            <a:solidFill>
              <a:schemeClr val="lt1"/>
            </a:solidFill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  <a:sp3d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800" b="1" i="1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glow>
                    <a:scrgbClr r="0" g="0" b="0"/>
                  </a:glow>
                </a:effectLst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S18</a:t>
            </a:r>
          </a:p>
        </p:txBody>
      </p:sp>
      <p:sp>
        <p:nvSpPr>
          <p:cNvPr id="46" name="Pentagon 3">
            <a:extLst>
              <a:ext uri="{FF2B5EF4-FFF2-40B4-BE49-F238E27FC236}">
                <a16:creationId xmlns:a16="http://schemas.microsoft.com/office/drawing/2014/main" id="{1E7C6315-685F-F557-7700-2B1AEDF55C5B}"/>
              </a:ext>
            </a:extLst>
          </p:cNvPr>
          <p:cNvSpPr/>
          <p:nvPr/>
        </p:nvSpPr>
        <p:spPr>
          <a:xfrm>
            <a:off x="6216195" y="2307270"/>
            <a:ext cx="353995" cy="592403"/>
          </a:xfrm>
          <a:prstGeom prst="homePlate">
            <a:avLst>
              <a:gd name="adj" fmla="val 20000"/>
            </a:avLst>
          </a:prstGeom>
          <a:solidFill>
            <a:schemeClr val="accent1"/>
          </a:solidFill>
          <a:ln w="25400" cap="flat" cmpd="sng" algn="ctr">
            <a:solidFill>
              <a:schemeClr val="lt1"/>
            </a:solidFill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  <a:sp3d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800" b="1" i="1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glow>
                    <a:scrgbClr r="0" g="0" b="0"/>
                  </a:glow>
                </a:effectLst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S16</a:t>
            </a:r>
          </a:p>
        </p:txBody>
      </p:sp>
      <p:sp>
        <p:nvSpPr>
          <p:cNvPr id="47" name="Pentagon 3">
            <a:extLst>
              <a:ext uri="{FF2B5EF4-FFF2-40B4-BE49-F238E27FC236}">
                <a16:creationId xmlns:a16="http://schemas.microsoft.com/office/drawing/2014/main" id="{9327764B-F8FC-3A3F-747A-4674DDDEB0D1}"/>
              </a:ext>
            </a:extLst>
          </p:cNvPr>
          <p:cNvSpPr/>
          <p:nvPr/>
        </p:nvSpPr>
        <p:spPr>
          <a:xfrm>
            <a:off x="6557401" y="2307270"/>
            <a:ext cx="353995" cy="592403"/>
          </a:xfrm>
          <a:prstGeom prst="homePlate">
            <a:avLst>
              <a:gd name="adj" fmla="val 20000"/>
            </a:avLst>
          </a:prstGeom>
          <a:solidFill>
            <a:schemeClr val="accent1"/>
          </a:solidFill>
          <a:ln w="25400" cap="flat" cmpd="sng" algn="ctr">
            <a:solidFill>
              <a:schemeClr val="lt1"/>
            </a:solidFill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  <a:sp3d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800" b="1" i="1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glow>
                    <a:scrgbClr r="0" g="0" b="0"/>
                  </a:glow>
                </a:effectLst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S17</a:t>
            </a:r>
          </a:p>
        </p:txBody>
      </p:sp>
      <p:sp>
        <p:nvSpPr>
          <p:cNvPr id="48" name="Pentagon 3">
            <a:extLst>
              <a:ext uri="{FF2B5EF4-FFF2-40B4-BE49-F238E27FC236}">
                <a16:creationId xmlns:a16="http://schemas.microsoft.com/office/drawing/2014/main" id="{B181AA94-1658-4B6B-C062-B776595739F5}"/>
              </a:ext>
            </a:extLst>
          </p:cNvPr>
          <p:cNvSpPr/>
          <p:nvPr/>
        </p:nvSpPr>
        <p:spPr>
          <a:xfrm>
            <a:off x="7399064" y="2307270"/>
            <a:ext cx="353995" cy="592403"/>
          </a:xfrm>
          <a:prstGeom prst="homePlate">
            <a:avLst>
              <a:gd name="adj" fmla="val 20000"/>
            </a:avLst>
          </a:prstGeom>
          <a:solidFill>
            <a:schemeClr val="accent1"/>
          </a:solidFill>
          <a:ln w="25400" cap="flat" cmpd="sng" algn="ctr">
            <a:solidFill>
              <a:schemeClr val="lt1"/>
            </a:solidFill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  <a:sp3d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800" b="1" i="1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glow>
                    <a:scrgbClr r="0" g="0" b="0"/>
                  </a:glow>
                </a:effectLst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S19</a:t>
            </a:r>
          </a:p>
        </p:txBody>
      </p:sp>
      <p:sp>
        <p:nvSpPr>
          <p:cNvPr id="50" name="Pentagon 3">
            <a:extLst>
              <a:ext uri="{FF2B5EF4-FFF2-40B4-BE49-F238E27FC236}">
                <a16:creationId xmlns:a16="http://schemas.microsoft.com/office/drawing/2014/main" id="{8D45F1B3-554F-F572-3F24-B51B0E4827EE}"/>
              </a:ext>
            </a:extLst>
          </p:cNvPr>
          <p:cNvSpPr/>
          <p:nvPr/>
        </p:nvSpPr>
        <p:spPr>
          <a:xfrm>
            <a:off x="7768597" y="2307270"/>
            <a:ext cx="353995" cy="592403"/>
          </a:xfrm>
          <a:prstGeom prst="homePlate">
            <a:avLst>
              <a:gd name="adj" fmla="val 20000"/>
            </a:avLst>
          </a:prstGeom>
          <a:solidFill>
            <a:schemeClr val="accent1"/>
          </a:solidFill>
          <a:ln w="25400" cap="flat" cmpd="sng" algn="ctr">
            <a:solidFill>
              <a:schemeClr val="lt1"/>
            </a:solidFill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  <a:sp3d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800" b="1" i="1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glow>
                    <a:scrgbClr r="0" g="0" b="0"/>
                  </a:glow>
                </a:effectLst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S20</a:t>
            </a:r>
          </a:p>
        </p:txBody>
      </p:sp>
      <p:sp>
        <p:nvSpPr>
          <p:cNvPr id="41" name="Google Shape;853;p104">
            <a:extLst>
              <a:ext uri="{FF2B5EF4-FFF2-40B4-BE49-F238E27FC236}">
                <a16:creationId xmlns:a16="http://schemas.microsoft.com/office/drawing/2014/main" id="{06BDF3D4-E41F-F304-2B54-C5E61C3619AD}"/>
              </a:ext>
            </a:extLst>
          </p:cNvPr>
          <p:cNvSpPr/>
          <p:nvPr/>
        </p:nvSpPr>
        <p:spPr>
          <a:xfrm>
            <a:off x="619320" y="291433"/>
            <a:ext cx="7449654" cy="370579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68570" tIns="34271" rIns="68570" bIns="34271" anchor="t" anchorCtr="0" compatLnSpc="1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/>
                <a:ea typeface="Calibri"/>
                <a:cs typeface="Calibri"/>
              </a:rPr>
              <a:t>Repérage dans la période de remédiation </a:t>
            </a:r>
            <a:endParaRPr kumimoji="0" lang="fr-FR" sz="2400" b="0" i="1" u="none" strike="noStrike" kern="0" cap="none" spc="0" normalizeH="0" baseline="0" noProof="0" dirty="0">
              <a:ln>
                <a:noFill/>
              </a:ln>
              <a:solidFill>
                <a:srgbClr val="44546A"/>
              </a:solidFill>
              <a:effectLst/>
              <a:uLnTx/>
              <a:uFillTx/>
              <a:latin typeface="Calibri"/>
              <a:ea typeface="Calibri"/>
              <a:cs typeface="Calibri"/>
            </a:endParaRPr>
          </a:p>
        </p:txBody>
      </p:sp>
      <p:pic>
        <p:nvPicPr>
          <p:cNvPr id="49" name="Picture 2" descr="Image générée">
            <a:extLst>
              <a:ext uri="{FF2B5EF4-FFF2-40B4-BE49-F238E27FC236}">
                <a16:creationId xmlns:a16="http://schemas.microsoft.com/office/drawing/2014/main" id="{CB4B1285-D992-EF45-4014-F73DD8BE9B1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139474" y="113199"/>
            <a:ext cx="479846" cy="5632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4" name="Pentagon 3">
            <a:extLst>
              <a:ext uri="{FF2B5EF4-FFF2-40B4-BE49-F238E27FC236}">
                <a16:creationId xmlns:a16="http://schemas.microsoft.com/office/drawing/2014/main" id="{B143BD8B-D26F-B6FD-21B9-A26BBD94E5E8}"/>
              </a:ext>
            </a:extLst>
          </p:cNvPr>
          <p:cNvSpPr/>
          <p:nvPr/>
        </p:nvSpPr>
        <p:spPr>
          <a:xfrm>
            <a:off x="5849858" y="2935518"/>
            <a:ext cx="353995" cy="592403"/>
          </a:xfrm>
          <a:prstGeom prst="homePlate">
            <a:avLst>
              <a:gd name="adj" fmla="val 20000"/>
            </a:avLst>
          </a:prstGeom>
          <a:solidFill>
            <a:schemeClr val="accent1"/>
          </a:solidFill>
          <a:ln w="25400" cap="flat" cmpd="sng" algn="ctr">
            <a:solidFill>
              <a:schemeClr val="lt1"/>
            </a:solidFill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  <a:sp3d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800" b="1" i="1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glow>
                    <a:scrgbClr r="0" g="0" b="0"/>
                  </a:glow>
                </a:effectLst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S15</a:t>
            </a:r>
          </a:p>
        </p:txBody>
      </p:sp>
      <p:sp>
        <p:nvSpPr>
          <p:cNvPr id="65" name="Chevron 5">
            <a:extLst>
              <a:ext uri="{FF2B5EF4-FFF2-40B4-BE49-F238E27FC236}">
                <a16:creationId xmlns:a16="http://schemas.microsoft.com/office/drawing/2014/main" id="{03003983-FDB1-38D5-5625-D434FB1F0FE3}"/>
              </a:ext>
            </a:extLst>
          </p:cNvPr>
          <p:cNvSpPr/>
          <p:nvPr/>
        </p:nvSpPr>
        <p:spPr>
          <a:xfrm>
            <a:off x="6865298" y="2935518"/>
            <a:ext cx="483782" cy="592403"/>
          </a:xfrm>
          <a:prstGeom prst="chevron">
            <a:avLst>
              <a:gd name="adj" fmla="val 20000"/>
            </a:avLst>
          </a:prstGeom>
          <a:solidFill>
            <a:schemeClr val="tx2">
              <a:lumMod val="50000"/>
              <a:lumOff val="50000"/>
            </a:schemeClr>
          </a:solidFill>
          <a:ln w="25400" cap="flat" cmpd="sng" algn="ctr">
            <a:solidFill>
              <a:schemeClr val="lt1"/>
            </a:solidFill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  <a:sp3d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800" b="1" i="1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glow>
                    <a:scrgbClr r="0" g="0" b="0"/>
                  </a:glow>
                </a:effectLst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S18</a:t>
            </a:r>
          </a:p>
        </p:txBody>
      </p:sp>
      <p:sp>
        <p:nvSpPr>
          <p:cNvPr id="66" name="Pentagon 3">
            <a:extLst>
              <a:ext uri="{FF2B5EF4-FFF2-40B4-BE49-F238E27FC236}">
                <a16:creationId xmlns:a16="http://schemas.microsoft.com/office/drawing/2014/main" id="{1E7C6315-685F-F557-7700-2B1AEDF55C5B}"/>
              </a:ext>
            </a:extLst>
          </p:cNvPr>
          <p:cNvSpPr/>
          <p:nvPr/>
        </p:nvSpPr>
        <p:spPr>
          <a:xfrm>
            <a:off x="6219391" y="2935518"/>
            <a:ext cx="353995" cy="592403"/>
          </a:xfrm>
          <a:prstGeom prst="homePlate">
            <a:avLst>
              <a:gd name="adj" fmla="val 20000"/>
            </a:avLst>
          </a:prstGeom>
          <a:solidFill>
            <a:schemeClr val="accent1"/>
          </a:solidFill>
          <a:ln w="25400" cap="flat" cmpd="sng" algn="ctr">
            <a:solidFill>
              <a:schemeClr val="lt1"/>
            </a:solidFill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  <a:sp3d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800" b="1" i="1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glow>
                    <a:scrgbClr r="0" g="0" b="0"/>
                  </a:glow>
                </a:effectLst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S16</a:t>
            </a:r>
          </a:p>
        </p:txBody>
      </p:sp>
      <p:sp>
        <p:nvSpPr>
          <p:cNvPr id="67" name="Pentagon 3">
            <a:extLst>
              <a:ext uri="{FF2B5EF4-FFF2-40B4-BE49-F238E27FC236}">
                <a16:creationId xmlns:a16="http://schemas.microsoft.com/office/drawing/2014/main" id="{9327764B-F8FC-3A3F-747A-4674DDDEB0D1}"/>
              </a:ext>
            </a:extLst>
          </p:cNvPr>
          <p:cNvSpPr/>
          <p:nvPr/>
        </p:nvSpPr>
        <p:spPr>
          <a:xfrm>
            <a:off x="6560597" y="2935518"/>
            <a:ext cx="353995" cy="592403"/>
          </a:xfrm>
          <a:prstGeom prst="homePlate">
            <a:avLst>
              <a:gd name="adj" fmla="val 20000"/>
            </a:avLst>
          </a:prstGeom>
          <a:solidFill>
            <a:schemeClr val="accent1"/>
          </a:solidFill>
          <a:ln w="25400" cap="flat" cmpd="sng" algn="ctr">
            <a:solidFill>
              <a:schemeClr val="lt1"/>
            </a:solidFill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  <a:sp3d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800" b="1" i="1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glow>
                    <a:scrgbClr r="0" g="0" b="0"/>
                  </a:glow>
                </a:effectLst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S17</a:t>
            </a:r>
          </a:p>
        </p:txBody>
      </p:sp>
      <p:sp>
        <p:nvSpPr>
          <p:cNvPr id="68" name="Pentagon 3">
            <a:extLst>
              <a:ext uri="{FF2B5EF4-FFF2-40B4-BE49-F238E27FC236}">
                <a16:creationId xmlns:a16="http://schemas.microsoft.com/office/drawing/2014/main" id="{B181AA94-1658-4B6B-C062-B776595739F5}"/>
              </a:ext>
            </a:extLst>
          </p:cNvPr>
          <p:cNvSpPr/>
          <p:nvPr/>
        </p:nvSpPr>
        <p:spPr>
          <a:xfrm>
            <a:off x="7402260" y="2935518"/>
            <a:ext cx="353995" cy="592403"/>
          </a:xfrm>
          <a:prstGeom prst="homePlate">
            <a:avLst>
              <a:gd name="adj" fmla="val 20000"/>
            </a:avLst>
          </a:prstGeom>
          <a:solidFill>
            <a:schemeClr val="accent1"/>
          </a:solidFill>
          <a:ln w="25400" cap="flat" cmpd="sng" algn="ctr">
            <a:solidFill>
              <a:schemeClr val="lt1"/>
            </a:solidFill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  <a:sp3d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800" b="1" i="1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glow>
                    <a:scrgbClr r="0" g="0" b="0"/>
                  </a:glow>
                </a:effectLst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S19</a:t>
            </a:r>
          </a:p>
        </p:txBody>
      </p:sp>
      <p:sp>
        <p:nvSpPr>
          <p:cNvPr id="69" name="Pentagon 3">
            <a:extLst>
              <a:ext uri="{FF2B5EF4-FFF2-40B4-BE49-F238E27FC236}">
                <a16:creationId xmlns:a16="http://schemas.microsoft.com/office/drawing/2014/main" id="{8D45F1B3-554F-F572-3F24-B51B0E4827EE}"/>
              </a:ext>
            </a:extLst>
          </p:cNvPr>
          <p:cNvSpPr/>
          <p:nvPr/>
        </p:nvSpPr>
        <p:spPr>
          <a:xfrm>
            <a:off x="7771793" y="2935518"/>
            <a:ext cx="353995" cy="592403"/>
          </a:xfrm>
          <a:prstGeom prst="homePlate">
            <a:avLst>
              <a:gd name="adj" fmla="val 20000"/>
            </a:avLst>
          </a:prstGeom>
          <a:solidFill>
            <a:schemeClr val="accent1"/>
          </a:solidFill>
          <a:ln w="25400" cap="flat" cmpd="sng" algn="ctr">
            <a:solidFill>
              <a:schemeClr val="lt1"/>
            </a:solidFill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  <a:sp3d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800" b="1" i="1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glow>
                    <a:scrgbClr r="0" g="0" b="0"/>
                  </a:glow>
                </a:effectLst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S20</a:t>
            </a:r>
          </a:p>
        </p:txBody>
      </p:sp>
      <p:sp>
        <p:nvSpPr>
          <p:cNvPr id="14" name="ZoneTexte 13"/>
          <p:cNvSpPr txBox="1"/>
          <p:nvPr/>
        </p:nvSpPr>
        <p:spPr>
          <a:xfrm>
            <a:off x="5820036" y="2155275"/>
            <a:ext cx="2302556" cy="738152"/>
          </a:xfrm>
          <a:prstGeom prst="rect">
            <a:avLst/>
          </a:prstGeom>
          <a:noFill/>
          <a:ln w="28575">
            <a:solidFill>
              <a:schemeClr val="tx1"/>
            </a:solidFill>
            <a:prstDash val="sysDash"/>
          </a:ln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71" name="ZoneTexte 70"/>
          <p:cNvSpPr txBox="1"/>
          <p:nvPr/>
        </p:nvSpPr>
        <p:spPr>
          <a:xfrm>
            <a:off x="5820036" y="2931818"/>
            <a:ext cx="2302556" cy="738152"/>
          </a:xfrm>
          <a:prstGeom prst="rect">
            <a:avLst/>
          </a:prstGeom>
          <a:noFill/>
          <a:ln w="28575">
            <a:solidFill>
              <a:schemeClr val="tx1"/>
            </a:solidFill>
            <a:prstDash val="sysDash"/>
          </a:ln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72" name="Pentagon 3">
            <a:extLst>
              <a:ext uri="{FF2B5EF4-FFF2-40B4-BE49-F238E27FC236}">
                <a16:creationId xmlns:a16="http://schemas.microsoft.com/office/drawing/2014/main" id="{C0041B30-E4E1-62A7-BB5D-0B2C09D78EE3}"/>
              </a:ext>
            </a:extLst>
          </p:cNvPr>
          <p:cNvSpPr/>
          <p:nvPr/>
        </p:nvSpPr>
        <p:spPr>
          <a:xfrm>
            <a:off x="8189608" y="2313381"/>
            <a:ext cx="400410" cy="1214540"/>
          </a:xfrm>
          <a:prstGeom prst="homePlate">
            <a:avLst>
              <a:gd name="adj" fmla="val 20000"/>
            </a:avLst>
          </a:prstGeom>
          <a:solidFill>
            <a:srgbClr val="FFC000"/>
          </a:solidFill>
          <a:ln w="25400" cap="flat" cmpd="sng" algn="ctr">
            <a:solidFill>
              <a:schemeClr val="lt1"/>
            </a:solidFill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  <a:sp3d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800" b="1" i="1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glow>
                    <a:scrgbClr r="0" g="0" b="0"/>
                  </a:glow>
                </a:effectLst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S21</a:t>
            </a:r>
          </a:p>
        </p:txBody>
      </p:sp>
      <p:cxnSp>
        <p:nvCxnSpPr>
          <p:cNvPr id="73" name="Straight Connector 35">
            <a:extLst>
              <a:ext uri="{FF2B5EF4-FFF2-40B4-BE49-F238E27FC236}">
                <a16:creationId xmlns:a16="http://schemas.microsoft.com/office/drawing/2014/main" id="{E3D0EE8E-56B7-7EA9-51A4-BCB95DF71898}"/>
              </a:ext>
            </a:extLst>
          </p:cNvPr>
          <p:cNvCxnSpPr/>
          <p:nvPr/>
        </p:nvCxnSpPr>
        <p:spPr>
          <a:xfrm>
            <a:off x="6862102" y="1531654"/>
            <a:ext cx="3078" cy="622583"/>
          </a:xfrm>
          <a:prstGeom prst="line">
            <a:avLst/>
          </a:prstGeom>
          <a:ln>
            <a:solidFill>
              <a:srgbClr val="A6A6A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4" name="Oval 34">
            <a:extLst>
              <a:ext uri="{FF2B5EF4-FFF2-40B4-BE49-F238E27FC236}">
                <a16:creationId xmlns:a16="http://schemas.microsoft.com/office/drawing/2014/main" id="{5A6E13B6-48CF-E828-1CE3-F510889B3475}"/>
              </a:ext>
            </a:extLst>
          </p:cNvPr>
          <p:cNvSpPr/>
          <p:nvPr/>
        </p:nvSpPr>
        <p:spPr>
          <a:xfrm>
            <a:off x="5817423" y="1059158"/>
            <a:ext cx="1737709" cy="481693"/>
          </a:xfrm>
          <a:prstGeom prst="ellipse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2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Consolidation</a:t>
            </a:r>
          </a:p>
        </p:txBody>
      </p:sp>
      <p:sp>
        <p:nvSpPr>
          <p:cNvPr id="75" name="Oval 34">
            <a:extLst>
              <a:ext uri="{FF2B5EF4-FFF2-40B4-BE49-F238E27FC236}">
                <a16:creationId xmlns:a16="http://schemas.microsoft.com/office/drawing/2014/main" id="{5A6E13B6-48CF-E828-1CE3-F510889B3475}"/>
              </a:ext>
            </a:extLst>
          </p:cNvPr>
          <p:cNvSpPr/>
          <p:nvPr/>
        </p:nvSpPr>
        <p:spPr>
          <a:xfrm>
            <a:off x="6544330" y="4302297"/>
            <a:ext cx="1524644" cy="335351"/>
          </a:xfrm>
          <a:prstGeom prst="ellipse">
            <a:avLst/>
          </a:prstGeom>
          <a:noFill/>
          <a:ln>
            <a:solidFill>
              <a:srgbClr val="BFBFB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srgbClr val="4EA72E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Palier </a:t>
            </a:r>
            <a:r>
              <a:rPr kumimoji="0" lang="fr-FR" sz="1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4EA72E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2</a:t>
            </a:r>
            <a:endParaRPr kumimoji="0" lang="fr-FR" sz="1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cxnSp>
        <p:nvCxnSpPr>
          <p:cNvPr id="76" name="Straight Connector 35">
            <a:extLst>
              <a:ext uri="{FF2B5EF4-FFF2-40B4-BE49-F238E27FC236}">
                <a16:creationId xmlns:a16="http://schemas.microsoft.com/office/drawing/2014/main" id="{E3D0EE8E-56B7-7EA9-51A4-BCB95DF71898}"/>
              </a:ext>
            </a:extLst>
          </p:cNvPr>
          <p:cNvCxnSpPr/>
          <p:nvPr/>
        </p:nvCxnSpPr>
        <p:spPr>
          <a:xfrm>
            <a:off x="7300887" y="3669970"/>
            <a:ext cx="3078" cy="622583"/>
          </a:xfrm>
          <a:prstGeom prst="line">
            <a:avLst/>
          </a:prstGeom>
          <a:ln>
            <a:solidFill>
              <a:srgbClr val="A6A6A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41423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FE3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140;p112">
            <a:extLst>
              <a:ext uri="{FF2B5EF4-FFF2-40B4-BE49-F238E27FC236}">
                <a16:creationId xmlns:a16="http://schemas.microsoft.com/office/drawing/2014/main" id="{7AEA2973-8F7D-E6B3-A35C-615B04EFA6EB}"/>
              </a:ext>
            </a:extLst>
          </p:cNvPr>
          <p:cNvSpPr txBox="1"/>
          <p:nvPr/>
        </p:nvSpPr>
        <p:spPr>
          <a:xfrm>
            <a:off x="0" y="1982743"/>
            <a:ext cx="9144000" cy="492443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square" lIns="0" tIns="0" rIns="0" bIns="0" anchor="t" anchorCtr="0" compatLnSpc="1">
            <a:spAutoFit/>
          </a:bodyPr>
          <a:lstStyle>
            <a:defPPr>
              <a:defRPr lang="fr-FR"/>
            </a:defPPr>
            <a:lvl1pPr marR="0" lvl="0" indent="0" algn="ctr" fontAlgn="auto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200" b="1" i="0" u="none" strike="noStrike" kern="0" cap="none" spc="0" normalizeH="0" baseline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/>
                <a:ea typeface="Calibri"/>
                <a:cs typeface="Calibri"/>
              </a:defRPr>
            </a:lvl1pPr>
            <a:lvl2pPr>
              <a:defRPr>
                <a:solidFill>
                  <a:schemeClr val="dk1"/>
                </a:solidFill>
              </a:defRPr>
            </a:lvl2pPr>
            <a:lvl3pPr>
              <a:defRPr>
                <a:solidFill>
                  <a:schemeClr val="dk1"/>
                </a:solidFill>
              </a:defRPr>
            </a:lvl3pPr>
            <a:lvl4pPr>
              <a:defRPr>
                <a:solidFill>
                  <a:schemeClr val="dk1"/>
                </a:solidFill>
              </a:defRPr>
            </a:lvl4pPr>
            <a:lvl5pPr>
              <a:defRPr>
                <a:solidFill>
                  <a:schemeClr val="dk1"/>
                </a:solidFill>
              </a:defRPr>
            </a:lvl5pPr>
            <a:lvl6pPr>
              <a:defRPr>
                <a:solidFill>
                  <a:schemeClr val="dk1"/>
                </a:solidFill>
              </a:defRPr>
            </a:lvl6pPr>
            <a:lvl7pPr>
              <a:defRPr>
                <a:solidFill>
                  <a:schemeClr val="dk1"/>
                </a:solidFill>
              </a:defRPr>
            </a:lvl7pPr>
            <a:lvl8pPr>
              <a:defRPr>
                <a:solidFill>
                  <a:schemeClr val="dk1"/>
                </a:solidFill>
              </a:defRPr>
            </a:lvl8pPr>
            <a:lvl9pPr>
              <a:defRPr>
                <a:solidFill>
                  <a:schemeClr val="dk1"/>
                </a:solidFill>
              </a:defRPr>
            </a:lvl9pPr>
          </a:lstStyle>
          <a:p>
            <a:r>
              <a:rPr lang="fr-FR" dirty="0" smtClean="0"/>
              <a:t>Repères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5421824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63F634-DAAB-F8AF-22DF-142CE4111B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E141C571-A6FE-874A-9BF1-A71C522F74A6}"/>
              </a:ext>
            </a:extLst>
          </p:cNvPr>
          <p:cNvSpPr/>
          <p:nvPr/>
        </p:nvSpPr>
        <p:spPr>
          <a:xfrm>
            <a:off x="40820" y="41296"/>
            <a:ext cx="9103180" cy="611849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A0C74FE7-2843-F50D-1726-86618F4241B8}"/>
              </a:ext>
            </a:extLst>
          </p:cNvPr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  <a:ln w="76200">
            <a:solidFill>
              <a:srgbClr val="A98FC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>
              <a:solidFill>
                <a:prstClr val="white"/>
              </a:solidFill>
              <a:latin typeface="Aptos" panose="02110004020202020204"/>
            </a:endParaRPr>
          </a:p>
        </p:txBody>
      </p:sp>
      <p:pic>
        <p:nvPicPr>
          <p:cNvPr id="12" name="Picture 2" descr="Image générée">
            <a:extLst>
              <a:ext uri="{FF2B5EF4-FFF2-40B4-BE49-F238E27FC236}">
                <a16:creationId xmlns:a16="http://schemas.microsoft.com/office/drawing/2014/main" id="{583AE149-673D-EEB7-FAC6-667E8D95394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9" t="24327" r="75793" b="61972"/>
          <a:stretch>
            <a:fillRect/>
          </a:stretch>
        </p:blipFill>
        <p:spPr bwMode="auto">
          <a:xfrm>
            <a:off x="0" y="1777"/>
            <a:ext cx="594323" cy="593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ZoneTexte 11">
            <a:extLst>
              <a:ext uri="{FF2B5EF4-FFF2-40B4-BE49-F238E27FC236}">
                <a16:creationId xmlns:a16="http://schemas.microsoft.com/office/drawing/2014/main" id="{BB057AC2-AF5A-9F8F-534C-70888C69945D}"/>
              </a:ext>
            </a:extLst>
          </p:cNvPr>
          <p:cNvSpPr txBox="1"/>
          <p:nvPr/>
        </p:nvSpPr>
        <p:spPr>
          <a:xfrm>
            <a:off x="594323" y="35634"/>
            <a:ext cx="8590497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fr-FR"/>
            </a:defPPr>
            <a:lvl1pPr>
              <a:spcAft>
                <a:spcPts val="600"/>
              </a:spcAft>
              <a:defRPr sz="1400" b="1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Un autre petit flash-back sur ce que nous avons appris :</a:t>
            </a:r>
          </a:p>
        </p:txBody>
      </p:sp>
      <p:sp>
        <p:nvSpPr>
          <p:cNvPr id="5" name="ZoneTexte 4"/>
          <p:cNvSpPr txBox="1"/>
          <p:nvPr/>
        </p:nvSpPr>
        <p:spPr>
          <a:xfrm>
            <a:off x="421102" y="818849"/>
            <a:ext cx="8342615" cy="517065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defPPr>
              <a:defRPr lang="fr-FR"/>
            </a:defPPr>
            <a:lvl1pPr algn="ctr">
              <a:lnSpc>
                <a:spcPct val="115000"/>
              </a:lnSpc>
              <a:spcAft>
                <a:spcPts val="800"/>
              </a:spcAft>
              <a:defRPr sz="2400" b="1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>
                <a:solidFill>
                  <a:schemeClr val="dk1"/>
                </a:solidFill>
              </a:defRPr>
            </a:lvl2pPr>
            <a:lvl3pPr>
              <a:defRPr>
                <a:solidFill>
                  <a:schemeClr val="dk1"/>
                </a:solidFill>
              </a:defRPr>
            </a:lvl3pPr>
            <a:lvl4pPr>
              <a:defRPr>
                <a:solidFill>
                  <a:schemeClr val="dk1"/>
                </a:solidFill>
              </a:defRPr>
            </a:lvl4pPr>
            <a:lvl5pPr>
              <a:defRPr>
                <a:solidFill>
                  <a:schemeClr val="dk1"/>
                </a:solidFill>
              </a:defRPr>
            </a:lvl5pPr>
            <a:lvl6pPr>
              <a:defRPr>
                <a:solidFill>
                  <a:schemeClr val="dk1"/>
                </a:solidFill>
              </a:defRPr>
            </a:lvl6pPr>
            <a:lvl7pPr>
              <a:defRPr>
                <a:solidFill>
                  <a:schemeClr val="dk1"/>
                </a:solidFill>
              </a:defRPr>
            </a:lvl7pPr>
            <a:lvl8pPr>
              <a:defRPr>
                <a:solidFill>
                  <a:schemeClr val="dk1"/>
                </a:solidFill>
              </a:defRPr>
            </a:lvl8pPr>
            <a:lvl9pPr>
              <a:defRPr>
                <a:solidFill>
                  <a:schemeClr val="dk1"/>
                </a:solidFill>
              </a:defRPr>
            </a:lvl9pPr>
          </a:lstStyle>
          <a:p>
            <a:r>
              <a:rPr lang="fr-FR" dirty="0"/>
              <a:t>Répondre à la question « </a:t>
            </a:r>
            <a:r>
              <a:rPr lang="fr-FR" dirty="0">
                <a:solidFill>
                  <a:srgbClr val="336FB6"/>
                </a:solidFill>
              </a:rPr>
              <a:t>Comment</a:t>
            </a:r>
            <a:r>
              <a:rPr lang="fr-FR" dirty="0"/>
              <a:t> ? »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66F09B40-9697-6A39-8F38-6DB05A5A2F54}"/>
              </a:ext>
            </a:extLst>
          </p:cNvPr>
          <p:cNvSpPr/>
          <p:nvPr/>
        </p:nvSpPr>
        <p:spPr>
          <a:xfrm>
            <a:off x="421102" y="2024658"/>
            <a:ext cx="8342615" cy="1323439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fr-FR" sz="2000" b="1" dirty="0">
                <a:solidFill>
                  <a:srgbClr val="C00000"/>
                </a:solidFill>
                <a:latin typeface="Calibiri"/>
              </a:rPr>
              <a:t>Structure :</a:t>
            </a:r>
            <a:r>
              <a:rPr lang="fr-FR" sz="2000" b="1" dirty="0">
                <a:latin typeface="Calibiri"/>
              </a:rPr>
              <a:t/>
            </a:r>
            <a:br>
              <a:rPr lang="fr-FR" sz="2000" b="1" dirty="0">
                <a:latin typeface="Calibiri"/>
              </a:rPr>
            </a:br>
            <a:r>
              <a:rPr lang="fr-FR" sz="2000" b="1" dirty="0">
                <a:solidFill>
                  <a:srgbClr val="0070C0"/>
                </a:solidFill>
                <a:latin typeface="Calibiri"/>
                <a:cs typeface="Calibri" panose="020F0502020204030204" pitchFamily="34" charset="0"/>
              </a:rPr>
              <a:t>Comment … ?</a:t>
            </a:r>
            <a:r>
              <a:rPr lang="fr-FR" sz="2000" b="1" dirty="0">
                <a:latin typeface="Calibiri"/>
              </a:rPr>
              <a:t> : décrire l’état ou la manière.</a:t>
            </a:r>
          </a:p>
          <a:p>
            <a:pPr algn="ctr"/>
            <a:endParaRPr lang="fr-FR" sz="2000" dirty="0">
              <a:latin typeface="Calibiri"/>
            </a:endParaRPr>
          </a:p>
          <a:p>
            <a:pPr marL="800100" lvl="1" indent="-342900">
              <a:buFont typeface="Wingdings" panose="05000000000000000000" pitchFamily="2" charset="2"/>
              <a:buChar char="Ø"/>
            </a:pPr>
            <a:r>
              <a:rPr lang="fr-FR" sz="2000" b="1" dirty="0">
                <a:latin typeface="Calibiri"/>
              </a:rPr>
              <a:t>Comment </a:t>
            </a:r>
            <a:r>
              <a:rPr lang="fr-FR" sz="2000" dirty="0" smtClean="0">
                <a:latin typeface="Calibiri"/>
              </a:rPr>
              <a:t>est ce paysage ?    </a:t>
            </a:r>
            <a:r>
              <a:rPr lang="fr-FR" sz="2000" dirty="0" smtClean="0"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         Ce paysage est magnifique. </a:t>
            </a:r>
            <a:endParaRPr lang="fr-FR" sz="2000" dirty="0">
              <a:latin typeface="Calibri" panose="020F0502020204030204" pitchFamily="34" charset="0"/>
              <a:cs typeface="Calibri" panose="020F0502020204030204" pitchFamily="34" charset="0"/>
              <a:sym typeface="Wingdings" panose="05000000000000000000" pitchFamily="2" charset="2"/>
            </a:endParaRPr>
          </a:p>
        </p:txBody>
      </p:sp>
      <p:sp>
        <p:nvSpPr>
          <p:cNvPr id="14" name="Espace réservé du texte 2">
            <a:extLst>
              <a:ext uri="{FF2B5EF4-FFF2-40B4-BE49-F238E27FC236}">
                <a16:creationId xmlns:a16="http://schemas.microsoft.com/office/drawing/2014/main" id="{ED2D1B4C-0639-B576-9CA6-AEA0A6A38A1D}"/>
              </a:ext>
            </a:extLst>
          </p:cNvPr>
          <p:cNvSpPr txBox="1">
            <a:spLocks/>
          </p:cNvSpPr>
          <p:nvPr/>
        </p:nvSpPr>
        <p:spPr>
          <a:xfrm>
            <a:off x="577993" y="336027"/>
            <a:ext cx="7634702" cy="21933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defPPr>
              <a:defRPr lang="fr-FR"/>
            </a:defPPr>
            <a:lvl1pPr indent="0" defTabSz="685800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400" i="1">
                <a:solidFill>
                  <a:schemeClr val="bg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5143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</a:lvl2pPr>
            <a:lvl3pPr marL="8572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/>
            </a:lvl3pPr>
            <a:lvl4pPr marL="12001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4pPr>
            <a:lvl5pPr marL="15430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5pPr>
            <a:lvl6pPr marL="18859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6pPr>
            <a:lvl7pPr marL="22288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7pPr>
            <a:lvl8pPr marL="25717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8pPr>
            <a:lvl9pPr marL="29146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9pPr>
          </a:lstStyle>
          <a:p>
            <a:r>
              <a:rPr lang="fr-FR" dirty="0"/>
              <a:t>Poser des questions. Orienter les réponses. Corriger si nécessaire.</a:t>
            </a:r>
          </a:p>
        </p:txBody>
      </p:sp>
      <p:pic>
        <p:nvPicPr>
          <p:cNvPr id="15" name="Picture 2" descr="Lever la main - Icônes mains et gestes gratuites">
            <a:extLst>
              <a:ext uri="{FF2B5EF4-FFF2-40B4-BE49-F238E27FC236}">
                <a16:creationId xmlns:a16="http://schemas.microsoft.com/office/drawing/2014/main" id="{DB05EC0D-06F2-D625-95BC-0F22B29D47B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17020" y="68109"/>
            <a:ext cx="526980" cy="5269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7863017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63F634-DAAB-F8AF-22DF-142CE4111B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E141C571-A6FE-874A-9BF1-A71C522F74A6}"/>
              </a:ext>
            </a:extLst>
          </p:cNvPr>
          <p:cNvSpPr/>
          <p:nvPr/>
        </p:nvSpPr>
        <p:spPr>
          <a:xfrm>
            <a:off x="40820" y="41296"/>
            <a:ext cx="9103180" cy="611849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A0C74FE7-2843-F50D-1726-86618F4241B8}"/>
              </a:ext>
            </a:extLst>
          </p:cNvPr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  <a:ln w="76200">
            <a:solidFill>
              <a:srgbClr val="336FB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12" name="Picture 2" descr="Image générée">
            <a:extLst>
              <a:ext uri="{FF2B5EF4-FFF2-40B4-BE49-F238E27FC236}">
                <a16:creationId xmlns:a16="http://schemas.microsoft.com/office/drawing/2014/main" id="{583AE149-673D-EEB7-FAC6-667E8D95394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9" t="24327" r="75793" b="61972"/>
          <a:stretch>
            <a:fillRect/>
          </a:stretch>
        </p:blipFill>
        <p:spPr bwMode="auto">
          <a:xfrm>
            <a:off x="0" y="1777"/>
            <a:ext cx="594323" cy="593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ZoneTexte 11">
            <a:extLst>
              <a:ext uri="{FF2B5EF4-FFF2-40B4-BE49-F238E27FC236}">
                <a16:creationId xmlns:a16="http://schemas.microsoft.com/office/drawing/2014/main" id="{BB057AC2-AF5A-9F8F-534C-70888C69945D}"/>
              </a:ext>
            </a:extLst>
          </p:cNvPr>
          <p:cNvSpPr txBox="1"/>
          <p:nvPr/>
        </p:nvSpPr>
        <p:spPr>
          <a:xfrm>
            <a:off x="594323" y="35634"/>
            <a:ext cx="8590497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fr-FR"/>
            </a:defPPr>
            <a:lvl1pPr>
              <a:spcAft>
                <a:spcPts val="600"/>
              </a:spcAft>
              <a:defRPr sz="1400" b="1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Répondez à la question suivante :</a:t>
            </a:r>
          </a:p>
        </p:txBody>
      </p:sp>
      <p:sp>
        <p:nvSpPr>
          <p:cNvPr id="17" name="Espace réservé du texte 2">
            <a:extLst>
              <a:ext uri="{FF2B5EF4-FFF2-40B4-BE49-F238E27FC236}">
                <a16:creationId xmlns:a16="http://schemas.microsoft.com/office/drawing/2014/main" id="{ED2D1B4C-0639-B576-9CA6-AEA0A6A38A1D}"/>
              </a:ext>
            </a:extLst>
          </p:cNvPr>
          <p:cNvSpPr txBox="1">
            <a:spLocks/>
          </p:cNvSpPr>
          <p:nvPr/>
        </p:nvSpPr>
        <p:spPr>
          <a:xfrm>
            <a:off x="577993" y="336027"/>
            <a:ext cx="7634702" cy="21933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defPPr>
              <a:defRPr lang="fr-FR"/>
            </a:defPPr>
            <a:lvl1pPr indent="0" defTabSz="685800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400" i="1">
                <a:solidFill>
                  <a:schemeClr val="bg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5143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</a:lvl2pPr>
            <a:lvl3pPr marL="8572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/>
            </a:lvl3pPr>
            <a:lvl4pPr marL="12001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4pPr>
            <a:lvl5pPr marL="15430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5pPr>
            <a:lvl6pPr marL="18859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6pPr>
            <a:lvl7pPr marL="22288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7pPr>
            <a:lvl8pPr marL="25717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8pPr>
            <a:lvl9pPr marL="29146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9pPr>
          </a:lstStyle>
          <a:p>
            <a:r>
              <a:rPr lang="fr-FR" dirty="0"/>
              <a:t>Demander aux élèves de travailler individuellement.</a:t>
            </a:r>
          </a:p>
        </p:txBody>
      </p:sp>
      <p:pic>
        <p:nvPicPr>
          <p:cNvPr id="18" name="Picture 2" descr="Lever la main - Icônes mains et gestes gratuites">
            <a:extLst>
              <a:ext uri="{FF2B5EF4-FFF2-40B4-BE49-F238E27FC236}">
                <a16:creationId xmlns:a16="http://schemas.microsoft.com/office/drawing/2014/main" id="{DB05EC0D-06F2-D625-95BC-0F22B29D47B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17020" y="68109"/>
            <a:ext cx="526980" cy="5269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Rectangle 9"/>
          <p:cNvSpPr/>
          <p:nvPr/>
        </p:nvSpPr>
        <p:spPr>
          <a:xfrm>
            <a:off x="284087" y="846902"/>
            <a:ext cx="863029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 algn="just"/>
            <a:r>
              <a:rPr lang="fr-FR" b="1" dirty="0" smtClean="0">
                <a:latin typeface="Calibiri"/>
              </a:rPr>
              <a:t>Comment</a:t>
            </a:r>
            <a:r>
              <a:rPr lang="fr-FR" dirty="0" smtClean="0">
                <a:latin typeface="Calibiri"/>
              </a:rPr>
              <a:t> est la rue ce soir ?</a:t>
            </a:r>
          </a:p>
          <a:p>
            <a:pPr marL="742950" lvl="1" indent="-285750">
              <a:buFont typeface="Wingdings" panose="05000000000000000000" pitchFamily="2" charset="2"/>
              <a:buChar char="Ø"/>
            </a:pPr>
            <a:r>
              <a:rPr lang="fr-FR" dirty="0" smtClean="0">
                <a:latin typeface="Calibiri"/>
              </a:rPr>
              <a:t>………………………………………………………………………………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DBE320EB-40A4-7C5A-AF40-225D1A1E2B0E}"/>
              </a:ext>
            </a:extLst>
          </p:cNvPr>
          <p:cNvSpPr/>
          <p:nvPr/>
        </p:nvSpPr>
        <p:spPr>
          <a:xfrm>
            <a:off x="979335" y="2201313"/>
            <a:ext cx="6996425" cy="2600712"/>
          </a:xfrm>
          <a:prstGeom prst="rect">
            <a:avLst/>
          </a:prstGeom>
          <a:solidFill>
            <a:srgbClr val="FFFFCC"/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indent="349250" algn="just">
              <a:spcBef>
                <a:spcPts val="600"/>
              </a:spcBef>
              <a:buFont typeface="Wingdings" pitchFamily="2" charset="2"/>
              <a:buChar char="Ø"/>
            </a:pPr>
            <a:r>
              <a:rPr lang="fr-FR" sz="1600" dirty="0" smtClean="0">
                <a:latin typeface="Calibiri"/>
              </a:rPr>
              <a:t>La </a:t>
            </a:r>
            <a:r>
              <a:rPr lang="fr-FR" sz="1600" dirty="0">
                <a:latin typeface="Calibiri"/>
              </a:rPr>
              <a:t>famille de Mustapha habite à </a:t>
            </a:r>
            <a:r>
              <a:rPr lang="fr-FR" sz="1600" dirty="0" smtClean="0">
                <a:latin typeface="Calibiri"/>
              </a:rPr>
              <a:t>Salé.</a:t>
            </a:r>
          </a:p>
          <a:p>
            <a:pPr indent="349250" algn="just">
              <a:spcBef>
                <a:spcPts val="600"/>
              </a:spcBef>
              <a:buFont typeface="Wingdings" pitchFamily="2" charset="2"/>
              <a:buChar char="Ø"/>
            </a:pPr>
            <a:r>
              <a:rPr lang="fr-FR" sz="1600" dirty="0" smtClean="0">
                <a:latin typeface="Calibiri"/>
              </a:rPr>
              <a:t>Aujourd'hui</a:t>
            </a:r>
            <a:r>
              <a:rPr lang="fr-FR" sz="1600" dirty="0">
                <a:latin typeface="Calibiri"/>
              </a:rPr>
              <a:t>, c'est la fête du </a:t>
            </a:r>
            <a:r>
              <a:rPr lang="fr-FR" sz="1600" dirty="0" smtClean="0">
                <a:latin typeface="Calibiri"/>
              </a:rPr>
              <a:t>Mouloud.</a:t>
            </a:r>
          </a:p>
          <a:p>
            <a:pPr indent="349250" algn="just">
              <a:spcBef>
                <a:spcPts val="600"/>
              </a:spcBef>
              <a:buFont typeface="Wingdings" pitchFamily="2" charset="2"/>
              <a:buChar char="Ø"/>
            </a:pPr>
            <a:r>
              <a:rPr lang="fr-FR" sz="1600" dirty="0" smtClean="0">
                <a:latin typeface="Calibiri"/>
              </a:rPr>
              <a:t>Mustapha </a:t>
            </a:r>
            <a:r>
              <a:rPr lang="fr-FR" sz="1600" dirty="0">
                <a:latin typeface="Calibiri"/>
              </a:rPr>
              <a:t>met une belle </a:t>
            </a:r>
            <a:r>
              <a:rPr lang="fr-FR" sz="1600" dirty="0" smtClean="0">
                <a:latin typeface="Calibiri"/>
              </a:rPr>
              <a:t>djellaba.</a:t>
            </a:r>
          </a:p>
          <a:p>
            <a:pPr indent="349250" algn="just">
              <a:spcBef>
                <a:spcPts val="600"/>
              </a:spcBef>
              <a:buFont typeface="Wingdings" pitchFamily="2" charset="2"/>
              <a:buChar char="Ø"/>
            </a:pPr>
            <a:r>
              <a:rPr lang="fr-FR" sz="1600" dirty="0" smtClean="0">
                <a:latin typeface="Calibiri"/>
              </a:rPr>
              <a:t>Sa </a:t>
            </a:r>
            <a:r>
              <a:rPr lang="fr-FR" sz="1600" dirty="0">
                <a:latin typeface="Calibiri"/>
              </a:rPr>
              <a:t>sœur porte une jolie robe. Elle est </a:t>
            </a:r>
            <a:r>
              <a:rPr lang="fr-FR" sz="1600" dirty="0" smtClean="0">
                <a:latin typeface="Calibiri"/>
              </a:rPr>
              <a:t>contente.</a:t>
            </a:r>
          </a:p>
          <a:p>
            <a:pPr indent="349250" algn="just">
              <a:spcBef>
                <a:spcPts val="600"/>
              </a:spcBef>
              <a:buFont typeface="Wingdings" pitchFamily="2" charset="2"/>
              <a:buChar char="Ø"/>
            </a:pPr>
            <a:r>
              <a:rPr lang="fr-FR" sz="1600" dirty="0" smtClean="0">
                <a:latin typeface="Calibiri"/>
              </a:rPr>
              <a:t>Mustapha </a:t>
            </a:r>
            <a:r>
              <a:rPr lang="fr-FR" sz="1600" dirty="0">
                <a:latin typeface="Calibiri"/>
              </a:rPr>
              <a:t>sort dans la rue. Il joue avec un </a:t>
            </a:r>
            <a:r>
              <a:rPr lang="fr-FR" sz="1600" dirty="0" smtClean="0">
                <a:latin typeface="Calibiri"/>
              </a:rPr>
              <a:t>ballon.</a:t>
            </a:r>
          </a:p>
          <a:p>
            <a:pPr indent="349250" algn="just">
              <a:spcBef>
                <a:spcPts val="600"/>
              </a:spcBef>
              <a:buFont typeface="Wingdings" pitchFamily="2" charset="2"/>
              <a:buChar char="Ø"/>
            </a:pPr>
            <a:r>
              <a:rPr lang="fr-FR" sz="1600" dirty="0" smtClean="0">
                <a:latin typeface="Calibiri"/>
              </a:rPr>
              <a:t>La </a:t>
            </a:r>
            <a:r>
              <a:rPr lang="fr-FR" sz="1600" dirty="0">
                <a:latin typeface="Calibiri"/>
              </a:rPr>
              <a:t>rue est très jolie ce soir. Il y a des bougies allumées </a:t>
            </a:r>
            <a:r>
              <a:rPr lang="fr-FR" sz="1600" dirty="0" smtClean="0">
                <a:latin typeface="Calibiri"/>
              </a:rPr>
              <a:t>partout.</a:t>
            </a:r>
          </a:p>
          <a:p>
            <a:pPr indent="349250" algn="just">
              <a:spcBef>
                <a:spcPts val="600"/>
              </a:spcBef>
              <a:buFont typeface="Wingdings" pitchFamily="2" charset="2"/>
              <a:buChar char="Ø"/>
            </a:pPr>
            <a:r>
              <a:rPr lang="fr-FR" sz="1600" dirty="0" smtClean="0">
                <a:latin typeface="Calibiri"/>
              </a:rPr>
              <a:t>Mustapha </a:t>
            </a:r>
            <a:r>
              <a:rPr lang="fr-FR" sz="1600" dirty="0">
                <a:latin typeface="Calibiri"/>
              </a:rPr>
              <a:t>va partir au </a:t>
            </a:r>
            <a:r>
              <a:rPr lang="fr-FR" sz="1600" dirty="0" err="1">
                <a:latin typeface="Calibiri"/>
              </a:rPr>
              <a:t>Msid</a:t>
            </a:r>
            <a:r>
              <a:rPr lang="fr-FR" sz="1600" dirty="0">
                <a:latin typeface="Calibiri"/>
              </a:rPr>
              <a:t> avec ses </a:t>
            </a:r>
            <a:r>
              <a:rPr lang="fr-FR" sz="1600" dirty="0" smtClean="0">
                <a:latin typeface="Calibiri"/>
              </a:rPr>
              <a:t>camarades.</a:t>
            </a:r>
          </a:p>
          <a:p>
            <a:pPr indent="349250" algn="just">
              <a:spcBef>
                <a:spcPts val="600"/>
              </a:spcBef>
              <a:buFont typeface="Wingdings" pitchFamily="2" charset="2"/>
              <a:buChar char="Ø"/>
            </a:pPr>
            <a:r>
              <a:rPr lang="fr-FR" sz="1600" dirty="0" smtClean="0">
                <a:latin typeface="Calibiri"/>
              </a:rPr>
              <a:t>Tout </a:t>
            </a:r>
            <a:r>
              <a:rPr lang="fr-FR" sz="1600" dirty="0">
                <a:latin typeface="Calibiri"/>
              </a:rPr>
              <a:t>le monde célèbre la fête.</a:t>
            </a:r>
          </a:p>
        </p:txBody>
      </p:sp>
    </p:spTree>
    <p:extLst>
      <p:ext uri="{BB962C8B-B14F-4D97-AF65-F5344CB8AC3E}">
        <p14:creationId xmlns:p14="http://schemas.microsoft.com/office/powerpoint/2010/main" val="275083997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63F634-DAAB-F8AF-22DF-142CE4111B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E141C571-A6FE-874A-9BF1-A71C522F74A6}"/>
              </a:ext>
            </a:extLst>
          </p:cNvPr>
          <p:cNvSpPr/>
          <p:nvPr/>
        </p:nvSpPr>
        <p:spPr>
          <a:xfrm>
            <a:off x="40820" y="41296"/>
            <a:ext cx="9103180" cy="611849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A0C74FE7-2843-F50D-1726-86618F4241B8}"/>
              </a:ext>
            </a:extLst>
          </p:cNvPr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  <a:ln w="76200">
            <a:solidFill>
              <a:srgbClr val="336FB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12" name="Picture 2" descr="Image générée">
            <a:extLst>
              <a:ext uri="{FF2B5EF4-FFF2-40B4-BE49-F238E27FC236}">
                <a16:creationId xmlns:a16="http://schemas.microsoft.com/office/drawing/2014/main" id="{583AE149-673D-EEB7-FAC6-667E8D95394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9" t="24327" r="75793" b="61972"/>
          <a:stretch>
            <a:fillRect/>
          </a:stretch>
        </p:blipFill>
        <p:spPr bwMode="auto">
          <a:xfrm>
            <a:off x="0" y="1777"/>
            <a:ext cx="594323" cy="593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 descr="Lever la main - Icônes mains et gestes gratuites">
            <a:extLst>
              <a:ext uri="{FF2B5EF4-FFF2-40B4-BE49-F238E27FC236}">
                <a16:creationId xmlns:a16="http://schemas.microsoft.com/office/drawing/2014/main" id="{DB05EC0D-06F2-D625-95BC-0F22B29D47B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17020" y="68109"/>
            <a:ext cx="526980" cy="5269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ZoneTexte 11">
            <a:extLst>
              <a:ext uri="{FF2B5EF4-FFF2-40B4-BE49-F238E27FC236}">
                <a16:creationId xmlns:a16="http://schemas.microsoft.com/office/drawing/2014/main" id="{BB057AC2-AF5A-9F8F-534C-70888C69945D}"/>
              </a:ext>
            </a:extLst>
          </p:cNvPr>
          <p:cNvSpPr txBox="1"/>
          <p:nvPr/>
        </p:nvSpPr>
        <p:spPr>
          <a:xfrm>
            <a:off x="594323" y="35634"/>
            <a:ext cx="8590497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fr-FR"/>
            </a:defPPr>
            <a:lvl1pPr>
              <a:spcAft>
                <a:spcPts val="600"/>
              </a:spcAft>
              <a:defRPr sz="1400" b="1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Réponse attendue :</a:t>
            </a:r>
          </a:p>
        </p:txBody>
      </p:sp>
      <p:sp>
        <p:nvSpPr>
          <p:cNvPr id="13" name="Rectangle 12"/>
          <p:cNvSpPr/>
          <p:nvPr/>
        </p:nvSpPr>
        <p:spPr>
          <a:xfrm>
            <a:off x="284087" y="846902"/>
            <a:ext cx="863029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 algn="just"/>
            <a:r>
              <a:rPr lang="fr-FR" b="1" dirty="0" smtClean="0">
                <a:latin typeface="Calibiri"/>
              </a:rPr>
              <a:t>Comment</a:t>
            </a:r>
            <a:r>
              <a:rPr lang="fr-FR" dirty="0" smtClean="0">
                <a:latin typeface="Calibiri"/>
              </a:rPr>
              <a:t> est la rue ce soir ?</a:t>
            </a:r>
          </a:p>
          <a:p>
            <a:pPr marL="742950" lvl="1" indent="-285750">
              <a:buFont typeface="Wingdings" panose="05000000000000000000" pitchFamily="2" charset="2"/>
              <a:buChar char="Ø"/>
            </a:pPr>
            <a:r>
              <a:rPr lang="fr-FR" dirty="0" smtClean="0">
                <a:latin typeface="Calibiri"/>
              </a:rPr>
              <a:t>………………………………………………………………………………</a:t>
            </a:r>
          </a:p>
        </p:txBody>
      </p:sp>
      <p:sp>
        <p:nvSpPr>
          <p:cNvPr id="10" name="Rectangle 9"/>
          <p:cNvSpPr/>
          <p:nvPr/>
        </p:nvSpPr>
        <p:spPr>
          <a:xfrm>
            <a:off x="1086430" y="1096673"/>
            <a:ext cx="314708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b="1" dirty="0" smtClean="0">
                <a:solidFill>
                  <a:srgbClr val="C00000"/>
                </a:solidFill>
                <a:latin typeface="Calibiri"/>
              </a:rPr>
              <a:t>La rue est très jolie ce soir.</a:t>
            </a:r>
            <a:endParaRPr lang="fr-FR" b="1" dirty="0">
              <a:solidFill>
                <a:srgbClr val="C00000"/>
              </a:solidFill>
              <a:latin typeface="Calibiri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BE320EB-40A4-7C5A-AF40-225D1A1E2B0E}"/>
              </a:ext>
            </a:extLst>
          </p:cNvPr>
          <p:cNvSpPr/>
          <p:nvPr/>
        </p:nvSpPr>
        <p:spPr>
          <a:xfrm>
            <a:off x="979335" y="2201313"/>
            <a:ext cx="6996425" cy="2600712"/>
          </a:xfrm>
          <a:prstGeom prst="rect">
            <a:avLst/>
          </a:prstGeom>
          <a:solidFill>
            <a:srgbClr val="FFFFCC"/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indent="349250" algn="just">
              <a:spcBef>
                <a:spcPts val="600"/>
              </a:spcBef>
              <a:buFont typeface="Wingdings" pitchFamily="2" charset="2"/>
              <a:buChar char="Ø"/>
            </a:pPr>
            <a:r>
              <a:rPr lang="fr-FR" sz="1600" dirty="0" smtClean="0">
                <a:latin typeface="Calibiri"/>
              </a:rPr>
              <a:t>La </a:t>
            </a:r>
            <a:r>
              <a:rPr lang="fr-FR" sz="1600" dirty="0">
                <a:latin typeface="Calibiri"/>
              </a:rPr>
              <a:t>famille de Mustapha habite à </a:t>
            </a:r>
            <a:r>
              <a:rPr lang="fr-FR" sz="1600" dirty="0" smtClean="0">
                <a:latin typeface="Calibiri"/>
              </a:rPr>
              <a:t>Salé.</a:t>
            </a:r>
          </a:p>
          <a:p>
            <a:pPr indent="349250" algn="just">
              <a:spcBef>
                <a:spcPts val="600"/>
              </a:spcBef>
              <a:buFont typeface="Wingdings" pitchFamily="2" charset="2"/>
              <a:buChar char="Ø"/>
            </a:pPr>
            <a:r>
              <a:rPr lang="fr-FR" sz="1600" dirty="0" smtClean="0">
                <a:latin typeface="Calibiri"/>
              </a:rPr>
              <a:t>Aujourd'hui</a:t>
            </a:r>
            <a:r>
              <a:rPr lang="fr-FR" sz="1600" dirty="0">
                <a:latin typeface="Calibiri"/>
              </a:rPr>
              <a:t>, c'est la fête du </a:t>
            </a:r>
            <a:r>
              <a:rPr lang="fr-FR" sz="1600" dirty="0" smtClean="0">
                <a:latin typeface="Calibiri"/>
              </a:rPr>
              <a:t>Mouloud.</a:t>
            </a:r>
          </a:p>
          <a:p>
            <a:pPr indent="349250" algn="just">
              <a:spcBef>
                <a:spcPts val="600"/>
              </a:spcBef>
              <a:buFont typeface="Wingdings" pitchFamily="2" charset="2"/>
              <a:buChar char="Ø"/>
            </a:pPr>
            <a:r>
              <a:rPr lang="fr-FR" sz="1600" dirty="0" smtClean="0">
                <a:latin typeface="Calibiri"/>
              </a:rPr>
              <a:t>Mustapha </a:t>
            </a:r>
            <a:r>
              <a:rPr lang="fr-FR" sz="1600" dirty="0">
                <a:latin typeface="Calibiri"/>
              </a:rPr>
              <a:t>met une belle </a:t>
            </a:r>
            <a:r>
              <a:rPr lang="fr-FR" sz="1600" dirty="0" smtClean="0">
                <a:latin typeface="Calibiri"/>
              </a:rPr>
              <a:t>djellaba.</a:t>
            </a:r>
          </a:p>
          <a:p>
            <a:pPr indent="349250" algn="just">
              <a:spcBef>
                <a:spcPts val="600"/>
              </a:spcBef>
              <a:buFont typeface="Wingdings" pitchFamily="2" charset="2"/>
              <a:buChar char="Ø"/>
            </a:pPr>
            <a:r>
              <a:rPr lang="fr-FR" sz="1600" dirty="0" smtClean="0">
                <a:latin typeface="Calibiri"/>
              </a:rPr>
              <a:t>Sa </a:t>
            </a:r>
            <a:r>
              <a:rPr lang="fr-FR" sz="1600" dirty="0">
                <a:latin typeface="Calibiri"/>
              </a:rPr>
              <a:t>sœur porte une jolie robe. Elle est </a:t>
            </a:r>
            <a:r>
              <a:rPr lang="fr-FR" sz="1600" dirty="0" smtClean="0">
                <a:latin typeface="Calibiri"/>
              </a:rPr>
              <a:t>contente.</a:t>
            </a:r>
          </a:p>
          <a:p>
            <a:pPr indent="349250" algn="just">
              <a:spcBef>
                <a:spcPts val="600"/>
              </a:spcBef>
              <a:buFont typeface="Wingdings" pitchFamily="2" charset="2"/>
              <a:buChar char="Ø"/>
            </a:pPr>
            <a:r>
              <a:rPr lang="fr-FR" sz="1600" dirty="0" smtClean="0">
                <a:latin typeface="Calibiri"/>
              </a:rPr>
              <a:t>Mustapha </a:t>
            </a:r>
            <a:r>
              <a:rPr lang="fr-FR" sz="1600" dirty="0">
                <a:latin typeface="Calibiri"/>
              </a:rPr>
              <a:t>sort dans la rue. Il joue avec un </a:t>
            </a:r>
            <a:r>
              <a:rPr lang="fr-FR" sz="1600" dirty="0" smtClean="0">
                <a:latin typeface="Calibiri"/>
              </a:rPr>
              <a:t>ballon.</a:t>
            </a:r>
          </a:p>
          <a:p>
            <a:pPr indent="349250" algn="just">
              <a:spcBef>
                <a:spcPts val="600"/>
              </a:spcBef>
              <a:buFont typeface="Wingdings" pitchFamily="2" charset="2"/>
              <a:buChar char="Ø"/>
            </a:pPr>
            <a:r>
              <a:rPr lang="fr-FR" sz="1600" dirty="0" smtClean="0">
                <a:latin typeface="Calibiri"/>
              </a:rPr>
              <a:t>La </a:t>
            </a:r>
            <a:r>
              <a:rPr lang="fr-FR" sz="1600" dirty="0">
                <a:latin typeface="Calibiri"/>
              </a:rPr>
              <a:t>rue est très jolie ce soir. Il y a des bougies allumées </a:t>
            </a:r>
            <a:r>
              <a:rPr lang="fr-FR" sz="1600" dirty="0" smtClean="0">
                <a:latin typeface="Calibiri"/>
              </a:rPr>
              <a:t>partout.</a:t>
            </a:r>
          </a:p>
          <a:p>
            <a:pPr indent="349250" algn="just">
              <a:spcBef>
                <a:spcPts val="600"/>
              </a:spcBef>
              <a:buFont typeface="Wingdings" pitchFamily="2" charset="2"/>
              <a:buChar char="Ø"/>
            </a:pPr>
            <a:r>
              <a:rPr lang="fr-FR" sz="1600" dirty="0" smtClean="0">
                <a:latin typeface="Calibiri"/>
              </a:rPr>
              <a:t>Mustapha </a:t>
            </a:r>
            <a:r>
              <a:rPr lang="fr-FR" sz="1600" dirty="0">
                <a:latin typeface="Calibiri"/>
              </a:rPr>
              <a:t>va partir au </a:t>
            </a:r>
            <a:r>
              <a:rPr lang="fr-FR" sz="1600" dirty="0" err="1">
                <a:latin typeface="Calibiri"/>
              </a:rPr>
              <a:t>Msid</a:t>
            </a:r>
            <a:r>
              <a:rPr lang="fr-FR" sz="1600" dirty="0">
                <a:latin typeface="Calibiri"/>
              </a:rPr>
              <a:t> avec ses </a:t>
            </a:r>
            <a:r>
              <a:rPr lang="fr-FR" sz="1600" dirty="0" smtClean="0">
                <a:latin typeface="Calibiri"/>
              </a:rPr>
              <a:t>camarades.</a:t>
            </a:r>
          </a:p>
          <a:p>
            <a:pPr indent="349250" algn="just">
              <a:spcBef>
                <a:spcPts val="600"/>
              </a:spcBef>
              <a:buFont typeface="Wingdings" pitchFamily="2" charset="2"/>
              <a:buChar char="Ø"/>
            </a:pPr>
            <a:r>
              <a:rPr lang="fr-FR" sz="1600" dirty="0" smtClean="0">
                <a:latin typeface="Calibiri"/>
              </a:rPr>
              <a:t>Tout </a:t>
            </a:r>
            <a:r>
              <a:rPr lang="fr-FR" sz="1600" dirty="0">
                <a:latin typeface="Calibiri"/>
              </a:rPr>
              <a:t>le monde célèbre la fête.</a:t>
            </a:r>
          </a:p>
        </p:txBody>
      </p:sp>
    </p:spTree>
    <p:extLst>
      <p:ext uri="{BB962C8B-B14F-4D97-AF65-F5344CB8AC3E}">
        <p14:creationId xmlns:p14="http://schemas.microsoft.com/office/powerpoint/2010/main" val="1979461931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6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Image générée">
            <a:extLst>
              <a:ext uri="{FF2B5EF4-FFF2-40B4-BE49-F238E27FC236}">
                <a16:creationId xmlns:a16="http://schemas.microsoft.com/office/drawing/2014/main" id="{F9AE3A17-BAA8-8CCD-2375-25F3DFE384F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109" y="889906"/>
            <a:ext cx="3363686" cy="33636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7" name="Group 14">
            <a:extLst>
              <a:ext uri="{FF2B5EF4-FFF2-40B4-BE49-F238E27FC236}">
                <a16:creationId xmlns:a16="http://schemas.microsoft.com/office/drawing/2014/main" id="{CFA21B18-E5B5-EBCB-579F-3A3952CB2FCA}"/>
              </a:ext>
            </a:extLst>
          </p:cNvPr>
          <p:cNvGrpSpPr/>
          <p:nvPr/>
        </p:nvGrpSpPr>
        <p:grpSpPr>
          <a:xfrm>
            <a:off x="3911089" y="1119026"/>
            <a:ext cx="4659652" cy="2905447"/>
            <a:chOff x="1641585" y="1048972"/>
            <a:chExt cx="5867403" cy="3260732"/>
          </a:xfrm>
        </p:grpSpPr>
        <p:sp>
          <p:nvSpPr>
            <p:cNvPr id="9" name="Rectangle : coins arrondis 10">
              <a:extLst>
                <a:ext uri="{FF2B5EF4-FFF2-40B4-BE49-F238E27FC236}">
                  <a16:creationId xmlns:a16="http://schemas.microsoft.com/office/drawing/2014/main" id="{9C953ABD-9511-86F1-9E3B-495891C64A2B}"/>
                </a:ext>
              </a:extLst>
            </p:cNvPr>
            <p:cNvSpPr/>
            <p:nvPr/>
          </p:nvSpPr>
          <p:spPr>
            <a:xfrm>
              <a:off x="1641585" y="1048972"/>
              <a:ext cx="5867403" cy="3260732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noFill/>
            <a:ln cap="flat">
              <a:solidFill>
                <a:srgbClr val="44546A"/>
              </a:solidFill>
              <a:prstDash val="solid"/>
            </a:ln>
            <a:effectLst>
              <a:outerShdw dir="16200000" algn="tl">
                <a:srgbClr val="000000">
                  <a:alpha val="7000"/>
                </a:srgbClr>
              </a:outerShdw>
            </a:effectLst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6858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900" b="0" i="0" u="none" strike="noStrike" kern="1200" cap="none" spc="0" baseline="0">
                <a:solidFill>
                  <a:srgbClr val="000000"/>
                </a:solidFill>
                <a:uFillTx/>
                <a:latin typeface="Arial"/>
              </a:endParaRPr>
            </a:p>
          </p:txBody>
        </p:sp>
        <p:sp>
          <p:nvSpPr>
            <p:cNvPr id="11" name="Rectangle 18">
              <a:extLst>
                <a:ext uri="{FF2B5EF4-FFF2-40B4-BE49-F238E27FC236}">
                  <a16:creationId xmlns:a16="http://schemas.microsoft.com/office/drawing/2014/main" id="{0D926067-D1CF-6573-E47D-E1BB909AEF3F}"/>
                </a:ext>
              </a:extLst>
            </p:cNvPr>
            <p:cNvSpPr/>
            <p:nvPr/>
          </p:nvSpPr>
          <p:spPr>
            <a:xfrm>
              <a:off x="1715066" y="1103461"/>
              <a:ext cx="5717724" cy="3124203"/>
            </a:xfrm>
            <a:prstGeom prst="rect">
              <a:avLst/>
            </a:prstGeom>
            <a:noFill/>
            <a:ln w="19050" cap="flat">
              <a:solidFill>
                <a:srgbClr val="A98FC3"/>
              </a:solidFill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6858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900" b="0" i="0" u="none" strike="noStrike" kern="1200" cap="none" spc="0" baseline="0" dirty="0">
                <a:solidFill>
                  <a:srgbClr val="000000"/>
                </a:solidFill>
                <a:uFillTx/>
                <a:latin typeface="Arial"/>
              </a:endParaRPr>
            </a:p>
          </p:txBody>
        </p:sp>
        <p:sp>
          <p:nvSpPr>
            <p:cNvPr id="13" name="Rectangle 19">
              <a:extLst>
                <a:ext uri="{FF2B5EF4-FFF2-40B4-BE49-F238E27FC236}">
                  <a16:creationId xmlns:a16="http://schemas.microsoft.com/office/drawing/2014/main" id="{B67472F2-9B6F-B61A-D51E-19EC3BDD0A7D}"/>
                </a:ext>
              </a:extLst>
            </p:cNvPr>
            <p:cNvSpPr/>
            <p:nvPr/>
          </p:nvSpPr>
          <p:spPr>
            <a:xfrm>
              <a:off x="1802501" y="1179667"/>
              <a:ext cx="5542845" cy="2971800"/>
            </a:xfrm>
            <a:prstGeom prst="rect">
              <a:avLst/>
            </a:prstGeom>
            <a:solidFill>
              <a:srgbClr val="FFFFFF"/>
            </a:solidFill>
            <a:ln w="19050" cap="flat">
              <a:solidFill>
                <a:srgbClr val="A98FC3"/>
              </a:solidFill>
              <a:prstDash val="solid"/>
            </a:ln>
            <a:effectLst>
              <a:outerShdw dir="16200000" algn="tl">
                <a:srgbClr val="000000">
                  <a:alpha val="5000"/>
                </a:srgbClr>
              </a:outerShdw>
            </a:effectLst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6858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900" b="0" i="0" u="none" strike="noStrike" kern="1200" cap="none" spc="0" baseline="0">
                <a:solidFill>
                  <a:srgbClr val="000000"/>
                </a:solidFill>
                <a:uFillTx/>
                <a:latin typeface="Arial"/>
              </a:endParaRPr>
            </a:p>
          </p:txBody>
        </p:sp>
      </p:grpSp>
      <p:sp>
        <p:nvSpPr>
          <p:cNvPr id="14" name="TextBox 6">
            <a:extLst>
              <a:ext uri="{FF2B5EF4-FFF2-40B4-BE49-F238E27FC236}">
                <a16:creationId xmlns:a16="http://schemas.microsoft.com/office/drawing/2014/main" id="{6BC752B5-5CB1-13C2-9329-8606DC574FAA}"/>
              </a:ext>
            </a:extLst>
          </p:cNvPr>
          <p:cNvSpPr txBox="1"/>
          <p:nvPr/>
        </p:nvSpPr>
        <p:spPr>
          <a:xfrm>
            <a:off x="4322182" y="1514729"/>
            <a:ext cx="3835300" cy="2177134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>
              <a:lnSpc>
                <a:spcPct val="131218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600" b="1" i="1" dirty="0">
                <a:solidFill>
                  <a:srgbClr val="A98FC3"/>
                </a:solidFill>
                <a:latin typeface="Calibri"/>
              </a:rPr>
              <a:t>Clôture de la séance</a:t>
            </a:r>
            <a:endParaRPr lang="fr-FR" sz="2800" b="1" i="1" dirty="0">
              <a:solidFill>
                <a:srgbClr val="A98FC3"/>
              </a:solidFill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lvl="0" algn="ctr">
              <a:lnSpc>
                <a:spcPct val="131218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600" b="1" kern="0" dirty="0">
                <a:solidFill>
                  <a:srgbClr val="A98FC3"/>
                </a:solidFill>
                <a:latin typeface="Calibri"/>
                <a:ea typeface="Calibri"/>
                <a:cs typeface="Calibri"/>
              </a:rPr>
              <a:t> </a:t>
            </a:r>
          </a:p>
          <a:p>
            <a:pPr lvl="0" algn="ctr">
              <a:lnSpc>
                <a:spcPct val="131218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600" b="1" kern="0" dirty="0">
                <a:solidFill>
                  <a:srgbClr val="A98FC3"/>
                </a:solidFill>
                <a:latin typeface="Calibri"/>
                <a:ea typeface="Calibri"/>
                <a:cs typeface="Calibri"/>
              </a:rPr>
              <a:t>5 min</a:t>
            </a:r>
            <a:endParaRPr lang="en-US" sz="3600" kern="0" dirty="0">
              <a:solidFill>
                <a:srgbClr val="A98FC3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5" name="Oval 45">
            <a:extLst>
              <a:ext uri="{FF2B5EF4-FFF2-40B4-BE49-F238E27FC236}">
                <a16:creationId xmlns:a16="http://schemas.microsoft.com/office/drawing/2014/main" id="{826CBEFB-752C-96FE-F89B-C3C1FDDE5990}"/>
              </a:ext>
            </a:extLst>
          </p:cNvPr>
          <p:cNvSpPr/>
          <p:nvPr/>
        </p:nvSpPr>
        <p:spPr>
          <a:xfrm>
            <a:off x="6044979" y="2500335"/>
            <a:ext cx="389706" cy="389706"/>
          </a:xfrm>
          <a:prstGeom prst="ellipse">
            <a:avLst/>
          </a:prstGeom>
          <a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defTabSz="342900"/>
            <a:endParaRPr lang="fr-FR" sz="900" dirty="0">
              <a:solidFill>
                <a:srgbClr val="44546A"/>
              </a:solidFill>
              <a:latin typeface="Calibri"/>
            </a:endParaRP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63F634-DAAB-F8AF-22DF-142CE4111B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E141C571-A6FE-874A-9BF1-A71C522F74A6}"/>
              </a:ext>
            </a:extLst>
          </p:cNvPr>
          <p:cNvSpPr/>
          <p:nvPr/>
        </p:nvSpPr>
        <p:spPr>
          <a:xfrm>
            <a:off x="40820" y="41296"/>
            <a:ext cx="9103180" cy="611849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A0C74FE7-2843-F50D-1726-86618F4241B8}"/>
              </a:ext>
            </a:extLst>
          </p:cNvPr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  <a:ln w="76200">
            <a:solidFill>
              <a:srgbClr val="A98FC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>
              <a:solidFill>
                <a:prstClr val="white"/>
              </a:solidFill>
              <a:latin typeface="Aptos" panose="02110004020202020204"/>
            </a:endParaRPr>
          </a:p>
        </p:txBody>
      </p:sp>
      <p:pic>
        <p:nvPicPr>
          <p:cNvPr id="12" name="Picture 2" descr="Image générée">
            <a:extLst>
              <a:ext uri="{FF2B5EF4-FFF2-40B4-BE49-F238E27FC236}">
                <a16:creationId xmlns:a16="http://schemas.microsoft.com/office/drawing/2014/main" id="{583AE149-673D-EEB7-FAC6-667E8D95394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9" t="24327" r="75793" b="61972"/>
          <a:stretch>
            <a:fillRect/>
          </a:stretch>
        </p:blipFill>
        <p:spPr bwMode="auto">
          <a:xfrm>
            <a:off x="0" y="1777"/>
            <a:ext cx="594323" cy="593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 descr="Lever la main - Icônes mains et gestes gratuites">
            <a:extLst>
              <a:ext uri="{FF2B5EF4-FFF2-40B4-BE49-F238E27FC236}">
                <a16:creationId xmlns:a16="http://schemas.microsoft.com/office/drawing/2014/main" id="{DB05EC0D-06F2-D625-95BC-0F22B29D47B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17020" y="298433"/>
            <a:ext cx="526980" cy="5269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ZoneTexte 11">
            <a:extLst>
              <a:ext uri="{FF2B5EF4-FFF2-40B4-BE49-F238E27FC236}">
                <a16:creationId xmlns:a16="http://schemas.microsoft.com/office/drawing/2014/main" id="{BB057AC2-AF5A-9F8F-534C-70888C69945D}"/>
              </a:ext>
            </a:extLst>
          </p:cNvPr>
          <p:cNvSpPr txBox="1"/>
          <p:nvPr/>
        </p:nvSpPr>
        <p:spPr>
          <a:xfrm>
            <a:off x="594323" y="35634"/>
            <a:ext cx="8590497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fr-FR"/>
            </a:defPPr>
            <a:lvl1pPr>
              <a:spcAft>
                <a:spcPts val="600"/>
              </a:spcAft>
              <a:defRPr sz="1400" b="1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Rituel : Ticket de sortie. </a:t>
            </a:r>
          </a:p>
        </p:txBody>
      </p:sp>
      <p:sp>
        <p:nvSpPr>
          <p:cNvPr id="5" name="Rectangle 4"/>
          <p:cNvSpPr/>
          <p:nvPr/>
        </p:nvSpPr>
        <p:spPr>
          <a:xfrm>
            <a:off x="2137872" y="2224371"/>
            <a:ext cx="4909075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sz="2800" b="1" dirty="0">
                <a:latin typeface="Calibri" pitchFamily="34" charset="0"/>
                <a:ea typeface="Times New Roman" panose="02020603050405020304" pitchFamily="18" charset="0"/>
                <a:cs typeface="Calibri" pitchFamily="34" charset="0"/>
              </a:rPr>
              <a:t>Chaque élève dit/écrit une chose qu’il/elle a retenue.</a:t>
            </a:r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8916" y="1612240"/>
            <a:ext cx="1615017" cy="1919020"/>
          </a:xfrm>
          <a:prstGeom prst="rect">
            <a:avLst/>
          </a:prstGeom>
        </p:spPr>
      </p:pic>
      <p:pic>
        <p:nvPicPr>
          <p:cNvPr id="6" name="Image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128992" y="1938812"/>
            <a:ext cx="1488028" cy="15252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7517746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81CBF6-922A-85E1-00C7-74B83E82DC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oogle Shape;1141;p76">
            <a:extLst>
              <a:ext uri="{FF2B5EF4-FFF2-40B4-BE49-F238E27FC236}">
                <a16:creationId xmlns:a16="http://schemas.microsoft.com/office/drawing/2014/main" id="{367831A9-45CD-8D91-D732-3CFE5E8B8CFE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/>
          </a:blip>
          <a:srcRect/>
          <a:stretch>
            <a:fillRect/>
          </a:stretch>
        </p:blipFill>
        <p:spPr>
          <a:xfrm>
            <a:off x="2961641" y="1425814"/>
            <a:ext cx="2783680" cy="2783680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3" name="Titre 6">
            <a:extLst>
              <a:ext uri="{FF2B5EF4-FFF2-40B4-BE49-F238E27FC236}">
                <a16:creationId xmlns:a16="http://schemas.microsoft.com/office/drawing/2014/main" id="{692F1B43-DF4C-93B1-38A5-2B7FCE286261}"/>
              </a:ext>
            </a:extLst>
          </p:cNvPr>
          <p:cNvSpPr txBox="1">
            <a:spLocks/>
          </p:cNvSpPr>
          <p:nvPr/>
        </p:nvSpPr>
        <p:spPr>
          <a:xfrm>
            <a:off x="784445" y="204112"/>
            <a:ext cx="7620829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fr-FR"/>
            </a:defPPr>
            <a:lvl1pPr>
              <a:spcAft>
                <a:spcPts val="600"/>
              </a:spcAft>
              <a:defRPr sz="1400" b="1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MA" dirty="0"/>
              <a:t>C’est la fin de notre séance. N’oubliez pas de réviser votre leçon et de terminer vos devoirs !</a:t>
            </a:r>
          </a:p>
        </p:txBody>
      </p:sp>
    </p:spTree>
    <p:extLst>
      <p:ext uri="{BB962C8B-B14F-4D97-AF65-F5344CB8AC3E}">
        <p14:creationId xmlns:p14="http://schemas.microsoft.com/office/powerpoint/2010/main" val="290776692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1025BED-01D8-0B8A-0A22-83F944E435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286;p29">
            <a:extLst>
              <a:ext uri="{FF2B5EF4-FFF2-40B4-BE49-F238E27FC236}">
                <a16:creationId xmlns:a16="http://schemas.microsoft.com/office/drawing/2014/main" id="{0B6A0AAF-CCE4-001B-869B-30F75F389945}"/>
              </a:ext>
            </a:extLst>
          </p:cNvPr>
          <p:cNvSpPr/>
          <p:nvPr/>
        </p:nvSpPr>
        <p:spPr>
          <a:xfrm>
            <a:off x="2023110" y="1438314"/>
            <a:ext cx="6796799" cy="504183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accent1"/>
          </a:solidFill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square" lIns="68570" tIns="34271" rIns="68570" bIns="34271" anchor="ctr" anchorCtr="1" compatLnSpc="1">
            <a:noAutofit/>
          </a:bodyPr>
          <a:lstStyle/>
          <a:p>
            <a:r>
              <a:rPr lang="fr-FR" sz="1400" b="1" kern="0" dirty="0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Fiche de révision</a:t>
            </a:r>
            <a:r>
              <a:rPr lang="fr-FR" sz="1400" b="1" kern="0" dirty="0">
                <a:solidFill>
                  <a:schemeClr val="tx1"/>
                </a:solidFill>
                <a:latin typeface="Calibri"/>
                <a:ea typeface="Calibri"/>
                <a:cs typeface="Calibri"/>
              </a:rPr>
              <a:t>	</a:t>
            </a:r>
          </a:p>
        </p:txBody>
      </p:sp>
      <p:sp>
        <p:nvSpPr>
          <p:cNvPr id="4" name="Google Shape;287;p29">
            <a:extLst>
              <a:ext uri="{FF2B5EF4-FFF2-40B4-BE49-F238E27FC236}">
                <a16:creationId xmlns:a16="http://schemas.microsoft.com/office/drawing/2014/main" id="{79DEE257-3E50-3DA0-B460-CD991CE42FBB}"/>
              </a:ext>
            </a:extLst>
          </p:cNvPr>
          <p:cNvSpPr/>
          <p:nvPr/>
        </p:nvSpPr>
        <p:spPr>
          <a:xfrm>
            <a:off x="434047" y="1438314"/>
            <a:ext cx="1349096" cy="504183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wrap="square" lIns="68570" tIns="34271" rIns="68570" bIns="34271" anchor="ctr" anchorCtr="1" compatLnSpc="1">
            <a:noAutofit/>
          </a:bodyPr>
          <a:lstStyle/>
          <a:p>
            <a:pPr algn="ctr"/>
            <a:r>
              <a:rPr lang="fr-FR" sz="1400" b="1" kern="0" dirty="0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Séance 1</a:t>
            </a:r>
          </a:p>
        </p:txBody>
      </p:sp>
      <p:sp>
        <p:nvSpPr>
          <p:cNvPr id="5" name="Google Shape;288;p29">
            <a:extLst>
              <a:ext uri="{FF2B5EF4-FFF2-40B4-BE49-F238E27FC236}">
                <a16:creationId xmlns:a16="http://schemas.microsoft.com/office/drawing/2014/main" id="{6A734B88-8DDA-0F49-2BA2-85AF25EB77F1}"/>
              </a:ext>
            </a:extLst>
          </p:cNvPr>
          <p:cNvSpPr/>
          <p:nvPr/>
        </p:nvSpPr>
        <p:spPr>
          <a:xfrm>
            <a:off x="2023110" y="2138966"/>
            <a:ext cx="6796799" cy="504183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accent1"/>
          </a:solidFill>
          <a:ln w="9528" cap="flat">
            <a:solidFill>
              <a:srgbClr val="44546A"/>
            </a:solidFill>
            <a:prstDash val="solid"/>
            <a:miter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r>
              <a:rPr lang="fr-FR" sz="1400" b="1" kern="0" dirty="0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 Test de validation du palier</a:t>
            </a:r>
          </a:p>
        </p:txBody>
      </p:sp>
      <p:sp>
        <p:nvSpPr>
          <p:cNvPr id="6" name="Google Shape;289;p29">
            <a:extLst>
              <a:ext uri="{FF2B5EF4-FFF2-40B4-BE49-F238E27FC236}">
                <a16:creationId xmlns:a16="http://schemas.microsoft.com/office/drawing/2014/main" id="{6483138D-1658-8B74-9ECA-5D9269DF8986}"/>
              </a:ext>
            </a:extLst>
          </p:cNvPr>
          <p:cNvSpPr/>
          <p:nvPr/>
        </p:nvSpPr>
        <p:spPr>
          <a:xfrm>
            <a:off x="434047" y="2138966"/>
            <a:ext cx="1349096" cy="504183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accent1"/>
          </a:solidFill>
          <a:ln w="9528" cap="flat">
            <a:solidFill>
              <a:srgbClr val="44546A"/>
            </a:solidFill>
            <a:prstDash val="solid"/>
            <a:miter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400" b="1" i="0" u="none" strike="noStrike" kern="0" cap="none" spc="0" baseline="0" dirty="0">
                <a:solidFill>
                  <a:schemeClr val="bg1"/>
                </a:solidFill>
                <a:uFillTx/>
                <a:latin typeface="Calibri"/>
                <a:ea typeface="Calibri"/>
                <a:cs typeface="Calibri"/>
              </a:rPr>
              <a:t>Séance 2</a:t>
            </a:r>
          </a:p>
        </p:txBody>
      </p:sp>
      <p:sp>
        <p:nvSpPr>
          <p:cNvPr id="7" name="Google Shape;290;p29">
            <a:extLst>
              <a:ext uri="{FF2B5EF4-FFF2-40B4-BE49-F238E27FC236}">
                <a16:creationId xmlns:a16="http://schemas.microsoft.com/office/drawing/2014/main" id="{96EF44EB-A92E-0BC1-CC4D-2A97532B36E4}"/>
              </a:ext>
            </a:extLst>
          </p:cNvPr>
          <p:cNvSpPr/>
          <p:nvPr/>
        </p:nvSpPr>
        <p:spPr>
          <a:xfrm>
            <a:off x="2023110" y="3540270"/>
            <a:ext cx="6796799" cy="504183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accent1"/>
          </a:solidFill>
          <a:ln w="9528" cap="flat">
            <a:solidFill>
              <a:srgbClr val="44546A"/>
            </a:solidFill>
            <a:prstDash val="solid"/>
            <a:miter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r>
              <a:rPr lang="fr-FR" sz="1400" b="1" kern="0" dirty="0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Fiche de consolidation 2</a:t>
            </a:r>
          </a:p>
        </p:txBody>
      </p:sp>
      <p:sp>
        <p:nvSpPr>
          <p:cNvPr id="8" name="Google Shape;291;p29">
            <a:extLst>
              <a:ext uri="{FF2B5EF4-FFF2-40B4-BE49-F238E27FC236}">
                <a16:creationId xmlns:a16="http://schemas.microsoft.com/office/drawing/2014/main" id="{FEEAEE18-1A5B-C9BD-3916-C019B19E4CFF}"/>
              </a:ext>
            </a:extLst>
          </p:cNvPr>
          <p:cNvSpPr/>
          <p:nvPr/>
        </p:nvSpPr>
        <p:spPr>
          <a:xfrm>
            <a:off x="434047" y="3540270"/>
            <a:ext cx="1349096" cy="504183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accent1"/>
          </a:solidFill>
          <a:ln w="9528" cap="flat">
            <a:solidFill>
              <a:srgbClr val="44546A"/>
            </a:solidFill>
            <a:prstDash val="solid"/>
            <a:miter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algn="ctr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400" b="1" kern="0" dirty="0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Séance 4</a:t>
            </a:r>
          </a:p>
        </p:txBody>
      </p:sp>
      <p:sp>
        <p:nvSpPr>
          <p:cNvPr id="9" name="Google Shape;292;p29">
            <a:extLst>
              <a:ext uri="{FF2B5EF4-FFF2-40B4-BE49-F238E27FC236}">
                <a16:creationId xmlns:a16="http://schemas.microsoft.com/office/drawing/2014/main" id="{E3474BC2-B395-7527-66DD-9F210C82C378}"/>
              </a:ext>
            </a:extLst>
          </p:cNvPr>
          <p:cNvSpPr/>
          <p:nvPr/>
        </p:nvSpPr>
        <p:spPr>
          <a:xfrm>
            <a:off x="2023110" y="2881538"/>
            <a:ext cx="6796799" cy="462263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bg1"/>
          </a:solidFill>
          <a:ln w="12700" cap="flat">
            <a:solidFill>
              <a:schemeClr val="tx2"/>
            </a:solidFill>
            <a:prstDash val="solid"/>
            <a:miter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r>
              <a:rPr lang="fr-FR" sz="1400" b="1" kern="0" dirty="0">
                <a:latin typeface="Calibri"/>
                <a:ea typeface="Calibri"/>
                <a:cs typeface="Calibri"/>
              </a:rPr>
              <a:t>Fiche de consolidation 1</a:t>
            </a:r>
          </a:p>
        </p:txBody>
      </p:sp>
      <p:sp>
        <p:nvSpPr>
          <p:cNvPr id="10" name="Google Shape;293;p29">
            <a:extLst>
              <a:ext uri="{FF2B5EF4-FFF2-40B4-BE49-F238E27FC236}">
                <a16:creationId xmlns:a16="http://schemas.microsoft.com/office/drawing/2014/main" id="{F5CDD585-95EC-36B9-C6B3-E1B78327DE50}"/>
              </a:ext>
            </a:extLst>
          </p:cNvPr>
          <p:cNvSpPr/>
          <p:nvPr/>
        </p:nvSpPr>
        <p:spPr>
          <a:xfrm>
            <a:off x="434047" y="2839618"/>
            <a:ext cx="1349096" cy="504183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accent4"/>
          </a:solidFill>
          <a:ln w="9528" cap="flat">
            <a:solidFill>
              <a:srgbClr val="44546A"/>
            </a:solidFill>
            <a:prstDash val="solid"/>
            <a:miter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algn="ctr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400" b="1" kern="0" dirty="0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Séance 3</a:t>
            </a:r>
          </a:p>
        </p:txBody>
      </p:sp>
      <p:sp>
        <p:nvSpPr>
          <p:cNvPr id="14" name="Google Shape;853;p104">
            <a:extLst>
              <a:ext uri="{FF2B5EF4-FFF2-40B4-BE49-F238E27FC236}">
                <a16:creationId xmlns:a16="http://schemas.microsoft.com/office/drawing/2014/main" id="{06BDF3D4-E41F-F304-2B54-C5E61C3619AD}"/>
              </a:ext>
            </a:extLst>
          </p:cNvPr>
          <p:cNvSpPr/>
          <p:nvPr/>
        </p:nvSpPr>
        <p:spPr>
          <a:xfrm>
            <a:off x="619320" y="291433"/>
            <a:ext cx="7449654" cy="370579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68570" tIns="34271" rIns="68570" bIns="34271" anchor="t" anchorCtr="0" compatLnSpc="1">
            <a:noAutofit/>
          </a:bodyPr>
          <a:lstStyle/>
          <a:p>
            <a:pPr lvl="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400" b="1" kern="0" dirty="0">
                <a:solidFill>
                  <a:srgbClr val="44546A"/>
                </a:solidFill>
                <a:latin typeface="Calibri"/>
                <a:ea typeface="Calibri"/>
                <a:cs typeface="Calibri"/>
              </a:rPr>
              <a:t>Repérage dans la semaine</a:t>
            </a:r>
            <a:endParaRPr lang="fr-FR" sz="2400" i="1" kern="0" dirty="0">
              <a:solidFill>
                <a:srgbClr val="44546A"/>
              </a:solidFill>
              <a:latin typeface="Calibri"/>
              <a:ea typeface="Calibri"/>
              <a:cs typeface="Calibri"/>
            </a:endParaRPr>
          </a:p>
        </p:txBody>
      </p:sp>
      <p:pic>
        <p:nvPicPr>
          <p:cNvPr id="15" name="Picture 2" descr="Image générée">
            <a:extLst>
              <a:ext uri="{FF2B5EF4-FFF2-40B4-BE49-F238E27FC236}">
                <a16:creationId xmlns:a16="http://schemas.microsoft.com/office/drawing/2014/main" id="{CB4B1285-D992-EF45-4014-F73DD8BE9B1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139474" y="113199"/>
            <a:ext cx="479846" cy="5632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6378155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oogle Shape;250;p28">
            <a:extLst>
              <a:ext uri="{FF2B5EF4-FFF2-40B4-BE49-F238E27FC236}">
                <a16:creationId xmlns:a16="http://schemas.microsoft.com/office/drawing/2014/main" id="{C800167E-37EA-13EC-1FB9-743D51DCFB5D}"/>
              </a:ext>
            </a:extLst>
          </p:cNvPr>
          <p:cNvGrpSpPr/>
          <p:nvPr/>
        </p:nvGrpSpPr>
        <p:grpSpPr>
          <a:xfrm>
            <a:off x="1619475" y="1029778"/>
            <a:ext cx="6095701" cy="2835071"/>
            <a:chOff x="1619475" y="1029778"/>
            <a:chExt cx="6095701" cy="3804525"/>
          </a:xfrm>
        </p:grpSpPr>
        <p:sp>
          <p:nvSpPr>
            <p:cNvPr id="3" name="Google Shape;251;p28">
              <a:extLst>
                <a:ext uri="{FF2B5EF4-FFF2-40B4-BE49-F238E27FC236}">
                  <a16:creationId xmlns:a16="http://schemas.microsoft.com/office/drawing/2014/main" id="{10870841-AEDA-07BF-4759-A91AE73C7011}"/>
                </a:ext>
              </a:extLst>
            </p:cNvPr>
            <p:cNvSpPr/>
            <p:nvPr/>
          </p:nvSpPr>
          <p:spPr>
            <a:xfrm>
              <a:off x="1619475" y="1029778"/>
              <a:ext cx="6095701" cy="3804525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w="9528" cap="flat">
              <a:solidFill>
                <a:srgbClr val="D8D8D8"/>
              </a:solidFill>
              <a:prstDash val="solid"/>
              <a:miter/>
            </a:ln>
            <a:effectLst>
              <a:outerShdw dir="16200000" algn="tl">
                <a:srgbClr val="000000">
                  <a:alpha val="6669"/>
                </a:srgbClr>
              </a:outerShdw>
            </a:effectLst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900" b="0" i="0" u="none" strike="noStrike" kern="0" cap="none" spc="0" baseline="0">
                <a:solidFill>
                  <a:srgbClr val="FFFFFF"/>
                </a:solidFill>
                <a:uFillTx/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4" name="Google Shape;252;p28">
              <a:extLst>
                <a:ext uri="{FF2B5EF4-FFF2-40B4-BE49-F238E27FC236}">
                  <a16:creationId xmlns:a16="http://schemas.microsoft.com/office/drawing/2014/main" id="{83DDB58E-AC9C-C2A3-D510-E6E3A01973FA}"/>
                </a:ext>
              </a:extLst>
            </p:cNvPr>
            <p:cNvSpPr/>
            <p:nvPr/>
          </p:nvSpPr>
          <p:spPr>
            <a:xfrm>
              <a:off x="1692956" y="1084268"/>
              <a:ext cx="5924251" cy="3684602"/>
            </a:xfrm>
            <a:prstGeom prst="rect">
              <a:avLst/>
            </a:prstGeom>
            <a:solidFill>
              <a:srgbClr val="E3EEF2"/>
            </a:solidFill>
            <a:ln cap="flat">
              <a:noFill/>
              <a:prstDash val="solid"/>
            </a:ln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900" b="0" i="0" u="none" strike="noStrike" kern="0" cap="none" spc="0" baseline="0">
                <a:solidFill>
                  <a:srgbClr val="FFFFFF"/>
                </a:solidFill>
                <a:uFillTx/>
                <a:latin typeface="Calibri"/>
                <a:ea typeface="Calibri"/>
                <a:cs typeface="Calibri"/>
              </a:endParaRPr>
            </a:p>
          </p:txBody>
        </p:sp>
      </p:grpSp>
      <p:sp>
        <p:nvSpPr>
          <p:cNvPr id="13" name="Google Shape;261;p28">
            <a:extLst>
              <a:ext uri="{FF2B5EF4-FFF2-40B4-BE49-F238E27FC236}">
                <a16:creationId xmlns:a16="http://schemas.microsoft.com/office/drawing/2014/main" id="{D42FFB8A-6FF1-36FE-8351-7B2FB36FD43A}"/>
              </a:ext>
            </a:extLst>
          </p:cNvPr>
          <p:cNvSpPr/>
          <p:nvPr/>
        </p:nvSpPr>
        <p:spPr>
          <a:xfrm>
            <a:off x="1779973" y="2682197"/>
            <a:ext cx="296402" cy="296402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val f7"/>
              <a:gd name="f15" fmla="+- 2700000 f2 0"/>
              <a:gd name="f16" fmla="*/ f9 f1 1"/>
              <a:gd name="f17" fmla="*/ f10 f1 1"/>
              <a:gd name="f18" fmla="?: f11 f4 1"/>
              <a:gd name="f19" fmla="?: f12 f5 1"/>
              <a:gd name="f20" fmla="?: f13 f6 1"/>
              <a:gd name="f21" fmla="*/ f15 f8 1"/>
              <a:gd name="f22" fmla="*/ f16 1 f3"/>
              <a:gd name="f23" fmla="*/ f17 1 f3"/>
              <a:gd name="f24" fmla="*/ f18 1 21600"/>
              <a:gd name="f25" fmla="*/ f19 1 21600"/>
              <a:gd name="f26" fmla="*/ 21600 f18 1"/>
              <a:gd name="f27" fmla="*/ 21600 f19 1"/>
              <a:gd name="f28" fmla="*/ f21 1 f1"/>
              <a:gd name="f29" fmla="+- f22 0 f2"/>
              <a:gd name="f30" fmla="+- f23 0 f2"/>
              <a:gd name="f31" fmla="min f25 f24"/>
              <a:gd name="f32" fmla="*/ f26 1 f20"/>
              <a:gd name="f33" fmla="*/ f27 1 f20"/>
              <a:gd name="f34" fmla="+- 0 0 f28"/>
              <a:gd name="f35" fmla="val f32"/>
              <a:gd name="f36" fmla="val f33"/>
              <a:gd name="f37" fmla="+- 0 0 f34"/>
              <a:gd name="f38" fmla="*/ f14 f31 1"/>
              <a:gd name="f39" fmla="+- f36 0 f14"/>
              <a:gd name="f40" fmla="+- f35 0 f14"/>
              <a:gd name="f41" fmla="*/ f37 f1 1"/>
              <a:gd name="f42" fmla="*/ f39 1 2"/>
              <a:gd name="f43" fmla="*/ f40 1 2"/>
              <a:gd name="f44" fmla="*/ f41 1 f8"/>
              <a:gd name="f45" fmla="+- f14 f42 0"/>
              <a:gd name="f46" fmla="+- f14 f43 0"/>
              <a:gd name="f47" fmla="+- f44 0 f2"/>
              <a:gd name="f48" fmla="*/ f43 f31 1"/>
              <a:gd name="f49" fmla="*/ f42 f31 1"/>
              <a:gd name="f50" fmla="cos 1 f47"/>
              <a:gd name="f51" fmla="sin 1 f47"/>
              <a:gd name="f52" fmla="*/ f45 f31 1"/>
              <a:gd name="f53" fmla="+- 0 0 f50"/>
              <a:gd name="f54" fmla="+- 0 0 f51"/>
              <a:gd name="f55" fmla="+- 0 0 f53"/>
              <a:gd name="f56" fmla="+- 0 0 f54"/>
              <a:gd name="f57" fmla="*/ f55 f43 1"/>
              <a:gd name="f58" fmla="*/ f56 f42 1"/>
              <a:gd name="f59" fmla="+- f46 0 f57"/>
              <a:gd name="f60" fmla="+- f46 f57 0"/>
              <a:gd name="f61" fmla="+- f45 0 f58"/>
              <a:gd name="f62" fmla="+- f45 f58 0"/>
              <a:gd name="f63" fmla="*/ f59 f31 1"/>
              <a:gd name="f64" fmla="*/ f61 f31 1"/>
              <a:gd name="f65" fmla="*/ f60 f31 1"/>
              <a:gd name="f66" fmla="*/ f62 f31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9">
                <a:pos x="f63" y="f64"/>
              </a:cxn>
              <a:cxn ang="f30">
                <a:pos x="f63" y="f66"/>
              </a:cxn>
              <a:cxn ang="f30">
                <a:pos x="f65" y="f66"/>
              </a:cxn>
              <a:cxn ang="f29">
                <a:pos x="f65" y="f64"/>
              </a:cxn>
            </a:cxnLst>
            <a:rect l="f63" t="f64" r="f65" b="f66"/>
            <a:pathLst>
              <a:path>
                <a:moveTo>
                  <a:pt x="f38" y="f52"/>
                </a:moveTo>
                <a:arcTo wR="f48" hR="f49" stAng="f1" swAng="f0"/>
                <a:close/>
              </a:path>
            </a:pathLst>
          </a:custGeom>
          <a:solidFill>
            <a:srgbClr val="44546A"/>
          </a:solidFill>
          <a:ln cap="flat">
            <a:noFill/>
            <a:prstDash val="solid"/>
          </a:ln>
        </p:spPr>
        <p:txBody>
          <a:bodyPr vert="horz" wrap="square" lIns="51425" tIns="25703" rIns="51425" bIns="25703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600" b="1" i="0" u="none" strike="noStrike" kern="0" cap="none" spc="0" baseline="0">
                <a:solidFill>
                  <a:srgbClr val="FFFFFF"/>
                </a:solidFill>
                <a:uFillTx/>
                <a:latin typeface="Calibri"/>
                <a:ea typeface="Calibri"/>
                <a:cs typeface="Calibri"/>
              </a:rPr>
              <a:t>3</a:t>
            </a:r>
            <a:endParaRPr lang="fr-FR" sz="11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14" name="Google Shape;262;p28">
            <a:extLst>
              <a:ext uri="{FF2B5EF4-FFF2-40B4-BE49-F238E27FC236}">
                <a16:creationId xmlns:a16="http://schemas.microsoft.com/office/drawing/2014/main" id="{02D5D283-BEBC-5F01-3589-E5EAF920562E}"/>
              </a:ext>
            </a:extLst>
          </p:cNvPr>
          <p:cNvSpPr/>
          <p:nvPr/>
        </p:nvSpPr>
        <p:spPr>
          <a:xfrm>
            <a:off x="1786179" y="3280741"/>
            <a:ext cx="296402" cy="296402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val f7"/>
              <a:gd name="f15" fmla="+- 2700000 f2 0"/>
              <a:gd name="f16" fmla="*/ f9 f1 1"/>
              <a:gd name="f17" fmla="*/ f10 f1 1"/>
              <a:gd name="f18" fmla="?: f11 f4 1"/>
              <a:gd name="f19" fmla="?: f12 f5 1"/>
              <a:gd name="f20" fmla="?: f13 f6 1"/>
              <a:gd name="f21" fmla="*/ f15 f8 1"/>
              <a:gd name="f22" fmla="*/ f16 1 f3"/>
              <a:gd name="f23" fmla="*/ f17 1 f3"/>
              <a:gd name="f24" fmla="*/ f18 1 21600"/>
              <a:gd name="f25" fmla="*/ f19 1 21600"/>
              <a:gd name="f26" fmla="*/ 21600 f18 1"/>
              <a:gd name="f27" fmla="*/ 21600 f19 1"/>
              <a:gd name="f28" fmla="*/ f21 1 f1"/>
              <a:gd name="f29" fmla="+- f22 0 f2"/>
              <a:gd name="f30" fmla="+- f23 0 f2"/>
              <a:gd name="f31" fmla="min f25 f24"/>
              <a:gd name="f32" fmla="*/ f26 1 f20"/>
              <a:gd name="f33" fmla="*/ f27 1 f20"/>
              <a:gd name="f34" fmla="+- 0 0 f28"/>
              <a:gd name="f35" fmla="val f32"/>
              <a:gd name="f36" fmla="val f33"/>
              <a:gd name="f37" fmla="+- 0 0 f34"/>
              <a:gd name="f38" fmla="*/ f14 f31 1"/>
              <a:gd name="f39" fmla="+- f36 0 f14"/>
              <a:gd name="f40" fmla="+- f35 0 f14"/>
              <a:gd name="f41" fmla="*/ f37 f1 1"/>
              <a:gd name="f42" fmla="*/ f39 1 2"/>
              <a:gd name="f43" fmla="*/ f40 1 2"/>
              <a:gd name="f44" fmla="*/ f41 1 f8"/>
              <a:gd name="f45" fmla="+- f14 f42 0"/>
              <a:gd name="f46" fmla="+- f14 f43 0"/>
              <a:gd name="f47" fmla="+- f44 0 f2"/>
              <a:gd name="f48" fmla="*/ f43 f31 1"/>
              <a:gd name="f49" fmla="*/ f42 f31 1"/>
              <a:gd name="f50" fmla="cos 1 f47"/>
              <a:gd name="f51" fmla="sin 1 f47"/>
              <a:gd name="f52" fmla="*/ f45 f31 1"/>
              <a:gd name="f53" fmla="+- 0 0 f50"/>
              <a:gd name="f54" fmla="+- 0 0 f51"/>
              <a:gd name="f55" fmla="+- 0 0 f53"/>
              <a:gd name="f56" fmla="+- 0 0 f54"/>
              <a:gd name="f57" fmla="*/ f55 f43 1"/>
              <a:gd name="f58" fmla="*/ f56 f42 1"/>
              <a:gd name="f59" fmla="+- f46 0 f57"/>
              <a:gd name="f60" fmla="+- f46 f57 0"/>
              <a:gd name="f61" fmla="+- f45 0 f58"/>
              <a:gd name="f62" fmla="+- f45 f58 0"/>
              <a:gd name="f63" fmla="*/ f59 f31 1"/>
              <a:gd name="f64" fmla="*/ f61 f31 1"/>
              <a:gd name="f65" fmla="*/ f60 f31 1"/>
              <a:gd name="f66" fmla="*/ f62 f31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9">
                <a:pos x="f63" y="f64"/>
              </a:cxn>
              <a:cxn ang="f30">
                <a:pos x="f63" y="f66"/>
              </a:cxn>
              <a:cxn ang="f30">
                <a:pos x="f65" y="f66"/>
              </a:cxn>
              <a:cxn ang="f29">
                <a:pos x="f65" y="f64"/>
              </a:cxn>
            </a:cxnLst>
            <a:rect l="f63" t="f64" r="f65" b="f66"/>
            <a:pathLst>
              <a:path>
                <a:moveTo>
                  <a:pt x="f38" y="f52"/>
                </a:moveTo>
                <a:arcTo wR="f48" hR="f49" stAng="f1" swAng="f0"/>
                <a:close/>
              </a:path>
            </a:pathLst>
          </a:custGeom>
          <a:solidFill>
            <a:srgbClr val="44546A"/>
          </a:solidFill>
          <a:ln cap="flat">
            <a:noFill/>
            <a:prstDash val="solid"/>
          </a:ln>
        </p:spPr>
        <p:txBody>
          <a:bodyPr vert="horz" wrap="square" lIns="51425" tIns="25703" rIns="51425" bIns="25703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600" b="1" i="0" u="none" strike="noStrike" kern="0" cap="none" spc="0" baseline="0">
                <a:solidFill>
                  <a:srgbClr val="FFFFFF"/>
                </a:solidFill>
                <a:uFillTx/>
                <a:latin typeface="Calibri"/>
                <a:ea typeface="Calibri"/>
                <a:cs typeface="Calibri"/>
              </a:rPr>
              <a:t>4</a:t>
            </a:r>
            <a:endParaRPr lang="fr-FR" sz="11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17" name="Google Shape;265;p28">
            <a:extLst>
              <a:ext uri="{FF2B5EF4-FFF2-40B4-BE49-F238E27FC236}">
                <a16:creationId xmlns:a16="http://schemas.microsoft.com/office/drawing/2014/main" id="{A53E7759-C409-E187-25DE-8F638F75F168}"/>
              </a:ext>
            </a:extLst>
          </p:cNvPr>
          <p:cNvSpPr/>
          <p:nvPr/>
        </p:nvSpPr>
        <p:spPr>
          <a:xfrm>
            <a:off x="1786179" y="2043187"/>
            <a:ext cx="296402" cy="296402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val f7"/>
              <a:gd name="f15" fmla="+- 2700000 f2 0"/>
              <a:gd name="f16" fmla="*/ f9 f1 1"/>
              <a:gd name="f17" fmla="*/ f10 f1 1"/>
              <a:gd name="f18" fmla="?: f11 f4 1"/>
              <a:gd name="f19" fmla="?: f12 f5 1"/>
              <a:gd name="f20" fmla="?: f13 f6 1"/>
              <a:gd name="f21" fmla="*/ f15 f8 1"/>
              <a:gd name="f22" fmla="*/ f16 1 f3"/>
              <a:gd name="f23" fmla="*/ f17 1 f3"/>
              <a:gd name="f24" fmla="*/ f18 1 21600"/>
              <a:gd name="f25" fmla="*/ f19 1 21600"/>
              <a:gd name="f26" fmla="*/ 21600 f18 1"/>
              <a:gd name="f27" fmla="*/ 21600 f19 1"/>
              <a:gd name="f28" fmla="*/ f21 1 f1"/>
              <a:gd name="f29" fmla="+- f22 0 f2"/>
              <a:gd name="f30" fmla="+- f23 0 f2"/>
              <a:gd name="f31" fmla="min f25 f24"/>
              <a:gd name="f32" fmla="*/ f26 1 f20"/>
              <a:gd name="f33" fmla="*/ f27 1 f20"/>
              <a:gd name="f34" fmla="+- 0 0 f28"/>
              <a:gd name="f35" fmla="val f32"/>
              <a:gd name="f36" fmla="val f33"/>
              <a:gd name="f37" fmla="+- 0 0 f34"/>
              <a:gd name="f38" fmla="*/ f14 f31 1"/>
              <a:gd name="f39" fmla="+- f36 0 f14"/>
              <a:gd name="f40" fmla="+- f35 0 f14"/>
              <a:gd name="f41" fmla="*/ f37 f1 1"/>
              <a:gd name="f42" fmla="*/ f39 1 2"/>
              <a:gd name="f43" fmla="*/ f40 1 2"/>
              <a:gd name="f44" fmla="*/ f41 1 f8"/>
              <a:gd name="f45" fmla="+- f14 f42 0"/>
              <a:gd name="f46" fmla="+- f14 f43 0"/>
              <a:gd name="f47" fmla="+- f44 0 f2"/>
              <a:gd name="f48" fmla="*/ f43 f31 1"/>
              <a:gd name="f49" fmla="*/ f42 f31 1"/>
              <a:gd name="f50" fmla="cos 1 f47"/>
              <a:gd name="f51" fmla="sin 1 f47"/>
              <a:gd name="f52" fmla="*/ f45 f31 1"/>
              <a:gd name="f53" fmla="+- 0 0 f50"/>
              <a:gd name="f54" fmla="+- 0 0 f51"/>
              <a:gd name="f55" fmla="+- 0 0 f53"/>
              <a:gd name="f56" fmla="+- 0 0 f54"/>
              <a:gd name="f57" fmla="*/ f55 f43 1"/>
              <a:gd name="f58" fmla="*/ f56 f42 1"/>
              <a:gd name="f59" fmla="+- f46 0 f57"/>
              <a:gd name="f60" fmla="+- f46 f57 0"/>
              <a:gd name="f61" fmla="+- f45 0 f58"/>
              <a:gd name="f62" fmla="+- f45 f58 0"/>
              <a:gd name="f63" fmla="*/ f59 f31 1"/>
              <a:gd name="f64" fmla="*/ f61 f31 1"/>
              <a:gd name="f65" fmla="*/ f60 f31 1"/>
              <a:gd name="f66" fmla="*/ f62 f31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9">
                <a:pos x="f63" y="f64"/>
              </a:cxn>
              <a:cxn ang="f30">
                <a:pos x="f63" y="f66"/>
              </a:cxn>
              <a:cxn ang="f30">
                <a:pos x="f65" y="f66"/>
              </a:cxn>
              <a:cxn ang="f29">
                <a:pos x="f65" y="f64"/>
              </a:cxn>
            </a:cxnLst>
            <a:rect l="f63" t="f64" r="f65" b="f66"/>
            <a:pathLst>
              <a:path>
                <a:moveTo>
                  <a:pt x="f38" y="f52"/>
                </a:moveTo>
                <a:arcTo wR="f48" hR="f49" stAng="f1" swAng="f0"/>
                <a:close/>
              </a:path>
            </a:pathLst>
          </a:custGeom>
          <a:solidFill>
            <a:srgbClr val="44546A"/>
          </a:solidFill>
          <a:ln cap="flat">
            <a:noFill/>
            <a:prstDash val="solid"/>
          </a:ln>
        </p:spPr>
        <p:txBody>
          <a:bodyPr vert="horz" wrap="square" lIns="51425" tIns="25703" rIns="51425" bIns="25703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600" b="1" i="0" u="none" strike="noStrike" kern="0" cap="none" spc="0" baseline="0" dirty="0">
                <a:solidFill>
                  <a:srgbClr val="FFFFFF"/>
                </a:solidFill>
                <a:uFillTx/>
                <a:latin typeface="Calibri"/>
                <a:ea typeface="Calibri"/>
                <a:cs typeface="Calibri"/>
              </a:rPr>
              <a:t>2</a:t>
            </a:r>
            <a:endParaRPr lang="fr-FR" sz="1100" b="0" i="0" u="none" strike="noStrike" kern="0" cap="none" spc="0" baseline="0" dirty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27" name="Google Shape;275;p28">
            <a:extLst>
              <a:ext uri="{FF2B5EF4-FFF2-40B4-BE49-F238E27FC236}">
                <a16:creationId xmlns:a16="http://schemas.microsoft.com/office/drawing/2014/main" id="{67272330-1CE8-D6A8-B8CF-47B277D2BBD3}"/>
              </a:ext>
            </a:extLst>
          </p:cNvPr>
          <p:cNvSpPr/>
          <p:nvPr/>
        </p:nvSpPr>
        <p:spPr>
          <a:xfrm>
            <a:off x="1786179" y="1343070"/>
            <a:ext cx="296402" cy="296402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val f7"/>
              <a:gd name="f15" fmla="+- 2700000 f2 0"/>
              <a:gd name="f16" fmla="*/ f9 f1 1"/>
              <a:gd name="f17" fmla="*/ f10 f1 1"/>
              <a:gd name="f18" fmla="?: f11 f4 1"/>
              <a:gd name="f19" fmla="?: f12 f5 1"/>
              <a:gd name="f20" fmla="?: f13 f6 1"/>
              <a:gd name="f21" fmla="*/ f15 f8 1"/>
              <a:gd name="f22" fmla="*/ f16 1 f3"/>
              <a:gd name="f23" fmla="*/ f17 1 f3"/>
              <a:gd name="f24" fmla="*/ f18 1 21600"/>
              <a:gd name="f25" fmla="*/ f19 1 21600"/>
              <a:gd name="f26" fmla="*/ 21600 f18 1"/>
              <a:gd name="f27" fmla="*/ 21600 f19 1"/>
              <a:gd name="f28" fmla="*/ f21 1 f1"/>
              <a:gd name="f29" fmla="+- f22 0 f2"/>
              <a:gd name="f30" fmla="+- f23 0 f2"/>
              <a:gd name="f31" fmla="min f25 f24"/>
              <a:gd name="f32" fmla="*/ f26 1 f20"/>
              <a:gd name="f33" fmla="*/ f27 1 f20"/>
              <a:gd name="f34" fmla="+- 0 0 f28"/>
              <a:gd name="f35" fmla="val f32"/>
              <a:gd name="f36" fmla="val f33"/>
              <a:gd name="f37" fmla="+- 0 0 f34"/>
              <a:gd name="f38" fmla="*/ f14 f31 1"/>
              <a:gd name="f39" fmla="+- f36 0 f14"/>
              <a:gd name="f40" fmla="+- f35 0 f14"/>
              <a:gd name="f41" fmla="*/ f37 f1 1"/>
              <a:gd name="f42" fmla="*/ f39 1 2"/>
              <a:gd name="f43" fmla="*/ f40 1 2"/>
              <a:gd name="f44" fmla="*/ f41 1 f8"/>
              <a:gd name="f45" fmla="+- f14 f42 0"/>
              <a:gd name="f46" fmla="+- f14 f43 0"/>
              <a:gd name="f47" fmla="+- f44 0 f2"/>
              <a:gd name="f48" fmla="*/ f43 f31 1"/>
              <a:gd name="f49" fmla="*/ f42 f31 1"/>
              <a:gd name="f50" fmla="cos 1 f47"/>
              <a:gd name="f51" fmla="sin 1 f47"/>
              <a:gd name="f52" fmla="*/ f45 f31 1"/>
              <a:gd name="f53" fmla="+- 0 0 f50"/>
              <a:gd name="f54" fmla="+- 0 0 f51"/>
              <a:gd name="f55" fmla="+- 0 0 f53"/>
              <a:gd name="f56" fmla="+- 0 0 f54"/>
              <a:gd name="f57" fmla="*/ f55 f43 1"/>
              <a:gd name="f58" fmla="*/ f56 f42 1"/>
              <a:gd name="f59" fmla="+- f46 0 f57"/>
              <a:gd name="f60" fmla="+- f46 f57 0"/>
              <a:gd name="f61" fmla="+- f45 0 f58"/>
              <a:gd name="f62" fmla="+- f45 f58 0"/>
              <a:gd name="f63" fmla="*/ f59 f31 1"/>
              <a:gd name="f64" fmla="*/ f61 f31 1"/>
              <a:gd name="f65" fmla="*/ f60 f31 1"/>
              <a:gd name="f66" fmla="*/ f62 f31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9">
                <a:pos x="f63" y="f64"/>
              </a:cxn>
              <a:cxn ang="f30">
                <a:pos x="f63" y="f66"/>
              </a:cxn>
              <a:cxn ang="f30">
                <a:pos x="f65" y="f66"/>
              </a:cxn>
              <a:cxn ang="f29">
                <a:pos x="f65" y="f64"/>
              </a:cxn>
            </a:cxnLst>
            <a:rect l="f63" t="f64" r="f65" b="f66"/>
            <a:pathLst>
              <a:path>
                <a:moveTo>
                  <a:pt x="f38" y="f52"/>
                </a:moveTo>
                <a:arcTo wR="f48" hR="f49" stAng="f1" swAng="f0"/>
                <a:close/>
              </a:path>
            </a:pathLst>
          </a:custGeom>
          <a:solidFill>
            <a:srgbClr val="44546A"/>
          </a:solidFill>
          <a:ln cap="flat">
            <a:noFill/>
            <a:prstDash val="solid"/>
          </a:ln>
        </p:spPr>
        <p:txBody>
          <a:bodyPr vert="horz" wrap="square" lIns="51425" tIns="25703" rIns="51425" bIns="25703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600" b="1" i="0" u="none" strike="noStrike" kern="0" cap="none" spc="0" baseline="0">
                <a:solidFill>
                  <a:srgbClr val="FFFFFF"/>
                </a:solidFill>
                <a:uFillTx/>
                <a:latin typeface="Calibri"/>
                <a:ea typeface="Calibri"/>
                <a:cs typeface="Calibri"/>
              </a:rPr>
              <a:t>1</a:t>
            </a:r>
            <a:endParaRPr lang="fr-FR" sz="11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28" name="Google Shape;276;p28">
            <a:extLst>
              <a:ext uri="{FF2B5EF4-FFF2-40B4-BE49-F238E27FC236}">
                <a16:creationId xmlns:a16="http://schemas.microsoft.com/office/drawing/2014/main" id="{97CB6729-6694-69AA-8803-AA1A6C36C246}"/>
              </a:ext>
            </a:extLst>
          </p:cNvPr>
          <p:cNvSpPr/>
          <p:nvPr/>
        </p:nvSpPr>
        <p:spPr>
          <a:xfrm>
            <a:off x="2155890" y="1278651"/>
            <a:ext cx="4998302" cy="411004"/>
          </a:xfrm>
          <a:custGeom>
            <a:avLst/>
            <a:gdLst>
              <a:gd name="f0" fmla="val 10800000"/>
              <a:gd name="f1" fmla="val 5400000"/>
              <a:gd name="f2" fmla="val 16200000"/>
              <a:gd name="f3" fmla="val w"/>
              <a:gd name="f4" fmla="val h"/>
              <a:gd name="f5" fmla="val ss"/>
              <a:gd name="f6" fmla="val 0"/>
              <a:gd name="f7" fmla="abs f3"/>
              <a:gd name="f8" fmla="abs f4"/>
              <a:gd name="f9" fmla="abs f5"/>
              <a:gd name="f10" fmla="val f6"/>
              <a:gd name="f11" fmla="?: f7 f3 1"/>
              <a:gd name="f12" fmla="?: f8 f4 1"/>
              <a:gd name="f13" fmla="?: f9 f5 1"/>
              <a:gd name="f14" fmla="*/ f11 1 21600"/>
              <a:gd name="f15" fmla="*/ f12 1 21600"/>
              <a:gd name="f16" fmla="*/ 21600 f11 1"/>
              <a:gd name="f17" fmla="*/ 21600 f12 1"/>
              <a:gd name="f18" fmla="min f15 f14"/>
              <a:gd name="f19" fmla="*/ f16 1 f13"/>
              <a:gd name="f20" fmla="*/ f17 1 f13"/>
              <a:gd name="f21" fmla="val f19"/>
              <a:gd name="f22" fmla="val f20"/>
              <a:gd name="f23" fmla="*/ f10 f18 1"/>
              <a:gd name="f24" fmla="+- f22 0 f10"/>
              <a:gd name="f25" fmla="+- f21 0 f10"/>
              <a:gd name="f26" fmla="*/ f21 f18 1"/>
              <a:gd name="f27" fmla="*/ f22 f18 1"/>
              <a:gd name="f28" fmla="min f25 f24"/>
              <a:gd name="f29" fmla="*/ f28 1 6"/>
              <a:gd name="f30" fmla="+- f21 0 f29"/>
              <a:gd name="f31" fmla="+- f22 0 f29"/>
              <a:gd name="f32" fmla="*/ f29 29289 1"/>
              <a:gd name="f33" fmla="*/ f29 f18 1"/>
              <a:gd name="f34" fmla="*/ f32 1 100000"/>
              <a:gd name="f35" fmla="*/ f30 f18 1"/>
              <a:gd name="f36" fmla="*/ f31 f18 1"/>
              <a:gd name="f37" fmla="+- f21 0 f34"/>
              <a:gd name="f38" fmla="+- f22 0 f34"/>
              <a:gd name="f39" fmla="*/ f34 f18 1"/>
              <a:gd name="f40" fmla="*/ f37 f18 1"/>
              <a:gd name="f41" fmla="*/ f38 f18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39" t="f39" r="f40" b="f41"/>
            <a:pathLst>
              <a:path>
                <a:moveTo>
                  <a:pt x="f23" y="f33"/>
                </a:moveTo>
                <a:arcTo wR="f33" hR="f33" stAng="f0" swAng="f1"/>
                <a:lnTo>
                  <a:pt x="f35" y="f23"/>
                </a:lnTo>
                <a:arcTo wR="f33" hR="f33" stAng="f2" swAng="f1"/>
                <a:lnTo>
                  <a:pt x="f26" y="f36"/>
                </a:lnTo>
                <a:arcTo wR="f33" hR="f33" stAng="f6" swAng="f1"/>
                <a:lnTo>
                  <a:pt x="f33" y="f27"/>
                </a:lnTo>
                <a:arcTo wR="f33" hR="f33" stAng="f1" swAng="f1"/>
                <a:close/>
              </a:path>
            </a:pathLst>
          </a:custGeom>
          <a:solidFill>
            <a:srgbClr val="F2F2F2"/>
          </a:solidFill>
          <a:ln cap="flat">
            <a:noFill/>
            <a:prstDash val="solid"/>
          </a:ln>
        </p:spPr>
        <p:txBody>
          <a:bodyPr vert="horz" wrap="square" lIns="68570" tIns="34271" rIns="68570" bIns="34271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500" b="1" i="0" u="none" strike="noStrike" kern="0" cap="none" spc="0" baseline="0">
              <a:solidFill>
                <a:srgbClr val="44546A"/>
              </a:solidFill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31" name="Google Shape;279;p28">
            <a:extLst>
              <a:ext uri="{FF2B5EF4-FFF2-40B4-BE49-F238E27FC236}">
                <a16:creationId xmlns:a16="http://schemas.microsoft.com/office/drawing/2014/main" id="{BACF79E7-14FE-5818-D08F-B7C52F729DC1}"/>
              </a:ext>
            </a:extLst>
          </p:cNvPr>
          <p:cNvSpPr txBox="1"/>
          <p:nvPr/>
        </p:nvSpPr>
        <p:spPr>
          <a:xfrm>
            <a:off x="2236973" y="1385526"/>
            <a:ext cx="2941798" cy="230995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0" compatLnSpc="1">
            <a:spAutoFit/>
          </a:bodyPr>
          <a:lstStyle/>
          <a:p>
            <a:pPr marL="0" marR="0" lvl="0" indent="0" algn="l" defTabSz="914400" rtl="0" fontAlgn="auto" hangingPunct="1"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500" b="1" i="0" u="none" strike="noStrike" kern="0" cap="none" spc="0" baseline="0" dirty="0">
                <a:solidFill>
                  <a:srgbClr val="44546A"/>
                </a:solidFill>
                <a:uFillTx/>
                <a:latin typeface="Calibri"/>
                <a:ea typeface="Calibri"/>
                <a:cs typeface="Calibri"/>
              </a:rPr>
              <a:t>Ouverture de la séance	 	</a:t>
            </a:r>
          </a:p>
        </p:txBody>
      </p:sp>
      <p:sp>
        <p:nvSpPr>
          <p:cNvPr id="33" name="Google Shape;276;p28">
            <a:extLst>
              <a:ext uri="{FF2B5EF4-FFF2-40B4-BE49-F238E27FC236}">
                <a16:creationId xmlns:a16="http://schemas.microsoft.com/office/drawing/2014/main" id="{BDCB94BB-9516-1639-87A9-83C101601C54}"/>
              </a:ext>
            </a:extLst>
          </p:cNvPr>
          <p:cNvSpPr/>
          <p:nvPr/>
        </p:nvSpPr>
        <p:spPr>
          <a:xfrm>
            <a:off x="2155890" y="1974554"/>
            <a:ext cx="4998302" cy="411004"/>
          </a:xfrm>
          <a:custGeom>
            <a:avLst/>
            <a:gdLst>
              <a:gd name="f0" fmla="val 10800000"/>
              <a:gd name="f1" fmla="val 5400000"/>
              <a:gd name="f2" fmla="val 16200000"/>
              <a:gd name="f3" fmla="val w"/>
              <a:gd name="f4" fmla="val h"/>
              <a:gd name="f5" fmla="val ss"/>
              <a:gd name="f6" fmla="val 0"/>
              <a:gd name="f7" fmla="abs f3"/>
              <a:gd name="f8" fmla="abs f4"/>
              <a:gd name="f9" fmla="abs f5"/>
              <a:gd name="f10" fmla="val f6"/>
              <a:gd name="f11" fmla="?: f7 f3 1"/>
              <a:gd name="f12" fmla="?: f8 f4 1"/>
              <a:gd name="f13" fmla="?: f9 f5 1"/>
              <a:gd name="f14" fmla="*/ f11 1 21600"/>
              <a:gd name="f15" fmla="*/ f12 1 21600"/>
              <a:gd name="f16" fmla="*/ 21600 f11 1"/>
              <a:gd name="f17" fmla="*/ 21600 f12 1"/>
              <a:gd name="f18" fmla="min f15 f14"/>
              <a:gd name="f19" fmla="*/ f16 1 f13"/>
              <a:gd name="f20" fmla="*/ f17 1 f13"/>
              <a:gd name="f21" fmla="val f19"/>
              <a:gd name="f22" fmla="val f20"/>
              <a:gd name="f23" fmla="*/ f10 f18 1"/>
              <a:gd name="f24" fmla="+- f22 0 f10"/>
              <a:gd name="f25" fmla="+- f21 0 f10"/>
              <a:gd name="f26" fmla="*/ f21 f18 1"/>
              <a:gd name="f27" fmla="*/ f22 f18 1"/>
              <a:gd name="f28" fmla="min f25 f24"/>
              <a:gd name="f29" fmla="*/ f28 1 6"/>
              <a:gd name="f30" fmla="+- f21 0 f29"/>
              <a:gd name="f31" fmla="+- f22 0 f29"/>
              <a:gd name="f32" fmla="*/ f29 29289 1"/>
              <a:gd name="f33" fmla="*/ f29 f18 1"/>
              <a:gd name="f34" fmla="*/ f32 1 100000"/>
              <a:gd name="f35" fmla="*/ f30 f18 1"/>
              <a:gd name="f36" fmla="*/ f31 f18 1"/>
              <a:gd name="f37" fmla="+- f21 0 f34"/>
              <a:gd name="f38" fmla="+- f22 0 f34"/>
              <a:gd name="f39" fmla="*/ f34 f18 1"/>
              <a:gd name="f40" fmla="*/ f37 f18 1"/>
              <a:gd name="f41" fmla="*/ f38 f18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39" t="f39" r="f40" b="f41"/>
            <a:pathLst>
              <a:path>
                <a:moveTo>
                  <a:pt x="f23" y="f33"/>
                </a:moveTo>
                <a:arcTo wR="f33" hR="f33" stAng="f0" swAng="f1"/>
                <a:lnTo>
                  <a:pt x="f35" y="f23"/>
                </a:lnTo>
                <a:arcTo wR="f33" hR="f33" stAng="f2" swAng="f1"/>
                <a:lnTo>
                  <a:pt x="f26" y="f36"/>
                </a:lnTo>
                <a:arcTo wR="f33" hR="f33" stAng="f6" swAng="f1"/>
                <a:lnTo>
                  <a:pt x="f33" y="f27"/>
                </a:lnTo>
                <a:arcTo wR="f33" hR="f33" stAng="f1" swAng="f1"/>
                <a:close/>
              </a:path>
            </a:pathLst>
          </a:custGeom>
          <a:solidFill>
            <a:srgbClr val="F2F2F2"/>
          </a:solidFill>
          <a:ln cap="flat">
            <a:noFill/>
            <a:prstDash val="solid"/>
          </a:ln>
        </p:spPr>
        <p:txBody>
          <a:bodyPr vert="horz" wrap="square" lIns="68570" tIns="34271" rIns="68570" bIns="34271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500" b="1" i="0" u="none" strike="noStrike" kern="0" cap="none" spc="0" baseline="0">
              <a:solidFill>
                <a:srgbClr val="44546A"/>
              </a:solidFill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34" name="Google Shape;276;p28">
            <a:extLst>
              <a:ext uri="{FF2B5EF4-FFF2-40B4-BE49-F238E27FC236}">
                <a16:creationId xmlns:a16="http://schemas.microsoft.com/office/drawing/2014/main" id="{341939FC-64F4-5EBC-F6CC-748E61B76319}"/>
              </a:ext>
            </a:extLst>
          </p:cNvPr>
          <p:cNvSpPr/>
          <p:nvPr/>
        </p:nvSpPr>
        <p:spPr>
          <a:xfrm>
            <a:off x="2149856" y="2618929"/>
            <a:ext cx="4998302" cy="411004"/>
          </a:xfrm>
          <a:custGeom>
            <a:avLst/>
            <a:gdLst>
              <a:gd name="f0" fmla="val 10800000"/>
              <a:gd name="f1" fmla="val 5400000"/>
              <a:gd name="f2" fmla="val 16200000"/>
              <a:gd name="f3" fmla="val w"/>
              <a:gd name="f4" fmla="val h"/>
              <a:gd name="f5" fmla="val ss"/>
              <a:gd name="f6" fmla="val 0"/>
              <a:gd name="f7" fmla="abs f3"/>
              <a:gd name="f8" fmla="abs f4"/>
              <a:gd name="f9" fmla="abs f5"/>
              <a:gd name="f10" fmla="val f6"/>
              <a:gd name="f11" fmla="?: f7 f3 1"/>
              <a:gd name="f12" fmla="?: f8 f4 1"/>
              <a:gd name="f13" fmla="?: f9 f5 1"/>
              <a:gd name="f14" fmla="*/ f11 1 21600"/>
              <a:gd name="f15" fmla="*/ f12 1 21600"/>
              <a:gd name="f16" fmla="*/ 21600 f11 1"/>
              <a:gd name="f17" fmla="*/ 21600 f12 1"/>
              <a:gd name="f18" fmla="min f15 f14"/>
              <a:gd name="f19" fmla="*/ f16 1 f13"/>
              <a:gd name="f20" fmla="*/ f17 1 f13"/>
              <a:gd name="f21" fmla="val f19"/>
              <a:gd name="f22" fmla="val f20"/>
              <a:gd name="f23" fmla="*/ f10 f18 1"/>
              <a:gd name="f24" fmla="+- f22 0 f10"/>
              <a:gd name="f25" fmla="+- f21 0 f10"/>
              <a:gd name="f26" fmla="*/ f21 f18 1"/>
              <a:gd name="f27" fmla="*/ f22 f18 1"/>
              <a:gd name="f28" fmla="min f25 f24"/>
              <a:gd name="f29" fmla="*/ f28 1 6"/>
              <a:gd name="f30" fmla="+- f21 0 f29"/>
              <a:gd name="f31" fmla="+- f22 0 f29"/>
              <a:gd name="f32" fmla="*/ f29 29289 1"/>
              <a:gd name="f33" fmla="*/ f29 f18 1"/>
              <a:gd name="f34" fmla="*/ f32 1 100000"/>
              <a:gd name="f35" fmla="*/ f30 f18 1"/>
              <a:gd name="f36" fmla="*/ f31 f18 1"/>
              <a:gd name="f37" fmla="+- f21 0 f34"/>
              <a:gd name="f38" fmla="+- f22 0 f34"/>
              <a:gd name="f39" fmla="*/ f34 f18 1"/>
              <a:gd name="f40" fmla="*/ f37 f18 1"/>
              <a:gd name="f41" fmla="*/ f38 f18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39" t="f39" r="f40" b="f41"/>
            <a:pathLst>
              <a:path>
                <a:moveTo>
                  <a:pt x="f23" y="f33"/>
                </a:moveTo>
                <a:arcTo wR="f33" hR="f33" stAng="f0" swAng="f1"/>
                <a:lnTo>
                  <a:pt x="f35" y="f23"/>
                </a:lnTo>
                <a:arcTo wR="f33" hR="f33" stAng="f2" swAng="f1"/>
                <a:lnTo>
                  <a:pt x="f26" y="f36"/>
                </a:lnTo>
                <a:arcTo wR="f33" hR="f33" stAng="f6" swAng="f1"/>
                <a:lnTo>
                  <a:pt x="f33" y="f27"/>
                </a:lnTo>
                <a:arcTo wR="f33" hR="f33" stAng="f1" swAng="f1"/>
                <a:close/>
              </a:path>
            </a:pathLst>
          </a:custGeom>
          <a:solidFill>
            <a:srgbClr val="F2F2F2"/>
          </a:solidFill>
          <a:ln cap="flat">
            <a:noFill/>
            <a:prstDash val="solid"/>
          </a:ln>
        </p:spPr>
        <p:txBody>
          <a:bodyPr vert="horz" wrap="square" lIns="68570" tIns="34271" rIns="68570" bIns="34271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500" b="1" i="0" u="none" strike="noStrike" kern="0" cap="none" spc="0" baseline="0">
              <a:solidFill>
                <a:srgbClr val="44546A"/>
              </a:solidFill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35" name="Google Shape;276;p28">
            <a:extLst>
              <a:ext uri="{FF2B5EF4-FFF2-40B4-BE49-F238E27FC236}">
                <a16:creationId xmlns:a16="http://schemas.microsoft.com/office/drawing/2014/main" id="{9FA2916A-C462-FF1A-0686-B5DC4ADA7F52}"/>
              </a:ext>
            </a:extLst>
          </p:cNvPr>
          <p:cNvSpPr/>
          <p:nvPr/>
        </p:nvSpPr>
        <p:spPr>
          <a:xfrm>
            <a:off x="2168173" y="3234190"/>
            <a:ext cx="4998302" cy="411004"/>
          </a:xfrm>
          <a:custGeom>
            <a:avLst/>
            <a:gdLst>
              <a:gd name="f0" fmla="val 10800000"/>
              <a:gd name="f1" fmla="val 5400000"/>
              <a:gd name="f2" fmla="val 16200000"/>
              <a:gd name="f3" fmla="val w"/>
              <a:gd name="f4" fmla="val h"/>
              <a:gd name="f5" fmla="val ss"/>
              <a:gd name="f6" fmla="val 0"/>
              <a:gd name="f7" fmla="abs f3"/>
              <a:gd name="f8" fmla="abs f4"/>
              <a:gd name="f9" fmla="abs f5"/>
              <a:gd name="f10" fmla="val f6"/>
              <a:gd name="f11" fmla="?: f7 f3 1"/>
              <a:gd name="f12" fmla="?: f8 f4 1"/>
              <a:gd name="f13" fmla="?: f9 f5 1"/>
              <a:gd name="f14" fmla="*/ f11 1 21600"/>
              <a:gd name="f15" fmla="*/ f12 1 21600"/>
              <a:gd name="f16" fmla="*/ 21600 f11 1"/>
              <a:gd name="f17" fmla="*/ 21600 f12 1"/>
              <a:gd name="f18" fmla="min f15 f14"/>
              <a:gd name="f19" fmla="*/ f16 1 f13"/>
              <a:gd name="f20" fmla="*/ f17 1 f13"/>
              <a:gd name="f21" fmla="val f19"/>
              <a:gd name="f22" fmla="val f20"/>
              <a:gd name="f23" fmla="*/ f10 f18 1"/>
              <a:gd name="f24" fmla="+- f22 0 f10"/>
              <a:gd name="f25" fmla="+- f21 0 f10"/>
              <a:gd name="f26" fmla="*/ f21 f18 1"/>
              <a:gd name="f27" fmla="*/ f22 f18 1"/>
              <a:gd name="f28" fmla="min f25 f24"/>
              <a:gd name="f29" fmla="*/ f28 1 6"/>
              <a:gd name="f30" fmla="+- f21 0 f29"/>
              <a:gd name="f31" fmla="+- f22 0 f29"/>
              <a:gd name="f32" fmla="*/ f29 29289 1"/>
              <a:gd name="f33" fmla="*/ f29 f18 1"/>
              <a:gd name="f34" fmla="*/ f32 1 100000"/>
              <a:gd name="f35" fmla="*/ f30 f18 1"/>
              <a:gd name="f36" fmla="*/ f31 f18 1"/>
              <a:gd name="f37" fmla="+- f21 0 f34"/>
              <a:gd name="f38" fmla="+- f22 0 f34"/>
              <a:gd name="f39" fmla="*/ f34 f18 1"/>
              <a:gd name="f40" fmla="*/ f37 f18 1"/>
              <a:gd name="f41" fmla="*/ f38 f18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39" t="f39" r="f40" b="f41"/>
            <a:pathLst>
              <a:path>
                <a:moveTo>
                  <a:pt x="f23" y="f33"/>
                </a:moveTo>
                <a:arcTo wR="f33" hR="f33" stAng="f0" swAng="f1"/>
                <a:lnTo>
                  <a:pt x="f35" y="f23"/>
                </a:lnTo>
                <a:arcTo wR="f33" hR="f33" stAng="f2" swAng="f1"/>
                <a:lnTo>
                  <a:pt x="f26" y="f36"/>
                </a:lnTo>
                <a:arcTo wR="f33" hR="f33" stAng="f6" swAng="f1"/>
                <a:lnTo>
                  <a:pt x="f33" y="f27"/>
                </a:lnTo>
                <a:arcTo wR="f33" hR="f33" stAng="f1" swAng="f1"/>
                <a:close/>
              </a:path>
            </a:pathLst>
          </a:custGeom>
          <a:solidFill>
            <a:srgbClr val="F2F2F2"/>
          </a:solidFill>
          <a:ln w="19050" cap="flat">
            <a:solidFill>
              <a:schemeClr val="accent5">
                <a:lumMod val="40000"/>
                <a:lumOff val="60000"/>
              </a:schemeClr>
            </a:solidFill>
            <a:prstDash val="solid"/>
          </a:ln>
        </p:spPr>
        <p:txBody>
          <a:bodyPr vert="horz" wrap="square" lIns="68570" tIns="34271" rIns="68570" bIns="34271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500" b="1" i="0" u="none" strike="noStrike" kern="0" cap="none" spc="0" baseline="0">
              <a:solidFill>
                <a:srgbClr val="44546A"/>
              </a:solidFill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9" name="Google Shape;257;p28">
            <a:extLst>
              <a:ext uri="{FF2B5EF4-FFF2-40B4-BE49-F238E27FC236}">
                <a16:creationId xmlns:a16="http://schemas.microsoft.com/office/drawing/2014/main" id="{A73B61FF-3677-565B-274E-579DD9957AF2}"/>
              </a:ext>
            </a:extLst>
          </p:cNvPr>
          <p:cNvSpPr/>
          <p:nvPr/>
        </p:nvSpPr>
        <p:spPr>
          <a:xfrm>
            <a:off x="6727002" y="2606780"/>
            <a:ext cx="389698" cy="389698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val f7"/>
              <a:gd name="f15" fmla="+- 2700000 f2 0"/>
              <a:gd name="f16" fmla="*/ f9 f1 1"/>
              <a:gd name="f17" fmla="*/ f10 f1 1"/>
              <a:gd name="f18" fmla="?: f11 f4 1"/>
              <a:gd name="f19" fmla="?: f12 f5 1"/>
              <a:gd name="f20" fmla="?: f13 f6 1"/>
              <a:gd name="f21" fmla="*/ f15 f8 1"/>
              <a:gd name="f22" fmla="*/ f16 1 f3"/>
              <a:gd name="f23" fmla="*/ f17 1 f3"/>
              <a:gd name="f24" fmla="*/ f18 1 21600"/>
              <a:gd name="f25" fmla="*/ f19 1 21600"/>
              <a:gd name="f26" fmla="*/ 21600 f18 1"/>
              <a:gd name="f27" fmla="*/ 21600 f19 1"/>
              <a:gd name="f28" fmla="*/ f21 1 f1"/>
              <a:gd name="f29" fmla="+- f22 0 f2"/>
              <a:gd name="f30" fmla="+- f23 0 f2"/>
              <a:gd name="f31" fmla="min f25 f24"/>
              <a:gd name="f32" fmla="*/ f26 1 f20"/>
              <a:gd name="f33" fmla="*/ f27 1 f20"/>
              <a:gd name="f34" fmla="+- 0 0 f28"/>
              <a:gd name="f35" fmla="val f32"/>
              <a:gd name="f36" fmla="val f33"/>
              <a:gd name="f37" fmla="+- 0 0 f34"/>
              <a:gd name="f38" fmla="*/ f14 f31 1"/>
              <a:gd name="f39" fmla="+- f36 0 f14"/>
              <a:gd name="f40" fmla="+- f35 0 f14"/>
              <a:gd name="f41" fmla="*/ f37 f1 1"/>
              <a:gd name="f42" fmla="*/ f39 1 2"/>
              <a:gd name="f43" fmla="*/ f40 1 2"/>
              <a:gd name="f44" fmla="*/ f41 1 f8"/>
              <a:gd name="f45" fmla="+- f14 f42 0"/>
              <a:gd name="f46" fmla="+- f14 f43 0"/>
              <a:gd name="f47" fmla="+- f44 0 f2"/>
              <a:gd name="f48" fmla="*/ f43 f31 1"/>
              <a:gd name="f49" fmla="*/ f42 f31 1"/>
              <a:gd name="f50" fmla="cos 1 f47"/>
              <a:gd name="f51" fmla="sin 1 f47"/>
              <a:gd name="f52" fmla="*/ f45 f31 1"/>
              <a:gd name="f53" fmla="+- 0 0 f50"/>
              <a:gd name="f54" fmla="+- 0 0 f51"/>
              <a:gd name="f55" fmla="+- 0 0 f53"/>
              <a:gd name="f56" fmla="+- 0 0 f54"/>
              <a:gd name="f57" fmla="*/ f55 f43 1"/>
              <a:gd name="f58" fmla="*/ f56 f42 1"/>
              <a:gd name="f59" fmla="+- f46 0 f57"/>
              <a:gd name="f60" fmla="+- f46 f57 0"/>
              <a:gd name="f61" fmla="+- f45 0 f58"/>
              <a:gd name="f62" fmla="+- f45 f58 0"/>
              <a:gd name="f63" fmla="*/ f59 f31 1"/>
              <a:gd name="f64" fmla="*/ f61 f31 1"/>
              <a:gd name="f65" fmla="*/ f60 f31 1"/>
              <a:gd name="f66" fmla="*/ f62 f31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9">
                <a:pos x="f63" y="f64"/>
              </a:cxn>
              <a:cxn ang="f30">
                <a:pos x="f63" y="f66"/>
              </a:cxn>
              <a:cxn ang="f30">
                <a:pos x="f65" y="f66"/>
              </a:cxn>
              <a:cxn ang="f29">
                <a:pos x="f65" y="f64"/>
              </a:cxn>
            </a:cxnLst>
            <a:rect l="f63" t="f64" r="f65" b="f66"/>
            <a:pathLst>
              <a:path>
                <a:moveTo>
                  <a:pt x="f38" y="f52"/>
                </a:moveTo>
                <a:arcTo wR="f48" hR="f49" stAng="f1" swAng="f0"/>
                <a:close/>
              </a:path>
            </a:pathLst>
          </a:custGeom>
          <a:blipFill>
            <a:blip r:embed="rId3" cstate="print">
              <a:alphaModFix/>
            </a:blip>
            <a:stretch>
              <a:fillRect/>
            </a:stretch>
          </a:blipFill>
          <a:ln w="9528" cap="flat">
            <a:solidFill>
              <a:srgbClr val="FFFFFF"/>
            </a:solidFill>
            <a:prstDash val="solid"/>
            <a:miter/>
          </a:ln>
        </p:spPr>
        <p:txBody>
          <a:bodyPr vert="horz" wrap="square" lIns="68570" tIns="34271" rIns="68570" bIns="34271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900" b="0" i="0" u="none" strike="noStrike" kern="0" cap="none" spc="0" baseline="0">
              <a:solidFill>
                <a:srgbClr val="44546A"/>
              </a:solidFill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10" name="Google Shape;258;p28">
            <a:extLst>
              <a:ext uri="{FF2B5EF4-FFF2-40B4-BE49-F238E27FC236}">
                <a16:creationId xmlns:a16="http://schemas.microsoft.com/office/drawing/2014/main" id="{CFCA1F65-D731-8B5F-4DC0-49045B5B188F}"/>
              </a:ext>
            </a:extLst>
          </p:cNvPr>
          <p:cNvSpPr txBox="1"/>
          <p:nvPr/>
        </p:nvSpPr>
        <p:spPr>
          <a:xfrm>
            <a:off x="5912446" y="2623623"/>
            <a:ext cx="777898" cy="284698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68570" tIns="34271" rIns="68570" bIns="34271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400" b="0" i="0" u="none" strike="noStrike" kern="0" cap="none" spc="0" baseline="0" dirty="0">
                <a:solidFill>
                  <a:srgbClr val="44546A"/>
                </a:solidFill>
                <a:uFillTx/>
                <a:latin typeface="Poppins ExtraBold"/>
                <a:ea typeface="Poppins ExtraBold"/>
                <a:cs typeface="Poppins ExtraBold"/>
              </a:rPr>
              <a:t>20 min</a:t>
            </a:r>
          </a:p>
        </p:txBody>
      </p:sp>
      <p:sp>
        <p:nvSpPr>
          <p:cNvPr id="11" name="Google Shape;259;p28">
            <a:extLst>
              <a:ext uri="{FF2B5EF4-FFF2-40B4-BE49-F238E27FC236}">
                <a16:creationId xmlns:a16="http://schemas.microsoft.com/office/drawing/2014/main" id="{DA941AF7-771D-0913-626D-436F1672174A}"/>
              </a:ext>
            </a:extLst>
          </p:cNvPr>
          <p:cNvSpPr/>
          <p:nvPr/>
        </p:nvSpPr>
        <p:spPr>
          <a:xfrm>
            <a:off x="6726221" y="3244843"/>
            <a:ext cx="389698" cy="389698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val f7"/>
              <a:gd name="f15" fmla="+- 2700000 f2 0"/>
              <a:gd name="f16" fmla="*/ f9 f1 1"/>
              <a:gd name="f17" fmla="*/ f10 f1 1"/>
              <a:gd name="f18" fmla="?: f11 f4 1"/>
              <a:gd name="f19" fmla="?: f12 f5 1"/>
              <a:gd name="f20" fmla="?: f13 f6 1"/>
              <a:gd name="f21" fmla="*/ f15 f8 1"/>
              <a:gd name="f22" fmla="*/ f16 1 f3"/>
              <a:gd name="f23" fmla="*/ f17 1 f3"/>
              <a:gd name="f24" fmla="*/ f18 1 21600"/>
              <a:gd name="f25" fmla="*/ f19 1 21600"/>
              <a:gd name="f26" fmla="*/ 21600 f18 1"/>
              <a:gd name="f27" fmla="*/ 21600 f19 1"/>
              <a:gd name="f28" fmla="*/ f21 1 f1"/>
              <a:gd name="f29" fmla="+- f22 0 f2"/>
              <a:gd name="f30" fmla="+- f23 0 f2"/>
              <a:gd name="f31" fmla="min f25 f24"/>
              <a:gd name="f32" fmla="*/ f26 1 f20"/>
              <a:gd name="f33" fmla="*/ f27 1 f20"/>
              <a:gd name="f34" fmla="+- 0 0 f28"/>
              <a:gd name="f35" fmla="val f32"/>
              <a:gd name="f36" fmla="val f33"/>
              <a:gd name="f37" fmla="+- 0 0 f34"/>
              <a:gd name="f38" fmla="*/ f14 f31 1"/>
              <a:gd name="f39" fmla="+- f36 0 f14"/>
              <a:gd name="f40" fmla="+- f35 0 f14"/>
              <a:gd name="f41" fmla="*/ f37 f1 1"/>
              <a:gd name="f42" fmla="*/ f39 1 2"/>
              <a:gd name="f43" fmla="*/ f40 1 2"/>
              <a:gd name="f44" fmla="*/ f41 1 f8"/>
              <a:gd name="f45" fmla="+- f14 f42 0"/>
              <a:gd name="f46" fmla="+- f14 f43 0"/>
              <a:gd name="f47" fmla="+- f44 0 f2"/>
              <a:gd name="f48" fmla="*/ f43 f31 1"/>
              <a:gd name="f49" fmla="*/ f42 f31 1"/>
              <a:gd name="f50" fmla="cos 1 f47"/>
              <a:gd name="f51" fmla="sin 1 f47"/>
              <a:gd name="f52" fmla="*/ f45 f31 1"/>
              <a:gd name="f53" fmla="+- 0 0 f50"/>
              <a:gd name="f54" fmla="+- 0 0 f51"/>
              <a:gd name="f55" fmla="+- 0 0 f53"/>
              <a:gd name="f56" fmla="+- 0 0 f54"/>
              <a:gd name="f57" fmla="*/ f55 f43 1"/>
              <a:gd name="f58" fmla="*/ f56 f42 1"/>
              <a:gd name="f59" fmla="+- f46 0 f57"/>
              <a:gd name="f60" fmla="+- f46 f57 0"/>
              <a:gd name="f61" fmla="+- f45 0 f58"/>
              <a:gd name="f62" fmla="+- f45 f58 0"/>
              <a:gd name="f63" fmla="*/ f59 f31 1"/>
              <a:gd name="f64" fmla="*/ f61 f31 1"/>
              <a:gd name="f65" fmla="*/ f60 f31 1"/>
              <a:gd name="f66" fmla="*/ f62 f31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9">
                <a:pos x="f63" y="f64"/>
              </a:cxn>
              <a:cxn ang="f30">
                <a:pos x="f63" y="f66"/>
              </a:cxn>
              <a:cxn ang="f30">
                <a:pos x="f65" y="f66"/>
              </a:cxn>
              <a:cxn ang="f29">
                <a:pos x="f65" y="f64"/>
              </a:cxn>
            </a:cxnLst>
            <a:rect l="f63" t="f64" r="f65" b="f66"/>
            <a:pathLst>
              <a:path>
                <a:moveTo>
                  <a:pt x="f38" y="f52"/>
                </a:moveTo>
                <a:arcTo wR="f48" hR="f49" stAng="f1" swAng="f0"/>
                <a:close/>
              </a:path>
            </a:pathLst>
          </a:custGeom>
          <a:blipFill>
            <a:blip r:embed="rId3" cstate="print">
              <a:alphaModFix/>
            </a:blip>
            <a:stretch>
              <a:fillRect/>
            </a:stretch>
          </a:blipFill>
          <a:ln w="9528" cap="flat">
            <a:solidFill>
              <a:srgbClr val="FFFFFF"/>
            </a:solidFill>
            <a:prstDash val="solid"/>
            <a:miter/>
          </a:ln>
        </p:spPr>
        <p:txBody>
          <a:bodyPr vert="horz" wrap="square" lIns="68570" tIns="34271" rIns="68570" bIns="34271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900" b="0" i="0" u="none" strike="noStrike" kern="0" cap="none" spc="0" baseline="0">
              <a:solidFill>
                <a:srgbClr val="44546A"/>
              </a:solidFill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12" name="Google Shape;260;p28">
            <a:extLst>
              <a:ext uri="{FF2B5EF4-FFF2-40B4-BE49-F238E27FC236}">
                <a16:creationId xmlns:a16="http://schemas.microsoft.com/office/drawing/2014/main" id="{20E58848-DFDD-BFE2-FBA6-66A5F23A1887}"/>
              </a:ext>
            </a:extLst>
          </p:cNvPr>
          <p:cNvSpPr txBox="1"/>
          <p:nvPr/>
        </p:nvSpPr>
        <p:spPr>
          <a:xfrm>
            <a:off x="5912446" y="3272171"/>
            <a:ext cx="777898" cy="284698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68570" tIns="34271" rIns="68570" bIns="34271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400" b="0" i="0" u="none" strike="noStrike" kern="0" cap="none" spc="0" baseline="0" dirty="0">
                <a:solidFill>
                  <a:srgbClr val="44546A"/>
                </a:solidFill>
                <a:uFillTx/>
                <a:latin typeface="Poppins ExtraBold"/>
                <a:ea typeface="Poppins ExtraBold"/>
                <a:cs typeface="Poppins ExtraBold"/>
              </a:rPr>
              <a:t>10 min</a:t>
            </a:r>
          </a:p>
        </p:txBody>
      </p:sp>
      <p:sp>
        <p:nvSpPr>
          <p:cNvPr id="22" name="Google Shape;270;p28">
            <a:extLst>
              <a:ext uri="{FF2B5EF4-FFF2-40B4-BE49-F238E27FC236}">
                <a16:creationId xmlns:a16="http://schemas.microsoft.com/office/drawing/2014/main" id="{03707E3D-6943-E3E1-AC51-60A85FDC77F4}"/>
              </a:ext>
            </a:extLst>
          </p:cNvPr>
          <p:cNvSpPr txBox="1"/>
          <p:nvPr/>
        </p:nvSpPr>
        <p:spPr>
          <a:xfrm>
            <a:off x="5912446" y="1961104"/>
            <a:ext cx="777898" cy="284698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68570" tIns="34271" rIns="68570" bIns="34271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400" b="0" i="0" u="none" strike="noStrike" kern="0" cap="none" spc="0" baseline="0" dirty="0">
                <a:solidFill>
                  <a:srgbClr val="44546A"/>
                </a:solidFill>
                <a:uFillTx/>
                <a:latin typeface="Poppins ExtraBold"/>
                <a:ea typeface="Poppins ExtraBold"/>
                <a:cs typeface="Poppins ExtraBold"/>
              </a:rPr>
              <a:t>25 min</a:t>
            </a:r>
            <a:endParaRPr lang="fr-FR" sz="1100" b="0" i="0" u="none" strike="noStrike" kern="0" cap="none" spc="0" baseline="0" dirty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23" name="Google Shape;271;p28">
            <a:extLst>
              <a:ext uri="{FF2B5EF4-FFF2-40B4-BE49-F238E27FC236}">
                <a16:creationId xmlns:a16="http://schemas.microsoft.com/office/drawing/2014/main" id="{788EAAB2-8D03-EC99-9842-FCD5552D45D9}"/>
              </a:ext>
            </a:extLst>
          </p:cNvPr>
          <p:cNvSpPr/>
          <p:nvPr/>
        </p:nvSpPr>
        <p:spPr>
          <a:xfrm>
            <a:off x="6727002" y="1974876"/>
            <a:ext cx="389698" cy="389698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val f7"/>
              <a:gd name="f15" fmla="+- 2700000 f2 0"/>
              <a:gd name="f16" fmla="*/ f9 f1 1"/>
              <a:gd name="f17" fmla="*/ f10 f1 1"/>
              <a:gd name="f18" fmla="?: f11 f4 1"/>
              <a:gd name="f19" fmla="?: f12 f5 1"/>
              <a:gd name="f20" fmla="?: f13 f6 1"/>
              <a:gd name="f21" fmla="*/ f15 f8 1"/>
              <a:gd name="f22" fmla="*/ f16 1 f3"/>
              <a:gd name="f23" fmla="*/ f17 1 f3"/>
              <a:gd name="f24" fmla="*/ f18 1 21600"/>
              <a:gd name="f25" fmla="*/ f19 1 21600"/>
              <a:gd name="f26" fmla="*/ 21600 f18 1"/>
              <a:gd name="f27" fmla="*/ 21600 f19 1"/>
              <a:gd name="f28" fmla="*/ f21 1 f1"/>
              <a:gd name="f29" fmla="+- f22 0 f2"/>
              <a:gd name="f30" fmla="+- f23 0 f2"/>
              <a:gd name="f31" fmla="min f25 f24"/>
              <a:gd name="f32" fmla="*/ f26 1 f20"/>
              <a:gd name="f33" fmla="*/ f27 1 f20"/>
              <a:gd name="f34" fmla="+- 0 0 f28"/>
              <a:gd name="f35" fmla="val f32"/>
              <a:gd name="f36" fmla="val f33"/>
              <a:gd name="f37" fmla="+- 0 0 f34"/>
              <a:gd name="f38" fmla="*/ f14 f31 1"/>
              <a:gd name="f39" fmla="+- f36 0 f14"/>
              <a:gd name="f40" fmla="+- f35 0 f14"/>
              <a:gd name="f41" fmla="*/ f37 f1 1"/>
              <a:gd name="f42" fmla="*/ f39 1 2"/>
              <a:gd name="f43" fmla="*/ f40 1 2"/>
              <a:gd name="f44" fmla="*/ f41 1 f8"/>
              <a:gd name="f45" fmla="+- f14 f42 0"/>
              <a:gd name="f46" fmla="+- f14 f43 0"/>
              <a:gd name="f47" fmla="+- f44 0 f2"/>
              <a:gd name="f48" fmla="*/ f43 f31 1"/>
              <a:gd name="f49" fmla="*/ f42 f31 1"/>
              <a:gd name="f50" fmla="cos 1 f47"/>
              <a:gd name="f51" fmla="sin 1 f47"/>
              <a:gd name="f52" fmla="*/ f45 f31 1"/>
              <a:gd name="f53" fmla="+- 0 0 f50"/>
              <a:gd name="f54" fmla="+- 0 0 f51"/>
              <a:gd name="f55" fmla="+- 0 0 f53"/>
              <a:gd name="f56" fmla="+- 0 0 f54"/>
              <a:gd name="f57" fmla="*/ f55 f43 1"/>
              <a:gd name="f58" fmla="*/ f56 f42 1"/>
              <a:gd name="f59" fmla="+- f46 0 f57"/>
              <a:gd name="f60" fmla="+- f46 f57 0"/>
              <a:gd name="f61" fmla="+- f45 0 f58"/>
              <a:gd name="f62" fmla="+- f45 f58 0"/>
              <a:gd name="f63" fmla="*/ f59 f31 1"/>
              <a:gd name="f64" fmla="*/ f61 f31 1"/>
              <a:gd name="f65" fmla="*/ f60 f31 1"/>
              <a:gd name="f66" fmla="*/ f62 f31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9">
                <a:pos x="f63" y="f64"/>
              </a:cxn>
              <a:cxn ang="f30">
                <a:pos x="f63" y="f66"/>
              </a:cxn>
              <a:cxn ang="f30">
                <a:pos x="f65" y="f66"/>
              </a:cxn>
              <a:cxn ang="f29">
                <a:pos x="f65" y="f64"/>
              </a:cxn>
            </a:cxnLst>
            <a:rect l="f63" t="f64" r="f65" b="f66"/>
            <a:pathLst>
              <a:path>
                <a:moveTo>
                  <a:pt x="f38" y="f52"/>
                </a:moveTo>
                <a:arcTo wR="f48" hR="f49" stAng="f1" swAng="f0"/>
                <a:close/>
              </a:path>
            </a:pathLst>
          </a:custGeom>
          <a:blipFill>
            <a:blip r:embed="rId3" cstate="print">
              <a:alphaModFix/>
            </a:blip>
            <a:stretch>
              <a:fillRect/>
            </a:stretch>
          </a:blipFill>
          <a:ln w="9528" cap="flat">
            <a:solidFill>
              <a:srgbClr val="FFFFFF"/>
            </a:solidFill>
            <a:prstDash val="solid"/>
            <a:miter/>
          </a:ln>
        </p:spPr>
        <p:txBody>
          <a:bodyPr vert="horz" wrap="square" lIns="68570" tIns="34271" rIns="68570" bIns="34271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900" b="0" i="0" u="none" strike="noStrike" kern="0" cap="none" spc="0" baseline="0">
              <a:solidFill>
                <a:srgbClr val="44546A"/>
              </a:solidFill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29" name="Google Shape;277;p28">
            <a:extLst>
              <a:ext uri="{FF2B5EF4-FFF2-40B4-BE49-F238E27FC236}">
                <a16:creationId xmlns:a16="http://schemas.microsoft.com/office/drawing/2014/main" id="{A6EF5B3E-01E0-E8C1-F060-3762D49504CE}"/>
              </a:ext>
            </a:extLst>
          </p:cNvPr>
          <p:cNvSpPr txBox="1"/>
          <p:nvPr/>
        </p:nvSpPr>
        <p:spPr>
          <a:xfrm>
            <a:off x="5894021" y="1331823"/>
            <a:ext cx="777898" cy="284698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68570" tIns="34271" rIns="68570" bIns="34271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400" b="0" i="0" u="none" strike="noStrike" kern="0" cap="none" spc="0" baseline="0" dirty="0">
                <a:solidFill>
                  <a:srgbClr val="44546A"/>
                </a:solidFill>
                <a:uFillTx/>
                <a:latin typeface="Poppins ExtraBold"/>
                <a:ea typeface="Poppins ExtraBold"/>
                <a:cs typeface="Poppins ExtraBold"/>
              </a:rPr>
              <a:t>05 min</a:t>
            </a:r>
            <a:endParaRPr lang="fr-FR" sz="1100" b="0" i="0" u="none" strike="noStrike" kern="0" cap="none" spc="0" baseline="0" dirty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30" name="Google Shape;278;p28">
            <a:extLst>
              <a:ext uri="{FF2B5EF4-FFF2-40B4-BE49-F238E27FC236}">
                <a16:creationId xmlns:a16="http://schemas.microsoft.com/office/drawing/2014/main" id="{7CFD7C7E-5E76-A852-EADC-9007259FD2DE}"/>
              </a:ext>
            </a:extLst>
          </p:cNvPr>
          <p:cNvSpPr/>
          <p:nvPr/>
        </p:nvSpPr>
        <p:spPr>
          <a:xfrm>
            <a:off x="6729839" y="1297144"/>
            <a:ext cx="389698" cy="389698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val f7"/>
              <a:gd name="f15" fmla="+- 2700000 f2 0"/>
              <a:gd name="f16" fmla="*/ f9 f1 1"/>
              <a:gd name="f17" fmla="*/ f10 f1 1"/>
              <a:gd name="f18" fmla="?: f11 f4 1"/>
              <a:gd name="f19" fmla="?: f12 f5 1"/>
              <a:gd name="f20" fmla="?: f13 f6 1"/>
              <a:gd name="f21" fmla="*/ f15 f8 1"/>
              <a:gd name="f22" fmla="*/ f16 1 f3"/>
              <a:gd name="f23" fmla="*/ f17 1 f3"/>
              <a:gd name="f24" fmla="*/ f18 1 21600"/>
              <a:gd name="f25" fmla="*/ f19 1 21600"/>
              <a:gd name="f26" fmla="*/ 21600 f18 1"/>
              <a:gd name="f27" fmla="*/ 21600 f19 1"/>
              <a:gd name="f28" fmla="*/ f21 1 f1"/>
              <a:gd name="f29" fmla="+- f22 0 f2"/>
              <a:gd name="f30" fmla="+- f23 0 f2"/>
              <a:gd name="f31" fmla="min f25 f24"/>
              <a:gd name="f32" fmla="*/ f26 1 f20"/>
              <a:gd name="f33" fmla="*/ f27 1 f20"/>
              <a:gd name="f34" fmla="+- 0 0 f28"/>
              <a:gd name="f35" fmla="val f32"/>
              <a:gd name="f36" fmla="val f33"/>
              <a:gd name="f37" fmla="+- 0 0 f34"/>
              <a:gd name="f38" fmla="*/ f14 f31 1"/>
              <a:gd name="f39" fmla="+- f36 0 f14"/>
              <a:gd name="f40" fmla="+- f35 0 f14"/>
              <a:gd name="f41" fmla="*/ f37 f1 1"/>
              <a:gd name="f42" fmla="*/ f39 1 2"/>
              <a:gd name="f43" fmla="*/ f40 1 2"/>
              <a:gd name="f44" fmla="*/ f41 1 f8"/>
              <a:gd name="f45" fmla="+- f14 f42 0"/>
              <a:gd name="f46" fmla="+- f14 f43 0"/>
              <a:gd name="f47" fmla="+- f44 0 f2"/>
              <a:gd name="f48" fmla="*/ f43 f31 1"/>
              <a:gd name="f49" fmla="*/ f42 f31 1"/>
              <a:gd name="f50" fmla="cos 1 f47"/>
              <a:gd name="f51" fmla="sin 1 f47"/>
              <a:gd name="f52" fmla="*/ f45 f31 1"/>
              <a:gd name="f53" fmla="+- 0 0 f50"/>
              <a:gd name="f54" fmla="+- 0 0 f51"/>
              <a:gd name="f55" fmla="+- 0 0 f53"/>
              <a:gd name="f56" fmla="+- 0 0 f54"/>
              <a:gd name="f57" fmla="*/ f55 f43 1"/>
              <a:gd name="f58" fmla="*/ f56 f42 1"/>
              <a:gd name="f59" fmla="+- f46 0 f57"/>
              <a:gd name="f60" fmla="+- f46 f57 0"/>
              <a:gd name="f61" fmla="+- f45 0 f58"/>
              <a:gd name="f62" fmla="+- f45 f58 0"/>
              <a:gd name="f63" fmla="*/ f59 f31 1"/>
              <a:gd name="f64" fmla="*/ f61 f31 1"/>
              <a:gd name="f65" fmla="*/ f60 f31 1"/>
              <a:gd name="f66" fmla="*/ f62 f31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9">
                <a:pos x="f63" y="f64"/>
              </a:cxn>
              <a:cxn ang="f30">
                <a:pos x="f63" y="f66"/>
              </a:cxn>
              <a:cxn ang="f30">
                <a:pos x="f65" y="f66"/>
              </a:cxn>
              <a:cxn ang="f29">
                <a:pos x="f65" y="f64"/>
              </a:cxn>
            </a:cxnLst>
            <a:rect l="f63" t="f64" r="f65" b="f66"/>
            <a:pathLst>
              <a:path>
                <a:moveTo>
                  <a:pt x="f38" y="f52"/>
                </a:moveTo>
                <a:arcTo wR="f48" hR="f49" stAng="f1" swAng="f0"/>
                <a:close/>
              </a:path>
            </a:pathLst>
          </a:custGeom>
          <a:blipFill>
            <a:blip r:embed="rId3" cstate="print">
              <a:alphaModFix/>
            </a:blip>
            <a:stretch>
              <a:fillRect/>
            </a:stretch>
          </a:blipFill>
          <a:ln w="9528" cap="flat">
            <a:solidFill>
              <a:srgbClr val="FFFFFF"/>
            </a:solidFill>
            <a:prstDash val="solid"/>
            <a:miter/>
          </a:ln>
        </p:spPr>
        <p:txBody>
          <a:bodyPr vert="horz" wrap="square" lIns="68570" tIns="34271" rIns="68570" bIns="34271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900" b="0" i="0" u="none" strike="noStrike" kern="0" cap="none" spc="0" baseline="0">
              <a:solidFill>
                <a:srgbClr val="44546A"/>
              </a:solidFill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19" name="Google Shape;267;p28">
            <a:extLst>
              <a:ext uri="{FF2B5EF4-FFF2-40B4-BE49-F238E27FC236}">
                <a16:creationId xmlns:a16="http://schemas.microsoft.com/office/drawing/2014/main" id="{574FDEFC-F6B5-8DCA-D721-41DCB6D60F88}"/>
              </a:ext>
            </a:extLst>
          </p:cNvPr>
          <p:cNvSpPr txBox="1"/>
          <p:nvPr/>
        </p:nvSpPr>
        <p:spPr>
          <a:xfrm>
            <a:off x="2266732" y="3261009"/>
            <a:ext cx="2941798" cy="293157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3995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500" b="1" kern="0" dirty="0">
                <a:solidFill>
                  <a:srgbClr val="44546A"/>
                </a:solidFill>
                <a:latin typeface="Calibri"/>
                <a:ea typeface="Calibri"/>
                <a:cs typeface="Calibri"/>
              </a:rPr>
              <a:t>Clôture de la séance</a:t>
            </a:r>
            <a:endParaRPr lang="en-US" sz="1500" b="1" kern="0" dirty="0">
              <a:solidFill>
                <a:srgbClr val="44546A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15" name="Google Shape;263;p28">
            <a:extLst>
              <a:ext uri="{FF2B5EF4-FFF2-40B4-BE49-F238E27FC236}">
                <a16:creationId xmlns:a16="http://schemas.microsoft.com/office/drawing/2014/main" id="{01577F9E-AC54-2594-E89F-A87AF09A04E3}"/>
              </a:ext>
            </a:extLst>
          </p:cNvPr>
          <p:cNvSpPr txBox="1"/>
          <p:nvPr/>
        </p:nvSpPr>
        <p:spPr>
          <a:xfrm>
            <a:off x="2222705" y="2646914"/>
            <a:ext cx="2941798" cy="291683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3995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500" b="1" kern="0" dirty="0">
                <a:solidFill>
                  <a:srgbClr val="44546A"/>
                </a:solidFill>
                <a:latin typeface="Calibri"/>
                <a:ea typeface="Calibri"/>
                <a:cs typeface="Calibri"/>
              </a:rPr>
              <a:t>Compréhension de l’écrit</a:t>
            </a:r>
            <a:endParaRPr lang="en-US" sz="1500" b="1" kern="0" dirty="0">
              <a:solidFill>
                <a:srgbClr val="44546A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16" name="Google Shape;264;p28">
            <a:extLst>
              <a:ext uri="{FF2B5EF4-FFF2-40B4-BE49-F238E27FC236}">
                <a16:creationId xmlns:a16="http://schemas.microsoft.com/office/drawing/2014/main" id="{3DFE3686-B042-F90A-D825-CB4B978CFA35}"/>
              </a:ext>
            </a:extLst>
          </p:cNvPr>
          <p:cNvSpPr txBox="1"/>
          <p:nvPr/>
        </p:nvSpPr>
        <p:spPr>
          <a:xfrm>
            <a:off x="2222705" y="2004836"/>
            <a:ext cx="2148602" cy="291683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3995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500" b="1" kern="0" dirty="0">
                <a:solidFill>
                  <a:srgbClr val="44546A"/>
                </a:solidFill>
                <a:latin typeface="Calibri"/>
                <a:ea typeface="Calibri"/>
                <a:cs typeface="Calibri"/>
              </a:rPr>
              <a:t>Lecture fluence</a:t>
            </a:r>
            <a:endParaRPr lang="en-US" sz="1500" b="1" kern="0" dirty="0">
              <a:solidFill>
                <a:srgbClr val="44546A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26" name="Google Shape;853;p104">
            <a:extLst>
              <a:ext uri="{FF2B5EF4-FFF2-40B4-BE49-F238E27FC236}">
                <a16:creationId xmlns:a16="http://schemas.microsoft.com/office/drawing/2014/main" id="{06BDF3D4-E41F-F304-2B54-C5E61C3619AD}"/>
              </a:ext>
            </a:extLst>
          </p:cNvPr>
          <p:cNvSpPr/>
          <p:nvPr/>
        </p:nvSpPr>
        <p:spPr>
          <a:xfrm>
            <a:off x="619320" y="291433"/>
            <a:ext cx="7449654" cy="370579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68570" tIns="34271" rIns="68570" bIns="34271" anchor="t" anchorCtr="0" compatLnSpc="1">
            <a:noAutofit/>
          </a:bodyPr>
          <a:lstStyle/>
          <a:p>
            <a:pPr lvl="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400" b="1" kern="0" dirty="0">
                <a:solidFill>
                  <a:srgbClr val="44546A"/>
                </a:solidFill>
                <a:latin typeface="Calibri"/>
                <a:ea typeface="Calibri"/>
                <a:cs typeface="Calibri"/>
              </a:rPr>
              <a:t>Structure de la séance</a:t>
            </a:r>
            <a:endParaRPr lang="fr-FR" sz="1100" kern="0" dirty="0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>
            <a:extLst>
              <a:ext uri="{FF2B5EF4-FFF2-40B4-BE49-F238E27FC236}">
                <a16:creationId xmlns:a16="http://schemas.microsoft.com/office/drawing/2014/main" id="{55336185-5681-780C-3049-2048E4900FAC}"/>
              </a:ext>
            </a:extLst>
          </p:cNvPr>
          <p:cNvGrpSpPr/>
          <p:nvPr/>
        </p:nvGrpSpPr>
        <p:grpSpPr>
          <a:xfrm>
            <a:off x="322662" y="957638"/>
            <a:ext cx="2840016" cy="2105602"/>
            <a:chOff x="2136532" y="1667303"/>
            <a:chExt cx="7127574" cy="5120358"/>
          </a:xfrm>
        </p:grpSpPr>
        <p:pic>
          <p:nvPicPr>
            <p:cNvPr id="18" name="Picture 17">
              <a:extLst>
                <a:ext uri="{FF2B5EF4-FFF2-40B4-BE49-F238E27FC236}">
                  <a16:creationId xmlns:a16="http://schemas.microsoft.com/office/drawing/2014/main" id="{F1441734-6B00-D37C-EDE4-DC401FAFE54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845293" y="1667303"/>
              <a:ext cx="4418813" cy="2491458"/>
            </a:xfrm>
            <a:prstGeom prst="rect">
              <a:avLst/>
            </a:prstGeom>
          </p:spPr>
        </p:pic>
        <p:pic>
          <p:nvPicPr>
            <p:cNvPr id="19" name="Picture 18">
              <a:extLst>
                <a:ext uri="{FF2B5EF4-FFF2-40B4-BE49-F238E27FC236}">
                  <a16:creationId xmlns:a16="http://schemas.microsoft.com/office/drawing/2014/main" id="{A5A11443-21E3-048F-10D6-66E3A54D474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1758" b="100000" l="2344" r="99023">
                          <a14:backgroundMark x1="57227" y1="8496" x2="56836" y2="42090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136532" y="1740877"/>
              <a:ext cx="5046784" cy="5046784"/>
            </a:xfrm>
            <a:prstGeom prst="rect">
              <a:avLst/>
            </a:prstGeom>
          </p:spPr>
        </p:pic>
      </p:grpSp>
      <p:grpSp>
        <p:nvGrpSpPr>
          <p:cNvPr id="11" name="Group 14">
            <a:extLst>
              <a:ext uri="{FF2B5EF4-FFF2-40B4-BE49-F238E27FC236}">
                <a16:creationId xmlns:a16="http://schemas.microsoft.com/office/drawing/2014/main" id="{2693BB2B-A99B-2063-FE4E-0EA17DB4ED8F}"/>
              </a:ext>
            </a:extLst>
          </p:cNvPr>
          <p:cNvGrpSpPr/>
          <p:nvPr/>
        </p:nvGrpSpPr>
        <p:grpSpPr>
          <a:xfrm>
            <a:off x="3243126" y="714455"/>
            <a:ext cx="5397953" cy="2905447"/>
            <a:chOff x="1641585" y="1048972"/>
            <a:chExt cx="5867403" cy="3260732"/>
          </a:xfrm>
        </p:grpSpPr>
        <p:sp>
          <p:nvSpPr>
            <p:cNvPr id="12" name="Rectangle : coins arrondis 10">
              <a:extLst>
                <a:ext uri="{FF2B5EF4-FFF2-40B4-BE49-F238E27FC236}">
                  <a16:creationId xmlns:a16="http://schemas.microsoft.com/office/drawing/2014/main" id="{64DA3BB4-C648-048D-EAC7-380981BF7DC2}"/>
                </a:ext>
              </a:extLst>
            </p:cNvPr>
            <p:cNvSpPr/>
            <p:nvPr/>
          </p:nvSpPr>
          <p:spPr>
            <a:xfrm>
              <a:off x="1641585" y="1048972"/>
              <a:ext cx="5867403" cy="3260732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noFill/>
            <a:ln cap="flat">
              <a:solidFill>
                <a:srgbClr val="44546A"/>
              </a:solidFill>
              <a:prstDash val="solid"/>
            </a:ln>
            <a:effectLst>
              <a:outerShdw dir="16200000" algn="tl">
                <a:srgbClr val="000000">
                  <a:alpha val="7000"/>
                </a:srgbClr>
              </a:outerShdw>
            </a:effectLst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6858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900" b="0" i="0" u="none" strike="noStrike" kern="1200" cap="none" spc="0" baseline="0">
                <a:solidFill>
                  <a:srgbClr val="000000"/>
                </a:solidFill>
                <a:uFillTx/>
                <a:latin typeface="Arial"/>
              </a:endParaRPr>
            </a:p>
          </p:txBody>
        </p:sp>
        <p:sp>
          <p:nvSpPr>
            <p:cNvPr id="13" name="Rectangle 18">
              <a:extLst>
                <a:ext uri="{FF2B5EF4-FFF2-40B4-BE49-F238E27FC236}">
                  <a16:creationId xmlns:a16="http://schemas.microsoft.com/office/drawing/2014/main" id="{98FEAAF8-EAB1-019A-2086-C48E9AB8359A}"/>
                </a:ext>
              </a:extLst>
            </p:cNvPr>
            <p:cNvSpPr/>
            <p:nvPr/>
          </p:nvSpPr>
          <p:spPr>
            <a:xfrm>
              <a:off x="1715066" y="1103461"/>
              <a:ext cx="5717724" cy="3124203"/>
            </a:xfrm>
            <a:prstGeom prst="rect">
              <a:avLst/>
            </a:prstGeom>
            <a:noFill/>
            <a:ln cap="flat">
              <a:solidFill>
                <a:srgbClr val="44546A"/>
              </a:solidFill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6858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900" b="0" i="0" u="none" strike="noStrike" kern="1200" cap="none" spc="0" baseline="0" dirty="0">
                <a:solidFill>
                  <a:srgbClr val="000000"/>
                </a:solidFill>
                <a:uFillTx/>
                <a:latin typeface="Arial"/>
              </a:endParaRPr>
            </a:p>
          </p:txBody>
        </p:sp>
        <p:sp>
          <p:nvSpPr>
            <p:cNvPr id="14" name="Rectangle 19">
              <a:extLst>
                <a:ext uri="{FF2B5EF4-FFF2-40B4-BE49-F238E27FC236}">
                  <a16:creationId xmlns:a16="http://schemas.microsoft.com/office/drawing/2014/main" id="{9E5958AE-A8E2-1A00-93A6-20EF249DF4D2}"/>
                </a:ext>
              </a:extLst>
            </p:cNvPr>
            <p:cNvSpPr/>
            <p:nvPr/>
          </p:nvSpPr>
          <p:spPr>
            <a:xfrm>
              <a:off x="1802501" y="1179667"/>
              <a:ext cx="5542845" cy="2971800"/>
            </a:xfrm>
            <a:prstGeom prst="rect">
              <a:avLst/>
            </a:prstGeom>
            <a:solidFill>
              <a:srgbClr val="FFFFFF"/>
            </a:solidFill>
            <a:ln cap="flat">
              <a:solidFill>
                <a:srgbClr val="44546A"/>
              </a:solidFill>
              <a:prstDash val="solid"/>
            </a:ln>
            <a:effectLst>
              <a:outerShdw dir="16200000" algn="tl">
                <a:srgbClr val="000000">
                  <a:alpha val="5000"/>
                </a:srgbClr>
              </a:outerShdw>
            </a:effectLst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6858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900" b="0" i="0" u="none" strike="noStrike" kern="1200" cap="none" spc="0" baseline="0">
                <a:solidFill>
                  <a:srgbClr val="000000"/>
                </a:solidFill>
                <a:uFillTx/>
                <a:latin typeface="Arial"/>
              </a:endParaRPr>
            </a:p>
          </p:txBody>
        </p:sp>
      </p:grpSp>
      <p:sp>
        <p:nvSpPr>
          <p:cNvPr id="15" name="TextBox 6">
            <a:extLst>
              <a:ext uri="{FF2B5EF4-FFF2-40B4-BE49-F238E27FC236}">
                <a16:creationId xmlns:a16="http://schemas.microsoft.com/office/drawing/2014/main" id="{EAAB8F7F-D325-69A9-6BF7-14E64FC29DF1}"/>
              </a:ext>
            </a:extLst>
          </p:cNvPr>
          <p:cNvSpPr txBox="1"/>
          <p:nvPr/>
        </p:nvSpPr>
        <p:spPr>
          <a:xfrm>
            <a:off x="3431851" y="1057225"/>
            <a:ext cx="4983797" cy="2177134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>
              <a:lnSpc>
                <a:spcPct val="131218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600" b="1" i="1" dirty="0">
                <a:solidFill>
                  <a:srgbClr val="44546A"/>
                </a:solidFill>
                <a:latin typeface="Calibri"/>
              </a:rPr>
              <a:t>Ouverture de la séance</a:t>
            </a:r>
            <a:endParaRPr lang="fr-FR" sz="3600" b="1" kern="0" dirty="0">
              <a:solidFill>
                <a:srgbClr val="44546A"/>
              </a:solidFill>
              <a:latin typeface="Calibri"/>
              <a:ea typeface="Calibri"/>
              <a:cs typeface="Calibri"/>
            </a:endParaRPr>
          </a:p>
          <a:p>
            <a:pPr lvl="0" algn="ctr">
              <a:lnSpc>
                <a:spcPct val="131218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3600" b="1" kern="0" dirty="0">
              <a:solidFill>
                <a:srgbClr val="44546A"/>
              </a:solidFill>
              <a:latin typeface="Calibri"/>
              <a:ea typeface="Calibri"/>
              <a:cs typeface="Calibri"/>
            </a:endParaRPr>
          </a:p>
          <a:p>
            <a:pPr lvl="0" algn="ctr">
              <a:lnSpc>
                <a:spcPct val="131218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600" b="1" kern="0" dirty="0">
                <a:solidFill>
                  <a:srgbClr val="44546A"/>
                </a:solidFill>
                <a:latin typeface="Calibri"/>
                <a:ea typeface="Calibri"/>
                <a:cs typeface="Calibri"/>
              </a:rPr>
              <a:t>5 min</a:t>
            </a:r>
            <a:endParaRPr lang="en-US" sz="3600" kern="0" dirty="0">
              <a:solidFill>
                <a:srgbClr val="44546A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6" name="Oval 45">
            <a:extLst>
              <a:ext uri="{FF2B5EF4-FFF2-40B4-BE49-F238E27FC236}">
                <a16:creationId xmlns:a16="http://schemas.microsoft.com/office/drawing/2014/main" id="{0099B80A-89E8-278D-5AE8-2B93876D6A38}"/>
              </a:ext>
            </a:extLst>
          </p:cNvPr>
          <p:cNvSpPr/>
          <p:nvPr/>
        </p:nvSpPr>
        <p:spPr>
          <a:xfrm>
            <a:off x="5728896" y="1950939"/>
            <a:ext cx="389706" cy="389706"/>
          </a:xfrm>
          <a:prstGeom prst="ellipse">
            <a:avLst/>
          </a:prstGeom>
          <a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defTabSz="342900"/>
            <a:endParaRPr lang="fr-FR" sz="900" dirty="0">
              <a:solidFill>
                <a:srgbClr val="44546A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11377512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Google Shape;250;p28">
            <a:extLst>
              <a:ext uri="{FF2B5EF4-FFF2-40B4-BE49-F238E27FC236}">
                <a16:creationId xmlns:a16="http://schemas.microsoft.com/office/drawing/2014/main" id="{23119887-D815-A3DE-23BC-E38CCAB80305}"/>
              </a:ext>
            </a:extLst>
          </p:cNvPr>
          <p:cNvGrpSpPr/>
          <p:nvPr/>
        </p:nvGrpSpPr>
        <p:grpSpPr>
          <a:xfrm>
            <a:off x="530260" y="814620"/>
            <a:ext cx="7991737" cy="3804525"/>
            <a:chOff x="530260" y="814620"/>
            <a:chExt cx="7991737" cy="3804525"/>
          </a:xfrm>
        </p:grpSpPr>
        <p:sp>
          <p:nvSpPr>
            <p:cNvPr id="16" name="Google Shape;251;p28">
              <a:extLst>
                <a:ext uri="{FF2B5EF4-FFF2-40B4-BE49-F238E27FC236}">
                  <a16:creationId xmlns:a16="http://schemas.microsoft.com/office/drawing/2014/main" id="{631027FC-70ED-5C06-DCF5-CB283F9B7E7C}"/>
                </a:ext>
              </a:extLst>
            </p:cNvPr>
            <p:cNvSpPr/>
            <p:nvPr/>
          </p:nvSpPr>
          <p:spPr>
            <a:xfrm>
              <a:off x="530260" y="814620"/>
              <a:ext cx="7991737" cy="3804525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w="9528" cap="flat">
              <a:solidFill>
                <a:srgbClr val="D8D8D8"/>
              </a:solidFill>
              <a:prstDash val="solid"/>
              <a:miter/>
            </a:ln>
            <a:effectLst>
              <a:outerShdw dir="16200000" algn="tl">
                <a:srgbClr val="000000">
                  <a:alpha val="6669"/>
                </a:srgbClr>
              </a:outerShdw>
            </a:effectLst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900" b="0" i="0" u="none" strike="noStrike" kern="0" cap="none" spc="0" baseline="0">
                <a:solidFill>
                  <a:srgbClr val="FFFFFF"/>
                </a:solidFill>
                <a:uFillTx/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17" name="Google Shape;252;p28">
              <a:extLst>
                <a:ext uri="{FF2B5EF4-FFF2-40B4-BE49-F238E27FC236}">
                  <a16:creationId xmlns:a16="http://schemas.microsoft.com/office/drawing/2014/main" id="{78957CA4-8284-6C27-B548-4E384E3684FC}"/>
                </a:ext>
              </a:extLst>
            </p:cNvPr>
            <p:cNvSpPr/>
            <p:nvPr/>
          </p:nvSpPr>
          <p:spPr>
            <a:xfrm>
              <a:off x="626601" y="869118"/>
              <a:ext cx="7766959" cy="3684602"/>
            </a:xfrm>
            <a:prstGeom prst="rect">
              <a:avLst/>
            </a:prstGeom>
            <a:solidFill>
              <a:srgbClr val="E3EEF2"/>
            </a:solidFill>
            <a:ln cap="flat">
              <a:noFill/>
              <a:prstDash val="solid"/>
            </a:ln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900" b="0" i="0" u="none" strike="noStrike" kern="0" cap="none" spc="0" baseline="0">
                <a:solidFill>
                  <a:srgbClr val="FFFFFF"/>
                </a:solidFill>
                <a:uFillTx/>
                <a:latin typeface="Calibri"/>
                <a:ea typeface="Calibri"/>
                <a:cs typeface="Calibri"/>
              </a:endParaRPr>
            </a:p>
          </p:txBody>
        </p:sp>
      </p:grpSp>
      <p:sp>
        <p:nvSpPr>
          <p:cNvPr id="18" name="Google Shape;255;p28">
            <a:extLst>
              <a:ext uri="{FF2B5EF4-FFF2-40B4-BE49-F238E27FC236}">
                <a16:creationId xmlns:a16="http://schemas.microsoft.com/office/drawing/2014/main" id="{9E2175D2-986C-1BFD-098C-82CF13394720}"/>
              </a:ext>
            </a:extLst>
          </p:cNvPr>
          <p:cNvSpPr/>
          <p:nvPr/>
        </p:nvSpPr>
        <p:spPr>
          <a:xfrm>
            <a:off x="626601" y="174082"/>
            <a:ext cx="4668176" cy="452042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68570" tIns="34271" rIns="68570" bIns="34271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400" b="1" i="0" u="none" strike="noStrike" kern="0" cap="none" spc="0" baseline="0" dirty="0">
                <a:solidFill>
                  <a:srgbClr val="44546A"/>
                </a:solidFill>
                <a:uFillTx/>
                <a:latin typeface="Calibri"/>
                <a:ea typeface="Calibri"/>
                <a:cs typeface="Calibri"/>
              </a:rPr>
              <a:t>Contrat de classe</a:t>
            </a:r>
            <a:endParaRPr lang="en-US" sz="1400" b="0" i="0" u="none" strike="noStrike" kern="0" cap="none" spc="0" baseline="0" dirty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pic>
        <p:nvPicPr>
          <p:cNvPr id="20" name="Google Shape;1173;p113" descr="Lever la main - Icônes mains et gestes gratuites">
            <a:extLst>
              <a:ext uri="{FF2B5EF4-FFF2-40B4-BE49-F238E27FC236}">
                <a16:creationId xmlns:a16="http://schemas.microsoft.com/office/drawing/2014/main" id="{3B3CE945-741F-D51E-42C7-A6E173B4B0D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alphaModFix/>
          </a:blip>
          <a:srcRect/>
          <a:stretch>
            <a:fillRect/>
          </a:stretch>
        </p:blipFill>
        <p:spPr>
          <a:xfrm>
            <a:off x="747752" y="1541628"/>
            <a:ext cx="526977" cy="526977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21" name="Google Shape;1174;p113">
            <a:extLst>
              <a:ext uri="{FF2B5EF4-FFF2-40B4-BE49-F238E27FC236}">
                <a16:creationId xmlns:a16="http://schemas.microsoft.com/office/drawing/2014/main" id="{04F530A4-35C6-F17E-2BB2-9684BF81348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alphaModFix/>
          </a:blip>
          <a:srcRect/>
          <a:stretch>
            <a:fillRect/>
          </a:stretch>
        </p:blipFill>
        <p:spPr>
          <a:xfrm>
            <a:off x="750440" y="2334710"/>
            <a:ext cx="524289" cy="524289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22" name="Google Shape;1175;p113">
            <a:extLst>
              <a:ext uri="{FF2B5EF4-FFF2-40B4-BE49-F238E27FC236}">
                <a16:creationId xmlns:a16="http://schemas.microsoft.com/office/drawing/2014/main" id="{0C388D0C-F87E-6982-BE38-97BAD0ACF58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alphaModFix/>
          </a:blip>
          <a:srcRect/>
          <a:stretch>
            <a:fillRect/>
          </a:stretch>
        </p:blipFill>
        <p:spPr>
          <a:xfrm>
            <a:off x="800037" y="3175172"/>
            <a:ext cx="477380" cy="477380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23" name="Google Shape;1176;p113">
            <a:extLst>
              <a:ext uri="{FF2B5EF4-FFF2-40B4-BE49-F238E27FC236}">
                <a16:creationId xmlns:a16="http://schemas.microsoft.com/office/drawing/2014/main" id="{E571B638-1A3A-671A-3CB8-2ED33A7BF5D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alphaModFix/>
          </a:blip>
          <a:srcRect/>
          <a:stretch>
            <a:fillRect/>
          </a:stretch>
        </p:blipFill>
        <p:spPr>
          <a:xfrm>
            <a:off x="842611" y="3979686"/>
            <a:ext cx="453816" cy="453816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24" name="Google Shape;1177;p113">
            <a:extLst>
              <a:ext uri="{FF2B5EF4-FFF2-40B4-BE49-F238E27FC236}">
                <a16:creationId xmlns:a16="http://schemas.microsoft.com/office/drawing/2014/main" id="{EE72BEE6-A38D-09BB-F856-5446D088108A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274730" y="922428"/>
            <a:ext cx="7118830" cy="332378"/>
          </a:xfr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fr-FR" sz="1400" b="1" kern="1200" dirty="0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Qui peut me rappeler la signification de ces icônes ?</a:t>
            </a:r>
          </a:p>
        </p:txBody>
      </p:sp>
      <p:sp>
        <p:nvSpPr>
          <p:cNvPr id="25" name="Google Shape;1178;p113">
            <a:extLst>
              <a:ext uri="{FF2B5EF4-FFF2-40B4-BE49-F238E27FC236}">
                <a16:creationId xmlns:a16="http://schemas.microsoft.com/office/drawing/2014/main" id="{47418503-E934-4EF4-9A75-8FFE7AC3F906}"/>
              </a:ext>
            </a:extLst>
          </p:cNvPr>
          <p:cNvSpPr txBox="1">
            <a:spLocks/>
          </p:cNvSpPr>
          <p:nvPr/>
        </p:nvSpPr>
        <p:spPr>
          <a:xfrm>
            <a:off x="1296427" y="1205265"/>
            <a:ext cx="7118830" cy="2193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defPPr>
              <a:defRPr lang="fr-FR"/>
            </a:defPPr>
            <a:lvl1pPr indent="0" defTabSz="685800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400" i="1">
                <a:solidFill>
                  <a:schemeClr val="bg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5143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</a:lvl2pPr>
            <a:lvl3pPr marL="8572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/>
            </a:lvl3pPr>
            <a:lvl4pPr marL="12001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4pPr>
            <a:lvl5pPr marL="15430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5pPr>
            <a:lvl6pPr marL="18859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6pPr>
            <a:lvl7pPr marL="22288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7pPr>
            <a:lvl8pPr marL="25717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8pPr>
            <a:lvl9pPr marL="29146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9pPr>
          </a:lstStyle>
          <a:p>
            <a:r>
              <a:rPr lang="fr-FR" dirty="0"/>
              <a:t>Demander à 3 élèves au hasard de répondre.</a:t>
            </a:r>
          </a:p>
        </p:txBody>
      </p:sp>
      <p:pic>
        <p:nvPicPr>
          <p:cNvPr id="26" name="Google Shape;1333;p128">
            <a:extLst>
              <a:ext uri="{FF2B5EF4-FFF2-40B4-BE49-F238E27FC236}">
                <a16:creationId xmlns:a16="http://schemas.microsoft.com/office/drawing/2014/main" id="{831ECF76-1CE9-A753-0111-F0705AF51B07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alphaModFix/>
          </a:blip>
          <a:srcRect/>
          <a:stretch>
            <a:fillRect/>
          </a:stretch>
        </p:blipFill>
        <p:spPr>
          <a:xfrm>
            <a:off x="174559" y="135159"/>
            <a:ext cx="452042" cy="452042"/>
          </a:xfrm>
          <a:prstGeom prst="rect">
            <a:avLst/>
          </a:prstGeom>
          <a:noFill/>
          <a:ln cap="flat">
            <a:noFill/>
          </a:ln>
        </p:spPr>
      </p:pic>
    </p:spTree>
    <p:extLst>
      <p:ext uri="{BB962C8B-B14F-4D97-AF65-F5344CB8AC3E}">
        <p14:creationId xmlns:p14="http://schemas.microsoft.com/office/powerpoint/2010/main" val="378055362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Google Shape;250;p28">
            <a:extLst>
              <a:ext uri="{FF2B5EF4-FFF2-40B4-BE49-F238E27FC236}">
                <a16:creationId xmlns:a16="http://schemas.microsoft.com/office/drawing/2014/main" id="{1E3F9CF6-39E6-1C94-E88A-88F346ADD19A}"/>
              </a:ext>
            </a:extLst>
          </p:cNvPr>
          <p:cNvGrpSpPr/>
          <p:nvPr/>
        </p:nvGrpSpPr>
        <p:grpSpPr>
          <a:xfrm>
            <a:off x="530260" y="814620"/>
            <a:ext cx="7991737" cy="3804525"/>
            <a:chOff x="530260" y="814620"/>
            <a:chExt cx="7991737" cy="3804525"/>
          </a:xfrm>
        </p:grpSpPr>
        <p:sp>
          <p:nvSpPr>
            <p:cNvPr id="16" name="Google Shape;251;p28">
              <a:extLst>
                <a:ext uri="{FF2B5EF4-FFF2-40B4-BE49-F238E27FC236}">
                  <a16:creationId xmlns:a16="http://schemas.microsoft.com/office/drawing/2014/main" id="{C61BF164-7EC4-CE5A-FA49-5F835F0BCCE9}"/>
                </a:ext>
              </a:extLst>
            </p:cNvPr>
            <p:cNvSpPr/>
            <p:nvPr/>
          </p:nvSpPr>
          <p:spPr>
            <a:xfrm>
              <a:off x="530260" y="814620"/>
              <a:ext cx="7991737" cy="3804525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w="9528" cap="flat">
              <a:solidFill>
                <a:srgbClr val="D8D8D8"/>
              </a:solidFill>
              <a:prstDash val="solid"/>
              <a:miter/>
            </a:ln>
            <a:effectLst>
              <a:outerShdw dir="16200000" algn="tl">
                <a:srgbClr val="000000">
                  <a:alpha val="6669"/>
                </a:srgbClr>
              </a:outerShdw>
            </a:effectLst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900" b="0" i="0" u="none" strike="noStrike" kern="0" cap="none" spc="0" baseline="0">
                <a:solidFill>
                  <a:srgbClr val="FFFFFF"/>
                </a:solidFill>
                <a:uFillTx/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17" name="Google Shape;252;p28">
              <a:extLst>
                <a:ext uri="{FF2B5EF4-FFF2-40B4-BE49-F238E27FC236}">
                  <a16:creationId xmlns:a16="http://schemas.microsoft.com/office/drawing/2014/main" id="{25ABE639-BBB5-CA39-5D8C-26A8A1415C14}"/>
                </a:ext>
              </a:extLst>
            </p:cNvPr>
            <p:cNvSpPr/>
            <p:nvPr/>
          </p:nvSpPr>
          <p:spPr>
            <a:xfrm>
              <a:off x="626601" y="869118"/>
              <a:ext cx="7766959" cy="3684602"/>
            </a:xfrm>
            <a:prstGeom prst="rect">
              <a:avLst/>
            </a:prstGeom>
            <a:solidFill>
              <a:srgbClr val="E3EEF2"/>
            </a:solidFill>
            <a:ln cap="flat">
              <a:noFill/>
              <a:prstDash val="solid"/>
            </a:ln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900" b="0" i="0" u="none" strike="noStrike" kern="0" cap="none" spc="0" baseline="0">
                <a:solidFill>
                  <a:srgbClr val="FFFFFF"/>
                </a:solidFill>
                <a:uFillTx/>
                <a:latin typeface="Calibri"/>
                <a:ea typeface="Calibri"/>
                <a:cs typeface="Calibri"/>
              </a:endParaRPr>
            </a:p>
          </p:txBody>
        </p:sp>
      </p:grpSp>
      <p:pic>
        <p:nvPicPr>
          <p:cNvPr id="20" name="Google Shape;1173;p113" descr="Lever la main - Icônes mains et gestes gratuites">
            <a:extLst>
              <a:ext uri="{FF2B5EF4-FFF2-40B4-BE49-F238E27FC236}">
                <a16:creationId xmlns:a16="http://schemas.microsoft.com/office/drawing/2014/main" id="{E3FB6262-E6FA-A75F-CAD9-2803ED099A5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alphaModFix/>
          </a:blip>
          <a:srcRect/>
          <a:stretch>
            <a:fillRect/>
          </a:stretch>
        </p:blipFill>
        <p:spPr>
          <a:xfrm>
            <a:off x="747752" y="1541628"/>
            <a:ext cx="526977" cy="526977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21" name="Google Shape;1174;p113">
            <a:extLst>
              <a:ext uri="{FF2B5EF4-FFF2-40B4-BE49-F238E27FC236}">
                <a16:creationId xmlns:a16="http://schemas.microsoft.com/office/drawing/2014/main" id="{1FD4C1D6-DAD5-F303-C5DB-D5A251E4AB5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alphaModFix/>
          </a:blip>
          <a:srcRect/>
          <a:stretch>
            <a:fillRect/>
          </a:stretch>
        </p:blipFill>
        <p:spPr>
          <a:xfrm>
            <a:off x="750440" y="2334710"/>
            <a:ext cx="524289" cy="524289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22" name="Google Shape;1175;p113">
            <a:extLst>
              <a:ext uri="{FF2B5EF4-FFF2-40B4-BE49-F238E27FC236}">
                <a16:creationId xmlns:a16="http://schemas.microsoft.com/office/drawing/2014/main" id="{06A85C84-00C3-3ACE-D900-93A3BE1F1923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alphaModFix/>
          </a:blip>
          <a:srcRect/>
          <a:stretch>
            <a:fillRect/>
          </a:stretch>
        </p:blipFill>
        <p:spPr>
          <a:xfrm>
            <a:off x="800037" y="3175172"/>
            <a:ext cx="477380" cy="477380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23" name="Google Shape;1176;p113">
            <a:extLst>
              <a:ext uri="{FF2B5EF4-FFF2-40B4-BE49-F238E27FC236}">
                <a16:creationId xmlns:a16="http://schemas.microsoft.com/office/drawing/2014/main" id="{EE5318B2-7D13-F3C4-2BFC-DC8375686D81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alphaModFix/>
          </a:blip>
          <a:srcRect/>
          <a:stretch>
            <a:fillRect/>
          </a:stretch>
        </p:blipFill>
        <p:spPr>
          <a:xfrm>
            <a:off x="842611" y="3979686"/>
            <a:ext cx="453816" cy="453816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26" name="Google Shape;1185;p114">
            <a:extLst>
              <a:ext uri="{FF2B5EF4-FFF2-40B4-BE49-F238E27FC236}">
                <a16:creationId xmlns:a16="http://schemas.microsoft.com/office/drawing/2014/main" id="{810F50CF-B5E7-E085-E49B-7DFCE57E30FD}"/>
              </a:ext>
            </a:extLst>
          </p:cNvPr>
          <p:cNvSpPr txBox="1"/>
          <p:nvPr/>
        </p:nvSpPr>
        <p:spPr>
          <a:xfrm>
            <a:off x="1345718" y="1635227"/>
            <a:ext cx="6830013" cy="300044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68570" tIns="34271" rIns="68570" bIns="34271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500" b="1" i="0" u="none" strike="noStrike" kern="0" cap="none" spc="0" baseline="0" dirty="0">
                <a:solidFill>
                  <a:srgbClr val="44546A"/>
                </a:solidFill>
                <a:uFillTx/>
                <a:latin typeface="Calibri"/>
                <a:ea typeface="Calibri"/>
                <a:cs typeface="Calibri"/>
              </a:rPr>
              <a:t>Je participe activement. Je lève la main pour participer.</a:t>
            </a:r>
            <a:endParaRPr lang="fr-FR" sz="1100" b="0" i="0" u="none" strike="noStrike" kern="0" cap="none" spc="0" baseline="0" dirty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27" name="Google Shape;1186;p114">
            <a:extLst>
              <a:ext uri="{FF2B5EF4-FFF2-40B4-BE49-F238E27FC236}">
                <a16:creationId xmlns:a16="http://schemas.microsoft.com/office/drawing/2014/main" id="{CC94F0FF-E63B-A16E-1934-33420F0C4A9D}"/>
              </a:ext>
            </a:extLst>
          </p:cNvPr>
          <p:cNvSpPr txBox="1"/>
          <p:nvPr/>
        </p:nvSpPr>
        <p:spPr>
          <a:xfrm>
            <a:off x="1345718" y="2306312"/>
            <a:ext cx="7015742" cy="530876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68570" tIns="34271" rIns="68570" bIns="34271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500" b="1" i="0" u="none" strike="noStrike" kern="0" cap="none" spc="0" baseline="0" dirty="0">
                <a:solidFill>
                  <a:srgbClr val="44546A"/>
                </a:solidFill>
                <a:uFillTx/>
                <a:latin typeface="Calibri"/>
                <a:ea typeface="Calibri"/>
                <a:cs typeface="Calibri"/>
              </a:rPr>
              <a:t>Je prête attention quand l’enseignant parle.</a:t>
            </a:r>
            <a:endParaRPr lang="fr-FR" sz="1100" b="0" i="0" u="none" strike="noStrike" kern="0" cap="none" spc="0" baseline="0" dirty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500" b="1" i="0" u="none" strike="noStrike" kern="0" cap="none" spc="0" baseline="0" dirty="0">
                <a:solidFill>
                  <a:srgbClr val="44546A"/>
                </a:solidFill>
                <a:uFillTx/>
                <a:latin typeface="Calibri"/>
                <a:ea typeface="Calibri"/>
                <a:cs typeface="Calibri"/>
              </a:rPr>
              <a:t>Je prête attention quand d’autres camarades répondent à l’enseignant</a:t>
            </a:r>
            <a:r>
              <a:rPr lang="fr-FR" sz="1500" b="1" kern="0" dirty="0">
                <a:solidFill>
                  <a:srgbClr val="44546A"/>
                </a:solidFill>
                <a:latin typeface="Calibri"/>
                <a:ea typeface="Calibri"/>
                <a:cs typeface="Calibri"/>
              </a:rPr>
              <a:t>.</a:t>
            </a:r>
            <a:endParaRPr lang="fr-FR" sz="1100" b="0" i="0" u="none" strike="noStrike" kern="0" cap="none" spc="0" baseline="0" dirty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28" name="Google Shape;1188;p114">
            <a:extLst>
              <a:ext uri="{FF2B5EF4-FFF2-40B4-BE49-F238E27FC236}">
                <a16:creationId xmlns:a16="http://schemas.microsoft.com/office/drawing/2014/main" id="{9C43998E-30CF-07A5-75EC-387B8CA2F18A}"/>
              </a:ext>
            </a:extLst>
          </p:cNvPr>
          <p:cNvSpPr txBox="1"/>
          <p:nvPr/>
        </p:nvSpPr>
        <p:spPr>
          <a:xfrm>
            <a:off x="1373758" y="3263840"/>
            <a:ext cx="6830013" cy="300044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68570" tIns="34271" rIns="68570" bIns="34271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500" b="1" i="0" u="none" strike="noStrike" kern="0" cap="none" spc="0" baseline="0" dirty="0">
                <a:solidFill>
                  <a:srgbClr val="44546A"/>
                </a:solidFill>
                <a:uFillTx/>
                <a:latin typeface="Calibri"/>
                <a:ea typeface="Calibri"/>
                <a:cs typeface="Calibri"/>
              </a:rPr>
              <a:t>Si quelque chose n’est pas clair, je pose des questions.</a:t>
            </a:r>
            <a:endParaRPr lang="fr-FR" sz="1100" b="0" i="0" u="none" strike="noStrike" kern="0" cap="none" spc="0" baseline="0" dirty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29" name="Google Shape;1189;p114">
            <a:extLst>
              <a:ext uri="{FF2B5EF4-FFF2-40B4-BE49-F238E27FC236}">
                <a16:creationId xmlns:a16="http://schemas.microsoft.com/office/drawing/2014/main" id="{F0CC3B64-ABA1-5C6C-D1E8-19B1742F934E}"/>
              </a:ext>
            </a:extLst>
          </p:cNvPr>
          <p:cNvSpPr txBox="1"/>
          <p:nvPr/>
        </p:nvSpPr>
        <p:spPr>
          <a:xfrm>
            <a:off x="1373758" y="4056572"/>
            <a:ext cx="6830013" cy="300044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68570" tIns="34271" rIns="68570" bIns="34271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500" b="1" i="0" u="none" strike="noStrike" kern="0" cap="none" spc="0" baseline="0" dirty="0">
                <a:solidFill>
                  <a:srgbClr val="44546A"/>
                </a:solidFill>
                <a:uFillTx/>
                <a:latin typeface="Calibri"/>
                <a:ea typeface="Calibri"/>
                <a:cs typeface="Calibri"/>
              </a:rPr>
              <a:t>Je fais mes devoirs en classe et à la maison avec sérieux.</a:t>
            </a:r>
            <a:endParaRPr lang="fr-FR" sz="1100" b="0" i="0" u="none" strike="noStrike" kern="0" cap="none" spc="0" baseline="0" dirty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19" name="Google Shape;255;p28">
            <a:extLst>
              <a:ext uri="{FF2B5EF4-FFF2-40B4-BE49-F238E27FC236}">
                <a16:creationId xmlns:a16="http://schemas.microsoft.com/office/drawing/2014/main" id="{9E2175D2-986C-1BFD-098C-82CF13394720}"/>
              </a:ext>
            </a:extLst>
          </p:cNvPr>
          <p:cNvSpPr/>
          <p:nvPr/>
        </p:nvSpPr>
        <p:spPr>
          <a:xfrm>
            <a:off x="626601" y="174082"/>
            <a:ext cx="4668176" cy="452042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68570" tIns="34271" rIns="68570" bIns="34271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400" b="1" i="0" u="none" strike="noStrike" kern="0" cap="none" spc="0" baseline="0" dirty="0">
                <a:solidFill>
                  <a:srgbClr val="44546A"/>
                </a:solidFill>
                <a:uFillTx/>
                <a:latin typeface="Calibri"/>
                <a:ea typeface="Calibri"/>
                <a:cs typeface="Calibri"/>
              </a:rPr>
              <a:t>Contrat de classe</a:t>
            </a:r>
            <a:endParaRPr lang="en-US" sz="1400" b="0" i="0" u="none" strike="noStrike" kern="0" cap="none" spc="0" baseline="0" dirty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pic>
        <p:nvPicPr>
          <p:cNvPr id="31" name="Google Shape;1333;p128">
            <a:extLst>
              <a:ext uri="{FF2B5EF4-FFF2-40B4-BE49-F238E27FC236}">
                <a16:creationId xmlns:a16="http://schemas.microsoft.com/office/drawing/2014/main" id="{831ECF76-1CE9-A753-0111-F0705AF51B07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alphaModFix/>
          </a:blip>
          <a:srcRect/>
          <a:stretch>
            <a:fillRect/>
          </a:stretch>
        </p:blipFill>
        <p:spPr>
          <a:xfrm>
            <a:off x="174559" y="135159"/>
            <a:ext cx="452042" cy="452042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18" name="Google Shape;1177;p113">
            <a:extLst>
              <a:ext uri="{FF2B5EF4-FFF2-40B4-BE49-F238E27FC236}">
                <a16:creationId xmlns:a16="http://schemas.microsoft.com/office/drawing/2014/main" id="{EE72BEE6-A38D-09BB-F856-5446D088108A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274730" y="922428"/>
            <a:ext cx="7118830" cy="332378"/>
          </a:xfr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fr-FR" sz="1400" b="1" kern="1200" dirty="0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Qui peut me rappeler la signification de ces icônes ?</a:t>
            </a:r>
          </a:p>
        </p:txBody>
      </p:sp>
      <p:sp>
        <p:nvSpPr>
          <p:cNvPr id="30" name="Google Shape;1178;p113">
            <a:extLst>
              <a:ext uri="{FF2B5EF4-FFF2-40B4-BE49-F238E27FC236}">
                <a16:creationId xmlns:a16="http://schemas.microsoft.com/office/drawing/2014/main" id="{47418503-E934-4EF4-9A75-8FFE7AC3F906}"/>
              </a:ext>
            </a:extLst>
          </p:cNvPr>
          <p:cNvSpPr txBox="1">
            <a:spLocks/>
          </p:cNvSpPr>
          <p:nvPr/>
        </p:nvSpPr>
        <p:spPr>
          <a:xfrm>
            <a:off x="1296427" y="1205265"/>
            <a:ext cx="7118830" cy="2193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defPPr>
              <a:defRPr lang="fr-FR"/>
            </a:defPPr>
            <a:lvl1pPr indent="0" defTabSz="685800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400" i="1">
                <a:solidFill>
                  <a:schemeClr val="bg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5143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</a:lvl2pPr>
            <a:lvl3pPr marL="8572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/>
            </a:lvl3pPr>
            <a:lvl4pPr marL="12001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4pPr>
            <a:lvl5pPr marL="15430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5pPr>
            <a:lvl6pPr marL="18859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6pPr>
            <a:lvl7pPr marL="22288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7pPr>
            <a:lvl8pPr marL="25717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8pPr>
            <a:lvl9pPr marL="29146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9pPr>
          </a:lstStyle>
          <a:p>
            <a:r>
              <a:rPr lang="fr-FR" dirty="0"/>
              <a:t>Demander à 3 élèves au hasard de répondre.</a:t>
            </a:r>
          </a:p>
        </p:txBody>
      </p:sp>
    </p:spTree>
    <p:extLst>
      <p:ext uri="{BB962C8B-B14F-4D97-AF65-F5344CB8AC3E}">
        <p14:creationId xmlns:p14="http://schemas.microsoft.com/office/powerpoint/2010/main" val="78921158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2DBB1FF-6D47-6CCE-5034-90D187628B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255;p28">
            <a:extLst>
              <a:ext uri="{FF2B5EF4-FFF2-40B4-BE49-F238E27FC236}">
                <a16:creationId xmlns:a16="http://schemas.microsoft.com/office/drawing/2014/main" id="{530435A1-B2D4-8101-7BBB-BB080AF99660}"/>
              </a:ext>
            </a:extLst>
          </p:cNvPr>
          <p:cNvSpPr/>
          <p:nvPr/>
        </p:nvSpPr>
        <p:spPr>
          <a:xfrm>
            <a:off x="476783" y="139503"/>
            <a:ext cx="8483102" cy="452042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68570" tIns="34271" rIns="68570" bIns="34271" anchor="t" anchorCtr="0" compatLnSpc="1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kumimoji="0" lang="fr-MA" sz="2400" b="1" i="0" u="none" strike="noStrike" kern="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/>
                <a:ea typeface="Calibri"/>
                <a:cs typeface="Calibri"/>
              </a:rPr>
              <a:t>Icônes pour l’enseignant</a:t>
            </a:r>
            <a:endParaRPr kumimoji="0" lang="en-US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</a:endParaRPr>
          </a:p>
        </p:txBody>
      </p:sp>
      <p:pic>
        <p:nvPicPr>
          <p:cNvPr id="3" name="Picture 2" descr="Image générée">
            <a:extLst>
              <a:ext uri="{FF2B5EF4-FFF2-40B4-BE49-F238E27FC236}">
                <a16:creationId xmlns:a16="http://schemas.microsoft.com/office/drawing/2014/main" id="{1A9AE2E6-0A67-1417-D183-9FD65C5B4D1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09" t="77363" r="68628" b="4644"/>
          <a:stretch>
            <a:fillRect/>
          </a:stretch>
        </p:blipFill>
        <p:spPr bwMode="auto">
          <a:xfrm>
            <a:off x="301971" y="3827620"/>
            <a:ext cx="898071" cy="8858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 descr="Image générée">
            <a:extLst>
              <a:ext uri="{FF2B5EF4-FFF2-40B4-BE49-F238E27FC236}">
                <a16:creationId xmlns:a16="http://schemas.microsoft.com/office/drawing/2014/main" id="{4FFB60C4-8009-C22C-6AF2-61AABBB304C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546" r="71115" b="60700"/>
          <a:stretch>
            <a:fillRect/>
          </a:stretch>
        </p:blipFill>
        <p:spPr bwMode="auto">
          <a:xfrm>
            <a:off x="281548" y="1438528"/>
            <a:ext cx="948012" cy="7756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Image générée">
            <a:extLst>
              <a:ext uri="{FF2B5EF4-FFF2-40B4-BE49-F238E27FC236}">
                <a16:creationId xmlns:a16="http://schemas.microsoft.com/office/drawing/2014/main" id="{1330D90F-74CF-138A-6BA7-F99F70464A9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81" t="42119" r="70997" b="41629"/>
          <a:stretch>
            <a:fillRect/>
          </a:stretch>
        </p:blipFill>
        <p:spPr bwMode="auto">
          <a:xfrm>
            <a:off x="310721" y="2214135"/>
            <a:ext cx="840921" cy="800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 descr="Image générée">
            <a:extLst>
              <a:ext uri="{FF2B5EF4-FFF2-40B4-BE49-F238E27FC236}">
                <a16:creationId xmlns:a16="http://schemas.microsoft.com/office/drawing/2014/main" id="{3334AB9D-1099-64BF-8EC2-6C2C2FFBEA1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61" t="59121" r="71159" b="24461"/>
          <a:stretch>
            <a:fillRect/>
          </a:stretch>
        </p:blipFill>
        <p:spPr bwMode="auto">
          <a:xfrm>
            <a:off x="372072" y="2981578"/>
            <a:ext cx="783772" cy="8082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Google Shape;1185;p114">
            <a:extLst>
              <a:ext uri="{FF2B5EF4-FFF2-40B4-BE49-F238E27FC236}">
                <a16:creationId xmlns:a16="http://schemas.microsoft.com/office/drawing/2014/main" id="{D481EFAF-7A4C-DB9D-BE2A-4306A012CC8E}"/>
              </a:ext>
            </a:extLst>
          </p:cNvPr>
          <p:cNvSpPr txBox="1"/>
          <p:nvPr/>
        </p:nvSpPr>
        <p:spPr>
          <a:xfrm>
            <a:off x="1126669" y="899272"/>
            <a:ext cx="6830013" cy="300044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68570" tIns="34271" rIns="68570" bIns="34271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500" b="1" i="0" u="none" strike="noStrike" kern="0" cap="none" spc="0" baseline="0" dirty="0">
                <a:solidFill>
                  <a:srgbClr val="44546A"/>
                </a:solidFill>
                <a:uFillTx/>
                <a:latin typeface="Calibri"/>
                <a:ea typeface="Calibri"/>
                <a:cs typeface="Calibri"/>
              </a:rPr>
              <a:t>Pages réservées à l’enseignant.</a:t>
            </a:r>
            <a:endParaRPr lang="fr-FR" sz="1100" b="0" i="0" u="none" strike="noStrike" kern="0" cap="none" spc="0" baseline="0" dirty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9" name="Google Shape;1185;p114">
            <a:extLst>
              <a:ext uri="{FF2B5EF4-FFF2-40B4-BE49-F238E27FC236}">
                <a16:creationId xmlns:a16="http://schemas.microsoft.com/office/drawing/2014/main" id="{A59F36CC-CDFE-3C2A-2593-769EE40B2A0D}"/>
              </a:ext>
            </a:extLst>
          </p:cNvPr>
          <p:cNvSpPr txBox="1"/>
          <p:nvPr/>
        </p:nvSpPr>
        <p:spPr>
          <a:xfrm>
            <a:off x="1126669" y="1643836"/>
            <a:ext cx="6830013" cy="300044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68570" tIns="34271" rIns="68570" bIns="34271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500" b="1" i="0" u="none" strike="noStrike" kern="0" cap="none" spc="0" baseline="0" dirty="0">
                <a:solidFill>
                  <a:srgbClr val="44546A"/>
                </a:solidFill>
                <a:uFillTx/>
                <a:latin typeface="Calibri"/>
                <a:ea typeface="Calibri"/>
                <a:cs typeface="Calibri"/>
              </a:rPr>
              <a:t>Consignes et explications données aux élèves (à dire à haute voix).</a:t>
            </a:r>
            <a:endParaRPr lang="fr-FR" sz="1100" b="0" i="0" u="none" strike="noStrike" kern="0" cap="none" spc="0" baseline="0" dirty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10" name="Google Shape;1185;p114">
            <a:extLst>
              <a:ext uri="{FF2B5EF4-FFF2-40B4-BE49-F238E27FC236}">
                <a16:creationId xmlns:a16="http://schemas.microsoft.com/office/drawing/2014/main" id="{29D2EE66-5645-E2E2-A84E-694256C5078B}"/>
              </a:ext>
            </a:extLst>
          </p:cNvPr>
          <p:cNvSpPr txBox="1"/>
          <p:nvPr/>
        </p:nvSpPr>
        <p:spPr>
          <a:xfrm>
            <a:off x="1126669" y="2419443"/>
            <a:ext cx="6830013" cy="300044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68570" tIns="34271" rIns="68570" bIns="34271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500" b="1" i="0" u="none" strike="noStrike" kern="0" cap="none" spc="0" baseline="0" dirty="0">
                <a:solidFill>
                  <a:srgbClr val="44546A"/>
                </a:solidFill>
                <a:uFillTx/>
                <a:latin typeface="Calibri"/>
                <a:ea typeface="Calibri"/>
                <a:cs typeface="Calibri"/>
              </a:rPr>
              <a:t>Page dans le livret de l’élève.</a:t>
            </a:r>
            <a:endParaRPr lang="fr-FR" sz="1100" b="0" i="0" u="none" strike="noStrike" kern="0" cap="none" spc="0" baseline="0" dirty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11" name="Google Shape;1185;p114">
            <a:extLst>
              <a:ext uri="{FF2B5EF4-FFF2-40B4-BE49-F238E27FC236}">
                <a16:creationId xmlns:a16="http://schemas.microsoft.com/office/drawing/2014/main" id="{8E1A970E-903D-6D16-9675-51626C774FDD}"/>
              </a:ext>
            </a:extLst>
          </p:cNvPr>
          <p:cNvSpPr txBox="1"/>
          <p:nvPr/>
        </p:nvSpPr>
        <p:spPr>
          <a:xfrm>
            <a:off x="1126669" y="3293422"/>
            <a:ext cx="6830013" cy="300044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68570" tIns="34271" rIns="68570" bIns="34271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500" b="1" i="0" u="none" strike="noStrike" kern="0" cap="none" spc="0" baseline="0" dirty="0">
                <a:solidFill>
                  <a:srgbClr val="44546A"/>
                </a:solidFill>
                <a:uFillTx/>
                <a:latin typeface="Calibri"/>
                <a:ea typeface="Calibri"/>
                <a:cs typeface="Calibri"/>
              </a:rPr>
              <a:t>Activité prioritaire à réaliser en classe.</a:t>
            </a:r>
            <a:endParaRPr lang="fr-FR" sz="1100" b="0" i="0" u="none" strike="noStrike" kern="0" cap="none" spc="0" baseline="0" dirty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12" name="Google Shape;1185;p114">
            <a:extLst>
              <a:ext uri="{FF2B5EF4-FFF2-40B4-BE49-F238E27FC236}">
                <a16:creationId xmlns:a16="http://schemas.microsoft.com/office/drawing/2014/main" id="{B47427F0-4482-A0CA-65C7-0A249E0575EF}"/>
              </a:ext>
            </a:extLst>
          </p:cNvPr>
          <p:cNvSpPr txBox="1"/>
          <p:nvPr/>
        </p:nvSpPr>
        <p:spPr>
          <a:xfrm>
            <a:off x="1126669" y="4060085"/>
            <a:ext cx="6830013" cy="300044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68570" tIns="34271" rIns="68570" bIns="34271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500" b="1" i="0" u="none" strike="noStrike" kern="0" cap="none" spc="0" baseline="0" dirty="0">
                <a:solidFill>
                  <a:srgbClr val="44546A"/>
                </a:solidFill>
                <a:uFillTx/>
                <a:latin typeface="Calibri"/>
                <a:ea typeface="Calibri"/>
                <a:cs typeface="Calibri"/>
              </a:rPr>
              <a:t>Activité optionnelle à omettre en cas de manque de temps.</a:t>
            </a:r>
            <a:endParaRPr lang="fr-FR" sz="1100" b="0" i="0" u="none" strike="noStrike" kern="0" cap="none" spc="0" baseline="0" dirty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pic>
        <p:nvPicPr>
          <p:cNvPr id="1026" name="Picture 2" descr="Image générée">
            <a:extLst>
              <a:ext uri="{FF2B5EF4-FFF2-40B4-BE49-F238E27FC236}">
                <a16:creationId xmlns:a16="http://schemas.microsoft.com/office/drawing/2014/main" id="{C932B524-2E6D-42A8-C6A2-7213AA17CFF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476783" y="644711"/>
            <a:ext cx="574350" cy="6742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27763168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5_Thème Offic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D9A78"/>
      </a:accent1>
      <a:accent2>
        <a:srgbClr val="8BC145"/>
      </a:accent2>
      <a:accent3>
        <a:srgbClr val="36AFCE"/>
      </a:accent3>
      <a:accent4>
        <a:srgbClr val="1D6FA9"/>
      </a:accent4>
      <a:accent5>
        <a:srgbClr val="B74919"/>
      </a:accent5>
      <a:accent6>
        <a:srgbClr val="F19D19"/>
      </a:accent6>
      <a:hlink>
        <a:srgbClr val="0563C1"/>
      </a:hlink>
      <a:folHlink>
        <a:srgbClr val="954F72"/>
      </a:folHlink>
    </a:clrScheme>
    <a:fontScheme name="Calibri">
      <a:majorFont>
        <a:latin typeface="Calibri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emplate Explicite " id="{FD5B412A-C9FB-4B00-A1F9-B24782C029EE}" vid="{85C32736-7674-4E61-97AF-966D7F035BCD}"/>
    </a:ext>
  </a:extLst>
</a:theme>
</file>

<file path=ppt/theme/theme3.xml><?xml version="1.0" encoding="utf-8"?>
<a:theme xmlns:a="http://schemas.openxmlformats.org/drawingml/2006/main" name="2_Thème Offic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D9A78"/>
      </a:accent1>
      <a:accent2>
        <a:srgbClr val="8BC145"/>
      </a:accent2>
      <a:accent3>
        <a:srgbClr val="36AFCE"/>
      </a:accent3>
      <a:accent4>
        <a:srgbClr val="1D6FA9"/>
      </a:accent4>
      <a:accent5>
        <a:srgbClr val="B74919"/>
      </a:accent5>
      <a:accent6>
        <a:srgbClr val="F19D19"/>
      </a:accent6>
      <a:hlink>
        <a:srgbClr val="0563C1"/>
      </a:hlink>
      <a:folHlink>
        <a:srgbClr val="954F72"/>
      </a:folHlink>
    </a:clrScheme>
    <a:fontScheme name="Calibri">
      <a:majorFont>
        <a:latin typeface="Calibri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emplate Explicite " id="{FD5B412A-C9FB-4B00-A1F9-B24782C029EE}" vid="{85C32736-7674-4E61-97AF-966D7F035BCD}"/>
    </a:ext>
  </a:extLst>
</a:theme>
</file>

<file path=ppt/theme/theme4.xml><?xml version="1.0" encoding="utf-8"?>
<a:theme xmlns:a="http://schemas.openxmlformats.org/drawingml/2006/main" name="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6.xml><?xml version="1.0" encoding="utf-8"?>
<a:theme xmlns:a="http://schemas.openxmlformats.org/drawingml/2006/main" name="3_Thèm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7.xml><?xml version="1.0" encoding="utf-8"?>
<a:theme xmlns:a="http://schemas.openxmlformats.org/drawingml/2006/main" name="4_Thème Offic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D9A78"/>
      </a:accent1>
      <a:accent2>
        <a:srgbClr val="8BC145"/>
      </a:accent2>
      <a:accent3>
        <a:srgbClr val="36AFCE"/>
      </a:accent3>
      <a:accent4>
        <a:srgbClr val="1D6FA9"/>
      </a:accent4>
      <a:accent5>
        <a:srgbClr val="B74919"/>
      </a:accent5>
      <a:accent6>
        <a:srgbClr val="F19D19"/>
      </a:accent6>
      <a:hlink>
        <a:srgbClr val="0563C1"/>
      </a:hlink>
      <a:folHlink>
        <a:srgbClr val="954F72"/>
      </a:folHlink>
    </a:clrScheme>
    <a:fontScheme name="Calibri">
      <a:majorFont>
        <a:latin typeface="Calibri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emplate Explicite " id="{FD5B412A-C9FB-4B00-A1F9-B24782C029EE}" vid="{85C32736-7674-4E61-97AF-966D7F035BCD}"/>
    </a:ext>
  </a:extLst>
</a:theme>
</file>

<file path=ppt/theme/theme8.xml><?xml version="1.0" encoding="utf-8"?>
<a:theme xmlns:a="http://schemas.openxmlformats.org/drawingml/2006/main" name="1_Thèm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9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5234</TotalTime>
  <Words>1678</Words>
  <Application>Microsoft Office PowerPoint</Application>
  <PresentationFormat>Affichage à l'écran (16:9)</PresentationFormat>
  <Paragraphs>310</Paragraphs>
  <Slides>36</Slides>
  <Notes>4</Notes>
  <HiddenSlides>0</HiddenSlides>
  <MMClips>0</MMClips>
  <ScaleCrop>false</ScaleCrop>
  <HeadingPairs>
    <vt:vector size="6" baseType="variant">
      <vt:variant>
        <vt:lpstr>Polices utilisées</vt:lpstr>
      </vt:variant>
      <vt:variant>
        <vt:i4>13</vt:i4>
      </vt:variant>
      <vt:variant>
        <vt:lpstr>Thème</vt:lpstr>
      </vt:variant>
      <vt:variant>
        <vt:i4>8</vt:i4>
      </vt:variant>
      <vt:variant>
        <vt:lpstr>Titres des diapositives</vt:lpstr>
      </vt:variant>
      <vt:variant>
        <vt:i4>36</vt:i4>
      </vt:variant>
    </vt:vector>
  </HeadingPairs>
  <TitlesOfParts>
    <vt:vector size="57" baseType="lpstr">
      <vt:lpstr>맑은 고딕</vt:lpstr>
      <vt:lpstr>Aptos</vt:lpstr>
      <vt:lpstr>Aptos Display</vt:lpstr>
      <vt:lpstr>Arial</vt:lpstr>
      <vt:lpstr>Calibiri</vt:lpstr>
      <vt:lpstr>Calibri</vt:lpstr>
      <vt:lpstr>Calibri (En-têtes)</vt:lpstr>
      <vt:lpstr>Calibri Light</vt:lpstr>
      <vt:lpstr>Dosis</vt:lpstr>
      <vt:lpstr>Poppins ExtraBold</vt:lpstr>
      <vt:lpstr>Simplified Arabic</vt:lpstr>
      <vt:lpstr>Times New Roman</vt:lpstr>
      <vt:lpstr>Wingdings</vt:lpstr>
      <vt:lpstr>Thème Office</vt:lpstr>
      <vt:lpstr>5_Thème Office</vt:lpstr>
      <vt:lpstr>2_Thème Office</vt:lpstr>
      <vt:lpstr>Conception personnalisée</vt:lpstr>
      <vt:lpstr>Thème Office</vt:lpstr>
      <vt:lpstr>3_Thème Office</vt:lpstr>
      <vt:lpstr>4_Thème Office</vt:lpstr>
      <vt:lpstr>1_Thème Office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Qui peut me rappeler la signification de ces icônes ?</vt:lpstr>
      <vt:lpstr>Qui peut me rappeler la signification de ces icônes ?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Mehdi Alaoui</dc:creator>
  <cp:lastModifiedBy>ADM</cp:lastModifiedBy>
  <cp:revision>498</cp:revision>
  <dcterms:modified xsi:type="dcterms:W3CDTF">2025-10-06T22:40:46Z</dcterms:modified>
</cp:coreProperties>
</file>