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  <p:sldMasterId id="2147483682" r:id="rId7"/>
    <p:sldMasterId id="2147483699" r:id="rId8"/>
    <p:sldMasterId id="2147483727" r:id="rId9"/>
    <p:sldMasterId id="2147483748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</p:sldIdLst>
  <p:sldSz cy="5143500" cx="9144000"/>
  <p:notesSz cx="6858000" cy="9144000"/>
  <p:embeddedFontLst>
    <p:embeddedFont>
      <p:font typeface="Dosis"/>
      <p:regular r:id="rId72"/>
      <p:bold r:id="rId73"/>
    </p:embeddedFont>
    <p:embeddedFont>
      <p:font typeface="Play"/>
      <p:regular r:id="rId74"/>
      <p:bold r:id="rId75"/>
    </p:embeddedFont>
    <p:embeddedFont>
      <p:font typeface="Arial Black"/>
      <p:regular r:id="rId76"/>
    </p:embeddedFont>
    <p:embeddedFont>
      <p:font typeface="Poppins ExtraBold"/>
      <p:bold r:id="rId77"/>
      <p:boldItalic r:id="rId7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79" roundtripDataSignature="AMtx7mjTLKcBS5QmpDi8hn5vp+9DOEHt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0B38C7B-269C-4F36-BB38-D13FD7807472}">
  <a:tblStyle styleId="{60B38C7B-269C-4F36-BB38-D13FD7807472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 b="off" i="off"/>
      <a:tcStyle>
        <a:fill>
          <a:solidFill>
            <a:srgbClr val="CAD1D8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D1D8"/>
          </a:solidFill>
        </a:fill>
      </a:tcStyle>
    </a:band1V>
    <a:band2V>
      <a:tcTxStyle b="off" i="off"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font" Target="fonts/Dosis-bold.fntdata"/><Relationship Id="rId72" Type="http://schemas.openxmlformats.org/officeDocument/2006/relationships/font" Target="fonts/Dosis-regular.fntdata"/><Relationship Id="rId31" Type="http://schemas.openxmlformats.org/officeDocument/2006/relationships/slide" Target="slides/slide20.xml"/><Relationship Id="rId75" Type="http://schemas.openxmlformats.org/officeDocument/2006/relationships/font" Target="fonts/Play-bold.fntdata"/><Relationship Id="rId30" Type="http://schemas.openxmlformats.org/officeDocument/2006/relationships/slide" Target="slides/slide19.xml"/><Relationship Id="rId74" Type="http://schemas.openxmlformats.org/officeDocument/2006/relationships/font" Target="fonts/Play-regular.fntdata"/><Relationship Id="rId33" Type="http://schemas.openxmlformats.org/officeDocument/2006/relationships/slide" Target="slides/slide22.xml"/><Relationship Id="rId77" Type="http://schemas.openxmlformats.org/officeDocument/2006/relationships/font" Target="fonts/PoppinsExtraBold-bold.fntdata"/><Relationship Id="rId32" Type="http://schemas.openxmlformats.org/officeDocument/2006/relationships/slide" Target="slides/slide21.xml"/><Relationship Id="rId76" Type="http://schemas.openxmlformats.org/officeDocument/2006/relationships/font" Target="fonts/ArialBlack-regular.fntdata"/><Relationship Id="rId35" Type="http://schemas.openxmlformats.org/officeDocument/2006/relationships/slide" Target="slides/slide24.xml"/><Relationship Id="rId79" Type="http://customschemas.google.com/relationships/presentationmetadata" Target="metadata"/><Relationship Id="rId34" Type="http://schemas.openxmlformats.org/officeDocument/2006/relationships/slide" Target="slides/slide23.xml"/><Relationship Id="rId78" Type="http://schemas.openxmlformats.org/officeDocument/2006/relationships/font" Target="fonts/PoppinsExtraBold-boldItalic.fntdata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20" Type="http://schemas.openxmlformats.org/officeDocument/2006/relationships/slide" Target="slides/slide9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22" Type="http://schemas.openxmlformats.org/officeDocument/2006/relationships/slide" Target="slides/slide11.xml"/><Relationship Id="rId66" Type="http://schemas.openxmlformats.org/officeDocument/2006/relationships/slide" Target="slides/slide55.xml"/><Relationship Id="rId21" Type="http://schemas.openxmlformats.org/officeDocument/2006/relationships/slide" Target="slides/slide10.xml"/><Relationship Id="rId65" Type="http://schemas.openxmlformats.org/officeDocument/2006/relationships/slide" Target="slides/slide54.xml"/><Relationship Id="rId24" Type="http://schemas.openxmlformats.org/officeDocument/2006/relationships/slide" Target="slides/slide13.xml"/><Relationship Id="rId68" Type="http://schemas.openxmlformats.org/officeDocument/2006/relationships/slide" Target="slides/slide57.xml"/><Relationship Id="rId23" Type="http://schemas.openxmlformats.org/officeDocument/2006/relationships/slide" Target="slides/slide12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slide" Target="slides/slide5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11" Type="http://schemas.openxmlformats.org/officeDocument/2006/relationships/notesMaster" Target="notesMasters/notesMaster1.xml"/><Relationship Id="rId55" Type="http://schemas.openxmlformats.org/officeDocument/2006/relationships/slide" Target="slides/slide44.xml"/><Relationship Id="rId10" Type="http://schemas.openxmlformats.org/officeDocument/2006/relationships/slideMaster" Target="slideMasters/slideMaster6.xml"/><Relationship Id="rId54" Type="http://schemas.openxmlformats.org/officeDocument/2006/relationships/slide" Target="slides/slide43.xml"/><Relationship Id="rId13" Type="http://schemas.openxmlformats.org/officeDocument/2006/relationships/slide" Target="slides/slide2.xml"/><Relationship Id="rId57" Type="http://schemas.openxmlformats.org/officeDocument/2006/relationships/slide" Target="slides/slide46.xml"/><Relationship Id="rId12" Type="http://schemas.openxmlformats.org/officeDocument/2006/relationships/slide" Target="slides/slide1.xml"/><Relationship Id="rId56" Type="http://schemas.openxmlformats.org/officeDocument/2006/relationships/slide" Target="slides/slide45.xml"/><Relationship Id="rId15" Type="http://schemas.openxmlformats.org/officeDocument/2006/relationships/slide" Target="slides/slide4.xml"/><Relationship Id="rId59" Type="http://schemas.openxmlformats.org/officeDocument/2006/relationships/slide" Target="slides/slide48.xml"/><Relationship Id="rId14" Type="http://schemas.openxmlformats.org/officeDocument/2006/relationships/slide" Target="slides/slide3.xml"/><Relationship Id="rId58" Type="http://schemas.openxmlformats.org/officeDocument/2006/relationships/slide" Target="slides/slide4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4" name="Google Shape;654;p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5" name="Google Shape;655;p1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2" name="Google Shape;84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5" name="Google Shape;85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2" name="Google Shape;87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2" name="Google Shape;88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7" name="Google Shape;88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5" name="Google Shape;89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5" name="Google Shape;90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4" name="Google Shape;914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9" name="Google Shape;91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9" name="Google Shape;93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2" name="Google Shape;67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0" name="Google Shape;95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9" name="Google Shape;96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8" name="Google Shape;98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9" name="Google Shape;999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0" name="Google Shape;103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1" name="Google Shape;104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3" name="Google Shape;105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1" name="Google Shape;1061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2" name="Google Shape;107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3" name="Google Shape;110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16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4" name="Google Shape;111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6" name="Google Shape;1126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4" name="Google Shape;113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5" name="Google Shape;1145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6" name="Google Shape;1176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7" name="Google Shape;1187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9" name="Google Shape;119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7" name="Google Shape;1207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8" name="Google Shape;121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0" name="Google Shape;1230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16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8" name="Google Shape;1238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0" name="Google Shape;1250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0" name="Google Shape;1260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5" name="Google Shape;1265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9" name="Google Shape;1279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1" name="Google Shape;1291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4" name="Google Shape;1304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18" name="Google Shape;1318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9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1" name="Google Shape;1331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5" name="Google Shape;1345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16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5" name="Google Shape;1355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6" name="Google Shape;1366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5" name="Google Shape;1375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53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6" name="Google Shape;1386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4" name="Google Shape;1394;p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5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9" name="Google Shape;1399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5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9" name="Google Shape;1409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9" name="Google Shape;1419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0" name="Google Shape;1430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1" name="Google Shape;1441;p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5" name="Google Shape;77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9" name="Google Shape;1449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0" name="Google Shape;79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3" name="Google Shape;803;p8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4" name="Google Shape;804;p8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0" name="Google Shape;83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0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0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7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4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5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5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5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0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11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7" name="Google Shape;567;p111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8" name="Google Shape;568;p11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9" name="Google Shape;569;p11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0" name="Google Shape;570;p11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3" name="Google Shape;573;p112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4" name="Google Shape;574;p112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5" name="Google Shape;575;p11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6" name="Google Shape;576;p11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7" name="Google Shape;577;p11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13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0" name="Google Shape;580;p113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1" name="Google Shape;581;p113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2" name="Google Shape;582;p113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3" name="Google Shape;583;p113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4" name="Google Shape;584;p11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5" name="Google Shape;585;p11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6" name="Google Shape;586;p11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9" name="Google Shape;589;p11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0" name="Google Shape;590;p11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1" name="Google Shape;591;p11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1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4" name="Google Shape;594;p11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5" name="Google Shape;595;p11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16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8" name="Google Shape;598;p116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9" name="Google Shape;599;p116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0" name="Google Shape;600;p11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1" name="Google Shape;601;p11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11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17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5" name="Google Shape;605;p117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606" name="Google Shape;606;p117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7" name="Google Shape;607;p11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8" name="Google Shape;608;p11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9" name="Google Shape;609;p11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1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2" name="Google Shape;612;p118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3" name="Google Shape;613;p11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4" name="Google Shape;614;p11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5" name="Google Shape;615;p11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19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8" name="Google Shape;618;p119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9" name="Google Shape;619;p11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0" name="Google Shape;620;p11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1" name="Google Shape;621;p11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20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4" name="Google Shape;624;p1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25" name="Google Shape;625;p12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6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6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0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8" name="Google Shape;628;p121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22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1" name="Google Shape;631;p122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2" name="Google Shape;632;p122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3" name="Google Shape;633;p122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23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6" name="Google Shape;636;p123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7" name="Google Shape;637;p123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8" name="Google Shape;638;p123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24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1" name="Google Shape;641;p124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2" name="Google Shape;642;p124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3" name="Google Shape;643;p124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25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6" name="Google Shape;646;p12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7" name="Google Shape;647;p12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8" name="Google Shape;648;p12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49" name="Google Shape;649;p125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0" name="Google Shape;650;p125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1" name="Google Shape;651;p125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7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7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0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6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6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5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" name="Google Shape;88;p165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9" name="Google Shape;89;p16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6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6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7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6" name="Google Shape;96;p167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6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6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6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168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16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6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6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9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169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6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6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6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4" name="Google Shape;114;p170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70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7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7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7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1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1" name="Google Shape;121;p171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71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71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71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7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7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17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0" name="Google Shape;130;p17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17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7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3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73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73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17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7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7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4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2" name="Google Shape;142;p174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174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17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7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7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9" name="Google Shape;149;p175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7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7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7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6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5" name="Google Shape;155;p176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17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17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17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7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1" name="Google Shape;161;p17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2" name="Google Shape;162;p177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" name="Google Shape;165;p178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9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8" name="Google Shape;168;p179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9" name="Google Shape;169;p179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0" name="Google Shape;170;p179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0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3" name="Google Shape;173;p180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4" name="Google Shape;174;p180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5" name="Google Shape;175;p180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8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8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9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1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8" name="Google Shape;178;p181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81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181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2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18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18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18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6" name="Google Shape;186;p182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82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82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3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1" name="Google Shape;191;p183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Google Shape;192;p183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3" name="Google Shape;193;p183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4" name="Google Shape;194;p183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Google Shape;195;p183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183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7" name="Google Shape;197;p183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8" name="Google Shape;198;p183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9" name="Google Shape;199;p183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0" name="Google Shape;200;p183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1" name="Google Shape;201;p183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2" name="Google Shape;202;p183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6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6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5" name="Google Shape;215;p12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26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7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127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127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127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27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127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127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127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27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127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27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27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127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12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12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5" name="Google Shape;235;p12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2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28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sz="4100">
                <a:solidFill>
                  <a:srgbClr val="44546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12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1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9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129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3" name="Google Shape;243;p129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129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0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130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3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3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9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9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9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3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3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32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132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3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13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13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13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4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5" name="Google Shape;265;p134"/>
          <p:cNvSpPr/>
          <p:nvPr/>
        </p:nvSpPr>
        <p:spPr>
          <a:xfrm flipH="1" rot="-10799991">
            <a:off x="371484" y="224274"/>
            <a:ext cx="343439" cy="2383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35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8" name="Google Shape;268;p135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9" name="Google Shape;269;p135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135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6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136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4" name="Google Shape;274;p136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b="1" sz="15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36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050">
                <a:solidFill>
                  <a:srgbClr val="333F5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7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8" name="Google Shape;278;p137"/>
          <p:cNvSpPr/>
          <p:nvPr/>
        </p:nvSpPr>
        <p:spPr>
          <a:xfrm rot="10799991">
            <a:off x="8587038" y="204323"/>
            <a:ext cx="216100" cy="16450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9" name="Google Shape;279;p137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37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8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38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38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38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138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138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" name="Google Shape;290;p13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13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13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3" name="Google Shape;293;p139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4" name="Google Shape;294;p139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5" name="Google Shape;295;p139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i="1" sz="1350">
                <a:solidFill>
                  <a:srgbClr val="75707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4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4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40"/>
          <p:cNvSpPr txBox="1"/>
          <p:nvPr>
            <p:ph idx="1" type="body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b="1" sz="36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" name="Google Shape;301;p140"/>
          <p:cNvSpPr txBox="1"/>
          <p:nvPr>
            <p:ph idx="2" type="body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9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5" name="Google Shape;305;p69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6" name="Google Shape;306;p69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7" name="Google Shape;307;p69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8" name="Google Shape;308;p69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p69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69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1" name="Google Shape;311;p69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2" name="Google Shape;312;p69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3" name="Google Shape;313;p69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4" name="Google Shape;314;p69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5" name="Google Shape;315;p69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6" name="Google Shape;316;p69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0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0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10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0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9" name="Google Shape;319;p70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0" name="Google Shape;320;p70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23" name="Google Shape;323;p7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7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5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7" name="Google Shape;327;p75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28" name="Google Shape;328;p7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30" name="Google Shape;330;p7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7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3" name="Google Shape;333;p7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4" name="Google Shape;334;p7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5" name="Google Shape;335;p7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7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77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8" name="Google Shape;338;p7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7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2" name="Google Shape;342;p7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7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44" name="Google Shape;344;p7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7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529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78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7" name="Google Shape;347;p7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1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6" name="Google Shape;356;p81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1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01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0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8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2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2" name="Google Shape;362;p82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3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5" name="Google Shape;365;p8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6" name="Google Shape;366;p8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7" name="Google Shape;367;p8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8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8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2" name="Google Shape;372;p84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84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84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5" name="Google Shape;375;p84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5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905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8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0" name="Google Shape;380;p8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1" name="Google Shape;381;p8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82" name="Google Shape;382;p85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85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85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i="0" sz="4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5" name="Google Shape;385;p85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86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389" name="Google Shape;389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0" name="Google Shape;390;p86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1" name="Google Shape;391;p86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2" name="Google Shape;392;p86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3" name="Google Shape;393;p86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b="1" i="0" sz="1500" u="none" cap="none" strike="noStrik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4" name="Google Shape;394;p86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05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chemeClr val="l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8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89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89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89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1" i="0" sz="360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3" name="Google Shape;403;p89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25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9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90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90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90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9" name="Google Shape;409;p90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2" name="Google Shape;412;p9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3" name="Google Shape;413;p9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4" name="Google Shape;414;p9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2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2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02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02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02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0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92"/>
          <p:cNvSpPr txBox="1"/>
          <p:nvPr>
            <p:ph idx="1" type="body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4050" u="none" cap="none" strike="noStrik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18" name="Google Shape;418;p9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9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chemeClr val="lt1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1" name="Google Shape;421;p9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9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chemeClr val="lt1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4" name="Google Shape;424;p9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95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chemeClr val="lt1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7" name="Google Shape;427;p9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96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chemeClr val="lt1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30" name="Google Shape;430;p97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97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2"/>
          <p:cNvSpPr/>
          <p:nvPr/>
        </p:nvSpPr>
        <p:spPr>
          <a:xfrm>
            <a:off x="46346" y="43178"/>
            <a:ext cx="9081612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5" name="Google Shape;435;p7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6" name="Google Shape;436;p7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111651"/>
            <a:ext cx="755759" cy="75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41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9" name="Google Shape;439;p141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40" name="Google Shape;440;p141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4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3" name="Google Shape;443;p14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4" name="Google Shape;444;p14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43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7" name="Google Shape;447;p143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8" name="Google Shape;448;p14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9" name="Google Shape;449;p14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0" name="Google Shape;450;p14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0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4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3" name="Google Shape;453;p144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4" name="Google Shape;454;p14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5" name="Google Shape;455;p14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6" name="Google Shape;456;p14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45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9" name="Google Shape;459;p145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0" name="Google Shape;460;p14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1" name="Google Shape;461;p14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2" name="Google Shape;462;p14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5" name="Google Shape;465;p146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6" name="Google Shape;466;p146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7" name="Google Shape;467;p14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8" name="Google Shape;468;p14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9" name="Google Shape;469;p14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47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2" name="Google Shape;472;p147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3" name="Google Shape;473;p147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4" name="Google Shape;474;p147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5" name="Google Shape;475;p147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6" name="Google Shape;476;p14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7" name="Google Shape;477;p14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8" name="Google Shape;478;p14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4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1" name="Google Shape;481;p14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2" name="Google Shape;482;p14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3" name="Google Shape;483;p14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4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6" name="Google Shape;486;p14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7" name="Google Shape;487;p14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50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0" name="Google Shape;490;p150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1" name="Google Shape;491;p150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15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3" name="Google Shape;493;p15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4" name="Google Shape;494;p15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51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7" name="Google Shape;497;p151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498" name="Google Shape;498;p151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9" name="Google Shape;499;p15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0" name="Google Shape;500;p15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1" name="Google Shape;501;p15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5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4" name="Google Shape;504;p152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5" name="Google Shape;505;p15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6" name="Google Shape;506;p15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7" name="Google Shape;507;p15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53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0" name="Google Shape;510;p153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1" name="Google Shape;511;p15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2" name="Google Shape;512;p15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3" name="Google Shape;513;p15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4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4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104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0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54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6" name="Google Shape;516;p154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55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9" name="Google Shape;519;p155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0" name="Google Shape;520;p155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1" name="Google Shape;521;p155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5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56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5" name="Google Shape;525;p156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6" name="Google Shape;526;p156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5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9" name="Google Shape;529;p157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0" name="Google Shape;530;p157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1" name="Google Shape;531;p157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58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4" name="Google Shape;534;p15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5" name="Google Shape;535;p15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6" name="Google Shape;536;p15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37" name="Google Shape;537;p158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8" name="Google Shape;538;p158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9" name="Google Shape;539;p158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6_Title Slid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5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5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43" name="Google Shape;543;p15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0820" y="41296"/>
            <a:ext cx="575339" cy="5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5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7" name="Google Shape;547;p65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8" name="Google Shape;548;p65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08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1" name="Google Shape;551;p108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52" name="Google Shape;552;p10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09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5" name="Google Shape;555;p10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6" name="Google Shape;556;p10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7" name="Google Shape;557;p10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8" name="Google Shape;558;p10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1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110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2" name="Google Shape;562;p11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3" name="Google Shape;563;p11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4" name="Google Shape;564;p11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73.xml"/><Relationship Id="rId28" Type="http://schemas.openxmlformats.org/officeDocument/2006/relationships/theme" Target="../theme/theme5.xml"/><Relationship Id="rId27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66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5.xml"/><Relationship Id="rId21" Type="http://schemas.openxmlformats.org/officeDocument/2006/relationships/theme" Target="../theme/theme7.xml"/><Relationship Id="rId1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3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1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6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66"/>
          <p:cNvSpPr txBox="1"/>
          <p:nvPr>
            <p:ph idx="1" type="body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6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6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6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30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png"/><Relationship Id="rId4" Type="http://schemas.openxmlformats.org/officeDocument/2006/relationships/image" Target="../media/image47.png"/><Relationship Id="rId5" Type="http://schemas.openxmlformats.org/officeDocument/2006/relationships/image" Target="../media/image56.png"/><Relationship Id="rId6" Type="http://schemas.openxmlformats.org/officeDocument/2006/relationships/image" Target="../media/image33.png"/><Relationship Id="rId7" Type="http://schemas.openxmlformats.org/officeDocument/2006/relationships/image" Target="../media/image5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Relationship Id="rId4" Type="http://schemas.openxmlformats.org/officeDocument/2006/relationships/image" Target="../media/image47.png"/><Relationship Id="rId5" Type="http://schemas.openxmlformats.org/officeDocument/2006/relationships/image" Target="../media/image56.png"/><Relationship Id="rId6" Type="http://schemas.openxmlformats.org/officeDocument/2006/relationships/image" Target="../media/image33.png"/><Relationship Id="rId7" Type="http://schemas.openxmlformats.org/officeDocument/2006/relationships/image" Target="../media/image5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Relationship Id="rId4" Type="http://schemas.openxmlformats.org/officeDocument/2006/relationships/image" Target="../media/image44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6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5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61.png"/><Relationship Id="rId5" Type="http://schemas.openxmlformats.org/officeDocument/2006/relationships/image" Target="../media/image53.png"/><Relationship Id="rId6" Type="http://schemas.openxmlformats.org/officeDocument/2006/relationships/image" Target="../media/image60.png"/><Relationship Id="rId7" Type="http://schemas.openxmlformats.org/officeDocument/2006/relationships/image" Target="../media/image7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60.png"/><Relationship Id="rId5" Type="http://schemas.openxmlformats.org/officeDocument/2006/relationships/image" Target="../media/image53.png"/><Relationship Id="rId6" Type="http://schemas.openxmlformats.org/officeDocument/2006/relationships/image" Target="../media/image75.png"/><Relationship Id="rId7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6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1.png"/><Relationship Id="rId4" Type="http://schemas.openxmlformats.org/officeDocument/2006/relationships/image" Target="../media/image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Relationship Id="rId4" Type="http://schemas.openxmlformats.org/officeDocument/2006/relationships/image" Target="../media/image61.png"/><Relationship Id="rId5" Type="http://schemas.openxmlformats.org/officeDocument/2006/relationships/image" Target="../media/image77.png"/><Relationship Id="rId6" Type="http://schemas.openxmlformats.org/officeDocument/2006/relationships/image" Target="../media/image6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6.png"/><Relationship Id="rId4" Type="http://schemas.openxmlformats.org/officeDocument/2006/relationships/image" Target="../media/image7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7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8.png"/><Relationship Id="rId4" Type="http://schemas.openxmlformats.org/officeDocument/2006/relationships/image" Target="../media/image44.gif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6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.png"/><Relationship Id="rId4" Type="http://schemas.openxmlformats.org/officeDocument/2006/relationships/image" Target="../media/image72.png"/><Relationship Id="rId5" Type="http://schemas.openxmlformats.org/officeDocument/2006/relationships/image" Target="../media/image66.png"/><Relationship Id="rId6" Type="http://schemas.openxmlformats.org/officeDocument/2006/relationships/image" Target="../media/image7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68.png"/><Relationship Id="rId6" Type="http://schemas.openxmlformats.org/officeDocument/2006/relationships/image" Target="../media/image6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Relationship Id="rId5" Type="http://schemas.openxmlformats.org/officeDocument/2006/relationships/image" Target="../media/image8.png"/><Relationship Id="rId6" Type="http://schemas.openxmlformats.org/officeDocument/2006/relationships/image" Target="../media/image68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86.png"/><Relationship Id="rId6" Type="http://schemas.openxmlformats.org/officeDocument/2006/relationships/image" Target="../media/image6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Relationship Id="rId5" Type="http://schemas.openxmlformats.org/officeDocument/2006/relationships/image" Target="../media/image8.png"/><Relationship Id="rId6" Type="http://schemas.openxmlformats.org/officeDocument/2006/relationships/image" Target="../media/image8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8.png"/><Relationship Id="rId4" Type="http://schemas.openxmlformats.org/officeDocument/2006/relationships/image" Target="../media/image82.png"/><Relationship Id="rId5" Type="http://schemas.openxmlformats.org/officeDocument/2006/relationships/image" Target="../media/image6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Relationship Id="rId5" Type="http://schemas.openxmlformats.org/officeDocument/2006/relationships/image" Target="../media/image8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8.png"/><Relationship Id="rId4" Type="http://schemas.openxmlformats.org/officeDocument/2006/relationships/image" Target="../media/image78.png"/><Relationship Id="rId5" Type="http://schemas.openxmlformats.org/officeDocument/2006/relationships/image" Target="../media/image6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Relationship Id="rId5" Type="http://schemas.openxmlformats.org/officeDocument/2006/relationships/image" Target="../media/image78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5.png"/><Relationship Id="rId4" Type="http://schemas.openxmlformats.org/officeDocument/2006/relationships/image" Target="../media/image6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8.png"/><Relationship Id="rId4" Type="http://schemas.openxmlformats.org/officeDocument/2006/relationships/image" Target="../media/image85.png"/><Relationship Id="rId5" Type="http://schemas.openxmlformats.org/officeDocument/2006/relationships/image" Target="../media/image6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3.png"/><Relationship Id="rId4" Type="http://schemas.openxmlformats.org/officeDocument/2006/relationships/image" Target="../media/image44.gif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46.png"/><Relationship Id="rId5" Type="http://schemas.openxmlformats.org/officeDocument/2006/relationships/image" Target="../media/image26.png"/><Relationship Id="rId6" Type="http://schemas.openxmlformats.org/officeDocument/2006/relationships/image" Target="../media/image3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Relationship Id="rId5" Type="http://schemas.openxmlformats.org/officeDocument/2006/relationships/image" Target="../media/image35.png"/><Relationship Id="rId6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Relationship Id="rId4" Type="http://schemas.openxmlformats.org/officeDocument/2006/relationships/image" Target="../media/image39.png"/><Relationship Id="rId5" Type="http://schemas.openxmlformats.org/officeDocument/2006/relationships/image" Target="../media/image44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657" name="Google Shape;6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algn="tl" dir="5400000" dist="19997">
              <a:srgbClr val="000000">
                <a:alpha val="37254"/>
              </a:srgbClr>
            </a:outerShdw>
          </a:effectLst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2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"/>
          <p:cNvSpPr txBox="1"/>
          <p:nvPr/>
        </p:nvSpPr>
        <p:spPr>
          <a:xfrm>
            <a:off x="1681035" y="3477931"/>
            <a:ext cx="684584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rapidement des mots fréquents avec « ez », « et »  et « er ». </a:t>
            </a:r>
            <a:endParaRPr b="1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Identifier le temps de l’action.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b="0" i="0" sz="1400" u="none" cap="none" strike="noStrik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2" name="Google Shape;66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"/>
          <p:cNvSpPr txBox="1"/>
          <p:nvPr/>
        </p:nvSpPr>
        <p:spPr>
          <a:xfrm>
            <a:off x="6326143" y="1281344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 b="1" i="0" sz="1800" u="none" cap="none" strike="noStrike">
              <a:solidFill>
                <a:srgbClr val="FCBF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6" name="Google Shape;66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79765" y="1614785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Semaine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"/>
          <p:cNvSpPr txBox="1"/>
          <p:nvPr/>
        </p:nvSpPr>
        <p:spPr>
          <a:xfrm>
            <a:off x="4717001" y="3073137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0"/>
          <p:cNvSpPr/>
          <p:nvPr/>
        </p:nvSpPr>
        <p:spPr>
          <a:xfrm>
            <a:off x="626601" y="876433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0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46" name="Google Shape;84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10"/>
          <p:cNvSpPr txBox="1"/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851" name="Google Shape;851;p10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de répondre.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2" name="Google Shape;85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1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58" name="Google Shape;85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1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1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1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1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7" name="Google Shape;86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1"/>
          <p:cNvSpPr txBox="1"/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869" name="Google Shape;869;p11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de répondre.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p12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875" name="Google Shape;875;p1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7" name="Google Shape;877;p12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b="0" i="0" sz="36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8" name="Google Shape;87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12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3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Checkpoint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4"/>
          <p:cNvSpPr txBox="1"/>
          <p:nvPr/>
        </p:nvSpPr>
        <p:spPr>
          <a:xfrm>
            <a:off x="865396" y="16260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Nous allons réviser rapidement ce que nous avons appris pendant la dernière séance.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4"/>
          <p:cNvSpPr txBox="1"/>
          <p:nvPr/>
        </p:nvSpPr>
        <p:spPr>
          <a:xfrm>
            <a:off x="865396" y="46560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au hasard quelques élèves. Cibler en particulier ceux qui hésitent.</a:t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4"/>
          <p:cNvSpPr txBox="1"/>
          <p:nvPr/>
        </p:nvSpPr>
        <p:spPr>
          <a:xfrm>
            <a:off x="1748707" y="1743531"/>
            <a:ext cx="586808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à haute voix les phrases suivantes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réveille à  8 heures du matin.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 frère fait du bon travail.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est très gentille : elle aide ses amis.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92" name="Google Shape;8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5"/>
          <p:cNvSpPr txBox="1"/>
          <p:nvPr/>
        </p:nvSpPr>
        <p:spPr>
          <a:xfrm>
            <a:off x="865396" y="16260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Nous allons réviser rapidement ce que nous avons appris pendant la dernière séance.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15"/>
          <p:cNvSpPr txBox="1"/>
          <p:nvPr/>
        </p:nvSpPr>
        <p:spPr>
          <a:xfrm>
            <a:off x="865396" y="46560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au hasard quelques élèves. Cibler en particulier ceux qui hésitent.</a:t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5"/>
          <p:cNvSpPr txBox="1"/>
          <p:nvPr/>
        </p:nvSpPr>
        <p:spPr>
          <a:xfrm>
            <a:off x="534022" y="1631754"/>
            <a:ext cx="733765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 Toute la famille fête la nouvelle année à la maison.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la famille fête-t-elle la nouvelle année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5"/>
          <p:cNvSpPr txBox="1"/>
          <p:nvPr/>
        </p:nvSpPr>
        <p:spPr>
          <a:xfrm>
            <a:off x="534022" y="3100145"/>
            <a:ext cx="733765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 Mon père répare le portail du jardin au garage.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mon père répare-t-il le portail du jardin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5"/>
          <p:cNvSpPr txBox="1"/>
          <p:nvPr/>
        </p:nvSpPr>
        <p:spPr>
          <a:xfrm>
            <a:off x="467926" y="1074492"/>
            <a:ext cx="74698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les phrases et répondez à ces questions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902" name="Google Shape;9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6"/>
          <p:cNvSpPr txBox="1"/>
          <p:nvPr/>
        </p:nvSpPr>
        <p:spPr>
          <a:xfrm>
            <a:off x="534022" y="1664805"/>
            <a:ext cx="733765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 Toute la famille fête la nouvelle année à la maison.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la famille fête-t-elle la nouvelle année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famille fête la nouvelle année </a:t>
            </a:r>
            <a:r>
              <a:rPr b="1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à la maison.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16"/>
          <p:cNvSpPr txBox="1"/>
          <p:nvPr/>
        </p:nvSpPr>
        <p:spPr>
          <a:xfrm>
            <a:off x="534022" y="3133196"/>
            <a:ext cx="733765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 Mon père répare le portail du jardin au garage.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mon père répare-t-il le portail du jardin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 père répare le portail du jardin </a:t>
            </a:r>
            <a:r>
              <a:rPr b="1" i="0" lang="fr-FR" sz="2000" u="none" cap="none" strike="noStrike">
                <a:solidFill>
                  <a:srgbClr val="43AFE2"/>
                </a:solidFill>
                <a:latin typeface="Calibri"/>
                <a:ea typeface="Calibri"/>
                <a:cs typeface="Calibri"/>
                <a:sym typeface="Calibri"/>
              </a:rPr>
              <a:t>au garage</a:t>
            </a:r>
            <a:r>
              <a:rPr b="0" i="0" lang="fr-FR" sz="2000" u="none" cap="none" strike="noStrike">
                <a:solidFill>
                  <a:srgbClr val="43AFE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rgbClr val="43AFE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6"/>
          <p:cNvSpPr txBox="1"/>
          <p:nvPr/>
        </p:nvSpPr>
        <p:spPr>
          <a:xfrm>
            <a:off x="467926" y="1107543"/>
            <a:ext cx="74698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les phrases et répondez à ces questions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910" name="Google Shape;91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6"/>
          <p:cNvSpPr txBox="1"/>
          <p:nvPr/>
        </p:nvSpPr>
        <p:spPr>
          <a:xfrm>
            <a:off x="865396" y="180409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Réponses attendues :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7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3" name="Google Shape;9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24" name="Google Shape;924;p1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18"/>
          <p:cNvSpPr/>
          <p:nvPr/>
        </p:nvSpPr>
        <p:spPr>
          <a:xfrm>
            <a:off x="1061357" y="1366748"/>
            <a:ext cx="7468010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Lire rapidement des mots fréquents avec « ez », « et » et « er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6" name="Google Shape;92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633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18"/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18"/>
          <p:cNvSpPr/>
          <p:nvPr/>
        </p:nvSpPr>
        <p:spPr>
          <a:xfrm>
            <a:off x="4117449" y="2254783"/>
            <a:ext cx="748469" cy="461665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8"/>
          <p:cNvSpPr/>
          <p:nvPr/>
        </p:nvSpPr>
        <p:spPr>
          <a:xfrm>
            <a:off x="6811381" y="2254783"/>
            <a:ext cx="470000" cy="461665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18"/>
          <p:cNvSpPr/>
          <p:nvPr/>
        </p:nvSpPr>
        <p:spPr>
          <a:xfrm>
            <a:off x="3306536" y="3533377"/>
            <a:ext cx="2161002" cy="461665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beignet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8"/>
          <p:cNvSpPr/>
          <p:nvPr/>
        </p:nvSpPr>
        <p:spPr>
          <a:xfrm>
            <a:off x="3928870" y="2976315"/>
            <a:ext cx="1125629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8"/>
          <p:cNvSpPr/>
          <p:nvPr/>
        </p:nvSpPr>
        <p:spPr>
          <a:xfrm>
            <a:off x="6147707" y="3533378"/>
            <a:ext cx="1798575" cy="461665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8"/>
          <p:cNvSpPr/>
          <p:nvPr/>
        </p:nvSpPr>
        <p:spPr>
          <a:xfrm>
            <a:off x="6483566" y="2976315"/>
            <a:ext cx="1125629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18"/>
          <p:cNvSpPr/>
          <p:nvPr/>
        </p:nvSpPr>
        <p:spPr>
          <a:xfrm>
            <a:off x="1585454" y="2242916"/>
            <a:ext cx="495392" cy="461665"/>
          </a:xfrm>
          <a:prstGeom prst="rect">
            <a:avLst/>
          </a:prstGeom>
          <a:solidFill>
            <a:srgbClr val="43AFE2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8"/>
          <p:cNvSpPr/>
          <p:nvPr/>
        </p:nvSpPr>
        <p:spPr>
          <a:xfrm>
            <a:off x="934476" y="3521511"/>
            <a:ext cx="1798575" cy="461665"/>
          </a:xfrm>
          <a:prstGeom prst="rect">
            <a:avLst/>
          </a:prstGeom>
          <a:solidFill>
            <a:srgbClr val="43AFE2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nez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18"/>
          <p:cNvSpPr/>
          <p:nvPr/>
        </p:nvSpPr>
        <p:spPr>
          <a:xfrm>
            <a:off x="1270335" y="2964448"/>
            <a:ext cx="1125629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3" name="Google Shape;94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44" name="Google Shape;944;p1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syllabes colorées à haute voix.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syllabes.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7" name="Google Shape;94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5293" y="1736960"/>
            <a:ext cx="7613414" cy="1895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8D8"/>
        </a:solidFill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5" name="Google Shape;675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76" name="Google Shape;676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6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Compréhension directe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Phrase 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Phrase enrichie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Phrase étendue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"/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Paragraphe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2" name="Google Shape;692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93" name="Google Shape;693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4" name="Google Shape;694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95" name="Google Shape;695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6" name="Google Shape;696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97" name="Google Shape;697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Palier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Palier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Palier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éléchargez gratuitement des icônes sur Test aux formats PNG et SVG" id="700" name="Google Shape;70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701" name="Google Shape;7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702" name="Google Shape;7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608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3" name="Google Shape;703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704" name="Google Shape;704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Palier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"/>
          <p:cNvSpPr txBox="1"/>
          <p:nvPr/>
        </p:nvSpPr>
        <p:spPr>
          <a:xfrm>
            <a:off x="1562995" y="2035273"/>
            <a:ext cx="915436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1" lang="fr-FR" sz="9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n " id="707" name="Google Shape;70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5136" y="1611272"/>
            <a:ext cx="374245" cy="3742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708" name="Google Shape;708;p2"/>
          <p:cNvPicPr preferRelativeResize="0"/>
          <p:nvPr/>
        </p:nvPicPr>
        <p:blipFill rotWithShape="1">
          <a:blip r:embed="rId5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4892D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54" name="Google Shape;954;p2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20"/>
          <p:cNvSpPr/>
          <p:nvPr/>
        </p:nvSpPr>
        <p:spPr>
          <a:xfrm>
            <a:off x="126164" y="1265065"/>
            <a:ext cx="708114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0"/>
          <p:cNvSpPr/>
          <p:nvPr/>
        </p:nvSpPr>
        <p:spPr>
          <a:xfrm>
            <a:off x="126164" y="2580115"/>
            <a:ext cx="708114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0"/>
          <p:cNvSpPr/>
          <p:nvPr/>
        </p:nvSpPr>
        <p:spPr>
          <a:xfrm>
            <a:off x="153867" y="3895165"/>
            <a:ext cx="652707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0"/>
          <p:cNvSpPr/>
          <p:nvPr/>
        </p:nvSpPr>
        <p:spPr>
          <a:xfrm>
            <a:off x="897360" y="1419920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3AFE2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0"/>
          <p:cNvSpPr/>
          <p:nvPr/>
        </p:nvSpPr>
        <p:spPr>
          <a:xfrm>
            <a:off x="897359" y="4050020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A7D22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0"/>
          <p:cNvSpPr/>
          <p:nvPr/>
        </p:nvSpPr>
        <p:spPr>
          <a:xfrm>
            <a:off x="897360" y="2734970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4F14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pointer une syllabe au hasard, lisez-la ensemble à haute voix. Prêts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0"/>
          <p:cNvSpPr txBox="1"/>
          <p:nvPr/>
        </p:nvSpPr>
        <p:spPr>
          <a:xfrm>
            <a:off x="480220" y="298836"/>
            <a:ext cx="8157941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Insister sur la différence de sonorité entre « ez » , « et » et « er», rappeler les syllabes qui posent problème.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4" name="Google Shape;96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0066" y="2601446"/>
            <a:ext cx="7505236" cy="54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3149" y="1228685"/>
            <a:ext cx="7404687" cy="54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50066" y="3974207"/>
            <a:ext cx="7467770" cy="542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73" name="Google Shape;973;p2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Google Shape;974;p21"/>
          <p:cNvSpPr/>
          <p:nvPr/>
        </p:nvSpPr>
        <p:spPr>
          <a:xfrm>
            <a:off x="897358" y="1413914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3AFE2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21"/>
          <p:cNvSpPr/>
          <p:nvPr/>
        </p:nvSpPr>
        <p:spPr>
          <a:xfrm>
            <a:off x="897359" y="4107729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A7D22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21"/>
          <p:cNvSpPr/>
          <p:nvPr/>
        </p:nvSpPr>
        <p:spPr>
          <a:xfrm>
            <a:off x="897358" y="2734968"/>
            <a:ext cx="652707" cy="27506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4F14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21"/>
          <p:cNvSpPr/>
          <p:nvPr/>
        </p:nvSpPr>
        <p:spPr>
          <a:xfrm>
            <a:off x="126164" y="1265065"/>
            <a:ext cx="708114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1"/>
          <p:cNvSpPr/>
          <p:nvPr/>
        </p:nvSpPr>
        <p:spPr>
          <a:xfrm>
            <a:off x="126164" y="2580115"/>
            <a:ext cx="708114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1"/>
          <p:cNvSpPr/>
          <p:nvPr/>
        </p:nvSpPr>
        <p:spPr>
          <a:xfrm>
            <a:off x="153867" y="3895165"/>
            <a:ext cx="652707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0" name="Google Shape;98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3149" y="1228685"/>
            <a:ext cx="7404687" cy="54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0066" y="2601446"/>
            <a:ext cx="7505236" cy="54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0066" y="3974207"/>
            <a:ext cx="7467770" cy="542109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2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5" name="Google Shape;985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2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2" name="Google Shape;99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4519" y="36428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93" name="Google Shape;993;p2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22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pointer une syllabe au hasard, lisez-la à haute voix. Prêts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2"/>
          <p:cNvSpPr/>
          <p:nvPr/>
        </p:nvSpPr>
        <p:spPr>
          <a:xfrm>
            <a:off x="614733" y="333544"/>
            <a:ext cx="7609698" cy="211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Relire par petits groupes, puis individuellement. Fournir un feedback immédiat sur la prononciation</a:t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6" name="Google Shape;99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563" y="1712147"/>
            <a:ext cx="8385875" cy="1543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3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" name="Google Shape;100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04" name="Google Shape;1004;p2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23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3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7" name="Google Shape;1007;p23"/>
          <p:cNvGrpSpPr/>
          <p:nvPr/>
        </p:nvGrpSpPr>
        <p:grpSpPr>
          <a:xfrm>
            <a:off x="2558050" y="995667"/>
            <a:ext cx="3975859" cy="3688897"/>
            <a:chOff x="2208645" y="193486"/>
            <a:chExt cx="3975859" cy="3688897"/>
          </a:xfrm>
        </p:grpSpPr>
        <p:sp>
          <p:nvSpPr>
            <p:cNvPr id="1008" name="Google Shape;1008;p23"/>
            <p:cNvSpPr/>
            <p:nvPr/>
          </p:nvSpPr>
          <p:spPr>
            <a:xfrm>
              <a:off x="3416744" y="1414026"/>
              <a:ext cx="1222761" cy="1222761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3"/>
            <p:cNvSpPr txBox="1"/>
            <p:nvPr/>
          </p:nvSpPr>
          <p:spPr>
            <a:xfrm>
              <a:off x="3476434" y="1473716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ez</a:t>
              </a:r>
              <a:endPara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23"/>
            <p:cNvSpPr/>
            <p:nvPr/>
          </p:nvSpPr>
          <p:spPr>
            <a:xfrm rot="-5400000">
              <a:off x="3621816" y="1007716"/>
              <a:ext cx="812618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11" name="Google Shape;1011;p23"/>
            <p:cNvSpPr/>
            <p:nvPr/>
          </p:nvSpPr>
          <p:spPr>
            <a:xfrm>
              <a:off x="3330894" y="193486"/>
              <a:ext cx="1394461" cy="407920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3"/>
            <p:cNvSpPr txBox="1"/>
            <p:nvPr/>
          </p:nvSpPr>
          <p:spPr>
            <a:xfrm>
              <a:off x="3350807" y="213399"/>
              <a:ext cx="1354635" cy="3680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travaillez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3"/>
            <p:cNvSpPr/>
            <p:nvPr/>
          </p:nvSpPr>
          <p:spPr>
            <a:xfrm rot="-1800000">
              <a:off x="4605114" y="1544076"/>
              <a:ext cx="513397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14" name="Google Shape;1014;p23"/>
            <p:cNvSpPr/>
            <p:nvPr/>
          </p:nvSpPr>
          <p:spPr>
            <a:xfrm>
              <a:off x="4737013" y="1007126"/>
              <a:ext cx="1401933" cy="408600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7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3"/>
            <p:cNvSpPr txBox="1"/>
            <p:nvPr/>
          </p:nvSpPr>
          <p:spPr>
            <a:xfrm>
              <a:off x="4756959" y="1027072"/>
              <a:ext cx="1362041" cy="368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roulez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3"/>
            <p:cNvSpPr/>
            <p:nvPr/>
          </p:nvSpPr>
          <p:spPr>
            <a:xfrm rot="1800000">
              <a:off x="4601119" y="2521647"/>
              <a:ext cx="573038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17" name="Google Shape;1017;p23"/>
            <p:cNvSpPr/>
            <p:nvPr/>
          </p:nvSpPr>
          <p:spPr>
            <a:xfrm>
              <a:off x="4691454" y="2664906"/>
              <a:ext cx="1493050" cy="34895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3"/>
            <p:cNvSpPr txBox="1"/>
            <p:nvPr/>
          </p:nvSpPr>
          <p:spPr>
            <a:xfrm>
              <a:off x="4708489" y="2681941"/>
              <a:ext cx="1458980" cy="314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courrez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3"/>
            <p:cNvSpPr/>
            <p:nvPr/>
          </p:nvSpPr>
          <p:spPr>
            <a:xfrm rot="5400000">
              <a:off x="3634344" y="3030568"/>
              <a:ext cx="787562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20" name="Google Shape;1020;p23"/>
            <p:cNvSpPr/>
            <p:nvPr/>
          </p:nvSpPr>
          <p:spPr>
            <a:xfrm>
              <a:off x="3311441" y="3424349"/>
              <a:ext cx="1433367" cy="458034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3"/>
            <p:cNvSpPr txBox="1"/>
            <p:nvPr/>
          </p:nvSpPr>
          <p:spPr>
            <a:xfrm>
              <a:off x="3333800" y="3446708"/>
              <a:ext cx="1388649" cy="4133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tournez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3"/>
            <p:cNvSpPr/>
            <p:nvPr/>
          </p:nvSpPr>
          <p:spPr>
            <a:xfrm rot="9000000">
              <a:off x="2900246" y="2516782"/>
              <a:ext cx="553581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23" name="Google Shape;1023;p23"/>
            <p:cNvSpPr/>
            <p:nvPr/>
          </p:nvSpPr>
          <p:spPr>
            <a:xfrm>
              <a:off x="2208645" y="2655178"/>
              <a:ext cx="819249" cy="368416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5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3"/>
            <p:cNvSpPr txBox="1"/>
            <p:nvPr/>
          </p:nvSpPr>
          <p:spPr>
            <a:xfrm>
              <a:off x="2226630" y="2673163"/>
              <a:ext cx="783279" cy="33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3"/>
            <p:cNvSpPr/>
            <p:nvPr/>
          </p:nvSpPr>
          <p:spPr>
            <a:xfrm rot="-9000000">
              <a:off x="2906666" y="1535750"/>
              <a:ext cx="5467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26" name="Google Shape;1026;p23"/>
            <p:cNvSpPr/>
            <p:nvPr/>
          </p:nvSpPr>
          <p:spPr>
            <a:xfrm>
              <a:off x="2208645" y="1023777"/>
              <a:ext cx="819249" cy="375298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4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3"/>
            <p:cNvSpPr txBox="1"/>
            <p:nvPr/>
          </p:nvSpPr>
          <p:spPr>
            <a:xfrm>
              <a:off x="2226966" y="1042098"/>
              <a:ext cx="782607" cy="338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4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4" name="Google Shape;103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35" name="Google Shape;1035;p2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24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4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38" name="Google Shape;1038;p24"/>
          <p:cNvGraphicFramePr/>
          <p:nvPr/>
        </p:nvGraphicFramePr>
        <p:xfrm>
          <a:off x="594323" y="18739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travaillez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roulez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courrez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tournez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5" name="Google Shape;104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46" name="Google Shape;1046;p2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2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2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5"/>
          <p:cNvSpPr/>
          <p:nvPr/>
        </p:nvSpPr>
        <p:spPr>
          <a:xfrm>
            <a:off x="890237" y="2966959"/>
            <a:ext cx="732245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Règles à retenir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« ez »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prononce presque toujours 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[é].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Attention, « 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» se prononce  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[è]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quelques mots rares, comme « </a:t>
            </a:r>
            <a:r>
              <a:rPr b="1" i="1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ne prononce pas le « 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50" name="Google Shape;1050;p25"/>
          <p:cNvGraphicFramePr/>
          <p:nvPr/>
        </p:nvGraphicFramePr>
        <p:xfrm>
          <a:off x="594323" y="14883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travaillez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roulez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courrez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tournez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2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2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57" name="Google Shape;105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58" name="Google Shape;1058;p26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marchez / baignez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rêvez / partez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allez / montez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65" name="Google Shape;1065;p27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6" name="Google Shape;1066;p27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rentrez / lisez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jouez / écrivez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ramassez / restez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067" name="Google Shape;1067;p2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8" name="Google Shape;106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2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28"/>
          <p:cNvSpPr/>
          <p:nvPr/>
        </p:nvSpPr>
        <p:spPr>
          <a:xfrm>
            <a:off x="0" y="30349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6" name="Google Shape;107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77" name="Google Shape;1077;p2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28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28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0" name="Google Shape;1080;p28"/>
          <p:cNvGrpSpPr/>
          <p:nvPr/>
        </p:nvGrpSpPr>
        <p:grpSpPr>
          <a:xfrm>
            <a:off x="2764688" y="802531"/>
            <a:ext cx="4080759" cy="4075168"/>
            <a:chOff x="2415283" y="350"/>
            <a:chExt cx="4080759" cy="4075168"/>
          </a:xfrm>
        </p:grpSpPr>
        <p:sp>
          <p:nvSpPr>
            <p:cNvPr id="1081" name="Google Shape;1081;p28"/>
            <p:cNvSpPr/>
            <p:nvPr/>
          </p:nvSpPr>
          <p:spPr>
            <a:xfrm>
              <a:off x="3899821" y="1426554"/>
              <a:ext cx="1222761" cy="1222761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8"/>
            <p:cNvSpPr txBox="1"/>
            <p:nvPr/>
          </p:nvSpPr>
          <p:spPr>
            <a:xfrm>
              <a:off x="3959511" y="1486244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8"/>
            <p:cNvSpPr/>
            <p:nvPr/>
          </p:nvSpPr>
          <p:spPr>
            <a:xfrm rot="-5400000">
              <a:off x="4207725" y="1123077"/>
              <a:ext cx="60695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84" name="Google Shape;1084;p28"/>
            <p:cNvSpPr/>
            <p:nvPr/>
          </p:nvSpPr>
          <p:spPr>
            <a:xfrm>
              <a:off x="3859050" y="350"/>
              <a:ext cx="1304303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8"/>
            <p:cNvSpPr txBox="1"/>
            <p:nvPr/>
          </p:nvSpPr>
          <p:spPr>
            <a:xfrm>
              <a:off x="3899042" y="40342"/>
              <a:ext cx="1224319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carnet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8"/>
            <p:cNvSpPr/>
            <p:nvPr/>
          </p:nvSpPr>
          <p:spPr>
            <a:xfrm rot="-1800000">
              <a:off x="5105296" y="1620438"/>
              <a:ext cx="258061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87" name="Google Shape;1087;p28"/>
            <p:cNvSpPr/>
            <p:nvPr/>
          </p:nvSpPr>
          <p:spPr>
            <a:xfrm>
              <a:off x="5346070" y="814330"/>
              <a:ext cx="1149972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7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8"/>
            <p:cNvSpPr txBox="1"/>
            <p:nvPr/>
          </p:nvSpPr>
          <p:spPr>
            <a:xfrm>
              <a:off x="5386062" y="854322"/>
              <a:ext cx="1069988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poulet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8"/>
            <p:cNvSpPr/>
            <p:nvPr/>
          </p:nvSpPr>
          <p:spPr>
            <a:xfrm rot="1800000">
              <a:off x="5104167" y="2459644"/>
              <a:ext cx="27491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90" name="Google Shape;1090;p28"/>
            <p:cNvSpPr/>
            <p:nvPr/>
          </p:nvSpPr>
          <p:spPr>
            <a:xfrm>
              <a:off x="5360665" y="2442289"/>
              <a:ext cx="1120782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8"/>
            <p:cNvSpPr txBox="1"/>
            <p:nvPr/>
          </p:nvSpPr>
          <p:spPr>
            <a:xfrm>
              <a:off x="5400657" y="2482281"/>
              <a:ext cx="1040798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jouet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8"/>
            <p:cNvSpPr/>
            <p:nvPr/>
          </p:nvSpPr>
          <p:spPr>
            <a:xfrm rot="5400000">
              <a:off x="4207725" y="2952792"/>
              <a:ext cx="60695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93" name="Google Shape;1093;p28"/>
            <p:cNvSpPr/>
            <p:nvPr/>
          </p:nvSpPr>
          <p:spPr>
            <a:xfrm>
              <a:off x="3788132" y="3256269"/>
              <a:ext cx="1446139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8"/>
            <p:cNvSpPr txBox="1"/>
            <p:nvPr/>
          </p:nvSpPr>
          <p:spPr>
            <a:xfrm>
              <a:off x="3828124" y="3296261"/>
              <a:ext cx="1366155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beignet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28"/>
            <p:cNvSpPr/>
            <p:nvPr/>
          </p:nvSpPr>
          <p:spPr>
            <a:xfrm rot="9000000">
              <a:off x="3778717" y="2423365"/>
              <a:ext cx="129799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96" name="Google Shape;1096;p28"/>
            <p:cNvSpPr/>
            <p:nvPr/>
          </p:nvSpPr>
          <p:spPr>
            <a:xfrm>
              <a:off x="2415283" y="2442289"/>
              <a:ext cx="1372128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5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28"/>
            <p:cNvSpPr txBox="1"/>
            <p:nvPr/>
          </p:nvSpPr>
          <p:spPr>
            <a:xfrm>
              <a:off x="2455275" y="2482281"/>
              <a:ext cx="1292144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cachet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28"/>
            <p:cNvSpPr/>
            <p:nvPr/>
          </p:nvSpPr>
          <p:spPr>
            <a:xfrm rot="-9000000">
              <a:off x="3759948" y="1647475"/>
              <a:ext cx="149915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99" name="Google Shape;1099;p28"/>
            <p:cNvSpPr/>
            <p:nvPr/>
          </p:nvSpPr>
          <p:spPr>
            <a:xfrm>
              <a:off x="2432704" y="814330"/>
              <a:ext cx="1337286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4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28"/>
            <p:cNvSpPr txBox="1"/>
            <p:nvPr/>
          </p:nvSpPr>
          <p:spPr>
            <a:xfrm>
              <a:off x="2472696" y="854322"/>
              <a:ext cx="1257302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gilet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9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7" name="Google Shape;110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08" name="Google Shape;1108;p2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29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29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11" name="Google Shape;1111;p29"/>
          <p:cNvGraphicFramePr/>
          <p:nvPr/>
        </p:nvGraphicFramePr>
        <p:xfrm>
          <a:off x="594323" y="18739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cachet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gilet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carnet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poulet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jouet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beignet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60"/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Post-test</a:t>
            </a:r>
            <a:endParaRPr b="1" i="0" sz="1200" u="none" cap="none" strike="noStrike">
              <a:solidFill>
                <a:srgbClr val="4EA7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4" name="Google Shape;714;p160"/>
          <p:cNvGrpSpPr/>
          <p:nvPr/>
        </p:nvGrpSpPr>
        <p:grpSpPr>
          <a:xfrm>
            <a:off x="7686653" y="1308473"/>
            <a:ext cx="1184200" cy="1214604"/>
            <a:chOff x="1007340" y="1589285"/>
            <a:chExt cx="914400" cy="1831768"/>
          </a:xfrm>
        </p:grpSpPr>
        <p:sp>
          <p:nvSpPr>
            <p:cNvPr id="715" name="Google Shape;715;p160"/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 cap="flat" cmpd="sng" w="1905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6" name="Google Shape;716;p160"/>
            <p:cNvCxnSpPr>
              <a:stCxn id="715" idx="4"/>
            </p:cNvCxnSpPr>
            <p:nvPr/>
          </p:nvCxnSpPr>
          <p:spPr>
            <a:xfrm>
              <a:off x="1464540" y="2270853"/>
              <a:ext cx="2100" cy="1150200"/>
            </a:xfrm>
            <a:prstGeom prst="straightConnector1">
              <a:avLst/>
            </a:prstGeom>
            <a:noFill/>
            <a:ln cap="flat" cmpd="sng" w="12700">
              <a:solidFill>
                <a:srgbClr val="A6A6A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717" name="Google Shape;717;p160"/>
          <p:cNvCxnSpPr/>
          <p:nvPr/>
        </p:nvCxnSpPr>
        <p:spPr>
          <a:xfrm>
            <a:off x="5134310" y="1933768"/>
            <a:ext cx="1803" cy="375988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8" name="Google Shape;718;p160"/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Révision</a:t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60"/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Test de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/>
          </a:p>
        </p:txBody>
      </p:sp>
      <p:cxnSp>
        <p:nvCxnSpPr>
          <p:cNvPr id="720" name="Google Shape;720;p160"/>
          <p:cNvCxnSpPr/>
          <p:nvPr/>
        </p:nvCxnSpPr>
        <p:spPr>
          <a:xfrm>
            <a:off x="5534679" y="3406132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1" name="Google Shape;721;p160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période de remédiation </a:t>
            </a:r>
            <a:endParaRPr b="0" i="1" sz="24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22" name="Google Shape;722;p160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3" name="Google Shape;723;p160"/>
          <p:cNvCxnSpPr/>
          <p:nvPr/>
        </p:nvCxnSpPr>
        <p:spPr>
          <a:xfrm>
            <a:off x="6400144" y="1494301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4" name="Google Shape;724;p160"/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60"/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A72E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4EA72E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6" name="Google Shape;726;p160"/>
          <p:cNvCxnSpPr/>
          <p:nvPr/>
        </p:nvCxnSpPr>
        <p:spPr>
          <a:xfrm>
            <a:off x="6924948" y="3659641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160"/>
          <p:cNvCxnSpPr/>
          <p:nvPr/>
        </p:nvCxnSpPr>
        <p:spPr>
          <a:xfrm rot="10800000">
            <a:off x="3973092" y="1932273"/>
            <a:ext cx="679" cy="4612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8" name="Google Shape;728;p160"/>
          <p:cNvCxnSpPr/>
          <p:nvPr/>
        </p:nvCxnSpPr>
        <p:spPr>
          <a:xfrm flipH="1" rot="10800000">
            <a:off x="3935246" y="3408173"/>
            <a:ext cx="2789" cy="430737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9" name="Google Shape;729;p160"/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730" name="Google Shape;730;p160"/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/>
          </a:p>
        </p:txBody>
      </p:sp>
      <p:sp>
        <p:nvSpPr>
          <p:cNvPr id="731" name="Google Shape;731;p160"/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732" name="Google Shape;732;p160"/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/>
          </a:p>
        </p:txBody>
      </p:sp>
      <p:sp>
        <p:nvSpPr>
          <p:cNvPr id="733" name="Google Shape;733;p160"/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S5</a:t>
            </a:r>
            <a:endParaRPr/>
          </a:p>
        </p:txBody>
      </p:sp>
      <p:sp>
        <p:nvSpPr>
          <p:cNvPr id="734" name="Google Shape;734;p160"/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S8</a:t>
            </a:r>
            <a:endParaRPr/>
          </a:p>
        </p:txBody>
      </p:sp>
      <p:sp>
        <p:nvSpPr>
          <p:cNvPr id="735" name="Google Shape;735;p160"/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S6</a:t>
            </a:r>
            <a:endParaRPr/>
          </a:p>
        </p:txBody>
      </p:sp>
      <p:sp>
        <p:nvSpPr>
          <p:cNvPr id="736" name="Google Shape;736;p160"/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S7</a:t>
            </a:r>
            <a:endParaRPr/>
          </a:p>
        </p:txBody>
      </p:sp>
      <p:sp>
        <p:nvSpPr>
          <p:cNvPr id="737" name="Google Shape;737;p160"/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S9</a:t>
            </a:r>
            <a:endParaRPr/>
          </a:p>
        </p:txBody>
      </p:sp>
      <p:sp>
        <p:nvSpPr>
          <p:cNvPr id="738" name="Google Shape;738;p160"/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S12</a:t>
            </a:r>
            <a:endParaRPr/>
          </a:p>
        </p:txBody>
      </p:sp>
      <p:sp>
        <p:nvSpPr>
          <p:cNvPr id="739" name="Google Shape;739;p160"/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S10</a:t>
            </a:r>
            <a:endParaRPr/>
          </a:p>
        </p:txBody>
      </p:sp>
      <p:sp>
        <p:nvSpPr>
          <p:cNvPr id="740" name="Google Shape;740;p160"/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S11</a:t>
            </a:r>
            <a:endParaRPr/>
          </a:p>
        </p:txBody>
      </p:sp>
      <p:sp>
        <p:nvSpPr>
          <p:cNvPr id="741" name="Google Shape;741;p160"/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S13</a:t>
            </a:r>
            <a:endParaRPr/>
          </a:p>
        </p:txBody>
      </p:sp>
      <p:sp>
        <p:nvSpPr>
          <p:cNvPr id="742" name="Google Shape;742;p160"/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S14</a:t>
            </a:r>
            <a:endParaRPr/>
          </a:p>
        </p:txBody>
      </p:sp>
      <p:sp>
        <p:nvSpPr>
          <p:cNvPr id="743" name="Google Shape;743;p160"/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S15</a:t>
            </a:r>
            <a:endParaRPr/>
          </a:p>
        </p:txBody>
      </p:sp>
      <p:sp>
        <p:nvSpPr>
          <p:cNvPr id="744" name="Google Shape;744;p160"/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S18</a:t>
            </a:r>
            <a:endParaRPr/>
          </a:p>
        </p:txBody>
      </p:sp>
      <p:sp>
        <p:nvSpPr>
          <p:cNvPr id="745" name="Google Shape;745;p160"/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S16</a:t>
            </a:r>
            <a:endParaRPr/>
          </a:p>
        </p:txBody>
      </p:sp>
      <p:sp>
        <p:nvSpPr>
          <p:cNvPr id="746" name="Google Shape;746;p160"/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S17</a:t>
            </a:r>
            <a:endParaRPr/>
          </a:p>
        </p:txBody>
      </p:sp>
      <p:sp>
        <p:nvSpPr>
          <p:cNvPr id="747" name="Google Shape;747;p160"/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S19</a:t>
            </a:r>
            <a:endParaRPr/>
          </a:p>
        </p:txBody>
      </p:sp>
      <p:sp>
        <p:nvSpPr>
          <p:cNvPr id="748" name="Google Shape;748;p160"/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S20</a:t>
            </a:r>
            <a:endParaRPr/>
          </a:p>
        </p:txBody>
      </p:sp>
      <p:sp>
        <p:nvSpPr>
          <p:cNvPr id="749" name="Google Shape;749;p160"/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S15</a:t>
            </a:r>
            <a:endParaRPr/>
          </a:p>
        </p:txBody>
      </p:sp>
      <p:sp>
        <p:nvSpPr>
          <p:cNvPr id="750" name="Google Shape;750;p160"/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S18</a:t>
            </a:r>
            <a:endParaRPr/>
          </a:p>
        </p:txBody>
      </p:sp>
      <p:sp>
        <p:nvSpPr>
          <p:cNvPr id="751" name="Google Shape;751;p160"/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S16</a:t>
            </a:r>
            <a:endParaRPr/>
          </a:p>
        </p:txBody>
      </p:sp>
      <p:sp>
        <p:nvSpPr>
          <p:cNvPr id="752" name="Google Shape;752;p160"/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S17</a:t>
            </a:r>
            <a:endParaRPr/>
          </a:p>
        </p:txBody>
      </p:sp>
      <p:sp>
        <p:nvSpPr>
          <p:cNvPr id="753" name="Google Shape;753;p160"/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S19</a:t>
            </a:r>
            <a:endParaRPr/>
          </a:p>
        </p:txBody>
      </p:sp>
      <p:sp>
        <p:nvSpPr>
          <p:cNvPr id="754" name="Google Shape;754;p160"/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S20</a:t>
            </a:r>
            <a:endParaRPr/>
          </a:p>
        </p:txBody>
      </p:sp>
      <p:sp>
        <p:nvSpPr>
          <p:cNvPr id="755" name="Google Shape;755;p160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6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60"/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1" lang="fr-FR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S21</a:t>
            </a:r>
            <a:endParaRPr/>
          </a:p>
        </p:txBody>
      </p:sp>
      <p:sp>
        <p:nvSpPr>
          <p:cNvPr id="758" name="Google Shape;758;p160"/>
          <p:cNvSpPr/>
          <p:nvPr/>
        </p:nvSpPr>
        <p:spPr>
          <a:xfrm>
            <a:off x="2534916" y="1134289"/>
            <a:ext cx="2155475" cy="821714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Lire rapidement des mots fréquents avec  «  ez »,  «et » et « er ».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60"/>
          <p:cNvSpPr/>
          <p:nvPr/>
        </p:nvSpPr>
        <p:spPr>
          <a:xfrm>
            <a:off x="2445684" y="3852457"/>
            <a:ext cx="2155475" cy="778627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4472C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200"/>
              <a:buFont typeface="Arial"/>
              <a:buNone/>
            </a:pPr>
            <a:r>
              <a:rPr b="1" i="0" lang="fr-FR" sz="1200" u="none" cap="none" strike="noStrik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Identifier le temps de action.</a:t>
            </a:r>
            <a:endParaRPr b="1" i="0" sz="1200" u="none" cap="none" strike="noStrik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8" name="Google Shape;111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19" name="Google Shape;1119;p3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3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3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30"/>
          <p:cNvSpPr/>
          <p:nvPr/>
        </p:nvSpPr>
        <p:spPr>
          <a:xfrm>
            <a:off x="577993" y="3230704"/>
            <a:ext cx="8144330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Règles à retenir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Certains mots très courts en 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et »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prononcent 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[é]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comme dans :</a:t>
            </a:r>
            <a:r>
              <a:rPr b="1" i="1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jet, filet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ne prononce pas le  « 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23" name="Google Shape;1123;p30"/>
          <p:cNvGraphicFramePr/>
          <p:nvPr/>
        </p:nvGraphicFramePr>
        <p:xfrm>
          <a:off x="594323" y="15103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cachet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gilet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carnet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poulet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jouet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</a:rPr>
                        <a:t>beignet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3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3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130" name="Google Shape;113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31" name="Google Shape;1131;p31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buffet / secret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objet / ballet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forêt / livret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3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38" name="Google Shape;1138;p3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39" name="Google Shape;1139;p32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crochet / valet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arrêt / violet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sachet / bonnet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140" name="Google Shape;1140;p3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1" name="Google Shape;114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3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33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9" name="Google Shape;114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50" name="Google Shape;1150;p3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33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3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3" name="Google Shape;1153;p33"/>
          <p:cNvGrpSpPr/>
          <p:nvPr/>
        </p:nvGrpSpPr>
        <p:grpSpPr>
          <a:xfrm>
            <a:off x="2501276" y="783076"/>
            <a:ext cx="4089407" cy="4075168"/>
            <a:chOff x="2151871" y="350"/>
            <a:chExt cx="4089407" cy="4075168"/>
          </a:xfrm>
        </p:grpSpPr>
        <p:sp>
          <p:nvSpPr>
            <p:cNvPr id="1154" name="Google Shape;1154;p33"/>
            <p:cNvSpPr/>
            <p:nvPr/>
          </p:nvSpPr>
          <p:spPr>
            <a:xfrm>
              <a:off x="3548930" y="1426554"/>
              <a:ext cx="1222761" cy="1222761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3"/>
            <p:cNvSpPr txBox="1"/>
            <p:nvPr/>
          </p:nvSpPr>
          <p:spPr>
            <a:xfrm>
              <a:off x="3608620" y="1486244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3"/>
            <p:cNvSpPr/>
            <p:nvPr/>
          </p:nvSpPr>
          <p:spPr>
            <a:xfrm rot="-5400000">
              <a:off x="3856834" y="1123077"/>
              <a:ext cx="60695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57" name="Google Shape;1157;p33"/>
            <p:cNvSpPr/>
            <p:nvPr/>
          </p:nvSpPr>
          <p:spPr>
            <a:xfrm>
              <a:off x="3750686" y="350"/>
              <a:ext cx="819249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8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3"/>
            <p:cNvSpPr txBox="1"/>
            <p:nvPr/>
          </p:nvSpPr>
          <p:spPr>
            <a:xfrm>
              <a:off x="3790678" y="40342"/>
              <a:ext cx="739265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nager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3"/>
            <p:cNvSpPr/>
            <p:nvPr/>
          </p:nvSpPr>
          <p:spPr>
            <a:xfrm rot="-1800000">
              <a:off x="4761840" y="1648188"/>
              <a:ext cx="147063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60" name="Google Shape;1160;p33"/>
            <p:cNvSpPr/>
            <p:nvPr/>
          </p:nvSpPr>
          <p:spPr>
            <a:xfrm>
              <a:off x="4899052" y="814330"/>
              <a:ext cx="1342226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7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3"/>
            <p:cNvSpPr txBox="1"/>
            <p:nvPr/>
          </p:nvSpPr>
          <p:spPr>
            <a:xfrm>
              <a:off x="4939044" y="854322"/>
              <a:ext cx="1262242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escalier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3"/>
            <p:cNvSpPr/>
            <p:nvPr/>
          </p:nvSpPr>
          <p:spPr>
            <a:xfrm rot="1800000">
              <a:off x="4758108" y="2441611"/>
              <a:ext cx="202782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63" name="Google Shape;1163;p33"/>
            <p:cNvSpPr/>
            <p:nvPr/>
          </p:nvSpPr>
          <p:spPr>
            <a:xfrm>
              <a:off x="4947306" y="2442289"/>
              <a:ext cx="1245718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3"/>
            <p:cNvSpPr txBox="1"/>
            <p:nvPr/>
          </p:nvSpPr>
          <p:spPr>
            <a:xfrm>
              <a:off x="4987298" y="2482281"/>
              <a:ext cx="1165734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papier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3"/>
            <p:cNvSpPr/>
            <p:nvPr/>
          </p:nvSpPr>
          <p:spPr>
            <a:xfrm rot="5400000">
              <a:off x="3856834" y="2952792"/>
              <a:ext cx="60695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66" name="Google Shape;1166;p33"/>
            <p:cNvSpPr/>
            <p:nvPr/>
          </p:nvSpPr>
          <p:spPr>
            <a:xfrm>
              <a:off x="3528378" y="3256269"/>
              <a:ext cx="1263864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62745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3"/>
            <p:cNvSpPr txBox="1"/>
            <p:nvPr/>
          </p:nvSpPr>
          <p:spPr>
            <a:xfrm>
              <a:off x="3568370" y="3296261"/>
              <a:ext cx="1183880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panier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3"/>
            <p:cNvSpPr/>
            <p:nvPr/>
          </p:nvSpPr>
          <p:spPr>
            <a:xfrm rot="9000000">
              <a:off x="3333580" y="2448618"/>
              <a:ext cx="230812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69" name="Google Shape;1169;p33"/>
            <p:cNvSpPr/>
            <p:nvPr/>
          </p:nvSpPr>
          <p:spPr>
            <a:xfrm>
              <a:off x="2151871" y="2442289"/>
              <a:ext cx="1197169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56470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3"/>
            <p:cNvSpPr txBox="1"/>
            <p:nvPr/>
          </p:nvSpPr>
          <p:spPr>
            <a:xfrm>
              <a:off x="2191863" y="2482281"/>
              <a:ext cx="1117185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cahier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3"/>
            <p:cNvSpPr/>
            <p:nvPr/>
          </p:nvSpPr>
          <p:spPr>
            <a:xfrm rot="-9000000">
              <a:off x="3321616" y="1624045"/>
              <a:ext cx="24363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19050">
              <a:solidFill>
                <a:srgbClr val="5B7C9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72" name="Google Shape;1172;p33"/>
            <p:cNvSpPr/>
            <p:nvPr/>
          </p:nvSpPr>
          <p:spPr>
            <a:xfrm>
              <a:off x="2162976" y="814330"/>
              <a:ext cx="1174959" cy="819249"/>
            </a:xfrm>
            <a:prstGeom prst="roundRect">
              <a:avLst>
                <a:gd fmla="val 16667" name="adj"/>
              </a:avLst>
            </a:prstGeom>
            <a:solidFill>
              <a:srgbClr val="126082">
                <a:alpha val="49411"/>
              </a:srgb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3"/>
            <p:cNvSpPr txBox="1"/>
            <p:nvPr/>
          </p:nvSpPr>
          <p:spPr>
            <a:xfrm>
              <a:off x="2202968" y="854322"/>
              <a:ext cx="1094975" cy="739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trouver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4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0" name="Google Shape;118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81" name="Google Shape;1181;p3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34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4"/>
          <p:cNvSpPr/>
          <p:nvPr/>
        </p:nvSpPr>
        <p:spPr>
          <a:xfrm>
            <a:off x="614733" y="284904"/>
            <a:ext cx="6868107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84" name="Google Shape;1184;p34"/>
          <p:cNvGraphicFramePr/>
          <p:nvPr/>
        </p:nvGraphicFramePr>
        <p:xfrm>
          <a:off x="594323" y="18739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cahier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trouver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nager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escalier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papier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panier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3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1" name="Google Shape;119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92" name="Google Shape;1192;p3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p3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3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35"/>
          <p:cNvSpPr/>
          <p:nvPr/>
        </p:nvSpPr>
        <p:spPr>
          <a:xfrm>
            <a:off x="417672" y="3261385"/>
            <a:ext cx="77950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Règles à retenir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 er »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la fin d’un mot, surtout un verbe à l’infinitif, se prononce 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[é].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 ier »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prononce 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[yé].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ne prononce pas le  «</a:t>
            </a: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r 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96" name="Google Shape;1196;p35"/>
          <p:cNvGraphicFramePr/>
          <p:nvPr/>
        </p:nvGraphicFramePr>
        <p:xfrm>
          <a:off x="438206" y="13629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4064000"/>
                <a:gridCol w="406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cahier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trouver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nager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escalier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papier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panier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3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3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03" name="Google Shape;120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4" name="Google Shape;1204;p36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tourner / cacher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meunier / courrier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laver / chantier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11" name="Google Shape;1211;p37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12" name="Google Shape;1212;p37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{60B38C7B-269C-4F36-BB38-D13FD7807472}</a:tableStyleId>
              </a:tblPr>
              <a:tblGrid>
                <a:gridCol w="6043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dessiner / penser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étudier / ouvrier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collier / goûter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213" name="Google Shape;1213;p3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4" name="Google Shape;121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p3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3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22" name="Google Shape;1222;p3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Google Shape;1223;p3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lentement en marquant les groupes de sens, rappeler les sons « ez » , « et » et « er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4" name="Google Shape;122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225" name="Google Shape;1225;p38"/>
          <p:cNvSpPr txBox="1"/>
          <p:nvPr/>
        </p:nvSpPr>
        <p:spPr>
          <a:xfrm>
            <a:off x="577993" y="76658"/>
            <a:ext cx="813482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phrases. Je m’arrête sur les mots qui contiennent les sons « ez », « et » et « er </a:t>
            </a:r>
            <a:r>
              <a:rPr b="1" i="0" lang="fr-FR" sz="15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».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6" name="Google Shape;1226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42186" y="1864413"/>
            <a:ext cx="2133785" cy="227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7161" y="1693090"/>
            <a:ext cx="6239489" cy="259087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39"/>
          <p:cNvSpPr txBox="1"/>
          <p:nvPr/>
        </p:nvSpPr>
        <p:spPr>
          <a:xfrm>
            <a:off x="524260" y="34416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lentement et en articulant bien, surtout les mots qui contiennent les sons étudiés.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39"/>
          <p:cNvSpPr txBox="1"/>
          <p:nvPr/>
        </p:nvSpPr>
        <p:spPr>
          <a:xfrm>
            <a:off x="524260" y="36518"/>
            <a:ext cx="8551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À mon signal, lisons ensemble chaque phrase. Faites bien attention aux mots avec les sons que nous avons appris.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4" name="Google Shape;123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61" y="1693090"/>
            <a:ext cx="6239489" cy="259087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35" name="Google Shape;123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2186" y="1864413"/>
            <a:ext cx="2133785" cy="227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61"/>
          <p:cNvSpPr/>
          <p:nvPr/>
        </p:nvSpPr>
        <p:spPr>
          <a:xfrm>
            <a:off x="295397" y="2099274"/>
            <a:ext cx="8619612" cy="605062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8283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61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b="0" i="1" sz="24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66" name="Google Shape;766;p161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42" name="Google Shape;1242;p4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3" name="Google Shape;1243;p4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40"/>
          <p:cNvSpPr txBox="1"/>
          <p:nvPr/>
        </p:nvSpPr>
        <p:spPr>
          <a:xfrm>
            <a:off x="594323" y="69326"/>
            <a:ext cx="79716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Venez au tableau. Lisez les trois premières phrases d’abord lentement, puis fluidement.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45" name="Google Shape;124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034" y="129004"/>
            <a:ext cx="594323" cy="61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6" name="Google Shape;124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7161" y="1693090"/>
            <a:ext cx="6239489" cy="259087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47" name="Google Shape;1247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42186" y="1864413"/>
            <a:ext cx="2133785" cy="227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2" name="Google Shape;125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3" name="Google Shape;1253;p41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1254" name="Google Shape;1254;p4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6" name="Google Shape;1256;p41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b="1" i="0" sz="3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20 min</a:t>
            </a:r>
            <a:endParaRPr b="0" i="0" sz="36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41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42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4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9" name="Google Shape;126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70" name="Google Shape;1270;p4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71" name="Google Shape;1271;p43"/>
          <p:cNvSpPr/>
          <p:nvPr/>
        </p:nvSpPr>
        <p:spPr>
          <a:xfrm>
            <a:off x="757534" y="1331055"/>
            <a:ext cx="8104300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 temps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0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l’action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5455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43"/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43"/>
          <p:cNvSpPr/>
          <p:nvPr/>
        </p:nvSpPr>
        <p:spPr>
          <a:xfrm>
            <a:off x="2030960" y="3611363"/>
            <a:ext cx="5903924" cy="532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i="0" lang="fr-FR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Chaque soir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garçon </a:t>
            </a:r>
            <a:r>
              <a:rPr b="1" i="0" lang="fr-FR" sz="2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révise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ses leçons.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5" name="Google Shape;1275;p43"/>
          <p:cNvCxnSpPr/>
          <p:nvPr/>
        </p:nvCxnSpPr>
        <p:spPr>
          <a:xfrm flipH="1">
            <a:off x="2973659" y="1761893"/>
            <a:ext cx="1704219" cy="195518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276" name="Google Shape;1276;p43"/>
          <p:cNvCxnSpPr/>
          <p:nvPr/>
        </p:nvCxnSpPr>
        <p:spPr>
          <a:xfrm flipH="1">
            <a:off x="5724293" y="1761276"/>
            <a:ext cx="66907" cy="1903758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44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4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83" name="Google Shape;1283;p4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4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Observez bien l’image, puis lisez silencieusement les phrases.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4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chercher les indications de temps.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86" name="Google Shape;1286;p44"/>
          <p:cNvPicPr preferRelativeResize="0"/>
          <p:nvPr/>
        </p:nvPicPr>
        <p:blipFill rotWithShape="1">
          <a:blip r:embed="rId4">
            <a:alphaModFix/>
          </a:blip>
          <a:srcRect b="43185" l="5710" r="73623" t="43112"/>
          <a:stretch/>
        </p:blipFill>
        <p:spPr>
          <a:xfrm>
            <a:off x="8585271" y="70057"/>
            <a:ext cx="453441" cy="45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7161" y="1693090"/>
            <a:ext cx="6239489" cy="259087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88" name="Google Shape;1288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42186" y="1864413"/>
            <a:ext cx="2133785" cy="227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4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4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5" name="Google Shape;129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1669" y="11301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96" name="Google Shape;1296;p4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45"/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savoir à quel moment se passent une action, je pose la question par « quand ? » ou « à quelle heure ? »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4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repérer les mots-clés de la question.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9" name="Google Shape;1299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7161" y="809137"/>
            <a:ext cx="8371054" cy="611849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00" name="Google Shape;1300;p45"/>
          <p:cNvSpPr/>
          <p:nvPr/>
        </p:nvSpPr>
        <p:spPr>
          <a:xfrm>
            <a:off x="3442010" y="765967"/>
            <a:ext cx="37960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b="1" i="0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quand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Salek se lève-il?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1" name="Google Shape;1301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6" name="Google Shape;130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07" name="Google Shape;1307;p4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4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9" name="Google Shape;130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310" name="Google Shape;1310;p46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p4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est : « à 7 heures du matin ». C’est une indication de temps.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4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Donner d’autres exemples : tôt, tard, à 18 heures  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9817" y="779785"/>
            <a:ext cx="8371054" cy="611849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4" name="Google Shape;1314;p46"/>
          <p:cNvSpPr/>
          <p:nvPr/>
        </p:nvSpPr>
        <p:spPr>
          <a:xfrm>
            <a:off x="3442010" y="765967"/>
            <a:ext cx="290675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b="1" i="0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Quand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Salek se lève-il ?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6"/>
          <p:cNvSpPr txBox="1"/>
          <p:nvPr/>
        </p:nvSpPr>
        <p:spPr>
          <a:xfrm>
            <a:off x="646770" y="1006003"/>
            <a:ext cx="38260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fr-FR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Salek se lève à 7 heures du matin.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4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4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2" name="Google Shape;132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323" name="Google Shape;1323;p4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24" name="Google Shape;1324;p47"/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savoir à quel moment se passent les événements, je pose la question « quand ? » ou « à quelle heure ? »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4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identifier les mots-clés de la question.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6" name="Google Shape;1326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157" y="711508"/>
            <a:ext cx="8620682" cy="611849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27" name="Google Shape;1327;p47"/>
          <p:cNvSpPr/>
          <p:nvPr/>
        </p:nvSpPr>
        <p:spPr>
          <a:xfrm>
            <a:off x="3475361" y="721989"/>
            <a:ext cx="44225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b="1" i="0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quand 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va-t-il à l’aéroport ?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8" name="Google Shape;1328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" name="Google Shape;133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34" name="Google Shape;1334;p4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4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6" name="Google Shape;133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337" name="Google Shape;1337;p48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4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est :  « à 9 heures ». C’est une indication de temps.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4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Donner d’autres exemples: tôt, tard, à 18 heures  …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0" name="Google Shape;1340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6157" y="711508"/>
            <a:ext cx="8620682" cy="611849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41" name="Google Shape;1341;p48"/>
          <p:cNvSpPr txBox="1"/>
          <p:nvPr/>
        </p:nvSpPr>
        <p:spPr>
          <a:xfrm>
            <a:off x="722456" y="947876"/>
            <a:ext cx="624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fr-FR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Il va à l’aéroport à 9 heures.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8"/>
          <p:cNvSpPr/>
          <p:nvPr/>
        </p:nvSpPr>
        <p:spPr>
          <a:xfrm>
            <a:off x="3475361" y="721989"/>
            <a:ext cx="44225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b="1" i="0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quand </a:t>
            </a:r>
            <a:r>
              <a:rPr b="1" i="0" lang="fr-FR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va-t-il à l’aéroport ?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nous allons répondre ensemble à d’autres questions sur le temps.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4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d’appliquer la même stratégie pour répondre à cette question.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349" name="Google Shape;134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49"/>
          <p:cNvSpPr txBox="1"/>
          <p:nvPr/>
        </p:nvSpPr>
        <p:spPr>
          <a:xfrm>
            <a:off x="498020" y="1345343"/>
            <a:ext cx="491591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 quel moment </a:t>
            </a: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prend-il son petit déjeuner?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1" name="Google Shape;1351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331" y="652328"/>
            <a:ext cx="8561841" cy="607673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52" name="Google Shape;1352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3355" y="1769239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62"/>
          <p:cNvSpPr txBox="1"/>
          <p:nvPr/>
        </p:nvSpPr>
        <p:spPr>
          <a:xfrm>
            <a:off x="619320" y="252823"/>
            <a:ext cx="8125495" cy="48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</a:t>
            </a:r>
            <a:endParaRPr b="0" i="0" sz="14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72" name="Google Shape;772;p16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7" name="Google Shape;135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8" name="Google Shape;1358;p5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50"/>
          <p:cNvSpPr txBox="1"/>
          <p:nvPr/>
        </p:nvSpPr>
        <p:spPr>
          <a:xfrm>
            <a:off x="508935" y="309722"/>
            <a:ext cx="79534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Montrer que c’est une indication de temps. Elle répond à la question « quand ? » ou  « à quel moment?.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0" name="Google Shape;1360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1" name="Google Shape;1361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9331" y="652328"/>
            <a:ext cx="8561841" cy="607673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62" name="Google Shape;1362;p50"/>
          <p:cNvSpPr txBox="1"/>
          <p:nvPr/>
        </p:nvSpPr>
        <p:spPr>
          <a:xfrm>
            <a:off x="319601" y="1296934"/>
            <a:ext cx="491591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fr-FR" sz="1600" u="none" cap="none" strike="noStrike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 quel moment </a:t>
            </a:r>
            <a:r>
              <a:rPr b="1" i="1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prend-il son petit déjeuner?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50"/>
          <p:cNvSpPr txBox="1"/>
          <p:nvPr/>
        </p:nvSpPr>
        <p:spPr>
          <a:xfrm>
            <a:off x="646961" y="911036"/>
            <a:ext cx="624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fr-FR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Il prend son petit-déjeuner à 7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5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ces 2 questions. Travaillez en binômes.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5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donner leurs réponses à la classe.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0" name="Google Shape;137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7940" y="-26281"/>
            <a:ext cx="743474" cy="694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1" name="Google Shape;1371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0329" y="709517"/>
            <a:ext cx="8655515" cy="947260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72" name="Google Shape;1372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2265" y="1728709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7" name="Google Shape;137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265" y="1699525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78" name="Google Shape;1378;p5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Réponses attendues :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52"/>
          <p:cNvSpPr txBox="1"/>
          <p:nvPr/>
        </p:nvSpPr>
        <p:spPr>
          <a:xfrm>
            <a:off x="481349" y="343411"/>
            <a:ext cx="7981002" cy="211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Montrer que c’est une indication de temps. Elle répond à la question « quand ? » ou  « à quel moment?.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0" name="Google Shape;1380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0329" y="709517"/>
            <a:ext cx="8655515" cy="947260"/>
          </a:xfrm>
          <a:prstGeom prst="rect">
            <a:avLst/>
          </a:prstGeom>
          <a:noFill/>
          <a:ln cap="flat" cmpd="sng" w="12700">
            <a:solidFill>
              <a:srgbClr val="27531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82" name="Google Shape;1382;p52"/>
          <p:cNvSpPr txBox="1"/>
          <p:nvPr/>
        </p:nvSpPr>
        <p:spPr>
          <a:xfrm>
            <a:off x="785513" y="863136"/>
            <a:ext cx="40284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fr-FR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Elle arrive ce matin.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52"/>
          <p:cNvSpPr txBox="1"/>
          <p:nvPr/>
        </p:nvSpPr>
        <p:spPr>
          <a:xfrm>
            <a:off x="785513" y="1331783"/>
            <a:ext cx="32909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fr-FR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Ils prennent le déjeuner à midi.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3"/>
          <p:cNvSpPr txBox="1"/>
          <p:nvPr/>
        </p:nvSpPr>
        <p:spPr>
          <a:xfrm>
            <a:off x="865396" y="36143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 texte suivant à haute voix. Faites attention à la ponctuation et aux mots avec « ez », « et », « er ».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53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Corriger systématiquement les erreurs. Apporter un feedback immédiat.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8771" y="169459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1" name="Google Shape;1391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2265" y="1670341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4"/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Défi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55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55"/>
          <p:cNvSpPr txBox="1"/>
          <p:nvPr/>
        </p:nvSpPr>
        <p:spPr>
          <a:xfrm>
            <a:off x="967152" y="125951"/>
            <a:ext cx="73517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ces phrases à haute voix. Votre défi est de les lire en mois de 60 secondes, avec une voix claire et bien articulée.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55"/>
          <p:cNvSpPr txBox="1"/>
          <p:nvPr/>
        </p:nvSpPr>
        <p:spPr>
          <a:xfrm>
            <a:off x="967151" y="21439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t/>
            </a:r>
            <a:endParaRPr b="1" i="1" sz="1400" u="none" cap="none" strike="noStrike">
              <a:solidFill>
                <a:srgbClr val="7474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04" name="Google Shape;140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5" name="Google Shape;1405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799" y="787136"/>
            <a:ext cx="8541120" cy="962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2666" y="1887413"/>
            <a:ext cx="6905386" cy="28673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411" name="Google Shape;1411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2" name="Google Shape;1412;p56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413" name="Google Shape;1413;p5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5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5" name="Google Shape;1415;p56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1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1" sz="2800" u="none" cap="none" strike="noStrike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0" i="0" sz="3600" u="none" cap="none" strike="noStrik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56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57"/>
          <p:cNvSpPr txBox="1"/>
          <p:nvPr/>
        </p:nvSpPr>
        <p:spPr>
          <a:xfrm>
            <a:off x="865396" y="113967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57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pour répondre.</a:t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57"/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Nous avons aussi appris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57"/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Aujourd’hui, nous avons appris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57"/>
          <p:cNvSpPr/>
          <p:nvPr/>
        </p:nvSpPr>
        <p:spPr>
          <a:xfrm>
            <a:off x="943335" y="1610363"/>
            <a:ext cx="7387404" cy="1077218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57"/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27" name="Google Shape;142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2" name="Google Shape;1432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58"/>
          <p:cNvSpPr txBox="1"/>
          <p:nvPr/>
        </p:nvSpPr>
        <p:spPr>
          <a:xfrm>
            <a:off x="844163" y="124390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ce que nous avons appris aujourd’hui :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58"/>
          <p:cNvSpPr txBox="1"/>
          <p:nvPr/>
        </p:nvSpPr>
        <p:spPr>
          <a:xfrm>
            <a:off x="110239" y="2558401"/>
            <a:ext cx="7748199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appris à identifier où se passent les événements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58"/>
          <p:cNvSpPr txBox="1"/>
          <p:nvPr/>
        </p:nvSpPr>
        <p:spPr>
          <a:xfrm>
            <a:off x="110239" y="848564"/>
            <a:ext cx="7634702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à lire les mots avec /ez/, /et/ et /er/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58"/>
          <p:cNvSpPr/>
          <p:nvPr/>
        </p:nvSpPr>
        <p:spPr>
          <a:xfrm>
            <a:off x="223736" y="1244690"/>
            <a:ext cx="8696527" cy="1323439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1. Le son /é/ s’écrit avec « -ez » :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mangez, vous dansez, vous jouez…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Souvent utilisé à la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2ᵉ personne du pluriel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verbes au présent.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2. Le son /é/ s’écrit avec « -et » :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poulet, le carnet, livret.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3. Le son /e/ s’écrit avec « -er » : </a:t>
            </a: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marcher, chanter, parler, panier.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58"/>
          <p:cNvSpPr/>
          <p:nvPr/>
        </p:nvSpPr>
        <p:spPr>
          <a:xfrm>
            <a:off x="223736" y="2975493"/>
            <a:ext cx="8696527" cy="1938992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Quand ?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matin, l’après-midi, le soir, la nuit.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À quelle heure ?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huit heures, à midi, à 18h.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À quel moment ?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hier, aujourd’hui, demain, en été, en hiver.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 :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 Hier matin, Salek est allé à l’école à 8 heures. 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?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Hier matin.  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quelle heure ?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8 heures. 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quel moment ?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matin / hier.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58"/>
          <p:cNvSpPr txBox="1"/>
          <p:nvPr/>
        </p:nvSpPr>
        <p:spPr>
          <a:xfrm>
            <a:off x="865396" y="474233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cette synthèse dans les cahiers.</a:t>
            </a:r>
            <a:endParaRPr b="0" i="1" sz="1400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59"/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4" name="Google Shape;144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2534" y="1621069"/>
            <a:ext cx="2953861" cy="1066056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59"/>
          <p:cNvSpPr txBox="1"/>
          <p:nvPr/>
        </p:nvSpPr>
        <p:spPr>
          <a:xfrm>
            <a:off x="564204" y="3111771"/>
            <a:ext cx="7859797" cy="8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les phrases de la page 15 du livret.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au défi proposé à la page 15 du livret.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46" name="Google Shape;1446;p59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477989" y="72971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6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78" name="Google Shape;778;p6"/>
          <p:cNvPicPr preferRelativeResize="0"/>
          <p:nvPr/>
        </p:nvPicPr>
        <p:blipFill rotWithShape="1">
          <a:blip r:embed="rId3">
            <a:alphaModFix/>
          </a:blip>
          <a:srcRect b="4644" l="4008" r="68628" t="77363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779" name="Google Shape;779;p6"/>
          <p:cNvPicPr preferRelativeResize="0"/>
          <p:nvPr/>
        </p:nvPicPr>
        <p:blipFill rotWithShape="1">
          <a:blip r:embed="rId4">
            <a:alphaModFix/>
          </a:blip>
          <a:srcRect b="60700" l="0" r="71115" t="23546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780" name="Google Shape;780;p6"/>
          <p:cNvPicPr preferRelativeResize="0"/>
          <p:nvPr/>
        </p:nvPicPr>
        <p:blipFill rotWithShape="1">
          <a:blip r:embed="rId3">
            <a:alphaModFix/>
          </a:blip>
          <a:srcRect b="41629" l="3381" r="70997" t="42118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781" name="Google Shape;781;p6"/>
          <p:cNvPicPr preferRelativeResize="0"/>
          <p:nvPr/>
        </p:nvPicPr>
        <p:blipFill rotWithShape="1">
          <a:blip r:embed="rId5">
            <a:alphaModFix/>
          </a:blip>
          <a:srcRect b="24461" l="4961" r="71159" t="5912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6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6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6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6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6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87" name="Google Shape;787;p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1" name="Google Shape;145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452" name="Google Shape;1452;p60"/>
          <p:cNvSpPr txBox="1"/>
          <p:nvPr/>
        </p:nvSpPr>
        <p:spPr>
          <a:xfrm>
            <a:off x="784445" y="181252"/>
            <a:ext cx="76208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7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7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7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7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797" name="Google Shape;797;p7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54" y="3761689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7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8D8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8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8"/>
          <p:cNvSpPr/>
          <p:nvPr/>
        </p:nvSpPr>
        <p:spPr>
          <a:xfrm>
            <a:off x="756775" y="352455"/>
            <a:ext cx="2960397" cy="43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8"/>
          <p:cNvSpPr/>
          <p:nvPr/>
        </p:nvSpPr>
        <p:spPr>
          <a:xfrm>
            <a:off x="1779973" y="268219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8"/>
          <p:cNvSpPr/>
          <p:nvPr/>
        </p:nvSpPr>
        <p:spPr>
          <a:xfrm>
            <a:off x="1786179" y="3280741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8"/>
          <p:cNvSpPr/>
          <p:nvPr/>
        </p:nvSpPr>
        <p:spPr>
          <a:xfrm>
            <a:off x="1786179" y="204318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8"/>
          <p:cNvSpPr/>
          <p:nvPr/>
        </p:nvSpPr>
        <p:spPr>
          <a:xfrm>
            <a:off x="1786179" y="1343070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8"/>
          <p:cNvSpPr/>
          <p:nvPr/>
        </p:nvSpPr>
        <p:spPr>
          <a:xfrm>
            <a:off x="2155890" y="1278651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8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8"/>
          <p:cNvSpPr/>
          <p:nvPr/>
        </p:nvSpPr>
        <p:spPr>
          <a:xfrm>
            <a:off x="2155890" y="1974554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8"/>
          <p:cNvSpPr/>
          <p:nvPr/>
        </p:nvSpPr>
        <p:spPr>
          <a:xfrm>
            <a:off x="2149856" y="2618929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8"/>
          <p:cNvSpPr/>
          <p:nvPr/>
        </p:nvSpPr>
        <p:spPr>
          <a:xfrm>
            <a:off x="2168173" y="3234190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19050">
            <a:solidFill>
              <a:srgbClr val="E59D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8"/>
          <p:cNvSpPr/>
          <p:nvPr/>
        </p:nvSpPr>
        <p:spPr>
          <a:xfrm>
            <a:off x="6727002" y="2606780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8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8"/>
          <p:cNvSpPr/>
          <p:nvPr/>
        </p:nvSpPr>
        <p:spPr>
          <a:xfrm>
            <a:off x="6726221" y="3244843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8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8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8"/>
          <p:cNvSpPr/>
          <p:nvPr/>
        </p:nvSpPr>
        <p:spPr>
          <a:xfrm>
            <a:off x="6727002" y="1974876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8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8"/>
          <p:cNvSpPr/>
          <p:nvPr/>
        </p:nvSpPr>
        <p:spPr>
          <a:xfrm>
            <a:off x="6729839" y="1297144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8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8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8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9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833" name="Google Shape;833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4" name="Google Shape;83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35" name="Google Shape;835;p9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836" name="Google Shape;836;p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8" name="Google Shape;838;p9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b="1" i="0" sz="3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0" i="0" sz="36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9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