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5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46"/>
  </p:notesMasterIdLst>
  <p:sldIdLst>
    <p:sldId id="2147483567" r:id="rId9"/>
    <p:sldId id="2147483596" r:id="rId10"/>
    <p:sldId id="2147483568" r:id="rId11"/>
    <p:sldId id="2147483580" r:id="rId12"/>
    <p:sldId id="2147483485" r:id="rId13"/>
    <p:sldId id="2147483486" r:id="rId14"/>
    <p:sldId id="258" r:id="rId15"/>
    <p:sldId id="2147483411" r:id="rId16"/>
    <p:sldId id="2147483615" r:id="rId17"/>
    <p:sldId id="2147483616" r:id="rId18"/>
    <p:sldId id="2147483505" r:id="rId19"/>
    <p:sldId id="2147483471" r:id="rId20"/>
    <p:sldId id="2147483436" r:id="rId21"/>
    <p:sldId id="2147483617" r:id="rId22"/>
    <p:sldId id="2147483618" r:id="rId23"/>
    <p:sldId id="2147483619" r:id="rId24"/>
    <p:sldId id="2147483582" r:id="rId25"/>
    <p:sldId id="2147483611" r:id="rId26"/>
    <p:sldId id="2147483597" r:id="rId27"/>
    <p:sldId id="2147483540" r:id="rId28"/>
    <p:sldId id="2147483576" r:id="rId29"/>
    <p:sldId id="2147483605" r:id="rId30"/>
    <p:sldId id="2147483614" r:id="rId31"/>
    <p:sldId id="2147483606" r:id="rId32"/>
    <p:sldId id="2147483607" r:id="rId33"/>
    <p:sldId id="2147483551" r:id="rId34"/>
    <p:sldId id="2147483608" r:id="rId35"/>
    <p:sldId id="311" r:id="rId36"/>
    <p:sldId id="2147483609" r:id="rId37"/>
    <p:sldId id="2147483622" r:id="rId38"/>
    <p:sldId id="2147483623" r:id="rId39"/>
    <p:sldId id="2147483620" r:id="rId40"/>
    <p:sldId id="2147483621" r:id="rId41"/>
    <p:sldId id="320" r:id="rId42"/>
    <p:sldId id="2147483624" r:id="rId43"/>
    <p:sldId id="2147483538" r:id="rId44"/>
    <p:sldId id="2147483539" r:id="rId45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54AFE9"/>
    <a:srgbClr val="A98FC3"/>
    <a:srgbClr val="3FB2CB"/>
    <a:srgbClr val="44546A"/>
    <a:srgbClr val="E3EEF2"/>
    <a:srgbClr val="CFE3F0"/>
    <a:srgbClr val="8BC145"/>
    <a:srgbClr val="DCE6F2"/>
    <a:srgbClr val="336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432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ELAZIZ.ASSEBBANE" userId="af44cbbb-d77c-45ae-bf3f-17cd253b121b" providerId="ADAL" clId="{9124E342-7500-48D5-BF5B-0920EAD0209E}"/>
    <pc:docChg chg="custSel modSld">
      <pc:chgData name="ABDELAZIZ.ASSEBBANE" userId="af44cbbb-d77c-45ae-bf3f-17cd253b121b" providerId="ADAL" clId="{9124E342-7500-48D5-BF5B-0920EAD0209E}" dt="2025-09-13T20:41:56.579" v="70" actId="1076"/>
      <pc:docMkLst>
        <pc:docMk/>
      </pc:docMkLst>
      <pc:sldChg chg="modSp mod">
        <pc:chgData name="ABDELAZIZ.ASSEBBANE" userId="af44cbbb-d77c-45ae-bf3f-17cd253b121b" providerId="ADAL" clId="{9124E342-7500-48D5-BF5B-0920EAD0209E}" dt="2025-09-13T20:38:23.965" v="3" actId="20577"/>
        <pc:sldMkLst>
          <pc:docMk/>
          <pc:sldMk cId="3567832040" sldId="2147483567"/>
        </pc:sldMkLst>
        <pc:spChg chg="mod">
          <ac:chgData name="ABDELAZIZ.ASSEBBANE" userId="af44cbbb-d77c-45ae-bf3f-17cd253b121b" providerId="ADAL" clId="{9124E342-7500-48D5-BF5B-0920EAD0209E}" dt="2025-09-13T20:38:23.965" v="3" actId="20577"/>
          <ac:spMkLst>
            <pc:docMk/>
            <pc:sldMk cId="3567832040" sldId="2147483567"/>
            <ac:spMk id="16" creationId="{46746A8E-17B0-82BF-AA2A-E3A6E80172F6}"/>
          </ac:spMkLst>
        </pc:spChg>
      </pc:sldChg>
      <pc:sldChg chg="delSp modSp mod">
        <pc:chgData name="ABDELAZIZ.ASSEBBANE" userId="af44cbbb-d77c-45ae-bf3f-17cd253b121b" providerId="ADAL" clId="{9124E342-7500-48D5-BF5B-0920EAD0209E}" dt="2025-09-13T20:41:22.683" v="68" actId="1076"/>
        <pc:sldMkLst>
          <pc:docMk/>
          <pc:sldMk cId="3654356905" sldId="2147483596"/>
        </pc:sldMkLst>
        <pc:spChg chg="mod">
          <ac:chgData name="ABDELAZIZ.ASSEBBANE" userId="af44cbbb-d77c-45ae-bf3f-17cd253b121b" providerId="ADAL" clId="{9124E342-7500-48D5-BF5B-0920EAD0209E}" dt="2025-09-13T20:39:37.508" v="14" actId="1076"/>
          <ac:spMkLst>
            <pc:docMk/>
            <pc:sldMk cId="3654356905" sldId="2147483596"/>
            <ac:spMk id="26" creationId="{5A6E13B6-48CF-E828-1CE3-F510889B3475}"/>
          </ac:spMkLst>
        </pc:spChg>
        <pc:spChg chg="mod">
          <ac:chgData name="ABDELAZIZ.ASSEBBANE" userId="af44cbbb-d77c-45ae-bf3f-17cd253b121b" providerId="ADAL" clId="{9124E342-7500-48D5-BF5B-0920EAD0209E}" dt="2025-09-13T20:41:22.683" v="68" actId="1076"/>
          <ac:spMkLst>
            <pc:docMk/>
            <pc:sldMk cId="3654356905" sldId="2147483596"/>
            <ac:spMk id="33" creationId="{3BEB2FDD-17BB-2732-0C52-3739BF7A9659}"/>
          </ac:spMkLst>
        </pc:spChg>
        <pc:spChg chg="mod">
          <ac:chgData name="ABDELAZIZ.ASSEBBANE" userId="af44cbbb-d77c-45ae-bf3f-17cd253b121b" providerId="ADAL" clId="{9124E342-7500-48D5-BF5B-0920EAD0209E}" dt="2025-09-13T20:41:19.179" v="67" actId="1076"/>
          <ac:spMkLst>
            <pc:docMk/>
            <pc:sldMk cId="3654356905" sldId="2147483596"/>
            <ac:spMk id="35" creationId="{A2C18C71-6A33-B143-1504-94BBEADB16CC}"/>
          </ac:spMkLst>
        </pc:spChg>
        <pc:spChg chg="mod">
          <ac:chgData name="ABDELAZIZ.ASSEBBANE" userId="af44cbbb-d77c-45ae-bf3f-17cd253b121b" providerId="ADAL" clId="{9124E342-7500-48D5-BF5B-0920EAD0209E}" dt="2025-09-13T20:39:06.215" v="11" actId="1076"/>
          <ac:spMkLst>
            <pc:docMk/>
            <pc:sldMk cId="3654356905" sldId="2147483596"/>
            <ac:spMk id="54" creationId="{5A6E13B6-48CF-E828-1CE3-F510889B3475}"/>
          </ac:spMkLst>
        </pc:spChg>
        <pc:spChg chg="mod">
          <ac:chgData name="ABDELAZIZ.ASSEBBANE" userId="af44cbbb-d77c-45ae-bf3f-17cd253b121b" providerId="ADAL" clId="{9124E342-7500-48D5-BF5B-0920EAD0209E}" dt="2025-09-13T20:39:01.800" v="10" actId="1076"/>
          <ac:spMkLst>
            <pc:docMk/>
            <pc:sldMk cId="3654356905" sldId="2147483596"/>
            <ac:spMk id="57" creationId="{9DC24E7A-C759-D70C-4B5E-57312B042067}"/>
          </ac:spMkLst>
        </pc:spChg>
        <pc:spChg chg="mod">
          <ac:chgData name="ABDELAZIZ.ASSEBBANE" userId="af44cbbb-d77c-45ae-bf3f-17cd253b121b" providerId="ADAL" clId="{9124E342-7500-48D5-BF5B-0920EAD0209E}" dt="2025-09-13T20:39:01.800" v="10" actId="1076"/>
          <ac:spMkLst>
            <pc:docMk/>
            <pc:sldMk cId="3654356905" sldId="2147483596"/>
            <ac:spMk id="58" creationId="{A328255F-4DC0-ABF4-AE19-90443670F2DD}"/>
          </ac:spMkLst>
        </pc:spChg>
        <pc:spChg chg="mod">
          <ac:chgData name="ABDELAZIZ.ASSEBBANE" userId="af44cbbb-d77c-45ae-bf3f-17cd253b121b" providerId="ADAL" clId="{9124E342-7500-48D5-BF5B-0920EAD0209E}" dt="2025-09-13T20:39:01.800" v="10" actId="1076"/>
          <ac:spMkLst>
            <pc:docMk/>
            <pc:sldMk cId="3654356905" sldId="2147483596"/>
            <ac:spMk id="59" creationId="{262360AF-516E-0EE4-E95D-2327EB6A5598}"/>
          </ac:spMkLst>
        </pc:spChg>
        <pc:spChg chg="mod">
          <ac:chgData name="ABDELAZIZ.ASSEBBANE" userId="af44cbbb-d77c-45ae-bf3f-17cd253b121b" providerId="ADAL" clId="{9124E342-7500-48D5-BF5B-0920EAD0209E}" dt="2025-09-13T20:39:01.800" v="10" actId="1076"/>
          <ac:spMkLst>
            <pc:docMk/>
            <pc:sldMk cId="3654356905" sldId="2147483596"/>
            <ac:spMk id="60" creationId="{4C8E540E-290A-517F-09D6-D2F453FC91EF}"/>
          </ac:spMkLst>
        </pc:spChg>
        <pc:spChg chg="mod">
          <ac:chgData name="ABDELAZIZ.ASSEBBANE" userId="af44cbbb-d77c-45ae-bf3f-17cd253b121b" providerId="ADAL" clId="{9124E342-7500-48D5-BF5B-0920EAD0209E}" dt="2025-09-13T20:41:06.492" v="65" actId="20577"/>
          <ac:spMkLst>
            <pc:docMk/>
            <pc:sldMk cId="3654356905" sldId="2147483596"/>
            <ac:spMk id="61" creationId="{065A1F34-66DD-6B30-B6D6-CC68923B342C}"/>
          </ac:spMkLst>
        </pc:spChg>
        <pc:spChg chg="mod">
          <ac:chgData name="ABDELAZIZ.ASSEBBANE" userId="af44cbbb-d77c-45ae-bf3f-17cd253b121b" providerId="ADAL" clId="{9124E342-7500-48D5-BF5B-0920EAD0209E}" dt="2025-09-13T20:40:52.539" v="59" actId="20577"/>
          <ac:spMkLst>
            <pc:docMk/>
            <pc:sldMk cId="3654356905" sldId="2147483596"/>
            <ac:spMk id="62" creationId="{DC7608AB-D0B9-014D-E349-23C2462A5C3F}"/>
          </ac:spMkLst>
        </pc:spChg>
        <pc:spChg chg="mod">
          <ac:chgData name="ABDELAZIZ.ASSEBBANE" userId="af44cbbb-d77c-45ae-bf3f-17cd253b121b" providerId="ADAL" clId="{9124E342-7500-48D5-BF5B-0920EAD0209E}" dt="2025-09-13T20:41:01.250" v="63" actId="20577"/>
          <ac:spMkLst>
            <pc:docMk/>
            <pc:sldMk cId="3654356905" sldId="2147483596"/>
            <ac:spMk id="63" creationId="{1151A1B9-CEDF-B322-E1DA-C31D096CF78C}"/>
          </ac:spMkLst>
        </pc:spChg>
        <pc:spChg chg="mod">
          <ac:chgData name="ABDELAZIZ.ASSEBBANE" userId="af44cbbb-d77c-45ae-bf3f-17cd253b121b" providerId="ADAL" clId="{9124E342-7500-48D5-BF5B-0920EAD0209E}" dt="2025-09-13T20:40:57.410" v="61" actId="20577"/>
          <ac:spMkLst>
            <pc:docMk/>
            <pc:sldMk cId="3654356905" sldId="2147483596"/>
            <ac:spMk id="70" creationId="{B1147BBE-F73D-FC97-C5BB-39A3928FC767}"/>
          </ac:spMkLst>
        </pc:spChg>
        <pc:spChg chg="mod">
          <ac:chgData name="ABDELAZIZ.ASSEBBANE" userId="af44cbbb-d77c-45ae-bf3f-17cd253b121b" providerId="ADAL" clId="{9124E342-7500-48D5-BF5B-0920EAD0209E}" dt="2025-09-13T20:39:33.560" v="13" actId="1076"/>
          <ac:spMkLst>
            <pc:docMk/>
            <pc:sldMk cId="3654356905" sldId="2147483596"/>
            <ac:spMk id="74" creationId="{5A6E13B6-48CF-E828-1CE3-F510889B3475}"/>
          </ac:spMkLst>
        </pc:spChg>
        <pc:spChg chg="mod">
          <ac:chgData name="ABDELAZIZ.ASSEBBANE" userId="af44cbbb-d77c-45ae-bf3f-17cd253b121b" providerId="ADAL" clId="{9124E342-7500-48D5-BF5B-0920EAD0209E}" dt="2025-09-13T20:39:33.560" v="13" actId="1076"/>
          <ac:spMkLst>
            <pc:docMk/>
            <pc:sldMk cId="3654356905" sldId="2147483596"/>
            <ac:spMk id="75" creationId="{5A6E13B6-48CF-E828-1CE3-F510889B3475}"/>
          </ac:spMkLst>
        </pc:spChg>
        <pc:spChg chg="del">
          <ac:chgData name="ABDELAZIZ.ASSEBBANE" userId="af44cbbb-d77c-45ae-bf3f-17cd253b121b" providerId="ADAL" clId="{9124E342-7500-48D5-BF5B-0920EAD0209E}" dt="2025-09-13T20:38:47.796" v="9" actId="478"/>
          <ac:spMkLst>
            <pc:docMk/>
            <pc:sldMk cId="3654356905" sldId="2147483596"/>
            <ac:spMk id="77" creationId="{33447F08-FD33-4E99-B10D-86F717FCB2CC}"/>
          </ac:spMkLst>
        </pc:spChg>
        <pc:spChg chg="del">
          <ac:chgData name="ABDELAZIZ.ASSEBBANE" userId="af44cbbb-d77c-45ae-bf3f-17cd253b121b" providerId="ADAL" clId="{9124E342-7500-48D5-BF5B-0920EAD0209E}" dt="2025-09-13T20:38:45.063" v="6" actId="478"/>
          <ac:spMkLst>
            <pc:docMk/>
            <pc:sldMk cId="3654356905" sldId="2147483596"/>
            <ac:spMk id="78" creationId="{251D8E2B-4B2A-BFFD-2C8D-307059340050}"/>
          </ac:spMkLst>
        </pc:spChg>
        <pc:spChg chg="del">
          <ac:chgData name="ABDELAZIZ.ASSEBBANE" userId="af44cbbb-d77c-45ae-bf3f-17cd253b121b" providerId="ADAL" clId="{9124E342-7500-48D5-BF5B-0920EAD0209E}" dt="2025-09-13T20:38:46.559" v="8" actId="478"/>
          <ac:spMkLst>
            <pc:docMk/>
            <pc:sldMk cId="3654356905" sldId="2147483596"/>
            <ac:spMk id="79" creationId="{3F7152CF-34E6-6DCE-6ADA-72187871F43D}"/>
          </ac:spMkLst>
        </pc:spChg>
        <pc:spChg chg="del">
          <ac:chgData name="ABDELAZIZ.ASSEBBANE" userId="af44cbbb-d77c-45ae-bf3f-17cd253b121b" providerId="ADAL" clId="{9124E342-7500-48D5-BF5B-0920EAD0209E}" dt="2025-09-13T20:38:45.846" v="7" actId="478"/>
          <ac:spMkLst>
            <pc:docMk/>
            <pc:sldMk cId="3654356905" sldId="2147483596"/>
            <ac:spMk id="80" creationId="{310D7C41-B549-C51D-923E-D01C32A3F5A4}"/>
          </ac:spMkLst>
        </pc:spChg>
        <pc:spChg chg="mod">
          <ac:chgData name="ABDELAZIZ.ASSEBBANE" userId="af44cbbb-d77c-45ae-bf3f-17cd253b121b" providerId="ADAL" clId="{9124E342-7500-48D5-BF5B-0920EAD0209E}" dt="2025-09-13T20:40:47.172" v="57" actId="20577"/>
          <ac:spMkLst>
            <pc:docMk/>
            <pc:sldMk cId="3654356905" sldId="2147483596"/>
            <ac:spMk id="81" creationId="{61A71121-6E5F-9DE7-AC4F-C06C59D90C4B}"/>
          </ac:spMkLst>
        </pc:spChg>
        <pc:spChg chg="mod">
          <ac:chgData name="ABDELAZIZ.ASSEBBANE" userId="af44cbbb-d77c-45ae-bf3f-17cd253b121b" providerId="ADAL" clId="{9124E342-7500-48D5-BF5B-0920EAD0209E}" dt="2025-09-13T20:40:41.214" v="55" actId="20577"/>
          <ac:spMkLst>
            <pc:docMk/>
            <pc:sldMk cId="3654356905" sldId="2147483596"/>
            <ac:spMk id="82" creationId="{C0041B30-E4E1-62A7-BB5D-0B2C09D78EE3}"/>
          </ac:spMkLst>
        </pc:spChg>
        <pc:spChg chg="mod">
          <ac:chgData name="ABDELAZIZ.ASSEBBANE" userId="af44cbbb-d77c-45ae-bf3f-17cd253b121b" providerId="ADAL" clId="{9124E342-7500-48D5-BF5B-0920EAD0209E}" dt="2025-09-13T20:40:33.480" v="49" actId="20577"/>
          <ac:spMkLst>
            <pc:docMk/>
            <pc:sldMk cId="3654356905" sldId="2147483596"/>
            <ac:spMk id="84" creationId="{B143BD8B-D26F-B6FD-21B9-A26BBD94E5E8}"/>
          </ac:spMkLst>
        </pc:spChg>
        <pc:spChg chg="mod">
          <ac:chgData name="ABDELAZIZ.ASSEBBANE" userId="af44cbbb-d77c-45ae-bf3f-17cd253b121b" providerId="ADAL" clId="{9124E342-7500-48D5-BF5B-0920EAD0209E}" dt="2025-09-13T20:40:06.148" v="32" actId="20577"/>
          <ac:spMkLst>
            <pc:docMk/>
            <pc:sldMk cId="3654356905" sldId="2147483596"/>
            <ac:spMk id="85" creationId="{03003983-FDB1-38D5-5625-D434FB1F0FE3}"/>
          </ac:spMkLst>
        </pc:spChg>
        <pc:spChg chg="mod">
          <ac:chgData name="ABDELAZIZ.ASSEBBANE" userId="af44cbbb-d77c-45ae-bf3f-17cd253b121b" providerId="ADAL" clId="{9124E342-7500-48D5-BF5B-0920EAD0209E}" dt="2025-09-13T20:40:25.407" v="43" actId="20577"/>
          <ac:spMkLst>
            <pc:docMk/>
            <pc:sldMk cId="3654356905" sldId="2147483596"/>
            <ac:spMk id="86" creationId="{1E7C6315-685F-F557-7700-2B1AEDF55C5B}"/>
          </ac:spMkLst>
        </pc:spChg>
        <pc:spChg chg="mod">
          <ac:chgData name="ABDELAZIZ.ASSEBBANE" userId="af44cbbb-d77c-45ae-bf3f-17cd253b121b" providerId="ADAL" clId="{9124E342-7500-48D5-BF5B-0920EAD0209E}" dt="2025-09-13T20:40:13.790" v="38" actId="20577"/>
          <ac:spMkLst>
            <pc:docMk/>
            <pc:sldMk cId="3654356905" sldId="2147483596"/>
            <ac:spMk id="87" creationId="{9327764B-F8FC-3A3F-747A-4674DDDEB0D1}"/>
          </ac:spMkLst>
        </pc:spChg>
        <pc:spChg chg="mod">
          <ac:chgData name="ABDELAZIZ.ASSEBBANE" userId="af44cbbb-d77c-45ae-bf3f-17cd253b121b" providerId="ADAL" clId="{9124E342-7500-48D5-BF5B-0920EAD0209E}" dt="2025-09-13T20:39:58.718" v="26" actId="20577"/>
          <ac:spMkLst>
            <pc:docMk/>
            <pc:sldMk cId="3654356905" sldId="2147483596"/>
            <ac:spMk id="88" creationId="{B181AA94-1658-4B6B-C062-B776595739F5}"/>
          </ac:spMkLst>
        </pc:spChg>
        <pc:spChg chg="mod">
          <ac:chgData name="ABDELAZIZ.ASSEBBANE" userId="af44cbbb-d77c-45ae-bf3f-17cd253b121b" providerId="ADAL" clId="{9124E342-7500-48D5-BF5B-0920EAD0209E}" dt="2025-09-13T20:39:54.479" v="23" actId="20577"/>
          <ac:spMkLst>
            <pc:docMk/>
            <pc:sldMk cId="3654356905" sldId="2147483596"/>
            <ac:spMk id="89" creationId="{8D45F1B3-554F-F572-3F24-B51B0E4827EE}"/>
          </ac:spMkLst>
        </pc:spChg>
        <pc:spChg chg="mod">
          <ac:chgData name="ABDELAZIZ.ASSEBBANE" userId="af44cbbb-d77c-45ae-bf3f-17cd253b121b" providerId="ADAL" clId="{9124E342-7500-48D5-BF5B-0920EAD0209E}" dt="2025-09-13T20:40:36.937" v="52" actId="20577"/>
          <ac:spMkLst>
            <pc:docMk/>
            <pc:sldMk cId="3654356905" sldId="2147483596"/>
            <ac:spMk id="90" creationId="{B143BD8B-D26F-B6FD-21B9-A26BBD94E5E8}"/>
          </ac:spMkLst>
        </pc:spChg>
        <pc:spChg chg="mod">
          <ac:chgData name="ABDELAZIZ.ASSEBBANE" userId="af44cbbb-d77c-45ae-bf3f-17cd253b121b" providerId="ADAL" clId="{9124E342-7500-48D5-BF5B-0920EAD0209E}" dt="2025-09-13T20:40:09.959" v="35" actId="20577"/>
          <ac:spMkLst>
            <pc:docMk/>
            <pc:sldMk cId="3654356905" sldId="2147483596"/>
            <ac:spMk id="91" creationId="{03003983-FDB1-38D5-5625-D434FB1F0FE3}"/>
          </ac:spMkLst>
        </pc:spChg>
        <pc:spChg chg="mod">
          <ac:chgData name="ABDELAZIZ.ASSEBBANE" userId="af44cbbb-d77c-45ae-bf3f-17cd253b121b" providerId="ADAL" clId="{9124E342-7500-48D5-BF5B-0920EAD0209E}" dt="2025-09-13T20:40:29.290" v="46" actId="20577"/>
          <ac:spMkLst>
            <pc:docMk/>
            <pc:sldMk cId="3654356905" sldId="2147483596"/>
            <ac:spMk id="92" creationId="{1E7C6315-685F-F557-7700-2B1AEDF55C5B}"/>
          </ac:spMkLst>
        </pc:spChg>
        <pc:spChg chg="mod">
          <ac:chgData name="ABDELAZIZ.ASSEBBANE" userId="af44cbbb-d77c-45ae-bf3f-17cd253b121b" providerId="ADAL" clId="{9124E342-7500-48D5-BF5B-0920EAD0209E}" dt="2025-09-13T20:40:21.296" v="40" actId="20577"/>
          <ac:spMkLst>
            <pc:docMk/>
            <pc:sldMk cId="3654356905" sldId="2147483596"/>
            <ac:spMk id="93" creationId="{9327764B-F8FC-3A3F-747A-4674DDDEB0D1}"/>
          </ac:spMkLst>
        </pc:spChg>
        <pc:spChg chg="mod">
          <ac:chgData name="ABDELAZIZ.ASSEBBANE" userId="af44cbbb-d77c-45ae-bf3f-17cd253b121b" providerId="ADAL" clId="{9124E342-7500-48D5-BF5B-0920EAD0209E}" dt="2025-09-13T20:40:02.218" v="29" actId="20577"/>
          <ac:spMkLst>
            <pc:docMk/>
            <pc:sldMk cId="3654356905" sldId="2147483596"/>
            <ac:spMk id="94" creationId="{B181AA94-1658-4B6B-C062-B776595739F5}"/>
          </ac:spMkLst>
        </pc:spChg>
        <pc:spChg chg="mod">
          <ac:chgData name="ABDELAZIZ.ASSEBBANE" userId="af44cbbb-d77c-45ae-bf3f-17cd253b121b" providerId="ADAL" clId="{9124E342-7500-48D5-BF5B-0920EAD0209E}" dt="2025-09-13T20:39:48.600" v="20" actId="20577"/>
          <ac:spMkLst>
            <pc:docMk/>
            <pc:sldMk cId="3654356905" sldId="2147483596"/>
            <ac:spMk id="95" creationId="{8D45F1B3-554F-F572-3F24-B51B0E4827EE}"/>
          </ac:spMkLst>
        </pc:spChg>
        <pc:spChg chg="mod">
          <ac:chgData name="ABDELAZIZ.ASSEBBANE" userId="af44cbbb-d77c-45ae-bf3f-17cd253b121b" providerId="ADAL" clId="{9124E342-7500-48D5-BF5B-0920EAD0209E}" dt="2025-09-13T20:39:43.319" v="17" actId="20577"/>
          <ac:spMkLst>
            <pc:docMk/>
            <pc:sldMk cId="3654356905" sldId="2147483596"/>
            <ac:spMk id="96" creationId="{C0041B30-E4E1-62A7-BB5D-0B2C09D78EE3}"/>
          </ac:spMkLst>
        </pc:spChg>
        <pc:cxnChg chg="mod">
          <ac:chgData name="ABDELAZIZ.ASSEBBANE" userId="af44cbbb-d77c-45ae-bf3f-17cd253b121b" providerId="ADAL" clId="{9124E342-7500-48D5-BF5B-0920EAD0209E}" dt="2025-09-13T20:41:16.263" v="66" actId="14100"/>
          <ac:cxnSpMkLst>
            <pc:docMk/>
            <pc:sldMk cId="3654356905" sldId="2147483596"/>
            <ac:cxnSpMk id="36" creationId="{5C15E87B-C7C1-29B0-A8B5-84FE1CC0B840}"/>
          </ac:cxnSpMkLst>
        </pc:cxnChg>
        <pc:cxnChg chg="mod">
          <ac:chgData name="ABDELAZIZ.ASSEBBANE" userId="af44cbbb-d77c-45ae-bf3f-17cd253b121b" providerId="ADAL" clId="{9124E342-7500-48D5-BF5B-0920EAD0209E}" dt="2025-09-13T20:39:01.800" v="10" actId="1076"/>
          <ac:cxnSpMkLst>
            <pc:docMk/>
            <pc:sldMk cId="3654356905" sldId="2147483596"/>
            <ac:cxnSpMk id="53" creationId="{E3D0EE8E-56B7-7EA9-51A4-BCB95DF71898}"/>
          </ac:cxnSpMkLst>
        </pc:cxnChg>
      </pc:sldChg>
      <pc:sldChg chg="modSp mod">
        <pc:chgData name="ABDELAZIZ.ASSEBBANE" userId="af44cbbb-d77c-45ae-bf3f-17cd253b121b" providerId="ADAL" clId="{9124E342-7500-48D5-BF5B-0920EAD0209E}" dt="2025-09-13T20:41:56.579" v="70" actId="1076"/>
        <pc:sldMkLst>
          <pc:docMk/>
          <pc:sldMk cId="3003962902" sldId="2147483606"/>
        </pc:sldMkLst>
        <pc:picChg chg="mod">
          <ac:chgData name="ABDELAZIZ.ASSEBBANE" userId="af44cbbb-d77c-45ae-bf3f-17cd253b121b" providerId="ADAL" clId="{9124E342-7500-48D5-BF5B-0920EAD0209E}" dt="2025-09-13T20:41:56.579" v="70" actId="1076"/>
          <ac:picMkLst>
            <pc:docMk/>
            <pc:sldMk cId="3003962902" sldId="2147483606"/>
            <ac:picMk id="8" creationId="{00000000-0000-0000-0000-000000000000}"/>
          </ac:picMkLst>
        </pc:picChg>
      </pc:sldChg>
      <pc:sldChg chg="modSp mod">
        <pc:chgData name="ABDELAZIZ.ASSEBBANE" userId="af44cbbb-d77c-45ae-bf3f-17cd253b121b" providerId="ADAL" clId="{9124E342-7500-48D5-BF5B-0920EAD0209E}" dt="2025-09-13T20:41:52.171" v="69" actId="1076"/>
        <pc:sldMkLst>
          <pc:docMk/>
          <pc:sldMk cId="2037453974" sldId="2147483614"/>
        </pc:sldMkLst>
        <pc:picChg chg="mod">
          <ac:chgData name="ABDELAZIZ.ASSEBBANE" userId="af44cbbb-d77c-45ae-bf3f-17cd253b121b" providerId="ADAL" clId="{9124E342-7500-48D5-BF5B-0920EAD0209E}" dt="2025-09-13T20:41:52.171" v="69" actId="1076"/>
          <ac:picMkLst>
            <pc:docMk/>
            <pc:sldMk cId="2037453974" sldId="2147483614"/>
            <ac:picMk id="1026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rPr/>
              <a:pPr lvl="0" algn="r"/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438A04C-B41F-7838-78B3-3D96951EF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0B62CB5A-859C-B563-D729-79EC62450B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202CCB74-E705-99DB-6E14-4DAD82234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916761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rPr/>
              <a:pPr lvl="0" algn="r"/>
              <a:t>7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B11183D-87C1-0C8E-B5E7-5E8C4F65C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F659F6A1-E7DC-D614-AFE5-E184BA30619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9A4CC1C3-192A-B068-5F03-3729761849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251366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B11183D-87C1-0C8E-B5E7-5E8C4F65C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F659F6A1-E7DC-D614-AFE5-E184BA30619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9A4CC1C3-192A-B068-5F03-3729761849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251366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76FE3C33-25AE-AE3F-2986-5AD5EC8F17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51DCE21C-A7FB-E238-0F8D-D0C9B1BAE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4273373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438A04C-B41F-7838-78B3-3D96951EF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0B62CB5A-859C-B563-D729-79EC62450B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202CCB74-E705-99DB-6E14-4DAD82234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916761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76FE3C33-25AE-AE3F-2986-5AD5EC8F17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51DCE21C-A7FB-E238-0F8D-D0C9B1BAE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4273373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438A04C-B41F-7838-78B3-3D96951EF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0B62CB5A-859C-B563-D729-79EC62450B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202CCB74-E705-99DB-6E14-4DAD82234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916761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76FE3C33-25AE-AE3F-2986-5AD5EC8F17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51DCE21C-A7FB-E238-0F8D-D0C9B1BAE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4273373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2234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18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22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17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1.xml"/><Relationship Id="rId16" Type="http://schemas.openxmlformats.org/officeDocument/2006/relationships/slideLayout" Target="../slideLayouts/slideLayout135.xml"/><Relationship Id="rId20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29.xml"/><Relationship Id="rId19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4074" r:id="rId27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3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6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4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3.xml"/><Relationship Id="rId5" Type="http://schemas.openxmlformats.org/officeDocument/2006/relationships/image" Target="../media/image49.png"/><Relationship Id="rId4" Type="http://schemas.microsoft.com/office/2007/relationships/hdphoto" Target="../media/hdphoto4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48.png"/><Relationship Id="rId7" Type="http://schemas.microsoft.com/office/2007/relationships/hdphoto" Target="../media/hdphoto5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microsoft.com/office/2007/relationships/hdphoto" Target="../media/hdphoto4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microsoft.com/office/2007/relationships/hdphoto" Target="../media/hdphoto6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49.png"/><Relationship Id="rId4" Type="http://schemas.microsoft.com/office/2007/relationships/hdphoto" Target="../media/hdphoto4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48.png"/><Relationship Id="rId7" Type="http://schemas.microsoft.com/office/2007/relationships/hdphoto" Target="../media/hdphoto6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49.png"/><Relationship Id="rId4" Type="http://schemas.microsoft.com/office/2007/relationships/hdphoto" Target="../media/hdphoto4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2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microsoft.com/office/2007/relationships/hdphoto" Target="../media/hdphoto4.wdp"/><Relationship Id="rId5" Type="http://schemas.openxmlformats.org/officeDocument/2006/relationships/image" Target="../media/image48.png"/><Relationship Id="rId4" Type="http://schemas.microsoft.com/office/2007/relationships/hdphoto" Target="../media/hdphoto1.wdp"/><Relationship Id="rId9" Type="http://schemas.microsoft.com/office/2007/relationships/hdphoto" Target="../media/hdphoto7.wdp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8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9.png"/><Relationship Id="rId5" Type="http://schemas.microsoft.com/office/2007/relationships/hdphoto" Target="../media/hdphoto4.wdp"/><Relationship Id="rId4" Type="http://schemas.openxmlformats.org/officeDocument/2006/relationships/image" Target="../media/image48.png"/><Relationship Id="rId9" Type="http://schemas.openxmlformats.org/officeDocument/2006/relationships/image" Target="../media/image51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2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6" Type="http://schemas.microsoft.com/office/2007/relationships/hdphoto" Target="../media/hdphoto4.wdp"/><Relationship Id="rId5" Type="http://schemas.openxmlformats.org/officeDocument/2006/relationships/image" Target="../media/image48.png"/><Relationship Id="rId4" Type="http://schemas.microsoft.com/office/2007/relationships/hdphoto" Target="../media/hdphoto1.wdp"/><Relationship Id="rId9" Type="http://schemas.microsoft.com/office/2007/relationships/hdphoto" Target="../media/hdphoto8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8.png"/><Relationship Id="rId7" Type="http://schemas.openxmlformats.org/officeDocument/2006/relationships/image" Target="../media/image5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9.png"/><Relationship Id="rId5" Type="http://schemas.microsoft.com/office/2007/relationships/hdphoto" Target="../media/hdphoto4.wdp"/><Relationship Id="rId4" Type="http://schemas.openxmlformats.org/officeDocument/2006/relationships/image" Target="../media/image48.png"/><Relationship Id="rId9" Type="http://schemas.microsoft.com/office/2007/relationships/hdphoto" Target="../media/hdphoto8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2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Relationship Id="rId6" Type="http://schemas.microsoft.com/office/2007/relationships/hdphoto" Target="../media/hdphoto4.wdp"/><Relationship Id="rId5" Type="http://schemas.openxmlformats.org/officeDocument/2006/relationships/image" Target="../media/image48.png"/><Relationship Id="rId4" Type="http://schemas.microsoft.com/office/2007/relationships/hdphoto" Target="../media/hdphoto1.wdp"/><Relationship Id="rId9" Type="http://schemas.microsoft.com/office/2007/relationships/hdphoto" Target="../media/hdphoto9.wdp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38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9.png"/><Relationship Id="rId5" Type="http://schemas.microsoft.com/office/2007/relationships/hdphoto" Target="../media/hdphoto4.wdp"/><Relationship Id="rId4" Type="http://schemas.openxmlformats.org/officeDocument/2006/relationships/image" Target="../media/image48.png"/><Relationship Id="rId9" Type="http://schemas.openxmlformats.org/officeDocument/2006/relationships/image" Target="../media/image51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31.gi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27.png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gif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Séance 4 </a:t>
            </a: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843309"/>
            <a:ext cx="6803967" cy="24622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>
                <a:solidFill>
                  <a:schemeClr val="bg1"/>
                </a:solidFill>
              </a:rPr>
              <a:t>Rebrassage : réviser les acquis des trois séances de remédiation.</a:t>
            </a: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1385033" y="3736011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8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228233" y="2965728"/>
            <a:ext cx="4884125" cy="522597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 smtClean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Palier                                                </a:t>
            </a:r>
            <a:r>
              <a:rPr lang="fr-FR" sz="2000" b="1" i="0" u="none" strike="noStrike" kern="0" cap="none" spc="0" baseline="0" dirty="0" smtClean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Semaine    2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385023" y="3052999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74844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4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5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355327" y="1320256"/>
            <a:ext cx="1123203" cy="346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i="0" u="none" strike="noStrike" kern="0" cap="none" spc="0" baseline="0" dirty="0" smtClean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1800" b="1" i="0" u="none" strike="noStrike" kern="0" cap="none" spc="0" baseline="0" dirty="0">
              <a:solidFill>
                <a:srgbClr val="FCBF18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359" y="1681290"/>
            <a:ext cx="3536149" cy="1792076"/>
          </a:xfrm>
          <a:prstGeom prst="rect">
            <a:avLst/>
          </a:prstGeom>
        </p:spPr>
      </p:pic>
      <p:sp>
        <p:nvSpPr>
          <p:cNvPr id="30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088863"/>
            <a:ext cx="2332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4644253" y="3040877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7832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participe activement. Je lève la main pour participer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l’enseignant parle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d’autres camarades répondent à l’enseignant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Si quelque chose n’est pas clair, je pose des questions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fais mes devoirs en classe et à la maison avec sérieux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</a:t>
            </a:r>
          </a:p>
        </p:txBody>
      </p:sp>
    </p:spTree>
    <p:extLst>
      <p:ext uri="{BB962C8B-B14F-4D97-AF65-F5344CB8AC3E}">
        <p14:creationId xmlns:p14="http://schemas.microsoft.com/office/powerpoint/2010/main" val="1096309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018F9-6958-071B-2EC9-5E1A5FEC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687636AC-B22C-F664-41D5-C1352093478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3146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15365-0546-B1B2-24DA-EB1FCE69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387CC0-A0EF-FB69-FFD6-2A5B1CC004C9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4">
            <a:extLst>
              <a:ext uri="{FF2B5EF4-FFF2-40B4-BE49-F238E27FC236}">
                <a16:creationId xmlns:a16="http://schemas.microsoft.com/office/drawing/2014/main" id="{0493BF71-6AA9-53B4-992B-1C40DB14F634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MA" sz="1400" b="1" dirty="0">
                <a:solidFill>
                  <a:srgbClr val="E7E6E6">
                    <a:lumMod val="50000"/>
                  </a:srgbClr>
                </a:solidFill>
                <a:latin typeface="Calibri"/>
              </a:rPr>
              <a:t>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Dans cette séance de rebrassage, nous allons réviser les sons suivants :</a:t>
            </a:r>
            <a:endParaRPr sz="1400" b="1" dirty="0">
              <a:solidFill>
                <a:srgbClr val="E7E6E6">
                  <a:lumMod val="50000"/>
                </a:srgbClr>
              </a:solidFill>
              <a:latin typeface="Calibri"/>
            </a:endParaRPr>
          </a:p>
        </p:txBody>
      </p:sp>
      <p:pic>
        <p:nvPicPr>
          <p:cNvPr id="9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Google Shape;2054;p38">
            <a:extLst>
              <a:ext uri="{FF2B5EF4-FFF2-40B4-BE49-F238E27FC236}">
                <a16:creationId xmlns:a16="http://schemas.microsoft.com/office/drawing/2014/main" id="{609899CE-F99E-F746-A9BE-2F7FA09A8C19}"/>
              </a:ext>
            </a:extLst>
          </p:cNvPr>
          <p:cNvSpPr/>
          <p:nvPr/>
        </p:nvSpPr>
        <p:spPr>
          <a:xfrm>
            <a:off x="804232" y="1629177"/>
            <a:ext cx="8075364" cy="143243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dirty="0"/>
              <a:t>Lire sans fautes des mots contenant le son « g » et « j ».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dirty="0"/>
              <a:t>Lire avec précision des mots contenant le son « s » ou « z ».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dirty="0"/>
              <a:t>Lire des mots avec les finales «-elle», «-</a:t>
            </a:r>
            <a:r>
              <a:rPr lang="fr-FR" b="1" dirty="0" err="1"/>
              <a:t>ette</a:t>
            </a:r>
            <a:r>
              <a:rPr lang="fr-FR" b="1" dirty="0"/>
              <a:t>», «-erre» et «-esse».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AEDD162-E6BB-F426-E579-E88A97981E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21" y="1942620"/>
            <a:ext cx="805544" cy="80554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1602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EE245-6070-C707-0223-15A94841B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A3326C2E-C15E-6AE8-32C2-95D0EC76203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Vous allez passer au tableau, à tour de rôle, pour lire ces syllabes à haute voix.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822B8D9-AB1B-3667-50D6-EDBC8871E269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En cas de difficulté, apporter un feedback immédiat et rappeler les règles déjà apprises.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196" y="2258458"/>
            <a:ext cx="8888801" cy="749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97844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BDF41-0C20-BC4B-9A62-5BA945F91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1E3A2182-0366-3C81-221C-968F24A94A6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Travail en binôme : un élève lit correctement le mot et l’autre corrige si c’est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nécessaire.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F442E715-1E46-D0EF-DA9A-0DF8E1A8CFB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Encourager les élèves à se corriger mutuellement. Inverser les rôles . 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098" y="2236424"/>
            <a:ext cx="8939154" cy="793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08725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DA0BE-2047-3413-0F67-21C6D2545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D4502F26-7A17-ADCA-30CB-2C00740BC030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55949F89-3F13-72D2-C9A0-35B61ACE3327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Lisez ces syllabes à haute voix. Travaillez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individuellement.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C57B0EE0-DD5D-09C7-D6F7-46AE0389FABF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Désigner quelques élèves au hasard. Apporter un feedback immédiat.</a:t>
            </a:r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0170" y="2245905"/>
            <a:ext cx="8848725" cy="76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92267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EE245-6070-C707-0223-15A94841B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A3326C2E-C15E-6AE8-32C2-95D0EC76203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Vous allez passer au tableau, à tour de rôle, pour lire ces mots à haute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voix.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822B8D9-AB1B-3667-50D6-EDBC8871E269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En cas de difficulté, apporter un feedback immédiat et rappeler les règles déjà apprises .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1456" y="1355075"/>
            <a:ext cx="4219881" cy="2291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97844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BDF41-0C20-BC4B-9A62-5BA945F91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1E3A2182-0366-3C81-221C-968F24A94A6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Travail en binôme : un élève lit correctement le mot et l’autre lit la syllabe déjà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vue.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F442E715-1E46-D0EF-DA9A-0DF8E1A8CFB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Encourager les élèves à se corriger mutuellement. Inverser les rôles . 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2827" y="1443211"/>
            <a:ext cx="4136990" cy="214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08725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DA0BE-2047-3413-0F67-21C6D2545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D4502F26-7A17-ADCA-30CB-2C00740BC030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55949F89-3F13-72D2-C9A0-35B61ACE3327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Lisez ces mots à haute voix. Travaillez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individuellement.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C57B0EE0-DD5D-09C7-D6F7-46AE0389FABF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Désigner quelques élèves au hasard. Apporter un feedback immédiat .</a:t>
            </a:r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45410" y="1483146"/>
            <a:ext cx="4064709" cy="2197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92267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4618698" y="3375039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3139669" y="1847745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7963638" y="1585283"/>
            <a:ext cx="782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b="1" dirty="0" err="1">
                <a:solidFill>
                  <a:schemeClr val="accent6"/>
                </a:solidFill>
              </a:rPr>
              <a:t>Post-test</a:t>
            </a:r>
            <a:endParaRPr lang="fr-FR" sz="1200" b="1" dirty="0">
              <a:solidFill>
                <a:schemeClr val="accent6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590121" y="1490864"/>
            <a:ext cx="1436644" cy="941530"/>
            <a:chOff x="1009299" y="2088744"/>
            <a:chExt cx="914400" cy="1332212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9299" y="2088744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50" dirty="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</p:cNvCxnSpPr>
            <p:nvPr/>
          </p:nvCxnSpPr>
          <p:spPr>
            <a:xfrm>
              <a:off x="1466499" y="2850185"/>
              <a:ext cx="0" cy="570771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4464527" y="1672479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3970171" y="1201225"/>
            <a:ext cx="1136084" cy="476674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Révision</a:t>
            </a:r>
            <a:endParaRPr lang="fr-FR" sz="1350" dirty="0"/>
          </a:p>
        </p:txBody>
      </p: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période de remédiation 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1046653" y="960787"/>
            <a:ext cx="2761340" cy="943408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Rebrassage : </a:t>
            </a:r>
            <a:r>
              <a:rPr lang="fr-FR" sz="1200" dirty="0"/>
              <a:t>consolider et réviser les acquis travaillés lors des trois séances de remédiation.</a:t>
            </a:r>
            <a:endParaRPr lang="fr-FR" sz="1200" b="1" dirty="0">
              <a:solidFill>
                <a:schemeClr val="tx1"/>
              </a:solidFill>
            </a:endParaRPr>
          </a:p>
        </p:txBody>
      </p:sp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 flipH="1">
            <a:off x="6167556" y="1504584"/>
            <a:ext cx="37692" cy="848364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319480" y="1031278"/>
            <a:ext cx="1608037" cy="481693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Consolidation</a:t>
            </a:r>
            <a:endParaRPr lang="fr-FR" sz="1350" dirty="0"/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825781" y="4265483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Palier 2</a:t>
            </a:r>
            <a:endParaRPr lang="fr-FR" sz="1350" dirty="0"/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644033" y="3642900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45"/>
          <p:cNvSpPr txBox="1"/>
          <p:nvPr/>
        </p:nvSpPr>
        <p:spPr>
          <a:xfrm>
            <a:off x="5771397" y="3009641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7" name="ZoneTexte 46"/>
          <p:cNvSpPr txBox="1"/>
          <p:nvPr/>
        </p:nvSpPr>
        <p:spPr>
          <a:xfrm>
            <a:off x="5771397" y="223309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8" name="Pentagon 3">
            <a:extLst>
              <a:ext uri="{FF2B5EF4-FFF2-40B4-BE49-F238E27FC236}">
                <a16:creationId xmlns:a16="http://schemas.microsoft.com/office/drawing/2014/main" id="{9DC24E7A-C759-D70C-4B5E-57312B042067}"/>
              </a:ext>
            </a:extLst>
          </p:cNvPr>
          <p:cNvSpPr/>
          <p:nvPr/>
        </p:nvSpPr>
        <p:spPr>
          <a:xfrm>
            <a:off x="513745" y="2386401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50" name="Chevron 5">
            <a:extLst>
              <a:ext uri="{FF2B5EF4-FFF2-40B4-BE49-F238E27FC236}">
                <a16:creationId xmlns:a16="http://schemas.microsoft.com/office/drawing/2014/main" id="{A328255F-4DC0-ABF4-AE19-90443670F2DD}"/>
              </a:ext>
            </a:extLst>
          </p:cNvPr>
          <p:cNvSpPr/>
          <p:nvPr/>
        </p:nvSpPr>
        <p:spPr>
          <a:xfrm>
            <a:off x="1529185" y="2386401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52" name="Pentagon 3">
            <a:extLst>
              <a:ext uri="{FF2B5EF4-FFF2-40B4-BE49-F238E27FC236}">
                <a16:creationId xmlns:a16="http://schemas.microsoft.com/office/drawing/2014/main" id="{262360AF-516E-0EE4-E95D-2327EB6A5598}"/>
              </a:ext>
            </a:extLst>
          </p:cNvPr>
          <p:cNvSpPr/>
          <p:nvPr/>
        </p:nvSpPr>
        <p:spPr>
          <a:xfrm>
            <a:off x="883278" y="2386401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56" name="Pentagon 3">
            <a:extLst>
              <a:ext uri="{FF2B5EF4-FFF2-40B4-BE49-F238E27FC236}">
                <a16:creationId xmlns:a16="http://schemas.microsoft.com/office/drawing/2014/main" id="{4C8E540E-290A-517F-09D6-D2F453FC91EF}"/>
              </a:ext>
            </a:extLst>
          </p:cNvPr>
          <p:cNvSpPr/>
          <p:nvPr/>
        </p:nvSpPr>
        <p:spPr>
          <a:xfrm>
            <a:off x="1224484" y="2386401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64" name="Pentagon 3">
            <a:extLst>
              <a:ext uri="{FF2B5EF4-FFF2-40B4-BE49-F238E27FC236}">
                <a16:creationId xmlns:a16="http://schemas.microsoft.com/office/drawing/2014/main" id="{065A1F34-66DD-6B30-B6D6-CC68923B342C}"/>
              </a:ext>
            </a:extLst>
          </p:cNvPr>
          <p:cNvSpPr/>
          <p:nvPr/>
        </p:nvSpPr>
        <p:spPr>
          <a:xfrm>
            <a:off x="1939114" y="2386401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Chevron 5">
            <a:extLst>
              <a:ext uri="{FF2B5EF4-FFF2-40B4-BE49-F238E27FC236}">
                <a16:creationId xmlns:a16="http://schemas.microsoft.com/office/drawing/2014/main" id="{DC7608AB-D0B9-014D-E349-23C2462A5C3F}"/>
              </a:ext>
            </a:extLst>
          </p:cNvPr>
          <p:cNvSpPr/>
          <p:nvPr/>
        </p:nvSpPr>
        <p:spPr>
          <a:xfrm>
            <a:off x="2993969" y="2386401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Pentagon 3">
            <a:extLst>
              <a:ext uri="{FF2B5EF4-FFF2-40B4-BE49-F238E27FC236}">
                <a16:creationId xmlns:a16="http://schemas.microsoft.com/office/drawing/2014/main" id="{1151A1B9-CEDF-B322-E1DA-C31D096CF78C}"/>
              </a:ext>
            </a:extLst>
          </p:cNvPr>
          <p:cNvSpPr/>
          <p:nvPr/>
        </p:nvSpPr>
        <p:spPr>
          <a:xfrm>
            <a:off x="2305904" y="2386401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Pentagon 3">
            <a:extLst>
              <a:ext uri="{FF2B5EF4-FFF2-40B4-BE49-F238E27FC236}">
                <a16:creationId xmlns:a16="http://schemas.microsoft.com/office/drawing/2014/main" id="{B1147BBE-F73D-FC97-C5BB-39A3928FC767}"/>
              </a:ext>
            </a:extLst>
          </p:cNvPr>
          <p:cNvSpPr/>
          <p:nvPr/>
        </p:nvSpPr>
        <p:spPr>
          <a:xfrm>
            <a:off x="2689268" y="2386401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Pentagon 3">
            <a:extLst>
              <a:ext uri="{FF2B5EF4-FFF2-40B4-BE49-F238E27FC236}">
                <a16:creationId xmlns:a16="http://schemas.microsoft.com/office/drawing/2014/main" id="{33447F08-FD33-4E99-B10D-86F717FCB2CC}"/>
              </a:ext>
            </a:extLst>
          </p:cNvPr>
          <p:cNvSpPr/>
          <p:nvPr/>
        </p:nvSpPr>
        <p:spPr>
          <a:xfrm>
            <a:off x="3412296" y="2386401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Chevron 5">
            <a:extLst>
              <a:ext uri="{FF2B5EF4-FFF2-40B4-BE49-F238E27FC236}">
                <a16:creationId xmlns:a16="http://schemas.microsoft.com/office/drawing/2014/main" id="{251D8E2B-4B2A-BFFD-2C8D-307059340050}"/>
              </a:ext>
            </a:extLst>
          </p:cNvPr>
          <p:cNvSpPr/>
          <p:nvPr/>
        </p:nvSpPr>
        <p:spPr>
          <a:xfrm>
            <a:off x="4438389" y="2386401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Pentagon 3">
            <a:extLst>
              <a:ext uri="{FF2B5EF4-FFF2-40B4-BE49-F238E27FC236}">
                <a16:creationId xmlns:a16="http://schemas.microsoft.com/office/drawing/2014/main" id="{3F7152CF-34E6-6DCE-6ADA-72187871F43D}"/>
              </a:ext>
            </a:extLst>
          </p:cNvPr>
          <p:cNvSpPr/>
          <p:nvPr/>
        </p:nvSpPr>
        <p:spPr>
          <a:xfrm>
            <a:off x="3775283" y="2386401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Pentagon 3">
            <a:extLst>
              <a:ext uri="{FF2B5EF4-FFF2-40B4-BE49-F238E27FC236}">
                <a16:creationId xmlns:a16="http://schemas.microsoft.com/office/drawing/2014/main" id="{310D7C41-B549-C51D-923E-D01C32A3F5A4}"/>
              </a:ext>
            </a:extLst>
          </p:cNvPr>
          <p:cNvSpPr/>
          <p:nvPr/>
        </p:nvSpPr>
        <p:spPr>
          <a:xfrm>
            <a:off x="4132952" y="2380202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Pentagon 3">
            <a:extLst>
              <a:ext uri="{FF2B5EF4-FFF2-40B4-BE49-F238E27FC236}">
                <a16:creationId xmlns:a16="http://schemas.microsoft.com/office/drawing/2014/main" id="{61A71121-6E5F-9DE7-AC4F-C06C59D90C4B}"/>
              </a:ext>
            </a:extLst>
          </p:cNvPr>
          <p:cNvSpPr/>
          <p:nvPr/>
        </p:nvSpPr>
        <p:spPr>
          <a:xfrm>
            <a:off x="4922172" y="2400633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5333658" y="2400633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798023" y="2385093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13463" y="2385093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167556" y="2385093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8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08762" y="2385093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9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350425" y="2385093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19958" y="2385093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1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01219" y="3013341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16659" y="3013341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170752" y="3013341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4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11958" y="3013341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5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353621" y="3013341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6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23154" y="3013341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7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8140969" y="2391204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8" name="Straight Connector 50">
            <a:extLst>
              <a:ext uri="{FF2B5EF4-FFF2-40B4-BE49-F238E27FC236}">
                <a16:creationId xmlns:a16="http://schemas.microsoft.com/office/drawing/2014/main" id="{F4034310-1B9D-C2F7-39B0-8DB765CB65EE}"/>
              </a:ext>
            </a:extLst>
          </p:cNvPr>
          <p:cNvCxnSpPr>
            <a:cxnSpLocks/>
          </p:cNvCxnSpPr>
          <p:nvPr/>
        </p:nvCxnSpPr>
        <p:spPr>
          <a:xfrm flipV="1">
            <a:off x="2071187" y="3464652"/>
            <a:ext cx="2" cy="476915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045695" y="3967261"/>
            <a:ext cx="1177124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Test de </a:t>
            </a:r>
          </a:p>
          <a:p>
            <a:pPr algn="ctr"/>
            <a:r>
              <a:rPr lang="fr-FR" sz="1200" b="1" dirty="0">
                <a:solidFill>
                  <a:schemeClr val="accent6"/>
                </a:solidFill>
              </a:rPr>
              <a:t>validation</a:t>
            </a:r>
          </a:p>
        </p:txBody>
      </p:sp>
    </p:spTree>
    <p:extLst>
      <p:ext uri="{BB962C8B-B14F-4D97-AF65-F5344CB8AC3E}">
        <p14:creationId xmlns:p14="http://schemas.microsoft.com/office/powerpoint/2010/main" val="3654356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20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844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D08B7-1D82-57FF-BA44-38D103AF1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D808B09-7AAA-D393-ABEA-D2C48EA3246F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093C35-E476-0C4E-F5EA-C158CD01716E}"/>
              </a:ext>
            </a:extLst>
          </p:cNvPr>
          <p:cNvSpPr/>
          <p:nvPr/>
        </p:nvSpPr>
        <p:spPr>
          <a:xfrm>
            <a:off x="0" y="2286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833A384D-12A6-564E-6183-72C48DB6B0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4">
            <a:extLst>
              <a:ext uri="{FF2B5EF4-FFF2-40B4-BE49-F238E27FC236}">
                <a16:creationId xmlns:a16="http://schemas.microsoft.com/office/drawing/2014/main" id="{5813BC51-4705-8AD6-3422-AF023D852BD5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MA" sz="1400" b="1" dirty="0">
                <a:solidFill>
                  <a:srgbClr val="E7E6E6">
                    <a:lumMod val="50000"/>
                  </a:srgbClr>
                </a:solidFill>
                <a:latin typeface="Calibri"/>
              </a:rPr>
              <a:t>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Dans cette séance de rebrassage, nous allons réviser les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leçons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 suivantes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:</a:t>
            </a:r>
            <a:endParaRPr sz="1400" b="1" dirty="0">
              <a:solidFill>
                <a:srgbClr val="E7E6E6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5" name="Google Shape;2054;p38">
            <a:extLst>
              <a:ext uri="{FF2B5EF4-FFF2-40B4-BE49-F238E27FC236}">
                <a16:creationId xmlns:a16="http://schemas.microsoft.com/office/drawing/2014/main" id="{2BBC63ED-C258-8863-E7C5-985275FEC15D}"/>
              </a:ext>
            </a:extLst>
          </p:cNvPr>
          <p:cNvSpPr/>
          <p:nvPr/>
        </p:nvSpPr>
        <p:spPr>
          <a:xfrm>
            <a:off x="1208314" y="1958786"/>
            <a:ext cx="7197556" cy="143243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Identifier les relations entre les </a:t>
            </a:r>
            <a:r>
              <a:rPr 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personnages. </a:t>
            </a:r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Identifier l’action d’un </a:t>
            </a:r>
            <a:r>
              <a:rPr 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personnage.</a:t>
            </a:r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Identifier ce que cherche un </a:t>
            </a:r>
            <a:r>
              <a:rPr 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personnage.</a:t>
            </a:r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0C7388A-7A95-9DE8-7B5B-CACCA69DD5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23" y="2272229"/>
            <a:ext cx="805544" cy="805544"/>
          </a:xfrm>
          <a:prstGeom prst="rect">
            <a:avLst/>
          </a:prstGeom>
          <a:ln>
            <a:noFill/>
          </a:ln>
        </p:spPr>
      </p:pic>
      <p:pic>
        <p:nvPicPr>
          <p:cNvPr id="9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96058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C4C15-50A3-521F-D168-AAF18A0DC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E7D62BDC-2F97-6567-625E-89BFBAEB4F07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Regardez l’image puis lisez silencieusement le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texte.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2731F3E3-5E4E-0864-DB34-F6B770EEE200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Demander aux élèves de chercher les </a:t>
            </a:r>
            <a:r>
              <a:rPr lang="fr-FR" sz="1400" dirty="0" smtClean="0"/>
              <a:t>personnages</a:t>
            </a:r>
            <a:r>
              <a:rPr lang="fr-FR" sz="1400" dirty="0"/>
              <a:t>.</a:t>
            </a:r>
            <a:endParaRPr lang="fr-FR" sz="1400" dirty="0"/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331B3A2F-6932-F0BC-53A1-F54077D60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70557" y="1614326"/>
            <a:ext cx="5770429" cy="2584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88229" y="1877516"/>
            <a:ext cx="28098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3745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4FACA-547E-8BD3-EAC0-8ED6AE58E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11">
            <a:extLst>
              <a:ext uri="{FF2B5EF4-FFF2-40B4-BE49-F238E27FC236}">
                <a16:creationId xmlns:a16="http://schemas.microsoft.com/office/drawing/2014/main" id="{A38A98EF-5B13-8C82-A68D-DABDC0992474}"/>
              </a:ext>
            </a:extLst>
          </p:cNvPr>
          <p:cNvSpPr txBox="1"/>
          <p:nvPr/>
        </p:nvSpPr>
        <p:spPr>
          <a:xfrm>
            <a:off x="594323" y="35634"/>
            <a:ext cx="84215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Répondez à la question suivante 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A5AAA2AE-F5C8-22F0-CD9E-A2D566720CE3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Lire la question à </a:t>
            </a:r>
            <a:r>
              <a:rPr lang="fr-FR" sz="1400" dirty="0" smtClean="0"/>
              <a:t>haute voix</a:t>
            </a:r>
            <a:r>
              <a:rPr lang="fr-FR" sz="1400" dirty="0"/>
              <a:t>, </a:t>
            </a:r>
            <a:r>
              <a:rPr lang="fr-FR" sz="1400" dirty="0"/>
              <a:t>pointer les mots importants dans la </a:t>
            </a:r>
            <a:r>
              <a:rPr lang="fr-FR" sz="1400" dirty="0" smtClean="0"/>
              <a:t>question. </a:t>
            </a:r>
            <a:endParaRPr lang="fr-FR" sz="1400" dirty="0"/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70557" y="1893777"/>
            <a:ext cx="5770429" cy="2584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88229" y="1877516"/>
            <a:ext cx="28098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94911" y="891167"/>
            <a:ext cx="6323682" cy="8265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0396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32925-9ECD-B1E5-39DF-5EEFB6555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11">
            <a:extLst>
              <a:ext uri="{FF2B5EF4-FFF2-40B4-BE49-F238E27FC236}">
                <a16:creationId xmlns:a16="http://schemas.microsoft.com/office/drawing/2014/main" id="{983833B7-E326-4E09-3C2D-5DFEBF0DDF1C}"/>
              </a:ext>
            </a:extLst>
          </p:cNvPr>
          <p:cNvSpPr txBox="1"/>
          <p:nvPr/>
        </p:nvSpPr>
        <p:spPr>
          <a:xfrm>
            <a:off x="594323" y="35634"/>
            <a:ext cx="84215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Réponse attendue 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2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5422" y="1926545"/>
            <a:ext cx="5770429" cy="2584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88229" y="1877516"/>
            <a:ext cx="28098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94911" y="891167"/>
            <a:ext cx="6323682" cy="8265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E453280-5772-E46A-6B38-E769ADB9E40C}"/>
              </a:ext>
            </a:extLst>
          </p:cNvPr>
          <p:cNvSpPr txBox="1"/>
          <p:nvPr/>
        </p:nvSpPr>
        <p:spPr>
          <a:xfrm>
            <a:off x="1101035" y="1302640"/>
            <a:ext cx="4278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 </a:t>
            </a:r>
            <a:r>
              <a:rPr lang="fr-FR" b="1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matin, </a:t>
            </a:r>
            <a:r>
              <a:rPr lang="fr-FR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Nawal va au collège.</a:t>
            </a:r>
          </a:p>
        </p:txBody>
      </p:sp>
      <p:pic>
        <p:nvPicPr>
          <p:cNvPr id="22" name="Encre 12">
            <a:extLst>
              <a:ext uri="{FF2B5EF4-FFF2-40B4-BE49-F238E27FC236}">
                <a16:creationId xmlns:a16="http://schemas.microsoft.com/office/drawing/2014/main" id="{E2470B03-9DD5-C066-71E1-21EAE202DAE5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2108513" y="1833105"/>
            <a:ext cx="1405868" cy="40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23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9B900-4E3D-A5D4-387A-52AF4A1E1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Répondez aux questions suivantes 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5422" y="1926545"/>
            <a:ext cx="5770429" cy="2584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88229" y="1877516"/>
            <a:ext cx="28098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13833" y="835389"/>
            <a:ext cx="5071835" cy="850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5536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45B6A-3C14-8886-9496-37529648A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1A41B901-3610-3B66-4D75-0924F1B3CFA0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Réponse attendue 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3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5422" y="1916817"/>
            <a:ext cx="5770429" cy="2584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88229" y="1877516"/>
            <a:ext cx="28098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13833" y="835389"/>
            <a:ext cx="5071835" cy="850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0E453280-5772-E46A-6B38-E769ADB9E40C}"/>
              </a:ext>
            </a:extLst>
          </p:cNvPr>
          <p:cNvSpPr txBox="1"/>
          <p:nvPr/>
        </p:nvSpPr>
        <p:spPr>
          <a:xfrm>
            <a:off x="1044113" y="1219565"/>
            <a:ext cx="4278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 son amie Aminata.</a:t>
            </a:r>
          </a:p>
        </p:txBody>
      </p:sp>
      <p:pic>
        <p:nvPicPr>
          <p:cNvPr id="15" name="Encre 12">
            <a:extLst>
              <a:ext uri="{FF2B5EF4-FFF2-40B4-BE49-F238E27FC236}">
                <a16:creationId xmlns:a16="http://schemas.microsoft.com/office/drawing/2014/main" id="{E2470B03-9DD5-C066-71E1-21EAE202DAE5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1412613" y="2833804"/>
            <a:ext cx="1694144" cy="40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340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113966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Répondez aux questions. Travaillez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individuellement. 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3" name="Picture 14">
            <a:extLst>
              <a:ext uri="{FF2B5EF4-FFF2-40B4-BE49-F238E27FC236}">
                <a16:creationId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5422" y="1926545"/>
            <a:ext cx="5770429" cy="2584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88229" y="1877516"/>
            <a:ext cx="28098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06100" y="939303"/>
            <a:ext cx="4714875" cy="819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F06B3-6BD8-B341-ED6D-F98CD7A96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81AB55F7-F6BD-CD07-D099-5D3C3C8936E4}"/>
              </a:ext>
            </a:extLst>
          </p:cNvPr>
          <p:cNvSpPr txBox="1"/>
          <p:nvPr/>
        </p:nvSpPr>
        <p:spPr>
          <a:xfrm>
            <a:off x="865396" y="8478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Réponse attendue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4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5422" y="1926545"/>
            <a:ext cx="5770429" cy="2584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88229" y="1877516"/>
            <a:ext cx="28098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06100" y="939303"/>
            <a:ext cx="4714875" cy="819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0E453280-5772-E46A-6B38-E769ADB9E40C}"/>
              </a:ext>
            </a:extLst>
          </p:cNvPr>
          <p:cNvSpPr txBox="1"/>
          <p:nvPr/>
        </p:nvSpPr>
        <p:spPr>
          <a:xfrm>
            <a:off x="1011062" y="1351769"/>
            <a:ext cx="4278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Elle prépare un exposé en classe.</a:t>
            </a:r>
          </a:p>
        </p:txBody>
      </p:sp>
      <p:pic>
        <p:nvPicPr>
          <p:cNvPr id="22" name="Encre 12">
            <a:extLst>
              <a:ext uri="{FF2B5EF4-FFF2-40B4-BE49-F238E27FC236}">
                <a16:creationId xmlns:a16="http://schemas.microsoft.com/office/drawing/2014/main" id="{E2470B03-9DD5-C066-71E1-21EAE202DAE5}"/>
              </a:ext>
            </a:extLst>
          </p:cNvPr>
          <p:cNvPicPr/>
          <p:nvPr/>
        </p:nvPicPr>
        <p:blipFill>
          <a:blip r:embed="rId9"/>
          <a:stretch>
            <a:fillRect/>
          </a:stretch>
        </p:blipFill>
        <p:spPr>
          <a:xfrm>
            <a:off x="1346512" y="2569399"/>
            <a:ext cx="2939050" cy="40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89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Image générée">
            <a:extLst>
              <a:ext uri="{FF2B5EF4-FFF2-40B4-BE49-F238E27FC236}">
                <a16:creationId xmlns:a16="http://schemas.microsoft.com/office/drawing/2014/main" id="{FC53B090-850F-A711-651C-92CEE98EE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20126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4"/>
            <a:ext cx="7449654" cy="2733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endParaRPr lang="fr-FR" sz="1200" dirty="0">
              <a:solidFill>
                <a:schemeClr val="bg1"/>
              </a:solidFill>
            </a:endParaRPr>
          </a:p>
          <a:p>
            <a:r>
              <a:rPr lang="fr-FR" sz="1200" dirty="0">
                <a:solidFill>
                  <a:schemeClr val="bg1"/>
                </a:solidFill>
              </a:rPr>
              <a:t>Tâche 1 : Lire sans faute des mots contenant le son « g » et « j ». </a:t>
            </a:r>
          </a:p>
          <a:p>
            <a:r>
              <a:rPr lang="fr-FR" sz="1200" dirty="0">
                <a:solidFill>
                  <a:schemeClr val="bg1"/>
                </a:solidFill>
              </a:rPr>
              <a:t>Tâche 2 : Identifier les relations entre les personnages.</a:t>
            </a:r>
          </a:p>
          <a:p>
            <a:r>
              <a:rPr lang="fr-FR" sz="1200" dirty="0">
                <a:solidFill>
                  <a:schemeClr val="bg1"/>
                </a:solidFill>
              </a:rPr>
              <a:t>		</a:t>
            </a:r>
          </a:p>
        </p:txBody>
      </p:sp>
      <p:sp>
        <p:nvSpPr>
          <p:cNvPr id="1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1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/>
            <a:r>
              <a:rPr lang="fr-FR" sz="1200" dirty="0">
                <a:solidFill>
                  <a:schemeClr val="bg1"/>
                </a:solidFill>
              </a:rPr>
              <a:t>Tâche 1 : Lire avec précision des mots contenant le son « s » ou « z ».</a:t>
            </a:r>
          </a:p>
          <a:p>
            <a:r>
              <a:rPr lang="fr-FR" sz="1200" dirty="0">
                <a:solidFill>
                  <a:schemeClr val="bg1"/>
                </a:solidFill>
              </a:rPr>
              <a:t>Tâche 2 : Identifier l’action d’un personnage.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1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70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 err="1">
                <a:latin typeface="Calibri"/>
                <a:ea typeface="Calibri"/>
                <a:cs typeface="Calibri"/>
              </a:rPr>
              <a:t>Rebrassage</a:t>
            </a:r>
            <a:r>
              <a:rPr lang="fr-FR" sz="1400" kern="0" dirty="0">
                <a:latin typeface="Calibri"/>
                <a:ea typeface="Calibri"/>
                <a:cs typeface="Calibri"/>
              </a:rPr>
              <a:t> : consolider et réviser les acquis travaillés lors des trois séances de remédiation.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ker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881538"/>
            <a:ext cx="6796799" cy="46226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endParaRPr lang="fr-FR" sz="1200" dirty="0">
              <a:solidFill>
                <a:schemeClr val="bg1"/>
              </a:solidFill>
            </a:endParaRPr>
          </a:p>
          <a:p>
            <a:r>
              <a:rPr lang="fr-FR" sz="1200" dirty="0">
                <a:solidFill>
                  <a:schemeClr val="bg1"/>
                </a:solidFill>
              </a:rPr>
              <a:t>Tâche 1 : Lire des mots avec les finales «-elle», «-</a:t>
            </a:r>
            <a:r>
              <a:rPr lang="fr-FR" sz="1200" dirty="0" err="1">
                <a:solidFill>
                  <a:schemeClr val="bg1"/>
                </a:solidFill>
              </a:rPr>
              <a:t>ette</a:t>
            </a:r>
            <a:r>
              <a:rPr lang="fr-FR" sz="1200" dirty="0">
                <a:solidFill>
                  <a:schemeClr val="bg1"/>
                </a:solidFill>
              </a:rPr>
              <a:t>», «-erre» et «-esse».</a:t>
            </a:r>
          </a:p>
          <a:p>
            <a:r>
              <a:rPr lang="fr-FR" sz="1200" dirty="0">
                <a:solidFill>
                  <a:schemeClr val="bg1"/>
                </a:solidFill>
              </a:rPr>
              <a:t>Tâche 2 : Identifier ce que cherche un personnage.</a:t>
            </a:r>
          </a:p>
          <a:p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27637815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9451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Répondez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à cette question.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Travaillez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individuellement. 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3" name="Picture 14">
            <a:extLst>
              <a:ext uri="{FF2B5EF4-FFF2-40B4-BE49-F238E27FC236}">
                <a16:creationId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5422" y="1926545"/>
            <a:ext cx="5770429" cy="2584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88229" y="1877516"/>
            <a:ext cx="28098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96632" y="904761"/>
            <a:ext cx="5086350" cy="800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F06B3-6BD8-B341-ED6D-F98CD7A96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81AB55F7-F6BD-CD07-D099-5D3C3C8936E4}"/>
              </a:ext>
            </a:extLst>
          </p:cNvPr>
          <p:cNvSpPr txBox="1"/>
          <p:nvPr/>
        </p:nvSpPr>
        <p:spPr>
          <a:xfrm>
            <a:off x="865396" y="8478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Réponse attendue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4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5422" y="1926545"/>
            <a:ext cx="5770429" cy="2584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88229" y="1877516"/>
            <a:ext cx="28098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Encre 12">
            <a:extLst>
              <a:ext uri="{FF2B5EF4-FFF2-40B4-BE49-F238E27FC236}">
                <a16:creationId xmlns:a16="http://schemas.microsoft.com/office/drawing/2014/main" id="{E2470B03-9DD5-C066-71E1-21EAE202DAE5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1941421" y="3825322"/>
            <a:ext cx="3710231" cy="40332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96632" y="904761"/>
            <a:ext cx="5086350" cy="800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0E453280-5772-E46A-6B38-E769ADB9E40C}"/>
              </a:ext>
            </a:extLst>
          </p:cNvPr>
          <p:cNvSpPr txBox="1"/>
          <p:nvPr/>
        </p:nvSpPr>
        <p:spPr>
          <a:xfrm>
            <a:off x="1088180" y="1307702"/>
            <a:ext cx="4278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Oui, elle réussit sa présentation.</a:t>
            </a:r>
          </a:p>
        </p:txBody>
      </p:sp>
    </p:spTree>
    <p:extLst>
      <p:ext uri="{BB962C8B-B14F-4D97-AF65-F5344CB8AC3E}">
        <p14:creationId xmlns:p14="http://schemas.microsoft.com/office/powerpoint/2010/main" val="1182897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8478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Répondez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à cette question.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Travaillez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individuellement. 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3" name="Picture 14">
            <a:extLst>
              <a:ext uri="{FF2B5EF4-FFF2-40B4-BE49-F238E27FC236}">
                <a16:creationId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5422" y="1926545"/>
            <a:ext cx="5770429" cy="2584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88229" y="1877516"/>
            <a:ext cx="28098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38118" y="936319"/>
            <a:ext cx="5686425" cy="781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F06B3-6BD8-B341-ED6D-F98CD7A96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81AB55F7-F6BD-CD07-D099-5D3C3C8936E4}"/>
              </a:ext>
            </a:extLst>
          </p:cNvPr>
          <p:cNvSpPr txBox="1"/>
          <p:nvPr/>
        </p:nvSpPr>
        <p:spPr>
          <a:xfrm>
            <a:off x="865396" y="75055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Réponse attendue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4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5422" y="1926545"/>
            <a:ext cx="5770429" cy="2584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88229" y="1877516"/>
            <a:ext cx="28098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38118" y="936319"/>
            <a:ext cx="5686425" cy="781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0E453280-5772-E46A-6B38-E769ADB9E40C}"/>
              </a:ext>
            </a:extLst>
          </p:cNvPr>
          <p:cNvSpPr txBox="1"/>
          <p:nvPr/>
        </p:nvSpPr>
        <p:spPr>
          <a:xfrm>
            <a:off x="1088180" y="1307702"/>
            <a:ext cx="4278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Oui, elle est contente. Elle est fière.</a:t>
            </a:r>
          </a:p>
        </p:txBody>
      </p:sp>
      <p:pic>
        <p:nvPicPr>
          <p:cNvPr id="24" name="Encre 12">
            <a:extLst>
              <a:ext uri="{FF2B5EF4-FFF2-40B4-BE49-F238E27FC236}">
                <a16:creationId xmlns:a16="http://schemas.microsoft.com/office/drawing/2014/main" id="{E2470B03-9DD5-C066-71E1-21EAE202DAE5}"/>
              </a:ext>
            </a:extLst>
          </p:cNvPr>
          <p:cNvPicPr/>
          <p:nvPr/>
        </p:nvPicPr>
        <p:blipFill>
          <a:blip r:embed="rId9"/>
          <a:stretch>
            <a:fillRect/>
          </a:stretch>
        </p:blipFill>
        <p:spPr>
          <a:xfrm>
            <a:off x="2509735" y="4133794"/>
            <a:ext cx="1610573" cy="40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8976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518BD-AE75-091C-96A5-73A279ECC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679437" y="8256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la séance.</a:t>
            </a:r>
            <a:r>
              <a:rPr lang="fr-FR" dirty="0"/>
              <a:t> Nous allons jouer au </a:t>
            </a:r>
            <a:r>
              <a:rPr lang="fr-FR" i="1" dirty="0">
                <a:solidFill>
                  <a:srgbClr val="C00000"/>
                </a:solidFill>
              </a:rPr>
              <a:t>Théâtre de la Lecture</a:t>
            </a:r>
            <a:r>
              <a:rPr lang="fr-FR" dirty="0"/>
              <a:t>. Ecoutez l’explication du jeu : 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45B66E0F-8107-F0B0-3561-747520696F0C}"/>
              </a:ext>
            </a:extLst>
          </p:cNvPr>
          <p:cNvSpPr txBox="1">
            <a:spLocks/>
          </p:cNvSpPr>
          <p:nvPr/>
        </p:nvSpPr>
        <p:spPr>
          <a:xfrm>
            <a:off x="865396" y="436392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3858" y="1044420"/>
            <a:ext cx="8261498" cy="3785652"/>
          </a:xfrm>
          <a:prstGeom prst="rect">
            <a:avLst/>
          </a:prstGeom>
          <a:solidFill>
            <a:srgbClr val="E3F6FD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Je vous propose 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de courtes phrases ou extraits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contenant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des mots avec les sons travaillés,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des actions et des objectifs des personnages,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des indications sur les relations entre personnages.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élève lit son extrait 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à voix haute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, en respectant la prononciation et le rythme.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Les autres élèves doivent répondre aux questions :</a:t>
            </a:r>
          </a:p>
          <a:p>
            <a:pPr lvl="1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Qui fait l’action ?</a:t>
            </a:r>
          </a:p>
          <a:p>
            <a:pPr lvl="1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Que fait le personnage ?</a:t>
            </a:r>
          </a:p>
          <a:p>
            <a:pPr lvl="1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Que cherche le personnage ?</a:t>
            </a:r>
          </a:p>
          <a:p>
            <a:pPr lvl="1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Quelle relation a ce personnage avec les autres ?</a:t>
            </a:r>
          </a:p>
          <a:p>
            <a:pPr lvl="0"/>
            <a:r>
              <a:rPr 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Points :</a:t>
            </a:r>
          </a:p>
          <a:p>
            <a:pPr lvl="1"/>
            <a:r>
              <a:rPr lang="fr-FR" sz="2000" b="1" i="1" dirty="0">
                <a:solidFill>
                  <a:srgbClr val="54AFE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point pour une lecture correcte des mots difficiles.</a:t>
            </a:r>
          </a:p>
          <a:p>
            <a:pPr lvl="1"/>
            <a:r>
              <a:rPr lang="fr-FR" sz="2000" b="1" i="1" dirty="0">
                <a:solidFill>
                  <a:srgbClr val="54AFE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point pour chaque bonne réponse sur l’action, l’objectif et les relations.</a:t>
            </a:r>
          </a:p>
        </p:txBody>
      </p:sp>
      <p:sp>
        <p:nvSpPr>
          <p:cNvPr id="3" name="Rectangle 2"/>
          <p:cNvSpPr/>
          <p:nvPr/>
        </p:nvSpPr>
        <p:spPr>
          <a:xfrm>
            <a:off x="106325" y="655724"/>
            <a:ext cx="169475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Déroulement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oogle Shape;656;p54">
            <a:extLst>
              <a:ext uri="{FF2B5EF4-FFF2-40B4-BE49-F238E27FC236}">
                <a16:creationId xmlns:a16="http://schemas.microsoft.com/office/drawing/2014/main" id="{7C3E34AE-707F-B662-E4A3-C7870B1A48A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2301753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476E1-74AD-A26B-D4D0-E9BC81FE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N’oubliez pas de faire ces activités à la maison.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D52C2F-17F5-9A9E-0CB9-7DD2E919B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534" y="1621069"/>
            <a:ext cx="2953861" cy="106605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A9336B3-2696-19E4-0E3B-C90D6B70401C}"/>
              </a:ext>
            </a:extLst>
          </p:cNvPr>
          <p:cNvSpPr txBox="1"/>
          <p:nvPr/>
        </p:nvSpPr>
        <p:spPr>
          <a:xfrm>
            <a:off x="865396" y="3111771"/>
            <a:ext cx="75586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à lire à haute voix le texte p. 13 du livret.</a:t>
            </a:r>
          </a:p>
        </p:txBody>
      </p:sp>
      <p:pic>
        <p:nvPicPr>
          <p:cNvPr id="4" name="Picture 4" descr="Image générée">
            <a:extLst>
              <a:ext uri="{FF2B5EF4-FFF2-40B4-BE49-F238E27FC236}">
                <a16:creationId xmlns:a16="http://schemas.microsoft.com/office/drawing/2014/main" id="{331B3A2F-6932-F0BC-53A1-F54077D60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477989" y="72971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9723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61585" y="230860"/>
            <a:ext cx="7620829" cy="35296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33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defTabSz="342900"/>
            <a:r>
              <a:rPr lang="fr-MA" sz="1400" b="1" kern="1200" dirty="0">
                <a:solidFill>
                  <a:srgbClr val="E7E6E6">
                    <a:lumMod val="50000"/>
                  </a:srgbClr>
                </a:solidFill>
                <a:ea typeface="+mn-ea"/>
                <a:cs typeface="+mn-cs"/>
              </a:rPr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3B19E-8B8D-1324-67BF-587110784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140;p112">
            <a:extLst>
              <a:ext uri="{FF2B5EF4-FFF2-40B4-BE49-F238E27FC236}">
                <a16:creationId xmlns:a16="http://schemas.microsoft.com/office/drawing/2014/main" id="{AD33CE28-6430-3190-0BC5-C86759D5CB5B}"/>
              </a:ext>
            </a:extLst>
          </p:cNvPr>
          <p:cNvSpPr txBox="1"/>
          <p:nvPr/>
        </p:nvSpPr>
        <p:spPr>
          <a:xfrm>
            <a:off x="619320" y="252823"/>
            <a:ext cx="8125495" cy="4838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Orientations didactiques pour cette séance</a:t>
            </a:r>
            <a:endParaRPr lang="en-US" sz="1400" b="0" i="0" u="none" strike="noStrike" kern="0" cap="none" spc="0" baseline="0" dirty="0">
              <a:solidFill>
                <a:srgbClr val="44546A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Google Shape;288;p29">
            <a:extLst>
              <a:ext uri="{FF2B5EF4-FFF2-40B4-BE49-F238E27FC236}">
                <a16:creationId xmlns:a16="http://schemas.microsoft.com/office/drawing/2014/main" id="{8CCFADBE-426F-1BD1-0052-CF95DF424457}"/>
              </a:ext>
            </a:extLst>
          </p:cNvPr>
          <p:cNvSpPr/>
          <p:nvPr/>
        </p:nvSpPr>
        <p:spPr>
          <a:xfrm>
            <a:off x="1918464" y="996925"/>
            <a:ext cx="7021428" cy="108921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Lire correctement les mots avec les sons « g », « j», « s », « z », « </a:t>
            </a:r>
            <a:r>
              <a:rPr lang="fr-FR" sz="1400" kern="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ette</a:t>
            </a: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», « esse», « erre» et « elle» .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Identifier les relations entre les personnages. 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Identifier l’action d’un personnage. 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Identifier ce que cherche un personnage. 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C3856963-9BED-6197-202B-2DC7FCE27198}"/>
              </a:ext>
            </a:extLst>
          </p:cNvPr>
          <p:cNvSpPr/>
          <p:nvPr/>
        </p:nvSpPr>
        <p:spPr>
          <a:xfrm>
            <a:off x="309229" y="974891"/>
            <a:ext cx="1523911" cy="108921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à réussir par les élèves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oogle Shape;292;p29">
            <a:extLst>
              <a:ext uri="{FF2B5EF4-FFF2-40B4-BE49-F238E27FC236}">
                <a16:creationId xmlns:a16="http://schemas.microsoft.com/office/drawing/2014/main" id="{2FFA696C-060A-544E-952F-61FC383E5B89}"/>
              </a:ext>
            </a:extLst>
          </p:cNvPr>
          <p:cNvSpPr/>
          <p:nvPr/>
        </p:nvSpPr>
        <p:spPr>
          <a:xfrm>
            <a:off x="1918463" y="2291508"/>
            <a:ext cx="7021429" cy="103558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 stratégie enseignée pendant le modelage et pratiquée pendant le reste de la séance est : </a:t>
            </a:r>
          </a:p>
          <a:p>
            <a:pPr marL="215898" indent="-215898" algn="just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Prononcer correctement les mots avec sons « g », « j», « s », « z », « </a:t>
            </a:r>
            <a:r>
              <a:rPr lang="fr-FR" sz="1400" kern="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ette</a:t>
            </a: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», « esse»,             « erre» et « elle» .</a:t>
            </a:r>
          </a:p>
          <a:p>
            <a:pPr marL="215898" indent="-215898" algn="just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Poser la question avec « Que? », « qu’est ce que ? », et « Qui? ».</a:t>
            </a:r>
          </a:p>
        </p:txBody>
      </p:sp>
      <p:sp>
        <p:nvSpPr>
          <p:cNvPr id="18" name="Google Shape;293;p29">
            <a:extLst>
              <a:ext uri="{FF2B5EF4-FFF2-40B4-BE49-F238E27FC236}">
                <a16:creationId xmlns:a16="http://schemas.microsoft.com/office/drawing/2014/main" id="{C3140FCC-47DA-0647-B3E7-AD4446CE28CF}"/>
              </a:ext>
            </a:extLst>
          </p:cNvPr>
          <p:cNvSpPr/>
          <p:nvPr/>
        </p:nvSpPr>
        <p:spPr>
          <a:xfrm>
            <a:off x="336122" y="2247441"/>
            <a:ext cx="1523911" cy="106863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Stratégies et outils didactiques</a:t>
            </a:r>
          </a:p>
        </p:txBody>
      </p:sp>
      <p:sp>
        <p:nvSpPr>
          <p:cNvPr id="20" name="Google Shape;288;p29">
            <a:extLst>
              <a:ext uri="{FF2B5EF4-FFF2-40B4-BE49-F238E27FC236}">
                <a16:creationId xmlns:a16="http://schemas.microsoft.com/office/drawing/2014/main" id="{2033AB59-F0F3-EF02-8340-5CD20B0E656E}"/>
              </a:ext>
            </a:extLst>
          </p:cNvPr>
          <p:cNvSpPr/>
          <p:nvPr/>
        </p:nvSpPr>
        <p:spPr>
          <a:xfrm>
            <a:off x="1918464" y="3463952"/>
            <a:ext cx="7021428" cy="12622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Pendant le feedback,</a:t>
            </a:r>
            <a:r>
              <a:rPr lang="fr-FR" sz="1400" i="0" u="none" strike="noStrike" kern="0" cap="none" spc="0" dirty="0">
                <a:solidFill>
                  <a:srgbClr val="000000"/>
                </a:solidFill>
                <a:uFillTx/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 attirer l’</a:t>
            </a: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attention des élèves sur les erreurs fréquentes suivantes : </a:t>
            </a:r>
            <a:endParaRPr lang="fr-FR" sz="1400" b="1" kern="0" dirty="0">
              <a:solidFill>
                <a:srgbClr val="000000"/>
              </a:solidFill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altLang="fr-FR" sz="1400" dirty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Le « s » ne se prononc</a:t>
            </a:r>
            <a:r>
              <a:rPr lang="fr-FR" altLang="fr-FR" sz="1400" kern="0" dirty="0">
                <a:solidFill>
                  <a:srgbClr val="00000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e </a:t>
            </a:r>
            <a:r>
              <a:rPr lang="fr-FR" altLang="fr-FR" sz="1400" dirty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pas comme « z ».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altLang="fr-FR" sz="1400" dirty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Le « g » ne se prononc</a:t>
            </a:r>
            <a:r>
              <a:rPr lang="fr-FR" altLang="fr-FR" sz="1400" kern="0" dirty="0">
                <a:solidFill>
                  <a:srgbClr val="00000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e </a:t>
            </a:r>
            <a:r>
              <a:rPr lang="fr-FR" altLang="fr-FR" sz="1400" dirty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pas comme « j ».</a:t>
            </a:r>
            <a:endParaRPr lang="fr-FR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Google Shape;289;p29">
            <a:extLst>
              <a:ext uri="{FF2B5EF4-FFF2-40B4-BE49-F238E27FC236}">
                <a16:creationId xmlns:a16="http://schemas.microsoft.com/office/drawing/2014/main" id="{A9CEE627-69A7-9846-18DA-BED9357BB184}"/>
              </a:ext>
            </a:extLst>
          </p:cNvPr>
          <p:cNvSpPr/>
          <p:nvPr/>
        </p:nvSpPr>
        <p:spPr>
          <a:xfrm>
            <a:off x="329401" y="3463952"/>
            <a:ext cx="1523911" cy="12622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Eléments de feedback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838989A5-1243-3D28-CBF0-DCBDF01AAC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46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756775" y="352455"/>
            <a:ext cx="2960397" cy="4386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 la séance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21935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6145648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5746</TotalTime>
  <Words>1092</Words>
  <Application>Microsoft Office PowerPoint</Application>
  <PresentationFormat>Affichage à l'écran (16:9)</PresentationFormat>
  <Paragraphs>179</Paragraphs>
  <Slides>37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37</vt:i4>
      </vt:variant>
    </vt:vector>
  </HeadingPairs>
  <TitlesOfParts>
    <vt:vector size="56" baseType="lpstr">
      <vt:lpstr>맑은 고딕</vt:lpstr>
      <vt:lpstr>Aptos</vt:lpstr>
      <vt:lpstr>Aptos Display</vt:lpstr>
      <vt:lpstr>Arial</vt:lpstr>
      <vt:lpstr>Calibri</vt:lpstr>
      <vt:lpstr>Calibri (En-têtes)</vt:lpstr>
      <vt:lpstr>Calibri Light</vt:lpstr>
      <vt:lpstr>Dosis</vt:lpstr>
      <vt:lpstr>Poppins ExtraBold</vt:lpstr>
      <vt:lpstr>Simplified Arabic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ADM</cp:lastModifiedBy>
  <cp:revision>424</cp:revision>
  <dcterms:modified xsi:type="dcterms:W3CDTF">2025-09-20T02:17:16Z</dcterms:modified>
</cp:coreProperties>
</file>