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5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61" r:id="rId6"/>
    <p:sldMasterId id="2147483682" r:id="rId7"/>
    <p:sldMasterId id="2147483699" r:id="rId8"/>
    <p:sldMasterId id="2147483727" r:id="rId9"/>
  </p:sldMasterIdLst>
  <p:notesMasterIdLst>
    <p:notesMasterId r:id="rId10"/>
  </p:notes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282" r:id="rId37"/>
    <p:sldId id="283" r:id="rId38"/>
    <p:sldId id="284" r:id="rId39"/>
    <p:sldId id="285" r:id="rId40"/>
    <p:sldId id="286" r:id="rId41"/>
    <p:sldId id="287" r:id="rId42"/>
    <p:sldId id="288" r:id="rId43"/>
    <p:sldId id="289" r:id="rId44"/>
    <p:sldId id="290" r:id="rId45"/>
    <p:sldId id="291" r:id="rId46"/>
    <p:sldId id="292" r:id="rId47"/>
    <p:sldId id="293" r:id="rId48"/>
    <p:sldId id="294" r:id="rId49"/>
    <p:sldId id="295" r:id="rId50"/>
    <p:sldId id="296" r:id="rId51"/>
    <p:sldId id="297" r:id="rId52"/>
    <p:sldId id="298" r:id="rId53"/>
    <p:sldId id="299" r:id="rId54"/>
    <p:sldId id="300" r:id="rId55"/>
  </p:sldIdLst>
  <p:sldSz cy="5143500" cx="9144000"/>
  <p:notesSz cx="6858000" cy="9144000"/>
  <p:embeddedFontLst>
    <p:embeddedFont>
      <p:font typeface="Dosis"/>
      <p:regular r:id="rId56"/>
      <p:bold r:id="rId57"/>
    </p:embeddedFont>
    <p:embeddedFont>
      <p:font typeface="Play"/>
      <p:regular r:id="rId58"/>
      <p:bold r:id="rId59"/>
    </p:embeddedFont>
    <p:embeddedFont>
      <p:font typeface="Arial Black"/>
      <p:regular r:id="rId60"/>
    </p:embeddedFont>
    <p:embeddedFont>
      <p:font typeface="Poppins ExtraBold"/>
      <p:bold r:id="rId61"/>
      <p:boldItalic r:id="rId6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63" roundtripDataSignature="AMtx7mixGp2lKbpPpq5QtHza4g4XuzQDR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962FA60-97A8-4F8C-B05F-C26B1F536E06}">
  <a:tblStyle styleId="{5962FA60-97A8-4F8C-B05F-C26B1F536E06}" styleName="Table_0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0.xml"/><Relationship Id="rId42" Type="http://schemas.openxmlformats.org/officeDocument/2006/relationships/slide" Target="slides/slide32.xml"/><Relationship Id="rId41" Type="http://schemas.openxmlformats.org/officeDocument/2006/relationships/slide" Target="slides/slide31.xml"/><Relationship Id="rId44" Type="http://schemas.openxmlformats.org/officeDocument/2006/relationships/slide" Target="slides/slide34.xml"/><Relationship Id="rId43" Type="http://schemas.openxmlformats.org/officeDocument/2006/relationships/slide" Target="slides/slide33.xml"/><Relationship Id="rId46" Type="http://schemas.openxmlformats.org/officeDocument/2006/relationships/slide" Target="slides/slide36.xml"/><Relationship Id="rId45" Type="http://schemas.openxmlformats.org/officeDocument/2006/relationships/slide" Target="slides/slide35.xml"/><Relationship Id="rId1" Type="http://schemas.openxmlformats.org/officeDocument/2006/relationships/theme" Target="theme/theme5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Master" Target="slideMasters/slideMaster5.xml"/><Relationship Id="rId48" Type="http://schemas.openxmlformats.org/officeDocument/2006/relationships/slide" Target="slides/slide38.xml"/><Relationship Id="rId47" Type="http://schemas.openxmlformats.org/officeDocument/2006/relationships/slide" Target="slides/slide37.xml"/><Relationship Id="rId49" Type="http://schemas.openxmlformats.org/officeDocument/2006/relationships/slide" Target="slides/slide39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slideMaster" Target="slideMasters/slideMaster4.xml"/><Relationship Id="rId31" Type="http://schemas.openxmlformats.org/officeDocument/2006/relationships/slide" Target="slides/slide21.xml"/><Relationship Id="rId30" Type="http://schemas.openxmlformats.org/officeDocument/2006/relationships/slide" Target="slides/slide20.xml"/><Relationship Id="rId33" Type="http://schemas.openxmlformats.org/officeDocument/2006/relationships/slide" Target="slides/slide23.xml"/><Relationship Id="rId32" Type="http://schemas.openxmlformats.org/officeDocument/2006/relationships/slide" Target="slides/slide22.xml"/><Relationship Id="rId35" Type="http://schemas.openxmlformats.org/officeDocument/2006/relationships/slide" Target="slides/slide25.xml"/><Relationship Id="rId34" Type="http://schemas.openxmlformats.org/officeDocument/2006/relationships/slide" Target="slides/slide24.xml"/><Relationship Id="rId37" Type="http://schemas.openxmlformats.org/officeDocument/2006/relationships/slide" Target="slides/slide27.xml"/><Relationship Id="rId36" Type="http://schemas.openxmlformats.org/officeDocument/2006/relationships/slide" Target="slides/slide26.xml"/><Relationship Id="rId39" Type="http://schemas.openxmlformats.org/officeDocument/2006/relationships/slide" Target="slides/slide29.xml"/><Relationship Id="rId38" Type="http://schemas.openxmlformats.org/officeDocument/2006/relationships/slide" Target="slides/slide28.xml"/><Relationship Id="rId62" Type="http://schemas.openxmlformats.org/officeDocument/2006/relationships/font" Target="fonts/PoppinsExtraBold-boldItalic.fntdata"/><Relationship Id="rId61" Type="http://schemas.openxmlformats.org/officeDocument/2006/relationships/font" Target="fonts/PoppinsExtraBold-bold.fntdata"/><Relationship Id="rId20" Type="http://schemas.openxmlformats.org/officeDocument/2006/relationships/slide" Target="slides/slide10.xml"/><Relationship Id="rId63" Type="http://customschemas.google.com/relationships/presentationmetadata" Target="metadata"/><Relationship Id="rId22" Type="http://schemas.openxmlformats.org/officeDocument/2006/relationships/slide" Target="slides/slide12.xml"/><Relationship Id="rId21" Type="http://schemas.openxmlformats.org/officeDocument/2006/relationships/slide" Target="slides/slide11.xml"/><Relationship Id="rId24" Type="http://schemas.openxmlformats.org/officeDocument/2006/relationships/slide" Target="slides/slide14.xml"/><Relationship Id="rId23" Type="http://schemas.openxmlformats.org/officeDocument/2006/relationships/slide" Target="slides/slide13.xml"/><Relationship Id="rId60" Type="http://schemas.openxmlformats.org/officeDocument/2006/relationships/font" Target="fonts/ArialBlack-regular.fntdata"/><Relationship Id="rId26" Type="http://schemas.openxmlformats.org/officeDocument/2006/relationships/slide" Target="slides/slide16.xml"/><Relationship Id="rId25" Type="http://schemas.openxmlformats.org/officeDocument/2006/relationships/slide" Target="slides/slide15.xml"/><Relationship Id="rId28" Type="http://schemas.openxmlformats.org/officeDocument/2006/relationships/slide" Target="slides/slide18.xml"/><Relationship Id="rId27" Type="http://schemas.openxmlformats.org/officeDocument/2006/relationships/slide" Target="slides/slide17.xml"/><Relationship Id="rId29" Type="http://schemas.openxmlformats.org/officeDocument/2006/relationships/slide" Target="slides/slide19.xml"/><Relationship Id="rId51" Type="http://schemas.openxmlformats.org/officeDocument/2006/relationships/slide" Target="slides/slide41.xml"/><Relationship Id="rId50" Type="http://schemas.openxmlformats.org/officeDocument/2006/relationships/slide" Target="slides/slide40.xml"/><Relationship Id="rId53" Type="http://schemas.openxmlformats.org/officeDocument/2006/relationships/slide" Target="slides/slide43.xml"/><Relationship Id="rId52" Type="http://schemas.openxmlformats.org/officeDocument/2006/relationships/slide" Target="slides/slide42.xml"/><Relationship Id="rId11" Type="http://schemas.openxmlformats.org/officeDocument/2006/relationships/slide" Target="slides/slide1.xml"/><Relationship Id="rId55" Type="http://schemas.openxmlformats.org/officeDocument/2006/relationships/slide" Target="slides/slide45.xml"/><Relationship Id="rId10" Type="http://schemas.openxmlformats.org/officeDocument/2006/relationships/notesMaster" Target="notesMasters/notesMaster1.xml"/><Relationship Id="rId54" Type="http://schemas.openxmlformats.org/officeDocument/2006/relationships/slide" Target="slides/slide44.xml"/><Relationship Id="rId13" Type="http://schemas.openxmlformats.org/officeDocument/2006/relationships/slide" Target="slides/slide3.xml"/><Relationship Id="rId57" Type="http://schemas.openxmlformats.org/officeDocument/2006/relationships/font" Target="fonts/Dosis-bold.fntdata"/><Relationship Id="rId12" Type="http://schemas.openxmlformats.org/officeDocument/2006/relationships/slide" Target="slides/slide2.xml"/><Relationship Id="rId56" Type="http://schemas.openxmlformats.org/officeDocument/2006/relationships/font" Target="fonts/Dosis-regular.fntdata"/><Relationship Id="rId15" Type="http://schemas.openxmlformats.org/officeDocument/2006/relationships/slide" Target="slides/slide5.xml"/><Relationship Id="rId59" Type="http://schemas.openxmlformats.org/officeDocument/2006/relationships/font" Target="fonts/Play-bold.fntdata"/><Relationship Id="rId14" Type="http://schemas.openxmlformats.org/officeDocument/2006/relationships/slide" Target="slides/slide4.xml"/><Relationship Id="rId58" Type="http://schemas.openxmlformats.org/officeDocument/2006/relationships/font" Target="fonts/Play-regular.fntdata"/><Relationship Id="rId17" Type="http://schemas.openxmlformats.org/officeDocument/2006/relationships/slide" Target="slides/slide7.xml"/><Relationship Id="rId16" Type="http://schemas.openxmlformats.org/officeDocument/2006/relationships/slide" Target="slides/slide6.xml"/><Relationship Id="rId19" Type="http://schemas.openxmlformats.org/officeDocument/2006/relationships/slide" Target="slides/slide9.xml"/><Relationship Id="rId18" Type="http://schemas.openxmlformats.org/officeDocument/2006/relationships/slide" Target="slides/slide8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6" name="Google Shape;546;p1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47" name="Google Shape;547;p1:notes"/>
          <p:cNvSpPr txBox="1"/>
          <p:nvPr>
            <p:ph idx="12" type="sldNum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00" spcFirstLastPara="1" rIns="91400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9" name="Google Shape;729;p10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2" name="Google Shape;742;p11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9" name="Google Shape;759;p12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2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4" name="Google Shape;764;p13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8" name="Google Shape;768;p14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5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7" name="Google Shape;777;p15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7" name="Google Shape;787;p16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2" name="Google Shape;792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3" name="Google Shape;813;p18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2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4" name="Google Shape;824;p19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" name="Google Shape;563;p2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5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7" name="Google Shape;837;p20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4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6" name="Google Shape;846;p21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3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22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55" name="Google Shape;855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8" name="Google Shape;868;p23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3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5" name="Google Shape;885;p24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25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99" name="Google Shape;899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2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4" name="Google Shape;914;p26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2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4" name="Google Shape;924;p27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7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9" name="Google Shape;929;p28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8" name="Google Shape;938;p29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2" name="Google Shape;602;p3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0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2" name="Google Shape;952;p30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5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7" name="Google Shape;967;p31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7" name="Google Shape;977;p32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6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8" name="Google Shape;988;p33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6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8" name="Google Shape;998;p34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0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2" name="Google Shape;1012;p35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0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2" name="Google Shape;1022;p36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0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Google Shape;1031;p37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32" name="Google Shape;1032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0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p38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42" name="Google Shape;1042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0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2" name="Google Shape;1052;p39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1" name="Google Shape;651;p4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5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Google Shape;1056;p40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57" name="Google Shape;1057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4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41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66" name="Google Shape;1066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4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6" name="Google Shape;1076;p42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5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7" name="Google Shape;1087;p43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5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7" name="Google Shape;1097;p44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3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5" name="Google Shape;1105;p45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7" name="Google Shape;657;p5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3" name="Google Shape;663;p6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p7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1" name="Google Shape;691;p8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92" name="Google Shape;692;p8:notes"/>
          <p:cNvSpPr txBox="1"/>
          <p:nvPr>
            <p:ph idx="12" type="sldNum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00" spcFirstLastPara="1" rIns="91400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5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7" name="Google Shape;717;p9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8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2.png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7.png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7.png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7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7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9.png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6.png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2.png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9.png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9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9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3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4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92"/>
          <p:cNvSpPr txBox="1"/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2"/>
          <p:cNvSpPr/>
          <p:nvPr>
            <p:ph idx="2" type="pic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92"/>
          <p:cNvSpPr txBox="1"/>
          <p:nvPr>
            <p:ph idx="1" type="body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6" name="Google Shape;66;p92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92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92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3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93"/>
          <p:cNvSpPr txBox="1"/>
          <p:nvPr>
            <p:ph idx="1" type="body"/>
          </p:nvPr>
        </p:nvSpPr>
        <p:spPr>
          <a:xfrm rot="5400000">
            <a:off x="2940844" y="-942181"/>
            <a:ext cx="3262312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93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93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93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94"/>
          <p:cNvSpPr txBox="1"/>
          <p:nvPr>
            <p:ph type="title"/>
          </p:nvPr>
        </p:nvSpPr>
        <p:spPr>
          <a:xfrm rot="5400000">
            <a:off x="5350669" y="1467644"/>
            <a:ext cx="4357687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94"/>
          <p:cNvSpPr txBox="1"/>
          <p:nvPr>
            <p:ph idx="1" type="body"/>
          </p:nvPr>
        </p:nvSpPr>
        <p:spPr>
          <a:xfrm rot="5400000">
            <a:off x="1331119" y="-427831"/>
            <a:ext cx="4357687" cy="5762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94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94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94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9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4" name="Google Shape;84;p49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5" name="Google Shape;85;p49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>
  <p:cSld name="Vide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0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8" name="Google Shape;88;p50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9" name="Google Shape;89;p50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3"/>
          <p:cNvSpPr txBox="1"/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2" name="Google Shape;92;p53"/>
          <p:cNvSpPr txBox="1"/>
          <p:nvPr>
            <p:ph idx="1" type="subTitle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3" name="Google Shape;93;p53"/>
          <p:cNvSpPr txBox="1"/>
          <p:nvPr>
            <p:ph idx="2" type="subTitle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4" name="Google Shape;94;p53"/>
          <p:cNvSpPr txBox="1"/>
          <p:nvPr>
            <p:ph idx="3" type="title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5" name="Google Shape;95;p53"/>
          <p:cNvSpPr txBox="1"/>
          <p:nvPr>
            <p:ph idx="4" type="subTitle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6" name="Google Shape;96;p53"/>
          <p:cNvSpPr txBox="1"/>
          <p:nvPr>
            <p:ph idx="5" type="subTitle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7" name="Google Shape;97;p53"/>
          <p:cNvSpPr txBox="1"/>
          <p:nvPr>
            <p:ph idx="6" type="title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8" name="Google Shape;98;p53"/>
          <p:cNvSpPr txBox="1"/>
          <p:nvPr>
            <p:ph idx="7" type="title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9" name="Google Shape;99;p53"/>
          <p:cNvSpPr txBox="1"/>
          <p:nvPr>
            <p:ph idx="8" type="title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0" name="Google Shape;100;p53"/>
          <p:cNvSpPr txBox="1"/>
          <p:nvPr>
            <p:ph idx="9" type="title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1" name="Google Shape;101;p53"/>
          <p:cNvSpPr txBox="1"/>
          <p:nvPr>
            <p:ph idx="13" type="title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2" name="Google Shape;102;p53"/>
          <p:cNvSpPr txBox="1"/>
          <p:nvPr>
            <p:ph idx="14" type="title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3" name="Google Shape;103;p53"/>
          <p:cNvSpPr txBox="1"/>
          <p:nvPr>
            <p:ph idx="15" type="title"/>
          </p:nvPr>
        </p:nvSpPr>
        <p:spPr>
          <a:xfrm>
            <a:off x="719998" y="445029"/>
            <a:ext cx="7704002" cy="572697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cript">
  <p:cSld name="1_script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5"/>
          <p:cNvSpPr/>
          <p:nvPr/>
        </p:nvSpPr>
        <p:spPr>
          <a:xfrm>
            <a:off x="62388" y="43178"/>
            <a:ext cx="9029849" cy="642623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6" name="Google Shape;106;p95"/>
          <p:cNvSpPr/>
          <p:nvPr/>
        </p:nvSpPr>
        <p:spPr>
          <a:xfrm>
            <a:off x="0" y="0"/>
            <a:ext cx="9092237" cy="5143500"/>
          </a:xfrm>
          <a:prstGeom prst="rect">
            <a:avLst/>
          </a:prstGeom>
          <a:noFill/>
          <a:ln cap="flat" cmpd="sng" w="76200">
            <a:solidFill>
              <a:srgbClr val="8BC14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07" name="Google Shape;107;p95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62388" y="57071"/>
            <a:ext cx="628645" cy="6287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96"/>
          <p:cNvSpPr txBox="1"/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b="0" i="0" sz="4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0" name="Google Shape;110;p96"/>
          <p:cNvSpPr txBox="1"/>
          <p:nvPr>
            <p:ph idx="1" type="subTitle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1" name="Google Shape;111;p96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2" name="Google Shape;112;p96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3" name="Google Shape;113;p96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97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6" name="Google Shape;116;p97"/>
          <p:cNvSpPr txBox="1"/>
          <p:nvPr>
            <p:ph idx="1" type="body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7" name="Google Shape;117;p97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8" name="Google Shape;118;p97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9" name="Google Shape;119;p97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98"/>
          <p:cNvSpPr txBox="1"/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b="0" i="0" sz="4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2" name="Google Shape;122;p98"/>
          <p:cNvSpPr txBox="1"/>
          <p:nvPr>
            <p:ph idx="1" type="body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3" name="Google Shape;123;p98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4" name="Google Shape;124;p98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5" name="Google Shape;125;p98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84"/>
          <p:cNvSpPr txBox="1"/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84"/>
          <p:cNvSpPr txBox="1"/>
          <p:nvPr>
            <p:ph idx="1" type="subTitle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5" name="Google Shape;15;p84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84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84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9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8" name="Google Shape;128;p99"/>
          <p:cNvSpPr txBox="1"/>
          <p:nvPr>
            <p:ph idx="1" type="body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9" name="Google Shape;129;p99"/>
          <p:cNvSpPr txBox="1"/>
          <p:nvPr>
            <p:ph idx="2" type="body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0" name="Google Shape;130;p99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1" name="Google Shape;131;p99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2" name="Google Shape;132;p99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00"/>
          <p:cNvSpPr txBox="1"/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5" name="Google Shape;135;p100"/>
          <p:cNvSpPr txBox="1"/>
          <p:nvPr>
            <p:ph idx="1" type="body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6" name="Google Shape;136;p100"/>
          <p:cNvSpPr txBox="1"/>
          <p:nvPr>
            <p:ph idx="2" type="body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7" name="Google Shape;137;p100"/>
          <p:cNvSpPr txBox="1"/>
          <p:nvPr>
            <p:ph idx="3" type="body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8" name="Google Shape;138;p100"/>
          <p:cNvSpPr txBox="1"/>
          <p:nvPr>
            <p:ph idx="4" type="body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9" name="Google Shape;139;p100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0" name="Google Shape;140;p100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1" name="Google Shape;141;p100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0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4" name="Google Shape;144;p101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5" name="Google Shape;145;p101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6" name="Google Shape;146;p101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02"/>
          <p:cNvSpPr txBox="1"/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9" name="Google Shape;149;p102"/>
          <p:cNvSpPr txBox="1"/>
          <p:nvPr>
            <p:ph idx="1" type="body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6195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0" name="Google Shape;150;p102"/>
          <p:cNvSpPr txBox="1"/>
          <p:nvPr>
            <p:ph idx="2" type="body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1" name="Google Shape;151;p102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" name="Google Shape;152;p102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3" name="Google Shape;153;p102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03"/>
          <p:cNvSpPr txBox="1"/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56" name="Google Shape;156;p103"/>
          <p:cNvSpPr/>
          <p:nvPr>
            <p:ph idx="2" type="pic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  <a:noFill/>
          <a:ln>
            <a:noFill/>
          </a:ln>
        </p:spPr>
      </p:sp>
      <p:sp>
        <p:nvSpPr>
          <p:cNvPr id="157" name="Google Shape;157;p103"/>
          <p:cNvSpPr txBox="1"/>
          <p:nvPr>
            <p:ph idx="1" type="body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8" name="Google Shape;158;p103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9" name="Google Shape;159;p103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0" name="Google Shape;160;p103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0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3" name="Google Shape;163;p104"/>
          <p:cNvSpPr txBox="1"/>
          <p:nvPr>
            <p:ph idx="1" type="body"/>
          </p:nvPr>
        </p:nvSpPr>
        <p:spPr>
          <a:xfrm rot="5400000">
            <a:off x="2940249" y="-942377"/>
            <a:ext cx="3263502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4" name="Google Shape;164;p104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5" name="Google Shape;165;p104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6" name="Google Shape;166;p104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05"/>
          <p:cNvSpPr txBox="1"/>
          <p:nvPr>
            <p:ph type="title"/>
          </p:nvPr>
        </p:nvSpPr>
        <p:spPr>
          <a:xfrm rot="5400000">
            <a:off x="5350072" y="1467447"/>
            <a:ext cx="4358880" cy="19716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9" name="Google Shape;169;p105"/>
          <p:cNvSpPr txBox="1"/>
          <p:nvPr>
            <p:ph idx="1" type="body"/>
          </p:nvPr>
        </p:nvSpPr>
        <p:spPr>
          <a:xfrm rot="5400000">
            <a:off x="1349572" y="-447078"/>
            <a:ext cx="4358880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0" name="Google Shape;170;p105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1" name="Google Shape;171;p105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2" name="Google Shape;172;p105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06"/>
          <p:cNvSpPr/>
          <p:nvPr/>
        </p:nvSpPr>
        <p:spPr>
          <a:xfrm>
            <a:off x="46346" y="43179"/>
            <a:ext cx="9081612" cy="675810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75" name="Google Shape;175;p10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A98FC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76" name="Google Shape;176;p106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62389" y="48151"/>
            <a:ext cx="610712" cy="607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07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79" name="Google Shape;179;p107"/>
          <p:cNvSpPr/>
          <p:nvPr/>
        </p:nvSpPr>
        <p:spPr>
          <a:xfrm flipH="1" rot="-10799991">
            <a:off x="371475" y="223443"/>
            <a:ext cx="342900" cy="239197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 2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08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82" name="Google Shape;182;p108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83" name="Google Shape;183;p108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1500"/>
              <a:buFont typeface="Calibri"/>
              <a:buNone/>
              <a:defRPr b="1" i="0" sz="1500" u="none" cap="none" strike="noStrik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4" name="Google Shape;184;p108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FABAB"/>
              </a:buClr>
              <a:buSzPts val="1050"/>
              <a:buFont typeface="Arial"/>
              <a:buNone/>
              <a:defRPr b="0" i="1" sz="105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85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85"/>
          <p:cNvSpPr txBox="1"/>
          <p:nvPr>
            <p:ph idx="1" type="body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" name="Google Shape;21;p85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85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85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 3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09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87" name="Google Shape;187;p109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88" name="Google Shape;188;p109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1500"/>
              <a:buFont typeface="Calibri"/>
              <a:buNone/>
              <a:defRPr b="1" i="0" sz="1500" u="none" cap="none" strike="noStrik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9" name="Google Shape;189;p109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FABAB"/>
              </a:buClr>
              <a:buSzPts val="1050"/>
              <a:buFont typeface="Arial"/>
              <a:buNone/>
              <a:defRPr b="0" i="1" sz="105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10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92" name="Google Shape;192;p110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93" name="Google Shape;193;p110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b="1" i="0" sz="15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4" name="Google Shape;194;p110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1050"/>
              <a:buFont typeface="Arial"/>
              <a:buNone/>
              <a:defRPr b="0" i="1" sz="105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e de titre">
  <p:cSld name="1_Diapositive de titre"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11"/>
          <p:cNvSpPr txBox="1"/>
          <p:nvPr>
            <p:ph idx="1" type="subTitle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00" spcFirstLastPara="1" rIns="91400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7" name="Google Shape;197;p111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8" name="Google Shape;198;p111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9" name="Google Shape;199;p111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00" name="Google Shape;200;p111"/>
          <p:cNvSpPr/>
          <p:nvPr/>
        </p:nvSpPr>
        <p:spPr>
          <a:xfrm>
            <a:off x="0" y="-1987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01" name="Google Shape;201;p111"/>
          <p:cNvSpPr/>
          <p:nvPr/>
        </p:nvSpPr>
        <p:spPr>
          <a:xfrm flipH="1">
            <a:off x="8515350" y="272418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02" name="Google Shape;202;p111"/>
          <p:cNvSpPr txBox="1"/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350"/>
              <a:buFont typeface="Calibri"/>
              <a:buNone/>
              <a:defRPr b="0" i="1" sz="135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52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" name="Google Shape;211;p52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" name="Google Shape;212;p52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12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215" name="Google Shape;215;p112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12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cap="flat" cmpd="sng" w="76200">
            <a:solidFill>
              <a:srgbClr val="0F9E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13"/>
          <p:cNvSpPr txBox="1"/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9" name="Google Shape;219;p113"/>
          <p:cNvSpPr txBox="1"/>
          <p:nvPr>
            <p:ph idx="1" type="subTitle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" name="Google Shape;220;p113"/>
          <p:cNvSpPr txBox="1"/>
          <p:nvPr>
            <p:ph idx="2" type="subTitle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" name="Google Shape;221;p113"/>
          <p:cNvSpPr txBox="1"/>
          <p:nvPr>
            <p:ph idx="3" type="title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2" name="Google Shape;222;p113"/>
          <p:cNvSpPr txBox="1"/>
          <p:nvPr>
            <p:ph idx="4" type="subTitle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" name="Google Shape;223;p113"/>
          <p:cNvSpPr txBox="1"/>
          <p:nvPr>
            <p:ph idx="5" type="subTitle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113"/>
          <p:cNvSpPr txBox="1"/>
          <p:nvPr>
            <p:ph idx="6" type="title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68550" spcFirstLastPara="1" rIns="68550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5" name="Google Shape;225;p113"/>
          <p:cNvSpPr txBox="1"/>
          <p:nvPr>
            <p:ph idx="7" type="title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68550" spcFirstLastPara="1" rIns="68550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p113"/>
          <p:cNvSpPr txBox="1"/>
          <p:nvPr>
            <p:ph idx="8" type="title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68550" spcFirstLastPara="1" rIns="68550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" name="Google Shape;227;p113"/>
          <p:cNvSpPr txBox="1"/>
          <p:nvPr>
            <p:ph idx="9" type="title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68550" spcFirstLastPara="1" rIns="68550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" name="Google Shape;228;p113"/>
          <p:cNvSpPr txBox="1"/>
          <p:nvPr>
            <p:ph idx="13" type="title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" name="Google Shape;229;p113"/>
          <p:cNvSpPr txBox="1"/>
          <p:nvPr>
            <p:ph idx="14" type="title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" name="Google Shape;230;p113"/>
          <p:cNvSpPr txBox="1"/>
          <p:nvPr>
            <p:ph idx="15" type="title"/>
          </p:nvPr>
        </p:nvSpPr>
        <p:spPr>
          <a:xfrm>
            <a:off x="719998" y="445029"/>
            <a:ext cx="7704002" cy="572697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68550" spcFirstLastPara="1" rIns="68550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14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" name="Google Shape;233;p114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4" name="Google Shape;234;p114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35" name="Google Shape;235;p114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14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705"/>
              </a:srgbClr>
            </a:outerShdw>
          </a:effectLst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14"/>
          <p:cNvSpPr txBox="1"/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anchorCtr="1" anchor="ctr" bIns="34250" lIns="68550" spcFirstLastPara="1" rIns="68550" wrap="square" tIns="3425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b="1" sz="4100">
                <a:solidFill>
                  <a:srgbClr val="44546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8" name="Google Shape;238;p114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9" name="Google Shape;239;p1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15"/>
          <p:cNvSpPr/>
          <p:nvPr/>
        </p:nvSpPr>
        <p:spPr>
          <a:xfrm>
            <a:off x="0" y="-28529"/>
            <a:ext cx="9144457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42" name="Google Shape;242;p115"/>
          <p:cNvSpPr/>
          <p:nvPr/>
        </p:nvSpPr>
        <p:spPr>
          <a:xfrm flipH="1" rot="-10799991">
            <a:off x="439807" y="224110"/>
            <a:ext cx="275911" cy="16786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43" name="Google Shape;243;p115"/>
          <p:cNvSpPr txBox="1"/>
          <p:nvPr>
            <p:ph type="title"/>
          </p:nvPr>
        </p:nvSpPr>
        <p:spPr>
          <a:xfrm>
            <a:off x="761585" y="146962"/>
            <a:ext cx="7620902" cy="353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b="1" sz="1500">
                <a:solidFill>
                  <a:srgbClr val="7570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" name="Google Shape;244;p115"/>
          <p:cNvSpPr txBox="1"/>
          <p:nvPr>
            <p:ph idx="1" type="body"/>
          </p:nvPr>
        </p:nvSpPr>
        <p:spPr>
          <a:xfrm>
            <a:off x="747714" y="514267"/>
            <a:ext cx="76347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i="1" sz="1100">
                <a:solidFill>
                  <a:srgbClr val="AEABAB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16"/>
          <p:cNvSpPr/>
          <p:nvPr/>
        </p:nvSpPr>
        <p:spPr>
          <a:xfrm>
            <a:off x="0" y="-28529"/>
            <a:ext cx="9144457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47" name="Google Shape;247;p116"/>
          <p:cNvSpPr/>
          <p:nvPr/>
        </p:nvSpPr>
        <p:spPr>
          <a:xfrm flipH="1" rot="-10799991">
            <a:off x="439807" y="224110"/>
            <a:ext cx="275911" cy="16786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17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117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270000" lIns="539975" spcFirstLastPara="1" rIns="539975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117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86"/>
          <p:cNvSpPr txBox="1"/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86"/>
          <p:cNvSpPr txBox="1"/>
          <p:nvPr>
            <p:ph idx="1" type="body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7" name="Google Shape;27;p86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86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86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18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18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270000" lIns="539975" spcFirstLastPara="1" rIns="539975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18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18"/>
          <p:cNvSpPr txBox="1"/>
          <p:nvPr>
            <p:ph idx="1" type="body"/>
          </p:nvPr>
        </p:nvSpPr>
        <p:spPr>
          <a:xfrm>
            <a:off x="2786405" y="60771"/>
            <a:ext cx="3568199" cy="530699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0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" name="Google Shape;257;p118"/>
          <p:cNvSpPr txBox="1"/>
          <p:nvPr>
            <p:ph idx="2" type="body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>
            <a:lvl1pPr indent="-36195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"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19"/>
          <p:cNvSpPr txBox="1"/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119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" name="Google Shape;261;p119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2" name="Google Shape;262;p119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20"/>
          <p:cNvSpPr/>
          <p:nvPr/>
        </p:nvSpPr>
        <p:spPr>
          <a:xfrm>
            <a:off x="0" y="0"/>
            <a:ext cx="9144457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65" name="Google Shape;265;p120"/>
          <p:cNvSpPr/>
          <p:nvPr/>
        </p:nvSpPr>
        <p:spPr>
          <a:xfrm flipH="1" rot="-10799991">
            <a:off x="371484" y="224274"/>
            <a:ext cx="343439" cy="23836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cript">
  <p:cSld name="script"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21"/>
          <p:cNvSpPr/>
          <p:nvPr/>
        </p:nvSpPr>
        <p:spPr>
          <a:xfrm>
            <a:off x="0" y="-28529"/>
            <a:ext cx="9144457" cy="517230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68" name="Google Shape;268;p121"/>
          <p:cNvSpPr/>
          <p:nvPr/>
        </p:nvSpPr>
        <p:spPr>
          <a:xfrm flipH="1" rot="-10799991">
            <a:off x="439807" y="224110"/>
            <a:ext cx="275911" cy="16786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69" name="Google Shape;269;p121"/>
          <p:cNvSpPr txBox="1"/>
          <p:nvPr>
            <p:ph type="title"/>
          </p:nvPr>
        </p:nvSpPr>
        <p:spPr>
          <a:xfrm>
            <a:off x="761585" y="146962"/>
            <a:ext cx="7620902" cy="353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b="1" sz="1500">
                <a:solidFill>
                  <a:srgbClr val="7570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" name="Google Shape;270;p121"/>
          <p:cNvSpPr txBox="1"/>
          <p:nvPr>
            <p:ph idx="1" type="body"/>
          </p:nvPr>
        </p:nvSpPr>
        <p:spPr>
          <a:xfrm>
            <a:off x="747714" y="514267"/>
            <a:ext cx="76347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i="1" sz="1100">
                <a:solidFill>
                  <a:srgbClr val="AEABAB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2"/>
          <p:cNvSpPr/>
          <p:nvPr/>
        </p:nvSpPr>
        <p:spPr>
          <a:xfrm>
            <a:off x="0" y="-28529"/>
            <a:ext cx="9144000" cy="517202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73" name="Google Shape;273;p122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74" name="Google Shape;274;p122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1500"/>
              <a:buFont typeface="Arial"/>
              <a:buNone/>
              <a:defRPr b="1" sz="1500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122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i="1" sz="1050">
                <a:solidFill>
                  <a:srgbClr val="333F50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23"/>
          <p:cNvSpPr/>
          <p:nvPr/>
        </p:nvSpPr>
        <p:spPr>
          <a:xfrm>
            <a:off x="0" y="-28529"/>
            <a:ext cx="9144457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78" name="Google Shape;278;p123"/>
          <p:cNvSpPr/>
          <p:nvPr/>
        </p:nvSpPr>
        <p:spPr>
          <a:xfrm rot="10799991">
            <a:off x="8587038" y="204323"/>
            <a:ext cx="216100" cy="16450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79" name="Google Shape;279;p123"/>
          <p:cNvSpPr txBox="1"/>
          <p:nvPr>
            <p:ph type="title"/>
          </p:nvPr>
        </p:nvSpPr>
        <p:spPr>
          <a:xfrm>
            <a:off x="761585" y="146962"/>
            <a:ext cx="7620902" cy="353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b="1" sz="1500">
                <a:solidFill>
                  <a:srgbClr val="7570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0" name="Google Shape;280;p123"/>
          <p:cNvSpPr txBox="1"/>
          <p:nvPr>
            <p:ph idx="1" type="body"/>
          </p:nvPr>
        </p:nvSpPr>
        <p:spPr>
          <a:xfrm>
            <a:off x="747714" y="514267"/>
            <a:ext cx="76347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>
            <a:lvl1pPr indent="-228600" lvl="0" marL="4572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i="1" sz="1100">
                <a:solidFill>
                  <a:srgbClr val="AEABAB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" type="tx">
  <p:cSld name="TITLE_AND_BODY">
    <p:bg>
      <p:bgPr>
        <a:solidFill>
          <a:srgbClr val="44546A"/>
        </a:solidFill>
      </p:bgPr>
    </p:bg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24"/>
          <p:cNvSpPr/>
          <p:nvPr/>
        </p:nvSpPr>
        <p:spPr>
          <a:xfrm flipH="1">
            <a:off x="3582600" y="1550703"/>
            <a:ext cx="5561399" cy="3592796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E7E6E6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124"/>
          <p:cNvSpPr/>
          <p:nvPr/>
        </p:nvSpPr>
        <p:spPr>
          <a:xfrm>
            <a:off x="27" y="2824499"/>
            <a:ext cx="7370402" cy="2319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36AFCE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24"/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000000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24"/>
          <p:cNvSpPr txBox="1"/>
          <p:nvPr>
            <p:ph type="title"/>
          </p:nvPr>
        </p:nvSpPr>
        <p:spPr>
          <a:xfrm>
            <a:off x="819146" y="845600"/>
            <a:ext cx="7505696" cy="954597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" name="Google Shape;286;p124"/>
          <p:cNvSpPr txBox="1"/>
          <p:nvPr>
            <p:ph idx="1" type="body"/>
          </p:nvPr>
        </p:nvSpPr>
        <p:spPr>
          <a:xfrm>
            <a:off x="819146" y="1990721"/>
            <a:ext cx="7505696" cy="2448004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7" name="Google Shape;287;p124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e de titre">
  <p:cSld name="1_Diapositive de titre"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25"/>
          <p:cNvSpPr txBox="1"/>
          <p:nvPr>
            <p:ph idx="1" type="subTitle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00" spcFirstLastPara="1" rIns="9140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00"/>
              <a:buNone/>
              <a:defRPr sz="18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" name="Google Shape;290;p125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" name="Google Shape;291;p125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" name="Google Shape;292;p125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93" name="Google Shape;293;p125"/>
          <p:cNvSpPr/>
          <p:nvPr/>
        </p:nvSpPr>
        <p:spPr>
          <a:xfrm>
            <a:off x="0" y="-1987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94" name="Google Shape;294;p125"/>
          <p:cNvSpPr/>
          <p:nvPr/>
        </p:nvSpPr>
        <p:spPr>
          <a:xfrm flipH="1">
            <a:off x="8515350" y="272418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95" name="Google Shape;295;p125"/>
          <p:cNvSpPr txBox="1"/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350"/>
              <a:buFont typeface="Calibri"/>
              <a:buNone/>
              <a:defRPr i="1" sz="1350">
                <a:solidFill>
                  <a:srgbClr val="7570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26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126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cap="flat" cmpd="sng" w="12700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270000" lIns="539975" spcFirstLastPara="1" rIns="539975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126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126"/>
          <p:cNvSpPr txBox="1"/>
          <p:nvPr>
            <p:ph idx="1" type="body"/>
          </p:nvPr>
        </p:nvSpPr>
        <p:spPr>
          <a:xfrm>
            <a:off x="2786405" y="60771"/>
            <a:ext cx="3568299" cy="693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>
            <a:lvl1pPr indent="-533400" lvl="0" marL="457200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4800"/>
              <a:buChar char="•"/>
              <a:defRPr b="1" sz="3600"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1" name="Google Shape;301;p126"/>
          <p:cNvSpPr txBox="1"/>
          <p:nvPr>
            <p:ph idx="2" type="body"/>
          </p:nvPr>
        </p:nvSpPr>
        <p:spPr>
          <a:xfrm>
            <a:off x="503496" y="1259000"/>
            <a:ext cx="8134109" cy="506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>
            <a:lvl1pPr indent="-419100" lvl="0" marL="457200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3000"/>
              <a:buChar char="•"/>
              <a:defRPr sz="2250"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55"/>
          <p:cNvSpPr txBox="1"/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05" name="Google Shape;305;p55"/>
          <p:cNvSpPr txBox="1"/>
          <p:nvPr>
            <p:ph idx="1" type="subTitle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6" name="Google Shape;306;p55"/>
          <p:cNvSpPr txBox="1"/>
          <p:nvPr>
            <p:ph idx="2" type="subTitle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7" name="Google Shape;307;p55"/>
          <p:cNvSpPr txBox="1"/>
          <p:nvPr>
            <p:ph idx="3" type="title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08" name="Google Shape;308;p55"/>
          <p:cNvSpPr txBox="1"/>
          <p:nvPr>
            <p:ph idx="4" type="subTitle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9" name="Google Shape;309;p55"/>
          <p:cNvSpPr txBox="1"/>
          <p:nvPr>
            <p:ph idx="5" type="subTitle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0" name="Google Shape;310;p55"/>
          <p:cNvSpPr txBox="1"/>
          <p:nvPr>
            <p:ph idx="6" type="title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1" name="Google Shape;311;p55"/>
          <p:cNvSpPr txBox="1"/>
          <p:nvPr>
            <p:ph idx="7" type="title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2" name="Google Shape;312;p55"/>
          <p:cNvSpPr txBox="1"/>
          <p:nvPr>
            <p:ph idx="8" type="title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3" name="Google Shape;313;p55"/>
          <p:cNvSpPr txBox="1"/>
          <p:nvPr>
            <p:ph idx="9" type="title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4" name="Google Shape;314;p55"/>
          <p:cNvSpPr txBox="1"/>
          <p:nvPr>
            <p:ph idx="13" type="title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5" name="Google Shape;315;p55"/>
          <p:cNvSpPr txBox="1"/>
          <p:nvPr>
            <p:ph idx="14" type="title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6" name="Google Shape;316;p55"/>
          <p:cNvSpPr txBox="1"/>
          <p:nvPr>
            <p:ph idx="15" type="title"/>
          </p:nvPr>
        </p:nvSpPr>
        <p:spPr>
          <a:xfrm>
            <a:off x="719998" y="445029"/>
            <a:ext cx="7704002" cy="572697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7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87"/>
          <p:cNvSpPr txBox="1"/>
          <p:nvPr>
            <p:ph idx="1" type="body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87"/>
          <p:cNvSpPr txBox="1"/>
          <p:nvPr>
            <p:ph idx="2" type="body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87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87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87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318" name="Google Shape;318;p56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-12737"/>
            <a:ext cx="594323" cy="593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59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1" name="Google Shape;321;p59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2" name="Google Shape;322;p59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able of contents">
  <p:cSld name="1_Table of contents"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325" name="Google Shape;325;p61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61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cap="flat" cmpd="sng" w="76200">
            <a:solidFill>
              <a:srgbClr val="0F9E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cript">
  <p:cSld name="1_script"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62"/>
          <p:cNvSpPr/>
          <p:nvPr/>
        </p:nvSpPr>
        <p:spPr>
          <a:xfrm>
            <a:off x="62388" y="43178"/>
            <a:ext cx="9029849" cy="820057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29" name="Google Shape;329;p62"/>
          <p:cNvSpPr/>
          <p:nvPr/>
        </p:nvSpPr>
        <p:spPr>
          <a:xfrm>
            <a:off x="0" y="0"/>
            <a:ext cx="9092237" cy="5143500"/>
          </a:xfrm>
          <a:prstGeom prst="rect">
            <a:avLst/>
          </a:prstGeom>
          <a:noFill/>
          <a:ln cap="flat" cmpd="sng" w="76200">
            <a:solidFill>
              <a:srgbClr val="8BC14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330" name="Google Shape;330;p62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62388" y="57070"/>
            <a:ext cx="822096" cy="8222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63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3" name="Google Shape;333;p63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4" name="Google Shape;334;p63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335" name="Google Shape;335;p63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63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705"/>
              </a:srgbClr>
            </a:outerShdw>
          </a:effectLst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63"/>
          <p:cNvSpPr txBox="1"/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b="1" i="0" sz="41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38" name="Google Shape;338;p63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9" name="Google Shape;339;p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"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64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2" name="Google Shape;342;p64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3" name="Google Shape;343;p64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344" name="Google Shape;344;p64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64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3921"/>
              </a:srgbClr>
            </a:outerShdw>
          </a:effectLst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64"/>
          <p:cNvSpPr txBox="1"/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b="1" i="0" sz="41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47" name="Google Shape;347;p64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8" name="Google Shape;348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 2"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67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67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270000" lIns="539975" spcFirstLastPara="1" rIns="539975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67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67"/>
          <p:cNvSpPr txBox="1"/>
          <p:nvPr>
            <p:ph idx="1" type="body"/>
          </p:nvPr>
        </p:nvSpPr>
        <p:spPr>
          <a:xfrm>
            <a:off x="2786405" y="60771"/>
            <a:ext cx="3568199" cy="623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457200" lvl="0" marL="457200" marR="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•"/>
              <a:defRPr b="1" i="0" sz="3600" u="none" cap="none" strike="noStrike">
                <a:solidFill>
                  <a:srgbClr val="000000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6" name="Google Shape;356;p67"/>
          <p:cNvSpPr txBox="1"/>
          <p:nvPr>
            <p:ph idx="2" type="body"/>
          </p:nvPr>
        </p:nvSpPr>
        <p:spPr>
          <a:xfrm>
            <a:off x="503496" y="1259000"/>
            <a:ext cx="8134200" cy="5885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74650" lvl="0" marL="457200" marR="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•"/>
              <a:defRPr b="0" i="0" sz="2300" u="none" cap="none" strike="noStrike">
                <a:solidFill>
                  <a:srgbClr val="000000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8"/>
          <p:cNvSpPr txBox="1"/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88"/>
          <p:cNvSpPr txBox="1"/>
          <p:nvPr>
            <p:ph idx="1" type="body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0" name="Google Shape;40;p88"/>
          <p:cNvSpPr txBox="1"/>
          <p:nvPr>
            <p:ph idx="2" type="body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88"/>
          <p:cNvSpPr txBox="1"/>
          <p:nvPr>
            <p:ph idx="3" type="body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2" name="Google Shape;42;p88"/>
          <p:cNvSpPr txBox="1"/>
          <p:nvPr>
            <p:ph idx="4" type="body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88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88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88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68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68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270000" lIns="539975" spcFirstLastPara="1" rIns="539975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68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68"/>
          <p:cNvSpPr txBox="1"/>
          <p:nvPr>
            <p:ph idx="1" type="body"/>
          </p:nvPr>
        </p:nvSpPr>
        <p:spPr>
          <a:xfrm>
            <a:off x="2786405" y="60771"/>
            <a:ext cx="3568199" cy="53069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2" name="Google Shape;362;p68"/>
          <p:cNvSpPr txBox="1"/>
          <p:nvPr>
            <p:ph idx="2" type="body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 2"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69"/>
          <p:cNvSpPr txBox="1"/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65" name="Google Shape;365;p69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6" name="Google Shape;366;p69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7" name="Google Shape;367;p69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70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0" name="Google Shape;370;p70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1" name="Google Shape;371;p70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372" name="Google Shape;372;p70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70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705"/>
              </a:srgbClr>
            </a:outerShdw>
          </a:effectLst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70"/>
          <p:cNvSpPr txBox="1"/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b="1" i="0" sz="41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75" name="Google Shape;375;p70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6" name="Google Shape;376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Disposition personnalisée">
  <p:cSld name="2_Disposition personnalisée"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71"/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905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7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0" name="Google Shape;380;p7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1" name="Google Shape;381;p7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382" name="Google Shape;382;p71"/>
          <p:cNvSpPr/>
          <p:nvPr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71"/>
          <p:cNvSpPr/>
          <p:nvPr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71"/>
          <p:cNvSpPr txBox="1"/>
          <p:nvPr>
            <p:ph type="title"/>
          </p:nvPr>
        </p:nvSpPr>
        <p:spPr>
          <a:xfrm>
            <a:off x="1441174" y="1733759"/>
            <a:ext cx="5829300" cy="1675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50"/>
              <a:buFont typeface="Calibri"/>
              <a:buNone/>
              <a:defRPr b="1" i="0" sz="4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85" name="Google Shape;385;p71"/>
          <p:cNvSpPr/>
          <p:nvPr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6" name="Google Shape;386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6" y="1043503"/>
            <a:ext cx="690324" cy="690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8" name="Google Shape;388;p72"/>
          <p:cNvGrpSpPr/>
          <p:nvPr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389" name="Google Shape;389;p7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90" name="Google Shape;390;p72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91" name="Google Shape;391;p72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92" name="Google Shape;392;p72"/>
          <p:cNvSpPr/>
          <p:nvPr/>
        </p:nvSpPr>
        <p:spPr>
          <a:xfrm rot="10800000">
            <a:off x="8585614" y="204355"/>
            <a:ext cx="217532" cy="164478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13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93" name="Google Shape;393;p72"/>
          <p:cNvSpPr txBox="1"/>
          <p:nvPr>
            <p:ph type="title"/>
          </p:nvPr>
        </p:nvSpPr>
        <p:spPr>
          <a:xfrm>
            <a:off x="761586" y="146960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500"/>
              <a:buFont typeface="Play"/>
              <a:buNone/>
              <a:defRPr b="1" i="0" sz="1500" u="none" cap="none" strike="noStrike">
                <a:solidFill>
                  <a:srgbClr val="747474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94" name="Google Shape;394;p72"/>
          <p:cNvSpPr txBox="1"/>
          <p:nvPr>
            <p:ph idx="1" type="body"/>
          </p:nvPr>
        </p:nvSpPr>
        <p:spPr>
          <a:xfrm>
            <a:off x="747712" y="51426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1" sz="105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bg>
      <p:bgPr>
        <a:solidFill>
          <a:schemeClr val="lt1"/>
        </a:solidFill>
      </p:bgPr>
    </p:bg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7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7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75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cap="flat" cmpd="sng" w="12700">
            <a:solidFill>
              <a:srgbClr val="70AD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270000" lIns="540000" spcFirstLastPara="1" rIns="540000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b="0" i="0" sz="135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75"/>
          <p:cNvSpPr txBox="1"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b="0" i="0" sz="135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75"/>
          <p:cNvSpPr txBox="1"/>
          <p:nvPr>
            <p:ph idx="1" type="body"/>
          </p:nvPr>
        </p:nvSpPr>
        <p:spPr>
          <a:xfrm>
            <a:off x="2786401" y="60769"/>
            <a:ext cx="3568304" cy="646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61950" lvl="0" marL="457200" marR="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1" i="0" sz="3600" u="none" cap="none" strike="noStrike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3" name="Google Shape;403;p75"/>
          <p:cNvSpPr txBox="1"/>
          <p:nvPr>
            <p:ph idx="2" type="body"/>
          </p:nvPr>
        </p:nvSpPr>
        <p:spPr>
          <a:xfrm>
            <a:off x="503499" y="1259003"/>
            <a:ext cx="8134109" cy="6116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61950" lvl="0" marL="457200" marR="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0" i="0" sz="2250" u="none" cap="none" strike="noStrike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14325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4325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7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76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cap="flat" cmpd="sng" w="12700">
            <a:solidFill>
              <a:srgbClr val="70AD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270000" lIns="540000" spcFirstLastPara="1" rIns="540000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b="0" i="0" sz="135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76"/>
          <p:cNvSpPr txBox="1"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b="0" i="0" sz="135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76"/>
          <p:cNvSpPr txBox="1"/>
          <p:nvPr>
            <p:ph idx="1" type="body"/>
          </p:nvPr>
        </p:nvSpPr>
        <p:spPr>
          <a:xfrm>
            <a:off x="2786401" y="60769"/>
            <a:ext cx="3568304" cy="5539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b="0" i="0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9" name="Google Shape;409;p76"/>
          <p:cNvSpPr txBox="1"/>
          <p:nvPr>
            <p:ph idx="2" type="body"/>
          </p:nvPr>
        </p:nvSpPr>
        <p:spPr>
          <a:xfrm>
            <a:off x="503499" y="1259004"/>
            <a:ext cx="8134109" cy="23544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Disposition personnalisée">
  <p:cSld name="3_Disposition personnalisée"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77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12" name="Google Shape;412;p7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3" name="Google Shape;413;p7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4" name="Google Shape;414;p7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9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9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9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89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ontents slide layout">
  <p:cSld name="3_Contents slide layout"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78"/>
          <p:cNvSpPr txBox="1"/>
          <p:nvPr>
            <p:ph idx="1" type="body"/>
          </p:nvPr>
        </p:nvSpPr>
        <p:spPr>
          <a:xfrm>
            <a:off x="242647" y="254632"/>
            <a:ext cx="8679898" cy="5431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4050" u="none" cap="none" strike="noStrike">
                <a:solidFill>
                  <a:srgbClr val="262626"/>
                </a:solidFill>
                <a:latin typeface="Play"/>
                <a:ea typeface="Play"/>
                <a:cs typeface="Play"/>
                <a:sym typeface="Play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bg>
      <p:bgPr>
        <a:solidFill>
          <a:schemeClr val="lt1"/>
        </a:solidFill>
      </p:bgPr>
    </p:bg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418" name="Google Shape;418;p79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79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cap="flat" cmpd="sng" w="76200">
            <a:solidFill>
              <a:srgbClr val="0F9E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Title Slide">
  <p:cSld name="12_Title Slide">
    <p:bg>
      <p:bgPr>
        <a:solidFill>
          <a:schemeClr val="lt1"/>
        </a:solidFill>
      </p:bgPr>
    </p:bg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421" name="Google Shape;421;p80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80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cap="flat" cmpd="sng" w="76200">
            <a:solidFill>
              <a:srgbClr val="0F9E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Title Slide">
  <p:cSld name="13_Title Slide">
    <p:bg>
      <p:bgPr>
        <a:solidFill>
          <a:schemeClr val="lt1"/>
        </a:solidFill>
      </p:bgPr>
    </p:bg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424" name="Google Shape;424;p81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81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cap="flat" cmpd="sng" w="76200">
            <a:solidFill>
              <a:srgbClr val="0F9E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Title Slide">
  <p:cSld name="14_Title Slide">
    <p:bg>
      <p:bgPr>
        <a:solidFill>
          <a:schemeClr val="lt1"/>
        </a:solidFill>
      </p:bgPr>
    </p:bg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427" name="Google Shape;427;p82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82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cap="flat" cmpd="sng" w="76200">
            <a:solidFill>
              <a:srgbClr val="0F9E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Title Slide">
  <p:cSld name="15_Title Slide">
    <p:bg>
      <p:bgPr>
        <a:solidFill>
          <a:schemeClr val="lt1"/>
        </a:solidFill>
      </p:bgPr>
    </p:bg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430" name="Google Shape;430;p83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83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cap="flat" cmpd="sng" w="76200">
            <a:solidFill>
              <a:srgbClr val="0F9E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58"/>
          <p:cNvSpPr/>
          <p:nvPr/>
        </p:nvSpPr>
        <p:spPr>
          <a:xfrm>
            <a:off x="46346" y="43178"/>
            <a:ext cx="9081612" cy="820057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35" name="Google Shape;435;p5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A98FC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436" name="Google Shape;436;p58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62388" y="111651"/>
            <a:ext cx="755759" cy="751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cript">
  <p:cSld name="1_script"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127"/>
          <p:cNvSpPr/>
          <p:nvPr/>
        </p:nvSpPr>
        <p:spPr>
          <a:xfrm>
            <a:off x="62388" y="43178"/>
            <a:ext cx="9029849" cy="820057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39" name="Google Shape;439;p127"/>
          <p:cNvSpPr/>
          <p:nvPr/>
        </p:nvSpPr>
        <p:spPr>
          <a:xfrm>
            <a:off x="0" y="0"/>
            <a:ext cx="9092237" cy="5143500"/>
          </a:xfrm>
          <a:prstGeom prst="rect">
            <a:avLst/>
          </a:prstGeom>
          <a:noFill/>
          <a:ln cap="flat" cmpd="sng" w="76200">
            <a:solidFill>
              <a:srgbClr val="8BC14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440" name="Google Shape;440;p127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62388" y="57070"/>
            <a:ext cx="822096" cy="8222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128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3" name="Google Shape;443;p128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4" name="Google Shape;444;p128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129"/>
          <p:cNvSpPr txBox="1"/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b="0" i="0" sz="4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47" name="Google Shape;447;p129"/>
          <p:cNvSpPr txBox="1"/>
          <p:nvPr>
            <p:ph idx="1" type="subTitle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8" name="Google Shape;448;p129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9" name="Google Shape;449;p129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0" name="Google Shape;450;p129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0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0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90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3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53" name="Google Shape;453;p130"/>
          <p:cNvSpPr txBox="1"/>
          <p:nvPr>
            <p:ph idx="1" type="body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4" name="Google Shape;454;p130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5" name="Google Shape;455;p130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6" name="Google Shape;456;p130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131"/>
          <p:cNvSpPr txBox="1"/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b="0" i="0" sz="4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59" name="Google Shape;459;p131"/>
          <p:cNvSpPr txBox="1"/>
          <p:nvPr>
            <p:ph idx="1" type="body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0" name="Google Shape;460;p131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1" name="Google Shape;461;p131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2" name="Google Shape;462;p131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32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65" name="Google Shape;465;p132"/>
          <p:cNvSpPr txBox="1"/>
          <p:nvPr>
            <p:ph idx="1" type="body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6" name="Google Shape;466;p132"/>
          <p:cNvSpPr txBox="1"/>
          <p:nvPr>
            <p:ph idx="2" type="body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7" name="Google Shape;467;p132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8" name="Google Shape;468;p132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9" name="Google Shape;469;p132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133"/>
          <p:cNvSpPr txBox="1"/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72" name="Google Shape;472;p133"/>
          <p:cNvSpPr txBox="1"/>
          <p:nvPr>
            <p:ph idx="1" type="body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3" name="Google Shape;473;p133"/>
          <p:cNvSpPr txBox="1"/>
          <p:nvPr>
            <p:ph idx="2" type="body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4" name="Google Shape;474;p133"/>
          <p:cNvSpPr txBox="1"/>
          <p:nvPr>
            <p:ph idx="3" type="body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5" name="Google Shape;475;p133"/>
          <p:cNvSpPr txBox="1"/>
          <p:nvPr>
            <p:ph idx="4" type="body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6" name="Google Shape;476;p133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7" name="Google Shape;477;p133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8" name="Google Shape;478;p133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3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81" name="Google Shape;481;p134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2" name="Google Shape;482;p134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3" name="Google Shape;483;p134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>
  <p:cSld name="Vide"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135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6" name="Google Shape;486;p135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7" name="Google Shape;487;p135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136"/>
          <p:cNvSpPr txBox="1"/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90" name="Google Shape;490;p136"/>
          <p:cNvSpPr txBox="1"/>
          <p:nvPr>
            <p:ph idx="1" type="body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6195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1" name="Google Shape;491;p136"/>
          <p:cNvSpPr txBox="1"/>
          <p:nvPr>
            <p:ph idx="2" type="body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2" name="Google Shape;492;p136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3" name="Google Shape;493;p136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4" name="Google Shape;494;p136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137"/>
          <p:cNvSpPr txBox="1"/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97" name="Google Shape;497;p137"/>
          <p:cNvSpPr/>
          <p:nvPr>
            <p:ph idx="2" type="pic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  <a:noFill/>
          <a:ln>
            <a:noFill/>
          </a:ln>
        </p:spPr>
      </p:sp>
      <p:sp>
        <p:nvSpPr>
          <p:cNvPr id="498" name="Google Shape;498;p137"/>
          <p:cNvSpPr txBox="1"/>
          <p:nvPr>
            <p:ph idx="1" type="body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9" name="Google Shape;499;p137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0" name="Google Shape;500;p137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1" name="Google Shape;501;p137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138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04" name="Google Shape;504;p138"/>
          <p:cNvSpPr txBox="1"/>
          <p:nvPr>
            <p:ph idx="1" type="body"/>
          </p:nvPr>
        </p:nvSpPr>
        <p:spPr>
          <a:xfrm rot="5400000">
            <a:off x="2940249" y="-942377"/>
            <a:ext cx="3263502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5" name="Google Shape;505;p138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6" name="Google Shape;506;p138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7" name="Google Shape;507;p138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39"/>
          <p:cNvSpPr txBox="1"/>
          <p:nvPr>
            <p:ph type="title"/>
          </p:nvPr>
        </p:nvSpPr>
        <p:spPr>
          <a:xfrm rot="5400000">
            <a:off x="5350072" y="1467447"/>
            <a:ext cx="4358880" cy="19716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10" name="Google Shape;510;p139"/>
          <p:cNvSpPr txBox="1"/>
          <p:nvPr>
            <p:ph idx="1" type="body"/>
          </p:nvPr>
        </p:nvSpPr>
        <p:spPr>
          <a:xfrm rot="5400000">
            <a:off x="1349572" y="-447078"/>
            <a:ext cx="4358880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1" name="Google Shape;511;p139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2" name="Google Shape;512;p139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3" name="Google Shape;513;p139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1"/>
          <p:cNvSpPr txBox="1"/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1"/>
          <p:cNvSpPr txBox="1"/>
          <p:nvPr>
            <p:ph idx="1" type="body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8" name="Google Shape;58;p91"/>
          <p:cNvSpPr txBox="1"/>
          <p:nvPr>
            <p:ph idx="2" type="body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9" name="Google Shape;59;p91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1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1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40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16" name="Google Shape;516;p140"/>
          <p:cNvSpPr/>
          <p:nvPr/>
        </p:nvSpPr>
        <p:spPr>
          <a:xfrm flipH="1" rot="-10799991">
            <a:off x="371475" y="223443"/>
            <a:ext cx="342900" cy="239197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141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19" name="Google Shape;519;p141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20" name="Google Shape;520;p141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1500"/>
              <a:buFont typeface="Calibri"/>
              <a:buNone/>
              <a:defRPr b="1" i="0" sz="1500" u="none" cap="none" strike="noStrik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1" name="Google Shape;521;p141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FABAB"/>
              </a:buClr>
              <a:buSzPts val="1050"/>
              <a:buFont typeface="Arial"/>
              <a:buNone/>
              <a:defRPr b="0" i="1" sz="105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142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24" name="Google Shape;524;p142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25" name="Google Shape;525;p142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1500"/>
              <a:buFont typeface="Calibri"/>
              <a:buNone/>
              <a:defRPr b="1" i="0" sz="1500" u="none" cap="none" strike="noStrik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6" name="Google Shape;526;p142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FABAB"/>
              </a:buClr>
              <a:buSzPts val="1050"/>
              <a:buFont typeface="Arial"/>
              <a:buNone/>
              <a:defRPr b="0" i="1" sz="105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43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29" name="Google Shape;529;p143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30" name="Google Shape;530;p143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b="1" i="0" sz="15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31" name="Google Shape;531;p143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1050"/>
              <a:buFont typeface="Arial"/>
              <a:buNone/>
              <a:defRPr b="0" i="1" sz="105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e de titre">
  <p:cSld name="1_Diapositive de titre"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144"/>
          <p:cNvSpPr txBox="1"/>
          <p:nvPr>
            <p:ph idx="1" type="subTitle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00" spcFirstLastPara="1" rIns="91400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4" name="Google Shape;534;p144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5" name="Google Shape;535;p144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6" name="Google Shape;536;p144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537" name="Google Shape;537;p144"/>
          <p:cNvSpPr/>
          <p:nvPr/>
        </p:nvSpPr>
        <p:spPr>
          <a:xfrm>
            <a:off x="0" y="-1987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38" name="Google Shape;538;p144"/>
          <p:cNvSpPr/>
          <p:nvPr/>
        </p:nvSpPr>
        <p:spPr>
          <a:xfrm flipH="1">
            <a:off x="8515350" y="272418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39" name="Google Shape;539;p144"/>
          <p:cNvSpPr txBox="1"/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350"/>
              <a:buFont typeface="Calibri"/>
              <a:buNone/>
              <a:defRPr b="0" i="1" sz="135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6_Title Slide"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145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14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54AFE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543" name="Google Shape;543;p145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40820" y="41296"/>
            <a:ext cx="575339" cy="5721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5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21" Type="http://schemas.openxmlformats.org/officeDocument/2006/relationships/theme" Target="../theme/theme3.xml"/><Relationship Id="rId1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31.xml"/><Relationship Id="rId6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4.xml"/><Relationship Id="rId3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6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37.xml"/><Relationship Id="rId6" Type="http://schemas.openxmlformats.org/officeDocument/2006/relationships/slideLayout" Target="../slideLayouts/slideLayout38.xml"/><Relationship Id="rId7" Type="http://schemas.openxmlformats.org/officeDocument/2006/relationships/slideLayout" Target="../slideLayouts/slideLayout39.xml"/><Relationship Id="rId8" Type="http://schemas.openxmlformats.org/officeDocument/2006/relationships/slideLayout" Target="../slideLayouts/slideLayout40.xml"/></Relationships>
</file>

<file path=ppt/slideMasters/_rels/slideMaster4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68.xml"/><Relationship Id="rId22" Type="http://schemas.openxmlformats.org/officeDocument/2006/relationships/slideLayout" Target="../slideLayouts/slideLayout70.xml"/><Relationship Id="rId2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71.xml"/><Relationship Id="rId1" Type="http://schemas.openxmlformats.org/officeDocument/2006/relationships/slideLayout" Target="../slideLayouts/slideLayout49.xml"/><Relationship Id="rId2" Type="http://schemas.openxmlformats.org/officeDocument/2006/relationships/slideLayout" Target="../slideLayouts/slideLayout50.xml"/><Relationship Id="rId3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26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73.xml"/><Relationship Id="rId28" Type="http://schemas.openxmlformats.org/officeDocument/2006/relationships/theme" Target="../theme/theme1.xml"/><Relationship Id="rId27" Type="http://schemas.openxmlformats.org/officeDocument/2006/relationships/slideLayout" Target="../slideLayouts/slideLayout75.xml"/><Relationship Id="rId5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5.xml"/><Relationship Id="rId8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2.xml"/><Relationship Id="rId17" Type="http://schemas.openxmlformats.org/officeDocument/2006/relationships/slideLayout" Target="../slideLayouts/slideLayout65.xml"/><Relationship Id="rId16" Type="http://schemas.openxmlformats.org/officeDocument/2006/relationships/slideLayout" Target="../slideLayouts/slideLayout64.xml"/><Relationship Id="rId19" Type="http://schemas.openxmlformats.org/officeDocument/2006/relationships/slideLayout" Target="../slideLayouts/slideLayout67.xml"/><Relationship Id="rId18" Type="http://schemas.openxmlformats.org/officeDocument/2006/relationships/slideLayout" Target="../slideLayouts/slideLayout66.xml"/></Relationships>
</file>

<file path=ppt/slideMasters/_rels/slideMaster5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95.xml"/><Relationship Id="rId21" Type="http://schemas.openxmlformats.org/officeDocument/2006/relationships/theme" Target="../theme/theme6.xml"/><Relationship Id="rId1" Type="http://schemas.openxmlformats.org/officeDocument/2006/relationships/slideLayout" Target="../slideLayouts/slideLayout76.xml"/><Relationship Id="rId2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5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2.xml"/><Relationship Id="rId8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87.xml"/><Relationship Id="rId15" Type="http://schemas.openxmlformats.org/officeDocument/2006/relationships/slideLayout" Target="../slideLayouts/slideLayout90.xml"/><Relationship Id="rId14" Type="http://schemas.openxmlformats.org/officeDocument/2006/relationships/slideLayout" Target="../slideLayouts/slideLayout89.xml"/><Relationship Id="rId17" Type="http://schemas.openxmlformats.org/officeDocument/2006/relationships/slideLayout" Target="../slideLayouts/slideLayout92.xml"/><Relationship Id="rId16" Type="http://schemas.openxmlformats.org/officeDocument/2006/relationships/slideLayout" Target="../slideLayouts/slideLayout91.xml"/><Relationship Id="rId19" Type="http://schemas.openxmlformats.org/officeDocument/2006/relationships/slideLayout" Target="../slideLayouts/slideLayout94.xml"/><Relationship Id="rId18" Type="http://schemas.openxmlformats.org/officeDocument/2006/relationships/slideLayout" Target="../slideLayouts/slideLayout9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6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46"/>
          <p:cNvSpPr txBox="1"/>
          <p:nvPr>
            <p:ph idx="1" type="body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46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46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46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51"/>
          <p:cNvSpPr txBox="1"/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5" name="Google Shape;205;p51"/>
          <p:cNvSpPr txBox="1"/>
          <p:nvPr>
            <p:ph idx="1" type="body"/>
          </p:nvPr>
        </p:nvSpPr>
        <p:spPr>
          <a:xfrm>
            <a:off x="628650" y="1369222"/>
            <a:ext cx="7886700" cy="3263402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6" name="Google Shape;206;p51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7" name="Google Shape;207;p51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8" name="Google Shape;208;p51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  <p:sldLayoutId id="2147483718" r:id="rId19"/>
    <p:sldLayoutId id="2147483719" r:id="rId20"/>
    <p:sldLayoutId id="2147483720" r:id="rId21"/>
    <p:sldLayoutId id="2147483721" r:id="rId22"/>
    <p:sldLayoutId id="2147483722" r:id="rId23"/>
    <p:sldLayoutId id="2147483723" r:id="rId24"/>
    <p:sldLayoutId id="2147483724" r:id="rId25"/>
    <p:sldLayoutId id="2147483725" r:id="rId26"/>
    <p:sldLayoutId id="2147483726" r:id="rId2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png"/><Relationship Id="rId4" Type="http://schemas.openxmlformats.org/officeDocument/2006/relationships/image" Target="../media/image15.png"/><Relationship Id="rId5" Type="http://schemas.openxmlformats.org/officeDocument/2006/relationships/image" Target="../media/image2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2.png"/><Relationship Id="rId4" Type="http://schemas.openxmlformats.org/officeDocument/2006/relationships/image" Target="../media/image30.png"/><Relationship Id="rId5" Type="http://schemas.openxmlformats.org/officeDocument/2006/relationships/image" Target="../media/image42.png"/><Relationship Id="rId6" Type="http://schemas.openxmlformats.org/officeDocument/2006/relationships/image" Target="../media/image40.png"/><Relationship Id="rId7" Type="http://schemas.openxmlformats.org/officeDocument/2006/relationships/image" Target="../media/image5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2.png"/><Relationship Id="rId4" Type="http://schemas.openxmlformats.org/officeDocument/2006/relationships/image" Target="../media/image30.png"/><Relationship Id="rId5" Type="http://schemas.openxmlformats.org/officeDocument/2006/relationships/image" Target="../media/image42.png"/><Relationship Id="rId6" Type="http://schemas.openxmlformats.org/officeDocument/2006/relationships/image" Target="../media/image40.png"/><Relationship Id="rId7" Type="http://schemas.openxmlformats.org/officeDocument/2006/relationships/image" Target="../media/image5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0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0.png"/><Relationship Id="rId4" Type="http://schemas.openxmlformats.org/officeDocument/2006/relationships/image" Target="../media/image38.gif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9.png"/><Relationship Id="rId4" Type="http://schemas.openxmlformats.org/officeDocument/2006/relationships/image" Target="../media/image3.png"/><Relationship Id="rId5" Type="http://schemas.openxmlformats.org/officeDocument/2006/relationships/image" Target="../media/image5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Relationship Id="rId4" Type="http://schemas.openxmlformats.org/officeDocument/2006/relationships/image" Target="../media/image4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Relationship Id="rId4" Type="http://schemas.openxmlformats.org/officeDocument/2006/relationships/image" Target="../media/image49.png"/><Relationship Id="rId5" Type="http://schemas.openxmlformats.org/officeDocument/2006/relationships/image" Target="../media/image5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9.png"/><Relationship Id="rId4" Type="http://schemas.openxmlformats.org/officeDocument/2006/relationships/image" Target="../media/image21.png"/><Relationship Id="rId5" Type="http://schemas.openxmlformats.org/officeDocument/2006/relationships/image" Target="../media/image1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2.png"/><Relationship Id="rId4" Type="http://schemas.openxmlformats.org/officeDocument/2006/relationships/image" Target="../media/image6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6.png"/><Relationship Id="rId4" Type="http://schemas.openxmlformats.org/officeDocument/2006/relationships/image" Target="../media/image6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7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.png"/><Relationship Id="rId4" Type="http://schemas.openxmlformats.org/officeDocument/2006/relationships/image" Target="../media/image49.png"/><Relationship Id="rId5" Type="http://schemas.openxmlformats.org/officeDocument/2006/relationships/image" Target="../media/image55.png"/><Relationship Id="rId6" Type="http://schemas.openxmlformats.org/officeDocument/2006/relationships/image" Target="../media/image87.png"/><Relationship Id="rId7" Type="http://schemas.openxmlformats.org/officeDocument/2006/relationships/image" Target="../media/image6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2.png"/><Relationship Id="rId4" Type="http://schemas.openxmlformats.org/officeDocument/2006/relationships/image" Target="../media/image85.png"/><Relationship Id="rId5" Type="http://schemas.openxmlformats.org/officeDocument/2006/relationships/image" Target="../media/image65.png"/><Relationship Id="rId6" Type="http://schemas.openxmlformats.org/officeDocument/2006/relationships/image" Target="../media/image6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71.png"/><Relationship Id="rId4" Type="http://schemas.openxmlformats.org/officeDocument/2006/relationships/image" Target="../media/image67.png"/><Relationship Id="rId5" Type="http://schemas.openxmlformats.org/officeDocument/2006/relationships/image" Target="../media/image60.png"/><Relationship Id="rId6" Type="http://schemas.openxmlformats.org/officeDocument/2006/relationships/image" Target="../media/image6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0.png"/><Relationship Id="rId4" Type="http://schemas.openxmlformats.org/officeDocument/2006/relationships/image" Target="../media/image38.gif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1.png"/><Relationship Id="rId4" Type="http://schemas.openxmlformats.org/officeDocument/2006/relationships/image" Target="../media/image80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.png"/><Relationship Id="rId4" Type="http://schemas.openxmlformats.org/officeDocument/2006/relationships/image" Target="../media/image69.png"/><Relationship Id="rId5" Type="http://schemas.openxmlformats.org/officeDocument/2006/relationships/image" Target="../media/image79.png"/><Relationship Id="rId6" Type="http://schemas.openxmlformats.org/officeDocument/2006/relationships/image" Target="../media/image7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.png"/><Relationship Id="rId4" Type="http://schemas.openxmlformats.org/officeDocument/2006/relationships/image" Target="../media/image69.png"/><Relationship Id="rId5" Type="http://schemas.openxmlformats.org/officeDocument/2006/relationships/image" Target="../media/image79.png"/><Relationship Id="rId6" Type="http://schemas.openxmlformats.org/officeDocument/2006/relationships/image" Target="../media/image77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9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.png"/><Relationship Id="rId4" Type="http://schemas.openxmlformats.org/officeDocument/2006/relationships/image" Target="../media/image49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9.png"/><Relationship Id="rId4" Type="http://schemas.openxmlformats.org/officeDocument/2006/relationships/image" Target="../media/image82.png"/><Relationship Id="rId5" Type="http://schemas.openxmlformats.org/officeDocument/2006/relationships/image" Target="../media/image74.png"/><Relationship Id="rId6" Type="http://schemas.openxmlformats.org/officeDocument/2006/relationships/image" Target="../media/image72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.png"/><Relationship Id="rId4" Type="http://schemas.openxmlformats.org/officeDocument/2006/relationships/image" Target="../media/image49.png"/><Relationship Id="rId5" Type="http://schemas.openxmlformats.org/officeDocument/2006/relationships/image" Target="../media/image72.png"/><Relationship Id="rId6" Type="http://schemas.openxmlformats.org/officeDocument/2006/relationships/image" Target="../media/image82.png"/><Relationship Id="rId7" Type="http://schemas.openxmlformats.org/officeDocument/2006/relationships/image" Target="../media/image74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83.png"/><Relationship Id="rId4" Type="http://schemas.openxmlformats.org/officeDocument/2006/relationships/image" Target="../media/image82.png"/><Relationship Id="rId5" Type="http://schemas.openxmlformats.org/officeDocument/2006/relationships/image" Target="../media/image74.png"/><Relationship Id="rId6" Type="http://schemas.openxmlformats.org/officeDocument/2006/relationships/image" Target="../media/image46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83.png"/><Relationship Id="rId4" Type="http://schemas.openxmlformats.org/officeDocument/2006/relationships/image" Target="../media/image82.png"/><Relationship Id="rId5" Type="http://schemas.openxmlformats.org/officeDocument/2006/relationships/image" Target="../media/image74.png"/><Relationship Id="rId6" Type="http://schemas.openxmlformats.org/officeDocument/2006/relationships/image" Target="../media/image46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71.png"/><Relationship Id="rId4" Type="http://schemas.openxmlformats.org/officeDocument/2006/relationships/image" Target="../media/image82.png"/><Relationship Id="rId5" Type="http://schemas.openxmlformats.org/officeDocument/2006/relationships/image" Target="../media/image74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71.png"/><Relationship Id="rId4" Type="http://schemas.openxmlformats.org/officeDocument/2006/relationships/image" Target="../media/image82.png"/><Relationship Id="rId5" Type="http://schemas.openxmlformats.org/officeDocument/2006/relationships/image" Target="../media/image74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1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52.png"/><Relationship Id="rId4" Type="http://schemas.openxmlformats.org/officeDocument/2006/relationships/image" Target="../media/image89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90.png"/><Relationship Id="rId4" Type="http://schemas.openxmlformats.org/officeDocument/2006/relationships/image" Target="../media/image38.gif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9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9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86.png"/><Relationship Id="rId4" Type="http://schemas.openxmlformats.org/officeDocument/2006/relationships/image" Target="../media/image69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8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6.png"/><Relationship Id="rId4" Type="http://schemas.openxmlformats.org/officeDocument/2006/relationships/image" Target="../media/image24.png"/><Relationship Id="rId5" Type="http://schemas.openxmlformats.org/officeDocument/2006/relationships/image" Target="../media/image29.png"/><Relationship Id="rId6" Type="http://schemas.openxmlformats.org/officeDocument/2006/relationships/image" Target="../media/image3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1.png"/><Relationship Id="rId6" Type="http://schemas.openxmlformats.org/officeDocument/2006/relationships/image" Target="../media/image4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5.gif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5.png"/><Relationship Id="rId4" Type="http://schemas.openxmlformats.org/officeDocument/2006/relationships/image" Target="../media/image44.png"/><Relationship Id="rId5" Type="http://schemas.openxmlformats.org/officeDocument/2006/relationships/image" Target="../media/image38.gi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"/>
          <p:cNvSpPr/>
          <p:nvPr/>
        </p:nvSpPr>
        <p:spPr>
          <a:xfrm>
            <a:off x="228234" y="3647022"/>
            <a:ext cx="8309976" cy="658316"/>
          </a:xfrm>
          <a:prstGeom prst="rect">
            <a:avLst/>
          </a:prstGeom>
          <a:solidFill>
            <a:srgbClr val="3FB2CB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algn="tl" dir="5400000" dist="19997">
              <a:srgbClr val="000000">
                <a:alpha val="37647"/>
              </a:srgbClr>
            </a:outerShdw>
          </a:effectLst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Séance 3 </a:t>
            </a:r>
            <a:endParaRPr/>
          </a:p>
        </p:txBody>
      </p:sp>
      <p:sp>
        <p:nvSpPr>
          <p:cNvPr id="550" name="Google Shape;550;p1"/>
          <p:cNvSpPr txBox="1"/>
          <p:nvPr/>
        </p:nvSpPr>
        <p:spPr>
          <a:xfrm>
            <a:off x="1564426" y="3734242"/>
            <a:ext cx="6208858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⮚"/>
            </a:pPr>
            <a:r>
              <a:rPr b="1" i="0" lang="fr-FR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Lire des mots avec les finales «-elle», «-ette», «-erre» et «-esse».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⮚"/>
            </a:pPr>
            <a:r>
              <a:rPr b="1" i="0" lang="fr-FR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Identifier ce que cherche un personnage.</a:t>
            </a:r>
            <a:endParaRPr/>
          </a:p>
        </p:txBody>
      </p:sp>
      <p:pic>
        <p:nvPicPr>
          <p:cNvPr descr="الصفحة الرئيسية" id="551" name="Google Shape;55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32133" y="137909"/>
            <a:ext cx="3279733" cy="497323"/>
          </a:xfrm>
          <a:prstGeom prst="rect">
            <a:avLst/>
          </a:prstGeom>
          <a:noFill/>
          <a:ln>
            <a:noFill/>
          </a:ln>
        </p:spPr>
      </p:pic>
      <p:sp>
        <p:nvSpPr>
          <p:cNvPr id="552" name="Google Shape;552;p1"/>
          <p:cNvSpPr/>
          <p:nvPr/>
        </p:nvSpPr>
        <p:spPr>
          <a:xfrm>
            <a:off x="228233" y="2965728"/>
            <a:ext cx="4884125" cy="522597"/>
          </a:xfrm>
          <a:prstGeom prst="rect">
            <a:avLst/>
          </a:prstGeom>
          <a:solidFill>
            <a:srgbClr val="336FB6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Palier                                                Semaine    2</a:t>
            </a:r>
            <a:endParaRPr b="1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1"/>
          <p:cNvSpPr txBox="1"/>
          <p:nvPr/>
        </p:nvSpPr>
        <p:spPr>
          <a:xfrm>
            <a:off x="327310" y="1065126"/>
            <a:ext cx="5810993" cy="83099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B2CB"/>
              </a:buClr>
              <a:buSzPts val="5400"/>
              <a:buFont typeface="Calibri"/>
              <a:buNone/>
            </a:pPr>
            <a:r>
              <a:rPr b="1" i="0" lang="fr-FR" sz="5400" u="none" cap="none" strike="noStrike">
                <a:solidFill>
                  <a:srgbClr val="3FB2CB"/>
                </a:solidFill>
                <a:latin typeface="Calibri"/>
                <a:ea typeface="Calibri"/>
                <a:cs typeface="Calibri"/>
                <a:sym typeface="Calibri"/>
              </a:rPr>
              <a:t>Français </a:t>
            </a:r>
            <a:endParaRPr b="0" i="0" sz="1400" u="none" cap="none" strike="noStrike">
              <a:solidFill>
                <a:srgbClr val="3FB2C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"/>
          <p:cNvSpPr txBox="1"/>
          <p:nvPr/>
        </p:nvSpPr>
        <p:spPr>
          <a:xfrm>
            <a:off x="6226816" y="801673"/>
            <a:ext cx="1278303" cy="215396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fr-FR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5" name="Google Shape;55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57001" y="711358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556" name="Google Shape;556;p1"/>
          <p:cNvSpPr txBox="1"/>
          <p:nvPr/>
        </p:nvSpPr>
        <p:spPr>
          <a:xfrm>
            <a:off x="6277778" y="851554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1"/>
          <p:cNvSpPr txBox="1"/>
          <p:nvPr/>
        </p:nvSpPr>
        <p:spPr>
          <a:xfrm>
            <a:off x="6355327" y="1320256"/>
            <a:ext cx="1123203" cy="34620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18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1AC</a:t>
            </a:r>
            <a:endParaRPr b="1" i="0" sz="1800" u="none" cap="none" strike="noStrike">
              <a:solidFill>
                <a:srgbClr val="FCBF1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1"/>
          <p:cNvSpPr/>
          <p:nvPr/>
        </p:nvSpPr>
        <p:spPr>
          <a:xfrm>
            <a:off x="1681035" y="2127720"/>
            <a:ext cx="3169712" cy="382217"/>
          </a:xfrm>
          <a:prstGeom prst="rect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 de remédiation</a:t>
            </a:r>
            <a:endParaRPr b="1" i="0" sz="24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9" name="Google Shape;559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12359" y="1681290"/>
            <a:ext cx="3536149" cy="1792076"/>
          </a:xfrm>
          <a:prstGeom prst="rect">
            <a:avLst/>
          </a:prstGeom>
          <a:noFill/>
          <a:ln>
            <a:noFill/>
          </a:ln>
        </p:spPr>
      </p:pic>
      <p:sp>
        <p:nvSpPr>
          <p:cNvPr id="560" name="Google Shape;560;p1"/>
          <p:cNvSpPr txBox="1"/>
          <p:nvPr/>
        </p:nvSpPr>
        <p:spPr>
          <a:xfrm>
            <a:off x="1564426" y="3088863"/>
            <a:ext cx="23321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10"/>
          <p:cNvSpPr/>
          <p:nvPr/>
        </p:nvSpPr>
        <p:spPr>
          <a:xfrm>
            <a:off x="626601" y="869118"/>
            <a:ext cx="7766959" cy="3684602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2" name="Google Shape;732;p10"/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Contrat de classe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733" name="Google Shape;733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34" name="Google Shape;734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35" name="Google Shape;735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6" name="Google Shape;736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>
            <a:noFill/>
          </a:ln>
        </p:spPr>
      </p:pic>
      <p:sp>
        <p:nvSpPr>
          <p:cNvPr id="737" name="Google Shape;737;p10"/>
          <p:cNvSpPr txBox="1"/>
          <p:nvPr>
            <p:ph type="title"/>
          </p:nvPr>
        </p:nvSpPr>
        <p:spPr>
          <a:xfrm>
            <a:off x="1274730" y="922428"/>
            <a:ext cx="7118830" cy="353095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/>
              <a:t>Qui peut me rappeler la signification de ces icônes?</a:t>
            </a:r>
            <a:endParaRPr/>
          </a:p>
        </p:txBody>
      </p:sp>
      <p:sp>
        <p:nvSpPr>
          <p:cNvPr id="738" name="Google Shape;738;p10"/>
          <p:cNvSpPr txBox="1"/>
          <p:nvPr/>
        </p:nvSpPr>
        <p:spPr>
          <a:xfrm>
            <a:off x="1274730" y="1292111"/>
            <a:ext cx="711883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rmAutofit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1" lang="fr-FR" sz="11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Demander à 3 élèves au hasard</a:t>
            </a:r>
            <a:endParaRPr/>
          </a:p>
        </p:txBody>
      </p:sp>
      <p:pic>
        <p:nvPicPr>
          <p:cNvPr id="739" name="Google Shape;739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11"/>
          <p:cNvSpPr/>
          <p:nvPr/>
        </p:nvSpPr>
        <p:spPr>
          <a:xfrm>
            <a:off x="626601" y="869118"/>
            <a:ext cx="7766959" cy="3684602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745" name="Google Shape;74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6" name="Google Shape;746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47" name="Google Shape;747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8" name="Google Shape;748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>
            <a:noFill/>
          </a:ln>
        </p:spPr>
      </p:pic>
      <p:sp>
        <p:nvSpPr>
          <p:cNvPr id="749" name="Google Shape;749;p11"/>
          <p:cNvSpPr txBox="1"/>
          <p:nvPr>
            <p:ph type="title"/>
          </p:nvPr>
        </p:nvSpPr>
        <p:spPr>
          <a:xfrm>
            <a:off x="1274730" y="922428"/>
            <a:ext cx="7118830" cy="353095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2400"/>
              <a:buFont typeface="Calibri"/>
              <a:buNone/>
            </a:pPr>
            <a:r>
              <a:rPr lang="fr-FR">
                <a:solidFill>
                  <a:srgbClr val="747474"/>
                </a:solidFill>
              </a:rPr>
              <a:t>Qui peut me rappeler la signification de ces icônes ?</a:t>
            </a:r>
            <a:endParaRPr/>
          </a:p>
        </p:txBody>
      </p:sp>
      <p:sp>
        <p:nvSpPr>
          <p:cNvPr id="750" name="Google Shape;750;p11"/>
          <p:cNvSpPr txBox="1"/>
          <p:nvPr/>
        </p:nvSpPr>
        <p:spPr>
          <a:xfrm>
            <a:off x="1274730" y="1292111"/>
            <a:ext cx="711883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rmAutofit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1" lang="fr-FR" sz="11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Demander à 3 élèves au hasard</a:t>
            </a:r>
            <a:endParaRPr/>
          </a:p>
        </p:txBody>
      </p:sp>
      <p:sp>
        <p:nvSpPr>
          <p:cNvPr id="751" name="Google Shape;751;p11"/>
          <p:cNvSpPr txBox="1"/>
          <p:nvPr/>
        </p:nvSpPr>
        <p:spPr>
          <a:xfrm>
            <a:off x="1345718" y="1635227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participe activement. Je lève la main pour participer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2" name="Google Shape;752;p11"/>
          <p:cNvSpPr txBox="1"/>
          <p:nvPr/>
        </p:nvSpPr>
        <p:spPr>
          <a:xfrm>
            <a:off x="1345718" y="2306312"/>
            <a:ext cx="7015742" cy="530876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l’enseignant parle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d’autres camarades répondent à l’enseignant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3" name="Google Shape;753;p11"/>
          <p:cNvSpPr txBox="1"/>
          <p:nvPr/>
        </p:nvSpPr>
        <p:spPr>
          <a:xfrm>
            <a:off x="1373758" y="3263840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Si quelque chose n’est pas clair, je pose des questions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Google Shape;754;p11"/>
          <p:cNvSpPr txBox="1"/>
          <p:nvPr/>
        </p:nvSpPr>
        <p:spPr>
          <a:xfrm>
            <a:off x="1373758" y="4056572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fais mes devoirs en classe et à la maison avec sérieux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Google Shape;755;p11"/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Contrat de classe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6" name="Google Shape;756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2"/>
          <p:cNvSpPr txBox="1"/>
          <p:nvPr/>
        </p:nvSpPr>
        <p:spPr>
          <a:xfrm>
            <a:off x="0" y="1982743"/>
            <a:ext cx="9144000" cy="5890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Checkpoint</a:t>
            </a:r>
            <a:endParaRPr b="0" i="0" sz="18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5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14"/>
          <p:cNvSpPr txBox="1"/>
          <p:nvPr/>
        </p:nvSpPr>
        <p:spPr>
          <a:xfrm>
            <a:off x="804888" y="148940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Arial"/>
                <a:ea typeface="Arial"/>
                <a:cs typeface="Arial"/>
                <a:sym typeface="Arial"/>
              </a:rPr>
              <a:t>Nous allons réviser rapidement ce que nous avons appris pendant la dernière séance. </a:t>
            </a:r>
            <a:endParaRPr b="1" sz="1400">
              <a:solidFill>
                <a:srgbClr val="7474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14"/>
          <p:cNvSpPr txBox="1"/>
          <p:nvPr/>
        </p:nvSpPr>
        <p:spPr>
          <a:xfrm>
            <a:off x="804888" y="453832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au hasard quelques élèves. Cibler en particulier celles et ceux qui hésitent.</a:t>
            </a:r>
            <a:endParaRPr i="1" sz="1400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772" name="Google Shape;77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752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sp>
        <p:nvSpPr>
          <p:cNvPr id="773" name="Google Shape;773;p14"/>
          <p:cNvSpPr txBox="1"/>
          <p:nvPr/>
        </p:nvSpPr>
        <p:spPr>
          <a:xfrm>
            <a:off x="804888" y="2019902"/>
            <a:ext cx="776518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Lisez rapidement à haute voix ces syllabes et ces mots.</a:t>
            </a:r>
            <a:endParaRPr/>
          </a:p>
        </p:txBody>
      </p:sp>
      <p:sp>
        <p:nvSpPr>
          <p:cNvPr id="774" name="Google Shape;774;p14"/>
          <p:cNvSpPr txBox="1"/>
          <p:nvPr/>
        </p:nvSpPr>
        <p:spPr>
          <a:xfrm>
            <a:off x="804888" y="2608437"/>
            <a:ext cx="7695210" cy="1015663"/>
          </a:xfrm>
          <a:prstGeom prst="rect">
            <a:avLst/>
          </a:prstGeom>
          <a:solidFill>
            <a:srgbClr val="FAE2D5"/>
          </a:solidFill>
          <a:ln cap="flat" cmpd="sng" w="2857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lay"/>
              <a:buAutoNum type="arabicPeriod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 – gel – gué – gra – gna – gi - ge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lay"/>
              <a:buAutoNum type="arabicPeriod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gin – gru – glai – gou – geu – gym.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lay"/>
              <a:buAutoNum type="arabicPeriod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bouger – garçon – mangue – gingembre – gymnastique – guitare.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9" name="Google Shape;779;p15"/>
          <p:cNvGrpSpPr/>
          <p:nvPr/>
        </p:nvGrpSpPr>
        <p:grpSpPr>
          <a:xfrm>
            <a:off x="3310728" y="763007"/>
            <a:ext cx="5260250" cy="2783794"/>
            <a:chOff x="1715066" y="1103461"/>
            <a:chExt cx="5717724" cy="3124203"/>
          </a:xfrm>
        </p:grpSpPr>
        <p:sp>
          <p:nvSpPr>
            <p:cNvPr id="780" name="Google Shape;780;p15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15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82" name="Google Shape;782;p15"/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Atelier de lecture fluence</a:t>
            </a:r>
            <a:r>
              <a:rPr b="1" i="0" lang="fr-FR" sz="3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25 min</a:t>
            </a:r>
            <a:endParaRPr sz="3600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3" name="Google Shape;78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1110" y="744784"/>
            <a:ext cx="2802017" cy="2802017"/>
          </a:xfrm>
          <a:prstGeom prst="rect">
            <a:avLst/>
          </a:prstGeom>
          <a:noFill/>
          <a:ln>
            <a:noFill/>
          </a:ln>
        </p:spPr>
      </p:pic>
      <p:sp>
        <p:nvSpPr>
          <p:cNvPr id="784" name="Google Shape;784;p15"/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3F0"/>
        </a:solidFill>
      </p:bgPr>
    </p:bg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16"/>
          <p:cNvSpPr txBox="1"/>
          <p:nvPr/>
        </p:nvSpPr>
        <p:spPr>
          <a:xfrm>
            <a:off x="0" y="1982743"/>
            <a:ext cx="9144000" cy="5890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Déclaration de l’objectif</a:t>
            </a:r>
            <a:endParaRPr b="0" i="0" sz="18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3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17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5" name="Google Shape;795;p1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6" name="Google Shape;79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797" name="Google Shape;797;p17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798" name="Google Shape;798;p17"/>
          <p:cNvSpPr txBox="1"/>
          <p:nvPr/>
        </p:nvSpPr>
        <p:spPr>
          <a:xfrm>
            <a:off x="566286" y="68064"/>
            <a:ext cx="822318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 A la fin de cette séance, vous serez capables de :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9" name="Google Shape;799;p17"/>
          <p:cNvSpPr/>
          <p:nvPr/>
        </p:nvSpPr>
        <p:spPr>
          <a:xfrm>
            <a:off x="653687" y="2261791"/>
            <a:ext cx="1334924" cy="400110"/>
          </a:xfrm>
          <a:prstGeom prst="rect">
            <a:avLst/>
          </a:prstGeom>
          <a:solidFill>
            <a:schemeClr val="accent4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elle</a:t>
            </a:r>
            <a:endParaRPr/>
          </a:p>
        </p:txBody>
      </p:sp>
      <p:sp>
        <p:nvSpPr>
          <p:cNvPr id="800" name="Google Shape;800;p17"/>
          <p:cNvSpPr/>
          <p:nvPr/>
        </p:nvSpPr>
        <p:spPr>
          <a:xfrm>
            <a:off x="5644289" y="2261790"/>
            <a:ext cx="623569" cy="400110"/>
          </a:xfrm>
          <a:prstGeom prst="rect">
            <a:avLst/>
          </a:prstGeom>
          <a:solidFill>
            <a:srgbClr val="81E490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erre</a:t>
            </a:r>
            <a:endParaRPr sz="7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1" name="Google Shape;801;p17"/>
          <p:cNvSpPr/>
          <p:nvPr/>
        </p:nvSpPr>
        <p:spPr>
          <a:xfrm>
            <a:off x="614633" y="3502590"/>
            <a:ext cx="1373978" cy="400110"/>
          </a:xfrm>
          <a:prstGeom prst="rect">
            <a:avLst/>
          </a:prstGeom>
          <a:solidFill>
            <a:schemeClr val="accent4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jumelle</a:t>
            </a:r>
            <a:endParaRPr/>
          </a:p>
        </p:txBody>
      </p:sp>
      <p:sp>
        <p:nvSpPr>
          <p:cNvPr id="802" name="Google Shape;802;p17"/>
          <p:cNvSpPr/>
          <p:nvPr/>
        </p:nvSpPr>
        <p:spPr>
          <a:xfrm>
            <a:off x="1855551" y="2890679"/>
            <a:ext cx="1015278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3" name="Google Shape;803;p17"/>
          <p:cNvSpPr/>
          <p:nvPr/>
        </p:nvSpPr>
        <p:spPr>
          <a:xfrm>
            <a:off x="5514125" y="3489728"/>
            <a:ext cx="883896" cy="400110"/>
          </a:xfrm>
          <a:prstGeom prst="rect">
            <a:avLst/>
          </a:prstGeom>
          <a:solidFill>
            <a:srgbClr val="81E490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guerre</a:t>
            </a:r>
            <a:endParaRPr/>
          </a:p>
        </p:txBody>
      </p:sp>
      <p:sp>
        <p:nvSpPr>
          <p:cNvPr id="804" name="Google Shape;804;p17"/>
          <p:cNvSpPr/>
          <p:nvPr/>
        </p:nvSpPr>
        <p:spPr>
          <a:xfrm>
            <a:off x="6475744" y="2890679"/>
            <a:ext cx="1015278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</a:t>
            </a:r>
            <a:endParaRPr/>
          </a:p>
        </p:txBody>
      </p:sp>
      <p:sp>
        <p:nvSpPr>
          <p:cNvPr id="805" name="Google Shape;805;p17"/>
          <p:cNvSpPr/>
          <p:nvPr/>
        </p:nvSpPr>
        <p:spPr>
          <a:xfrm>
            <a:off x="916712" y="1331055"/>
            <a:ext cx="7896839" cy="532772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Lire des mots avec les finales « -elle », « -ette », « -erre » et « -esse ».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06" name="Google Shape;806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4633" y="1295362"/>
            <a:ext cx="604158" cy="604158"/>
          </a:xfrm>
          <a:prstGeom prst="rect">
            <a:avLst/>
          </a:prstGeom>
          <a:noFill/>
          <a:ln>
            <a:noFill/>
          </a:ln>
        </p:spPr>
      </p:pic>
      <p:sp>
        <p:nvSpPr>
          <p:cNvPr id="807" name="Google Shape;807;p17"/>
          <p:cNvSpPr/>
          <p:nvPr/>
        </p:nvSpPr>
        <p:spPr>
          <a:xfrm>
            <a:off x="2943625" y="2259812"/>
            <a:ext cx="1334924" cy="400110"/>
          </a:xfrm>
          <a:prstGeom prst="rect">
            <a:avLst/>
          </a:prstGeom>
          <a:solidFill>
            <a:schemeClr val="accent4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ette</a:t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8" name="Google Shape;808;p17"/>
          <p:cNvSpPr/>
          <p:nvPr/>
        </p:nvSpPr>
        <p:spPr>
          <a:xfrm>
            <a:off x="7779843" y="2236061"/>
            <a:ext cx="649537" cy="400110"/>
          </a:xfrm>
          <a:prstGeom prst="rect">
            <a:avLst/>
          </a:prstGeom>
          <a:solidFill>
            <a:srgbClr val="81E490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esse</a:t>
            </a:r>
            <a:endParaRPr/>
          </a:p>
        </p:txBody>
      </p:sp>
      <p:sp>
        <p:nvSpPr>
          <p:cNvPr id="809" name="Google Shape;809;p17"/>
          <p:cNvSpPr/>
          <p:nvPr/>
        </p:nvSpPr>
        <p:spPr>
          <a:xfrm>
            <a:off x="2943625" y="3519524"/>
            <a:ext cx="1334924" cy="400110"/>
          </a:xfrm>
          <a:prstGeom prst="rect">
            <a:avLst/>
          </a:prstGeom>
          <a:solidFill>
            <a:schemeClr val="accent4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fillette</a:t>
            </a:r>
            <a:endParaRPr/>
          </a:p>
        </p:txBody>
      </p:sp>
      <p:sp>
        <p:nvSpPr>
          <p:cNvPr id="810" name="Google Shape;810;p17"/>
          <p:cNvSpPr/>
          <p:nvPr/>
        </p:nvSpPr>
        <p:spPr>
          <a:xfrm>
            <a:off x="7603351" y="3489725"/>
            <a:ext cx="1002519" cy="400110"/>
          </a:xfrm>
          <a:prstGeom prst="rect">
            <a:avLst/>
          </a:prstGeom>
          <a:solidFill>
            <a:srgbClr val="81E490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adresse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18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817" name="Google Shape;817;p18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818" name="Google Shape;818;p18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Écoutez bien et regardez mes lèvres quand je prononce chaque syllabe. Je vais les lire lentement.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9" name="Google Shape;819;p18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Faire une lecture modèle de ces syllabes.</a:t>
            </a:r>
            <a:endParaRPr/>
          </a:p>
        </p:txBody>
      </p:sp>
      <p:pic>
        <p:nvPicPr>
          <p:cNvPr id="820" name="Google Shape;820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21" name="Google Shape;821;p18"/>
          <p:cNvGraphicFramePr/>
          <p:nvPr/>
        </p:nvGraphicFramePr>
        <p:xfrm>
          <a:off x="1429001" y="200692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{5962FA60-97A8-4F8C-B05F-C26B1F536E06}</a:tableStyleId>
              </a:tblPr>
              <a:tblGrid>
                <a:gridCol w="1658600"/>
                <a:gridCol w="1658600"/>
                <a:gridCol w="1658600"/>
                <a:gridCol w="1658600"/>
              </a:tblGrid>
              <a:tr h="4639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esse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elle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erre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ette</a:t>
                      </a:r>
                      <a:endParaRPr b="1" sz="2000" u="none" cap="none" strike="noStrike">
                        <a:solidFill>
                          <a:srgbClr val="0070C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</a:tr>
              <a:tr h="5052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lesse</a:t>
                      </a:r>
                      <a:endParaRPr b="1" sz="2000" u="none" cap="none" strike="noStrike">
                        <a:solidFill>
                          <a:srgbClr val="0070C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celle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terre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cette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5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19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7" name="Google Shape;827;p1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828" name="Google Shape;828;p19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829" name="Google Shape;829;p19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Voici les règles à retenir. Suivez attentivement.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0" name="Google Shape;830;p19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Fournir des explications claires aux élèves.</a:t>
            </a:r>
            <a:endParaRPr i="1" sz="1400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31" name="Google Shape;831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832" name="Google Shape;832;p19"/>
          <p:cNvSpPr/>
          <p:nvPr/>
        </p:nvSpPr>
        <p:spPr>
          <a:xfrm>
            <a:off x="240971" y="3504100"/>
            <a:ext cx="8361516" cy="13234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6FA9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1D6FA9"/>
                </a:solidFill>
                <a:latin typeface="Calibri"/>
                <a:ea typeface="Calibri"/>
                <a:cs typeface="Calibri"/>
                <a:sym typeface="Calibri"/>
              </a:rPr>
              <a:t>Règles à retenir</a:t>
            </a:r>
            <a:r>
              <a:rPr b="0" i="0" lang="fr-FR" sz="2000" u="none" cap="none" strike="noStrike">
                <a:solidFill>
                  <a:srgbClr val="1D6FA9"/>
                </a:solidFill>
                <a:latin typeface="Calibri"/>
                <a:ea typeface="Calibri"/>
                <a:cs typeface="Calibri"/>
                <a:sym typeface="Calibri"/>
              </a:rPr>
              <a:t> :</a:t>
            </a:r>
            <a:endParaRPr sz="2000">
              <a:solidFill>
                <a:srgbClr val="1D6FA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prononcer le </a:t>
            </a: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« esse »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il faut bien faire entendre le « ss ».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le </a:t>
            </a:r>
            <a:r>
              <a:rPr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« </a:t>
            </a: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ette</a:t>
            </a:r>
            <a:r>
              <a:rPr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»,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appuie légèrement sur « tt ».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le </a:t>
            </a:r>
            <a:r>
              <a:rPr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« </a:t>
            </a: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elle</a:t>
            </a:r>
            <a:r>
              <a:rPr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»,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faut bien faire entendre le « ll ».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33" name="Google Shape;833;p19"/>
          <p:cNvGraphicFramePr/>
          <p:nvPr/>
        </p:nvGraphicFramePr>
        <p:xfrm>
          <a:off x="3051955" y="160317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{5962FA60-97A8-4F8C-B05F-C26B1F536E06}</a:tableStyleId>
              </a:tblPr>
              <a:tblGrid>
                <a:gridCol w="3265675"/>
              </a:tblGrid>
              <a:tr h="3933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cocci-</a:t>
                      </a:r>
                      <a:r>
                        <a:rPr b="1" lang="fr-FR" sz="20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nelle</a:t>
                      </a:r>
                      <a:endParaRPr b="1" sz="20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</a:tr>
              <a:tr h="3933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bar-</a:t>
                      </a:r>
                      <a:r>
                        <a:rPr b="1" lang="fr-FR" sz="20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rette</a:t>
                      </a:r>
                      <a:endParaRPr b="1" sz="20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</a:tr>
              <a:tr h="3933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verre 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</a:tr>
              <a:tr h="3933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vi-</a:t>
                      </a:r>
                      <a:r>
                        <a:rPr b="1" lang="fr-FR" sz="20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tesse</a:t>
                      </a:r>
                      <a:endParaRPr b="1" sz="20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pic>
        <p:nvPicPr>
          <p:cNvPr id="834" name="Google Shape;834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40971" y="982435"/>
            <a:ext cx="8724900" cy="30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2"/>
          <p:cNvSpPr/>
          <p:nvPr/>
        </p:nvSpPr>
        <p:spPr>
          <a:xfrm>
            <a:off x="619320" y="291434"/>
            <a:ext cx="7449654" cy="27331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des paliers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66" name="Google Shape;566;p2"/>
          <p:cNvCxnSpPr/>
          <p:nvPr/>
        </p:nvCxnSpPr>
        <p:spPr>
          <a:xfrm>
            <a:off x="2735388" y="1147997"/>
            <a:ext cx="0" cy="2943782"/>
          </a:xfrm>
          <a:prstGeom prst="straightConnector1">
            <a:avLst/>
          </a:prstGeom>
          <a:noFill/>
          <a:ln cap="flat" cmpd="sng" w="28575">
            <a:solidFill>
              <a:srgbClr val="9F5900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567" name="Google Shape;567;p2"/>
          <p:cNvSpPr/>
          <p:nvPr/>
        </p:nvSpPr>
        <p:spPr>
          <a:xfrm>
            <a:off x="1178053" y="1371246"/>
            <a:ext cx="7449655" cy="130571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74F6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2"/>
          <p:cNvSpPr/>
          <p:nvPr/>
        </p:nvSpPr>
        <p:spPr>
          <a:xfrm>
            <a:off x="0" y="1663121"/>
            <a:ext cx="1383090" cy="735555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Lecture fluence</a:t>
            </a:r>
            <a:endParaRPr/>
          </a:p>
        </p:txBody>
      </p:sp>
      <p:sp>
        <p:nvSpPr>
          <p:cNvPr id="569" name="Google Shape;569;p2"/>
          <p:cNvSpPr/>
          <p:nvPr/>
        </p:nvSpPr>
        <p:spPr>
          <a:xfrm>
            <a:off x="0" y="2786166"/>
            <a:ext cx="1383090" cy="768939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Compréhension directe</a:t>
            </a:r>
            <a:endParaRPr/>
          </a:p>
        </p:txBody>
      </p:sp>
      <p:sp>
        <p:nvSpPr>
          <p:cNvPr id="570" name="Google Shape;570;p2"/>
          <p:cNvSpPr/>
          <p:nvPr/>
        </p:nvSpPr>
        <p:spPr>
          <a:xfrm>
            <a:off x="1535553" y="950956"/>
            <a:ext cx="1028827" cy="653694"/>
          </a:xfrm>
          <a:prstGeom prst="rect">
            <a:avLst/>
          </a:prstGeom>
          <a:solidFill>
            <a:srgbClr val="0B769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Mot</a:t>
            </a:r>
            <a:endParaRPr/>
          </a:p>
        </p:txBody>
      </p:sp>
      <p:sp>
        <p:nvSpPr>
          <p:cNvPr id="571" name="Google Shape;571;p2"/>
          <p:cNvSpPr/>
          <p:nvPr/>
        </p:nvSpPr>
        <p:spPr>
          <a:xfrm>
            <a:off x="2951215" y="950956"/>
            <a:ext cx="1028827" cy="653694"/>
          </a:xfrm>
          <a:prstGeom prst="rect">
            <a:avLst/>
          </a:prstGeom>
          <a:solidFill>
            <a:srgbClr val="0B769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Phrase simple</a:t>
            </a:r>
            <a:endParaRPr/>
          </a:p>
        </p:txBody>
      </p:sp>
      <p:sp>
        <p:nvSpPr>
          <p:cNvPr id="572" name="Google Shape;572;p2"/>
          <p:cNvSpPr/>
          <p:nvPr/>
        </p:nvSpPr>
        <p:spPr>
          <a:xfrm>
            <a:off x="4366877" y="950956"/>
            <a:ext cx="1115052" cy="653694"/>
          </a:xfrm>
          <a:prstGeom prst="rect">
            <a:avLst/>
          </a:prstGeom>
          <a:solidFill>
            <a:srgbClr val="0B769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Phrase enrichie</a:t>
            </a:r>
            <a:endParaRPr/>
          </a:p>
        </p:txBody>
      </p:sp>
      <p:sp>
        <p:nvSpPr>
          <p:cNvPr id="573" name="Google Shape;573;p2"/>
          <p:cNvSpPr/>
          <p:nvPr/>
        </p:nvSpPr>
        <p:spPr>
          <a:xfrm>
            <a:off x="5782539" y="950956"/>
            <a:ext cx="1115052" cy="653694"/>
          </a:xfrm>
          <a:prstGeom prst="rect">
            <a:avLst/>
          </a:prstGeom>
          <a:solidFill>
            <a:srgbClr val="0B769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Phrase étendue</a:t>
            </a:r>
            <a:endParaRPr/>
          </a:p>
        </p:txBody>
      </p:sp>
      <p:sp>
        <p:nvSpPr>
          <p:cNvPr id="574" name="Google Shape;574;p2"/>
          <p:cNvSpPr/>
          <p:nvPr/>
        </p:nvSpPr>
        <p:spPr>
          <a:xfrm>
            <a:off x="7106768" y="950956"/>
            <a:ext cx="1403174" cy="653693"/>
          </a:xfrm>
          <a:prstGeom prst="rect">
            <a:avLst/>
          </a:prstGeom>
          <a:solidFill>
            <a:srgbClr val="0B769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Paragraphe</a:t>
            </a:r>
            <a:endParaRPr/>
          </a:p>
        </p:txBody>
      </p:sp>
      <p:sp>
        <p:nvSpPr>
          <p:cNvPr id="575" name="Google Shape;575;p2"/>
          <p:cNvSpPr/>
          <p:nvPr/>
        </p:nvSpPr>
        <p:spPr>
          <a:xfrm>
            <a:off x="1535553" y="1604649"/>
            <a:ext cx="1028827" cy="2017514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2"/>
          <p:cNvSpPr/>
          <p:nvPr/>
        </p:nvSpPr>
        <p:spPr>
          <a:xfrm>
            <a:off x="2951215" y="1604649"/>
            <a:ext cx="1028827" cy="2017514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2"/>
          <p:cNvSpPr/>
          <p:nvPr/>
        </p:nvSpPr>
        <p:spPr>
          <a:xfrm>
            <a:off x="4388467" y="1604649"/>
            <a:ext cx="1028827" cy="2017514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2"/>
          <p:cNvSpPr/>
          <p:nvPr/>
        </p:nvSpPr>
        <p:spPr>
          <a:xfrm>
            <a:off x="5782539" y="1604649"/>
            <a:ext cx="1028827" cy="2017514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2"/>
          <p:cNvSpPr/>
          <p:nvPr/>
        </p:nvSpPr>
        <p:spPr>
          <a:xfrm>
            <a:off x="7198201" y="1604649"/>
            <a:ext cx="1106063" cy="2017514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2"/>
          <p:cNvSpPr/>
          <p:nvPr/>
        </p:nvSpPr>
        <p:spPr>
          <a:xfrm>
            <a:off x="1383089" y="2793854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2"/>
          <p:cNvSpPr/>
          <p:nvPr/>
        </p:nvSpPr>
        <p:spPr>
          <a:xfrm>
            <a:off x="1383089" y="1835336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2"/>
          <p:cNvSpPr/>
          <p:nvPr/>
        </p:nvSpPr>
        <p:spPr>
          <a:xfrm>
            <a:off x="2612754" y="3783467"/>
            <a:ext cx="245269" cy="206333"/>
          </a:xfrm>
          <a:prstGeom prst="diamond">
            <a:avLst/>
          </a:prstGeom>
          <a:solidFill>
            <a:srgbClr val="C00000"/>
          </a:solidFill>
          <a:ln cap="flat" cmpd="sng" w="19050">
            <a:solidFill>
              <a:srgbClr val="C7EDF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83" name="Google Shape;583;p2"/>
          <p:cNvCxnSpPr/>
          <p:nvPr/>
        </p:nvCxnSpPr>
        <p:spPr>
          <a:xfrm>
            <a:off x="4169976" y="1147997"/>
            <a:ext cx="0" cy="2943782"/>
          </a:xfrm>
          <a:prstGeom prst="straightConnector1">
            <a:avLst/>
          </a:prstGeom>
          <a:noFill/>
          <a:ln cap="flat" cmpd="sng" w="28575">
            <a:solidFill>
              <a:srgbClr val="9F5900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584" name="Google Shape;584;p2"/>
          <p:cNvSpPr/>
          <p:nvPr/>
        </p:nvSpPr>
        <p:spPr>
          <a:xfrm>
            <a:off x="4047342" y="3783467"/>
            <a:ext cx="245269" cy="206333"/>
          </a:xfrm>
          <a:prstGeom prst="diamond">
            <a:avLst/>
          </a:prstGeom>
          <a:solidFill>
            <a:srgbClr val="C00000"/>
          </a:solidFill>
          <a:ln cap="flat" cmpd="sng" w="19050">
            <a:solidFill>
              <a:srgbClr val="C7EDF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85" name="Google Shape;585;p2"/>
          <p:cNvCxnSpPr/>
          <p:nvPr/>
        </p:nvCxnSpPr>
        <p:spPr>
          <a:xfrm>
            <a:off x="5604564" y="1147997"/>
            <a:ext cx="0" cy="2943782"/>
          </a:xfrm>
          <a:prstGeom prst="straightConnector1">
            <a:avLst/>
          </a:prstGeom>
          <a:noFill/>
          <a:ln cap="flat" cmpd="sng" w="28575">
            <a:solidFill>
              <a:srgbClr val="9F5900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586" name="Google Shape;586;p2"/>
          <p:cNvSpPr/>
          <p:nvPr/>
        </p:nvSpPr>
        <p:spPr>
          <a:xfrm>
            <a:off x="5481930" y="3783467"/>
            <a:ext cx="245269" cy="206333"/>
          </a:xfrm>
          <a:prstGeom prst="diamond">
            <a:avLst/>
          </a:prstGeom>
          <a:solidFill>
            <a:srgbClr val="C00000"/>
          </a:solidFill>
          <a:ln cap="flat" cmpd="sng" w="19050">
            <a:solidFill>
              <a:srgbClr val="C7EDF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87" name="Google Shape;587;p2"/>
          <p:cNvCxnSpPr/>
          <p:nvPr/>
        </p:nvCxnSpPr>
        <p:spPr>
          <a:xfrm>
            <a:off x="7002179" y="1147997"/>
            <a:ext cx="0" cy="2943782"/>
          </a:xfrm>
          <a:prstGeom prst="straightConnector1">
            <a:avLst/>
          </a:prstGeom>
          <a:noFill/>
          <a:ln cap="flat" cmpd="sng" w="28575">
            <a:solidFill>
              <a:srgbClr val="9F5900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588" name="Google Shape;588;p2"/>
          <p:cNvSpPr txBox="1"/>
          <p:nvPr/>
        </p:nvSpPr>
        <p:spPr>
          <a:xfrm>
            <a:off x="2314801" y="4066427"/>
            <a:ext cx="84117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Palier 2</a:t>
            </a:r>
            <a:endParaRPr/>
          </a:p>
        </p:txBody>
      </p:sp>
      <p:sp>
        <p:nvSpPr>
          <p:cNvPr id="589" name="Google Shape;589;p2"/>
          <p:cNvSpPr txBox="1"/>
          <p:nvPr/>
        </p:nvSpPr>
        <p:spPr>
          <a:xfrm>
            <a:off x="3749389" y="4066427"/>
            <a:ext cx="84117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Palier 3</a:t>
            </a:r>
            <a:endParaRPr/>
          </a:p>
        </p:txBody>
      </p:sp>
      <p:sp>
        <p:nvSpPr>
          <p:cNvPr id="590" name="Google Shape;590;p2"/>
          <p:cNvSpPr txBox="1"/>
          <p:nvPr/>
        </p:nvSpPr>
        <p:spPr>
          <a:xfrm>
            <a:off x="5172518" y="4066427"/>
            <a:ext cx="84117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Palier 4</a:t>
            </a:r>
            <a:endParaRPr/>
          </a:p>
        </p:txBody>
      </p:sp>
      <p:pic>
        <p:nvPicPr>
          <p:cNvPr descr="Téléchargez gratuitement des icônes sur Test aux formats PNG et SVG" id="591" name="Google Shape;59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82673" y="3807336"/>
            <a:ext cx="192335" cy="1618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éléchargez gratuitement des icônes sur Test aux formats PNG et SVG" id="592" name="Google Shape;59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14956" y="3807336"/>
            <a:ext cx="192335" cy="1618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éléchargez gratuitement des icônes sur Test aux formats PNG et SVG" id="593" name="Google Shape;59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46083" y="3807336"/>
            <a:ext cx="192335" cy="1618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4" name="Google Shape;594;p2"/>
          <p:cNvCxnSpPr/>
          <p:nvPr/>
        </p:nvCxnSpPr>
        <p:spPr>
          <a:xfrm>
            <a:off x="1464429" y="1147997"/>
            <a:ext cx="0" cy="2943782"/>
          </a:xfrm>
          <a:prstGeom prst="straightConnector1">
            <a:avLst/>
          </a:prstGeom>
          <a:noFill/>
          <a:ln cap="flat" cmpd="sng" w="28575">
            <a:solidFill>
              <a:srgbClr val="9F5900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595" name="Google Shape;595;p2"/>
          <p:cNvSpPr/>
          <p:nvPr/>
        </p:nvSpPr>
        <p:spPr>
          <a:xfrm>
            <a:off x="1341795" y="3783467"/>
            <a:ext cx="245269" cy="206333"/>
          </a:xfrm>
          <a:prstGeom prst="diamond">
            <a:avLst/>
          </a:prstGeom>
          <a:solidFill>
            <a:srgbClr val="C00000"/>
          </a:solidFill>
          <a:ln cap="flat" cmpd="sng" w="19050">
            <a:solidFill>
              <a:srgbClr val="C7EDF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2"/>
          <p:cNvSpPr txBox="1"/>
          <p:nvPr/>
        </p:nvSpPr>
        <p:spPr>
          <a:xfrm>
            <a:off x="1043841" y="4066427"/>
            <a:ext cx="84117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Palier 1</a:t>
            </a:r>
            <a:endParaRPr/>
          </a:p>
        </p:txBody>
      </p:sp>
      <p:sp>
        <p:nvSpPr>
          <p:cNvPr id="597" name="Google Shape;597;p2"/>
          <p:cNvSpPr txBox="1"/>
          <p:nvPr/>
        </p:nvSpPr>
        <p:spPr>
          <a:xfrm>
            <a:off x="1669466" y="2220072"/>
            <a:ext cx="915436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9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Vous êtes ici</a:t>
            </a:r>
            <a:endParaRPr/>
          </a:p>
        </p:txBody>
      </p:sp>
      <p:pic>
        <p:nvPicPr>
          <p:cNvPr descr="Image générée" id="598" name="Google Shape;598;p2"/>
          <p:cNvPicPr preferRelativeResize="0"/>
          <p:nvPr/>
        </p:nvPicPr>
        <p:blipFill rotWithShape="1">
          <a:blip r:embed="rId4">
            <a:alphaModFix/>
          </a:blip>
          <a:srcRect b="10678" l="0" r="0" t="11064"/>
          <a:stretch/>
        </p:blipFill>
        <p:spPr>
          <a:xfrm>
            <a:off x="139474" y="113199"/>
            <a:ext cx="479846" cy="563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9" name="Google Shape;599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59002" y="1599106"/>
            <a:ext cx="735924" cy="702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839" name="Google Shape;83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752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sp>
        <p:nvSpPr>
          <p:cNvPr id="840" name="Google Shape;840;p20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Maintenant vous allez passer au tableau pour lire ces mots avec les  syllabes à haute voix.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1" name="Google Shape;841;p20"/>
          <p:cNvSpPr txBox="1"/>
          <p:nvPr/>
        </p:nvSpPr>
        <p:spPr>
          <a:xfrm>
            <a:off x="577993" y="336027"/>
            <a:ext cx="76347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quelques élèves au hasard. Apporter un feedback immédiat.</a:t>
            </a:r>
            <a:endParaRPr i="1" sz="1400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2" name="Google Shape;842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0950" y="958634"/>
            <a:ext cx="8705850" cy="3524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43" name="Google Shape;843;p20"/>
          <p:cNvGraphicFramePr/>
          <p:nvPr/>
        </p:nvGraphicFramePr>
        <p:xfrm>
          <a:off x="3051955" y="160317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{5962FA60-97A8-4F8C-B05F-C26B1F536E06}</a:tableStyleId>
              </a:tblPr>
              <a:tblGrid>
                <a:gridCol w="3265675"/>
              </a:tblGrid>
              <a:tr h="3933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pou-</a:t>
                      </a:r>
                      <a:r>
                        <a:rPr b="1" lang="fr-FR" sz="20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belle</a:t>
                      </a:r>
                      <a:endParaRPr b="1" sz="20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</a:tr>
              <a:tr h="3933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ta-</a:t>
                      </a:r>
                      <a:r>
                        <a:rPr b="1" lang="fr-FR" sz="20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blette</a:t>
                      </a:r>
                      <a:endParaRPr b="1" sz="20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</a:tr>
              <a:tr h="3933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terre 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</a:tr>
              <a:tr h="3933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fai-bl</a:t>
                      </a:r>
                      <a:r>
                        <a:rPr b="1" lang="fr-FR" sz="20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esse</a:t>
                      </a:r>
                      <a:endParaRPr b="1" sz="20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21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Travail en binôme : un élève lit les syllabes de la liste, l’autre écoute et corrige si nécessaire.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9" name="Google Shape;849;p21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aux élèves d’inverser les rôles après la première lecture. </a:t>
            </a:r>
            <a:endParaRPr i="1" sz="1400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0" name="Google Shape;85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63111" y="147579"/>
            <a:ext cx="637720" cy="595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851" name="Google Shape;851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4788" y="953900"/>
            <a:ext cx="8734425" cy="3619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52" name="Google Shape;852;p21"/>
          <p:cNvGraphicFramePr/>
          <p:nvPr/>
        </p:nvGraphicFramePr>
        <p:xfrm>
          <a:off x="3051955" y="160317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{5962FA60-97A8-4F8C-B05F-C26B1F536E06}</a:tableStyleId>
              </a:tblPr>
              <a:tblGrid>
                <a:gridCol w="3265675"/>
              </a:tblGrid>
              <a:tr h="3933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é-ch</a:t>
                      </a:r>
                      <a:r>
                        <a:rPr b="1" lang="fr-FR" sz="20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elle</a:t>
                      </a:r>
                      <a:endParaRPr b="1" sz="20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</a:tr>
              <a:tr h="3933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chaus-</a:t>
                      </a:r>
                      <a:r>
                        <a:rPr b="1" lang="fr-FR" sz="20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sette</a:t>
                      </a:r>
                      <a:endParaRPr b="1" sz="20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</a:tr>
              <a:tr h="3933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guerre 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</a:tr>
              <a:tr h="3933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ri</a:t>
                      </a:r>
                      <a:r>
                        <a:rPr b="1" lang="fr-FR" sz="20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-chesse</a:t>
                      </a:r>
                      <a:endParaRPr b="1" sz="20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6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22"/>
          <p:cNvSpPr/>
          <p:nvPr/>
        </p:nvSpPr>
        <p:spPr>
          <a:xfrm flipH="1" rot="-5400013">
            <a:off x="6384094" y="4306600"/>
            <a:ext cx="71396" cy="1826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8" name="Google Shape;858;p22"/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A vous de jouer maintenant. Lisez les mots à haute voix.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9" name="Google Shape;859;p22"/>
          <p:cNvSpPr txBox="1"/>
          <p:nvPr/>
        </p:nvSpPr>
        <p:spPr>
          <a:xfrm>
            <a:off x="865396" y="387778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quelques élèves au hasard. Apporter un feedback immédiat.</a:t>
            </a:r>
            <a:endParaRPr i="1" sz="1400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0" name="Google Shape;860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43899" y="104723"/>
            <a:ext cx="686915" cy="686915"/>
          </a:xfrm>
          <a:prstGeom prst="rect">
            <a:avLst/>
          </a:prstGeom>
          <a:noFill/>
          <a:ln>
            <a:noFill/>
          </a:ln>
        </p:spPr>
      </p:pic>
      <p:sp>
        <p:nvSpPr>
          <p:cNvPr id="861" name="Google Shape;861;p22"/>
          <p:cNvSpPr/>
          <p:nvPr/>
        </p:nvSpPr>
        <p:spPr>
          <a:xfrm>
            <a:off x="523059" y="1183538"/>
            <a:ext cx="1334924" cy="400110"/>
          </a:xfrm>
          <a:prstGeom prst="rect">
            <a:avLst/>
          </a:prstGeom>
          <a:solidFill>
            <a:schemeClr val="accent4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elle</a:t>
            </a:r>
            <a:endParaRPr/>
          </a:p>
        </p:txBody>
      </p:sp>
      <p:sp>
        <p:nvSpPr>
          <p:cNvPr id="862" name="Google Shape;862;p22"/>
          <p:cNvSpPr/>
          <p:nvPr/>
        </p:nvSpPr>
        <p:spPr>
          <a:xfrm>
            <a:off x="5513661" y="1183537"/>
            <a:ext cx="623569" cy="400110"/>
          </a:xfrm>
          <a:prstGeom prst="rect">
            <a:avLst/>
          </a:prstGeom>
          <a:solidFill>
            <a:srgbClr val="81E490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erre</a:t>
            </a:r>
            <a:endParaRPr sz="7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3" name="Google Shape;863;p22"/>
          <p:cNvSpPr/>
          <p:nvPr/>
        </p:nvSpPr>
        <p:spPr>
          <a:xfrm>
            <a:off x="2812997" y="1181559"/>
            <a:ext cx="1334924" cy="400110"/>
          </a:xfrm>
          <a:prstGeom prst="rect">
            <a:avLst/>
          </a:prstGeom>
          <a:solidFill>
            <a:schemeClr val="accent4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ette</a:t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4" name="Google Shape;864;p22"/>
          <p:cNvSpPr/>
          <p:nvPr/>
        </p:nvSpPr>
        <p:spPr>
          <a:xfrm>
            <a:off x="7649215" y="1157808"/>
            <a:ext cx="649537" cy="400110"/>
          </a:xfrm>
          <a:prstGeom prst="rect">
            <a:avLst/>
          </a:prstGeom>
          <a:solidFill>
            <a:srgbClr val="81E490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esse</a:t>
            </a:r>
            <a:endParaRPr/>
          </a:p>
        </p:txBody>
      </p:sp>
      <p:graphicFrame>
        <p:nvGraphicFramePr>
          <p:cNvPr id="865" name="Google Shape;865;p22"/>
          <p:cNvGraphicFramePr/>
          <p:nvPr/>
        </p:nvGraphicFramePr>
        <p:xfrm>
          <a:off x="1429001" y="221121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{5962FA60-97A8-4F8C-B05F-C26B1F536E06}</a:tableStyleId>
              </a:tblPr>
              <a:tblGrid>
                <a:gridCol w="1658600"/>
                <a:gridCol w="1658600"/>
                <a:gridCol w="1658600"/>
                <a:gridCol w="1658600"/>
              </a:tblGrid>
              <a:tr h="4833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fourchette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00B0F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tendresse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guerre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baguette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</a:tr>
              <a:tr h="5603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92D05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belle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92D05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poubelle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pierre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00B0F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vitesse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9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23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2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872" name="Google Shape;872;p23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873" name="Google Shape;873;p23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Je vais lire ces mots à haute voix. Ecoutez bien.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4" name="Google Shape;874;p23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Faire une lecture modèle de ces mots.</a:t>
            </a:r>
            <a:endParaRPr i="1" sz="1400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5" name="Google Shape;875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76" name="Google Shape;876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6690" y="1920389"/>
            <a:ext cx="4169072" cy="525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877" name="Google Shape;877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476243" y="2778815"/>
            <a:ext cx="4268941" cy="504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8" name="Google Shape;878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85802" y="3463000"/>
            <a:ext cx="2166320" cy="467844"/>
          </a:xfrm>
          <a:prstGeom prst="rect">
            <a:avLst/>
          </a:prstGeom>
          <a:noFill/>
          <a:ln>
            <a:noFill/>
          </a:ln>
        </p:spPr>
      </p:pic>
      <p:sp>
        <p:nvSpPr>
          <p:cNvPr id="879" name="Google Shape;879;p23"/>
          <p:cNvSpPr/>
          <p:nvPr/>
        </p:nvSpPr>
        <p:spPr>
          <a:xfrm>
            <a:off x="523059" y="979256"/>
            <a:ext cx="1334924" cy="400110"/>
          </a:xfrm>
          <a:prstGeom prst="rect">
            <a:avLst/>
          </a:prstGeom>
          <a:solidFill>
            <a:schemeClr val="accent4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elle</a:t>
            </a:r>
            <a:endParaRPr/>
          </a:p>
        </p:txBody>
      </p:sp>
      <p:sp>
        <p:nvSpPr>
          <p:cNvPr id="880" name="Google Shape;880;p23"/>
          <p:cNvSpPr/>
          <p:nvPr/>
        </p:nvSpPr>
        <p:spPr>
          <a:xfrm>
            <a:off x="5513661" y="979255"/>
            <a:ext cx="624210" cy="400110"/>
          </a:xfrm>
          <a:prstGeom prst="rect">
            <a:avLst/>
          </a:prstGeom>
          <a:solidFill>
            <a:srgbClr val="81E490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erre</a:t>
            </a:r>
            <a:endParaRPr/>
          </a:p>
        </p:txBody>
      </p:sp>
      <p:sp>
        <p:nvSpPr>
          <p:cNvPr id="881" name="Google Shape;881;p23"/>
          <p:cNvSpPr/>
          <p:nvPr/>
        </p:nvSpPr>
        <p:spPr>
          <a:xfrm>
            <a:off x="2812997" y="977277"/>
            <a:ext cx="1334924" cy="400110"/>
          </a:xfrm>
          <a:prstGeom prst="rect">
            <a:avLst/>
          </a:prstGeom>
          <a:solidFill>
            <a:schemeClr val="accent4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ette</a:t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2" name="Google Shape;882;p23"/>
          <p:cNvSpPr/>
          <p:nvPr/>
        </p:nvSpPr>
        <p:spPr>
          <a:xfrm>
            <a:off x="7649215" y="953526"/>
            <a:ext cx="649537" cy="400110"/>
          </a:xfrm>
          <a:prstGeom prst="rect">
            <a:avLst/>
          </a:prstGeom>
          <a:solidFill>
            <a:srgbClr val="81E490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esse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4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Maintenant vous allez passer au tableau pour lire ces mots à haute voix.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8" name="Google Shape;888;p24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quelques élèves au hasard. Apporter un feedback immédiat .</a:t>
            </a:r>
            <a:endParaRPr/>
          </a:p>
        </p:txBody>
      </p:sp>
      <p:pic>
        <p:nvPicPr>
          <p:cNvPr descr="Lever la main - Icônes mains et gestes gratuites" id="889" name="Google Shape;889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752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sp>
        <p:nvSpPr>
          <p:cNvPr id="890" name="Google Shape;890;p24"/>
          <p:cNvSpPr/>
          <p:nvPr/>
        </p:nvSpPr>
        <p:spPr>
          <a:xfrm>
            <a:off x="523059" y="979256"/>
            <a:ext cx="1334924" cy="400110"/>
          </a:xfrm>
          <a:prstGeom prst="rect">
            <a:avLst/>
          </a:prstGeom>
          <a:solidFill>
            <a:schemeClr val="accent4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elle</a:t>
            </a:r>
            <a:endParaRPr/>
          </a:p>
        </p:txBody>
      </p:sp>
      <p:sp>
        <p:nvSpPr>
          <p:cNvPr id="891" name="Google Shape;891;p24"/>
          <p:cNvSpPr/>
          <p:nvPr/>
        </p:nvSpPr>
        <p:spPr>
          <a:xfrm>
            <a:off x="5513661" y="979255"/>
            <a:ext cx="624210" cy="400110"/>
          </a:xfrm>
          <a:prstGeom prst="rect">
            <a:avLst/>
          </a:prstGeom>
          <a:solidFill>
            <a:srgbClr val="81E490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erre</a:t>
            </a:r>
            <a:endParaRPr/>
          </a:p>
        </p:txBody>
      </p:sp>
      <p:sp>
        <p:nvSpPr>
          <p:cNvPr id="892" name="Google Shape;892;p24"/>
          <p:cNvSpPr/>
          <p:nvPr/>
        </p:nvSpPr>
        <p:spPr>
          <a:xfrm>
            <a:off x="2812997" y="977277"/>
            <a:ext cx="1334924" cy="400110"/>
          </a:xfrm>
          <a:prstGeom prst="rect">
            <a:avLst/>
          </a:prstGeom>
          <a:solidFill>
            <a:schemeClr val="accent4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ette</a:t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3" name="Google Shape;893;p24"/>
          <p:cNvSpPr/>
          <p:nvPr/>
        </p:nvSpPr>
        <p:spPr>
          <a:xfrm>
            <a:off x="7649215" y="953526"/>
            <a:ext cx="649537" cy="400110"/>
          </a:xfrm>
          <a:prstGeom prst="rect">
            <a:avLst/>
          </a:prstGeom>
          <a:solidFill>
            <a:srgbClr val="81E490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esse</a:t>
            </a:r>
            <a:endParaRPr/>
          </a:p>
        </p:txBody>
      </p:sp>
      <p:pic>
        <p:nvPicPr>
          <p:cNvPr id="894" name="Google Shape;894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5377" y="1903762"/>
            <a:ext cx="4048125" cy="530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895" name="Google Shape;895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34181" y="2832451"/>
            <a:ext cx="4204091" cy="504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6" name="Google Shape;896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31355" y="3585297"/>
            <a:ext cx="2329330" cy="5235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25"/>
          <p:cNvSpPr/>
          <p:nvPr/>
        </p:nvSpPr>
        <p:spPr>
          <a:xfrm flipH="1" rot="-5400013">
            <a:off x="6384094" y="4102318"/>
            <a:ext cx="71396" cy="1826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2" name="Google Shape;902;p25"/>
          <p:cNvSpPr txBox="1"/>
          <p:nvPr/>
        </p:nvSpPr>
        <p:spPr>
          <a:xfrm>
            <a:off x="865396" y="93293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A vous de jouer maintenant. Lisez les mots à haute voix.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3" name="Google Shape;903;p25"/>
          <p:cNvSpPr txBox="1"/>
          <p:nvPr/>
        </p:nvSpPr>
        <p:spPr>
          <a:xfrm>
            <a:off x="865396" y="387778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quelques élèves au hasard. Apporter un feedback immédiat .</a:t>
            </a:r>
            <a:endParaRPr/>
          </a:p>
        </p:txBody>
      </p:sp>
      <p:pic>
        <p:nvPicPr>
          <p:cNvPr id="904" name="Google Shape;904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43899" y="45348"/>
            <a:ext cx="686915" cy="686915"/>
          </a:xfrm>
          <a:prstGeom prst="rect">
            <a:avLst/>
          </a:prstGeom>
          <a:noFill/>
          <a:ln>
            <a:noFill/>
          </a:ln>
        </p:spPr>
      </p:pic>
      <p:sp>
        <p:nvSpPr>
          <p:cNvPr id="905" name="Google Shape;905;p25"/>
          <p:cNvSpPr/>
          <p:nvPr/>
        </p:nvSpPr>
        <p:spPr>
          <a:xfrm>
            <a:off x="523059" y="979256"/>
            <a:ext cx="1334924" cy="400110"/>
          </a:xfrm>
          <a:prstGeom prst="rect">
            <a:avLst/>
          </a:prstGeom>
          <a:solidFill>
            <a:schemeClr val="accent4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elle</a:t>
            </a:r>
            <a:endParaRPr/>
          </a:p>
        </p:txBody>
      </p:sp>
      <p:sp>
        <p:nvSpPr>
          <p:cNvPr id="906" name="Google Shape;906;p25"/>
          <p:cNvSpPr/>
          <p:nvPr/>
        </p:nvSpPr>
        <p:spPr>
          <a:xfrm>
            <a:off x="5513661" y="979255"/>
            <a:ext cx="624210" cy="400110"/>
          </a:xfrm>
          <a:prstGeom prst="rect">
            <a:avLst/>
          </a:prstGeom>
          <a:solidFill>
            <a:srgbClr val="81E490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erre</a:t>
            </a:r>
            <a:endParaRPr sz="7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7" name="Google Shape;907;p25"/>
          <p:cNvSpPr/>
          <p:nvPr/>
        </p:nvSpPr>
        <p:spPr>
          <a:xfrm>
            <a:off x="2812997" y="977277"/>
            <a:ext cx="1334924" cy="400110"/>
          </a:xfrm>
          <a:prstGeom prst="rect">
            <a:avLst/>
          </a:prstGeom>
          <a:solidFill>
            <a:schemeClr val="accent4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ette</a:t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8" name="Google Shape;908;p25"/>
          <p:cNvSpPr/>
          <p:nvPr/>
        </p:nvSpPr>
        <p:spPr>
          <a:xfrm>
            <a:off x="7649215" y="953526"/>
            <a:ext cx="649537" cy="400110"/>
          </a:xfrm>
          <a:prstGeom prst="rect">
            <a:avLst/>
          </a:prstGeom>
          <a:solidFill>
            <a:srgbClr val="81E490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esse</a:t>
            </a:r>
            <a:endParaRPr/>
          </a:p>
        </p:txBody>
      </p:sp>
      <p:pic>
        <p:nvPicPr>
          <p:cNvPr id="909" name="Google Shape;909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6777" y="1972604"/>
            <a:ext cx="4323010" cy="556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0" name="Google Shape;910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483862" y="2701760"/>
            <a:ext cx="3976316" cy="611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1" name="Google Shape;911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907689" y="3445295"/>
            <a:ext cx="2436210" cy="5805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6" name="Google Shape;916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2087" y="744784"/>
            <a:ext cx="2802017" cy="28020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17" name="Google Shape;917;p26"/>
          <p:cNvGrpSpPr/>
          <p:nvPr/>
        </p:nvGrpSpPr>
        <p:grpSpPr>
          <a:xfrm>
            <a:off x="3310728" y="763007"/>
            <a:ext cx="5260250" cy="2783794"/>
            <a:chOff x="1715066" y="1103461"/>
            <a:chExt cx="5717724" cy="3124203"/>
          </a:xfrm>
        </p:grpSpPr>
        <p:sp>
          <p:nvSpPr>
            <p:cNvPr id="918" name="Google Shape;918;p26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26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0" name="Google Shape;920;p26"/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Atelier de compréhension</a:t>
            </a:r>
            <a:endParaRPr b="1" sz="36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25 min</a:t>
            </a:r>
            <a:endParaRPr sz="3600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Google Shape;921;p26"/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3F0"/>
        </a:solidFill>
      </p:bgPr>
    </p:bg>
    <p:spTree>
      <p:nvGrpSpPr>
        <p:cNvPr id="925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27"/>
          <p:cNvSpPr txBox="1"/>
          <p:nvPr/>
        </p:nvSpPr>
        <p:spPr>
          <a:xfrm>
            <a:off x="0" y="2142763"/>
            <a:ext cx="9144000" cy="5890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Déclaration de l’objectif</a:t>
            </a:r>
            <a:endParaRPr b="0" i="0" sz="18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0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28"/>
          <p:cNvSpPr txBox="1"/>
          <p:nvPr/>
        </p:nvSpPr>
        <p:spPr>
          <a:xfrm>
            <a:off x="766098" y="171354"/>
            <a:ext cx="822319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A la fin de cette séance, vous serez capables également de réaliser la tâche suivante :</a:t>
            </a:r>
            <a:endParaRPr/>
          </a:p>
        </p:txBody>
      </p:sp>
      <p:sp>
        <p:nvSpPr>
          <p:cNvPr id="932" name="Google Shape;932;p28"/>
          <p:cNvSpPr/>
          <p:nvPr/>
        </p:nvSpPr>
        <p:spPr>
          <a:xfrm>
            <a:off x="916712" y="1331055"/>
            <a:ext cx="7896839" cy="532772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Identifier ce que </a:t>
            </a:r>
            <a:r>
              <a:rPr b="1" lang="fr-FR" sz="20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cherche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un personnage.</a:t>
            </a:r>
            <a:endParaRPr b="1" sz="2000">
              <a:solidFill>
                <a:srgbClr val="82CAE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3" name="Google Shape;933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4001" y="1295361"/>
            <a:ext cx="604158" cy="604158"/>
          </a:xfrm>
          <a:prstGeom prst="rect">
            <a:avLst/>
          </a:prstGeom>
          <a:noFill/>
          <a:ln>
            <a:noFill/>
          </a:ln>
        </p:spPr>
      </p:pic>
      <p:sp>
        <p:nvSpPr>
          <p:cNvPr id="934" name="Google Shape;934;p28"/>
          <p:cNvSpPr/>
          <p:nvPr/>
        </p:nvSpPr>
        <p:spPr>
          <a:xfrm>
            <a:off x="373386" y="4047758"/>
            <a:ext cx="8250725" cy="4070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 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Hamza prend un ballon. Il </a:t>
            </a:r>
            <a:r>
              <a:rPr b="1" lang="fr-FR" sz="20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veut jouer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avec ses amis.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»</a:t>
            </a:r>
            <a:endParaRPr/>
          </a:p>
        </p:txBody>
      </p:sp>
      <p:pic>
        <p:nvPicPr>
          <p:cNvPr id="935" name="Google Shape;935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89229" y="2036955"/>
            <a:ext cx="1619041" cy="183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9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29"/>
          <p:cNvSpPr/>
          <p:nvPr/>
        </p:nvSpPr>
        <p:spPr>
          <a:xfrm>
            <a:off x="2318349" y="1981187"/>
            <a:ext cx="1322961" cy="1412489"/>
          </a:xfrm>
          <a:prstGeom prst="cloudCallout">
            <a:avLst>
              <a:gd fmla="val -79657" name="adj1"/>
              <a:gd fmla="val 11537" name="adj2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1" name="Google Shape;941;p29"/>
          <p:cNvSpPr/>
          <p:nvPr/>
        </p:nvSpPr>
        <p:spPr>
          <a:xfrm>
            <a:off x="40820" y="-27679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2" name="Google Shape;942;p29"/>
          <p:cNvSpPr/>
          <p:nvPr/>
        </p:nvSpPr>
        <p:spPr>
          <a:xfrm>
            <a:off x="0" y="-6858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943" name="Google Shape;943;p29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944" name="Google Shape;944;p29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Je vais vous expliquer comment identifier ce que cherche un personnage. Je lis la phrase : 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5" name="Google Shape;945;p29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Lire la phrase.</a:t>
            </a:r>
            <a:endParaRPr i="1" sz="1400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946" name="Google Shape;946;p29"/>
          <p:cNvPicPr preferRelativeResize="0"/>
          <p:nvPr/>
        </p:nvPicPr>
        <p:blipFill rotWithShape="1">
          <a:blip r:embed="rId4">
            <a:alphaModFix/>
          </a:blip>
          <a:srcRect b="41629" l="3381" r="70997" t="42118"/>
          <a:stretch/>
        </p:blipFill>
        <p:spPr>
          <a:xfrm>
            <a:off x="8549264" y="10017"/>
            <a:ext cx="594736" cy="565866"/>
          </a:xfrm>
          <a:prstGeom prst="rect">
            <a:avLst/>
          </a:prstGeom>
          <a:noFill/>
          <a:ln>
            <a:noFill/>
          </a:ln>
        </p:spPr>
      </p:pic>
      <p:sp>
        <p:nvSpPr>
          <p:cNvPr id="947" name="Google Shape;947;p29"/>
          <p:cNvSpPr/>
          <p:nvPr/>
        </p:nvSpPr>
        <p:spPr>
          <a:xfrm>
            <a:off x="522514" y="1303811"/>
            <a:ext cx="8205849" cy="400110"/>
          </a:xfrm>
          <a:prstGeom prst="rect">
            <a:avLst/>
          </a:prstGeom>
          <a:noFill/>
          <a:ln cap="flat" cmpd="sng" w="38100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2700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La petite fillette met de l’eau dans un pot, elle veut arroser sa plante.</a:t>
            </a:r>
            <a:endParaRPr/>
          </a:p>
        </p:txBody>
      </p:sp>
      <p:pic>
        <p:nvPicPr>
          <p:cNvPr id="948" name="Google Shape;948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7103" y="2687431"/>
            <a:ext cx="1466667" cy="22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49" name="Google Shape;949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54790" y="2170012"/>
            <a:ext cx="520445" cy="10348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4" name="Google Shape;604;p3"/>
          <p:cNvCxnSpPr/>
          <p:nvPr/>
        </p:nvCxnSpPr>
        <p:spPr>
          <a:xfrm>
            <a:off x="5109508" y="1826294"/>
            <a:ext cx="3078" cy="622583"/>
          </a:xfrm>
          <a:prstGeom prst="straightConnector1">
            <a:avLst/>
          </a:prstGeom>
          <a:noFill/>
          <a:ln cap="flat" cmpd="sng" w="12700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05" name="Google Shape;605;p3"/>
          <p:cNvSpPr/>
          <p:nvPr/>
        </p:nvSpPr>
        <p:spPr>
          <a:xfrm>
            <a:off x="4251710" y="1349620"/>
            <a:ext cx="1065478" cy="476674"/>
          </a:xfrm>
          <a:prstGeom prst="ellipse">
            <a:avLst/>
          </a:prstGeom>
          <a:noFill/>
          <a:ln cap="flat" cmpd="sng" w="1905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Révision</a:t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Google Shape;606;p3"/>
          <p:cNvSpPr/>
          <p:nvPr/>
        </p:nvSpPr>
        <p:spPr>
          <a:xfrm>
            <a:off x="4653976" y="3973833"/>
            <a:ext cx="1171220" cy="502681"/>
          </a:xfrm>
          <a:prstGeom prst="ellipse">
            <a:avLst/>
          </a:prstGeom>
          <a:noFill/>
          <a:ln cap="flat" cmpd="sng" w="1905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Test de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validation</a:t>
            </a:r>
            <a:endParaRPr/>
          </a:p>
        </p:txBody>
      </p:sp>
      <p:sp>
        <p:nvSpPr>
          <p:cNvPr id="607" name="Google Shape;607;p3"/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Repérage dans la période de remédiation </a:t>
            </a:r>
            <a:endParaRPr i="1" sz="24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608" name="Google Shape;608;p3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139474" y="113199"/>
            <a:ext cx="479846" cy="5632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09" name="Google Shape;609;p3"/>
          <p:cNvCxnSpPr/>
          <p:nvPr/>
        </p:nvCxnSpPr>
        <p:spPr>
          <a:xfrm>
            <a:off x="6383560" y="1464275"/>
            <a:ext cx="3078" cy="622583"/>
          </a:xfrm>
          <a:prstGeom prst="straightConnector1">
            <a:avLst/>
          </a:prstGeom>
          <a:noFill/>
          <a:ln cap="flat" cmpd="sng" w="12700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10" name="Google Shape;610;p3"/>
          <p:cNvSpPr/>
          <p:nvPr/>
        </p:nvSpPr>
        <p:spPr>
          <a:xfrm>
            <a:off x="5455650" y="996531"/>
            <a:ext cx="1621247" cy="481693"/>
          </a:xfrm>
          <a:prstGeom prst="ellipse">
            <a:avLst/>
          </a:prstGeom>
          <a:noFill/>
          <a:ln cap="flat" cmpd="sng" w="1905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Consolidation</a:t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3"/>
          <p:cNvSpPr/>
          <p:nvPr/>
        </p:nvSpPr>
        <p:spPr>
          <a:xfrm>
            <a:off x="6135026" y="4234918"/>
            <a:ext cx="1429889" cy="335351"/>
          </a:xfrm>
          <a:prstGeom prst="ellipse">
            <a:avLst/>
          </a:prstGeom>
          <a:noFill/>
          <a:ln cap="flat" cmpd="sng" w="1905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Palier 2</a:t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12" name="Google Shape;612;p3"/>
          <p:cNvCxnSpPr/>
          <p:nvPr/>
        </p:nvCxnSpPr>
        <p:spPr>
          <a:xfrm>
            <a:off x="6822345" y="3602591"/>
            <a:ext cx="3078" cy="622583"/>
          </a:xfrm>
          <a:prstGeom prst="straightConnector1">
            <a:avLst/>
          </a:prstGeom>
          <a:noFill/>
          <a:ln cap="flat" cmpd="sng" w="12700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13" name="Google Shape;613;p3"/>
          <p:cNvCxnSpPr/>
          <p:nvPr/>
        </p:nvCxnSpPr>
        <p:spPr>
          <a:xfrm>
            <a:off x="5522098" y="3358678"/>
            <a:ext cx="3078" cy="622583"/>
          </a:xfrm>
          <a:prstGeom prst="straightConnector1">
            <a:avLst/>
          </a:prstGeom>
          <a:noFill/>
          <a:ln cap="flat" cmpd="sng" w="12700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14" name="Google Shape;614;p3"/>
          <p:cNvSpPr/>
          <p:nvPr/>
        </p:nvSpPr>
        <p:spPr>
          <a:xfrm>
            <a:off x="379397" y="1197860"/>
            <a:ext cx="3598223" cy="712520"/>
          </a:xfrm>
          <a:prstGeom prst="ellipse">
            <a:avLst/>
          </a:prstGeom>
          <a:noFill/>
          <a:ln cap="flat" cmpd="sng" w="1905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Lire des mots avec les finales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«-elle», «-ette», «-erre» et «-esse»</a:t>
            </a:r>
            <a:r>
              <a:rPr b="1" lang="fr-F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», «-erre</a:t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15" name="Google Shape;615;p3"/>
          <p:cNvCxnSpPr/>
          <p:nvPr/>
        </p:nvCxnSpPr>
        <p:spPr>
          <a:xfrm flipH="1" rot="10800000">
            <a:off x="2885472" y="1885341"/>
            <a:ext cx="2" cy="476915"/>
          </a:xfrm>
          <a:prstGeom prst="straightConnector1">
            <a:avLst/>
          </a:prstGeom>
          <a:noFill/>
          <a:ln cap="flat" cmpd="sng" w="12700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16" name="Google Shape;616;p3"/>
          <p:cNvSpPr/>
          <p:nvPr/>
        </p:nvSpPr>
        <p:spPr>
          <a:xfrm>
            <a:off x="758370" y="3846497"/>
            <a:ext cx="3585777" cy="807522"/>
          </a:xfrm>
          <a:prstGeom prst="ellipse">
            <a:avLst/>
          </a:prstGeom>
          <a:noFill/>
          <a:ln cap="flat" cmpd="sng" w="1905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Identifier ce que cherche un personnage.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3"/>
          <p:cNvSpPr txBox="1"/>
          <p:nvPr/>
        </p:nvSpPr>
        <p:spPr>
          <a:xfrm>
            <a:off x="5820036" y="2931818"/>
            <a:ext cx="2302556" cy="738152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p3"/>
          <p:cNvSpPr txBox="1"/>
          <p:nvPr/>
        </p:nvSpPr>
        <p:spPr>
          <a:xfrm>
            <a:off x="5820036" y="2155275"/>
            <a:ext cx="2302556" cy="738152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9" name="Google Shape;619;p3"/>
          <p:cNvSpPr/>
          <p:nvPr/>
        </p:nvSpPr>
        <p:spPr>
          <a:xfrm>
            <a:off x="562384" y="2308578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</a:t>
            </a:r>
            <a:endParaRPr/>
          </a:p>
        </p:txBody>
      </p:sp>
      <p:sp>
        <p:nvSpPr>
          <p:cNvPr id="620" name="Google Shape;620;p3"/>
          <p:cNvSpPr/>
          <p:nvPr/>
        </p:nvSpPr>
        <p:spPr>
          <a:xfrm>
            <a:off x="1577824" y="2308578"/>
            <a:ext cx="403488" cy="1174558"/>
          </a:xfrm>
          <a:prstGeom prst="chevron">
            <a:avLst>
              <a:gd fmla="val 20000" name="adj"/>
            </a:avLst>
          </a:prstGeom>
          <a:solidFill>
            <a:srgbClr val="4892DC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S4</a:t>
            </a:r>
            <a:endParaRPr/>
          </a:p>
        </p:txBody>
      </p:sp>
      <p:sp>
        <p:nvSpPr>
          <p:cNvPr id="621" name="Google Shape;621;p3"/>
          <p:cNvSpPr/>
          <p:nvPr/>
        </p:nvSpPr>
        <p:spPr>
          <a:xfrm>
            <a:off x="931917" y="2308578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S2</a:t>
            </a:r>
            <a:endParaRPr/>
          </a:p>
        </p:txBody>
      </p:sp>
      <p:sp>
        <p:nvSpPr>
          <p:cNvPr id="622" name="Google Shape;622;p3"/>
          <p:cNvSpPr/>
          <p:nvPr/>
        </p:nvSpPr>
        <p:spPr>
          <a:xfrm>
            <a:off x="1273123" y="2308578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S3</a:t>
            </a:r>
            <a:endParaRPr/>
          </a:p>
        </p:txBody>
      </p:sp>
      <p:sp>
        <p:nvSpPr>
          <p:cNvPr id="623" name="Google Shape;623;p3"/>
          <p:cNvSpPr/>
          <p:nvPr/>
        </p:nvSpPr>
        <p:spPr>
          <a:xfrm>
            <a:off x="1987753" y="2308578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" name="Google Shape;624;p3"/>
          <p:cNvSpPr/>
          <p:nvPr/>
        </p:nvSpPr>
        <p:spPr>
          <a:xfrm>
            <a:off x="3042608" y="2308578"/>
            <a:ext cx="403488" cy="1174558"/>
          </a:xfrm>
          <a:prstGeom prst="chevron">
            <a:avLst>
              <a:gd fmla="val 20000" name="adj"/>
            </a:avLst>
          </a:prstGeom>
          <a:solidFill>
            <a:srgbClr val="4892DC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S4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3"/>
          <p:cNvSpPr/>
          <p:nvPr/>
        </p:nvSpPr>
        <p:spPr>
          <a:xfrm>
            <a:off x="2354543" y="2308578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S2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3"/>
          <p:cNvSpPr/>
          <p:nvPr/>
        </p:nvSpPr>
        <p:spPr>
          <a:xfrm>
            <a:off x="2737907" y="2308578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S3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3"/>
          <p:cNvSpPr/>
          <p:nvPr/>
        </p:nvSpPr>
        <p:spPr>
          <a:xfrm>
            <a:off x="3460935" y="2308578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3"/>
          <p:cNvSpPr/>
          <p:nvPr/>
        </p:nvSpPr>
        <p:spPr>
          <a:xfrm>
            <a:off x="4487028" y="2308578"/>
            <a:ext cx="483783" cy="1174558"/>
          </a:xfrm>
          <a:prstGeom prst="chevron">
            <a:avLst>
              <a:gd fmla="val 20000" name="adj"/>
            </a:avLst>
          </a:prstGeom>
          <a:solidFill>
            <a:srgbClr val="4892DC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S4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3"/>
          <p:cNvSpPr/>
          <p:nvPr/>
        </p:nvSpPr>
        <p:spPr>
          <a:xfrm>
            <a:off x="3823922" y="2308578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S2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3"/>
          <p:cNvSpPr/>
          <p:nvPr/>
        </p:nvSpPr>
        <p:spPr>
          <a:xfrm>
            <a:off x="4181591" y="2302379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S3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3"/>
          <p:cNvSpPr/>
          <p:nvPr/>
        </p:nvSpPr>
        <p:spPr>
          <a:xfrm>
            <a:off x="4970811" y="2322810"/>
            <a:ext cx="400410" cy="1174558"/>
          </a:xfrm>
          <a:prstGeom prst="homePlate">
            <a:avLst>
              <a:gd fmla="val 20000" name="adj"/>
            </a:avLst>
          </a:prstGeom>
          <a:solidFill>
            <a:srgbClr val="FFC000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3"/>
          <p:cNvSpPr/>
          <p:nvPr/>
        </p:nvSpPr>
        <p:spPr>
          <a:xfrm>
            <a:off x="5382297" y="2322810"/>
            <a:ext cx="400410" cy="1174558"/>
          </a:xfrm>
          <a:prstGeom prst="homePlate">
            <a:avLst>
              <a:gd fmla="val 20000" name="adj"/>
            </a:avLst>
          </a:prstGeom>
          <a:solidFill>
            <a:srgbClr val="FFC000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S2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p3"/>
          <p:cNvSpPr/>
          <p:nvPr/>
        </p:nvSpPr>
        <p:spPr>
          <a:xfrm>
            <a:off x="5846662" y="2307270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3"/>
          <p:cNvSpPr/>
          <p:nvPr/>
        </p:nvSpPr>
        <p:spPr>
          <a:xfrm>
            <a:off x="6862102" y="2307270"/>
            <a:ext cx="483782" cy="592403"/>
          </a:xfrm>
          <a:prstGeom prst="chevron">
            <a:avLst>
              <a:gd fmla="val 20000" name="adj"/>
            </a:avLst>
          </a:prstGeom>
          <a:solidFill>
            <a:srgbClr val="4892DC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S4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3"/>
          <p:cNvSpPr/>
          <p:nvPr/>
        </p:nvSpPr>
        <p:spPr>
          <a:xfrm>
            <a:off x="6216195" y="2307270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S2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3"/>
          <p:cNvSpPr/>
          <p:nvPr/>
        </p:nvSpPr>
        <p:spPr>
          <a:xfrm>
            <a:off x="6557401" y="2307270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S3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7" name="Google Shape;637;p3"/>
          <p:cNvSpPr/>
          <p:nvPr/>
        </p:nvSpPr>
        <p:spPr>
          <a:xfrm>
            <a:off x="7399064" y="2307270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S5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3"/>
          <p:cNvSpPr/>
          <p:nvPr/>
        </p:nvSpPr>
        <p:spPr>
          <a:xfrm>
            <a:off x="7768597" y="2307270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S6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3"/>
          <p:cNvSpPr/>
          <p:nvPr/>
        </p:nvSpPr>
        <p:spPr>
          <a:xfrm>
            <a:off x="5849858" y="2935518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Google Shape;640;p3"/>
          <p:cNvSpPr/>
          <p:nvPr/>
        </p:nvSpPr>
        <p:spPr>
          <a:xfrm>
            <a:off x="6865298" y="2935518"/>
            <a:ext cx="483782" cy="592403"/>
          </a:xfrm>
          <a:prstGeom prst="chevron">
            <a:avLst>
              <a:gd fmla="val 20000" name="adj"/>
            </a:avLst>
          </a:prstGeom>
          <a:solidFill>
            <a:srgbClr val="4892DC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S4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p3"/>
          <p:cNvSpPr/>
          <p:nvPr/>
        </p:nvSpPr>
        <p:spPr>
          <a:xfrm>
            <a:off x="6219391" y="2935518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S2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p3"/>
          <p:cNvSpPr/>
          <p:nvPr/>
        </p:nvSpPr>
        <p:spPr>
          <a:xfrm>
            <a:off x="6560597" y="2935518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S3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3"/>
          <p:cNvSpPr/>
          <p:nvPr/>
        </p:nvSpPr>
        <p:spPr>
          <a:xfrm>
            <a:off x="7402260" y="2935518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3"/>
          <p:cNvSpPr/>
          <p:nvPr/>
        </p:nvSpPr>
        <p:spPr>
          <a:xfrm>
            <a:off x="7771793" y="2935518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S2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3"/>
          <p:cNvSpPr/>
          <p:nvPr/>
        </p:nvSpPr>
        <p:spPr>
          <a:xfrm>
            <a:off x="8189608" y="2313381"/>
            <a:ext cx="400410" cy="1214540"/>
          </a:xfrm>
          <a:prstGeom prst="homePlate">
            <a:avLst>
              <a:gd fmla="val 20000" name="adj"/>
            </a:avLst>
          </a:prstGeom>
          <a:solidFill>
            <a:srgbClr val="FFC000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46" name="Google Shape;646;p3"/>
          <p:cNvCxnSpPr/>
          <p:nvPr/>
        </p:nvCxnSpPr>
        <p:spPr>
          <a:xfrm flipH="1" rot="10800000">
            <a:off x="2918067" y="3369582"/>
            <a:ext cx="2" cy="476915"/>
          </a:xfrm>
          <a:prstGeom prst="straightConnector1">
            <a:avLst/>
          </a:prstGeom>
          <a:noFill/>
          <a:ln cap="flat" cmpd="sng" w="12700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47" name="Google Shape;647;p3"/>
          <p:cNvSpPr/>
          <p:nvPr/>
        </p:nvSpPr>
        <p:spPr>
          <a:xfrm>
            <a:off x="7402430" y="1339063"/>
            <a:ext cx="1171220" cy="502681"/>
          </a:xfrm>
          <a:prstGeom prst="ellipse">
            <a:avLst/>
          </a:prstGeom>
          <a:noFill/>
          <a:ln cap="flat" cmpd="sng" w="1905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Post-test</a:t>
            </a:r>
            <a:endParaRPr b="1" sz="12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48" name="Google Shape;648;p3"/>
          <p:cNvCxnSpPr/>
          <p:nvPr/>
        </p:nvCxnSpPr>
        <p:spPr>
          <a:xfrm>
            <a:off x="8335219" y="1775566"/>
            <a:ext cx="3078" cy="622583"/>
          </a:xfrm>
          <a:prstGeom prst="straightConnector1">
            <a:avLst/>
          </a:prstGeom>
          <a:noFill/>
          <a:ln cap="flat" cmpd="sng" w="12700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3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30"/>
          <p:cNvSpPr/>
          <p:nvPr/>
        </p:nvSpPr>
        <p:spPr>
          <a:xfrm>
            <a:off x="40820" y="-27679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30"/>
          <p:cNvSpPr/>
          <p:nvPr/>
        </p:nvSpPr>
        <p:spPr>
          <a:xfrm>
            <a:off x="0" y="-6858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956" name="Google Shape;956;p30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957" name="Google Shape;957;p30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Je réponds à ces questions : 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958" name="Google Shape;958;p30"/>
          <p:cNvPicPr preferRelativeResize="0"/>
          <p:nvPr/>
        </p:nvPicPr>
        <p:blipFill rotWithShape="1">
          <a:blip r:embed="rId4">
            <a:alphaModFix/>
          </a:blip>
          <a:srcRect b="41629" l="3381" r="70997" t="42118"/>
          <a:stretch/>
        </p:blipFill>
        <p:spPr>
          <a:xfrm>
            <a:off x="8549264" y="10017"/>
            <a:ext cx="594736" cy="565866"/>
          </a:xfrm>
          <a:prstGeom prst="rect">
            <a:avLst/>
          </a:prstGeom>
          <a:noFill/>
          <a:ln>
            <a:noFill/>
          </a:ln>
        </p:spPr>
      </p:pic>
      <p:sp>
        <p:nvSpPr>
          <p:cNvPr id="959" name="Google Shape;959;p30"/>
          <p:cNvSpPr/>
          <p:nvPr/>
        </p:nvSpPr>
        <p:spPr>
          <a:xfrm>
            <a:off x="522514" y="1303811"/>
            <a:ext cx="8205849" cy="400110"/>
          </a:xfrm>
          <a:prstGeom prst="rect">
            <a:avLst/>
          </a:prstGeom>
          <a:noFill/>
          <a:ln cap="flat" cmpd="sng" w="38100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2700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La petite fillette met de l’eau dans un pot, elle veut arroser sa plante.</a:t>
            </a:r>
            <a:endParaRPr/>
          </a:p>
        </p:txBody>
      </p:sp>
      <p:sp>
        <p:nvSpPr>
          <p:cNvPr id="960" name="Google Shape;960;p30"/>
          <p:cNvSpPr/>
          <p:nvPr/>
        </p:nvSpPr>
        <p:spPr>
          <a:xfrm>
            <a:off x="3534225" y="3553973"/>
            <a:ext cx="5194200" cy="565800"/>
          </a:xfrm>
          <a:prstGeom prst="rect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2700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Qu’est-ce que la petite fille met dans le pot  ?</a:t>
            </a:r>
            <a:endParaRPr/>
          </a:p>
        </p:txBody>
      </p:sp>
      <p:sp>
        <p:nvSpPr>
          <p:cNvPr id="961" name="Google Shape;961;p30"/>
          <p:cNvSpPr/>
          <p:nvPr/>
        </p:nvSpPr>
        <p:spPr>
          <a:xfrm>
            <a:off x="3522348" y="3959415"/>
            <a:ext cx="4917762" cy="400110"/>
          </a:xfrm>
          <a:prstGeom prst="rect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2700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Qu’est-ce qu’elle veut faire ?</a:t>
            </a:r>
            <a:endParaRPr/>
          </a:p>
        </p:txBody>
      </p:sp>
      <p:sp>
        <p:nvSpPr>
          <p:cNvPr id="962" name="Google Shape;962;p30"/>
          <p:cNvSpPr/>
          <p:nvPr/>
        </p:nvSpPr>
        <p:spPr>
          <a:xfrm>
            <a:off x="2318349" y="1981187"/>
            <a:ext cx="1322961" cy="1412489"/>
          </a:xfrm>
          <a:prstGeom prst="cloudCallout">
            <a:avLst>
              <a:gd fmla="val -79657" name="adj1"/>
              <a:gd fmla="val 11537" name="adj2"/>
            </a:avLst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3" name="Google Shape;963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7103" y="2687431"/>
            <a:ext cx="1466667" cy="22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64" name="Google Shape;964;p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54790" y="2170012"/>
            <a:ext cx="520445" cy="10348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8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p31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Réponse attendue :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0" name="Google Shape;970;p31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Circuler dans les rangs. Choisir 2 binômes pour dire leurs réponses à la classe . </a:t>
            </a:r>
            <a:endParaRPr/>
          </a:p>
        </p:txBody>
      </p:sp>
      <p:pic>
        <p:nvPicPr>
          <p:cNvPr id="971" name="Google Shape;971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972" name="Google Shape;972;p31"/>
          <p:cNvSpPr/>
          <p:nvPr/>
        </p:nvSpPr>
        <p:spPr>
          <a:xfrm>
            <a:off x="522514" y="1303811"/>
            <a:ext cx="8205849" cy="400110"/>
          </a:xfrm>
          <a:prstGeom prst="rect">
            <a:avLst/>
          </a:prstGeom>
          <a:noFill/>
          <a:ln cap="flat" cmpd="sng" w="38100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2700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La petite fillette met de l’eau dans un pot. Elle veut arroser sa plante.</a:t>
            </a:r>
            <a:endParaRPr/>
          </a:p>
        </p:txBody>
      </p:sp>
      <p:sp>
        <p:nvSpPr>
          <p:cNvPr id="973" name="Google Shape;973;p31"/>
          <p:cNvSpPr/>
          <p:nvPr/>
        </p:nvSpPr>
        <p:spPr>
          <a:xfrm>
            <a:off x="1507157" y="2452373"/>
            <a:ext cx="6127668" cy="892552"/>
          </a:xfrm>
          <a:prstGeom prst="rect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2700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Qu’est-ce que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petite fillette met dans le pot 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→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 petite fillette met de l’eau dans un pot.</a:t>
            </a:r>
            <a:endParaRPr/>
          </a:p>
        </p:txBody>
      </p:sp>
      <p:sp>
        <p:nvSpPr>
          <p:cNvPr id="974" name="Google Shape;974;p31"/>
          <p:cNvSpPr/>
          <p:nvPr/>
        </p:nvSpPr>
        <p:spPr>
          <a:xfrm>
            <a:off x="1517052" y="3531048"/>
            <a:ext cx="6127668" cy="892552"/>
          </a:xfrm>
          <a:prstGeom prst="rect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2700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Qu’est-ce qu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’elle veut faire ?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→</a:t>
            </a:r>
            <a:r>
              <a:rPr b="1" lang="fr-FR" sz="20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Elle veut arroser sa plante.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8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p32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0" name="Google Shape;980;p3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981" name="Google Shape;981;p32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982" name="Google Shape;982;p32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Faites attention ! Suivez l’explication de la stratégie !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83" name="Google Shape;983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984" name="Google Shape;984;p32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Expliquer la stratégie.</a:t>
            </a:r>
            <a:endParaRPr i="1" sz="14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5" name="Google Shape;985;p32"/>
          <p:cNvSpPr/>
          <p:nvPr/>
        </p:nvSpPr>
        <p:spPr>
          <a:xfrm>
            <a:off x="577993" y="1850708"/>
            <a:ext cx="7918648" cy="1323439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répondre à une question qui commence par « Qu’est-ce que ? » et qui demande ce que cherche un personnage :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lay"/>
              <a:buAutoNum type="arabicPeriod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faut </a:t>
            </a:r>
            <a:r>
              <a:rPr b="1" lang="fr-FR" sz="20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identifier le personnage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dont on parle.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lay"/>
              <a:buAutoNum type="arabicPeriod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faut chercher </a:t>
            </a:r>
            <a:r>
              <a:rPr b="1" lang="fr-FR" sz="20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le verbe qui indique son action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 ce qu’il veut faire.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33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Répondons ensemble à cette question :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1" name="Google Shape;991;p33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Lire la question à haute voix, pointer les mots importants dans la question. </a:t>
            </a:r>
            <a:endParaRPr/>
          </a:p>
        </p:txBody>
      </p:sp>
      <p:pic>
        <p:nvPicPr>
          <p:cNvPr id="992" name="Google Shape;992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993" name="Google Shape;993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0162" y="1902324"/>
            <a:ext cx="6451074" cy="2339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994" name="Google Shape;994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99092" y="2383516"/>
            <a:ext cx="1847089" cy="1351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50162" y="889351"/>
            <a:ext cx="4314825" cy="65722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34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1" name="Google Shape;1001;p3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002" name="Google Shape;1002;p34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003" name="Google Shape;1003;p34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La réponse est : </a:t>
            </a:r>
            <a:endParaRPr/>
          </a:p>
        </p:txBody>
      </p:sp>
      <p:pic>
        <p:nvPicPr>
          <p:cNvPr id="1004" name="Google Shape;1004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0162" y="889351"/>
            <a:ext cx="4314825" cy="65722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1006" name="Google Shape;1006;p34"/>
          <p:cNvSpPr/>
          <p:nvPr/>
        </p:nvSpPr>
        <p:spPr>
          <a:xfrm>
            <a:off x="1086509" y="1199564"/>
            <a:ext cx="697098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1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La fillette veut faire pousser une fleur.</a:t>
            </a:r>
            <a:endParaRPr/>
          </a:p>
        </p:txBody>
      </p:sp>
      <p:sp>
        <p:nvSpPr>
          <p:cNvPr id="1007" name="Google Shape;1007;p34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Demander aux élèves de verbaliser leur raisonnement</a:t>
            </a:r>
            <a:endParaRPr i="1" sz="14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08" name="Google Shape;1008;p3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50162" y="1902324"/>
            <a:ext cx="6451074" cy="2339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1009" name="Google Shape;1009;p3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099092" y="2383516"/>
            <a:ext cx="1847089" cy="13513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35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Travaillez en binôme pour trouver la réponse à cette question :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5" name="Google Shape;1015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8242" y="898690"/>
            <a:ext cx="4162425" cy="78105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1016" name="Google Shape;1016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0162" y="1902324"/>
            <a:ext cx="6451074" cy="2339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1017" name="Google Shape;1017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99092" y="2383516"/>
            <a:ext cx="1847089" cy="1351385"/>
          </a:xfrm>
          <a:prstGeom prst="rect">
            <a:avLst/>
          </a:prstGeom>
          <a:noFill/>
          <a:ln>
            <a:noFill/>
          </a:ln>
        </p:spPr>
      </p:pic>
      <p:sp>
        <p:nvSpPr>
          <p:cNvPr id="1018" name="Google Shape;1018;p35"/>
          <p:cNvSpPr txBox="1"/>
          <p:nvPr/>
        </p:nvSpPr>
        <p:spPr>
          <a:xfrm>
            <a:off x="594323" y="300008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Circuler dans les rangs. Choisir quelques élèves pour dire leurs réponses à la classe. </a:t>
            </a:r>
            <a:endParaRPr i="1" sz="1400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9" name="Google Shape;1019;p3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363111" y="147579"/>
            <a:ext cx="637720" cy="5953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3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p36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Réponse attendue :</a:t>
            </a:r>
            <a:endParaRPr/>
          </a:p>
        </p:txBody>
      </p:sp>
      <p:pic>
        <p:nvPicPr>
          <p:cNvPr id="1025" name="Google Shape;1025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8242" y="898690"/>
            <a:ext cx="4162425" cy="781050"/>
          </a:xfrm>
          <a:prstGeom prst="rect">
            <a:avLst/>
          </a:prstGeom>
          <a:solidFill>
            <a:srgbClr val="CCEC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1026" name="Google Shape;1026;p36"/>
          <p:cNvSpPr/>
          <p:nvPr/>
        </p:nvSpPr>
        <p:spPr>
          <a:xfrm>
            <a:off x="1432295" y="1275020"/>
            <a:ext cx="697098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1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Elle plante une graine dans la terre.</a:t>
            </a:r>
            <a:endParaRPr/>
          </a:p>
        </p:txBody>
      </p:sp>
      <p:pic>
        <p:nvPicPr>
          <p:cNvPr id="1027" name="Google Shape;1027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0162" y="1902324"/>
            <a:ext cx="6451074" cy="2339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1028" name="Google Shape;1028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99092" y="2383516"/>
            <a:ext cx="1847089" cy="1351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9" name="Google Shape;1029;p3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363111" y="147579"/>
            <a:ext cx="637720" cy="5953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3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p37"/>
          <p:cNvSpPr txBox="1"/>
          <p:nvPr/>
        </p:nvSpPr>
        <p:spPr>
          <a:xfrm>
            <a:off x="865396" y="113967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Répondez à la question suivante. Travaillez individuellement. 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5" name="Google Shape;1035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43899" y="104723"/>
            <a:ext cx="686915" cy="686915"/>
          </a:xfrm>
          <a:prstGeom prst="rect">
            <a:avLst/>
          </a:prstGeom>
          <a:noFill/>
          <a:ln>
            <a:noFill/>
          </a:ln>
        </p:spPr>
      </p:pic>
      <p:sp>
        <p:nvSpPr>
          <p:cNvPr id="1036" name="Google Shape;1036;p37"/>
          <p:cNvSpPr/>
          <p:nvPr/>
        </p:nvSpPr>
        <p:spPr>
          <a:xfrm>
            <a:off x="380010" y="1042554"/>
            <a:ext cx="8205849" cy="967957"/>
          </a:xfrm>
          <a:prstGeom prst="rect">
            <a:avLst/>
          </a:prstGeom>
          <a:solidFill>
            <a:srgbClr val="F3FFFF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2700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La fillette prend une bouteille d’eau.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Qu’est-ce qu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’elle veut faire ?</a:t>
            </a:r>
            <a:endParaRPr/>
          </a:p>
          <a:p>
            <a:pPr indent="-342900" lvl="0" marL="342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…………………………………………………………………………………………………………………..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7" name="Google Shape;1037;p37"/>
          <p:cNvSpPr txBox="1"/>
          <p:nvPr/>
        </p:nvSpPr>
        <p:spPr>
          <a:xfrm>
            <a:off x="865396" y="448180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Fournir l’aide nécessaire aux élèves en difficultés.</a:t>
            </a:r>
            <a:endParaRPr i="1" sz="1400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8" name="Google Shape;1038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0010" y="2261427"/>
            <a:ext cx="6451074" cy="2339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1039" name="Google Shape;1039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01816" y="2755434"/>
            <a:ext cx="1847089" cy="13513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3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38"/>
          <p:cNvSpPr txBox="1"/>
          <p:nvPr/>
        </p:nvSpPr>
        <p:spPr>
          <a:xfrm>
            <a:off x="865396" y="11057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Réponse attendue :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5" name="Google Shape;1045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43899" y="104723"/>
            <a:ext cx="686915" cy="686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6" name="Google Shape;1046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0010" y="2261427"/>
            <a:ext cx="6451074" cy="2339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1047" name="Google Shape;1047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01816" y="2755434"/>
            <a:ext cx="1847089" cy="1351385"/>
          </a:xfrm>
          <a:prstGeom prst="rect">
            <a:avLst/>
          </a:prstGeom>
          <a:noFill/>
          <a:ln>
            <a:noFill/>
          </a:ln>
        </p:spPr>
      </p:pic>
      <p:sp>
        <p:nvSpPr>
          <p:cNvPr id="1048" name="Google Shape;1048;p38"/>
          <p:cNvSpPr/>
          <p:nvPr/>
        </p:nvSpPr>
        <p:spPr>
          <a:xfrm>
            <a:off x="380010" y="1042554"/>
            <a:ext cx="8205849" cy="967957"/>
          </a:xfrm>
          <a:prstGeom prst="rect">
            <a:avLst/>
          </a:prstGeom>
          <a:solidFill>
            <a:srgbClr val="F3FFFF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2700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La fillette prend une bouteille d’eau.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Qu’est-ce qu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’elle veut faire ?</a:t>
            </a:r>
            <a:endParaRPr/>
          </a:p>
          <a:p>
            <a:pPr indent="-342900" lvl="0" marL="342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…………………………………………………………………………………………………………………..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9" name="Google Shape;1049;p38"/>
          <p:cNvSpPr/>
          <p:nvPr/>
        </p:nvSpPr>
        <p:spPr>
          <a:xfrm>
            <a:off x="683265" y="1532992"/>
            <a:ext cx="697098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1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Elle veut arroser la plante.</a:t>
            </a:r>
            <a:endParaRPr b="1" i="1" sz="1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3F0"/>
        </a:solidFill>
      </p:bgPr>
    </p:bg>
    <p:spTree>
      <p:nvGrpSpPr>
        <p:cNvPr id="1053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p39"/>
          <p:cNvSpPr txBox="1"/>
          <p:nvPr/>
        </p:nvSpPr>
        <p:spPr>
          <a:xfrm>
            <a:off x="0" y="2119903"/>
            <a:ext cx="9144000" cy="5890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Défi</a:t>
            </a:r>
            <a:endParaRPr b="0" i="0" sz="18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653" name="Google Shape;653;p4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139474" y="120126"/>
            <a:ext cx="479846" cy="563276"/>
          </a:xfrm>
          <a:prstGeom prst="rect">
            <a:avLst/>
          </a:prstGeom>
          <a:noFill/>
          <a:ln>
            <a:noFill/>
          </a:ln>
        </p:spPr>
      </p:pic>
      <p:sp>
        <p:nvSpPr>
          <p:cNvPr id="654" name="Google Shape;654;p4"/>
          <p:cNvSpPr/>
          <p:nvPr/>
        </p:nvSpPr>
        <p:spPr>
          <a:xfrm>
            <a:off x="619320" y="291434"/>
            <a:ext cx="7449654" cy="27331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Repérage dans la semaine</a:t>
            </a:r>
            <a:endParaRPr i="1" sz="24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8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p40"/>
          <p:cNvSpPr/>
          <p:nvPr/>
        </p:nvSpPr>
        <p:spPr>
          <a:xfrm flipH="1" rot="-5400013">
            <a:off x="6384094" y="4102318"/>
            <a:ext cx="71396" cy="1826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0" name="Google Shape;1060;p40"/>
          <p:cNvSpPr txBox="1"/>
          <p:nvPr/>
        </p:nvSpPr>
        <p:spPr>
          <a:xfrm>
            <a:off x="889329" y="146119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Défi pour les élèves avancés : écrivez 3 phrases correctes et complètes sur le sujet donné.</a:t>
            </a:r>
            <a:endParaRPr/>
          </a:p>
        </p:txBody>
      </p:sp>
      <p:pic>
        <p:nvPicPr>
          <p:cNvPr descr="Lever la main - Icônes mains et gestes gratuites" id="1061" name="Google Shape;1061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752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2" name="Google Shape;1062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3756" y="1019481"/>
            <a:ext cx="8706508" cy="1499725"/>
          </a:xfrm>
          <a:prstGeom prst="rect">
            <a:avLst/>
          </a:prstGeom>
          <a:noFill/>
          <a:ln>
            <a:noFill/>
          </a:ln>
        </p:spPr>
      </p:pic>
      <p:sp>
        <p:nvSpPr>
          <p:cNvPr id="1063" name="Google Shape;1063;p40"/>
          <p:cNvSpPr txBox="1"/>
          <p:nvPr/>
        </p:nvSpPr>
        <p:spPr>
          <a:xfrm>
            <a:off x="544749" y="2519206"/>
            <a:ext cx="8268511" cy="20606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7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1068" name="Google Shape;1068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109" y="889906"/>
            <a:ext cx="3363686" cy="33636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9" name="Google Shape;1069;p41"/>
          <p:cNvGrpSpPr/>
          <p:nvPr/>
        </p:nvGrpSpPr>
        <p:grpSpPr>
          <a:xfrm>
            <a:off x="3969445" y="1167578"/>
            <a:ext cx="4540783" cy="2783794"/>
            <a:chOff x="1715066" y="1103461"/>
            <a:chExt cx="5717724" cy="3124203"/>
          </a:xfrm>
        </p:grpSpPr>
        <p:sp>
          <p:nvSpPr>
            <p:cNvPr id="1070" name="Google Shape;1070;p41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 cmpd="sng" w="19050">
              <a:solidFill>
                <a:srgbClr val="A98FC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41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19050">
              <a:solidFill>
                <a:srgbClr val="A98FC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72" name="Google Shape;1072;p41"/>
          <p:cNvSpPr txBox="1"/>
          <p:nvPr/>
        </p:nvSpPr>
        <p:spPr>
          <a:xfrm>
            <a:off x="4322182" y="1514729"/>
            <a:ext cx="3835300" cy="2177134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600" u="none" cap="none" strike="noStrike">
                <a:solidFill>
                  <a:srgbClr val="A98FC3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 b="1" i="1" sz="2800">
              <a:solidFill>
                <a:srgbClr val="A98FC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A98FC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A98FC3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sz="3600">
              <a:solidFill>
                <a:srgbClr val="A98FC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3" name="Google Shape;1073;p41"/>
          <p:cNvSpPr/>
          <p:nvPr/>
        </p:nvSpPr>
        <p:spPr>
          <a:xfrm>
            <a:off x="6044979" y="2500335"/>
            <a:ext cx="389706" cy="389706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7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8" name="Google Shape;1078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1079" name="Google Shape;1079;p42"/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C’est la fin de la séance. Qui peut me rappeler ce que nous avons appris aujourd’hui ? </a:t>
            </a:r>
            <a:endParaRPr/>
          </a:p>
        </p:txBody>
      </p:sp>
      <p:sp>
        <p:nvSpPr>
          <p:cNvPr id="1080" name="Google Shape;1080;p42"/>
          <p:cNvSpPr txBox="1"/>
          <p:nvPr/>
        </p:nvSpPr>
        <p:spPr>
          <a:xfrm>
            <a:off x="865396" y="387778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quelques élèves.</a:t>
            </a:r>
            <a:endParaRPr i="1" sz="1400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1" name="Google Shape;1081;p42"/>
          <p:cNvSpPr txBox="1"/>
          <p:nvPr/>
        </p:nvSpPr>
        <p:spPr>
          <a:xfrm>
            <a:off x="696037" y="2405480"/>
            <a:ext cx="7634702" cy="4288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Nous avons aussi appris :</a:t>
            </a:r>
            <a:endParaRPr/>
          </a:p>
        </p:txBody>
      </p:sp>
      <p:sp>
        <p:nvSpPr>
          <p:cNvPr id="1082" name="Google Shape;1082;p42"/>
          <p:cNvSpPr txBox="1"/>
          <p:nvPr/>
        </p:nvSpPr>
        <p:spPr>
          <a:xfrm>
            <a:off x="696037" y="1076885"/>
            <a:ext cx="7634702" cy="4288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Aujourd’hui, nous avons appris :</a:t>
            </a:r>
            <a:endParaRPr/>
          </a:p>
        </p:txBody>
      </p:sp>
      <p:sp>
        <p:nvSpPr>
          <p:cNvPr id="1083" name="Google Shape;1083;p42"/>
          <p:cNvSpPr/>
          <p:nvPr/>
        </p:nvSpPr>
        <p:spPr>
          <a:xfrm>
            <a:off x="770382" y="1505720"/>
            <a:ext cx="7560357" cy="646331"/>
          </a:xfrm>
          <a:prstGeom prst="rect">
            <a:avLst/>
          </a:prstGeom>
          <a:solidFill>
            <a:srgbClr val="FAE2D5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4" name="Google Shape;1084;p42"/>
          <p:cNvSpPr/>
          <p:nvPr/>
        </p:nvSpPr>
        <p:spPr>
          <a:xfrm>
            <a:off x="770382" y="2834315"/>
            <a:ext cx="7560357" cy="646331"/>
          </a:xfrm>
          <a:prstGeom prst="rect">
            <a:avLst/>
          </a:prstGeom>
          <a:solidFill>
            <a:srgbClr val="FAE2D5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8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9" name="Google Shape;1089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1090" name="Google Shape;1090;p43"/>
          <p:cNvSpPr txBox="1"/>
          <p:nvPr/>
        </p:nvSpPr>
        <p:spPr>
          <a:xfrm>
            <a:off x="865396" y="133423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Voilà ce que nous avons appris aujourd’hui : </a:t>
            </a:r>
            <a:endParaRPr/>
          </a:p>
        </p:txBody>
      </p:sp>
      <p:sp>
        <p:nvSpPr>
          <p:cNvPr id="1091" name="Google Shape;1091;p43"/>
          <p:cNvSpPr txBox="1"/>
          <p:nvPr/>
        </p:nvSpPr>
        <p:spPr>
          <a:xfrm>
            <a:off x="338254" y="2521245"/>
            <a:ext cx="8703991" cy="800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Nous avons aussi appris à répondre à des questions  avec   « Qu’est-ce que … ? » pour identifier ce que cherche un personnage.</a:t>
            </a:r>
            <a:endParaRPr/>
          </a:p>
        </p:txBody>
      </p:sp>
      <p:sp>
        <p:nvSpPr>
          <p:cNvPr id="1092" name="Google Shape;1092;p43"/>
          <p:cNvSpPr txBox="1"/>
          <p:nvPr/>
        </p:nvSpPr>
        <p:spPr>
          <a:xfrm>
            <a:off x="338254" y="977250"/>
            <a:ext cx="8603727" cy="800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Nous avons appris à lire des mots avec les finales «-elle», «-ette», «-erre» et «esse».</a:t>
            </a:r>
            <a:endParaRPr/>
          </a:p>
        </p:txBody>
      </p:sp>
      <p:sp>
        <p:nvSpPr>
          <p:cNvPr id="1093" name="Google Shape;1093;p43"/>
          <p:cNvSpPr/>
          <p:nvPr/>
        </p:nvSpPr>
        <p:spPr>
          <a:xfrm>
            <a:off x="338255" y="1777469"/>
            <a:ext cx="8176354" cy="646331"/>
          </a:xfrm>
          <a:prstGeom prst="rect">
            <a:avLst/>
          </a:prstGeom>
          <a:solidFill>
            <a:srgbClr val="FAE2D5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Gazelle -  terre – ficelle – paresse – galette </a:t>
            </a:r>
            <a:endParaRPr/>
          </a:p>
          <a:p>
            <a:pPr indent="-4572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Guerre – tablette – vitesse – faiblesse</a:t>
            </a:r>
            <a:endParaRPr/>
          </a:p>
        </p:txBody>
      </p:sp>
      <p:sp>
        <p:nvSpPr>
          <p:cNvPr id="1094" name="Google Shape;1094;p43"/>
          <p:cNvSpPr/>
          <p:nvPr/>
        </p:nvSpPr>
        <p:spPr>
          <a:xfrm>
            <a:off x="338254" y="3418910"/>
            <a:ext cx="8176355" cy="1200329"/>
          </a:xfrm>
          <a:prstGeom prst="rect">
            <a:avLst/>
          </a:prstGeom>
          <a:solidFill>
            <a:srgbClr val="FAE2D5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identifier ce que cherche un personnage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pose la question par : « Qu’est-ce que… ? »</a:t>
            </a:r>
            <a:endParaRPr/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Char char="•"/>
            </a:pPr>
            <a:r>
              <a:rPr b="1" i="0" lang="fr-FR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Qu’est-ce qu’</a:t>
            </a: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elle veut faire la fillette 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Cette question permet de savoir ce que le personnage fait ou cherche.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8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9" name="Google Shape;1099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59315" y="1200516"/>
            <a:ext cx="3418169" cy="1233626"/>
          </a:xfrm>
          <a:prstGeom prst="rect">
            <a:avLst/>
          </a:prstGeom>
          <a:noFill/>
          <a:ln>
            <a:noFill/>
          </a:ln>
        </p:spPr>
      </p:pic>
      <p:sp>
        <p:nvSpPr>
          <p:cNvPr id="1100" name="Google Shape;1100;p44"/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N’oubliez pas de faire ces activités à la maison.</a:t>
            </a:r>
            <a:endParaRPr/>
          </a:p>
        </p:txBody>
      </p:sp>
      <p:sp>
        <p:nvSpPr>
          <p:cNvPr id="1101" name="Google Shape;1101;p44"/>
          <p:cNvSpPr txBox="1"/>
          <p:nvPr/>
        </p:nvSpPr>
        <p:spPr>
          <a:xfrm>
            <a:off x="728918" y="3078454"/>
            <a:ext cx="7558605" cy="810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514350" lvl="0" marL="5143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Entrainez-vous à lire à haute voix les phrases p. 12 du livret.</a:t>
            </a:r>
            <a:endParaRPr/>
          </a:p>
          <a:p>
            <a:pPr indent="-514350" lvl="0" marL="514350" marR="0" rtl="0" algn="just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Entrainez-vous au défi proposé à la page 12 du livret.</a:t>
            </a:r>
            <a:endParaRPr/>
          </a:p>
        </p:txBody>
      </p:sp>
      <p:pic>
        <p:nvPicPr>
          <p:cNvPr descr="Image générée" id="1102" name="Google Shape;1102;p44"/>
          <p:cNvPicPr preferRelativeResize="0"/>
          <p:nvPr/>
        </p:nvPicPr>
        <p:blipFill rotWithShape="1">
          <a:blip r:embed="rId4">
            <a:alphaModFix/>
          </a:blip>
          <a:srcRect b="41629" l="3381" r="70997" t="42118"/>
          <a:stretch/>
        </p:blipFill>
        <p:spPr>
          <a:xfrm>
            <a:off x="8549264" y="67167"/>
            <a:ext cx="594736" cy="5658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6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7" name="Google Shape;1107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61641" y="1425814"/>
            <a:ext cx="2783680" cy="2783680"/>
          </a:xfrm>
          <a:prstGeom prst="rect">
            <a:avLst/>
          </a:prstGeom>
          <a:noFill/>
          <a:ln>
            <a:noFill/>
          </a:ln>
        </p:spPr>
      </p:pic>
      <p:sp>
        <p:nvSpPr>
          <p:cNvPr id="1108" name="Google Shape;1108;p45"/>
          <p:cNvSpPr txBox="1"/>
          <p:nvPr/>
        </p:nvSpPr>
        <p:spPr>
          <a:xfrm>
            <a:off x="761585" y="158921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400"/>
              <a:buFont typeface="Calibri"/>
              <a:buNone/>
            </a:pPr>
            <a:r>
              <a:rPr b="1" i="0" lang="fr-FR" sz="14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C’est la fin de notre séance. N’oubliez pas de réviser votre leçon et de terminer vos devoirs !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5"/>
          <p:cNvSpPr txBox="1"/>
          <p:nvPr/>
        </p:nvSpPr>
        <p:spPr>
          <a:xfrm>
            <a:off x="667487" y="252417"/>
            <a:ext cx="8125495" cy="4838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Orientations didactiques pour cette séance :</a:t>
            </a:r>
            <a:endParaRPr b="0" i="0" sz="14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660" name="Google Shape;660;p5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139474" y="113199"/>
            <a:ext cx="479846" cy="563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6"/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666" name="Google Shape;666;p6"/>
          <p:cNvPicPr preferRelativeResize="0"/>
          <p:nvPr/>
        </p:nvPicPr>
        <p:blipFill rotWithShape="1">
          <a:blip r:embed="rId3">
            <a:alphaModFix/>
          </a:blip>
          <a:srcRect b="4644" l="4008" r="68628" t="77363"/>
          <a:stretch/>
        </p:blipFill>
        <p:spPr>
          <a:xfrm>
            <a:off x="301971" y="3827620"/>
            <a:ext cx="898071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667" name="Google Shape;667;p6"/>
          <p:cNvPicPr preferRelativeResize="0"/>
          <p:nvPr/>
        </p:nvPicPr>
        <p:blipFill rotWithShape="1">
          <a:blip r:embed="rId4">
            <a:alphaModFix/>
          </a:blip>
          <a:srcRect b="60700" l="0" r="71115" t="23546"/>
          <a:stretch/>
        </p:blipFill>
        <p:spPr>
          <a:xfrm>
            <a:off x="281548" y="1438528"/>
            <a:ext cx="948012" cy="7756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668" name="Google Shape;668;p6"/>
          <p:cNvPicPr preferRelativeResize="0"/>
          <p:nvPr/>
        </p:nvPicPr>
        <p:blipFill rotWithShape="1">
          <a:blip r:embed="rId3">
            <a:alphaModFix/>
          </a:blip>
          <a:srcRect b="41629" l="3381" r="70997" t="42118"/>
          <a:stretch/>
        </p:blipFill>
        <p:spPr>
          <a:xfrm>
            <a:off x="310721" y="2214135"/>
            <a:ext cx="840921" cy="800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669" name="Google Shape;669;p6"/>
          <p:cNvPicPr preferRelativeResize="0"/>
          <p:nvPr/>
        </p:nvPicPr>
        <p:blipFill rotWithShape="1">
          <a:blip r:embed="rId5">
            <a:alphaModFix/>
          </a:blip>
          <a:srcRect b="24461" l="4961" r="71159" t="59121"/>
          <a:stretch/>
        </p:blipFill>
        <p:spPr>
          <a:xfrm>
            <a:off x="372072" y="2981578"/>
            <a:ext cx="783772" cy="808264"/>
          </a:xfrm>
          <a:prstGeom prst="rect">
            <a:avLst/>
          </a:prstGeom>
          <a:noFill/>
          <a:ln>
            <a:noFill/>
          </a:ln>
        </p:spPr>
      </p:pic>
      <p:sp>
        <p:nvSpPr>
          <p:cNvPr id="670" name="Google Shape;670;p6"/>
          <p:cNvSpPr txBox="1"/>
          <p:nvPr/>
        </p:nvSpPr>
        <p:spPr>
          <a:xfrm>
            <a:off x="1126669" y="899272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p6"/>
          <p:cNvSpPr txBox="1"/>
          <p:nvPr/>
        </p:nvSpPr>
        <p:spPr>
          <a:xfrm>
            <a:off x="1126669" y="1643836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(à dire à haute voix)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2" name="Google Shape;672;p6"/>
          <p:cNvSpPr txBox="1"/>
          <p:nvPr/>
        </p:nvSpPr>
        <p:spPr>
          <a:xfrm>
            <a:off x="1126669" y="2419443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 dans le livret de l’élève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3" name="Google Shape;673;p6"/>
          <p:cNvSpPr txBox="1"/>
          <p:nvPr/>
        </p:nvSpPr>
        <p:spPr>
          <a:xfrm>
            <a:off x="1126669" y="3293422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Activité prioritaire à réaliser en classe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4" name="Google Shape;674;p6"/>
          <p:cNvSpPr txBox="1"/>
          <p:nvPr/>
        </p:nvSpPr>
        <p:spPr>
          <a:xfrm>
            <a:off x="1126669" y="4060085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Activité optionnelle à omettre en cas de manque de temps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675" name="Google Shape;675;p6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476783" y="644711"/>
            <a:ext cx="574350" cy="674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7"/>
          <p:cNvSpPr txBox="1"/>
          <p:nvPr/>
        </p:nvSpPr>
        <p:spPr>
          <a:xfrm>
            <a:off x="1327397" y="1028171"/>
            <a:ext cx="7546637" cy="315433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Contrat de classe</a:t>
            </a:r>
            <a:endParaRPr/>
          </a:p>
        </p:txBody>
      </p:sp>
      <p:sp>
        <p:nvSpPr>
          <p:cNvPr id="681" name="Google Shape;681;p7"/>
          <p:cNvSpPr txBox="1"/>
          <p:nvPr/>
        </p:nvSpPr>
        <p:spPr>
          <a:xfrm>
            <a:off x="1327397" y="2005876"/>
            <a:ext cx="7546637" cy="315433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J’utilise l’ardoise pour répondre </a:t>
            </a:r>
            <a:endParaRPr/>
          </a:p>
        </p:txBody>
      </p:sp>
      <p:sp>
        <p:nvSpPr>
          <p:cNvPr id="682" name="Google Shape;682;p7"/>
          <p:cNvSpPr txBox="1"/>
          <p:nvPr/>
        </p:nvSpPr>
        <p:spPr>
          <a:xfrm>
            <a:off x="1327398" y="2983581"/>
            <a:ext cx="7546636" cy="315433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autonome</a:t>
            </a:r>
            <a:endParaRPr/>
          </a:p>
        </p:txBody>
      </p:sp>
      <p:sp>
        <p:nvSpPr>
          <p:cNvPr id="683" name="Google Shape;683;p7"/>
          <p:cNvSpPr txBox="1"/>
          <p:nvPr/>
        </p:nvSpPr>
        <p:spPr>
          <a:xfrm>
            <a:off x="1327398" y="3961286"/>
            <a:ext cx="7546636" cy="315433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guidée en binôme</a:t>
            </a:r>
            <a:endParaRPr/>
          </a:p>
        </p:txBody>
      </p:sp>
      <p:pic>
        <p:nvPicPr>
          <p:cNvPr id="684" name="Google Shape;68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4754" y="770434"/>
            <a:ext cx="743475" cy="7434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Dessin animé, clipart, Animation, illustration&#10;&#10;Description générée automatiquement" id="685" name="Google Shape;685;p7"/>
          <p:cNvPicPr preferRelativeResize="0"/>
          <p:nvPr/>
        </p:nvPicPr>
        <p:blipFill rotWithShape="1">
          <a:blip r:embed="rId4">
            <a:alphaModFix/>
          </a:blip>
          <a:srcRect b="23864" l="18242" r="18458" t="9344"/>
          <a:stretch/>
        </p:blipFill>
        <p:spPr>
          <a:xfrm>
            <a:off x="344753" y="1779647"/>
            <a:ext cx="743475" cy="784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6" name="Google Shape;686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4754" y="2787358"/>
            <a:ext cx="743474" cy="743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87" name="Google Shape;687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4754" y="3761689"/>
            <a:ext cx="743474" cy="694102"/>
          </a:xfrm>
          <a:prstGeom prst="rect">
            <a:avLst/>
          </a:prstGeom>
          <a:noFill/>
          <a:ln>
            <a:noFill/>
          </a:ln>
        </p:spPr>
      </p:pic>
      <p:sp>
        <p:nvSpPr>
          <p:cNvPr id="688" name="Google Shape;688;p7"/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8"/>
          <p:cNvSpPr/>
          <p:nvPr/>
        </p:nvSpPr>
        <p:spPr>
          <a:xfrm>
            <a:off x="1692956" y="1070383"/>
            <a:ext cx="5924251" cy="2745706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5" name="Google Shape;695;p8"/>
          <p:cNvSpPr/>
          <p:nvPr/>
        </p:nvSpPr>
        <p:spPr>
          <a:xfrm>
            <a:off x="1779973" y="2682197"/>
            <a:ext cx="296402" cy="296402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44546A"/>
          </a:solidFill>
          <a:ln>
            <a:noFill/>
          </a:ln>
        </p:spPr>
        <p:txBody>
          <a:bodyPr anchorCtr="1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6" name="Google Shape;696;p8"/>
          <p:cNvSpPr/>
          <p:nvPr/>
        </p:nvSpPr>
        <p:spPr>
          <a:xfrm>
            <a:off x="1786179" y="3280741"/>
            <a:ext cx="296402" cy="296402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44546A"/>
          </a:solidFill>
          <a:ln>
            <a:noFill/>
          </a:ln>
        </p:spPr>
        <p:txBody>
          <a:bodyPr anchorCtr="1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" name="Google Shape;697;p8"/>
          <p:cNvSpPr/>
          <p:nvPr/>
        </p:nvSpPr>
        <p:spPr>
          <a:xfrm>
            <a:off x="1786179" y="2043187"/>
            <a:ext cx="296402" cy="296402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44546A"/>
          </a:solidFill>
          <a:ln>
            <a:noFill/>
          </a:ln>
        </p:spPr>
        <p:txBody>
          <a:bodyPr anchorCtr="1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p8"/>
          <p:cNvSpPr/>
          <p:nvPr/>
        </p:nvSpPr>
        <p:spPr>
          <a:xfrm>
            <a:off x="1786179" y="1343070"/>
            <a:ext cx="296402" cy="296402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44546A"/>
          </a:solidFill>
          <a:ln>
            <a:noFill/>
          </a:ln>
        </p:spPr>
        <p:txBody>
          <a:bodyPr anchorCtr="1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8"/>
          <p:cNvSpPr/>
          <p:nvPr/>
        </p:nvSpPr>
        <p:spPr>
          <a:xfrm>
            <a:off x="2155890" y="1278651"/>
            <a:ext cx="4998302" cy="411004"/>
          </a:xfrm>
          <a:custGeom>
            <a:rect b="b" l="l" r="r" t="t"/>
            <a:pathLst>
              <a:path extrusionOk="0" h="120000" w="120000">
                <a:moveTo>
                  <a:pt x="0" y="20000"/>
                </a:moveTo>
                <a:lnTo>
                  <a:pt x="0" y="20000"/>
                </a:lnTo>
                <a:cubicBezTo>
                  <a:pt x="0" y="8954"/>
                  <a:pt x="736" y="0"/>
                  <a:pt x="1645" y="0"/>
                </a:cubicBezTo>
                <a:lnTo>
                  <a:pt x="118355" y="0"/>
                </a:lnTo>
                <a:cubicBezTo>
                  <a:pt x="118791" y="0"/>
                  <a:pt x="119210" y="2107"/>
                  <a:pt x="119518" y="5858"/>
                </a:cubicBezTo>
                <a:cubicBezTo>
                  <a:pt x="119827" y="9609"/>
                  <a:pt x="120000" y="14696"/>
                  <a:pt x="120000" y="20000"/>
                </a:cubicBezTo>
                <a:lnTo>
                  <a:pt x="120000" y="100000"/>
                </a:lnTo>
                <a:cubicBezTo>
                  <a:pt x="120000" y="111046"/>
                  <a:pt x="119264" y="120000"/>
                  <a:pt x="118355" y="120000"/>
                </a:cubicBezTo>
                <a:lnTo>
                  <a:pt x="1645" y="120000"/>
                </a:lnTo>
                <a:lnTo>
                  <a:pt x="1645" y="120000"/>
                </a:lnTo>
                <a:cubicBezTo>
                  <a:pt x="1209" y="120000"/>
                  <a:pt x="790" y="117893"/>
                  <a:pt x="482" y="114142"/>
                </a:cubicBezTo>
                <a:cubicBezTo>
                  <a:pt x="173" y="110391"/>
                  <a:pt x="0" y="105304"/>
                  <a:pt x="0" y="10000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" name="Google Shape;700;p8"/>
          <p:cNvSpPr txBox="1"/>
          <p:nvPr/>
        </p:nvSpPr>
        <p:spPr>
          <a:xfrm>
            <a:off x="2236973" y="1385526"/>
            <a:ext cx="2941798" cy="2309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Ouverture de la séance	 	</a:t>
            </a:r>
            <a:endParaRPr/>
          </a:p>
        </p:txBody>
      </p:sp>
      <p:sp>
        <p:nvSpPr>
          <p:cNvPr id="701" name="Google Shape;701;p8"/>
          <p:cNvSpPr/>
          <p:nvPr/>
        </p:nvSpPr>
        <p:spPr>
          <a:xfrm>
            <a:off x="2155890" y="1974554"/>
            <a:ext cx="4998302" cy="411004"/>
          </a:xfrm>
          <a:custGeom>
            <a:rect b="b" l="l" r="r" t="t"/>
            <a:pathLst>
              <a:path extrusionOk="0" h="120000" w="120000">
                <a:moveTo>
                  <a:pt x="0" y="20000"/>
                </a:moveTo>
                <a:lnTo>
                  <a:pt x="0" y="20000"/>
                </a:lnTo>
                <a:cubicBezTo>
                  <a:pt x="0" y="8954"/>
                  <a:pt x="736" y="0"/>
                  <a:pt x="1645" y="0"/>
                </a:cubicBezTo>
                <a:lnTo>
                  <a:pt x="118355" y="0"/>
                </a:lnTo>
                <a:cubicBezTo>
                  <a:pt x="118791" y="0"/>
                  <a:pt x="119210" y="2107"/>
                  <a:pt x="119518" y="5858"/>
                </a:cubicBezTo>
                <a:cubicBezTo>
                  <a:pt x="119827" y="9609"/>
                  <a:pt x="120000" y="14696"/>
                  <a:pt x="120000" y="20000"/>
                </a:cubicBezTo>
                <a:lnTo>
                  <a:pt x="120000" y="100000"/>
                </a:lnTo>
                <a:cubicBezTo>
                  <a:pt x="120000" y="111046"/>
                  <a:pt x="119264" y="120000"/>
                  <a:pt x="118355" y="120000"/>
                </a:cubicBezTo>
                <a:lnTo>
                  <a:pt x="1645" y="120000"/>
                </a:lnTo>
                <a:lnTo>
                  <a:pt x="1645" y="120000"/>
                </a:lnTo>
                <a:cubicBezTo>
                  <a:pt x="1209" y="120000"/>
                  <a:pt x="790" y="117893"/>
                  <a:pt x="482" y="114142"/>
                </a:cubicBezTo>
                <a:cubicBezTo>
                  <a:pt x="173" y="110391"/>
                  <a:pt x="0" y="105304"/>
                  <a:pt x="0" y="10000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Google Shape;702;p8"/>
          <p:cNvSpPr/>
          <p:nvPr/>
        </p:nvSpPr>
        <p:spPr>
          <a:xfrm>
            <a:off x="2149856" y="2618929"/>
            <a:ext cx="4998302" cy="411004"/>
          </a:xfrm>
          <a:custGeom>
            <a:rect b="b" l="l" r="r" t="t"/>
            <a:pathLst>
              <a:path extrusionOk="0" h="120000" w="120000">
                <a:moveTo>
                  <a:pt x="0" y="20000"/>
                </a:moveTo>
                <a:lnTo>
                  <a:pt x="0" y="20000"/>
                </a:lnTo>
                <a:cubicBezTo>
                  <a:pt x="0" y="8954"/>
                  <a:pt x="736" y="0"/>
                  <a:pt x="1645" y="0"/>
                </a:cubicBezTo>
                <a:lnTo>
                  <a:pt x="118355" y="0"/>
                </a:lnTo>
                <a:cubicBezTo>
                  <a:pt x="118791" y="0"/>
                  <a:pt x="119210" y="2107"/>
                  <a:pt x="119518" y="5858"/>
                </a:cubicBezTo>
                <a:cubicBezTo>
                  <a:pt x="119827" y="9609"/>
                  <a:pt x="120000" y="14696"/>
                  <a:pt x="120000" y="20000"/>
                </a:cubicBezTo>
                <a:lnTo>
                  <a:pt x="120000" y="100000"/>
                </a:lnTo>
                <a:cubicBezTo>
                  <a:pt x="120000" y="111046"/>
                  <a:pt x="119264" y="120000"/>
                  <a:pt x="118355" y="120000"/>
                </a:cubicBezTo>
                <a:lnTo>
                  <a:pt x="1645" y="120000"/>
                </a:lnTo>
                <a:lnTo>
                  <a:pt x="1645" y="120000"/>
                </a:lnTo>
                <a:cubicBezTo>
                  <a:pt x="1209" y="120000"/>
                  <a:pt x="790" y="117893"/>
                  <a:pt x="482" y="114142"/>
                </a:cubicBezTo>
                <a:cubicBezTo>
                  <a:pt x="173" y="110391"/>
                  <a:pt x="0" y="105304"/>
                  <a:pt x="0" y="10000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p8"/>
          <p:cNvSpPr/>
          <p:nvPr/>
        </p:nvSpPr>
        <p:spPr>
          <a:xfrm>
            <a:off x="6727002" y="2606780"/>
            <a:ext cx="389698" cy="389698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8"/>
          <p:cNvSpPr txBox="1"/>
          <p:nvPr/>
        </p:nvSpPr>
        <p:spPr>
          <a:xfrm>
            <a:off x="5912446" y="2623623"/>
            <a:ext cx="777898" cy="2846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Poppins ExtraBold"/>
              <a:buNone/>
            </a:pPr>
            <a:r>
              <a:rPr b="0" i="0" lang="fr-FR" sz="1400" u="none" cap="none" strike="noStrike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20 min</a:t>
            </a:r>
            <a:endParaRPr/>
          </a:p>
        </p:txBody>
      </p:sp>
      <p:sp>
        <p:nvSpPr>
          <p:cNvPr id="705" name="Google Shape;705;p8"/>
          <p:cNvSpPr/>
          <p:nvPr/>
        </p:nvSpPr>
        <p:spPr>
          <a:xfrm>
            <a:off x="6726221" y="3244843"/>
            <a:ext cx="389698" cy="389698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6" name="Google Shape;706;p8"/>
          <p:cNvSpPr txBox="1"/>
          <p:nvPr/>
        </p:nvSpPr>
        <p:spPr>
          <a:xfrm>
            <a:off x="5912446" y="3272171"/>
            <a:ext cx="777898" cy="2846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Poppins ExtraBold"/>
              <a:buNone/>
            </a:pPr>
            <a:r>
              <a:rPr b="0" i="0" lang="fr-FR" sz="1400" u="none" cap="none" strike="noStrike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05 min</a:t>
            </a:r>
            <a:endParaRPr/>
          </a:p>
        </p:txBody>
      </p:sp>
      <p:sp>
        <p:nvSpPr>
          <p:cNvPr id="707" name="Google Shape;707;p8"/>
          <p:cNvSpPr txBox="1"/>
          <p:nvPr/>
        </p:nvSpPr>
        <p:spPr>
          <a:xfrm>
            <a:off x="5912446" y="1961104"/>
            <a:ext cx="777898" cy="2846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Poppins ExtraBold"/>
              <a:buNone/>
            </a:pPr>
            <a:r>
              <a:rPr b="0" i="0" lang="fr-FR" sz="1400" u="none" cap="none" strike="noStrike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25 min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8"/>
          <p:cNvSpPr/>
          <p:nvPr/>
        </p:nvSpPr>
        <p:spPr>
          <a:xfrm>
            <a:off x="6727002" y="1974876"/>
            <a:ext cx="389698" cy="389698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8"/>
          <p:cNvSpPr txBox="1"/>
          <p:nvPr/>
        </p:nvSpPr>
        <p:spPr>
          <a:xfrm>
            <a:off x="5894021" y="1331823"/>
            <a:ext cx="777898" cy="2846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Poppins ExtraBold"/>
              <a:buNone/>
            </a:pPr>
            <a:r>
              <a:rPr b="0" i="0" lang="fr-FR" sz="1400" u="none" cap="none" strike="noStrike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05 min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Google Shape;710;p8"/>
          <p:cNvSpPr/>
          <p:nvPr/>
        </p:nvSpPr>
        <p:spPr>
          <a:xfrm>
            <a:off x="6729839" y="1297144"/>
            <a:ext cx="389698" cy="389698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1" name="Google Shape;711;p8"/>
          <p:cNvSpPr txBox="1"/>
          <p:nvPr/>
        </p:nvSpPr>
        <p:spPr>
          <a:xfrm>
            <a:off x="2266732" y="3261009"/>
            <a:ext cx="2941798" cy="2931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 b="1" sz="15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p8"/>
          <p:cNvSpPr txBox="1"/>
          <p:nvPr/>
        </p:nvSpPr>
        <p:spPr>
          <a:xfrm>
            <a:off x="2222705" y="2646914"/>
            <a:ext cx="2941798" cy="2916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Compréhension de l’écrit</a:t>
            </a:r>
            <a:endParaRPr b="1" sz="15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3" name="Google Shape;713;p8"/>
          <p:cNvSpPr txBox="1"/>
          <p:nvPr/>
        </p:nvSpPr>
        <p:spPr>
          <a:xfrm>
            <a:off x="2222705" y="2004836"/>
            <a:ext cx="2148602" cy="2916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Lecture fluence</a:t>
            </a:r>
            <a:endParaRPr b="1" sz="15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8"/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9" name="Google Shape;719;p9"/>
          <p:cNvGrpSpPr/>
          <p:nvPr/>
        </p:nvGrpSpPr>
        <p:grpSpPr>
          <a:xfrm>
            <a:off x="322662" y="957638"/>
            <a:ext cx="2840016" cy="2105602"/>
            <a:chOff x="2136532" y="1667303"/>
            <a:chExt cx="7127574" cy="5120358"/>
          </a:xfrm>
        </p:grpSpPr>
        <p:pic>
          <p:nvPicPr>
            <p:cNvPr id="720" name="Google Shape;720;p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1" name="Google Shape;721;p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22" name="Google Shape;722;p9"/>
          <p:cNvGrpSpPr/>
          <p:nvPr/>
        </p:nvGrpSpPr>
        <p:grpSpPr>
          <a:xfrm>
            <a:off x="3310728" y="763007"/>
            <a:ext cx="5260250" cy="2783794"/>
            <a:chOff x="1715066" y="1103461"/>
            <a:chExt cx="5717724" cy="3124203"/>
          </a:xfrm>
        </p:grpSpPr>
        <p:sp>
          <p:nvSpPr>
            <p:cNvPr id="723" name="Google Shape;723;p9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5" name="Google Shape;725;p9"/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Ouverture de la séance</a:t>
            </a:r>
            <a:endParaRPr b="1" sz="36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sz="3600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9"/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3_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Conception personnalisé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1_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Mehdi Alaoui</dc:creator>
</cp:coreProperties>
</file>