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  <p:sldMasterId id="2147483661" r:id="rId6"/>
    <p:sldMasterId id="2147483682" r:id="rId7"/>
    <p:sldMasterId id="2147483701" r:id="rId8"/>
  </p:sldMasterIdLst>
  <p:notesMasterIdLst>
    <p:notesMasterId r:id="rId9"/>
  </p:notesMasterIdLst>
  <p:sldIdLst>
    <p:sldId id="256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4" r:id="rId18"/>
    <p:sldId id="265" r:id="rId19"/>
    <p:sldId id="266" r:id="rId20"/>
    <p:sldId id="267" r:id="rId21"/>
    <p:sldId id="268" r:id="rId22"/>
    <p:sldId id="269" r:id="rId23"/>
    <p:sldId id="270" r:id="rId24"/>
    <p:sldId id="271" r:id="rId25"/>
    <p:sldId id="272" r:id="rId26"/>
    <p:sldId id="273" r:id="rId27"/>
    <p:sldId id="274" r:id="rId28"/>
    <p:sldId id="275" r:id="rId29"/>
    <p:sldId id="276" r:id="rId30"/>
    <p:sldId id="277" r:id="rId31"/>
    <p:sldId id="278" r:id="rId32"/>
    <p:sldId id="279" r:id="rId33"/>
    <p:sldId id="280" r:id="rId34"/>
    <p:sldId id="281" r:id="rId35"/>
    <p:sldId id="282" r:id="rId36"/>
    <p:sldId id="283" r:id="rId37"/>
    <p:sldId id="284" r:id="rId38"/>
    <p:sldId id="285" r:id="rId39"/>
    <p:sldId id="286" r:id="rId40"/>
    <p:sldId id="287" r:id="rId41"/>
    <p:sldId id="288" r:id="rId42"/>
    <p:sldId id="289" r:id="rId43"/>
    <p:sldId id="290" r:id="rId44"/>
    <p:sldId id="291" r:id="rId45"/>
    <p:sldId id="292" r:id="rId46"/>
    <p:sldId id="293" r:id="rId47"/>
    <p:sldId id="294" r:id="rId48"/>
    <p:sldId id="295" r:id="rId49"/>
    <p:sldId id="296" r:id="rId50"/>
    <p:sldId id="297" r:id="rId51"/>
    <p:sldId id="298" r:id="rId52"/>
    <p:sldId id="299" r:id="rId53"/>
    <p:sldId id="300" r:id="rId54"/>
    <p:sldId id="301" r:id="rId55"/>
    <p:sldId id="302" r:id="rId56"/>
    <p:sldId id="303" r:id="rId57"/>
    <p:sldId id="304" r:id="rId58"/>
    <p:sldId id="305" r:id="rId59"/>
    <p:sldId id="306" r:id="rId60"/>
  </p:sldIdLst>
  <p:sldSz cy="5143500" cx="9144000"/>
  <p:notesSz cx="6858000" cy="9144000"/>
  <p:embeddedFontLst>
    <p:embeddedFont>
      <p:font typeface="Dosis"/>
      <p:regular r:id="rId61"/>
      <p:bold r:id="rId62"/>
    </p:embeddedFont>
    <p:embeddedFont>
      <p:font typeface="Play"/>
      <p:regular r:id="rId63"/>
      <p:bold r:id="rId64"/>
    </p:embeddedFont>
    <p:embeddedFont>
      <p:font typeface="Arial Black"/>
      <p:regular r:id="rId65"/>
    </p:embeddedFont>
    <p:embeddedFont>
      <p:font typeface="Poppins ExtraBold"/>
      <p:bold r:id="rId66"/>
      <p:boldItalic r:id="rId6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68" roundtripDataSignature="AMtx7micel4gUOMVNriuf/+WuvY49pP5F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8053DA31-CC5E-46BE-A221-03051F574384}">
  <a:tblStyle styleId="{8053DA31-CC5E-46BE-A221-03051F574384}" styleName="Table_0">
    <a:wholeTbl>
      <a:tcTxStyle b="off" i="off">
        <a:font>
          <a:latin typeface="Aptos"/>
          <a:ea typeface="Aptos"/>
          <a:cs typeface="Aptos"/>
        </a:font>
        <a:schemeClr val="dk1"/>
      </a:tcTxStyle>
      <a:tcStyle>
        <a:tcBdr>
          <a:left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9E50EB3C-ECDB-4BDE-B22D-FE451C7B44E3}" styleName="Table_1">
    <a:wholeTbl>
      <a:tcTxStyle b="off" i="off">
        <a:font>
          <a:latin typeface="Aptos"/>
          <a:ea typeface="Aptos"/>
          <a:cs typeface="Aptos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7E9EC"/>
          </a:solidFill>
        </a:fill>
      </a:tcStyle>
    </a:wholeTbl>
    <a:band1H>
      <a:tcTxStyle/>
      <a:tcStyle>
        <a:fill>
          <a:solidFill>
            <a:srgbClr val="CAD1D8"/>
          </a:solidFill>
        </a:fill>
      </a:tcStyle>
    </a:band1H>
    <a:band2H>
      <a:tcTxStyle/>
    </a:band2H>
    <a:band1V>
      <a:tcTxStyle/>
      <a:tcStyle>
        <a:fill>
          <a:solidFill>
            <a:srgbClr val="CAD1D8"/>
          </a:solidFill>
        </a:fill>
      </a:tcStyle>
    </a:band1V>
    <a:band2V>
      <a:tcTxStyle/>
    </a:band2V>
    <a:lastCol>
      <a:tcTxStyle b="on" i="off">
        <a:font>
          <a:latin typeface="Aptos"/>
          <a:ea typeface="Aptos"/>
          <a:cs typeface="Aptos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ptos"/>
          <a:ea typeface="Aptos"/>
          <a:cs typeface="Aptos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ptos"/>
          <a:ea typeface="Aptos"/>
          <a:cs typeface="Aptos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ptos"/>
          <a:ea typeface="Aptos"/>
          <a:cs typeface="Aptos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1.xml"/><Relationship Id="rId42" Type="http://schemas.openxmlformats.org/officeDocument/2006/relationships/slide" Target="slides/slide33.xml"/><Relationship Id="rId41" Type="http://schemas.openxmlformats.org/officeDocument/2006/relationships/slide" Target="slides/slide32.xml"/><Relationship Id="rId44" Type="http://schemas.openxmlformats.org/officeDocument/2006/relationships/slide" Target="slides/slide35.xml"/><Relationship Id="rId43" Type="http://schemas.openxmlformats.org/officeDocument/2006/relationships/slide" Target="slides/slide34.xml"/><Relationship Id="rId46" Type="http://schemas.openxmlformats.org/officeDocument/2006/relationships/slide" Target="slides/slide37.xml"/><Relationship Id="rId45" Type="http://schemas.openxmlformats.org/officeDocument/2006/relationships/slide" Target="slides/slide36.xml"/><Relationship Id="rId1" Type="http://schemas.openxmlformats.org/officeDocument/2006/relationships/theme" Target="theme/theme4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notesMaster" Target="notesMasters/notesMaster1.xml"/><Relationship Id="rId48" Type="http://schemas.openxmlformats.org/officeDocument/2006/relationships/slide" Target="slides/slide39.xml"/><Relationship Id="rId47" Type="http://schemas.openxmlformats.org/officeDocument/2006/relationships/slide" Target="slides/slide38.xml"/><Relationship Id="rId49" Type="http://schemas.openxmlformats.org/officeDocument/2006/relationships/slide" Target="slides/slide40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slideMaster" Target="slideMasters/slideMaster3.xml"/><Relationship Id="rId8" Type="http://schemas.openxmlformats.org/officeDocument/2006/relationships/slideMaster" Target="slideMasters/slideMaster4.xml"/><Relationship Id="rId31" Type="http://schemas.openxmlformats.org/officeDocument/2006/relationships/slide" Target="slides/slide22.xml"/><Relationship Id="rId30" Type="http://schemas.openxmlformats.org/officeDocument/2006/relationships/slide" Target="slides/slide21.xml"/><Relationship Id="rId33" Type="http://schemas.openxmlformats.org/officeDocument/2006/relationships/slide" Target="slides/slide24.xml"/><Relationship Id="rId32" Type="http://schemas.openxmlformats.org/officeDocument/2006/relationships/slide" Target="slides/slide23.xml"/><Relationship Id="rId35" Type="http://schemas.openxmlformats.org/officeDocument/2006/relationships/slide" Target="slides/slide26.xml"/><Relationship Id="rId34" Type="http://schemas.openxmlformats.org/officeDocument/2006/relationships/slide" Target="slides/slide25.xml"/><Relationship Id="rId37" Type="http://schemas.openxmlformats.org/officeDocument/2006/relationships/slide" Target="slides/slide28.xml"/><Relationship Id="rId36" Type="http://schemas.openxmlformats.org/officeDocument/2006/relationships/slide" Target="slides/slide27.xml"/><Relationship Id="rId39" Type="http://schemas.openxmlformats.org/officeDocument/2006/relationships/slide" Target="slides/slide30.xml"/><Relationship Id="rId38" Type="http://schemas.openxmlformats.org/officeDocument/2006/relationships/slide" Target="slides/slide29.xml"/><Relationship Id="rId62" Type="http://schemas.openxmlformats.org/officeDocument/2006/relationships/font" Target="fonts/Dosis-bold.fntdata"/><Relationship Id="rId61" Type="http://schemas.openxmlformats.org/officeDocument/2006/relationships/font" Target="fonts/Dosis-regular.fntdata"/><Relationship Id="rId20" Type="http://schemas.openxmlformats.org/officeDocument/2006/relationships/slide" Target="slides/slide11.xml"/><Relationship Id="rId64" Type="http://schemas.openxmlformats.org/officeDocument/2006/relationships/font" Target="fonts/Play-bold.fntdata"/><Relationship Id="rId63" Type="http://schemas.openxmlformats.org/officeDocument/2006/relationships/font" Target="fonts/Play-regular.fntdata"/><Relationship Id="rId22" Type="http://schemas.openxmlformats.org/officeDocument/2006/relationships/slide" Target="slides/slide13.xml"/><Relationship Id="rId66" Type="http://schemas.openxmlformats.org/officeDocument/2006/relationships/font" Target="fonts/PoppinsExtraBold-bold.fntdata"/><Relationship Id="rId21" Type="http://schemas.openxmlformats.org/officeDocument/2006/relationships/slide" Target="slides/slide12.xml"/><Relationship Id="rId65" Type="http://schemas.openxmlformats.org/officeDocument/2006/relationships/font" Target="fonts/ArialBlack-regular.fntdata"/><Relationship Id="rId24" Type="http://schemas.openxmlformats.org/officeDocument/2006/relationships/slide" Target="slides/slide15.xml"/><Relationship Id="rId68" Type="http://customschemas.google.com/relationships/presentationmetadata" Target="metadata"/><Relationship Id="rId23" Type="http://schemas.openxmlformats.org/officeDocument/2006/relationships/slide" Target="slides/slide14.xml"/><Relationship Id="rId67" Type="http://schemas.openxmlformats.org/officeDocument/2006/relationships/font" Target="fonts/PoppinsExtraBold-boldItalic.fntdata"/><Relationship Id="rId60" Type="http://schemas.openxmlformats.org/officeDocument/2006/relationships/slide" Target="slides/slide51.xml"/><Relationship Id="rId26" Type="http://schemas.openxmlformats.org/officeDocument/2006/relationships/slide" Target="slides/slide17.xml"/><Relationship Id="rId25" Type="http://schemas.openxmlformats.org/officeDocument/2006/relationships/slide" Target="slides/slide16.xml"/><Relationship Id="rId28" Type="http://schemas.openxmlformats.org/officeDocument/2006/relationships/slide" Target="slides/slide19.xml"/><Relationship Id="rId27" Type="http://schemas.openxmlformats.org/officeDocument/2006/relationships/slide" Target="slides/slide18.xml"/><Relationship Id="rId29" Type="http://schemas.openxmlformats.org/officeDocument/2006/relationships/slide" Target="slides/slide20.xml"/><Relationship Id="rId51" Type="http://schemas.openxmlformats.org/officeDocument/2006/relationships/slide" Target="slides/slide42.xml"/><Relationship Id="rId50" Type="http://schemas.openxmlformats.org/officeDocument/2006/relationships/slide" Target="slides/slide41.xml"/><Relationship Id="rId53" Type="http://schemas.openxmlformats.org/officeDocument/2006/relationships/slide" Target="slides/slide44.xml"/><Relationship Id="rId52" Type="http://schemas.openxmlformats.org/officeDocument/2006/relationships/slide" Target="slides/slide43.xml"/><Relationship Id="rId11" Type="http://schemas.openxmlformats.org/officeDocument/2006/relationships/slide" Target="slides/slide2.xml"/><Relationship Id="rId55" Type="http://schemas.openxmlformats.org/officeDocument/2006/relationships/slide" Target="slides/slide46.xml"/><Relationship Id="rId10" Type="http://schemas.openxmlformats.org/officeDocument/2006/relationships/slide" Target="slides/slide1.xml"/><Relationship Id="rId54" Type="http://schemas.openxmlformats.org/officeDocument/2006/relationships/slide" Target="slides/slide45.xml"/><Relationship Id="rId13" Type="http://schemas.openxmlformats.org/officeDocument/2006/relationships/slide" Target="slides/slide4.xml"/><Relationship Id="rId57" Type="http://schemas.openxmlformats.org/officeDocument/2006/relationships/slide" Target="slides/slide48.xml"/><Relationship Id="rId12" Type="http://schemas.openxmlformats.org/officeDocument/2006/relationships/slide" Target="slides/slide3.xml"/><Relationship Id="rId56" Type="http://schemas.openxmlformats.org/officeDocument/2006/relationships/slide" Target="slides/slide47.xml"/><Relationship Id="rId15" Type="http://schemas.openxmlformats.org/officeDocument/2006/relationships/slide" Target="slides/slide6.xml"/><Relationship Id="rId59" Type="http://schemas.openxmlformats.org/officeDocument/2006/relationships/slide" Target="slides/slide50.xml"/><Relationship Id="rId14" Type="http://schemas.openxmlformats.org/officeDocument/2006/relationships/slide" Target="slides/slide5.xml"/><Relationship Id="rId58" Type="http://schemas.openxmlformats.org/officeDocument/2006/relationships/slide" Target="slides/slide49.xml"/><Relationship Id="rId17" Type="http://schemas.openxmlformats.org/officeDocument/2006/relationships/slide" Target="slides/slide8.xml"/><Relationship Id="rId16" Type="http://schemas.openxmlformats.org/officeDocument/2006/relationships/slide" Target="slides/slide7.xml"/><Relationship Id="rId19" Type="http://schemas.openxmlformats.org/officeDocument/2006/relationships/slide" Target="slides/slide10.xml"/><Relationship Id="rId18" Type="http://schemas.openxmlformats.org/officeDocument/2006/relationships/slide" Target="slides/slide9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5" name="Google Shape;435;p1:notes"/>
          <p:cNvSpPr txBox="1"/>
          <p:nvPr>
            <p:ph idx="1" type="body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36" name="Google Shape;436;p1:notes"/>
          <p:cNvSpPr txBox="1"/>
          <p:nvPr>
            <p:ph idx="12" type="sldNum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00" spcFirstLastPara="1" rIns="91400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3" name="Google Shape;623;p11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4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6" name="Google Shape;636;p12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3" name="Google Shape;653;p13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6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8" name="Google Shape;658;p14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0" name="Google Shape;670;p15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8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0" name="Google Shape;680;p16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3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5" name="Google Shape;685;p17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7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9" name="Google Shape;699;p18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8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0" name="Google Shape;710;p19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0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2" name="Google Shape;722;p20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2" name="Google Shape;452;p2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8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0" name="Google Shape;730;p21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6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8" name="Google Shape;738;p22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7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Google Shape;748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9" name="Google Shape;749;p23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0" name="Google Shape;760;p24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6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p25:notes"/>
          <p:cNvSpPr txBox="1"/>
          <p:nvPr>
            <p:ph idx="1" type="body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68" name="Google Shape;768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5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776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7" name="Google Shape;777;p26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7" name="Shape 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Google Shape;788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9" name="Google Shape;789;p27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5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Google Shape;796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7" name="Google Shape;797;p28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3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p29:notes"/>
          <p:cNvSpPr txBox="1"/>
          <p:nvPr>
            <p:ph idx="1" type="body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05" name="Google Shape;805;p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2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4" name="Google Shape;814;p30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1" name="Google Shape;491;p4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2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4" name="Google Shape;824;p31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7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Google Shape;828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9" name="Google Shape;829;p32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7" name="Shape 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" name="Google Shape;838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9" name="Google Shape;839;p33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2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3" name="Google Shape;853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4" name="Google Shape;854;p34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6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8" name="Google Shape;868;p35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2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Google Shape;883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4" name="Google Shape;884;p36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6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" name="Google Shape;897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8" name="Google Shape;898;p37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6" name="Shape 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7" name="Google Shape;907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8" name="Google Shape;908;p38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8" name="Shape 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9" name="Google Shape;919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0" name="Google Shape;920;p39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8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Google Shape;929;p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0" name="Google Shape;930;p40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4" name="Google Shape;544;p5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9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0" name="Google Shape;940;p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1" name="Google Shape;941;p41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1" name="Google Shape;951;p42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43:notes"/>
          <p:cNvSpPr txBox="1"/>
          <p:nvPr>
            <p:ph idx="1" type="body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63" name="Google Shape;963;p4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44:notes"/>
          <p:cNvSpPr txBox="1"/>
          <p:nvPr>
            <p:ph idx="1" type="body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74" name="Google Shape;974;p4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2" name="Shape 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" name="Google Shape;983;p45:notes"/>
          <p:cNvSpPr txBox="1"/>
          <p:nvPr>
            <p:ph idx="1" type="body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84" name="Google Shape;984;p4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1" name="Shape 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2" name="Google Shape;992;p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3" name="Google Shape;993;p46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6" name="Shape 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7" name="Google Shape;997;p47:notes"/>
          <p:cNvSpPr txBox="1"/>
          <p:nvPr>
            <p:ph idx="1" type="body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98" name="Google Shape;998;p4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48:notes"/>
          <p:cNvSpPr txBox="1"/>
          <p:nvPr>
            <p:ph idx="1" type="body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07" name="Google Shape;1007;p4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5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6" name="Google Shape;1016;p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7" name="Google Shape;1017;p49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6" name="Shape 1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Google Shape;1027;p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8" name="Google Shape;1028;p50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1" name="Google Shape;551;p6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6" name="Shape 1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Google Shape;1037;p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8" name="Google Shape;1038;p51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4" name="Shape 1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Google Shape;1045;p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6" name="Google Shape;1046;p52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5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7" name="Google Shape;557;p7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0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2" name="Google Shape;572;p8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85" name="Google Shape;585;p9:notes"/>
          <p:cNvSpPr txBox="1"/>
          <p:nvPr>
            <p:ph idx="1" type="body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/>
          <a:p>
            <a:pPr indent="-22860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86" name="Google Shape;586;p9:notes"/>
          <p:cNvSpPr txBox="1"/>
          <p:nvPr>
            <p:ph idx="12" type="sldNum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00" spcFirstLastPara="1" rIns="91400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9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1" name="Google Shape;611;p10:notes"/>
          <p:cNvSpPr/>
          <p:nvPr>
            <p:ph idx="2" type="sldImg"/>
          </p:nvPr>
        </p:nvSpPr>
        <p:spPr>
          <a:xfrm>
            <a:off x="381295" y="685800"/>
            <a:ext cx="6096076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0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3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7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7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8.png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6.png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1.png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5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0.png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0.png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png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png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png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png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0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0.png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0.png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0.png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0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vec légende" type="picTx">
  <p:cSld name="PICTURE_WITH_CAPTION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0"/>
          <p:cNvSpPr txBox="1"/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00"/>
          <p:cNvSpPr/>
          <p:nvPr>
            <p:ph idx="2" type="pic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  <a:noFill/>
          <a:ln>
            <a:noFill/>
          </a:ln>
        </p:spPr>
      </p:sp>
      <p:sp>
        <p:nvSpPr>
          <p:cNvPr id="65" name="Google Shape;65;p100"/>
          <p:cNvSpPr txBox="1"/>
          <p:nvPr>
            <p:ph idx="1" type="body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6" name="Google Shape;66;p100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0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00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 vertical" type="vertTx">
  <p:cSld name="VERTICAL_TEX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01"/>
          <p:cNvSpPr txBox="1"/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01"/>
          <p:cNvSpPr txBox="1"/>
          <p:nvPr>
            <p:ph idx="1" type="body"/>
          </p:nvPr>
        </p:nvSpPr>
        <p:spPr>
          <a:xfrm rot="5400000">
            <a:off x="2940844" y="-942181"/>
            <a:ext cx="3262312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" name="Google Shape;72;p101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01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01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vertical et texte" type="vertTitleAndTx">
  <p:cSld name="VERTICAL_TITLE_AND_VERTICAL_TEX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02"/>
          <p:cNvSpPr txBox="1"/>
          <p:nvPr>
            <p:ph type="title"/>
          </p:nvPr>
        </p:nvSpPr>
        <p:spPr>
          <a:xfrm rot="5400000">
            <a:off x="5350669" y="1467644"/>
            <a:ext cx="4357687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02"/>
          <p:cNvSpPr txBox="1"/>
          <p:nvPr>
            <p:ph idx="1" type="body"/>
          </p:nvPr>
        </p:nvSpPr>
        <p:spPr>
          <a:xfrm rot="5400000">
            <a:off x="1331119" y="-427831"/>
            <a:ext cx="4357687" cy="5762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" name="Google Shape;78;p102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02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02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6"/>
          <p:cNvSpPr txBox="1"/>
          <p:nvPr>
            <p:ph idx="10" type="dt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4" name="Google Shape;84;p56"/>
          <p:cNvSpPr txBox="1"/>
          <p:nvPr>
            <p:ph idx="11" type="ftr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5" name="Google Shape;85;p56"/>
          <p:cNvSpPr txBox="1"/>
          <p:nvPr>
            <p:ph idx="12" type="sldNum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>
  <p:cSld name="Vide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57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8" name="Google Shape;88;p57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9" name="Google Shape;89;p57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60"/>
          <p:cNvSpPr txBox="1"/>
          <p:nvPr>
            <p:ph type="title"/>
          </p:nvPr>
        </p:nvSpPr>
        <p:spPr>
          <a:xfrm>
            <a:off x="1966298" y="1631088"/>
            <a:ext cx="2305504" cy="451503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2" name="Google Shape;92;p60"/>
          <p:cNvSpPr txBox="1"/>
          <p:nvPr>
            <p:ph idx="1" type="subTitle"/>
          </p:nvPr>
        </p:nvSpPr>
        <p:spPr>
          <a:xfrm>
            <a:off x="1966307" y="2129189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3" name="Google Shape;93;p60"/>
          <p:cNvSpPr txBox="1"/>
          <p:nvPr>
            <p:ph idx="2" type="subTitle"/>
          </p:nvPr>
        </p:nvSpPr>
        <p:spPr>
          <a:xfrm>
            <a:off x="6015188" y="2129189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4" name="Google Shape;94;p60"/>
          <p:cNvSpPr txBox="1"/>
          <p:nvPr>
            <p:ph idx="3" type="title"/>
          </p:nvPr>
        </p:nvSpPr>
        <p:spPr>
          <a:xfrm>
            <a:off x="1966325" y="3138028"/>
            <a:ext cx="2305504" cy="527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5" name="Google Shape;95;p60"/>
          <p:cNvSpPr txBox="1"/>
          <p:nvPr>
            <p:ph idx="4" type="subTitle"/>
          </p:nvPr>
        </p:nvSpPr>
        <p:spPr>
          <a:xfrm>
            <a:off x="1966307" y="3626574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6" name="Google Shape;96;p60"/>
          <p:cNvSpPr txBox="1"/>
          <p:nvPr>
            <p:ph idx="5" type="subTitle"/>
          </p:nvPr>
        </p:nvSpPr>
        <p:spPr>
          <a:xfrm>
            <a:off x="6015188" y="3626574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7" name="Google Shape;97;p60"/>
          <p:cNvSpPr txBox="1"/>
          <p:nvPr>
            <p:ph idx="6" type="title"/>
          </p:nvPr>
        </p:nvSpPr>
        <p:spPr>
          <a:xfrm>
            <a:off x="823316" y="1815449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anchorCtr="1" anchor="t" bIns="68550" lIns="91425" spcFirstLastPara="1" rIns="91425" wrap="square" tIns="6855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8" name="Google Shape;98;p60"/>
          <p:cNvSpPr txBox="1"/>
          <p:nvPr>
            <p:ph idx="7" type="title"/>
          </p:nvPr>
        </p:nvSpPr>
        <p:spPr>
          <a:xfrm>
            <a:off x="823316" y="3349118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anchorCtr="1" anchor="t" bIns="68550" lIns="91425" spcFirstLastPara="1" rIns="91425" wrap="square" tIns="6855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9" name="Google Shape;99;p60"/>
          <p:cNvSpPr txBox="1"/>
          <p:nvPr>
            <p:ph idx="8" type="title"/>
          </p:nvPr>
        </p:nvSpPr>
        <p:spPr>
          <a:xfrm>
            <a:off x="4872197" y="1815449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anchorCtr="1" anchor="t" bIns="68550" lIns="91425" spcFirstLastPara="1" rIns="91425" wrap="square" tIns="6855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0" name="Google Shape;100;p60"/>
          <p:cNvSpPr txBox="1"/>
          <p:nvPr>
            <p:ph idx="9" type="title"/>
          </p:nvPr>
        </p:nvSpPr>
        <p:spPr>
          <a:xfrm>
            <a:off x="4872197" y="3349118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anchorCtr="1" anchor="t" bIns="68550" lIns="91425" spcFirstLastPara="1" rIns="91425" wrap="square" tIns="6855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1" name="Google Shape;101;p60"/>
          <p:cNvSpPr txBox="1"/>
          <p:nvPr>
            <p:ph idx="13" type="title"/>
          </p:nvPr>
        </p:nvSpPr>
        <p:spPr>
          <a:xfrm>
            <a:off x="6015197" y="1631088"/>
            <a:ext cx="2305504" cy="451503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2" name="Google Shape;102;p60"/>
          <p:cNvSpPr txBox="1"/>
          <p:nvPr>
            <p:ph idx="14" type="title"/>
          </p:nvPr>
        </p:nvSpPr>
        <p:spPr>
          <a:xfrm>
            <a:off x="6015224" y="3138028"/>
            <a:ext cx="2305504" cy="527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3" name="Google Shape;103;p60"/>
          <p:cNvSpPr txBox="1"/>
          <p:nvPr>
            <p:ph idx="15" type="title"/>
          </p:nvPr>
        </p:nvSpPr>
        <p:spPr>
          <a:xfrm>
            <a:off x="719998" y="445029"/>
            <a:ext cx="7704002" cy="572697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script">
  <p:cSld name="1_script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03"/>
          <p:cNvSpPr/>
          <p:nvPr/>
        </p:nvSpPr>
        <p:spPr>
          <a:xfrm>
            <a:off x="62388" y="43178"/>
            <a:ext cx="9029849" cy="642623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6" name="Google Shape;106;p103"/>
          <p:cNvSpPr/>
          <p:nvPr/>
        </p:nvSpPr>
        <p:spPr>
          <a:xfrm>
            <a:off x="0" y="0"/>
            <a:ext cx="9092237" cy="5143500"/>
          </a:xfrm>
          <a:prstGeom prst="rect">
            <a:avLst/>
          </a:prstGeom>
          <a:noFill/>
          <a:ln cap="flat" cmpd="sng" w="76200">
            <a:solidFill>
              <a:srgbClr val="8BC14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07" name="Google Shape;107;p103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62388" y="57071"/>
            <a:ext cx="628645" cy="6287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 type="title">
  <p:cSld name="TITLE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04"/>
          <p:cNvSpPr txBox="1"/>
          <p:nvPr>
            <p:ph type="ctrTitle"/>
          </p:nvPr>
        </p:nvSpPr>
        <p:spPr>
          <a:xfrm>
            <a:off x="1143000" y="841769"/>
            <a:ext cx="6858000" cy="1790696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Calibri"/>
              <a:buNone/>
              <a:defRPr b="0" i="0" sz="4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0" name="Google Shape;110;p104"/>
          <p:cNvSpPr txBox="1"/>
          <p:nvPr>
            <p:ph idx="1" type="subTitle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1" name="Google Shape;111;p104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2" name="Google Shape;112;p104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3" name="Google Shape;113;p104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05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6" name="Google Shape;116;p105"/>
          <p:cNvSpPr txBox="1"/>
          <p:nvPr>
            <p:ph idx="1" type="body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7" name="Google Shape;117;p105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8" name="Google Shape;118;p105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9" name="Google Shape;119;p105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de section" type="secHead">
  <p:cSld name="SECTION_HEADER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06"/>
          <p:cNvSpPr txBox="1"/>
          <p:nvPr>
            <p:ph type="title"/>
          </p:nvPr>
        </p:nvSpPr>
        <p:spPr>
          <a:xfrm>
            <a:off x="623885" y="1282299"/>
            <a:ext cx="7886700" cy="213954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Calibri"/>
              <a:buNone/>
              <a:defRPr b="0" i="0" sz="4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2" name="Google Shape;122;p106"/>
          <p:cNvSpPr txBox="1"/>
          <p:nvPr>
            <p:ph idx="1" type="body"/>
          </p:nvPr>
        </p:nvSpPr>
        <p:spPr>
          <a:xfrm>
            <a:off x="623885" y="3442094"/>
            <a:ext cx="7886700" cy="11251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3" name="Google Shape;123;p106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4" name="Google Shape;124;p106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5" name="Google Shape;125;p106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 type="title">
  <p:cSld name="TITL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92"/>
          <p:cNvSpPr txBox="1"/>
          <p:nvPr>
            <p:ph type="ctrTitle"/>
          </p:nvPr>
        </p:nvSpPr>
        <p:spPr>
          <a:xfrm>
            <a:off x="1143000" y="841375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92"/>
          <p:cNvSpPr txBox="1"/>
          <p:nvPr>
            <p:ph idx="1" type="subTitle"/>
          </p:nvPr>
        </p:nvSpPr>
        <p:spPr>
          <a:xfrm>
            <a:off x="1143000" y="2701925"/>
            <a:ext cx="6858000" cy="12414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5" name="Google Shape;15;p92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92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92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ux contenus" type="twoObj">
  <p:cSld name="TWO_OBJECTS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07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8" name="Google Shape;128;p107"/>
          <p:cNvSpPr txBox="1"/>
          <p:nvPr>
            <p:ph idx="1" type="body"/>
          </p:nvPr>
        </p:nvSpPr>
        <p:spPr>
          <a:xfrm>
            <a:off x="628650" y="1369222"/>
            <a:ext cx="3886200" cy="32635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9" name="Google Shape;129;p107"/>
          <p:cNvSpPr txBox="1"/>
          <p:nvPr>
            <p:ph idx="2" type="body"/>
          </p:nvPr>
        </p:nvSpPr>
        <p:spPr>
          <a:xfrm>
            <a:off x="4629149" y="1369222"/>
            <a:ext cx="3886200" cy="32635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0" name="Google Shape;130;p107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1" name="Google Shape;131;p107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2" name="Google Shape;132;p107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ison" type="twoTxTwoObj">
  <p:cSld name="TWO_OBJECTS_WITH_TEXT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08"/>
          <p:cNvSpPr txBox="1"/>
          <p:nvPr>
            <p:ph type="title"/>
          </p:nvPr>
        </p:nvSpPr>
        <p:spPr>
          <a:xfrm>
            <a:off x="629838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5" name="Google Shape;135;p108"/>
          <p:cNvSpPr txBox="1"/>
          <p:nvPr>
            <p:ph idx="1" type="body"/>
          </p:nvPr>
        </p:nvSpPr>
        <p:spPr>
          <a:xfrm>
            <a:off x="629838" y="1260875"/>
            <a:ext cx="3868341" cy="61793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6" name="Google Shape;136;p108"/>
          <p:cNvSpPr txBox="1"/>
          <p:nvPr>
            <p:ph idx="2" type="body"/>
          </p:nvPr>
        </p:nvSpPr>
        <p:spPr>
          <a:xfrm>
            <a:off x="629838" y="1878808"/>
            <a:ext cx="3868341" cy="2763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7" name="Google Shape;137;p108"/>
          <p:cNvSpPr txBox="1"/>
          <p:nvPr>
            <p:ph idx="3" type="body"/>
          </p:nvPr>
        </p:nvSpPr>
        <p:spPr>
          <a:xfrm>
            <a:off x="4629149" y="1260875"/>
            <a:ext cx="3887388" cy="61793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8" name="Google Shape;138;p108"/>
          <p:cNvSpPr txBox="1"/>
          <p:nvPr>
            <p:ph idx="4" type="body"/>
          </p:nvPr>
        </p:nvSpPr>
        <p:spPr>
          <a:xfrm>
            <a:off x="4629149" y="1878808"/>
            <a:ext cx="3887388" cy="2763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9" name="Google Shape;139;p108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0" name="Google Shape;140;p108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1" name="Google Shape;141;p108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seul" type="titleOnly">
  <p:cSld name="TITLE_ONLY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0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44" name="Google Shape;144;p109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5" name="Google Shape;145;p109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6" name="Google Shape;146;p109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 avec légende" type="objTx">
  <p:cSld name="OBJECT_WITH_CAPTION_TEXT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10"/>
          <p:cNvSpPr txBox="1"/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49" name="Google Shape;149;p110"/>
          <p:cNvSpPr txBox="1"/>
          <p:nvPr>
            <p:ph idx="1" type="body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6195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2385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2385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0" name="Google Shape;150;p110"/>
          <p:cNvSpPr txBox="1"/>
          <p:nvPr>
            <p:ph idx="2" type="body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1" name="Google Shape;151;p110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" name="Google Shape;152;p110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3" name="Google Shape;153;p110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vec légende" type="picTx">
  <p:cSld name="PICTURE_WITH_CAPTION_TEXT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11"/>
          <p:cNvSpPr txBox="1"/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56" name="Google Shape;156;p111"/>
          <p:cNvSpPr/>
          <p:nvPr>
            <p:ph idx="2" type="pic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  <a:noFill/>
          <a:ln>
            <a:noFill/>
          </a:ln>
        </p:spPr>
      </p:sp>
      <p:sp>
        <p:nvSpPr>
          <p:cNvPr id="157" name="Google Shape;157;p111"/>
          <p:cNvSpPr txBox="1"/>
          <p:nvPr>
            <p:ph idx="1" type="body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8" name="Google Shape;158;p111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9" name="Google Shape;159;p111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0" name="Google Shape;160;p111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 vertical" type="vertTx">
  <p:cSld name="VERTICAL_TEXT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12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63" name="Google Shape;163;p112"/>
          <p:cNvSpPr txBox="1"/>
          <p:nvPr>
            <p:ph idx="1" type="body"/>
          </p:nvPr>
        </p:nvSpPr>
        <p:spPr>
          <a:xfrm rot="5400000">
            <a:off x="2940249" y="-942377"/>
            <a:ext cx="3263502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4" name="Google Shape;164;p112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5" name="Google Shape;165;p112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6" name="Google Shape;166;p112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vertical et texte" type="vertTitleAndTx">
  <p:cSld name="VERTICAL_TITLE_AND_VERTICAL_TEXT"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13"/>
          <p:cNvSpPr txBox="1"/>
          <p:nvPr>
            <p:ph type="title"/>
          </p:nvPr>
        </p:nvSpPr>
        <p:spPr>
          <a:xfrm rot="5400000">
            <a:off x="5350072" y="1467447"/>
            <a:ext cx="4358880" cy="19716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69" name="Google Shape;169;p113"/>
          <p:cNvSpPr txBox="1"/>
          <p:nvPr>
            <p:ph idx="1" type="body"/>
          </p:nvPr>
        </p:nvSpPr>
        <p:spPr>
          <a:xfrm rot="5400000">
            <a:off x="1349572" y="-447078"/>
            <a:ext cx="4358880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0" name="Google Shape;170;p113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1" name="Google Shape;171;p113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2" name="Google Shape;172;p113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14"/>
          <p:cNvSpPr/>
          <p:nvPr/>
        </p:nvSpPr>
        <p:spPr>
          <a:xfrm>
            <a:off x="46346" y="43179"/>
            <a:ext cx="9081612" cy="675810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75" name="Google Shape;175;p11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A98FC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76" name="Google Shape;176;p114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62389" y="48151"/>
            <a:ext cx="610712" cy="6073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15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0" i="0" sz="1013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79" name="Google Shape;179;p115"/>
          <p:cNvSpPr/>
          <p:nvPr/>
        </p:nvSpPr>
        <p:spPr>
          <a:xfrm flipH="1" rot="-10799991">
            <a:off x="371475" y="223443"/>
            <a:ext cx="342900" cy="239197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1" i="0" sz="1013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 2"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16"/>
          <p:cNvSpPr/>
          <p:nvPr/>
        </p:nvSpPr>
        <p:spPr>
          <a:xfrm>
            <a:off x="0" y="-28529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0" i="0" sz="1013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82" name="Google Shape;182;p116"/>
          <p:cNvSpPr/>
          <p:nvPr/>
        </p:nvSpPr>
        <p:spPr>
          <a:xfrm flipH="1" rot="-10799991">
            <a:off x="439808" y="223432"/>
            <a:ext cx="274566" cy="168533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1" i="0" sz="1013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83" name="Google Shape;183;p116"/>
          <p:cNvSpPr txBox="1"/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67171"/>
              </a:buClr>
              <a:buSzPts val="1500"/>
              <a:buFont typeface="Calibri"/>
              <a:buNone/>
              <a:defRPr b="1" i="0" sz="1500" u="none" cap="none" strike="noStrike">
                <a:solidFill>
                  <a:srgbClr val="76717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84" name="Google Shape;184;p116"/>
          <p:cNvSpPr txBox="1"/>
          <p:nvPr>
            <p:ph idx="1" type="body"/>
          </p:nvPr>
        </p:nvSpPr>
        <p:spPr>
          <a:xfrm>
            <a:off x="747714" y="514267"/>
            <a:ext cx="7634700" cy="21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FABAB"/>
              </a:buClr>
              <a:buSzPts val="1050"/>
              <a:buFont typeface="Arial"/>
              <a:buNone/>
              <a:defRPr b="0" i="1" sz="105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93"/>
          <p:cNvSpPr txBox="1"/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93"/>
          <p:cNvSpPr txBox="1"/>
          <p:nvPr>
            <p:ph idx="1" type="body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" name="Google Shape;21;p93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93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93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 3"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17"/>
          <p:cNvSpPr/>
          <p:nvPr/>
        </p:nvSpPr>
        <p:spPr>
          <a:xfrm>
            <a:off x="0" y="-28529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0" i="0" sz="1013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87" name="Google Shape;187;p117"/>
          <p:cNvSpPr/>
          <p:nvPr/>
        </p:nvSpPr>
        <p:spPr>
          <a:xfrm flipH="1" rot="-10799991">
            <a:off x="439808" y="223432"/>
            <a:ext cx="274566" cy="168533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1" i="0" sz="1013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88" name="Google Shape;188;p117"/>
          <p:cNvSpPr txBox="1"/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67171"/>
              </a:buClr>
              <a:buSzPts val="1500"/>
              <a:buFont typeface="Calibri"/>
              <a:buNone/>
              <a:defRPr b="1" i="0" sz="1500" u="none" cap="none" strike="noStrike">
                <a:solidFill>
                  <a:srgbClr val="76717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89" name="Google Shape;189;p117"/>
          <p:cNvSpPr txBox="1"/>
          <p:nvPr>
            <p:ph idx="1" type="body"/>
          </p:nvPr>
        </p:nvSpPr>
        <p:spPr>
          <a:xfrm>
            <a:off x="747714" y="514267"/>
            <a:ext cx="7634700" cy="21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FABAB"/>
              </a:buClr>
              <a:buSzPts val="1050"/>
              <a:buFont typeface="Arial"/>
              <a:buNone/>
              <a:defRPr b="0" i="1" sz="105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18"/>
          <p:cNvSpPr/>
          <p:nvPr/>
        </p:nvSpPr>
        <p:spPr>
          <a:xfrm>
            <a:off x="0" y="-28529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0" i="0" sz="1013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92" name="Google Shape;192;p118"/>
          <p:cNvSpPr/>
          <p:nvPr/>
        </p:nvSpPr>
        <p:spPr>
          <a:xfrm flipH="1" rot="-10799991">
            <a:off x="439808" y="223432"/>
            <a:ext cx="274566" cy="168533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1" i="0" sz="1013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93" name="Google Shape;193;p118"/>
          <p:cNvSpPr txBox="1"/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500"/>
              <a:buFont typeface="Calibri"/>
              <a:buNone/>
              <a:defRPr b="1" i="0" sz="15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94" name="Google Shape;194;p118"/>
          <p:cNvSpPr txBox="1"/>
          <p:nvPr>
            <p:ph idx="1" type="body"/>
          </p:nvPr>
        </p:nvSpPr>
        <p:spPr>
          <a:xfrm>
            <a:off x="747714" y="514267"/>
            <a:ext cx="7634700" cy="21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EABAB"/>
              </a:buClr>
              <a:buSzPts val="1050"/>
              <a:buFont typeface="Arial"/>
              <a:buNone/>
              <a:defRPr b="0" i="1" sz="105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apositive de titre">
  <p:cSld name="1_Diapositive de titre"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19"/>
          <p:cNvSpPr txBox="1"/>
          <p:nvPr>
            <p:ph idx="1" type="subTitle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00" spcFirstLastPara="1" rIns="91400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7" name="Google Shape;197;p119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8" name="Google Shape;198;p119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9" name="Google Shape;199;p119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200" name="Google Shape;200;p119"/>
          <p:cNvSpPr/>
          <p:nvPr/>
        </p:nvSpPr>
        <p:spPr>
          <a:xfrm>
            <a:off x="0" y="-19879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0" i="0" sz="1013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01" name="Google Shape;201;p119"/>
          <p:cNvSpPr/>
          <p:nvPr/>
        </p:nvSpPr>
        <p:spPr>
          <a:xfrm flipH="1">
            <a:off x="8515350" y="272418"/>
            <a:ext cx="274566" cy="168533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1" i="0" sz="1013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02" name="Google Shape;202;p119"/>
          <p:cNvSpPr txBox="1"/>
          <p:nvPr>
            <p:ph type="title"/>
          </p:nvPr>
        </p:nvSpPr>
        <p:spPr>
          <a:xfrm>
            <a:off x="894520" y="392917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lv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350"/>
              <a:buFont typeface="Calibri"/>
              <a:buNone/>
              <a:defRPr b="0" i="1" sz="135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59"/>
          <p:cNvSpPr txBox="1"/>
          <p:nvPr>
            <p:ph idx="10" type="dt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1" name="Google Shape;211;p59"/>
          <p:cNvSpPr txBox="1"/>
          <p:nvPr>
            <p:ph idx="11" type="ftr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2" name="Google Shape;212;p59"/>
          <p:cNvSpPr txBox="1"/>
          <p:nvPr>
            <p:ph idx="12" type="sldNum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63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215" name="Google Shape;215;p63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63"/>
          <p:cNvSpPr/>
          <p:nvPr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cap="flat" cmpd="sng" w="76200">
            <a:solidFill>
              <a:srgbClr val="0F9ED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64"/>
          <p:cNvSpPr txBox="1"/>
          <p:nvPr>
            <p:ph type="title"/>
          </p:nvPr>
        </p:nvSpPr>
        <p:spPr>
          <a:xfrm>
            <a:off x="1966298" y="1631088"/>
            <a:ext cx="2305504" cy="451503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9" name="Google Shape;219;p64"/>
          <p:cNvSpPr txBox="1"/>
          <p:nvPr>
            <p:ph idx="1" type="subTitle"/>
          </p:nvPr>
        </p:nvSpPr>
        <p:spPr>
          <a:xfrm>
            <a:off x="1966307" y="2129189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" name="Google Shape;220;p64"/>
          <p:cNvSpPr txBox="1"/>
          <p:nvPr>
            <p:ph idx="2" type="subTitle"/>
          </p:nvPr>
        </p:nvSpPr>
        <p:spPr>
          <a:xfrm>
            <a:off x="6015188" y="2129189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" name="Google Shape;221;p64"/>
          <p:cNvSpPr txBox="1"/>
          <p:nvPr>
            <p:ph idx="3" type="title"/>
          </p:nvPr>
        </p:nvSpPr>
        <p:spPr>
          <a:xfrm>
            <a:off x="1966325" y="3138028"/>
            <a:ext cx="2305504" cy="52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2" name="Google Shape;222;p64"/>
          <p:cNvSpPr txBox="1"/>
          <p:nvPr>
            <p:ph idx="4" type="subTitle"/>
          </p:nvPr>
        </p:nvSpPr>
        <p:spPr>
          <a:xfrm>
            <a:off x="1966307" y="3626574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" name="Google Shape;223;p64"/>
          <p:cNvSpPr txBox="1"/>
          <p:nvPr>
            <p:ph idx="5" type="subTitle"/>
          </p:nvPr>
        </p:nvSpPr>
        <p:spPr>
          <a:xfrm>
            <a:off x="6015188" y="3626574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64"/>
          <p:cNvSpPr txBox="1"/>
          <p:nvPr>
            <p:ph idx="6" type="title"/>
          </p:nvPr>
        </p:nvSpPr>
        <p:spPr>
          <a:xfrm>
            <a:off x="823316" y="1815449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68550" spcFirstLastPara="1" rIns="68550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5" name="Google Shape;225;p64"/>
          <p:cNvSpPr txBox="1"/>
          <p:nvPr>
            <p:ph idx="7" type="title"/>
          </p:nvPr>
        </p:nvSpPr>
        <p:spPr>
          <a:xfrm>
            <a:off x="823316" y="3349118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68550" spcFirstLastPara="1" rIns="68550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6" name="Google Shape;226;p64"/>
          <p:cNvSpPr txBox="1"/>
          <p:nvPr>
            <p:ph idx="8" type="title"/>
          </p:nvPr>
        </p:nvSpPr>
        <p:spPr>
          <a:xfrm>
            <a:off x="4872197" y="1815449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68550" spcFirstLastPara="1" rIns="68550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7" name="Google Shape;227;p64"/>
          <p:cNvSpPr txBox="1"/>
          <p:nvPr>
            <p:ph idx="9" type="title"/>
          </p:nvPr>
        </p:nvSpPr>
        <p:spPr>
          <a:xfrm>
            <a:off x="4872197" y="3349118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68550" spcFirstLastPara="1" rIns="68550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8" name="Google Shape;228;p64"/>
          <p:cNvSpPr txBox="1"/>
          <p:nvPr>
            <p:ph idx="13" type="title"/>
          </p:nvPr>
        </p:nvSpPr>
        <p:spPr>
          <a:xfrm>
            <a:off x="6015197" y="1631088"/>
            <a:ext cx="2305504" cy="451503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9" name="Google Shape;229;p64"/>
          <p:cNvSpPr txBox="1"/>
          <p:nvPr>
            <p:ph idx="14" type="title"/>
          </p:nvPr>
        </p:nvSpPr>
        <p:spPr>
          <a:xfrm>
            <a:off x="6015224" y="3138028"/>
            <a:ext cx="2305504" cy="52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0" name="Google Shape;230;p64"/>
          <p:cNvSpPr txBox="1"/>
          <p:nvPr>
            <p:ph idx="15" type="title"/>
          </p:nvPr>
        </p:nvSpPr>
        <p:spPr>
          <a:xfrm>
            <a:off x="719998" y="445029"/>
            <a:ext cx="7704002" cy="572697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68550" spcFirstLastPara="1" rIns="68550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able of contents">
  <p:cSld name="1_Table of contents"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script">
  <p:cSld name="1_script"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66"/>
          <p:cNvSpPr/>
          <p:nvPr/>
        </p:nvSpPr>
        <p:spPr>
          <a:xfrm>
            <a:off x="62388" y="43178"/>
            <a:ext cx="9029849" cy="820057"/>
          </a:xfrm>
          <a:prstGeom prst="roundRect">
            <a:avLst>
              <a:gd fmla="val 14434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34" name="Google Shape;234;p66"/>
          <p:cNvSpPr/>
          <p:nvPr/>
        </p:nvSpPr>
        <p:spPr>
          <a:xfrm>
            <a:off x="0" y="0"/>
            <a:ext cx="9092237" cy="5143500"/>
          </a:xfrm>
          <a:prstGeom prst="rect">
            <a:avLst/>
          </a:prstGeom>
          <a:noFill/>
          <a:ln cap="flat" cmpd="sng" w="76200">
            <a:solidFill>
              <a:srgbClr val="8BC14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235" name="Google Shape;235;p66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62388" y="57070"/>
            <a:ext cx="822096" cy="8222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position personnalisée">
  <p:cSld name="Disposition personnalisée"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20"/>
          <p:cNvSpPr txBox="1"/>
          <p:nvPr>
            <p:ph idx="10" type="dt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8" name="Google Shape;238;p120"/>
          <p:cNvSpPr txBox="1"/>
          <p:nvPr>
            <p:ph idx="11" type="ftr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9" name="Google Shape;239;p120"/>
          <p:cNvSpPr txBox="1"/>
          <p:nvPr>
            <p:ph idx="12" type="sldNum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240" name="Google Shape;240;p120"/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120"/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4705"/>
              </a:srgbClr>
            </a:outerShdw>
          </a:effectLst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120"/>
          <p:cNvSpPr txBox="1"/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  <a:noFill/>
          <a:ln>
            <a:noFill/>
          </a:ln>
        </p:spPr>
        <p:txBody>
          <a:bodyPr anchorCtr="1" anchor="ctr" bIns="34250" lIns="68550" spcFirstLastPara="1" rIns="68550" wrap="square" tIns="3425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4100"/>
              <a:buFont typeface="Calibri"/>
              <a:buNone/>
              <a:defRPr b="1" sz="4100">
                <a:solidFill>
                  <a:srgbClr val="44546A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3" name="Google Shape;243;p120"/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4" name="Google Shape;244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21"/>
          <p:cNvSpPr/>
          <p:nvPr/>
        </p:nvSpPr>
        <p:spPr>
          <a:xfrm>
            <a:off x="0" y="-28529"/>
            <a:ext cx="9144457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47" name="Google Shape;247;p121"/>
          <p:cNvSpPr/>
          <p:nvPr/>
        </p:nvSpPr>
        <p:spPr>
          <a:xfrm flipH="1" rot="-10799991">
            <a:off x="439807" y="224110"/>
            <a:ext cx="275911" cy="167865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48" name="Google Shape;248;p121"/>
          <p:cNvSpPr txBox="1"/>
          <p:nvPr>
            <p:ph type="title"/>
          </p:nvPr>
        </p:nvSpPr>
        <p:spPr>
          <a:xfrm>
            <a:off x="761585" y="146962"/>
            <a:ext cx="7620902" cy="353095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500"/>
              <a:buFont typeface="Calibri"/>
              <a:buNone/>
              <a:defRPr b="1" sz="1500">
                <a:solidFill>
                  <a:srgbClr val="75707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" name="Google Shape;249;p121"/>
          <p:cNvSpPr txBox="1"/>
          <p:nvPr>
            <p:ph idx="1" type="body"/>
          </p:nvPr>
        </p:nvSpPr>
        <p:spPr>
          <a:xfrm>
            <a:off x="747714" y="514267"/>
            <a:ext cx="7634700" cy="2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None/>
              <a:defRPr i="1" sz="1100">
                <a:solidFill>
                  <a:srgbClr val="AEABAB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de section" type="secHead">
  <p:cSld name="SECTION_HEADER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94"/>
          <p:cNvSpPr txBox="1"/>
          <p:nvPr>
            <p:ph type="title"/>
          </p:nvPr>
        </p:nvSpPr>
        <p:spPr>
          <a:xfrm>
            <a:off x="623888" y="1282700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94"/>
          <p:cNvSpPr txBox="1"/>
          <p:nvPr>
            <p:ph idx="1" type="body"/>
          </p:nvPr>
        </p:nvSpPr>
        <p:spPr>
          <a:xfrm>
            <a:off x="623888" y="3441700"/>
            <a:ext cx="7886700" cy="1125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7" name="Google Shape;27;p94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94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94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22"/>
          <p:cNvSpPr/>
          <p:nvPr/>
        </p:nvSpPr>
        <p:spPr>
          <a:xfrm>
            <a:off x="0" y="-28529"/>
            <a:ext cx="9144457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52" name="Google Shape;252;p122"/>
          <p:cNvSpPr/>
          <p:nvPr/>
        </p:nvSpPr>
        <p:spPr>
          <a:xfrm flipH="1" rot="-10799991">
            <a:off x="439807" y="224110"/>
            <a:ext cx="275911" cy="167865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123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123"/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70AD47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270000" lIns="539975" spcFirstLastPara="1" rIns="539975" wrap="square" tIns="27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123"/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24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124"/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70AD47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270000" lIns="539975" spcFirstLastPara="1" rIns="539975" wrap="square" tIns="27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124"/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124"/>
          <p:cNvSpPr txBox="1"/>
          <p:nvPr>
            <p:ph idx="1" type="body"/>
          </p:nvPr>
        </p:nvSpPr>
        <p:spPr>
          <a:xfrm>
            <a:off x="2786405" y="60771"/>
            <a:ext cx="3568199" cy="530699"/>
          </a:xfrm>
          <a:prstGeom prst="rect">
            <a:avLst/>
          </a:prstGeom>
          <a:noFill/>
          <a:ln>
            <a:noFill/>
          </a:ln>
        </p:spPr>
        <p:txBody>
          <a:bodyPr anchorCtr="1" anchor="t" bIns="34250" lIns="68550" spcFirstLastPara="1" rIns="68550" wrap="square" tIns="34250">
            <a:sp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00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2" name="Google Shape;262;p124"/>
          <p:cNvSpPr txBox="1"/>
          <p:nvPr>
            <p:ph idx="2" type="body"/>
          </p:nvPr>
        </p:nvSpPr>
        <p:spPr>
          <a:xfrm>
            <a:off x="503496" y="1259000"/>
            <a:ext cx="8134200" cy="2331601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>
            <a:lvl1pPr indent="-36195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sposition personnalisée">
  <p:cSld name="1_Disposition personnalisée"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25"/>
          <p:cNvSpPr txBox="1"/>
          <p:nvPr>
            <p:ph type="title"/>
          </p:nvPr>
        </p:nvSpPr>
        <p:spPr>
          <a:xfrm>
            <a:off x="628650" y="273844"/>
            <a:ext cx="7886700" cy="994199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5" name="Google Shape;265;p125"/>
          <p:cNvSpPr txBox="1"/>
          <p:nvPr>
            <p:ph idx="10" type="dt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6" name="Google Shape;266;p125"/>
          <p:cNvSpPr txBox="1"/>
          <p:nvPr>
            <p:ph idx="11" type="ftr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" name="Google Shape;267;p125"/>
          <p:cNvSpPr txBox="1"/>
          <p:nvPr>
            <p:ph idx="12" type="sldNum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26"/>
          <p:cNvSpPr/>
          <p:nvPr/>
        </p:nvSpPr>
        <p:spPr>
          <a:xfrm>
            <a:off x="0" y="0"/>
            <a:ext cx="9144457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70" name="Google Shape;270;p126"/>
          <p:cNvSpPr/>
          <p:nvPr/>
        </p:nvSpPr>
        <p:spPr>
          <a:xfrm flipH="1" rot="-10799991">
            <a:off x="371484" y="224274"/>
            <a:ext cx="343439" cy="238365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cript">
  <p:cSld name="script"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27"/>
          <p:cNvSpPr/>
          <p:nvPr/>
        </p:nvSpPr>
        <p:spPr>
          <a:xfrm>
            <a:off x="0" y="-28529"/>
            <a:ext cx="9144457" cy="517230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73" name="Google Shape;273;p127"/>
          <p:cNvSpPr/>
          <p:nvPr/>
        </p:nvSpPr>
        <p:spPr>
          <a:xfrm flipH="1" rot="-10799991">
            <a:off x="439807" y="224110"/>
            <a:ext cx="275911" cy="167865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74" name="Google Shape;274;p127"/>
          <p:cNvSpPr txBox="1"/>
          <p:nvPr>
            <p:ph type="title"/>
          </p:nvPr>
        </p:nvSpPr>
        <p:spPr>
          <a:xfrm>
            <a:off x="761585" y="146962"/>
            <a:ext cx="7620902" cy="353095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500"/>
              <a:buFont typeface="Calibri"/>
              <a:buNone/>
              <a:defRPr b="1" sz="1500">
                <a:solidFill>
                  <a:srgbClr val="75707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127"/>
          <p:cNvSpPr txBox="1"/>
          <p:nvPr>
            <p:ph idx="1" type="body"/>
          </p:nvPr>
        </p:nvSpPr>
        <p:spPr>
          <a:xfrm>
            <a:off x="747714" y="514267"/>
            <a:ext cx="7634700" cy="2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None/>
              <a:defRPr i="1" sz="1100">
                <a:solidFill>
                  <a:srgbClr val="AEABAB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28"/>
          <p:cNvSpPr/>
          <p:nvPr/>
        </p:nvSpPr>
        <p:spPr>
          <a:xfrm>
            <a:off x="0" y="-28529"/>
            <a:ext cx="9144000" cy="517202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0" i="0" sz="1013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78" name="Google Shape;278;p128"/>
          <p:cNvSpPr/>
          <p:nvPr/>
        </p:nvSpPr>
        <p:spPr>
          <a:xfrm flipH="1" rot="-10799991">
            <a:off x="439808" y="223432"/>
            <a:ext cx="274566" cy="168533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1" i="0" sz="1013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79" name="Google Shape;279;p128"/>
          <p:cNvSpPr txBox="1"/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A35"/>
              </a:buClr>
              <a:buSzPts val="1500"/>
              <a:buFont typeface="Arial"/>
              <a:buNone/>
              <a:defRPr b="1" sz="1500">
                <a:solidFill>
                  <a:srgbClr val="222A3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0" name="Google Shape;280;p128"/>
          <p:cNvSpPr txBox="1"/>
          <p:nvPr>
            <p:ph idx="1" type="body"/>
          </p:nvPr>
        </p:nvSpPr>
        <p:spPr>
          <a:xfrm>
            <a:off x="747714" y="514267"/>
            <a:ext cx="7634700" cy="219327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None/>
              <a:defRPr i="1" sz="1050">
                <a:solidFill>
                  <a:srgbClr val="333F50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29"/>
          <p:cNvSpPr/>
          <p:nvPr/>
        </p:nvSpPr>
        <p:spPr>
          <a:xfrm>
            <a:off x="0" y="-28529"/>
            <a:ext cx="9144457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83" name="Google Shape;283;p129"/>
          <p:cNvSpPr/>
          <p:nvPr/>
        </p:nvSpPr>
        <p:spPr>
          <a:xfrm rot="10799991">
            <a:off x="8587038" y="204323"/>
            <a:ext cx="216100" cy="16450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84" name="Google Shape;284;p129"/>
          <p:cNvSpPr txBox="1"/>
          <p:nvPr>
            <p:ph type="title"/>
          </p:nvPr>
        </p:nvSpPr>
        <p:spPr>
          <a:xfrm>
            <a:off x="761585" y="146962"/>
            <a:ext cx="7620902" cy="353095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500"/>
              <a:buFont typeface="Calibri"/>
              <a:buNone/>
              <a:defRPr b="1" sz="1500">
                <a:solidFill>
                  <a:srgbClr val="75707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5" name="Google Shape;285;p129"/>
          <p:cNvSpPr txBox="1"/>
          <p:nvPr>
            <p:ph idx="1" type="body"/>
          </p:nvPr>
        </p:nvSpPr>
        <p:spPr>
          <a:xfrm>
            <a:off x="747714" y="514267"/>
            <a:ext cx="7634700" cy="2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>
            <a:lvl1pPr indent="-228600" lvl="0" marL="45720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None/>
              <a:defRPr i="1" sz="1100">
                <a:solidFill>
                  <a:srgbClr val="AEABAB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AND_BODY" type="tx">
  <p:cSld name="TITLE_AND_BODY">
    <p:bg>
      <p:bgPr>
        <a:solidFill>
          <a:srgbClr val="44546A"/>
        </a:solidFill>
      </p:bgPr>
    </p:bg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130"/>
          <p:cNvSpPr/>
          <p:nvPr/>
        </p:nvSpPr>
        <p:spPr>
          <a:xfrm flipH="1">
            <a:off x="3582600" y="1550703"/>
            <a:ext cx="5561399" cy="3592796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E7E6E6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130"/>
          <p:cNvSpPr/>
          <p:nvPr/>
        </p:nvSpPr>
        <p:spPr>
          <a:xfrm>
            <a:off x="27" y="2824499"/>
            <a:ext cx="7370402" cy="23190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36AFCE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130"/>
          <p:cNvSpPr/>
          <p:nvPr/>
        </p:nvSpPr>
        <p:spPr>
          <a:xfrm>
            <a:off x="203225" y="206252"/>
            <a:ext cx="8737503" cy="4730995"/>
          </a:xfrm>
          <a:prstGeom prst="rect">
            <a:avLst/>
          </a:prstGeom>
          <a:solidFill>
            <a:srgbClr val="000000"/>
          </a:solidFill>
          <a:ln>
            <a:noFill/>
          </a:ln>
          <a:effectLst>
            <a:outerShdw algn="tl">
              <a:srgbClr val="000000">
                <a:alpha val="40000"/>
              </a:srgbClr>
            </a:outerShdw>
          </a:effectLst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130"/>
          <p:cNvSpPr txBox="1"/>
          <p:nvPr>
            <p:ph type="title"/>
          </p:nvPr>
        </p:nvSpPr>
        <p:spPr>
          <a:xfrm>
            <a:off x="819146" y="845600"/>
            <a:ext cx="7505696" cy="954597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1" name="Google Shape;291;p130"/>
          <p:cNvSpPr txBox="1"/>
          <p:nvPr>
            <p:ph idx="1" type="body"/>
          </p:nvPr>
        </p:nvSpPr>
        <p:spPr>
          <a:xfrm>
            <a:off x="819146" y="1990721"/>
            <a:ext cx="7505696" cy="2448004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rmAutofit/>
          </a:bodyPr>
          <a:lstStyle>
            <a:lvl1pPr indent="-31115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2" name="Google Shape;292;p130"/>
          <p:cNvSpPr txBox="1"/>
          <p:nvPr>
            <p:ph idx="12" type="sldNum"/>
          </p:nvPr>
        </p:nvSpPr>
        <p:spPr>
          <a:xfrm>
            <a:off x="8390735" y="4543671"/>
            <a:ext cx="548704" cy="39360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00" lIns="91400" spcFirstLastPara="1" rIns="91400" wrap="square" tIns="914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apositive de titre">
  <p:cSld name="1_Diapositive de titre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131"/>
          <p:cNvSpPr txBox="1"/>
          <p:nvPr>
            <p:ph idx="1" type="subTitle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00" spcFirstLastPara="1" rIns="9140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00"/>
              <a:buNone/>
              <a:defRPr sz="1800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5" name="Google Shape;295;p131"/>
          <p:cNvSpPr txBox="1"/>
          <p:nvPr>
            <p:ph idx="10" type="dt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6" name="Google Shape;296;p131"/>
          <p:cNvSpPr txBox="1"/>
          <p:nvPr>
            <p:ph idx="11" type="ftr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00" spcFirstLastPara="1" rIns="9140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7" name="Google Shape;297;p131"/>
          <p:cNvSpPr txBox="1"/>
          <p:nvPr>
            <p:ph idx="12" type="sldNum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298" name="Google Shape;298;p131"/>
          <p:cNvSpPr/>
          <p:nvPr/>
        </p:nvSpPr>
        <p:spPr>
          <a:xfrm>
            <a:off x="0" y="-19879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0" i="0" sz="1013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99" name="Google Shape;299;p131"/>
          <p:cNvSpPr/>
          <p:nvPr/>
        </p:nvSpPr>
        <p:spPr>
          <a:xfrm flipH="1">
            <a:off x="8515350" y="272418"/>
            <a:ext cx="274566" cy="168533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r>
              <a:t/>
            </a:r>
            <a:endParaRPr b="1" i="0" sz="1013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00" name="Google Shape;300;p131"/>
          <p:cNvSpPr txBox="1"/>
          <p:nvPr>
            <p:ph type="title"/>
          </p:nvPr>
        </p:nvSpPr>
        <p:spPr>
          <a:xfrm>
            <a:off x="894520" y="392917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00" spcFirstLastPara="1" rIns="91400" wrap="square" tIns="4570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350"/>
              <a:buFont typeface="Calibri"/>
              <a:buNone/>
              <a:defRPr i="1" sz="1350">
                <a:solidFill>
                  <a:srgbClr val="75707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ux contenus" type="twoObj">
  <p:cSld name="TWO_OBJECTS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95"/>
          <p:cNvSpPr txBox="1"/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95"/>
          <p:cNvSpPr txBox="1"/>
          <p:nvPr>
            <p:ph idx="1" type="body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95"/>
          <p:cNvSpPr txBox="1"/>
          <p:nvPr>
            <p:ph idx="2" type="body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" name="Google Shape;34;p95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95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95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32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t/>
            </a:r>
            <a:endParaRPr b="0" i="0" sz="105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132"/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cap="flat" cmpd="sng" w="12700">
            <a:solidFill>
              <a:srgbClr val="70AD47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270000" lIns="539975" spcFirstLastPara="1" rIns="539975" wrap="square" tIns="27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132"/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132"/>
          <p:cNvSpPr txBox="1"/>
          <p:nvPr>
            <p:ph idx="1" type="body"/>
          </p:nvPr>
        </p:nvSpPr>
        <p:spPr>
          <a:xfrm>
            <a:off x="2786405" y="60771"/>
            <a:ext cx="3568299" cy="693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>
            <a:lvl1pPr indent="-533400" lvl="0" marL="457200" algn="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4800"/>
              <a:buChar char="•"/>
              <a:defRPr b="1" sz="3600">
                <a:latin typeface="Simplified Arabic"/>
                <a:ea typeface="Simplified Arabic"/>
                <a:cs typeface="Simplified Arabic"/>
                <a:sym typeface="Simplified Arabic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6" name="Google Shape;306;p132"/>
          <p:cNvSpPr txBox="1"/>
          <p:nvPr>
            <p:ph idx="2" type="body"/>
          </p:nvPr>
        </p:nvSpPr>
        <p:spPr>
          <a:xfrm>
            <a:off x="503496" y="1259000"/>
            <a:ext cx="8134109" cy="506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>
            <a:lvl1pPr indent="-419100" lvl="0" marL="457200" algn="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3000"/>
              <a:buChar char="•"/>
              <a:defRPr sz="2250">
                <a:latin typeface="Simplified Arabic"/>
                <a:ea typeface="Simplified Arabic"/>
                <a:cs typeface="Simplified Arabic"/>
                <a:sym typeface="Simplified Arabic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62"/>
          <p:cNvSpPr txBox="1"/>
          <p:nvPr>
            <p:ph type="title"/>
          </p:nvPr>
        </p:nvSpPr>
        <p:spPr>
          <a:xfrm>
            <a:off x="1966298" y="1631088"/>
            <a:ext cx="2305504" cy="451503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10" name="Google Shape;310;p62"/>
          <p:cNvSpPr txBox="1"/>
          <p:nvPr>
            <p:ph idx="1" type="subTitle"/>
          </p:nvPr>
        </p:nvSpPr>
        <p:spPr>
          <a:xfrm>
            <a:off x="1966307" y="2129189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1" name="Google Shape;311;p62"/>
          <p:cNvSpPr txBox="1"/>
          <p:nvPr>
            <p:ph idx="2" type="subTitle"/>
          </p:nvPr>
        </p:nvSpPr>
        <p:spPr>
          <a:xfrm>
            <a:off x="6015188" y="2129189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2" name="Google Shape;312;p62"/>
          <p:cNvSpPr txBox="1"/>
          <p:nvPr>
            <p:ph idx="3" type="title"/>
          </p:nvPr>
        </p:nvSpPr>
        <p:spPr>
          <a:xfrm>
            <a:off x="1966325" y="3138028"/>
            <a:ext cx="2305504" cy="527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13" name="Google Shape;313;p62"/>
          <p:cNvSpPr txBox="1"/>
          <p:nvPr>
            <p:ph idx="4" type="subTitle"/>
          </p:nvPr>
        </p:nvSpPr>
        <p:spPr>
          <a:xfrm>
            <a:off x="1966307" y="3626574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4" name="Google Shape;314;p62"/>
          <p:cNvSpPr txBox="1"/>
          <p:nvPr>
            <p:ph idx="5" type="subTitle"/>
          </p:nvPr>
        </p:nvSpPr>
        <p:spPr>
          <a:xfrm>
            <a:off x="6015188" y="3626574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5" name="Google Shape;315;p62"/>
          <p:cNvSpPr txBox="1"/>
          <p:nvPr>
            <p:ph idx="6" type="title"/>
          </p:nvPr>
        </p:nvSpPr>
        <p:spPr>
          <a:xfrm>
            <a:off x="823316" y="1815449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anchorCtr="1" anchor="t" bIns="68550" lIns="91425" spcFirstLastPara="1" rIns="91425" wrap="square" tIns="6855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b="0" i="0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16" name="Google Shape;316;p62"/>
          <p:cNvSpPr txBox="1"/>
          <p:nvPr>
            <p:ph idx="7" type="title"/>
          </p:nvPr>
        </p:nvSpPr>
        <p:spPr>
          <a:xfrm>
            <a:off x="823316" y="3349118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anchorCtr="1" anchor="t" bIns="68550" lIns="91425" spcFirstLastPara="1" rIns="91425" wrap="square" tIns="6855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b="0" i="0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17" name="Google Shape;317;p62"/>
          <p:cNvSpPr txBox="1"/>
          <p:nvPr>
            <p:ph idx="8" type="title"/>
          </p:nvPr>
        </p:nvSpPr>
        <p:spPr>
          <a:xfrm>
            <a:off x="4872197" y="1815449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anchorCtr="1" anchor="t" bIns="68550" lIns="91425" spcFirstLastPara="1" rIns="91425" wrap="square" tIns="6855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b="0" i="0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18" name="Google Shape;318;p62"/>
          <p:cNvSpPr txBox="1"/>
          <p:nvPr>
            <p:ph idx="9" type="title"/>
          </p:nvPr>
        </p:nvSpPr>
        <p:spPr>
          <a:xfrm>
            <a:off x="4872197" y="3349118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anchorCtr="1" anchor="t" bIns="68550" lIns="91425" spcFirstLastPara="1" rIns="91425" wrap="square" tIns="6855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b="0" i="0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19" name="Google Shape;319;p62"/>
          <p:cNvSpPr txBox="1"/>
          <p:nvPr>
            <p:ph idx="13" type="title"/>
          </p:nvPr>
        </p:nvSpPr>
        <p:spPr>
          <a:xfrm>
            <a:off x="6015197" y="1631088"/>
            <a:ext cx="2305504" cy="451503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20" name="Google Shape;320;p62"/>
          <p:cNvSpPr txBox="1"/>
          <p:nvPr>
            <p:ph idx="14" type="title"/>
          </p:nvPr>
        </p:nvSpPr>
        <p:spPr>
          <a:xfrm>
            <a:off x="6015224" y="3138028"/>
            <a:ext cx="2305504" cy="527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21" name="Google Shape;321;p62"/>
          <p:cNvSpPr txBox="1"/>
          <p:nvPr>
            <p:ph idx="15" type="title"/>
          </p:nvPr>
        </p:nvSpPr>
        <p:spPr>
          <a:xfrm>
            <a:off x="719998" y="445029"/>
            <a:ext cx="7704002" cy="572697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b="0" i="0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able of contents">
  <p:cSld name="1_Table of contents"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générée" id="324" name="Google Shape;324;p68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68"/>
          <p:cNvSpPr/>
          <p:nvPr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cap="flat" cmpd="sng" w="76200">
            <a:solidFill>
              <a:srgbClr val="0F9ED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69"/>
          <p:cNvSpPr txBox="1"/>
          <p:nvPr>
            <p:ph idx="10" type="dt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28" name="Google Shape;328;p69"/>
          <p:cNvSpPr txBox="1"/>
          <p:nvPr>
            <p:ph idx="11" type="ftr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29" name="Google Shape;329;p69"/>
          <p:cNvSpPr txBox="1"/>
          <p:nvPr>
            <p:ph idx="12" type="sldNum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générée" id="331" name="Google Shape;331;p70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0" y="-12737"/>
            <a:ext cx="594323" cy="593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position personnalisée">
  <p:cSld name="Disposition personnalisée"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71"/>
          <p:cNvSpPr txBox="1"/>
          <p:nvPr>
            <p:ph idx="10" type="dt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34" name="Google Shape;334;p71"/>
          <p:cNvSpPr txBox="1"/>
          <p:nvPr>
            <p:ph idx="11" type="ftr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35" name="Google Shape;335;p71"/>
          <p:cNvSpPr txBox="1"/>
          <p:nvPr>
            <p:ph idx="12" type="sldNum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336" name="Google Shape;336;p71"/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71"/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4705"/>
              </a:srgbClr>
            </a:outerShdw>
          </a:effectLst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71"/>
          <p:cNvSpPr txBox="1"/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4100"/>
              <a:buFont typeface="Calibri"/>
              <a:buNone/>
              <a:defRPr b="1" i="0" sz="41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39" name="Google Shape;339;p71"/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0" name="Google Shape;340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sposition personnalisée">
  <p:cSld name="1_Disposition personnalisée"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72"/>
          <p:cNvSpPr txBox="1"/>
          <p:nvPr>
            <p:ph idx="10" type="dt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3" name="Google Shape;343;p72"/>
          <p:cNvSpPr txBox="1"/>
          <p:nvPr>
            <p:ph idx="11" type="ftr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4" name="Google Shape;344;p72"/>
          <p:cNvSpPr txBox="1"/>
          <p:nvPr>
            <p:ph idx="12" type="sldNum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345" name="Google Shape;345;p72"/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72"/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3921"/>
              </a:srgbClr>
            </a:outerShdw>
          </a:effectLst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72"/>
          <p:cNvSpPr txBox="1"/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4100"/>
              <a:buFont typeface="Calibri"/>
              <a:buNone/>
              <a:defRPr b="1" i="0" sz="41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48" name="Google Shape;348;p72"/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9" name="Google Shape;349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 2"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ison" type="twoTxTwoObj">
  <p:cSld name="TWO_OBJECTS_WITH_TEX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6"/>
          <p:cNvSpPr txBox="1"/>
          <p:nvPr>
            <p:ph type="title"/>
          </p:nvPr>
        </p:nvSpPr>
        <p:spPr>
          <a:xfrm>
            <a:off x="630238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96"/>
          <p:cNvSpPr txBox="1"/>
          <p:nvPr>
            <p:ph idx="1" type="body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0" name="Google Shape;40;p96"/>
          <p:cNvSpPr txBox="1"/>
          <p:nvPr>
            <p:ph idx="2" type="body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96"/>
          <p:cNvSpPr txBox="1"/>
          <p:nvPr>
            <p:ph idx="3" type="body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2" name="Google Shape;42;p96"/>
          <p:cNvSpPr txBox="1"/>
          <p:nvPr>
            <p:ph idx="4" type="body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3" name="Google Shape;43;p96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96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96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75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75"/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70AD47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270000" lIns="539975" spcFirstLastPara="1" rIns="539975" wrap="square" tIns="27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75"/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p75"/>
          <p:cNvSpPr txBox="1"/>
          <p:nvPr>
            <p:ph idx="1" type="body"/>
          </p:nvPr>
        </p:nvSpPr>
        <p:spPr>
          <a:xfrm>
            <a:off x="2786405" y="60771"/>
            <a:ext cx="3568199" cy="6234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indent="-457200" lvl="0" marL="457200" marR="0" rtl="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Char char="•"/>
              <a:defRPr b="1" i="0" sz="3600" u="none" cap="none" strike="noStrike">
                <a:solidFill>
                  <a:srgbClr val="000000"/>
                </a:solidFill>
                <a:latin typeface="Simplified Arabic"/>
                <a:ea typeface="Simplified Arabic"/>
                <a:cs typeface="Simplified Arabic"/>
                <a:sym typeface="Simplified Arabic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57" name="Google Shape;357;p75"/>
          <p:cNvSpPr txBox="1"/>
          <p:nvPr>
            <p:ph idx="2" type="body"/>
          </p:nvPr>
        </p:nvSpPr>
        <p:spPr>
          <a:xfrm>
            <a:off x="503496" y="1259000"/>
            <a:ext cx="8134200" cy="5885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indent="-374650" lvl="0" marL="457200" marR="0" rtl="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Char char="•"/>
              <a:defRPr b="0" i="0" sz="2300" u="none" cap="none" strike="noStrike">
                <a:solidFill>
                  <a:srgbClr val="000000"/>
                </a:solidFill>
                <a:latin typeface="Simplified Arabic"/>
                <a:ea typeface="Simplified Arabic"/>
                <a:cs typeface="Simplified Arabic"/>
                <a:sym typeface="Simplified Arabic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76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76"/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70AD47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270000" lIns="539975" spcFirstLastPara="1" rIns="539975" wrap="square" tIns="27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76"/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2" name="Google Shape;362;p76"/>
          <p:cNvSpPr txBox="1"/>
          <p:nvPr>
            <p:ph idx="1" type="body"/>
          </p:nvPr>
        </p:nvSpPr>
        <p:spPr>
          <a:xfrm>
            <a:off x="2786405" y="60771"/>
            <a:ext cx="3568199" cy="530699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sp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63" name="Google Shape;363;p76"/>
          <p:cNvSpPr txBox="1"/>
          <p:nvPr>
            <p:ph idx="2" type="body"/>
          </p:nvPr>
        </p:nvSpPr>
        <p:spPr>
          <a:xfrm>
            <a:off x="503496" y="1259000"/>
            <a:ext cx="8134200" cy="233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sposition personnalisée">
  <p:cSld name="1_Disposition personnalisée 2"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77"/>
          <p:cNvSpPr txBox="1"/>
          <p:nvPr>
            <p:ph type="title"/>
          </p:nvPr>
        </p:nvSpPr>
        <p:spPr>
          <a:xfrm>
            <a:off x="628650" y="273844"/>
            <a:ext cx="7886700" cy="9941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b="0" i="0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66" name="Google Shape;366;p77"/>
          <p:cNvSpPr txBox="1"/>
          <p:nvPr>
            <p:ph idx="10" type="dt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67" name="Google Shape;367;p77"/>
          <p:cNvSpPr txBox="1"/>
          <p:nvPr>
            <p:ph idx="11" type="ftr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68" name="Google Shape;368;p77"/>
          <p:cNvSpPr txBox="1"/>
          <p:nvPr>
            <p:ph idx="12" type="sldNum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78"/>
          <p:cNvSpPr txBox="1"/>
          <p:nvPr>
            <p:ph idx="10" type="dt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1" name="Google Shape;371;p78"/>
          <p:cNvSpPr txBox="1"/>
          <p:nvPr>
            <p:ph idx="11" type="ftr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2" name="Google Shape;372;p78"/>
          <p:cNvSpPr txBox="1"/>
          <p:nvPr>
            <p:ph idx="12" type="sldNum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373" name="Google Shape;373;p78"/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78"/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4705"/>
              </a:srgbClr>
            </a:outerShdw>
          </a:effectLst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78"/>
          <p:cNvSpPr txBox="1"/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4100"/>
              <a:buFont typeface="Calibri"/>
              <a:buNone/>
              <a:defRPr b="1" i="0" sz="41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76" name="Google Shape;376;p78"/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7" name="Google Shape;377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Disposition personnalisée">
  <p:cSld name="2_Disposition personnalisée"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79"/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905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6666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Google Shape;380;p7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81" name="Google Shape;381;p7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82" name="Google Shape;382;p7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383" name="Google Shape;383;p79"/>
          <p:cNvSpPr/>
          <p:nvPr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4" name="Google Shape;384;p79"/>
          <p:cNvSpPr/>
          <p:nvPr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5" name="Google Shape;385;p79"/>
          <p:cNvSpPr txBox="1"/>
          <p:nvPr>
            <p:ph type="title"/>
          </p:nvPr>
        </p:nvSpPr>
        <p:spPr>
          <a:xfrm>
            <a:off x="1441174" y="1733759"/>
            <a:ext cx="5829300" cy="16759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50"/>
              <a:buFont typeface="Calibri"/>
              <a:buNone/>
              <a:defRPr b="1" i="0" sz="405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86" name="Google Shape;386;p79"/>
          <p:cNvSpPr/>
          <p:nvPr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7" name="Google Shape;387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111596" y="1043503"/>
            <a:ext cx="690324" cy="690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" name="Google Shape;389;p80"/>
          <p:cNvGrpSpPr/>
          <p:nvPr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390" name="Google Shape;390;p8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13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91" name="Google Shape;391;p80"/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13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92" name="Google Shape;392;p80"/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13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93" name="Google Shape;393;p80"/>
          <p:cNvSpPr/>
          <p:nvPr/>
        </p:nvSpPr>
        <p:spPr>
          <a:xfrm rot="10800000">
            <a:off x="8585614" y="204355"/>
            <a:ext cx="217532" cy="164478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13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94" name="Google Shape;394;p80"/>
          <p:cNvSpPr txBox="1"/>
          <p:nvPr>
            <p:ph type="title"/>
          </p:nvPr>
        </p:nvSpPr>
        <p:spPr>
          <a:xfrm>
            <a:off x="761586" y="146960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47474"/>
              </a:buClr>
              <a:buSzPts val="1500"/>
              <a:buFont typeface="Play"/>
              <a:buNone/>
              <a:defRPr b="1" i="0" sz="1500" u="none" cap="none" strike="noStrike">
                <a:solidFill>
                  <a:srgbClr val="747474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95" name="Google Shape;395;p80"/>
          <p:cNvSpPr txBox="1"/>
          <p:nvPr>
            <p:ph idx="1" type="body"/>
          </p:nvPr>
        </p:nvSpPr>
        <p:spPr>
          <a:xfrm>
            <a:off x="747712" y="51426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1" sz="1050" u="none" cap="none" strike="noStrike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bg>
      <p:bgPr>
        <a:solidFill>
          <a:schemeClr val="lt1"/>
        </a:solidFill>
      </p:bgPr>
    </p:bg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8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8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" name="Google Shape;401;p83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cap="flat" cmpd="sng" w="12700">
            <a:solidFill>
              <a:srgbClr val="70AD4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270000" lIns="540000" spcFirstLastPara="1" rIns="540000" wrap="square" tIns="27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r>
              <a:t/>
            </a:r>
            <a:endParaRPr b="0" i="0" sz="135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83"/>
          <p:cNvSpPr txBox="1"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r>
              <a:t/>
            </a:r>
            <a:endParaRPr b="0" i="0" sz="135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403;p83"/>
          <p:cNvSpPr txBox="1"/>
          <p:nvPr>
            <p:ph idx="1" type="body"/>
          </p:nvPr>
        </p:nvSpPr>
        <p:spPr>
          <a:xfrm>
            <a:off x="2786401" y="60769"/>
            <a:ext cx="3568304" cy="6462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indent="-361950" lvl="0" marL="457200" marR="0" rtl="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b="1" i="0" sz="3600" u="none" cap="none" strike="noStrike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04" name="Google Shape;404;p83"/>
          <p:cNvSpPr txBox="1"/>
          <p:nvPr>
            <p:ph idx="2" type="body"/>
          </p:nvPr>
        </p:nvSpPr>
        <p:spPr>
          <a:xfrm>
            <a:off x="503499" y="1259003"/>
            <a:ext cx="8134109" cy="6116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indent="-361950" lvl="0" marL="457200" marR="0" rtl="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b="0" i="0" sz="2250" u="none" cap="none" strike="noStrike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defRPr>
            </a:lvl1pPr>
            <a:lvl2pPr indent="-314325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4325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Title Slide">
  <p:cSld name="10_Title Slide"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8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7" name="Google Shape;407;p84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cap="flat" cmpd="sng" w="12700">
            <a:solidFill>
              <a:srgbClr val="70AD4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270000" lIns="540000" spcFirstLastPara="1" rIns="540000" wrap="square" tIns="27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r>
              <a:t/>
            </a:r>
            <a:endParaRPr b="0" i="0" sz="135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" name="Google Shape;408;p84"/>
          <p:cNvSpPr txBox="1"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r>
              <a:t/>
            </a:r>
            <a:endParaRPr b="0" i="0" sz="135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9" name="Google Shape;409;p84"/>
          <p:cNvSpPr txBox="1"/>
          <p:nvPr>
            <p:ph idx="1" type="body"/>
          </p:nvPr>
        </p:nvSpPr>
        <p:spPr>
          <a:xfrm>
            <a:off x="2786401" y="60769"/>
            <a:ext cx="3568304" cy="5539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b="0" i="0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10" name="Google Shape;410;p84"/>
          <p:cNvSpPr txBox="1"/>
          <p:nvPr>
            <p:ph idx="2" type="body"/>
          </p:nvPr>
        </p:nvSpPr>
        <p:spPr>
          <a:xfrm>
            <a:off x="503499" y="1259004"/>
            <a:ext cx="8134109" cy="23544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seul" type="titleOnly">
  <p:cSld name="TITLE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97"/>
          <p:cNvSpPr txBox="1"/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97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97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97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Disposition personnalisée">
  <p:cSld name="3_Disposition personnalisée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85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b="0" i="0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13" name="Google Shape;413;p8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14" name="Google Shape;414;p8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15" name="Google Shape;415;p8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Contents slide layout">
  <p:cSld name="3_Contents slide layout"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86"/>
          <p:cNvSpPr txBox="1"/>
          <p:nvPr>
            <p:ph idx="1" type="body"/>
          </p:nvPr>
        </p:nvSpPr>
        <p:spPr>
          <a:xfrm>
            <a:off x="242647" y="254632"/>
            <a:ext cx="8679898" cy="54318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4050" u="none" cap="none" strike="noStrike">
                <a:solidFill>
                  <a:srgbClr val="262626"/>
                </a:solidFill>
                <a:latin typeface="Play"/>
                <a:ea typeface="Play"/>
                <a:cs typeface="Play"/>
                <a:sym typeface="Play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Title Slide">
  <p:cSld name="11_Title Slide">
    <p:bg>
      <p:bgPr>
        <a:solidFill>
          <a:schemeClr val="lt1"/>
        </a:solidFill>
      </p:bgPr>
    </p:bg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générée" id="419" name="Google Shape;419;p87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420" name="Google Shape;420;p87"/>
          <p:cNvSpPr/>
          <p:nvPr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cap="flat" cmpd="sng" w="76200">
            <a:solidFill>
              <a:srgbClr val="0F9ED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_Title Slide">
  <p:cSld name="12_Title Slide">
    <p:bg>
      <p:bgPr>
        <a:solidFill>
          <a:schemeClr val="lt1"/>
        </a:solidFill>
      </p:bgPr>
    </p:bg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générée" id="422" name="Google Shape;422;p88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423" name="Google Shape;423;p88"/>
          <p:cNvSpPr/>
          <p:nvPr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cap="flat" cmpd="sng" w="76200">
            <a:solidFill>
              <a:srgbClr val="0F9ED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_Title Slide">
  <p:cSld name="13_Title Slide">
    <p:bg>
      <p:bgPr>
        <a:solidFill>
          <a:schemeClr val="lt1"/>
        </a:solidFill>
      </p:bgPr>
    </p:bg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générée" id="425" name="Google Shape;425;p89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426" name="Google Shape;426;p89"/>
          <p:cNvSpPr/>
          <p:nvPr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cap="flat" cmpd="sng" w="76200">
            <a:solidFill>
              <a:srgbClr val="0F9ED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_Title Slide">
  <p:cSld name="14_Title Slide">
    <p:bg>
      <p:bgPr>
        <a:solidFill>
          <a:schemeClr val="lt1"/>
        </a:solidFill>
      </p:bgPr>
    </p:bg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générée" id="428" name="Google Shape;428;p90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429" name="Google Shape;429;p90"/>
          <p:cNvSpPr/>
          <p:nvPr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cap="flat" cmpd="sng" w="76200">
            <a:solidFill>
              <a:srgbClr val="0F9ED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5_Title Slide">
  <p:cSld name="15_Title Slide">
    <p:bg>
      <p:bgPr>
        <a:solidFill>
          <a:schemeClr val="lt1"/>
        </a:solidFill>
      </p:bgPr>
    </p:bg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générée" id="431" name="Google Shape;431;p91"/>
          <p:cNvPicPr preferRelativeResize="0"/>
          <p:nvPr/>
        </p:nvPicPr>
        <p:blipFill rotWithShape="1">
          <a:blip r:embed="rId2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432" name="Google Shape;432;p91"/>
          <p:cNvSpPr/>
          <p:nvPr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cap="flat" cmpd="sng" w="76200">
            <a:solidFill>
              <a:srgbClr val="0F9ED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98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8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98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 avec légende" type="objTx">
  <p:cSld name="OBJECT_WITH_CAPTION_TEXT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99"/>
          <p:cNvSpPr txBox="1"/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9"/>
          <p:cNvSpPr txBox="1"/>
          <p:nvPr>
            <p:ph idx="1" type="body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8" name="Google Shape;58;p99"/>
          <p:cNvSpPr txBox="1"/>
          <p:nvPr>
            <p:ph idx="2" type="body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9" name="Google Shape;59;p99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9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99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4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21" Type="http://schemas.openxmlformats.org/officeDocument/2006/relationships/theme" Target="../theme/theme5.xml"/><Relationship Id="rId13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31.xml"/><Relationship Id="rId6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4.xml"/><Relationship Id="rId3" Type="http://schemas.openxmlformats.org/officeDocument/2006/relationships/slideLayout" Target="../slideLayouts/slideLayout35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49.xml"/><Relationship Id="rId16" Type="http://schemas.openxmlformats.org/officeDocument/2006/relationships/slideLayout" Target="../slideLayouts/slideLayout48.xml"/><Relationship Id="rId5" Type="http://schemas.openxmlformats.org/officeDocument/2006/relationships/slideLayout" Target="../slideLayouts/slideLayout37.xml"/><Relationship Id="rId19" Type="http://schemas.openxmlformats.org/officeDocument/2006/relationships/theme" Target="../theme/theme2.xml"/><Relationship Id="rId6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50.xml"/><Relationship Id="rId7" Type="http://schemas.openxmlformats.org/officeDocument/2006/relationships/slideLayout" Target="../slideLayouts/slideLayout39.xml"/><Relationship Id="rId8" Type="http://schemas.openxmlformats.org/officeDocument/2006/relationships/slideLayout" Target="../slideLayouts/slideLayout40.xml"/></Relationships>
</file>

<file path=ppt/slideMasters/_rels/slideMaster4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70.xml"/><Relationship Id="rId22" Type="http://schemas.openxmlformats.org/officeDocument/2006/relationships/slideLayout" Target="../slideLayouts/slideLayout72.xml"/><Relationship Id="rId21" Type="http://schemas.openxmlformats.org/officeDocument/2006/relationships/slideLayout" Target="../slideLayouts/slideLayout71.xml"/><Relationship Id="rId24" Type="http://schemas.openxmlformats.org/officeDocument/2006/relationships/slideLayout" Target="../slideLayouts/slideLayout74.xml"/><Relationship Id="rId23" Type="http://schemas.openxmlformats.org/officeDocument/2006/relationships/slideLayout" Target="../slideLayouts/slideLayout73.xml"/><Relationship Id="rId1" Type="http://schemas.openxmlformats.org/officeDocument/2006/relationships/slideLayout" Target="../slideLayouts/slideLayout51.xml"/><Relationship Id="rId2" Type="http://schemas.openxmlformats.org/officeDocument/2006/relationships/slideLayout" Target="../slideLayouts/slideLayout52.xml"/><Relationship Id="rId3" Type="http://schemas.openxmlformats.org/officeDocument/2006/relationships/slideLayout" Target="../slideLayouts/slideLayout53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26" Type="http://schemas.openxmlformats.org/officeDocument/2006/relationships/slideLayout" Target="../slideLayouts/slideLayout76.xml"/><Relationship Id="rId25" Type="http://schemas.openxmlformats.org/officeDocument/2006/relationships/slideLayout" Target="../slideLayouts/slideLayout75.xml"/><Relationship Id="rId27" Type="http://schemas.openxmlformats.org/officeDocument/2006/relationships/theme" Target="../theme/theme3.xml"/><Relationship Id="rId5" Type="http://schemas.openxmlformats.org/officeDocument/2006/relationships/slideLayout" Target="../slideLayouts/slideLayout55.xml"/><Relationship Id="rId6" Type="http://schemas.openxmlformats.org/officeDocument/2006/relationships/slideLayout" Target="../slideLayouts/slideLayout56.xml"/><Relationship Id="rId7" Type="http://schemas.openxmlformats.org/officeDocument/2006/relationships/slideLayout" Target="../slideLayouts/slideLayout57.xml"/><Relationship Id="rId8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0.xml"/><Relationship Id="rId13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64.xml"/><Relationship Id="rId17" Type="http://schemas.openxmlformats.org/officeDocument/2006/relationships/slideLayout" Target="../slideLayouts/slideLayout67.xml"/><Relationship Id="rId16" Type="http://schemas.openxmlformats.org/officeDocument/2006/relationships/slideLayout" Target="../slideLayouts/slideLayout66.xml"/><Relationship Id="rId19" Type="http://schemas.openxmlformats.org/officeDocument/2006/relationships/slideLayout" Target="../slideLayouts/slideLayout69.xml"/><Relationship Id="rId18" Type="http://schemas.openxmlformats.org/officeDocument/2006/relationships/slideLayout" Target="../slideLayouts/slideLayout6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3"/>
          <p:cNvSpPr txBox="1"/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53"/>
          <p:cNvSpPr txBox="1"/>
          <p:nvPr>
            <p:ph idx="1" type="body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53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53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53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58"/>
          <p:cNvSpPr txBox="1"/>
          <p:nvPr>
            <p:ph type="title"/>
          </p:nvPr>
        </p:nvSpPr>
        <p:spPr>
          <a:xfrm>
            <a:off x="628650" y="273844"/>
            <a:ext cx="7886700" cy="994199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b="0" i="0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05" name="Google Shape;205;p58"/>
          <p:cNvSpPr txBox="1"/>
          <p:nvPr>
            <p:ph idx="1" type="body"/>
          </p:nvPr>
        </p:nvSpPr>
        <p:spPr>
          <a:xfrm>
            <a:off x="628650" y="1369222"/>
            <a:ext cx="7886700" cy="3263402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6" name="Google Shape;206;p58"/>
          <p:cNvSpPr txBox="1"/>
          <p:nvPr>
            <p:ph idx="10" type="dt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7" name="Google Shape;207;p58"/>
          <p:cNvSpPr txBox="1"/>
          <p:nvPr>
            <p:ph idx="11" type="ftr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8" name="Google Shape;208;p58"/>
          <p:cNvSpPr txBox="1"/>
          <p:nvPr>
            <p:ph idx="12" type="sldNum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  <p:sldLayoutId id="2147483697" r:id="rId15"/>
    <p:sldLayoutId id="2147483698" r:id="rId16"/>
    <p:sldLayoutId id="2147483699" r:id="rId17"/>
    <p:sldLayoutId id="2147483700" r:id="rId1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  <p:sldLayoutId id="2147483718" r:id="rId17"/>
    <p:sldLayoutId id="2147483719" r:id="rId18"/>
    <p:sldLayoutId id="2147483720" r:id="rId19"/>
    <p:sldLayoutId id="2147483721" r:id="rId20"/>
    <p:sldLayoutId id="2147483722" r:id="rId21"/>
    <p:sldLayoutId id="2147483723" r:id="rId22"/>
    <p:sldLayoutId id="2147483724" r:id="rId23"/>
    <p:sldLayoutId id="2147483725" r:id="rId24"/>
    <p:sldLayoutId id="2147483726" r:id="rId25"/>
    <p:sldLayoutId id="2147483727" r:id="rId2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Relationship Id="rId4" Type="http://schemas.openxmlformats.org/officeDocument/2006/relationships/image" Target="../media/image9.png"/><Relationship Id="rId5" Type="http://schemas.openxmlformats.org/officeDocument/2006/relationships/image" Target="../media/image1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0.png"/><Relationship Id="rId4" Type="http://schemas.openxmlformats.org/officeDocument/2006/relationships/image" Target="../media/image33.png"/><Relationship Id="rId5" Type="http://schemas.openxmlformats.org/officeDocument/2006/relationships/image" Target="../media/image49.png"/><Relationship Id="rId6" Type="http://schemas.openxmlformats.org/officeDocument/2006/relationships/image" Target="../media/image36.png"/><Relationship Id="rId7" Type="http://schemas.openxmlformats.org/officeDocument/2006/relationships/image" Target="../media/image3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0.png"/><Relationship Id="rId4" Type="http://schemas.openxmlformats.org/officeDocument/2006/relationships/image" Target="../media/image33.png"/><Relationship Id="rId5" Type="http://schemas.openxmlformats.org/officeDocument/2006/relationships/image" Target="../media/image49.png"/><Relationship Id="rId6" Type="http://schemas.openxmlformats.org/officeDocument/2006/relationships/image" Target="../media/image36.png"/><Relationship Id="rId7" Type="http://schemas.openxmlformats.org/officeDocument/2006/relationships/image" Target="../media/image3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0.png"/><Relationship Id="rId4" Type="http://schemas.openxmlformats.org/officeDocument/2006/relationships/image" Target="../media/image42.png"/><Relationship Id="rId5" Type="http://schemas.openxmlformats.org/officeDocument/2006/relationships/image" Target="../media/image44.jpg"/><Relationship Id="rId6" Type="http://schemas.openxmlformats.org/officeDocument/2006/relationships/image" Target="../media/image43.jpg"/><Relationship Id="rId7" Type="http://schemas.openxmlformats.org/officeDocument/2006/relationships/image" Target="../media/image53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2.png"/><Relationship Id="rId4" Type="http://schemas.openxmlformats.org/officeDocument/2006/relationships/image" Target="../media/image47.gif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54.png"/><Relationship Id="rId4" Type="http://schemas.openxmlformats.org/officeDocument/2006/relationships/image" Target="../media/image46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0.png"/><Relationship Id="rId4" Type="http://schemas.openxmlformats.org/officeDocument/2006/relationships/image" Target="../media/image5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0.png"/><Relationship Id="rId4" Type="http://schemas.openxmlformats.org/officeDocument/2006/relationships/image" Target="../media/image54.png"/><Relationship Id="rId5" Type="http://schemas.openxmlformats.org/officeDocument/2006/relationships/image" Target="../media/image5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0.png"/><Relationship Id="rId4" Type="http://schemas.openxmlformats.org/officeDocument/2006/relationships/image" Target="../media/image5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5.png"/><Relationship Id="rId4" Type="http://schemas.openxmlformats.org/officeDocument/2006/relationships/image" Target="../media/image12.png"/><Relationship Id="rId5" Type="http://schemas.openxmlformats.org/officeDocument/2006/relationships/image" Target="../media/image52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8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0.png"/><Relationship Id="rId4" Type="http://schemas.openxmlformats.org/officeDocument/2006/relationships/image" Target="../media/image5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0.png"/><Relationship Id="rId4" Type="http://schemas.openxmlformats.org/officeDocument/2006/relationships/image" Target="../media/image65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0.png"/><Relationship Id="rId4" Type="http://schemas.openxmlformats.org/officeDocument/2006/relationships/image" Target="../media/image65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58.png"/><Relationship Id="rId4" Type="http://schemas.openxmlformats.org/officeDocument/2006/relationships/image" Target="../media/image72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0.png"/><Relationship Id="rId4" Type="http://schemas.openxmlformats.org/officeDocument/2006/relationships/image" Target="../media/image60.png"/><Relationship Id="rId5" Type="http://schemas.openxmlformats.org/officeDocument/2006/relationships/image" Target="../media/image63.png"/><Relationship Id="rId6" Type="http://schemas.openxmlformats.org/officeDocument/2006/relationships/image" Target="../media/image67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0.png"/><Relationship Id="rId4" Type="http://schemas.openxmlformats.org/officeDocument/2006/relationships/image" Target="../media/image75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40.png"/><Relationship Id="rId4" Type="http://schemas.openxmlformats.org/officeDocument/2006/relationships/image" Target="../media/image70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58.png"/><Relationship Id="rId4" Type="http://schemas.openxmlformats.org/officeDocument/2006/relationships/image" Target="../media/image71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62.png"/><Relationship Id="rId4" Type="http://schemas.openxmlformats.org/officeDocument/2006/relationships/image" Target="../media/image47.gif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46.png"/><Relationship Id="rId4" Type="http://schemas.openxmlformats.org/officeDocument/2006/relationships/image" Target="../media/image54.png"/><Relationship Id="rId5" Type="http://schemas.openxmlformats.org/officeDocument/2006/relationships/image" Target="../media/image57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73.png"/><Relationship Id="rId4" Type="http://schemas.openxmlformats.org/officeDocument/2006/relationships/image" Target="../media/image10.png"/><Relationship Id="rId5" Type="http://schemas.openxmlformats.org/officeDocument/2006/relationships/image" Target="../media/image54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73.png"/><Relationship Id="rId4" Type="http://schemas.openxmlformats.org/officeDocument/2006/relationships/image" Target="../media/image10.png"/><Relationship Id="rId5" Type="http://schemas.openxmlformats.org/officeDocument/2006/relationships/image" Target="../media/image54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73.png"/><Relationship Id="rId4" Type="http://schemas.openxmlformats.org/officeDocument/2006/relationships/image" Target="../media/image10.png"/><Relationship Id="rId5" Type="http://schemas.openxmlformats.org/officeDocument/2006/relationships/image" Target="../media/image54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73.png"/><Relationship Id="rId4" Type="http://schemas.openxmlformats.org/officeDocument/2006/relationships/image" Target="../media/image10.png"/><Relationship Id="rId5" Type="http://schemas.openxmlformats.org/officeDocument/2006/relationships/image" Target="../media/image54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54.png"/><Relationship Id="rId4" Type="http://schemas.openxmlformats.org/officeDocument/2006/relationships/image" Target="../media/image63.png"/><Relationship Id="rId5" Type="http://schemas.openxmlformats.org/officeDocument/2006/relationships/image" Target="../media/image67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54.png"/><Relationship Id="rId4" Type="http://schemas.openxmlformats.org/officeDocument/2006/relationships/image" Target="../media/image63.png"/><Relationship Id="rId5" Type="http://schemas.openxmlformats.org/officeDocument/2006/relationships/image" Target="../media/image67.png"/><Relationship Id="rId6" Type="http://schemas.openxmlformats.org/officeDocument/2006/relationships/image" Target="../media/image77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54.png"/><Relationship Id="rId4" Type="http://schemas.openxmlformats.org/officeDocument/2006/relationships/image" Target="../media/image63.png"/><Relationship Id="rId5" Type="http://schemas.openxmlformats.org/officeDocument/2006/relationships/image" Target="../media/image67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54.png"/><Relationship Id="rId4" Type="http://schemas.openxmlformats.org/officeDocument/2006/relationships/image" Target="../media/image63.png"/><Relationship Id="rId5" Type="http://schemas.openxmlformats.org/officeDocument/2006/relationships/image" Target="../media/image67.png"/><Relationship Id="rId6" Type="http://schemas.openxmlformats.org/officeDocument/2006/relationships/image" Target="../media/image8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40.png"/><Relationship Id="rId4" Type="http://schemas.openxmlformats.org/officeDocument/2006/relationships/image" Target="../media/image63.png"/><Relationship Id="rId5" Type="http://schemas.openxmlformats.org/officeDocument/2006/relationships/image" Target="../media/image67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54.png"/><Relationship Id="rId4" Type="http://schemas.openxmlformats.org/officeDocument/2006/relationships/image" Target="../media/image63.png"/><Relationship Id="rId5" Type="http://schemas.openxmlformats.org/officeDocument/2006/relationships/image" Target="../media/image82.png"/><Relationship Id="rId6" Type="http://schemas.openxmlformats.org/officeDocument/2006/relationships/image" Target="../media/image67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58.png"/><Relationship Id="rId4" Type="http://schemas.openxmlformats.org/officeDocument/2006/relationships/image" Target="../media/image63.png"/><Relationship Id="rId5" Type="http://schemas.openxmlformats.org/officeDocument/2006/relationships/image" Target="../media/image67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58.png"/><Relationship Id="rId4" Type="http://schemas.openxmlformats.org/officeDocument/2006/relationships/image" Target="../media/image63.png"/><Relationship Id="rId5" Type="http://schemas.openxmlformats.org/officeDocument/2006/relationships/image" Target="../media/image67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58.png"/><Relationship Id="rId4" Type="http://schemas.openxmlformats.org/officeDocument/2006/relationships/image" Target="../media/image63.png"/><Relationship Id="rId5" Type="http://schemas.openxmlformats.org/officeDocument/2006/relationships/image" Target="../media/image67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40.png"/><Relationship Id="rId4" Type="http://schemas.openxmlformats.org/officeDocument/2006/relationships/image" Target="../media/image79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80.png"/><Relationship Id="rId4" Type="http://schemas.openxmlformats.org/officeDocument/2006/relationships/image" Target="../media/image47.gif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54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5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78.png"/><Relationship Id="rId4" Type="http://schemas.openxmlformats.org/officeDocument/2006/relationships/image" Target="../media/image60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7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1.png"/><Relationship Id="rId4" Type="http://schemas.openxmlformats.org/officeDocument/2006/relationships/image" Target="../media/image22.png"/><Relationship Id="rId5" Type="http://schemas.openxmlformats.org/officeDocument/2006/relationships/image" Target="../media/image32.png"/><Relationship Id="rId6" Type="http://schemas.openxmlformats.org/officeDocument/2006/relationships/image" Target="../media/image2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0.png"/><Relationship Id="rId4" Type="http://schemas.openxmlformats.org/officeDocument/2006/relationships/image" Target="../media/image19.png"/><Relationship Id="rId5" Type="http://schemas.openxmlformats.org/officeDocument/2006/relationships/image" Target="../media/image27.png"/><Relationship Id="rId6" Type="http://schemas.openxmlformats.org/officeDocument/2006/relationships/image" Target="../media/image1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8.gif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9.png"/><Relationship Id="rId4" Type="http://schemas.openxmlformats.org/officeDocument/2006/relationships/image" Target="../media/image24.png"/><Relationship Id="rId5" Type="http://schemas.openxmlformats.org/officeDocument/2006/relationships/image" Target="../media/image47.gif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الصفحة الرئيسية" id="438" name="Google Shape;438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32133" y="137909"/>
            <a:ext cx="3279733" cy="497323"/>
          </a:xfrm>
          <a:prstGeom prst="rect">
            <a:avLst/>
          </a:prstGeom>
          <a:noFill/>
          <a:ln>
            <a:noFill/>
          </a:ln>
        </p:spPr>
      </p:pic>
      <p:sp>
        <p:nvSpPr>
          <p:cNvPr id="439" name="Google Shape;439;p1"/>
          <p:cNvSpPr/>
          <p:nvPr/>
        </p:nvSpPr>
        <p:spPr>
          <a:xfrm>
            <a:off x="228233" y="2965728"/>
            <a:ext cx="4884125" cy="522597"/>
          </a:xfrm>
          <a:prstGeom prst="rect">
            <a:avLst/>
          </a:prstGeom>
          <a:solidFill>
            <a:srgbClr val="336FB6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Palier                                              Semaine     2</a:t>
            </a:r>
            <a:endParaRPr b="1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" name="Google Shape;440;p1"/>
          <p:cNvSpPr/>
          <p:nvPr/>
        </p:nvSpPr>
        <p:spPr>
          <a:xfrm>
            <a:off x="228234" y="3647022"/>
            <a:ext cx="8309976" cy="658316"/>
          </a:xfrm>
          <a:prstGeom prst="rect">
            <a:avLst/>
          </a:prstGeom>
          <a:solidFill>
            <a:srgbClr val="3FB2CB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algn="tl" dir="5400000" dist="19997">
              <a:srgbClr val="000000">
                <a:alpha val="37647"/>
              </a:srgbClr>
            </a:outerShdw>
          </a:effectLst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Séance 1 </a:t>
            </a:r>
            <a:endParaRPr/>
          </a:p>
        </p:txBody>
      </p:sp>
      <p:sp>
        <p:nvSpPr>
          <p:cNvPr id="441" name="Google Shape;441;p1"/>
          <p:cNvSpPr txBox="1"/>
          <p:nvPr/>
        </p:nvSpPr>
        <p:spPr>
          <a:xfrm>
            <a:off x="1564426" y="3734242"/>
            <a:ext cx="6208858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Char char="⮚"/>
            </a:pPr>
            <a:r>
              <a:rPr b="1" i="0" lang="fr-FR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Lire sans faute des mots contenant le son « g » et « j ». 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Char char="⮚"/>
            </a:pPr>
            <a:r>
              <a:rPr b="1" i="0" lang="fr-FR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Identifier les relations entre les personnages.</a:t>
            </a:r>
            <a:endParaRPr/>
          </a:p>
        </p:txBody>
      </p:sp>
      <p:sp>
        <p:nvSpPr>
          <p:cNvPr id="442" name="Google Shape;442;p1"/>
          <p:cNvSpPr txBox="1"/>
          <p:nvPr/>
        </p:nvSpPr>
        <p:spPr>
          <a:xfrm>
            <a:off x="327310" y="1065126"/>
            <a:ext cx="5810993" cy="830997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B2CB"/>
              </a:buClr>
              <a:buSzPts val="5400"/>
              <a:buFont typeface="Calibri"/>
              <a:buNone/>
            </a:pPr>
            <a:r>
              <a:rPr b="1" i="0" lang="fr-FR" sz="5400" u="none" cap="none" strike="noStrike">
                <a:solidFill>
                  <a:srgbClr val="3FB2CB"/>
                </a:solidFill>
                <a:latin typeface="Calibri"/>
                <a:ea typeface="Calibri"/>
                <a:cs typeface="Calibri"/>
                <a:sym typeface="Calibri"/>
              </a:rPr>
              <a:t>Français </a:t>
            </a:r>
            <a:endParaRPr b="0" i="0" sz="1400" u="none" cap="none" strike="noStrike">
              <a:solidFill>
                <a:srgbClr val="3FB2C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Google Shape;443;p1"/>
          <p:cNvSpPr txBox="1"/>
          <p:nvPr/>
        </p:nvSpPr>
        <p:spPr>
          <a:xfrm>
            <a:off x="6226816" y="801673"/>
            <a:ext cx="1278303" cy="215396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b="1" i="0" lang="fr-FR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</a:t>
            </a:r>
            <a:r>
              <a:rPr b="1" i="0" lang="fr-FR" sz="10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 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4" name="Google Shape;444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57001" y="711358"/>
            <a:ext cx="1519859" cy="1217796"/>
          </a:xfrm>
          <a:prstGeom prst="rect">
            <a:avLst/>
          </a:prstGeom>
          <a:noFill/>
          <a:ln>
            <a:noFill/>
          </a:ln>
        </p:spPr>
      </p:pic>
      <p:sp>
        <p:nvSpPr>
          <p:cNvPr id="445" name="Google Shape;445;p1"/>
          <p:cNvSpPr txBox="1"/>
          <p:nvPr/>
        </p:nvSpPr>
        <p:spPr>
          <a:xfrm>
            <a:off x="6277778" y="851554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   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6" name="Google Shape;446;p1"/>
          <p:cNvSpPr txBox="1"/>
          <p:nvPr/>
        </p:nvSpPr>
        <p:spPr>
          <a:xfrm>
            <a:off x="6355327" y="1320256"/>
            <a:ext cx="1123203" cy="346200"/>
          </a:xfrm>
          <a:prstGeom prst="rect">
            <a:avLst/>
          </a:prstGeom>
          <a:noFill/>
          <a:ln>
            <a:noFill/>
          </a:ln>
        </p:spPr>
        <p:txBody>
          <a:bodyPr anchorCtr="1" anchor="t" bIns="34250" lIns="68550" spcFirstLastPara="1" rIns="68550" wrap="square" tIns="342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18"/>
              </a:buClr>
              <a:buSzPts val="1800"/>
              <a:buFont typeface="Calibri"/>
              <a:buNone/>
            </a:pPr>
            <a:r>
              <a:rPr b="1" i="0" lang="fr-FR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rPr>
              <a:t>1AC</a:t>
            </a:r>
            <a:endParaRPr b="1" i="0" sz="1800" u="none" cap="none" strike="noStrike">
              <a:solidFill>
                <a:srgbClr val="FCBF1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7" name="Google Shape;447;p1"/>
          <p:cNvSpPr/>
          <p:nvPr/>
        </p:nvSpPr>
        <p:spPr>
          <a:xfrm>
            <a:off x="1681035" y="2127720"/>
            <a:ext cx="3169712" cy="382217"/>
          </a:xfrm>
          <a:prstGeom prst="rect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Période de remédiation</a:t>
            </a:r>
            <a:endParaRPr b="1" i="0" sz="2400" u="none" cap="none" strike="noStrik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48" name="Google Shape;448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112359" y="1681290"/>
            <a:ext cx="3536149" cy="1792076"/>
          </a:xfrm>
          <a:prstGeom prst="rect">
            <a:avLst/>
          </a:prstGeom>
          <a:noFill/>
          <a:ln>
            <a:noFill/>
          </a:ln>
        </p:spPr>
      </p:pic>
      <p:sp>
        <p:nvSpPr>
          <p:cNvPr id="449" name="Google Shape;449;p1"/>
          <p:cNvSpPr txBox="1"/>
          <p:nvPr/>
        </p:nvSpPr>
        <p:spPr>
          <a:xfrm>
            <a:off x="1564426" y="3088863"/>
            <a:ext cx="23321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0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11"/>
          <p:cNvSpPr/>
          <p:nvPr/>
        </p:nvSpPr>
        <p:spPr>
          <a:xfrm>
            <a:off x="626601" y="869118"/>
            <a:ext cx="7766959" cy="3684602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6" name="Google Shape;626;p11"/>
          <p:cNvSpPr/>
          <p:nvPr/>
        </p:nvSpPr>
        <p:spPr>
          <a:xfrm>
            <a:off x="626601" y="174082"/>
            <a:ext cx="4668176" cy="452042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Contrat de classe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ever la main - Icônes mains et gestes gratuites" id="627" name="Google Shape;627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7752" y="1541628"/>
            <a:ext cx="526977" cy="526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628" name="Google Shape;628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0440" y="2334710"/>
            <a:ext cx="524289" cy="524289"/>
          </a:xfrm>
          <a:prstGeom prst="rect">
            <a:avLst/>
          </a:prstGeom>
          <a:noFill/>
          <a:ln>
            <a:noFill/>
          </a:ln>
        </p:spPr>
      </p:pic>
      <p:pic>
        <p:nvPicPr>
          <p:cNvPr id="629" name="Google Shape;629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00037" y="3175172"/>
            <a:ext cx="477380" cy="477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0" name="Google Shape;630;p1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42611" y="3979686"/>
            <a:ext cx="453816" cy="453816"/>
          </a:xfrm>
          <a:prstGeom prst="rect">
            <a:avLst/>
          </a:prstGeom>
          <a:noFill/>
          <a:ln>
            <a:noFill/>
          </a:ln>
        </p:spPr>
      </p:pic>
      <p:sp>
        <p:nvSpPr>
          <p:cNvPr id="631" name="Google Shape;631;p11"/>
          <p:cNvSpPr txBox="1"/>
          <p:nvPr>
            <p:ph type="title"/>
          </p:nvPr>
        </p:nvSpPr>
        <p:spPr>
          <a:xfrm>
            <a:off x="1274730" y="922428"/>
            <a:ext cx="7118830" cy="353095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fr-FR"/>
              <a:t>Qui peut me rappeler la signification de ces icônes?</a:t>
            </a:r>
            <a:endParaRPr/>
          </a:p>
        </p:txBody>
      </p:sp>
      <p:sp>
        <p:nvSpPr>
          <p:cNvPr id="632" name="Google Shape;632;p11"/>
          <p:cNvSpPr txBox="1"/>
          <p:nvPr/>
        </p:nvSpPr>
        <p:spPr>
          <a:xfrm>
            <a:off x="1274730" y="1292111"/>
            <a:ext cx="7118830" cy="2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1" lang="fr-FR" sz="1200" u="none" cap="none" strike="noStrike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Demander  la réponse à 3 élèves au hasard.</a:t>
            </a:r>
            <a:endParaRPr/>
          </a:p>
        </p:txBody>
      </p:sp>
      <p:pic>
        <p:nvPicPr>
          <p:cNvPr id="633" name="Google Shape;633;p1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74559" y="135159"/>
            <a:ext cx="452042" cy="4520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37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12"/>
          <p:cNvSpPr/>
          <p:nvPr/>
        </p:nvSpPr>
        <p:spPr>
          <a:xfrm>
            <a:off x="626601" y="869118"/>
            <a:ext cx="7766959" cy="3684602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Lever la main - Icônes mains et gestes gratuites" id="639" name="Google Shape;639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7752" y="1541628"/>
            <a:ext cx="526977" cy="526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640" name="Google Shape;640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0440" y="2334710"/>
            <a:ext cx="524289" cy="52428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1" name="Google Shape;641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00037" y="3175172"/>
            <a:ext cx="477380" cy="477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2" name="Google Shape;642;p1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42611" y="3979686"/>
            <a:ext cx="453816" cy="453816"/>
          </a:xfrm>
          <a:prstGeom prst="rect">
            <a:avLst/>
          </a:prstGeom>
          <a:noFill/>
          <a:ln>
            <a:noFill/>
          </a:ln>
        </p:spPr>
      </p:pic>
      <p:sp>
        <p:nvSpPr>
          <p:cNvPr id="643" name="Google Shape;643;p12"/>
          <p:cNvSpPr txBox="1"/>
          <p:nvPr>
            <p:ph type="title"/>
          </p:nvPr>
        </p:nvSpPr>
        <p:spPr>
          <a:xfrm>
            <a:off x="1274730" y="922428"/>
            <a:ext cx="7118830" cy="353095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47474"/>
              </a:buClr>
              <a:buSzPts val="2400"/>
              <a:buFont typeface="Calibri"/>
              <a:buNone/>
            </a:pPr>
            <a:r>
              <a:rPr lang="fr-FR">
                <a:solidFill>
                  <a:srgbClr val="747474"/>
                </a:solidFill>
              </a:rPr>
              <a:t>Qui peut me rappeler la signification de ces icônes ?</a:t>
            </a:r>
            <a:endParaRPr/>
          </a:p>
        </p:txBody>
      </p:sp>
      <p:sp>
        <p:nvSpPr>
          <p:cNvPr id="644" name="Google Shape;644;p12"/>
          <p:cNvSpPr txBox="1"/>
          <p:nvPr/>
        </p:nvSpPr>
        <p:spPr>
          <a:xfrm>
            <a:off x="1345718" y="1635227"/>
            <a:ext cx="6830013" cy="300044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Je participe activement. Je lève la main pour participer.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5" name="Google Shape;645;p12"/>
          <p:cNvSpPr txBox="1"/>
          <p:nvPr/>
        </p:nvSpPr>
        <p:spPr>
          <a:xfrm>
            <a:off x="1345718" y="2306312"/>
            <a:ext cx="7015742" cy="530876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Je prête attention quand l’enseignant parle.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Je prête attention quand d’autres camarades répondent à l’enseignant.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6" name="Google Shape;646;p12"/>
          <p:cNvSpPr txBox="1"/>
          <p:nvPr/>
        </p:nvSpPr>
        <p:spPr>
          <a:xfrm>
            <a:off x="1373758" y="3263840"/>
            <a:ext cx="6830013" cy="300044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Si quelque chose n’est pas clair, je pose des questions.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2"/>
          <p:cNvSpPr txBox="1"/>
          <p:nvPr/>
        </p:nvSpPr>
        <p:spPr>
          <a:xfrm>
            <a:off x="1373758" y="4056572"/>
            <a:ext cx="6830013" cy="300044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Je fais mes devoirs en classe et à la maison avec sérieux.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8" name="Google Shape;648;p12"/>
          <p:cNvSpPr/>
          <p:nvPr/>
        </p:nvSpPr>
        <p:spPr>
          <a:xfrm>
            <a:off x="626601" y="174082"/>
            <a:ext cx="4668176" cy="452042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Contrat de classe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49" name="Google Shape;649;p1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74559" y="135159"/>
            <a:ext cx="452042" cy="452042"/>
          </a:xfrm>
          <a:prstGeom prst="rect">
            <a:avLst/>
          </a:prstGeom>
          <a:noFill/>
          <a:ln>
            <a:noFill/>
          </a:ln>
        </p:spPr>
      </p:pic>
      <p:sp>
        <p:nvSpPr>
          <p:cNvPr id="650" name="Google Shape;650;p12"/>
          <p:cNvSpPr txBox="1"/>
          <p:nvPr/>
        </p:nvSpPr>
        <p:spPr>
          <a:xfrm>
            <a:off x="1274730" y="1292111"/>
            <a:ext cx="7118830" cy="2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1" lang="fr-FR" sz="1200" u="none" cap="none" strike="noStrike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Demander  la réponse à 3 élèves au hasard.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4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13"/>
          <p:cNvSpPr txBox="1"/>
          <p:nvPr/>
        </p:nvSpPr>
        <p:spPr>
          <a:xfrm>
            <a:off x="0" y="1982743"/>
            <a:ext cx="9144000" cy="5890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3200"/>
              <a:buFont typeface="Calibri"/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Discussion informelle</a:t>
            </a:r>
            <a:endParaRPr b="0" i="0" sz="1800" u="none" cap="none" strike="noStrike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9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p14"/>
          <p:cNvSpPr txBox="1"/>
          <p:nvPr/>
        </p:nvSpPr>
        <p:spPr>
          <a:xfrm>
            <a:off x="0" y="1008486"/>
            <a:ext cx="91440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 tu peux choisir, quel instrument de musique aimeras-tu jouer ? Pourquoi ?</a:t>
            </a:r>
            <a:endParaRPr/>
          </a:p>
        </p:txBody>
      </p:sp>
      <p:pic>
        <p:nvPicPr>
          <p:cNvPr descr="Lever la main - Icônes mains et gestes gratuites" id="661" name="Google Shape;661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67529" y="36518"/>
            <a:ext cx="526980" cy="526980"/>
          </a:xfrm>
          <a:prstGeom prst="rect">
            <a:avLst/>
          </a:prstGeom>
          <a:noFill/>
          <a:ln>
            <a:noFill/>
          </a:ln>
        </p:spPr>
      </p:pic>
      <p:sp>
        <p:nvSpPr>
          <p:cNvPr id="662" name="Google Shape;662;p14"/>
          <p:cNvSpPr txBox="1"/>
          <p:nvPr/>
        </p:nvSpPr>
        <p:spPr>
          <a:xfrm>
            <a:off x="770979" y="63052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Pour commencer, nous allons engager une discussion autour de cette question.</a:t>
            </a:r>
            <a:endParaRPr b="1" sz="1400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3" name="Google Shape;663;p14"/>
          <p:cNvSpPr txBox="1"/>
          <p:nvPr/>
        </p:nvSpPr>
        <p:spPr>
          <a:xfrm>
            <a:off x="754649" y="343989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Encourager la prise de parole. Faire participer le maximum d’élèves.</a:t>
            </a:r>
            <a:endParaRPr/>
          </a:p>
        </p:txBody>
      </p:sp>
      <p:pic>
        <p:nvPicPr>
          <p:cNvPr descr="C:\Users\LENOVO\Desktop\7df03363-c8d1-4956-a92f-ba2fdce5b0cd.png" id="664" name="Google Shape;664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8323" y="2059257"/>
            <a:ext cx="1725879" cy="19204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LENOVO\Desktop\Yamaha_Saxophone_YTS-62.tif.jpg" id="665" name="Google Shape;665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159072" y="2059258"/>
            <a:ext cx="1187296" cy="188591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LENOVO\Desktop\51w9t5wMPEL._UF1000,1000_QL80_.jpg" id="666" name="Google Shape;666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346368" y="2059257"/>
            <a:ext cx="1852696" cy="187147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LENOVO\Desktop\71FobkNjTZL._AC_SL1500_.jpg" id="667" name="Google Shape;667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385549" y="2059257"/>
            <a:ext cx="1821750" cy="1871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7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2" name="Google Shape;672;p15"/>
          <p:cNvGrpSpPr/>
          <p:nvPr/>
        </p:nvGrpSpPr>
        <p:grpSpPr>
          <a:xfrm>
            <a:off x="3310728" y="763007"/>
            <a:ext cx="5260250" cy="2783794"/>
            <a:chOff x="1715066" y="1103461"/>
            <a:chExt cx="5717724" cy="3124203"/>
          </a:xfrm>
        </p:grpSpPr>
        <p:sp>
          <p:nvSpPr>
            <p:cNvPr id="673" name="Google Shape;673;p15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 cmpd="sng" w="9525">
              <a:solidFill>
                <a:srgbClr val="44546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15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44546A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75" name="Google Shape;675;p15"/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36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Atelier de lecture fluence</a:t>
            </a:r>
            <a:r>
              <a:rPr b="1" i="0" lang="fr-FR" sz="36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25 min</a:t>
            </a:r>
            <a:endParaRPr sz="3600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76" name="Google Shape;676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1110" y="744784"/>
            <a:ext cx="2802017" cy="2802017"/>
          </a:xfrm>
          <a:prstGeom prst="rect">
            <a:avLst/>
          </a:prstGeom>
          <a:noFill/>
          <a:ln>
            <a:noFill/>
          </a:ln>
        </p:spPr>
      </p:pic>
      <p:sp>
        <p:nvSpPr>
          <p:cNvPr id="677" name="Google Shape;677;p15"/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16"/>
          <p:cNvSpPr txBox="1"/>
          <p:nvPr/>
        </p:nvSpPr>
        <p:spPr>
          <a:xfrm>
            <a:off x="0" y="1982743"/>
            <a:ext cx="9144000" cy="5890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3200"/>
              <a:buFont typeface="Calibri"/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Déclaration de l’objectif</a:t>
            </a:r>
            <a:endParaRPr b="0" i="0" sz="1800" u="none" cap="none" strike="noStrike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6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7" name="Google Shape;687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sp>
        <p:nvSpPr>
          <p:cNvPr id="688" name="Google Shape;688;p17"/>
          <p:cNvSpPr txBox="1"/>
          <p:nvPr/>
        </p:nvSpPr>
        <p:spPr>
          <a:xfrm>
            <a:off x="753538" y="212660"/>
            <a:ext cx="822318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 A la fin de cette séance, vous serez capables de :</a:t>
            </a:r>
            <a:endParaRPr b="1" sz="1400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9" name="Google Shape;689;p17"/>
          <p:cNvSpPr/>
          <p:nvPr/>
        </p:nvSpPr>
        <p:spPr>
          <a:xfrm>
            <a:off x="1805562" y="2261791"/>
            <a:ext cx="1334924" cy="400110"/>
          </a:xfrm>
          <a:prstGeom prst="rect">
            <a:avLst/>
          </a:prstGeom>
          <a:solidFill>
            <a:srgbClr val="D9E5F8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g</a:t>
            </a:r>
            <a:endParaRPr/>
          </a:p>
        </p:txBody>
      </p:sp>
      <p:sp>
        <p:nvSpPr>
          <p:cNvPr id="690" name="Google Shape;690;p17"/>
          <p:cNvSpPr/>
          <p:nvPr/>
        </p:nvSpPr>
        <p:spPr>
          <a:xfrm>
            <a:off x="6056416" y="2268189"/>
            <a:ext cx="1163781" cy="400110"/>
          </a:xfrm>
          <a:prstGeom prst="rect">
            <a:avLst/>
          </a:prstGeom>
          <a:solidFill>
            <a:srgbClr val="D8F2CF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j</a:t>
            </a:r>
            <a:endParaRPr sz="70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1" name="Google Shape;691;p17"/>
          <p:cNvSpPr/>
          <p:nvPr/>
        </p:nvSpPr>
        <p:spPr>
          <a:xfrm>
            <a:off x="1082934" y="3533378"/>
            <a:ext cx="2780180" cy="400110"/>
          </a:xfrm>
          <a:prstGeom prst="rect">
            <a:avLst/>
          </a:prstGeom>
          <a:solidFill>
            <a:srgbClr val="D9E5F8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go</a:t>
            </a:r>
            <a:r>
              <a:rPr b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mme</a:t>
            </a:r>
            <a:endParaRPr/>
          </a:p>
        </p:txBody>
      </p:sp>
      <p:sp>
        <p:nvSpPr>
          <p:cNvPr id="692" name="Google Shape;692;p17"/>
          <p:cNvSpPr/>
          <p:nvPr/>
        </p:nvSpPr>
        <p:spPr>
          <a:xfrm>
            <a:off x="1910209" y="2851409"/>
            <a:ext cx="108234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comme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3" name="Google Shape;693;p17"/>
          <p:cNvSpPr/>
          <p:nvPr/>
        </p:nvSpPr>
        <p:spPr>
          <a:xfrm>
            <a:off x="5649521" y="3533378"/>
            <a:ext cx="2296761" cy="400110"/>
          </a:xfrm>
          <a:prstGeom prst="rect">
            <a:avLst/>
          </a:prstGeom>
          <a:solidFill>
            <a:srgbClr val="D8F2CF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ge</a:t>
            </a:r>
            <a:r>
              <a:rPr b="1" lang="fr-F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nou</a:t>
            </a:r>
            <a:endParaRPr/>
          </a:p>
        </p:txBody>
      </p:sp>
      <p:sp>
        <p:nvSpPr>
          <p:cNvPr id="694" name="Google Shape;694;p17"/>
          <p:cNvSpPr/>
          <p:nvPr/>
        </p:nvSpPr>
        <p:spPr>
          <a:xfrm>
            <a:off x="6235088" y="2982222"/>
            <a:ext cx="108234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comme</a:t>
            </a:r>
            <a:endParaRPr/>
          </a:p>
        </p:txBody>
      </p:sp>
      <p:sp>
        <p:nvSpPr>
          <p:cNvPr id="695" name="Google Shape;695;p17"/>
          <p:cNvSpPr/>
          <p:nvPr/>
        </p:nvSpPr>
        <p:spPr>
          <a:xfrm>
            <a:off x="916712" y="1331055"/>
            <a:ext cx="7896839" cy="532772"/>
          </a:xfrm>
          <a:prstGeom prst="roundRect">
            <a:avLst>
              <a:gd fmla="val 50000" name="adj"/>
            </a:avLst>
          </a:prstGeom>
          <a:noFill/>
          <a:ln cap="flat" cmpd="sng" w="19050">
            <a:solidFill>
              <a:srgbClr val="72B6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Lire correctement les mots contenant les sons « g » et « j ».</a:t>
            </a:r>
            <a:endParaRPr/>
          </a:p>
        </p:txBody>
      </p:sp>
      <p:pic>
        <p:nvPicPr>
          <p:cNvPr id="696" name="Google Shape;696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4633" y="1295362"/>
            <a:ext cx="604158" cy="6041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00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p18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2" name="Google Shape;702;p1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703" name="Google Shape;703;p18"/>
          <p:cNvPicPr preferRelativeResize="0"/>
          <p:nvPr/>
        </p:nvPicPr>
        <p:blipFill rotWithShape="1">
          <a:blip r:embed="rId3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704" name="Google Shape;704;p18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Je vais lire ces syllabes à haute voix. Ecoutez bien.</a:t>
            </a:r>
            <a:endParaRPr b="1" sz="1400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5" name="Google Shape;705;p18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Faire une lecture modèle de ces syllabes.</a:t>
            </a:r>
            <a:endParaRPr/>
          </a:p>
        </p:txBody>
      </p:sp>
      <p:pic>
        <p:nvPicPr>
          <p:cNvPr id="706" name="Google Shape;706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07" name="Google Shape;707;p18"/>
          <p:cNvGraphicFramePr/>
          <p:nvPr/>
        </p:nvGraphicFramePr>
        <p:xfrm>
          <a:off x="1400240" y="183732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{8053DA31-CC5E-46BE-A221-03051F574384}</a:tableStyleId>
              </a:tblPr>
              <a:tblGrid>
                <a:gridCol w="1293150"/>
                <a:gridCol w="1293150"/>
                <a:gridCol w="1293150"/>
                <a:gridCol w="1293150"/>
                <a:gridCol w="1293150"/>
              </a:tblGrid>
              <a:tr h="601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800" u="none" cap="none" strike="noStrike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ga 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D9E5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800" u="none" cap="none" strike="noStrike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gue 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D9E5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800" u="none" cap="none" strike="noStrike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gui 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D9E5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800" u="none" cap="none" strike="noStrike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go 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D9E5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800" u="none" cap="none" strike="noStrike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gan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D9E5F8"/>
                    </a:solidFill>
                  </a:tcPr>
                </a:tc>
              </a:tr>
              <a:tr h="601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8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ge 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D9E5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8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gi 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D9E5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8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gy 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D9E5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8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gin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D9E5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8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gé 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D9E5F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1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p19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3" name="Google Shape;713;p19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714" name="Google Shape;714;p19"/>
          <p:cNvPicPr preferRelativeResize="0"/>
          <p:nvPr/>
        </p:nvPicPr>
        <p:blipFill rotWithShape="1">
          <a:blip r:embed="rId3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715" name="Google Shape;715;p19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Voici les règles à retenir. Suivez attentivement.</a:t>
            </a:r>
            <a:endParaRPr b="1" sz="1400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6" name="Google Shape;716;p19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Fournir des explications claires aux élèves.</a:t>
            </a:r>
            <a:endParaRPr/>
          </a:p>
        </p:txBody>
      </p:sp>
      <p:pic>
        <p:nvPicPr>
          <p:cNvPr id="717" name="Google Shape;717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sp>
        <p:nvSpPr>
          <p:cNvPr id="718" name="Google Shape;718;p19"/>
          <p:cNvSpPr/>
          <p:nvPr/>
        </p:nvSpPr>
        <p:spPr>
          <a:xfrm>
            <a:off x="259970" y="3507458"/>
            <a:ext cx="7833152" cy="12003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6FA9"/>
              </a:buClr>
              <a:buSzPts val="1800"/>
              <a:buFont typeface="Calibri"/>
              <a:buNone/>
            </a:pPr>
            <a:r>
              <a:rPr b="1" i="0" lang="fr-FR" sz="1800" u="none" cap="none" strike="noStrike">
                <a:solidFill>
                  <a:srgbClr val="1D6FA9"/>
                </a:solidFill>
                <a:latin typeface="Calibri"/>
                <a:ea typeface="Calibri"/>
                <a:cs typeface="Calibri"/>
                <a:sym typeface="Calibri"/>
              </a:rPr>
              <a:t>Règles à retenir</a:t>
            </a:r>
            <a:r>
              <a:rPr b="0" i="0" lang="fr-FR" sz="1800" u="none" cap="none" strike="noStrike">
                <a:solidFill>
                  <a:srgbClr val="1D6FA9"/>
                </a:solidFill>
                <a:latin typeface="Calibri"/>
                <a:ea typeface="Calibri"/>
                <a:cs typeface="Calibri"/>
                <a:sym typeface="Calibri"/>
              </a:rPr>
              <a:t> :</a:t>
            </a:r>
            <a:endParaRPr sz="1800">
              <a:solidFill>
                <a:srgbClr val="1D6FA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prononce le </a:t>
            </a: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 g » (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comme dans </a:t>
            </a:r>
            <a:r>
              <a:rPr b="1" i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gant 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et </a:t>
            </a:r>
            <a:r>
              <a:rPr b="1" i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grand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 devant </a:t>
            </a:r>
            <a:r>
              <a:rPr b="1" i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a, o, u 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et devant une consonne.</a:t>
            </a:r>
            <a:endParaRPr/>
          </a:p>
          <a:p>
            <a:pPr indent="-342900" lvl="0" marL="3429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prononce le </a:t>
            </a: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 g »  ( </a:t>
            </a:r>
            <a:r>
              <a:rPr b="1" lang="fr-FR"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j</a:t>
            </a: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) (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comme dans </a:t>
            </a:r>
            <a:r>
              <a:rPr b="1" i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genou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 devant </a:t>
            </a:r>
            <a:r>
              <a:rPr b="1" i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e, i, y</a:t>
            </a:r>
            <a:r>
              <a:rPr i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pic>
        <p:nvPicPr>
          <p:cNvPr id="719" name="Google Shape;719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32963" y="1456210"/>
            <a:ext cx="6471005" cy="17396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3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ever la main - Icônes mains et gestes gratuites" id="724" name="Google Shape;724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67529" y="36518"/>
            <a:ext cx="526980" cy="526980"/>
          </a:xfrm>
          <a:prstGeom prst="rect">
            <a:avLst/>
          </a:prstGeom>
          <a:noFill/>
          <a:ln>
            <a:noFill/>
          </a:ln>
        </p:spPr>
      </p:pic>
      <p:sp>
        <p:nvSpPr>
          <p:cNvPr id="725" name="Google Shape;725;p20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Maintenant, passez au tableau et lisez ces syllabes à haute voix.</a:t>
            </a:r>
            <a:endParaRPr b="1" sz="1400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6" name="Google Shape;726;p20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Désigner quelques élèves au hasard. Apporter un feedback immédiat.</a:t>
            </a:r>
            <a:endParaRPr/>
          </a:p>
        </p:txBody>
      </p:sp>
      <p:pic>
        <p:nvPicPr>
          <p:cNvPr id="727" name="Google Shape;727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14038" y="1508465"/>
            <a:ext cx="6461866" cy="17453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2"/>
          <p:cNvSpPr/>
          <p:nvPr/>
        </p:nvSpPr>
        <p:spPr>
          <a:xfrm>
            <a:off x="619320" y="291434"/>
            <a:ext cx="7449654" cy="273314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Structure des paliers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55" name="Google Shape;455;p2"/>
          <p:cNvCxnSpPr/>
          <p:nvPr/>
        </p:nvCxnSpPr>
        <p:spPr>
          <a:xfrm>
            <a:off x="2735388" y="1147997"/>
            <a:ext cx="0" cy="2943782"/>
          </a:xfrm>
          <a:prstGeom prst="straightConnector1">
            <a:avLst/>
          </a:prstGeom>
          <a:noFill/>
          <a:ln cap="flat" cmpd="sng" w="28575">
            <a:solidFill>
              <a:srgbClr val="9F5900"/>
            </a:solidFill>
            <a:prstDash val="dash"/>
            <a:miter lim="800000"/>
            <a:headEnd len="sm" w="sm" type="none"/>
            <a:tailEnd len="sm" w="sm" type="none"/>
          </a:ln>
        </p:spPr>
      </p:cxnSp>
      <p:sp>
        <p:nvSpPr>
          <p:cNvPr id="456" name="Google Shape;456;p2"/>
          <p:cNvSpPr/>
          <p:nvPr/>
        </p:nvSpPr>
        <p:spPr>
          <a:xfrm>
            <a:off x="1178053" y="1371246"/>
            <a:ext cx="7449655" cy="130571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074F6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7" name="Google Shape;457;p2"/>
          <p:cNvSpPr/>
          <p:nvPr/>
        </p:nvSpPr>
        <p:spPr>
          <a:xfrm>
            <a:off x="0" y="1663121"/>
            <a:ext cx="1383090" cy="735555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Lecture fluence</a:t>
            </a:r>
            <a:endParaRPr/>
          </a:p>
        </p:txBody>
      </p:sp>
      <p:sp>
        <p:nvSpPr>
          <p:cNvPr id="458" name="Google Shape;458;p2"/>
          <p:cNvSpPr/>
          <p:nvPr/>
        </p:nvSpPr>
        <p:spPr>
          <a:xfrm>
            <a:off x="0" y="2786166"/>
            <a:ext cx="1383090" cy="768939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Compréhension directe</a:t>
            </a:r>
            <a:endParaRPr/>
          </a:p>
        </p:txBody>
      </p:sp>
      <p:sp>
        <p:nvSpPr>
          <p:cNvPr id="459" name="Google Shape;459;p2"/>
          <p:cNvSpPr/>
          <p:nvPr/>
        </p:nvSpPr>
        <p:spPr>
          <a:xfrm>
            <a:off x="1535553" y="950956"/>
            <a:ext cx="1028827" cy="653694"/>
          </a:xfrm>
          <a:prstGeom prst="rect">
            <a:avLst/>
          </a:prstGeom>
          <a:solidFill>
            <a:srgbClr val="0B769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Mot</a:t>
            </a:r>
            <a:endParaRPr/>
          </a:p>
        </p:txBody>
      </p:sp>
      <p:sp>
        <p:nvSpPr>
          <p:cNvPr id="460" name="Google Shape;460;p2"/>
          <p:cNvSpPr/>
          <p:nvPr/>
        </p:nvSpPr>
        <p:spPr>
          <a:xfrm>
            <a:off x="2951215" y="950956"/>
            <a:ext cx="1028827" cy="653694"/>
          </a:xfrm>
          <a:prstGeom prst="rect">
            <a:avLst/>
          </a:prstGeom>
          <a:solidFill>
            <a:srgbClr val="0B769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Phrase simple</a:t>
            </a:r>
            <a:endParaRPr/>
          </a:p>
        </p:txBody>
      </p:sp>
      <p:sp>
        <p:nvSpPr>
          <p:cNvPr id="461" name="Google Shape;461;p2"/>
          <p:cNvSpPr/>
          <p:nvPr/>
        </p:nvSpPr>
        <p:spPr>
          <a:xfrm>
            <a:off x="4366877" y="950956"/>
            <a:ext cx="1115052" cy="653694"/>
          </a:xfrm>
          <a:prstGeom prst="rect">
            <a:avLst/>
          </a:prstGeom>
          <a:solidFill>
            <a:srgbClr val="0B769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Phrase enrichie</a:t>
            </a:r>
            <a:endParaRPr/>
          </a:p>
        </p:txBody>
      </p:sp>
      <p:sp>
        <p:nvSpPr>
          <p:cNvPr id="462" name="Google Shape;462;p2"/>
          <p:cNvSpPr/>
          <p:nvPr/>
        </p:nvSpPr>
        <p:spPr>
          <a:xfrm>
            <a:off x="5782539" y="950956"/>
            <a:ext cx="1115052" cy="653694"/>
          </a:xfrm>
          <a:prstGeom prst="rect">
            <a:avLst/>
          </a:prstGeom>
          <a:solidFill>
            <a:srgbClr val="0B769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Phrase étendue</a:t>
            </a:r>
            <a:endParaRPr/>
          </a:p>
        </p:txBody>
      </p:sp>
      <p:sp>
        <p:nvSpPr>
          <p:cNvPr id="463" name="Google Shape;463;p2"/>
          <p:cNvSpPr/>
          <p:nvPr/>
        </p:nvSpPr>
        <p:spPr>
          <a:xfrm>
            <a:off x="7061812" y="950956"/>
            <a:ext cx="1448130" cy="653693"/>
          </a:xfrm>
          <a:prstGeom prst="rect">
            <a:avLst/>
          </a:prstGeom>
          <a:solidFill>
            <a:srgbClr val="0B769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Paragraphe</a:t>
            </a:r>
            <a:endParaRPr/>
          </a:p>
        </p:txBody>
      </p:sp>
      <p:sp>
        <p:nvSpPr>
          <p:cNvPr id="464" name="Google Shape;464;p2"/>
          <p:cNvSpPr/>
          <p:nvPr/>
        </p:nvSpPr>
        <p:spPr>
          <a:xfrm>
            <a:off x="1535553" y="1604649"/>
            <a:ext cx="1028827" cy="2017514"/>
          </a:xfrm>
          <a:prstGeom prst="rect">
            <a:avLst/>
          </a:prstGeom>
          <a:solidFill>
            <a:srgbClr val="C7ED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5" name="Google Shape;465;p2"/>
          <p:cNvSpPr/>
          <p:nvPr/>
        </p:nvSpPr>
        <p:spPr>
          <a:xfrm>
            <a:off x="2951215" y="1604649"/>
            <a:ext cx="1028827" cy="2017514"/>
          </a:xfrm>
          <a:prstGeom prst="rect">
            <a:avLst/>
          </a:prstGeom>
          <a:solidFill>
            <a:srgbClr val="C7ED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6" name="Google Shape;466;p2"/>
          <p:cNvSpPr/>
          <p:nvPr/>
        </p:nvSpPr>
        <p:spPr>
          <a:xfrm>
            <a:off x="4388467" y="1604649"/>
            <a:ext cx="1028827" cy="2017514"/>
          </a:xfrm>
          <a:prstGeom prst="rect">
            <a:avLst/>
          </a:prstGeom>
          <a:solidFill>
            <a:srgbClr val="C7ED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7" name="Google Shape;467;p2"/>
          <p:cNvSpPr/>
          <p:nvPr/>
        </p:nvSpPr>
        <p:spPr>
          <a:xfrm>
            <a:off x="5782539" y="1604649"/>
            <a:ext cx="1028827" cy="2017514"/>
          </a:xfrm>
          <a:prstGeom prst="rect">
            <a:avLst/>
          </a:prstGeom>
          <a:solidFill>
            <a:srgbClr val="C7ED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8" name="Google Shape;468;p2"/>
          <p:cNvSpPr/>
          <p:nvPr/>
        </p:nvSpPr>
        <p:spPr>
          <a:xfrm>
            <a:off x="7198201" y="1604649"/>
            <a:ext cx="1106063" cy="2017514"/>
          </a:xfrm>
          <a:prstGeom prst="rect">
            <a:avLst/>
          </a:prstGeom>
          <a:solidFill>
            <a:srgbClr val="C7EDF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9" name="Google Shape;469;p2"/>
          <p:cNvSpPr/>
          <p:nvPr/>
        </p:nvSpPr>
        <p:spPr>
          <a:xfrm>
            <a:off x="1383089" y="2793854"/>
            <a:ext cx="7126854" cy="56334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0" name="Google Shape;470;p2"/>
          <p:cNvSpPr/>
          <p:nvPr/>
        </p:nvSpPr>
        <p:spPr>
          <a:xfrm>
            <a:off x="1383089" y="1835336"/>
            <a:ext cx="7126854" cy="56334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1" name="Google Shape;471;p2"/>
          <p:cNvSpPr/>
          <p:nvPr/>
        </p:nvSpPr>
        <p:spPr>
          <a:xfrm>
            <a:off x="2612754" y="3783467"/>
            <a:ext cx="245269" cy="206333"/>
          </a:xfrm>
          <a:prstGeom prst="diamond">
            <a:avLst/>
          </a:prstGeom>
          <a:solidFill>
            <a:srgbClr val="C00000"/>
          </a:solidFill>
          <a:ln cap="flat" cmpd="sng" w="19050">
            <a:solidFill>
              <a:srgbClr val="C7EDF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72" name="Google Shape;472;p2"/>
          <p:cNvCxnSpPr/>
          <p:nvPr/>
        </p:nvCxnSpPr>
        <p:spPr>
          <a:xfrm>
            <a:off x="4169976" y="1147997"/>
            <a:ext cx="0" cy="2943782"/>
          </a:xfrm>
          <a:prstGeom prst="straightConnector1">
            <a:avLst/>
          </a:prstGeom>
          <a:noFill/>
          <a:ln cap="flat" cmpd="sng" w="28575">
            <a:solidFill>
              <a:srgbClr val="9F5900"/>
            </a:solidFill>
            <a:prstDash val="dash"/>
            <a:miter lim="800000"/>
            <a:headEnd len="sm" w="sm" type="none"/>
            <a:tailEnd len="sm" w="sm" type="none"/>
          </a:ln>
        </p:spPr>
      </p:cxnSp>
      <p:sp>
        <p:nvSpPr>
          <p:cNvPr id="473" name="Google Shape;473;p2"/>
          <p:cNvSpPr/>
          <p:nvPr/>
        </p:nvSpPr>
        <p:spPr>
          <a:xfrm>
            <a:off x="4047342" y="3783467"/>
            <a:ext cx="245269" cy="206333"/>
          </a:xfrm>
          <a:prstGeom prst="diamond">
            <a:avLst/>
          </a:prstGeom>
          <a:solidFill>
            <a:srgbClr val="C00000"/>
          </a:solidFill>
          <a:ln cap="flat" cmpd="sng" w="19050">
            <a:solidFill>
              <a:srgbClr val="C7EDF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74" name="Google Shape;474;p2"/>
          <p:cNvCxnSpPr/>
          <p:nvPr/>
        </p:nvCxnSpPr>
        <p:spPr>
          <a:xfrm>
            <a:off x="5604564" y="1147997"/>
            <a:ext cx="0" cy="2943782"/>
          </a:xfrm>
          <a:prstGeom prst="straightConnector1">
            <a:avLst/>
          </a:prstGeom>
          <a:noFill/>
          <a:ln cap="flat" cmpd="sng" w="28575">
            <a:solidFill>
              <a:srgbClr val="9F5900"/>
            </a:solidFill>
            <a:prstDash val="dash"/>
            <a:miter lim="800000"/>
            <a:headEnd len="sm" w="sm" type="none"/>
            <a:tailEnd len="sm" w="sm" type="none"/>
          </a:ln>
        </p:spPr>
      </p:cxnSp>
      <p:sp>
        <p:nvSpPr>
          <p:cNvPr id="475" name="Google Shape;475;p2"/>
          <p:cNvSpPr/>
          <p:nvPr/>
        </p:nvSpPr>
        <p:spPr>
          <a:xfrm>
            <a:off x="5481930" y="3783467"/>
            <a:ext cx="245269" cy="206333"/>
          </a:xfrm>
          <a:prstGeom prst="diamond">
            <a:avLst/>
          </a:prstGeom>
          <a:solidFill>
            <a:srgbClr val="C00000"/>
          </a:solidFill>
          <a:ln cap="flat" cmpd="sng" w="19050">
            <a:solidFill>
              <a:srgbClr val="C7EDF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76" name="Google Shape;476;p2"/>
          <p:cNvCxnSpPr/>
          <p:nvPr/>
        </p:nvCxnSpPr>
        <p:spPr>
          <a:xfrm>
            <a:off x="7002179" y="1147997"/>
            <a:ext cx="0" cy="2943782"/>
          </a:xfrm>
          <a:prstGeom prst="straightConnector1">
            <a:avLst/>
          </a:prstGeom>
          <a:noFill/>
          <a:ln cap="flat" cmpd="sng" w="28575">
            <a:solidFill>
              <a:srgbClr val="9F5900"/>
            </a:solidFill>
            <a:prstDash val="dash"/>
            <a:miter lim="800000"/>
            <a:headEnd len="sm" w="sm" type="none"/>
            <a:tailEnd len="sm" w="sm" type="none"/>
          </a:ln>
        </p:spPr>
      </p:cxnSp>
      <p:sp>
        <p:nvSpPr>
          <p:cNvPr id="477" name="Google Shape;477;p2"/>
          <p:cNvSpPr txBox="1"/>
          <p:nvPr/>
        </p:nvSpPr>
        <p:spPr>
          <a:xfrm>
            <a:off x="2314801" y="4066427"/>
            <a:ext cx="84117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4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Palier 2</a:t>
            </a:r>
            <a:endParaRPr/>
          </a:p>
        </p:txBody>
      </p:sp>
      <p:sp>
        <p:nvSpPr>
          <p:cNvPr id="478" name="Google Shape;478;p2"/>
          <p:cNvSpPr txBox="1"/>
          <p:nvPr/>
        </p:nvSpPr>
        <p:spPr>
          <a:xfrm>
            <a:off x="3749389" y="4066427"/>
            <a:ext cx="84117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Palier 3</a:t>
            </a:r>
            <a:endParaRPr/>
          </a:p>
        </p:txBody>
      </p:sp>
      <p:sp>
        <p:nvSpPr>
          <p:cNvPr id="479" name="Google Shape;479;p2"/>
          <p:cNvSpPr txBox="1"/>
          <p:nvPr/>
        </p:nvSpPr>
        <p:spPr>
          <a:xfrm>
            <a:off x="5172518" y="4066427"/>
            <a:ext cx="84117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Palier 4</a:t>
            </a:r>
            <a:endParaRPr/>
          </a:p>
        </p:txBody>
      </p:sp>
      <p:pic>
        <p:nvPicPr>
          <p:cNvPr descr="Téléchargez gratuitement des icônes sur Test aux formats PNG et SVG" id="480" name="Google Shape;480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82673" y="3807336"/>
            <a:ext cx="192335" cy="1618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éléchargez gratuitement des icônes sur Test aux formats PNG et SVG" id="481" name="Google Shape;481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14956" y="3807336"/>
            <a:ext cx="192335" cy="1618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éléchargez gratuitement des icônes sur Test aux formats PNG et SVG" id="482" name="Google Shape;482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46083" y="3807336"/>
            <a:ext cx="192335" cy="16180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83" name="Google Shape;483;p2"/>
          <p:cNvCxnSpPr/>
          <p:nvPr/>
        </p:nvCxnSpPr>
        <p:spPr>
          <a:xfrm>
            <a:off x="1464429" y="1147997"/>
            <a:ext cx="0" cy="2943782"/>
          </a:xfrm>
          <a:prstGeom prst="straightConnector1">
            <a:avLst/>
          </a:prstGeom>
          <a:noFill/>
          <a:ln cap="flat" cmpd="sng" w="28575">
            <a:solidFill>
              <a:srgbClr val="9F5900"/>
            </a:solidFill>
            <a:prstDash val="dash"/>
            <a:miter lim="800000"/>
            <a:headEnd len="sm" w="sm" type="none"/>
            <a:tailEnd len="sm" w="sm" type="none"/>
          </a:ln>
        </p:spPr>
      </p:cxnSp>
      <p:sp>
        <p:nvSpPr>
          <p:cNvPr id="484" name="Google Shape;484;p2"/>
          <p:cNvSpPr/>
          <p:nvPr/>
        </p:nvSpPr>
        <p:spPr>
          <a:xfrm>
            <a:off x="1341795" y="3783467"/>
            <a:ext cx="245269" cy="206333"/>
          </a:xfrm>
          <a:prstGeom prst="diamond">
            <a:avLst/>
          </a:prstGeom>
          <a:solidFill>
            <a:srgbClr val="C00000"/>
          </a:solidFill>
          <a:ln cap="flat" cmpd="sng" w="19050">
            <a:solidFill>
              <a:srgbClr val="C7EDF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5" name="Google Shape;485;p2"/>
          <p:cNvSpPr txBox="1"/>
          <p:nvPr/>
        </p:nvSpPr>
        <p:spPr>
          <a:xfrm>
            <a:off x="1043841" y="4066427"/>
            <a:ext cx="84117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Palier 1</a:t>
            </a:r>
            <a:endParaRPr/>
          </a:p>
        </p:txBody>
      </p:sp>
      <p:sp>
        <p:nvSpPr>
          <p:cNvPr id="486" name="Google Shape;486;p2"/>
          <p:cNvSpPr txBox="1"/>
          <p:nvPr/>
        </p:nvSpPr>
        <p:spPr>
          <a:xfrm>
            <a:off x="1578863" y="2191945"/>
            <a:ext cx="915436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9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Vous êtes ici</a:t>
            </a:r>
            <a:endParaRPr/>
          </a:p>
        </p:txBody>
      </p:sp>
      <p:pic>
        <p:nvPicPr>
          <p:cNvPr descr="Image générée" id="487" name="Google Shape;487;p2"/>
          <p:cNvPicPr preferRelativeResize="0"/>
          <p:nvPr/>
        </p:nvPicPr>
        <p:blipFill rotWithShape="1">
          <a:blip r:embed="rId4">
            <a:alphaModFix/>
          </a:blip>
          <a:srcRect b="10678" l="0" r="0" t="11064"/>
          <a:stretch/>
        </p:blipFill>
        <p:spPr>
          <a:xfrm>
            <a:off x="139474" y="113199"/>
            <a:ext cx="479846" cy="563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88" name="Google Shape;488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668619" y="1545914"/>
            <a:ext cx="735924" cy="7021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p21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Travail en binôme : un élève lit les syllabes de la liste, l’autre écoute et corrige si nécessaire. </a:t>
            </a:r>
            <a:endParaRPr/>
          </a:p>
        </p:txBody>
      </p:sp>
      <p:sp>
        <p:nvSpPr>
          <p:cNvPr id="733" name="Google Shape;733;p21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Demander aux élèves d’inverser les rôles après la première lecture. </a:t>
            </a:r>
            <a:endParaRPr/>
          </a:p>
        </p:txBody>
      </p:sp>
      <p:pic>
        <p:nvPicPr>
          <p:cNvPr id="734" name="Google Shape;734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63111" y="147579"/>
            <a:ext cx="637720" cy="59537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35" name="Google Shape;735;p21"/>
          <p:cNvGraphicFramePr/>
          <p:nvPr/>
        </p:nvGraphicFramePr>
        <p:xfrm>
          <a:off x="1411257" y="188139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{8053DA31-CC5E-46BE-A221-03051F574384}</a:tableStyleId>
              </a:tblPr>
              <a:tblGrid>
                <a:gridCol w="1260000"/>
                <a:gridCol w="1260000"/>
                <a:gridCol w="1260000"/>
                <a:gridCol w="1260000"/>
                <a:gridCol w="1260000"/>
              </a:tblGrid>
              <a:tr h="6347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gui 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gom 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gé 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gloi</a:t>
                      </a:r>
                      <a:r>
                        <a:rPr b="1" lang="fr-FR" sz="2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germ</a:t>
                      </a:r>
                      <a:endParaRPr b="1" sz="2400" u="none" cap="none" strike="noStrike">
                        <a:solidFill>
                          <a:srgbClr val="0070C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347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glo 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gil</a:t>
                      </a:r>
                      <a:endParaRPr b="1" sz="2400" u="none" cap="none" strike="noStrike">
                        <a:solidFill>
                          <a:srgbClr val="0070C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gri 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gel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gé 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39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p22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1" name="Google Shape;741;p2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742" name="Google Shape;742;p22"/>
          <p:cNvPicPr preferRelativeResize="0"/>
          <p:nvPr/>
        </p:nvPicPr>
        <p:blipFill rotWithShape="1">
          <a:blip r:embed="rId3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743" name="Google Shape;743;p22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Je vais lire ces mots à haute voix. Ecoutez bien.</a:t>
            </a:r>
            <a:endParaRPr b="1" sz="1400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4" name="Google Shape;744;p22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Faire une lecture modèle de ces mots.</a:t>
            </a:r>
            <a:endParaRPr/>
          </a:p>
        </p:txBody>
      </p:sp>
      <p:pic>
        <p:nvPicPr>
          <p:cNvPr id="745" name="Google Shape;745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46" name="Google Shape;746;p22"/>
          <p:cNvGraphicFramePr/>
          <p:nvPr/>
        </p:nvGraphicFramePr>
        <p:xfrm>
          <a:off x="1571501" y="156102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{8053DA31-CC5E-46BE-A221-03051F574384}</a:tableStyleId>
              </a:tblPr>
              <a:tblGrid>
                <a:gridCol w="3048000"/>
                <a:gridCol w="3048000"/>
              </a:tblGrid>
              <a:tr h="5666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ga</a:t>
                      </a:r>
                      <a:r>
                        <a:rPr b="1" lang="fr-FR" sz="2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rage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gi</a:t>
                      </a:r>
                      <a:r>
                        <a:rPr b="1" lang="fr-FR" sz="2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rouette 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5666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gy</a:t>
                      </a:r>
                      <a:r>
                        <a:rPr b="1" lang="fr-FR" sz="2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mnastique </a:t>
                      </a:r>
                      <a:endParaRPr b="1" sz="2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ge</a:t>
                      </a:r>
                      <a:r>
                        <a:rPr b="1" lang="fr-FR" sz="2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lée 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5666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na</a:t>
                      </a:r>
                      <a:r>
                        <a:rPr b="1" lang="fr-FR" sz="2400" u="none" cap="none" strike="noStrike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geoi</a:t>
                      </a:r>
                      <a:r>
                        <a:rPr b="1" lang="fr-FR" sz="2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 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ba</a:t>
                      </a:r>
                      <a:r>
                        <a:rPr b="1" lang="fr-FR" sz="24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gue</a:t>
                      </a:r>
                      <a:r>
                        <a:rPr b="1" lang="fr-FR" sz="2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tte </a:t>
                      </a:r>
                      <a:endParaRPr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0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p23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On découpe en petites parties ces mots, puis on les relit d’un seul coup.</a:t>
            </a:r>
            <a:endParaRPr b="1" sz="1400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2" name="Google Shape;752;p23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Demander de tapoter du doigt ou de la main sur la table à chaque syllabe.</a:t>
            </a:r>
            <a:endParaRPr/>
          </a:p>
        </p:txBody>
      </p:sp>
      <p:pic>
        <p:nvPicPr>
          <p:cNvPr descr="Lever la main - Icônes mains et gestes gratuites" id="753" name="Google Shape;753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67529" y="36518"/>
            <a:ext cx="526980" cy="526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54" name="Google Shape;754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61754" y="2738588"/>
            <a:ext cx="4509150" cy="1952132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pic>
      <p:graphicFrame>
        <p:nvGraphicFramePr>
          <p:cNvPr id="755" name="Google Shape;755;p23"/>
          <p:cNvGraphicFramePr/>
          <p:nvPr/>
        </p:nvGraphicFramePr>
        <p:xfrm>
          <a:off x="3995032" y="118713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{9E50EB3C-ECDB-4BDE-B22D-FE451C7B44E3}</a:tableStyleId>
              </a:tblPr>
              <a:tblGrid>
                <a:gridCol w="2724375"/>
              </a:tblGrid>
              <a:tr h="4245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ge </a:t>
                      </a:r>
                      <a:r>
                        <a:rPr lang="fr-FR" sz="28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/ </a:t>
                      </a:r>
                      <a:r>
                        <a:rPr lang="fr-FR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lée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CDE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56" name="Google Shape;756;p23"/>
          <p:cNvGraphicFramePr/>
          <p:nvPr/>
        </p:nvGraphicFramePr>
        <p:xfrm>
          <a:off x="3995032" y="181891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{9E50EB3C-ECDB-4BDE-B22D-FE451C7B44E3}</a:tableStyleId>
              </a:tblPr>
              <a:tblGrid>
                <a:gridCol w="2724375"/>
              </a:tblGrid>
              <a:tr h="4245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gelée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7DAFA"/>
                    </a:solidFill>
                  </a:tcPr>
                </a:tc>
              </a:tr>
            </a:tbl>
          </a:graphicData>
        </a:graphic>
      </p:graphicFrame>
      <p:sp>
        <p:nvSpPr>
          <p:cNvPr id="757" name="Google Shape;757;p23"/>
          <p:cNvSpPr txBox="1"/>
          <p:nvPr/>
        </p:nvSpPr>
        <p:spPr>
          <a:xfrm>
            <a:off x="2014498" y="1531089"/>
            <a:ext cx="156298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Exemple 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24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En binôme, un élève lit pendant que l’autre écoute et suit avec le doigt. Puis, inversez les rôles.</a:t>
            </a:r>
            <a:endParaRPr/>
          </a:p>
        </p:txBody>
      </p:sp>
      <p:sp>
        <p:nvSpPr>
          <p:cNvPr id="763" name="Google Shape;763;p24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Circuler entre les rangs pour vérifier et aider les binômes.</a:t>
            </a:r>
            <a:endParaRPr/>
          </a:p>
        </p:txBody>
      </p:sp>
      <p:pic>
        <p:nvPicPr>
          <p:cNvPr descr="Lever la main - Icônes mains et gestes gratuites" id="764" name="Google Shape;764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67529" y="36518"/>
            <a:ext cx="526980" cy="526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5" name="Google Shape;765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61754" y="1527338"/>
            <a:ext cx="4509150" cy="1952132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69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p25"/>
          <p:cNvSpPr/>
          <p:nvPr/>
        </p:nvSpPr>
        <p:spPr>
          <a:xfrm flipH="1" rot="-5400013">
            <a:off x="6384094" y="4102318"/>
            <a:ext cx="71396" cy="1826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1" name="Google Shape;771;p25"/>
          <p:cNvSpPr txBox="1"/>
          <p:nvPr/>
        </p:nvSpPr>
        <p:spPr>
          <a:xfrm>
            <a:off x="865396" y="93293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À vous de jouer : lisez ces mots à haute voix, d’abord lentement, puis une deuxième fois un peu plus vite.</a:t>
            </a:r>
            <a:endParaRPr/>
          </a:p>
        </p:txBody>
      </p:sp>
      <p:sp>
        <p:nvSpPr>
          <p:cNvPr id="772" name="Google Shape;772;p25"/>
          <p:cNvSpPr txBox="1"/>
          <p:nvPr/>
        </p:nvSpPr>
        <p:spPr>
          <a:xfrm>
            <a:off x="865396" y="387778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Désigner quelques élèves au hasard. Apporter un feedback immédiat.</a:t>
            </a:r>
            <a:endParaRPr/>
          </a:p>
        </p:txBody>
      </p:sp>
      <p:pic>
        <p:nvPicPr>
          <p:cNvPr id="773" name="Google Shape;773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27714" y="153986"/>
            <a:ext cx="686915" cy="686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774" name="Google Shape;774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56990" y="1539153"/>
            <a:ext cx="4475506" cy="1999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78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p26"/>
          <p:cNvSpPr/>
          <p:nvPr/>
        </p:nvSpPr>
        <p:spPr>
          <a:xfrm>
            <a:off x="40820" y="-27679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0" name="Google Shape;780;p26"/>
          <p:cNvSpPr/>
          <p:nvPr/>
        </p:nvSpPr>
        <p:spPr>
          <a:xfrm>
            <a:off x="0" y="-6858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781" name="Google Shape;781;p26"/>
          <p:cNvPicPr preferRelativeResize="0"/>
          <p:nvPr/>
        </p:nvPicPr>
        <p:blipFill rotWithShape="1">
          <a:blip r:embed="rId3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782" name="Google Shape;782;p26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Écoutez : je vais lire les phrases. Pendant que je lis, faites attention aux mots avec les sons </a:t>
            </a:r>
            <a:r>
              <a:rPr b="1" i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« g » </a:t>
            </a: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ou </a:t>
            </a:r>
            <a:r>
              <a:rPr b="1" i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« j »</a:t>
            </a: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783" name="Google Shape;783;p26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Les élèves observent et écoutent sans intervenir.</a:t>
            </a:r>
            <a:endParaRPr/>
          </a:p>
        </p:txBody>
      </p:sp>
      <p:pic>
        <p:nvPicPr>
          <p:cNvPr descr="Image générée" id="784" name="Google Shape;784;p26"/>
          <p:cNvPicPr preferRelativeResize="0"/>
          <p:nvPr/>
        </p:nvPicPr>
        <p:blipFill rotWithShape="1">
          <a:blip r:embed="rId4">
            <a:alphaModFix/>
          </a:blip>
          <a:srcRect b="41629" l="3381" r="70997" t="42118"/>
          <a:stretch/>
        </p:blipFill>
        <p:spPr>
          <a:xfrm>
            <a:off x="8549264" y="10017"/>
            <a:ext cx="594736" cy="565866"/>
          </a:xfrm>
          <a:prstGeom prst="rect">
            <a:avLst/>
          </a:prstGeom>
          <a:noFill/>
          <a:ln>
            <a:noFill/>
          </a:ln>
        </p:spPr>
      </p:pic>
      <p:pic>
        <p:nvPicPr>
          <p:cNvPr id="785" name="Google Shape;785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97161" y="1382949"/>
            <a:ext cx="6531006" cy="2377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786" name="Google Shape;786;p2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498897" y="1602907"/>
            <a:ext cx="2573853" cy="1705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27"/>
          <p:cNvSpPr txBox="1"/>
          <p:nvPr/>
        </p:nvSpPr>
        <p:spPr>
          <a:xfrm>
            <a:off x="577993" y="36518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Nous allons lire ensemble ces phrases. Répétez avec moi.</a:t>
            </a:r>
            <a:endParaRPr/>
          </a:p>
        </p:txBody>
      </p:sp>
      <p:sp>
        <p:nvSpPr>
          <p:cNvPr id="792" name="Google Shape;792;p27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Désigner les élèves et faire répéter..</a:t>
            </a:r>
            <a:endParaRPr/>
          </a:p>
        </p:txBody>
      </p:sp>
      <p:pic>
        <p:nvPicPr>
          <p:cNvPr descr="Lever la main - Icônes mains et gestes gratuites" id="793" name="Google Shape;793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67529" y="36518"/>
            <a:ext cx="526980" cy="526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4" name="Google Shape;794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46960" y="2078182"/>
            <a:ext cx="6817065" cy="8601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8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p28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Circuler entre les rangs pour vérifier et aider les binômes.</a:t>
            </a:r>
            <a:endParaRPr/>
          </a:p>
        </p:txBody>
      </p:sp>
      <p:pic>
        <p:nvPicPr>
          <p:cNvPr descr="Lever la main - Icônes mains et gestes gratuites" id="800" name="Google Shape;800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67529" y="36518"/>
            <a:ext cx="526980" cy="526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1" name="Google Shape;801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4357" y="2027104"/>
            <a:ext cx="6613121" cy="878091"/>
          </a:xfrm>
          <a:prstGeom prst="rect">
            <a:avLst/>
          </a:prstGeom>
          <a:noFill/>
          <a:ln>
            <a:noFill/>
          </a:ln>
        </p:spPr>
      </p:pic>
      <p:sp>
        <p:nvSpPr>
          <p:cNvPr id="802" name="Google Shape;802;p28"/>
          <p:cNvSpPr txBox="1"/>
          <p:nvPr/>
        </p:nvSpPr>
        <p:spPr>
          <a:xfrm>
            <a:off x="577993" y="36518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En binôme, l’un lit pendant que l’autre écoute et suit avec le doigt. Puis, inversez les rôles.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06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Google Shape;807;p29"/>
          <p:cNvSpPr/>
          <p:nvPr/>
        </p:nvSpPr>
        <p:spPr>
          <a:xfrm flipH="1" rot="-5400013">
            <a:off x="6384094" y="4102318"/>
            <a:ext cx="71396" cy="1826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8" name="Google Shape;808;p29"/>
          <p:cNvSpPr txBox="1"/>
          <p:nvPr/>
        </p:nvSpPr>
        <p:spPr>
          <a:xfrm>
            <a:off x="865396" y="93293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Maintenant, lisez ces phrases à haute voix, d’abord lentement, puis une deuxième fois un peu plus vite.</a:t>
            </a:r>
            <a:endParaRPr/>
          </a:p>
        </p:txBody>
      </p:sp>
      <p:sp>
        <p:nvSpPr>
          <p:cNvPr id="809" name="Google Shape;809;p29"/>
          <p:cNvSpPr txBox="1"/>
          <p:nvPr/>
        </p:nvSpPr>
        <p:spPr>
          <a:xfrm>
            <a:off x="865396" y="387778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Désigner quelques élèves au hasard. Apporter un feedback immédiat.</a:t>
            </a:r>
            <a:endParaRPr/>
          </a:p>
        </p:txBody>
      </p:sp>
      <p:pic>
        <p:nvPicPr>
          <p:cNvPr id="810" name="Google Shape;810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27714" y="93293"/>
            <a:ext cx="686915" cy="686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1" name="Google Shape;811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2540" y="1994297"/>
            <a:ext cx="8556077" cy="13664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15" name="Shape 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6" name="Google Shape;816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2087" y="744784"/>
            <a:ext cx="2802017" cy="280201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17" name="Google Shape;817;p30"/>
          <p:cNvGrpSpPr/>
          <p:nvPr/>
        </p:nvGrpSpPr>
        <p:grpSpPr>
          <a:xfrm>
            <a:off x="3310728" y="763007"/>
            <a:ext cx="5260250" cy="2783794"/>
            <a:chOff x="1715066" y="1103461"/>
            <a:chExt cx="5717724" cy="3124203"/>
          </a:xfrm>
        </p:grpSpPr>
        <p:sp>
          <p:nvSpPr>
            <p:cNvPr id="818" name="Google Shape;818;p30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 cmpd="sng" w="9525">
              <a:solidFill>
                <a:srgbClr val="44546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9" name="Google Shape;819;p30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44546A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20" name="Google Shape;820;p30"/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36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Atelier de compréhension</a:t>
            </a:r>
            <a:endParaRPr b="1" sz="36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25 min</a:t>
            </a:r>
            <a:endParaRPr sz="3600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1" name="Google Shape;821;p30"/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4"/>
          <p:cNvSpPr txBox="1"/>
          <p:nvPr/>
        </p:nvSpPr>
        <p:spPr>
          <a:xfrm>
            <a:off x="7809403" y="1188840"/>
            <a:ext cx="78271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Post-test</a:t>
            </a:r>
            <a:endParaRPr b="1" sz="120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94" name="Google Shape;494;p4"/>
          <p:cNvGrpSpPr/>
          <p:nvPr/>
        </p:nvGrpSpPr>
        <p:grpSpPr>
          <a:xfrm>
            <a:off x="7456583" y="1086040"/>
            <a:ext cx="1436644" cy="1294588"/>
            <a:chOff x="1007340" y="1589285"/>
            <a:chExt cx="914400" cy="1831768"/>
          </a:xfrm>
        </p:grpSpPr>
        <p:sp>
          <p:nvSpPr>
            <p:cNvPr id="495" name="Google Shape;495;p4"/>
            <p:cNvSpPr/>
            <p:nvPr/>
          </p:nvSpPr>
          <p:spPr>
            <a:xfrm>
              <a:off x="1007340" y="1589285"/>
              <a:ext cx="914400" cy="681568"/>
            </a:xfrm>
            <a:prstGeom prst="ellipse">
              <a:avLst/>
            </a:prstGeom>
            <a:noFill/>
            <a:ln cap="flat" cmpd="sng" w="19050">
              <a:solidFill>
                <a:srgbClr val="BFBFB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96" name="Google Shape;496;p4"/>
            <p:cNvCxnSpPr>
              <a:stCxn id="495" idx="4"/>
            </p:cNvCxnSpPr>
            <p:nvPr/>
          </p:nvCxnSpPr>
          <p:spPr>
            <a:xfrm>
              <a:off x="1464540" y="2270853"/>
              <a:ext cx="2100" cy="1150200"/>
            </a:xfrm>
            <a:prstGeom prst="straightConnector1">
              <a:avLst/>
            </a:prstGeom>
            <a:noFill/>
            <a:ln cap="flat" cmpd="sng" w="12700">
              <a:solidFill>
                <a:srgbClr val="A6A6A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cxnSp>
        <p:nvCxnSpPr>
          <p:cNvPr id="497" name="Google Shape;497;p4"/>
          <p:cNvCxnSpPr/>
          <p:nvPr/>
        </p:nvCxnSpPr>
        <p:spPr>
          <a:xfrm>
            <a:off x="4927423" y="1784645"/>
            <a:ext cx="3078" cy="622583"/>
          </a:xfrm>
          <a:prstGeom prst="straightConnector1">
            <a:avLst/>
          </a:prstGeom>
          <a:noFill/>
          <a:ln cap="flat" cmpd="sng" w="12700">
            <a:solidFill>
              <a:srgbClr val="A6A6A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498" name="Google Shape;498;p4"/>
          <p:cNvSpPr/>
          <p:nvPr/>
        </p:nvSpPr>
        <p:spPr>
          <a:xfrm>
            <a:off x="4278925" y="1358468"/>
            <a:ext cx="1136084" cy="476674"/>
          </a:xfrm>
          <a:prstGeom prst="ellipse">
            <a:avLst/>
          </a:prstGeom>
          <a:noFill/>
          <a:ln cap="flat" cmpd="sng" w="19050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Révision</a:t>
            </a: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9" name="Google Shape;499;p4"/>
          <p:cNvSpPr/>
          <p:nvPr/>
        </p:nvSpPr>
        <p:spPr>
          <a:xfrm>
            <a:off x="4646468" y="4025619"/>
            <a:ext cx="1177124" cy="502681"/>
          </a:xfrm>
          <a:prstGeom prst="ellipse">
            <a:avLst/>
          </a:prstGeom>
          <a:noFill/>
          <a:ln cap="flat" cmpd="sng" w="19050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Test de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validation</a:t>
            </a:r>
            <a:endParaRPr/>
          </a:p>
        </p:txBody>
      </p:sp>
      <p:cxnSp>
        <p:nvCxnSpPr>
          <p:cNvPr id="500" name="Google Shape;500;p4"/>
          <p:cNvCxnSpPr/>
          <p:nvPr/>
        </p:nvCxnSpPr>
        <p:spPr>
          <a:xfrm>
            <a:off x="5386641" y="3403036"/>
            <a:ext cx="3078" cy="622583"/>
          </a:xfrm>
          <a:prstGeom prst="straightConnector1">
            <a:avLst/>
          </a:prstGeom>
          <a:noFill/>
          <a:ln cap="flat" cmpd="sng" w="12700">
            <a:solidFill>
              <a:srgbClr val="A6A6A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501" name="Google Shape;501;p4"/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Repérage dans la période de remédiation </a:t>
            </a:r>
            <a:endParaRPr i="1" sz="24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502" name="Google Shape;502;p4"/>
          <p:cNvPicPr preferRelativeResize="0"/>
          <p:nvPr/>
        </p:nvPicPr>
        <p:blipFill rotWithShape="1">
          <a:blip r:embed="rId3">
            <a:alphaModFix/>
          </a:blip>
          <a:srcRect b="10678" l="0" r="0" t="11064"/>
          <a:stretch/>
        </p:blipFill>
        <p:spPr>
          <a:xfrm>
            <a:off x="139474" y="113199"/>
            <a:ext cx="479846" cy="5632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03" name="Google Shape;503;p4"/>
          <p:cNvCxnSpPr/>
          <p:nvPr/>
        </p:nvCxnSpPr>
        <p:spPr>
          <a:xfrm>
            <a:off x="6499185" y="1551276"/>
            <a:ext cx="3078" cy="622583"/>
          </a:xfrm>
          <a:prstGeom prst="straightConnector1">
            <a:avLst/>
          </a:prstGeom>
          <a:noFill/>
          <a:ln cap="flat" cmpd="sng" w="12700">
            <a:solidFill>
              <a:srgbClr val="A6A6A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504" name="Google Shape;504;p4"/>
          <p:cNvSpPr/>
          <p:nvPr/>
        </p:nvSpPr>
        <p:spPr>
          <a:xfrm>
            <a:off x="5513772" y="1164723"/>
            <a:ext cx="1608037" cy="481693"/>
          </a:xfrm>
          <a:prstGeom prst="ellipse">
            <a:avLst/>
          </a:prstGeom>
          <a:noFill/>
          <a:ln cap="flat" cmpd="sng" w="19050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Consolidation</a:t>
            </a: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5" name="Google Shape;505;p4"/>
          <p:cNvSpPr/>
          <p:nvPr/>
        </p:nvSpPr>
        <p:spPr>
          <a:xfrm>
            <a:off x="6205480" y="4192949"/>
            <a:ext cx="1524644" cy="335351"/>
          </a:xfrm>
          <a:prstGeom prst="ellipse">
            <a:avLst/>
          </a:prstGeom>
          <a:noFill/>
          <a:ln cap="flat" cmpd="sng" w="19050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Palier 2</a:t>
            </a: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06" name="Google Shape;506;p4"/>
          <p:cNvCxnSpPr/>
          <p:nvPr/>
        </p:nvCxnSpPr>
        <p:spPr>
          <a:xfrm>
            <a:off x="6979649" y="3536503"/>
            <a:ext cx="3078" cy="622583"/>
          </a:xfrm>
          <a:prstGeom prst="straightConnector1">
            <a:avLst/>
          </a:prstGeom>
          <a:noFill/>
          <a:ln cap="flat" cmpd="sng" w="12700">
            <a:solidFill>
              <a:srgbClr val="A6A6A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507" name="Google Shape;507;p4"/>
          <p:cNvSpPr/>
          <p:nvPr/>
        </p:nvSpPr>
        <p:spPr>
          <a:xfrm rot="10800000">
            <a:off x="566074" y="1285330"/>
            <a:ext cx="3072520" cy="712520"/>
          </a:xfrm>
          <a:prstGeom prst="ellipse">
            <a:avLst/>
          </a:prstGeom>
          <a:noFill/>
          <a:ln cap="flat" cmpd="sng" w="19050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08" name="Google Shape;508;p4"/>
          <p:cNvCxnSpPr/>
          <p:nvPr/>
        </p:nvCxnSpPr>
        <p:spPr>
          <a:xfrm flipH="1" rot="10800000">
            <a:off x="1950088" y="1957508"/>
            <a:ext cx="2" cy="476915"/>
          </a:xfrm>
          <a:prstGeom prst="straightConnector1">
            <a:avLst/>
          </a:prstGeom>
          <a:noFill/>
          <a:ln cap="flat" cmpd="sng" w="12700">
            <a:solidFill>
              <a:srgbClr val="A6A6A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509" name="Google Shape;509;p4"/>
          <p:cNvSpPr/>
          <p:nvPr/>
        </p:nvSpPr>
        <p:spPr>
          <a:xfrm>
            <a:off x="678803" y="3819407"/>
            <a:ext cx="3585777" cy="807522"/>
          </a:xfrm>
          <a:prstGeom prst="ellipse">
            <a:avLst/>
          </a:prstGeom>
          <a:noFill/>
          <a:ln cap="flat" cmpd="sng" w="19050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0" name="Google Shape;510;p4"/>
          <p:cNvSpPr txBox="1"/>
          <p:nvPr/>
        </p:nvSpPr>
        <p:spPr>
          <a:xfrm>
            <a:off x="795726" y="3961558"/>
            <a:ext cx="3206177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Identifier les relations entre les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personnages.</a:t>
            </a:r>
            <a:endParaRPr/>
          </a:p>
        </p:txBody>
      </p:sp>
      <p:sp>
        <p:nvSpPr>
          <p:cNvPr id="511" name="Google Shape;511;p4"/>
          <p:cNvSpPr txBox="1"/>
          <p:nvPr/>
        </p:nvSpPr>
        <p:spPr>
          <a:xfrm>
            <a:off x="679683" y="1405091"/>
            <a:ext cx="288092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Lire sans faute des mots contenant le son « g » et « j ». </a:t>
            </a:r>
            <a:endParaRPr/>
          </a:p>
        </p:txBody>
      </p:sp>
      <p:sp>
        <p:nvSpPr>
          <p:cNvPr id="512" name="Google Shape;512;p4"/>
          <p:cNvSpPr txBox="1"/>
          <p:nvPr/>
        </p:nvSpPr>
        <p:spPr>
          <a:xfrm>
            <a:off x="5683845" y="2931818"/>
            <a:ext cx="2302556" cy="738152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3" name="Google Shape;513;p4"/>
          <p:cNvSpPr txBox="1"/>
          <p:nvPr/>
        </p:nvSpPr>
        <p:spPr>
          <a:xfrm>
            <a:off x="5683845" y="2155275"/>
            <a:ext cx="2302556" cy="738152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4" name="Google Shape;514;p4"/>
          <p:cNvSpPr/>
          <p:nvPr/>
        </p:nvSpPr>
        <p:spPr>
          <a:xfrm>
            <a:off x="426193" y="2308578"/>
            <a:ext cx="353995" cy="1174558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S1</a:t>
            </a:r>
            <a:endParaRPr/>
          </a:p>
        </p:txBody>
      </p:sp>
      <p:sp>
        <p:nvSpPr>
          <p:cNvPr id="515" name="Google Shape;515;p4"/>
          <p:cNvSpPr/>
          <p:nvPr/>
        </p:nvSpPr>
        <p:spPr>
          <a:xfrm>
            <a:off x="1441633" y="2308578"/>
            <a:ext cx="403488" cy="1174558"/>
          </a:xfrm>
          <a:prstGeom prst="chevron">
            <a:avLst>
              <a:gd fmla="val 20000" name="adj"/>
            </a:avLst>
          </a:prstGeom>
          <a:solidFill>
            <a:srgbClr val="4892DC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S4</a:t>
            </a:r>
            <a:endParaRPr/>
          </a:p>
        </p:txBody>
      </p:sp>
      <p:sp>
        <p:nvSpPr>
          <p:cNvPr id="516" name="Google Shape;516;p4"/>
          <p:cNvSpPr/>
          <p:nvPr/>
        </p:nvSpPr>
        <p:spPr>
          <a:xfrm>
            <a:off x="795726" y="2308578"/>
            <a:ext cx="353995" cy="1174558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S2</a:t>
            </a:r>
            <a:endParaRPr/>
          </a:p>
        </p:txBody>
      </p:sp>
      <p:sp>
        <p:nvSpPr>
          <p:cNvPr id="517" name="Google Shape;517;p4"/>
          <p:cNvSpPr/>
          <p:nvPr/>
        </p:nvSpPr>
        <p:spPr>
          <a:xfrm>
            <a:off x="1136932" y="2308578"/>
            <a:ext cx="353995" cy="1174558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S3</a:t>
            </a:r>
            <a:endParaRPr/>
          </a:p>
        </p:txBody>
      </p:sp>
      <p:sp>
        <p:nvSpPr>
          <p:cNvPr id="518" name="Google Shape;518;p4"/>
          <p:cNvSpPr/>
          <p:nvPr/>
        </p:nvSpPr>
        <p:spPr>
          <a:xfrm>
            <a:off x="1851562" y="2308578"/>
            <a:ext cx="353995" cy="1174558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S1</a:t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9" name="Google Shape;519;p4"/>
          <p:cNvSpPr/>
          <p:nvPr/>
        </p:nvSpPr>
        <p:spPr>
          <a:xfrm>
            <a:off x="2906417" y="2308578"/>
            <a:ext cx="403488" cy="1174558"/>
          </a:xfrm>
          <a:prstGeom prst="chevron">
            <a:avLst>
              <a:gd fmla="val 20000" name="adj"/>
            </a:avLst>
          </a:prstGeom>
          <a:solidFill>
            <a:srgbClr val="4892DC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S4</a:t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0" name="Google Shape;520;p4"/>
          <p:cNvSpPr/>
          <p:nvPr/>
        </p:nvSpPr>
        <p:spPr>
          <a:xfrm>
            <a:off x="2218352" y="2308578"/>
            <a:ext cx="353995" cy="1174558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S2</a:t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1" name="Google Shape;521;p4"/>
          <p:cNvSpPr/>
          <p:nvPr/>
        </p:nvSpPr>
        <p:spPr>
          <a:xfrm>
            <a:off x="2601716" y="2308578"/>
            <a:ext cx="353995" cy="1174558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S3</a:t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2" name="Google Shape;522;p4"/>
          <p:cNvSpPr/>
          <p:nvPr/>
        </p:nvSpPr>
        <p:spPr>
          <a:xfrm>
            <a:off x="3324744" y="2308578"/>
            <a:ext cx="353995" cy="1174558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S1</a:t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3" name="Google Shape;523;p4"/>
          <p:cNvSpPr/>
          <p:nvPr/>
        </p:nvSpPr>
        <p:spPr>
          <a:xfrm>
            <a:off x="4350837" y="2308578"/>
            <a:ext cx="483783" cy="1174558"/>
          </a:xfrm>
          <a:prstGeom prst="chevron">
            <a:avLst>
              <a:gd fmla="val 20000" name="adj"/>
            </a:avLst>
          </a:prstGeom>
          <a:solidFill>
            <a:srgbClr val="4892DC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S4</a:t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4" name="Google Shape;524;p4"/>
          <p:cNvSpPr/>
          <p:nvPr/>
        </p:nvSpPr>
        <p:spPr>
          <a:xfrm>
            <a:off x="3687731" y="2308578"/>
            <a:ext cx="353995" cy="1174558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S2</a:t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5" name="Google Shape;525;p4"/>
          <p:cNvSpPr/>
          <p:nvPr/>
        </p:nvSpPr>
        <p:spPr>
          <a:xfrm>
            <a:off x="4045400" y="2302379"/>
            <a:ext cx="353995" cy="1174558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S3</a:t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6" name="Google Shape;526;p4"/>
          <p:cNvSpPr/>
          <p:nvPr/>
        </p:nvSpPr>
        <p:spPr>
          <a:xfrm>
            <a:off x="4834620" y="2322810"/>
            <a:ext cx="400410" cy="1174558"/>
          </a:xfrm>
          <a:prstGeom prst="homePlate">
            <a:avLst>
              <a:gd fmla="val 20000" name="adj"/>
            </a:avLst>
          </a:prstGeom>
          <a:solidFill>
            <a:srgbClr val="FFC000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S1</a:t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7" name="Google Shape;527;p4"/>
          <p:cNvSpPr/>
          <p:nvPr/>
        </p:nvSpPr>
        <p:spPr>
          <a:xfrm>
            <a:off x="5246106" y="2322810"/>
            <a:ext cx="400410" cy="1174558"/>
          </a:xfrm>
          <a:prstGeom prst="homePlate">
            <a:avLst>
              <a:gd fmla="val 20000" name="adj"/>
            </a:avLst>
          </a:prstGeom>
          <a:solidFill>
            <a:srgbClr val="FFC000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S2</a:t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8" name="Google Shape;528;p4"/>
          <p:cNvSpPr/>
          <p:nvPr/>
        </p:nvSpPr>
        <p:spPr>
          <a:xfrm>
            <a:off x="5710471" y="2307270"/>
            <a:ext cx="353995" cy="592403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S1</a:t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9" name="Google Shape;529;p4"/>
          <p:cNvSpPr/>
          <p:nvPr/>
        </p:nvSpPr>
        <p:spPr>
          <a:xfrm>
            <a:off x="6725911" y="2307270"/>
            <a:ext cx="483782" cy="592403"/>
          </a:xfrm>
          <a:prstGeom prst="chevron">
            <a:avLst>
              <a:gd fmla="val 20000" name="adj"/>
            </a:avLst>
          </a:prstGeom>
          <a:solidFill>
            <a:srgbClr val="4892DC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S4</a:t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0" name="Google Shape;530;p4"/>
          <p:cNvSpPr/>
          <p:nvPr/>
        </p:nvSpPr>
        <p:spPr>
          <a:xfrm>
            <a:off x="6080004" y="2307270"/>
            <a:ext cx="353995" cy="592403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S2</a:t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1" name="Google Shape;531;p4"/>
          <p:cNvSpPr/>
          <p:nvPr/>
        </p:nvSpPr>
        <p:spPr>
          <a:xfrm>
            <a:off x="6421210" y="2307270"/>
            <a:ext cx="353995" cy="592403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S3</a:t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2" name="Google Shape;532;p4"/>
          <p:cNvSpPr/>
          <p:nvPr/>
        </p:nvSpPr>
        <p:spPr>
          <a:xfrm>
            <a:off x="7262873" y="2307270"/>
            <a:ext cx="353995" cy="592403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S5</a:t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3" name="Google Shape;533;p4"/>
          <p:cNvSpPr/>
          <p:nvPr/>
        </p:nvSpPr>
        <p:spPr>
          <a:xfrm>
            <a:off x="7632406" y="2307270"/>
            <a:ext cx="353995" cy="592403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S6</a:t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4" name="Google Shape;534;p4"/>
          <p:cNvSpPr/>
          <p:nvPr/>
        </p:nvSpPr>
        <p:spPr>
          <a:xfrm>
            <a:off x="5713667" y="2935518"/>
            <a:ext cx="353995" cy="592403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S1</a:t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5" name="Google Shape;535;p4"/>
          <p:cNvSpPr/>
          <p:nvPr/>
        </p:nvSpPr>
        <p:spPr>
          <a:xfrm>
            <a:off x="6729107" y="2935518"/>
            <a:ext cx="483782" cy="592403"/>
          </a:xfrm>
          <a:prstGeom prst="chevron">
            <a:avLst>
              <a:gd fmla="val 20000" name="adj"/>
            </a:avLst>
          </a:prstGeom>
          <a:solidFill>
            <a:srgbClr val="4892DC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S4</a:t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6" name="Google Shape;536;p4"/>
          <p:cNvSpPr/>
          <p:nvPr/>
        </p:nvSpPr>
        <p:spPr>
          <a:xfrm>
            <a:off x="6083200" y="2935518"/>
            <a:ext cx="353995" cy="592403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S2</a:t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7" name="Google Shape;537;p4"/>
          <p:cNvSpPr/>
          <p:nvPr/>
        </p:nvSpPr>
        <p:spPr>
          <a:xfrm>
            <a:off x="6424406" y="2935518"/>
            <a:ext cx="353995" cy="592403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S3</a:t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8" name="Google Shape;538;p4"/>
          <p:cNvSpPr/>
          <p:nvPr/>
        </p:nvSpPr>
        <p:spPr>
          <a:xfrm>
            <a:off x="7266069" y="2935518"/>
            <a:ext cx="353995" cy="592403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S1</a:t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9" name="Google Shape;539;p4"/>
          <p:cNvSpPr/>
          <p:nvPr/>
        </p:nvSpPr>
        <p:spPr>
          <a:xfrm>
            <a:off x="7635602" y="2935518"/>
            <a:ext cx="353995" cy="592403"/>
          </a:xfrm>
          <a:prstGeom prst="homePlate">
            <a:avLst>
              <a:gd fmla="val 20000" name="adj"/>
            </a:avLst>
          </a:prstGeom>
          <a:solidFill>
            <a:schemeClr val="accen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S2</a:t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0" name="Google Shape;540;p4"/>
          <p:cNvSpPr/>
          <p:nvPr/>
        </p:nvSpPr>
        <p:spPr>
          <a:xfrm>
            <a:off x="8053417" y="2313381"/>
            <a:ext cx="400410" cy="1214540"/>
          </a:xfrm>
          <a:prstGeom prst="homePlate">
            <a:avLst>
              <a:gd fmla="val 20000" name="adj"/>
            </a:avLst>
          </a:prstGeom>
          <a:solidFill>
            <a:srgbClr val="FFC000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41" name="Google Shape;541;p4"/>
          <p:cNvCxnSpPr/>
          <p:nvPr/>
        </p:nvCxnSpPr>
        <p:spPr>
          <a:xfrm flipH="1" rot="10800000">
            <a:off x="1983637" y="3300894"/>
            <a:ext cx="2" cy="476915"/>
          </a:xfrm>
          <a:prstGeom prst="straightConnector1">
            <a:avLst/>
          </a:prstGeom>
          <a:noFill/>
          <a:ln cap="flat" cmpd="sng" w="12700">
            <a:solidFill>
              <a:srgbClr val="A6A6A6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5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p31"/>
          <p:cNvSpPr txBox="1"/>
          <p:nvPr/>
        </p:nvSpPr>
        <p:spPr>
          <a:xfrm>
            <a:off x="0" y="2142763"/>
            <a:ext cx="9144000" cy="5890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3200"/>
              <a:buFont typeface="Calibri"/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Déclaration de l’objectif</a:t>
            </a:r>
            <a:endParaRPr b="0" i="0" sz="1800" u="none" cap="none" strike="noStrike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0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1" name="Google Shape;831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6185" y="1331055"/>
            <a:ext cx="547815" cy="547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832" name="Google Shape;832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sp>
        <p:nvSpPr>
          <p:cNvPr id="833" name="Google Shape;833;p32"/>
          <p:cNvSpPr txBox="1"/>
          <p:nvPr/>
        </p:nvSpPr>
        <p:spPr>
          <a:xfrm>
            <a:off x="766098" y="171354"/>
            <a:ext cx="822319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A la fin de cette séance, vous serez capables également de réaliser la tâche suivante :</a:t>
            </a:r>
            <a:endParaRPr/>
          </a:p>
        </p:txBody>
      </p:sp>
      <p:sp>
        <p:nvSpPr>
          <p:cNvPr id="834" name="Google Shape;834;p32"/>
          <p:cNvSpPr/>
          <p:nvPr/>
        </p:nvSpPr>
        <p:spPr>
          <a:xfrm>
            <a:off x="914400" y="1331055"/>
            <a:ext cx="7857893" cy="532772"/>
          </a:xfrm>
          <a:prstGeom prst="roundRect">
            <a:avLst>
              <a:gd fmla="val 50000" name="adj"/>
            </a:avLst>
          </a:prstGeom>
          <a:noFill/>
          <a:ln cap="flat" cmpd="sng" w="19050">
            <a:solidFill>
              <a:srgbClr val="72B6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Identifier les </a:t>
            </a:r>
            <a:r>
              <a:rPr b="1" lang="fr-FR" sz="200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relations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entre les personnages.</a:t>
            </a:r>
            <a:endParaRPr/>
          </a:p>
        </p:txBody>
      </p:sp>
      <p:pic>
        <p:nvPicPr>
          <p:cNvPr descr="C:\Users\LENOVO\Desktop\f247e004-b9c6-4d8c-94c7-33fea832d616.png" id="835" name="Google Shape;835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5858" y="2078182"/>
            <a:ext cx="2048492" cy="1365661"/>
          </a:xfrm>
          <a:prstGeom prst="rect">
            <a:avLst/>
          </a:prstGeom>
          <a:noFill/>
          <a:ln>
            <a:noFill/>
          </a:ln>
        </p:spPr>
      </p:pic>
      <p:sp>
        <p:nvSpPr>
          <p:cNvPr id="836" name="Google Shape;836;p32"/>
          <p:cNvSpPr/>
          <p:nvPr/>
        </p:nvSpPr>
        <p:spPr>
          <a:xfrm>
            <a:off x="2334466" y="3967270"/>
            <a:ext cx="6353516" cy="479203"/>
          </a:xfrm>
          <a:prstGeom prst="wedgeRectCallout">
            <a:avLst>
              <a:gd fmla="val -58734" name="adj1"/>
              <a:gd fmla="val -146237" name="adj2"/>
            </a:avLst>
          </a:prstGeom>
          <a:solidFill>
            <a:schemeClr val="lt1"/>
          </a:solidFill>
          <a:ln cap="flat" cmpd="sng" w="1905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suis Lina. Sara est ma meilleure </a:t>
            </a:r>
            <a:r>
              <a:rPr b="1" lang="fr-FR" sz="200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amie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1" name="Google Shape;841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33180" y="653145"/>
            <a:ext cx="5477639" cy="1457528"/>
          </a:xfrm>
          <a:prstGeom prst="rect">
            <a:avLst/>
          </a:prstGeom>
          <a:noFill/>
          <a:ln>
            <a:noFill/>
          </a:ln>
        </p:spPr>
      </p:pic>
      <p:sp>
        <p:nvSpPr>
          <p:cNvPr id="842" name="Google Shape;842;p33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3" name="Google Shape;843;p3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844" name="Google Shape;844;p33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845" name="Google Shape;845;p33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Je vais vous montrer comment identifier la relation entre les deux personnages. </a:t>
            </a:r>
            <a:endParaRPr b="1" sz="1400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6" name="Google Shape;846;p33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Faire lire la phrase et les questions à haute voix.</a:t>
            </a:r>
            <a:endParaRPr i="1" sz="1400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47" name="Google Shape;847;p3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sp>
        <p:nvSpPr>
          <p:cNvPr id="848" name="Google Shape;848;p33"/>
          <p:cNvSpPr txBox="1"/>
          <p:nvPr/>
        </p:nvSpPr>
        <p:spPr>
          <a:xfrm>
            <a:off x="503176" y="2814337"/>
            <a:ext cx="692632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Qui </a:t>
            </a:r>
            <a:r>
              <a:rPr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sont les deux personnages d’après la phrase </a:t>
            </a:r>
            <a:r>
              <a:rPr b="1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? </a:t>
            </a:r>
            <a:endParaRPr/>
          </a:p>
        </p:txBody>
      </p:sp>
      <p:sp>
        <p:nvSpPr>
          <p:cNvPr id="849" name="Google Shape;849;p33"/>
          <p:cNvSpPr txBox="1"/>
          <p:nvPr/>
        </p:nvSpPr>
        <p:spPr>
          <a:xfrm>
            <a:off x="503176" y="4194270"/>
            <a:ext cx="660628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Quelle est la relation </a:t>
            </a:r>
            <a:r>
              <a:rPr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entre les deux personnages </a:t>
            </a:r>
            <a:r>
              <a:rPr b="1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/>
          </a:p>
        </p:txBody>
      </p:sp>
      <p:sp>
        <p:nvSpPr>
          <p:cNvPr id="850" name="Google Shape;850;p33"/>
          <p:cNvSpPr txBox="1"/>
          <p:nvPr/>
        </p:nvSpPr>
        <p:spPr>
          <a:xfrm>
            <a:off x="1833180" y="2192875"/>
            <a:ext cx="612508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Anas </a:t>
            </a: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offre</a:t>
            </a:r>
            <a:r>
              <a:rPr b="1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un cadeau à son cousin Salah.  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1" name="Google Shape;851;p33"/>
          <p:cNvSpPr txBox="1"/>
          <p:nvPr/>
        </p:nvSpPr>
        <p:spPr>
          <a:xfrm>
            <a:off x="503175" y="3518001"/>
            <a:ext cx="813764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Quel </a:t>
            </a:r>
            <a:r>
              <a:rPr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est le mot qui montre la relation entre les deux personnages </a:t>
            </a:r>
            <a:r>
              <a:rPr b="1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b="0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55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6" name="Google Shape;856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33180" y="653145"/>
            <a:ext cx="5477639" cy="1457528"/>
          </a:xfrm>
          <a:prstGeom prst="rect">
            <a:avLst/>
          </a:prstGeom>
          <a:noFill/>
          <a:ln>
            <a:noFill/>
          </a:ln>
        </p:spPr>
      </p:pic>
      <p:sp>
        <p:nvSpPr>
          <p:cNvPr id="857" name="Google Shape;857;p34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8" name="Google Shape;858;p3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859" name="Google Shape;859;p34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860" name="Google Shape;860;p34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On essaie maintenant de répondre à la première question. </a:t>
            </a:r>
            <a:endParaRPr b="1" sz="1400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1" name="Google Shape;861;p34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Faire lire la question à haute voix et répondre.</a:t>
            </a:r>
            <a:endParaRPr/>
          </a:p>
        </p:txBody>
      </p:sp>
      <p:pic>
        <p:nvPicPr>
          <p:cNvPr id="862" name="Google Shape;862;p3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sp>
        <p:nvSpPr>
          <p:cNvPr id="863" name="Google Shape;863;p34"/>
          <p:cNvSpPr txBox="1"/>
          <p:nvPr/>
        </p:nvSpPr>
        <p:spPr>
          <a:xfrm>
            <a:off x="1833180" y="2192875"/>
            <a:ext cx="612508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Anas </a:t>
            </a: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offre</a:t>
            </a:r>
            <a:r>
              <a:rPr b="1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un cadeau à son cousin Salah.  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4" name="Google Shape;864;p34"/>
          <p:cNvSpPr txBox="1"/>
          <p:nvPr/>
        </p:nvSpPr>
        <p:spPr>
          <a:xfrm>
            <a:off x="503176" y="2814337"/>
            <a:ext cx="692632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Qui </a:t>
            </a:r>
            <a:r>
              <a:rPr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sont les deux personnages d’après la phrase </a:t>
            </a:r>
            <a:r>
              <a:rPr b="1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? </a:t>
            </a:r>
            <a:endParaRPr/>
          </a:p>
        </p:txBody>
      </p:sp>
      <p:sp>
        <p:nvSpPr>
          <p:cNvPr id="865" name="Google Shape;865;p34"/>
          <p:cNvSpPr txBox="1"/>
          <p:nvPr/>
        </p:nvSpPr>
        <p:spPr>
          <a:xfrm>
            <a:off x="594323" y="3437354"/>
            <a:ext cx="7618372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000" u="none" cap="none" strike="noStrike">
                <a:solidFill>
                  <a:srgbClr val="0070C0"/>
                </a:solidFill>
                <a:latin typeface="Arial Black"/>
                <a:ea typeface="Arial Black"/>
                <a:cs typeface="Arial Black"/>
                <a:sym typeface="Arial Black"/>
              </a:rPr>
              <a:t>→  </a:t>
            </a:r>
            <a:r>
              <a:rPr b="1" i="0" lang="fr-FR" sz="24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Les deux personnages sont </a:t>
            </a: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Anas</a:t>
            </a:r>
            <a:r>
              <a:rPr b="1" i="0" lang="fr-FR" sz="24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et </a:t>
            </a: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Salah</a:t>
            </a:r>
            <a:r>
              <a:rPr b="1" i="0" lang="fr-FR" sz="24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69" name="Shape 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" name="Google Shape;870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33180" y="653145"/>
            <a:ext cx="5477639" cy="1457528"/>
          </a:xfrm>
          <a:prstGeom prst="rect">
            <a:avLst/>
          </a:prstGeom>
          <a:noFill/>
          <a:ln>
            <a:noFill/>
          </a:ln>
        </p:spPr>
      </p:pic>
      <p:sp>
        <p:nvSpPr>
          <p:cNvPr id="871" name="Google Shape;871;p35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2" name="Google Shape;872;p3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873" name="Google Shape;873;p35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874" name="Google Shape;874;p35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On va répondre maintenant à la deuxième question. </a:t>
            </a:r>
            <a:endParaRPr b="1" sz="1400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5" name="Google Shape;875;p35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Faire  lire la phrase à haute voix et lire la question.</a:t>
            </a:r>
            <a:endParaRPr/>
          </a:p>
        </p:txBody>
      </p:sp>
      <p:pic>
        <p:nvPicPr>
          <p:cNvPr id="876" name="Google Shape;876;p3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sp>
        <p:nvSpPr>
          <p:cNvPr id="877" name="Google Shape;877;p35"/>
          <p:cNvSpPr txBox="1"/>
          <p:nvPr/>
        </p:nvSpPr>
        <p:spPr>
          <a:xfrm>
            <a:off x="1833180" y="2192875"/>
            <a:ext cx="612508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Anas </a:t>
            </a: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offre</a:t>
            </a:r>
            <a:r>
              <a:rPr b="1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un cadeau à son cousin Salah.  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8" name="Google Shape;878;p35"/>
          <p:cNvSpPr txBox="1"/>
          <p:nvPr/>
        </p:nvSpPr>
        <p:spPr>
          <a:xfrm>
            <a:off x="503176" y="2825626"/>
            <a:ext cx="799346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Quel </a:t>
            </a:r>
            <a:r>
              <a:rPr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est le mot qui montre la relation entre les deux personnages </a:t>
            </a:r>
            <a:r>
              <a:rPr b="1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b="1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9" name="Google Shape;879;p35"/>
          <p:cNvSpPr txBox="1"/>
          <p:nvPr/>
        </p:nvSpPr>
        <p:spPr>
          <a:xfrm>
            <a:off x="-107004" y="3354052"/>
            <a:ext cx="925100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Anas offre un cadeau à son </a:t>
            </a: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cousin</a:t>
            </a:r>
            <a:r>
              <a:rPr b="1" i="0" lang="fr-FR" sz="24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Salah. </a:t>
            </a:r>
            <a:endParaRPr/>
          </a:p>
        </p:txBody>
      </p:sp>
      <p:sp>
        <p:nvSpPr>
          <p:cNvPr id="880" name="Google Shape;880;p35"/>
          <p:cNvSpPr txBox="1"/>
          <p:nvPr/>
        </p:nvSpPr>
        <p:spPr>
          <a:xfrm>
            <a:off x="4105071" y="4187645"/>
            <a:ext cx="3424137" cy="70788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mot qui montre la relation entre les deux personnages.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81" name="Google Shape;881;p35"/>
          <p:cNvCxnSpPr/>
          <p:nvPr/>
        </p:nvCxnSpPr>
        <p:spPr>
          <a:xfrm rot="10800000">
            <a:off x="5817140" y="3702378"/>
            <a:ext cx="0" cy="404116"/>
          </a:xfrm>
          <a:prstGeom prst="straightConnector1">
            <a:avLst/>
          </a:prstGeom>
          <a:noFill/>
          <a:ln cap="flat" cmpd="sng" w="38100">
            <a:solidFill>
              <a:srgbClr val="4892DC"/>
            </a:solidFill>
            <a:prstDash val="solid"/>
            <a:round/>
            <a:headEnd len="sm" w="sm" type="none"/>
            <a:tailEnd len="med" w="med" type="stealth"/>
          </a:ln>
        </p:spPr>
      </p:cxn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6" name="Google Shape;886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33180" y="653145"/>
            <a:ext cx="5477639" cy="1457528"/>
          </a:xfrm>
          <a:prstGeom prst="rect">
            <a:avLst/>
          </a:prstGeom>
          <a:noFill/>
          <a:ln>
            <a:noFill/>
          </a:ln>
        </p:spPr>
      </p:pic>
      <p:sp>
        <p:nvSpPr>
          <p:cNvPr id="887" name="Google Shape;887;p36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8" name="Google Shape;888;p3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cap="flat" cmpd="sng" w="76200">
            <a:solidFill>
              <a:srgbClr val="F6C5A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889" name="Google Shape;889;p36"/>
          <p:cNvPicPr preferRelativeResize="0"/>
          <p:nvPr/>
        </p:nvPicPr>
        <p:blipFill rotWithShape="1">
          <a:blip r:embed="rId4">
            <a:alphaModFix/>
          </a:blip>
          <a:srcRect b="61971" l="3539" r="75793" t="24327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890" name="Google Shape;890;p36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On va répondre maintenant à la troisième question. </a:t>
            </a:r>
            <a:endParaRPr/>
          </a:p>
        </p:txBody>
      </p:sp>
      <p:sp>
        <p:nvSpPr>
          <p:cNvPr id="891" name="Google Shape;891;p36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Faire lire la phrase à haute voix et lire la question.</a:t>
            </a:r>
            <a:endParaRPr/>
          </a:p>
        </p:txBody>
      </p:sp>
      <p:pic>
        <p:nvPicPr>
          <p:cNvPr id="892" name="Google Shape;892;p3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sp>
        <p:nvSpPr>
          <p:cNvPr id="893" name="Google Shape;893;p36"/>
          <p:cNvSpPr txBox="1"/>
          <p:nvPr/>
        </p:nvSpPr>
        <p:spPr>
          <a:xfrm>
            <a:off x="1833180" y="2192875"/>
            <a:ext cx="612508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Anas </a:t>
            </a: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offre</a:t>
            </a:r>
            <a:r>
              <a:rPr b="1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un cadeau à son cousin Salah.  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4" name="Google Shape;894;p36"/>
          <p:cNvSpPr txBox="1"/>
          <p:nvPr/>
        </p:nvSpPr>
        <p:spPr>
          <a:xfrm>
            <a:off x="503176" y="2814337"/>
            <a:ext cx="692632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Quelle </a:t>
            </a:r>
            <a:r>
              <a:rPr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est la relation entre les deux personnages </a:t>
            </a:r>
            <a:r>
              <a:rPr b="1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b="1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5" name="Google Shape;895;p36"/>
          <p:cNvSpPr txBox="1"/>
          <p:nvPr/>
        </p:nvSpPr>
        <p:spPr>
          <a:xfrm>
            <a:off x="1606411" y="3437354"/>
            <a:ext cx="660628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Anas et Salah</a:t>
            </a:r>
            <a:r>
              <a:rPr b="1" i="0" lang="fr-FR" sz="24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sont des </a:t>
            </a: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cousins</a:t>
            </a:r>
            <a:r>
              <a:rPr b="1" i="0" lang="fr-FR" sz="24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37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Répondons ensemble à cette question : </a:t>
            </a:r>
            <a:endParaRPr b="1" sz="1400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1" name="Google Shape;901;p37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Lire la question à haute voix, repérer les mots clés de la question. </a:t>
            </a:r>
            <a:endParaRPr/>
          </a:p>
        </p:txBody>
      </p:sp>
      <p:pic>
        <p:nvPicPr>
          <p:cNvPr id="902" name="Google Shape;902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903" name="Google Shape;903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9364" y="1876302"/>
            <a:ext cx="6531006" cy="2377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904" name="Google Shape;904;p3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662664" y="1909720"/>
            <a:ext cx="2892287" cy="1916362"/>
          </a:xfrm>
          <a:prstGeom prst="rect">
            <a:avLst/>
          </a:prstGeom>
          <a:noFill/>
          <a:ln>
            <a:noFill/>
          </a:ln>
        </p:spPr>
      </p:pic>
      <p:sp>
        <p:nvSpPr>
          <p:cNvPr id="905" name="Google Shape;905;p37"/>
          <p:cNvSpPr/>
          <p:nvPr/>
        </p:nvSpPr>
        <p:spPr>
          <a:xfrm>
            <a:off x="356260" y="819401"/>
            <a:ext cx="8122722" cy="707886"/>
          </a:xfrm>
          <a:prstGeom prst="rect">
            <a:avLst/>
          </a:prstGeom>
          <a:noFill/>
          <a:ln cap="flat" cmpd="sng" w="28575">
            <a:solidFill>
              <a:srgbClr val="00B0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Qui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 avec Jamila dans le jardin 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⇒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……………………………………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9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p38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La réponse attendue : </a:t>
            </a:r>
            <a:endParaRPr b="1" sz="1400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1" name="Google Shape;911;p38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Lire la question à haute voix, repérer les mots clés de la question. </a:t>
            </a:r>
            <a:endParaRPr/>
          </a:p>
        </p:txBody>
      </p:sp>
      <p:pic>
        <p:nvPicPr>
          <p:cNvPr id="912" name="Google Shape;912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913" name="Google Shape;913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9364" y="1876302"/>
            <a:ext cx="6531006" cy="2377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914" name="Google Shape;914;p3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662664" y="1909720"/>
            <a:ext cx="2892287" cy="1916362"/>
          </a:xfrm>
          <a:prstGeom prst="rect">
            <a:avLst/>
          </a:prstGeom>
          <a:noFill/>
          <a:ln>
            <a:noFill/>
          </a:ln>
        </p:spPr>
      </p:pic>
      <p:sp>
        <p:nvSpPr>
          <p:cNvPr id="915" name="Google Shape;915;p38"/>
          <p:cNvSpPr/>
          <p:nvPr/>
        </p:nvSpPr>
        <p:spPr>
          <a:xfrm>
            <a:off x="356260" y="819401"/>
            <a:ext cx="8122722" cy="707886"/>
          </a:xfrm>
          <a:prstGeom prst="rect">
            <a:avLst/>
          </a:prstGeom>
          <a:noFill/>
          <a:ln cap="flat" cmpd="sng" w="28575">
            <a:solidFill>
              <a:srgbClr val="00B0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Qui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 avec Jamila dans le jardin 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⇒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……………………………………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6" name="Google Shape;916;p38"/>
          <p:cNvSpPr/>
          <p:nvPr/>
        </p:nvSpPr>
        <p:spPr>
          <a:xfrm>
            <a:off x="742207" y="1105627"/>
            <a:ext cx="697098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1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C’est Salima.</a:t>
            </a:r>
            <a:endParaRPr b="1" sz="180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17" name="Google Shape;917;p3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356360" y="2571750"/>
            <a:ext cx="1219200" cy="3140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" name="Google Shape;922;p39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7474"/>
              </a:buClr>
              <a:buSzPts val="1400"/>
              <a:buFont typeface="Calibri"/>
              <a:buNone/>
            </a:pPr>
            <a:r>
              <a:rPr b="1" i="0" lang="fr-FR" sz="1400" u="none" cap="none" strike="noStrike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Répondons ensemble à cette question : </a:t>
            </a:r>
            <a:endParaRPr b="1" i="0" sz="1400" u="none" cap="none" strike="noStrike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3" name="Google Shape;923;p39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Lire la question à haute voix, repérer les mots clés de la question. </a:t>
            </a:r>
            <a:endParaRPr/>
          </a:p>
        </p:txBody>
      </p:sp>
      <p:pic>
        <p:nvPicPr>
          <p:cNvPr id="924" name="Google Shape;924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925" name="Google Shape;925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9364" y="1876302"/>
            <a:ext cx="6531006" cy="2377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926" name="Google Shape;926;p3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662664" y="1909720"/>
            <a:ext cx="2892287" cy="1916362"/>
          </a:xfrm>
          <a:prstGeom prst="rect">
            <a:avLst/>
          </a:prstGeom>
          <a:noFill/>
          <a:ln>
            <a:noFill/>
          </a:ln>
        </p:spPr>
      </p:pic>
      <p:sp>
        <p:nvSpPr>
          <p:cNvPr id="927" name="Google Shape;927;p39"/>
          <p:cNvSpPr/>
          <p:nvPr/>
        </p:nvSpPr>
        <p:spPr>
          <a:xfrm>
            <a:off x="356260" y="819401"/>
            <a:ext cx="8122722" cy="707886"/>
          </a:xfrm>
          <a:prstGeom prst="rect">
            <a:avLst/>
          </a:prstGeom>
          <a:noFill/>
          <a:ln cap="flat" cmpd="sng" w="28575">
            <a:solidFill>
              <a:srgbClr val="00B0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⮚"/>
            </a:pPr>
            <a:r>
              <a:rPr b="1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Quelle est la relation </a:t>
            </a:r>
            <a:r>
              <a:rPr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entre Salima et Jamila </a:t>
            </a:r>
            <a:r>
              <a:rPr b="1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None/>
            </a:pPr>
            <a:r>
              <a:rPr b="0" i="0" lang="fr-FR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⇒</a:t>
            </a:r>
            <a:r>
              <a:rPr b="0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……………………………………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1" name="Shape 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2" name="Google Shape;932;p40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La réponse attendue : </a:t>
            </a:r>
            <a:endParaRPr b="1" sz="1400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33" name="Google Shape;933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934" name="Google Shape;934;p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9364" y="1876302"/>
            <a:ext cx="6531006" cy="2377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935" name="Google Shape;935;p4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662664" y="1909720"/>
            <a:ext cx="2892287" cy="1916362"/>
          </a:xfrm>
          <a:prstGeom prst="rect">
            <a:avLst/>
          </a:prstGeom>
          <a:noFill/>
          <a:ln>
            <a:noFill/>
          </a:ln>
        </p:spPr>
      </p:pic>
      <p:sp>
        <p:nvSpPr>
          <p:cNvPr id="936" name="Google Shape;936;p40"/>
          <p:cNvSpPr/>
          <p:nvPr/>
        </p:nvSpPr>
        <p:spPr>
          <a:xfrm>
            <a:off x="356260" y="819401"/>
            <a:ext cx="8122722" cy="707886"/>
          </a:xfrm>
          <a:prstGeom prst="rect">
            <a:avLst/>
          </a:prstGeom>
          <a:noFill/>
          <a:ln cap="flat" cmpd="sng" w="28575">
            <a:solidFill>
              <a:srgbClr val="00B0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Quelle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 la relation entre Salima et Jamila 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⇒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……………………………………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7" name="Google Shape;937;p40"/>
          <p:cNvSpPr/>
          <p:nvPr/>
        </p:nvSpPr>
        <p:spPr>
          <a:xfrm>
            <a:off x="742207" y="1105627"/>
            <a:ext cx="697098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1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Salima est l’amie de Jamila.</a:t>
            </a:r>
            <a:endParaRPr b="1" sz="180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38" name="Google Shape;938;p4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19100" y="2571750"/>
            <a:ext cx="2156460" cy="3140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5"/>
          <p:cNvSpPr/>
          <p:nvPr/>
        </p:nvSpPr>
        <p:spPr>
          <a:xfrm>
            <a:off x="324091" y="1387879"/>
            <a:ext cx="8619612" cy="605062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rgbClr val="082836"/>
            </a:solidFill>
            <a:prstDash val="lg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547" name="Google Shape;547;p5"/>
          <p:cNvPicPr preferRelativeResize="0"/>
          <p:nvPr/>
        </p:nvPicPr>
        <p:blipFill rotWithShape="1">
          <a:blip r:embed="rId3">
            <a:alphaModFix/>
          </a:blip>
          <a:srcRect b="10678" l="0" r="0" t="11064"/>
          <a:stretch/>
        </p:blipFill>
        <p:spPr>
          <a:xfrm>
            <a:off x="139474" y="120126"/>
            <a:ext cx="479846" cy="563276"/>
          </a:xfrm>
          <a:prstGeom prst="rect">
            <a:avLst/>
          </a:prstGeom>
          <a:noFill/>
          <a:ln>
            <a:noFill/>
          </a:ln>
        </p:spPr>
      </p:pic>
      <p:sp>
        <p:nvSpPr>
          <p:cNvPr id="548" name="Google Shape;548;p5"/>
          <p:cNvSpPr/>
          <p:nvPr/>
        </p:nvSpPr>
        <p:spPr>
          <a:xfrm>
            <a:off x="619320" y="291434"/>
            <a:ext cx="7449654" cy="273314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Repérage dans la semaine</a:t>
            </a:r>
            <a:endParaRPr i="1" sz="24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41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Demander à un élève de lire la question à haute voix, de chercher la réponse.</a:t>
            </a:r>
            <a:endParaRPr/>
          </a:p>
        </p:txBody>
      </p:sp>
      <p:pic>
        <p:nvPicPr>
          <p:cNvPr descr="Lever la main - Icônes mains et gestes gratuites" id="944" name="Google Shape;944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67529" y="36518"/>
            <a:ext cx="526980" cy="526980"/>
          </a:xfrm>
          <a:prstGeom prst="rect">
            <a:avLst/>
          </a:prstGeom>
          <a:noFill/>
          <a:ln>
            <a:noFill/>
          </a:ln>
        </p:spPr>
      </p:pic>
      <p:sp>
        <p:nvSpPr>
          <p:cNvPr id="945" name="Google Shape;945;p41"/>
          <p:cNvSpPr/>
          <p:nvPr/>
        </p:nvSpPr>
        <p:spPr>
          <a:xfrm>
            <a:off x="356260" y="819401"/>
            <a:ext cx="8122722" cy="707886"/>
          </a:xfrm>
          <a:prstGeom prst="rect">
            <a:avLst/>
          </a:prstGeom>
          <a:noFill/>
          <a:ln cap="flat" cmpd="sng" w="28575">
            <a:solidFill>
              <a:srgbClr val="00B0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fait Salima avec le gâteau 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fr-FR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⇒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……………………………………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46" name="Google Shape;946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9364" y="1876302"/>
            <a:ext cx="6531006" cy="2377602"/>
          </a:xfrm>
          <a:prstGeom prst="rect">
            <a:avLst/>
          </a:prstGeom>
          <a:noFill/>
          <a:ln>
            <a:noFill/>
          </a:ln>
        </p:spPr>
      </p:pic>
      <p:sp>
        <p:nvSpPr>
          <p:cNvPr id="947" name="Google Shape;947;p41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Maintenant, nous allons chercher une autre information ensemble.</a:t>
            </a:r>
            <a:endParaRPr b="1" sz="1400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48" name="Google Shape;948;p4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662664" y="1909720"/>
            <a:ext cx="2892287" cy="19163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2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" name="Google Shape;953;p42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Réponse attendue :</a:t>
            </a:r>
            <a:endParaRPr/>
          </a:p>
        </p:txBody>
      </p:sp>
      <p:sp>
        <p:nvSpPr>
          <p:cNvPr id="954" name="Google Shape;954;p42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Demander aux élèves de recopier la réponse dans leurs cahiers.</a:t>
            </a:r>
            <a:endParaRPr/>
          </a:p>
        </p:txBody>
      </p:sp>
      <p:pic>
        <p:nvPicPr>
          <p:cNvPr id="955" name="Google Shape;955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956" name="Google Shape;956;p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9364" y="1876302"/>
            <a:ext cx="6531006" cy="2377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957" name="Google Shape;957;p4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56260" y="3471312"/>
            <a:ext cx="1525646" cy="345045"/>
          </a:xfrm>
          <a:prstGeom prst="rect">
            <a:avLst/>
          </a:prstGeom>
          <a:noFill/>
          <a:ln>
            <a:noFill/>
          </a:ln>
        </p:spPr>
      </p:pic>
      <p:sp>
        <p:nvSpPr>
          <p:cNvPr id="958" name="Google Shape;958;p42"/>
          <p:cNvSpPr/>
          <p:nvPr/>
        </p:nvSpPr>
        <p:spPr>
          <a:xfrm>
            <a:off x="356260" y="819401"/>
            <a:ext cx="8122722" cy="707886"/>
          </a:xfrm>
          <a:prstGeom prst="rect">
            <a:avLst/>
          </a:prstGeom>
          <a:noFill/>
          <a:ln cap="flat" cmpd="sng" w="28575">
            <a:solidFill>
              <a:srgbClr val="00B0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fait Salima avec le gâteau 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fr-FR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⇒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……………………………………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9" name="Google Shape;959;p42"/>
          <p:cNvSpPr/>
          <p:nvPr/>
        </p:nvSpPr>
        <p:spPr>
          <a:xfrm>
            <a:off x="695822" y="1102841"/>
            <a:ext cx="697098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1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Salima partage le gâteau avec Jamila.</a:t>
            </a:r>
            <a:endParaRPr b="1" sz="180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60" name="Google Shape;960;p4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662664" y="1909720"/>
            <a:ext cx="2892287" cy="19163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43"/>
          <p:cNvSpPr txBox="1"/>
          <p:nvPr/>
        </p:nvSpPr>
        <p:spPr>
          <a:xfrm>
            <a:off x="865396" y="36143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Répondez à cette question. Travaillez individuellement. </a:t>
            </a:r>
            <a:endParaRPr b="1" sz="1400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6" name="Google Shape;966;p43"/>
          <p:cNvSpPr txBox="1"/>
          <p:nvPr/>
        </p:nvSpPr>
        <p:spPr>
          <a:xfrm>
            <a:off x="865396" y="387778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Circuler dans les rangs. Choisir quelques élèves pour donner leurs réponses à la classe. </a:t>
            </a:r>
            <a:endParaRPr/>
          </a:p>
        </p:txBody>
      </p:sp>
      <p:pic>
        <p:nvPicPr>
          <p:cNvPr id="967" name="Google Shape;967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43899" y="104723"/>
            <a:ext cx="686915" cy="686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968" name="Google Shape;968;p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2451" y="2336962"/>
            <a:ext cx="6531006" cy="2377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969" name="Google Shape;969;p4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687509" y="2360437"/>
            <a:ext cx="2892287" cy="1916362"/>
          </a:xfrm>
          <a:prstGeom prst="rect">
            <a:avLst/>
          </a:prstGeom>
          <a:noFill/>
          <a:ln>
            <a:noFill/>
          </a:ln>
        </p:spPr>
      </p:pic>
      <p:sp>
        <p:nvSpPr>
          <p:cNvPr id="970" name="Google Shape;970;p43"/>
          <p:cNvSpPr/>
          <p:nvPr/>
        </p:nvSpPr>
        <p:spPr>
          <a:xfrm>
            <a:off x="484790" y="894886"/>
            <a:ext cx="8095006" cy="1338828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Choisissez la bonne réponse :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Salma et Jamila sont :         </a:t>
            </a:r>
            <a:r>
              <a:rPr b="1" lang="fr-FR" sz="1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a) 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voisines        </a:t>
            </a:r>
            <a:r>
              <a:rPr b="1" lang="fr-FR" sz="1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b)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cousines          </a:t>
            </a:r>
            <a:r>
              <a:rPr b="1" lang="fr-FR" sz="1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c) 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copines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1" name="Google Shape;971;p43"/>
          <p:cNvSpPr/>
          <p:nvPr/>
        </p:nvSpPr>
        <p:spPr>
          <a:xfrm>
            <a:off x="651387" y="1777438"/>
            <a:ext cx="178446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⇒  …………………..</a:t>
            </a:r>
            <a:endParaRPr b="1" sz="180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75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6" name="Google Shape;976;p44"/>
          <p:cNvSpPr txBox="1"/>
          <p:nvPr/>
        </p:nvSpPr>
        <p:spPr>
          <a:xfrm>
            <a:off x="865396" y="133420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Réponse attendue : </a:t>
            </a:r>
            <a:endParaRPr b="1" sz="1400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77" name="Google Shape;977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43899" y="104723"/>
            <a:ext cx="686915" cy="686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8" name="Google Shape;978;p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2724" y="1860257"/>
            <a:ext cx="6531006" cy="2377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979" name="Google Shape;979;p4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95069" y="1908397"/>
            <a:ext cx="2892287" cy="1916362"/>
          </a:xfrm>
          <a:prstGeom prst="rect">
            <a:avLst/>
          </a:prstGeom>
          <a:noFill/>
          <a:ln>
            <a:noFill/>
          </a:ln>
        </p:spPr>
      </p:pic>
      <p:sp>
        <p:nvSpPr>
          <p:cNvPr id="980" name="Google Shape;980;p44"/>
          <p:cNvSpPr/>
          <p:nvPr/>
        </p:nvSpPr>
        <p:spPr>
          <a:xfrm>
            <a:off x="777157" y="984217"/>
            <a:ext cx="694529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b="1" i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Salma et Jamila sont:         a) voisines        b) cousines          c) copines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1" name="Google Shape;981;p44"/>
          <p:cNvSpPr/>
          <p:nvPr/>
        </p:nvSpPr>
        <p:spPr>
          <a:xfrm>
            <a:off x="865396" y="1361324"/>
            <a:ext cx="150983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⇒  c) copines</a:t>
            </a:r>
            <a:endParaRPr b="1" sz="180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85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45"/>
          <p:cNvSpPr txBox="1"/>
          <p:nvPr/>
        </p:nvSpPr>
        <p:spPr>
          <a:xfrm>
            <a:off x="865396" y="80001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Lisez les phrases suivantes à haute voix. Faites attention à la ponctuation et aux mots avec « g », « j ».</a:t>
            </a:r>
            <a:endParaRPr/>
          </a:p>
        </p:txBody>
      </p:sp>
      <p:sp>
        <p:nvSpPr>
          <p:cNvPr id="987" name="Google Shape;987;p45"/>
          <p:cNvSpPr txBox="1"/>
          <p:nvPr/>
        </p:nvSpPr>
        <p:spPr>
          <a:xfrm>
            <a:off x="865396" y="387778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Corriger systématiquement les erreurs. Apporter un feedback immédiat.</a:t>
            </a:r>
            <a:endParaRPr/>
          </a:p>
        </p:txBody>
      </p:sp>
      <p:pic>
        <p:nvPicPr>
          <p:cNvPr id="988" name="Google Shape;988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43899" y="104723"/>
            <a:ext cx="686915" cy="686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989" name="Google Shape;989;p4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9364" y="1457656"/>
            <a:ext cx="6531006" cy="2377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0" name="Google Shape;990;p4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618597" y="1524132"/>
            <a:ext cx="2892287" cy="19163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4" name="Shape 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5" name="Google Shape;995;p46"/>
          <p:cNvSpPr txBox="1"/>
          <p:nvPr/>
        </p:nvSpPr>
        <p:spPr>
          <a:xfrm>
            <a:off x="0" y="2119903"/>
            <a:ext cx="9144000" cy="5890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3200"/>
              <a:buFont typeface="Calibri"/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Défi</a:t>
            </a:r>
            <a:endParaRPr b="0" i="0" sz="1800" u="none" cap="none" strike="noStrike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99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" name="Google Shape;1000;p47"/>
          <p:cNvSpPr/>
          <p:nvPr/>
        </p:nvSpPr>
        <p:spPr>
          <a:xfrm flipH="1" rot="-5400013">
            <a:off x="6384094" y="4102318"/>
            <a:ext cx="71396" cy="1826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1" name="Google Shape;1001;p47"/>
          <p:cNvSpPr txBox="1"/>
          <p:nvPr/>
        </p:nvSpPr>
        <p:spPr>
          <a:xfrm>
            <a:off x="865396" y="131838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Lisez rapidement ce virelangue. Articulez bien, sans vous arrêter. </a:t>
            </a:r>
            <a:endParaRPr/>
          </a:p>
        </p:txBody>
      </p:sp>
      <p:pic>
        <p:nvPicPr>
          <p:cNvPr descr="Lever la main - Icônes mains et gestes gratuites" id="1002" name="Google Shape;1002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67529" y="36518"/>
            <a:ext cx="526980" cy="526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3" name="Google Shape;1003;p4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9379" y="1744389"/>
            <a:ext cx="8989621" cy="1492485"/>
          </a:xfrm>
          <a:prstGeom prst="rect">
            <a:avLst/>
          </a:prstGeom>
          <a:noFill/>
          <a:ln>
            <a:noFill/>
          </a:ln>
        </p:spPr>
      </p:pic>
      <p:sp>
        <p:nvSpPr>
          <p:cNvPr id="1004" name="Google Shape;1004;p47"/>
          <p:cNvSpPr txBox="1"/>
          <p:nvPr/>
        </p:nvSpPr>
        <p:spPr>
          <a:xfrm>
            <a:off x="849112" y="439486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Désigner 5 élèves avancés pour lire ce virlangue.</a:t>
            </a:r>
            <a:endParaRPr i="1" sz="1400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08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générée" id="1009" name="Google Shape;1009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4109" y="889906"/>
            <a:ext cx="3363686" cy="336368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10" name="Google Shape;1010;p48"/>
          <p:cNvGrpSpPr/>
          <p:nvPr/>
        </p:nvGrpSpPr>
        <p:grpSpPr>
          <a:xfrm>
            <a:off x="3969445" y="1167578"/>
            <a:ext cx="4540783" cy="2783794"/>
            <a:chOff x="1715066" y="1103461"/>
            <a:chExt cx="5717724" cy="3124203"/>
          </a:xfrm>
        </p:grpSpPr>
        <p:sp>
          <p:nvSpPr>
            <p:cNvPr id="1011" name="Google Shape;1011;p48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 cmpd="sng" w="19050">
              <a:solidFill>
                <a:srgbClr val="A98FC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2" name="Google Shape;1012;p48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19050">
              <a:solidFill>
                <a:srgbClr val="A98FC3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13" name="Google Shape;1013;p48"/>
          <p:cNvSpPr txBox="1"/>
          <p:nvPr/>
        </p:nvSpPr>
        <p:spPr>
          <a:xfrm>
            <a:off x="4322182" y="1514729"/>
            <a:ext cx="3835300" cy="2177134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3600" u="none" cap="none" strike="noStrike">
                <a:solidFill>
                  <a:srgbClr val="A98FC3"/>
                </a:solidFill>
                <a:latin typeface="Calibri"/>
                <a:ea typeface="Calibri"/>
                <a:cs typeface="Calibri"/>
                <a:sym typeface="Calibri"/>
              </a:rPr>
              <a:t>Clôture de la séance</a:t>
            </a:r>
            <a:endParaRPr b="1" i="1" sz="2800">
              <a:solidFill>
                <a:srgbClr val="A98FC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A98FC3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A98FC3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 sz="3600">
              <a:solidFill>
                <a:srgbClr val="A98FC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4" name="Google Shape;1014;p48"/>
          <p:cNvSpPr/>
          <p:nvPr/>
        </p:nvSpPr>
        <p:spPr>
          <a:xfrm>
            <a:off x="6044979" y="2500335"/>
            <a:ext cx="389706" cy="389706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8" name="Shape 1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9" name="Google Shape;1019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sp>
        <p:nvSpPr>
          <p:cNvPr id="1020" name="Google Shape;1020;p49"/>
          <p:cNvSpPr txBox="1"/>
          <p:nvPr/>
        </p:nvSpPr>
        <p:spPr>
          <a:xfrm>
            <a:off x="865396" y="36143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C’est la fin de la séance. Qui peut me rappeler ce que nous avons appris aujourd’hui ? </a:t>
            </a:r>
            <a:endParaRPr/>
          </a:p>
        </p:txBody>
      </p:sp>
      <p:sp>
        <p:nvSpPr>
          <p:cNvPr id="1021" name="Google Shape;1021;p49"/>
          <p:cNvSpPr txBox="1"/>
          <p:nvPr/>
        </p:nvSpPr>
        <p:spPr>
          <a:xfrm>
            <a:off x="865396" y="387778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i="1" lang="fr-FR" sz="1400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Désigner quelques élèves pour répondre.</a:t>
            </a:r>
            <a:endParaRPr i="1" sz="1400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2" name="Google Shape;1022;p49"/>
          <p:cNvSpPr txBox="1"/>
          <p:nvPr/>
        </p:nvSpPr>
        <p:spPr>
          <a:xfrm>
            <a:off x="696037" y="2797355"/>
            <a:ext cx="7634702" cy="4288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 Nous avons aussi appris :</a:t>
            </a:r>
            <a:endParaRPr/>
          </a:p>
        </p:txBody>
      </p:sp>
      <p:sp>
        <p:nvSpPr>
          <p:cNvPr id="1023" name="Google Shape;1023;p49"/>
          <p:cNvSpPr txBox="1"/>
          <p:nvPr/>
        </p:nvSpPr>
        <p:spPr>
          <a:xfrm>
            <a:off x="696037" y="1076885"/>
            <a:ext cx="7634702" cy="4288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Aujourd’hui, nous avons appris :</a:t>
            </a:r>
            <a:endParaRPr/>
          </a:p>
        </p:txBody>
      </p:sp>
      <p:sp>
        <p:nvSpPr>
          <p:cNvPr id="1024" name="Google Shape;1024;p49"/>
          <p:cNvSpPr/>
          <p:nvPr/>
        </p:nvSpPr>
        <p:spPr>
          <a:xfrm>
            <a:off x="859249" y="1558362"/>
            <a:ext cx="7560357" cy="646331"/>
          </a:xfrm>
          <a:prstGeom prst="rect">
            <a:avLst/>
          </a:prstGeom>
          <a:solidFill>
            <a:srgbClr val="FAE2D5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7200" lvl="0" marL="45720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5" name="Google Shape;1025;p49"/>
          <p:cNvSpPr/>
          <p:nvPr/>
        </p:nvSpPr>
        <p:spPr>
          <a:xfrm>
            <a:off x="811747" y="3262088"/>
            <a:ext cx="7655359" cy="646331"/>
          </a:xfrm>
          <a:prstGeom prst="rect">
            <a:avLst/>
          </a:prstGeom>
          <a:solidFill>
            <a:srgbClr val="FAE2D5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4572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9" name="Shape 1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Google Shape;1030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sp>
        <p:nvSpPr>
          <p:cNvPr id="1031" name="Google Shape;1031;p50"/>
          <p:cNvSpPr txBox="1"/>
          <p:nvPr/>
        </p:nvSpPr>
        <p:spPr>
          <a:xfrm>
            <a:off x="865396" y="36143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Voici ce que nous avons appris aujourd’hui : </a:t>
            </a:r>
            <a:endParaRPr/>
          </a:p>
        </p:txBody>
      </p:sp>
      <p:sp>
        <p:nvSpPr>
          <p:cNvPr id="1032" name="Google Shape;1032;p50"/>
          <p:cNvSpPr txBox="1"/>
          <p:nvPr/>
        </p:nvSpPr>
        <p:spPr>
          <a:xfrm>
            <a:off x="4365173" y="802036"/>
            <a:ext cx="4655840" cy="11541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 Nous avons aussi appris à répondre à des questions pour identifier les relations entre les personnages.</a:t>
            </a:r>
            <a:endParaRPr/>
          </a:p>
        </p:txBody>
      </p:sp>
      <p:sp>
        <p:nvSpPr>
          <p:cNvPr id="1033" name="Google Shape;1033;p50"/>
          <p:cNvSpPr txBox="1"/>
          <p:nvPr/>
        </p:nvSpPr>
        <p:spPr>
          <a:xfrm>
            <a:off x="254892" y="802036"/>
            <a:ext cx="3704852" cy="800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Nous avons appris à lire les sons « g » et « j ».</a:t>
            </a:r>
            <a:endParaRPr/>
          </a:p>
        </p:txBody>
      </p:sp>
      <p:sp>
        <p:nvSpPr>
          <p:cNvPr id="1034" name="Google Shape;1034;p50"/>
          <p:cNvSpPr/>
          <p:nvPr/>
        </p:nvSpPr>
        <p:spPr>
          <a:xfrm>
            <a:off x="254892" y="1939097"/>
            <a:ext cx="3876997" cy="2677656"/>
          </a:xfrm>
          <a:prstGeom prst="rect">
            <a:avLst/>
          </a:prstGeom>
          <a:solidFill>
            <a:srgbClr val="FAE2D5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3FB2CB"/>
                </a:solidFill>
                <a:latin typeface="Calibri"/>
                <a:ea typeface="Calibri"/>
                <a:cs typeface="Calibri"/>
                <a:sym typeface="Calibri"/>
              </a:rPr>
              <a:t>« g » comme dans « gare ».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Quand 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</a:t>
            </a: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est suivi de </a:t>
            </a:r>
            <a:r>
              <a:rPr b="1" i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a, o, u</a:t>
            </a: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(ou d’une consonne).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Exemples 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i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galette, gomme, guitare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3FB2CB"/>
                </a:solidFill>
                <a:latin typeface="Calibri"/>
                <a:ea typeface="Calibri"/>
                <a:cs typeface="Calibri"/>
                <a:sym typeface="Calibri"/>
              </a:rPr>
              <a:t>« g » comme dans « gilet ».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Quand 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</a:t>
            </a: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est suivi de </a:t>
            </a:r>
            <a:r>
              <a:rPr b="1" i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e, i, y</a:t>
            </a: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Exemples : </a:t>
            </a:r>
            <a:r>
              <a:rPr i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geler, girafe, gymnastique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3FB2CB"/>
                </a:solidFill>
                <a:latin typeface="Calibri"/>
                <a:ea typeface="Calibri"/>
                <a:cs typeface="Calibri"/>
                <a:sym typeface="Calibri"/>
              </a:rPr>
              <a:t>«  j » comme dans « jour »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Exemples : </a:t>
            </a:r>
            <a:r>
              <a:rPr b="1" i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jupe, jardin, jambe, jeudi</a:t>
            </a: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5" name="Google Shape;1035;p50"/>
          <p:cNvSpPr/>
          <p:nvPr/>
        </p:nvSpPr>
        <p:spPr>
          <a:xfrm>
            <a:off x="4268468" y="1956198"/>
            <a:ext cx="4588645" cy="2862322"/>
          </a:xfrm>
          <a:prstGeom prst="rect">
            <a:avLst/>
          </a:prstGeom>
          <a:solidFill>
            <a:srgbClr val="FAE2D5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questions possibles: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Qui est … ?  </a:t>
            </a:r>
            <a:endParaRPr/>
          </a:p>
          <a:p>
            <a:pPr indent="0" lvl="1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🡺 C’est ….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Avec qui …. ?  </a:t>
            </a:r>
            <a:endParaRPr/>
          </a:p>
          <a:p>
            <a:pPr indent="0" lvl="1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🡺 Il/Elle est avec …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Quelle est sa relation avec … ? </a:t>
            </a:r>
            <a:endParaRPr/>
          </a:p>
          <a:p>
            <a:pPr indent="0" lvl="1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🡺 C’est son ami/son frère/Sa sœur…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Comment est cette relation ? </a:t>
            </a:r>
            <a:endParaRPr/>
          </a:p>
          <a:p>
            <a:pPr indent="0" lvl="1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🡺 Elle est affectueuse/amicale.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6"/>
          <p:cNvSpPr txBox="1"/>
          <p:nvPr/>
        </p:nvSpPr>
        <p:spPr>
          <a:xfrm>
            <a:off x="667487" y="252417"/>
            <a:ext cx="8125495" cy="4838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Orientations didactiques pour cette séance :</a:t>
            </a:r>
            <a:endParaRPr b="0" i="0" sz="1400" u="none" cap="none" strike="noStrike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554" name="Google Shape;554;p6"/>
          <p:cNvPicPr preferRelativeResize="0"/>
          <p:nvPr/>
        </p:nvPicPr>
        <p:blipFill rotWithShape="1">
          <a:blip r:embed="rId3">
            <a:alphaModFix/>
          </a:blip>
          <a:srcRect b="10678" l="0" r="0" t="11064"/>
          <a:stretch/>
        </p:blipFill>
        <p:spPr>
          <a:xfrm>
            <a:off x="139474" y="113199"/>
            <a:ext cx="479846" cy="563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9" name="Shape 10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0" name="Google Shape;1040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59315" y="1200516"/>
            <a:ext cx="3418169" cy="1233626"/>
          </a:xfrm>
          <a:prstGeom prst="rect">
            <a:avLst/>
          </a:prstGeom>
          <a:noFill/>
          <a:ln>
            <a:noFill/>
          </a:ln>
        </p:spPr>
      </p:pic>
      <p:sp>
        <p:nvSpPr>
          <p:cNvPr id="1041" name="Google Shape;1041;p51"/>
          <p:cNvSpPr txBox="1"/>
          <p:nvPr/>
        </p:nvSpPr>
        <p:spPr>
          <a:xfrm>
            <a:off x="611171" y="90305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40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N’oubliez pas de faire ces activités à la maison.</a:t>
            </a:r>
            <a:endParaRPr/>
          </a:p>
        </p:txBody>
      </p:sp>
      <p:sp>
        <p:nvSpPr>
          <p:cNvPr id="1042" name="Google Shape;1042;p51"/>
          <p:cNvSpPr txBox="1"/>
          <p:nvPr/>
        </p:nvSpPr>
        <p:spPr>
          <a:xfrm>
            <a:off x="728918" y="3078454"/>
            <a:ext cx="7941357" cy="810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514350" lvl="0" marL="5143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Entrainez-vous à lire à haute voix les phrases de la page 10 du livret.</a:t>
            </a:r>
            <a:endParaRPr/>
          </a:p>
          <a:p>
            <a:pPr indent="-514350" lvl="0" marL="514350" marR="0" rtl="0" algn="just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Entrainez-vous au défi proposé à la page 10 du livret.</a:t>
            </a:r>
            <a:endParaRPr/>
          </a:p>
        </p:txBody>
      </p:sp>
      <p:pic>
        <p:nvPicPr>
          <p:cNvPr descr="Image générée" id="1043" name="Google Shape;1043;p51"/>
          <p:cNvPicPr preferRelativeResize="0"/>
          <p:nvPr/>
        </p:nvPicPr>
        <p:blipFill rotWithShape="1">
          <a:blip r:embed="rId4">
            <a:alphaModFix/>
          </a:blip>
          <a:srcRect b="41629" l="3381" r="70997" t="42118"/>
          <a:stretch/>
        </p:blipFill>
        <p:spPr>
          <a:xfrm>
            <a:off x="8549264" y="67167"/>
            <a:ext cx="594736" cy="5658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7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8" name="Google Shape;1048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61641" y="1425814"/>
            <a:ext cx="2783680" cy="2783680"/>
          </a:xfrm>
          <a:prstGeom prst="rect">
            <a:avLst/>
          </a:prstGeom>
          <a:noFill/>
          <a:ln>
            <a:noFill/>
          </a:ln>
        </p:spPr>
      </p:pic>
      <p:sp>
        <p:nvSpPr>
          <p:cNvPr id="1049" name="Google Shape;1049;p52"/>
          <p:cNvSpPr txBox="1"/>
          <p:nvPr/>
        </p:nvSpPr>
        <p:spPr>
          <a:xfrm>
            <a:off x="761585" y="190821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400"/>
              <a:buFont typeface="Calibri"/>
              <a:buNone/>
            </a:pPr>
            <a:r>
              <a:rPr b="1" i="0" lang="fr-FR" sz="14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C’est la fin de notre séance. N’oubliez pas de réviser votre leçon et de terminer vos devoirs !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7"/>
          <p:cNvSpPr/>
          <p:nvPr/>
        </p:nvSpPr>
        <p:spPr>
          <a:xfrm>
            <a:off x="476783" y="139503"/>
            <a:ext cx="8483102" cy="452042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l’enseignant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560" name="Google Shape;560;p7"/>
          <p:cNvPicPr preferRelativeResize="0"/>
          <p:nvPr/>
        </p:nvPicPr>
        <p:blipFill rotWithShape="1">
          <a:blip r:embed="rId3">
            <a:alphaModFix/>
          </a:blip>
          <a:srcRect b="4644" l="4008" r="68628" t="77363"/>
          <a:stretch/>
        </p:blipFill>
        <p:spPr>
          <a:xfrm>
            <a:off x="301971" y="3827620"/>
            <a:ext cx="898071" cy="8858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générée" id="561" name="Google Shape;561;p7"/>
          <p:cNvPicPr preferRelativeResize="0"/>
          <p:nvPr/>
        </p:nvPicPr>
        <p:blipFill rotWithShape="1">
          <a:blip r:embed="rId4">
            <a:alphaModFix/>
          </a:blip>
          <a:srcRect b="60700" l="0" r="71115" t="23546"/>
          <a:stretch/>
        </p:blipFill>
        <p:spPr>
          <a:xfrm>
            <a:off x="281548" y="1438528"/>
            <a:ext cx="948012" cy="77560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générée" id="562" name="Google Shape;562;p7"/>
          <p:cNvPicPr preferRelativeResize="0"/>
          <p:nvPr/>
        </p:nvPicPr>
        <p:blipFill rotWithShape="1">
          <a:blip r:embed="rId3">
            <a:alphaModFix/>
          </a:blip>
          <a:srcRect b="41629" l="3381" r="70997" t="42118"/>
          <a:stretch/>
        </p:blipFill>
        <p:spPr>
          <a:xfrm>
            <a:off x="310721" y="2214135"/>
            <a:ext cx="840921" cy="800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générée" id="563" name="Google Shape;563;p7"/>
          <p:cNvPicPr preferRelativeResize="0"/>
          <p:nvPr/>
        </p:nvPicPr>
        <p:blipFill rotWithShape="1">
          <a:blip r:embed="rId5">
            <a:alphaModFix/>
          </a:blip>
          <a:srcRect b="24461" l="4961" r="71159" t="59121"/>
          <a:stretch/>
        </p:blipFill>
        <p:spPr>
          <a:xfrm>
            <a:off x="372072" y="2981578"/>
            <a:ext cx="783772" cy="808264"/>
          </a:xfrm>
          <a:prstGeom prst="rect">
            <a:avLst/>
          </a:prstGeom>
          <a:noFill/>
          <a:ln>
            <a:noFill/>
          </a:ln>
        </p:spPr>
      </p:pic>
      <p:sp>
        <p:nvSpPr>
          <p:cNvPr id="564" name="Google Shape;564;p7"/>
          <p:cNvSpPr txBox="1"/>
          <p:nvPr/>
        </p:nvSpPr>
        <p:spPr>
          <a:xfrm>
            <a:off x="1126669" y="899272"/>
            <a:ext cx="6830013" cy="300044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Pages réservées à l’enseignant.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5" name="Google Shape;565;p7"/>
          <p:cNvSpPr txBox="1"/>
          <p:nvPr/>
        </p:nvSpPr>
        <p:spPr>
          <a:xfrm>
            <a:off x="1126669" y="1643836"/>
            <a:ext cx="6830013" cy="300044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Consignes et explications données aux élèves (à dire à haute voix).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6" name="Google Shape;566;p7"/>
          <p:cNvSpPr txBox="1"/>
          <p:nvPr/>
        </p:nvSpPr>
        <p:spPr>
          <a:xfrm>
            <a:off x="1126669" y="2419443"/>
            <a:ext cx="6830013" cy="300044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Page dans le livret de l’élève.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7" name="Google Shape;567;p7"/>
          <p:cNvSpPr txBox="1"/>
          <p:nvPr/>
        </p:nvSpPr>
        <p:spPr>
          <a:xfrm>
            <a:off x="1126669" y="3293422"/>
            <a:ext cx="6830013" cy="300044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Activité prioritaire à réaliser en classe.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8" name="Google Shape;568;p7"/>
          <p:cNvSpPr txBox="1"/>
          <p:nvPr/>
        </p:nvSpPr>
        <p:spPr>
          <a:xfrm>
            <a:off x="1126669" y="4060085"/>
            <a:ext cx="6830013" cy="300044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Activité optionnelle à omettre en cas de manque de temps.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569" name="Google Shape;569;p7"/>
          <p:cNvPicPr preferRelativeResize="0"/>
          <p:nvPr/>
        </p:nvPicPr>
        <p:blipFill rotWithShape="1">
          <a:blip r:embed="rId6">
            <a:alphaModFix/>
          </a:blip>
          <a:srcRect b="10678" l="0" r="0" t="11064"/>
          <a:stretch/>
        </p:blipFill>
        <p:spPr>
          <a:xfrm>
            <a:off x="476783" y="644711"/>
            <a:ext cx="574350" cy="6742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573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8"/>
          <p:cNvSpPr txBox="1"/>
          <p:nvPr/>
        </p:nvSpPr>
        <p:spPr>
          <a:xfrm>
            <a:off x="1327397" y="1028171"/>
            <a:ext cx="7546637" cy="315433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600"/>
              <a:buFont typeface="Calibri"/>
              <a:buNone/>
            </a:pPr>
            <a:r>
              <a:rPr b="1" i="0" lang="fr-FR" sz="16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Contrat de classe</a:t>
            </a:r>
            <a:endParaRPr/>
          </a:p>
        </p:txBody>
      </p:sp>
      <p:sp>
        <p:nvSpPr>
          <p:cNvPr id="575" name="Google Shape;575;p8"/>
          <p:cNvSpPr txBox="1"/>
          <p:nvPr/>
        </p:nvSpPr>
        <p:spPr>
          <a:xfrm>
            <a:off x="1327397" y="2005876"/>
            <a:ext cx="7546637" cy="315433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600"/>
              <a:buFont typeface="Calibri"/>
              <a:buNone/>
            </a:pPr>
            <a:r>
              <a:rPr b="1" i="0" lang="fr-FR" sz="16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J’utilise l’ardoise pour répondre </a:t>
            </a:r>
            <a:endParaRPr/>
          </a:p>
        </p:txBody>
      </p:sp>
      <p:sp>
        <p:nvSpPr>
          <p:cNvPr id="576" name="Google Shape;576;p8"/>
          <p:cNvSpPr txBox="1"/>
          <p:nvPr/>
        </p:nvSpPr>
        <p:spPr>
          <a:xfrm>
            <a:off x="1327398" y="2983581"/>
            <a:ext cx="7546636" cy="315433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600"/>
              <a:buFont typeface="Calibri"/>
              <a:buNone/>
            </a:pPr>
            <a:r>
              <a:rPr b="1" i="0" lang="fr-FR" sz="16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Pratique autonome</a:t>
            </a:r>
            <a:endParaRPr/>
          </a:p>
        </p:txBody>
      </p:sp>
      <p:sp>
        <p:nvSpPr>
          <p:cNvPr id="577" name="Google Shape;577;p8"/>
          <p:cNvSpPr txBox="1"/>
          <p:nvPr/>
        </p:nvSpPr>
        <p:spPr>
          <a:xfrm>
            <a:off x="1327398" y="3961286"/>
            <a:ext cx="7546636" cy="315433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600"/>
              <a:buFont typeface="Calibri"/>
              <a:buNone/>
            </a:pPr>
            <a:r>
              <a:rPr b="1" i="0" lang="fr-FR" sz="16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Pratique guidée en binôme</a:t>
            </a:r>
            <a:endParaRPr/>
          </a:p>
        </p:txBody>
      </p:sp>
      <p:pic>
        <p:nvPicPr>
          <p:cNvPr id="578" name="Google Shape;578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4754" y="770434"/>
            <a:ext cx="743475" cy="7434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Dessin animé, clipart, Animation, illustration&#10;&#10;Description générée automatiquement" id="579" name="Google Shape;579;p8"/>
          <p:cNvPicPr preferRelativeResize="0"/>
          <p:nvPr/>
        </p:nvPicPr>
        <p:blipFill rotWithShape="1">
          <a:blip r:embed="rId4">
            <a:alphaModFix/>
          </a:blip>
          <a:srcRect b="23864" l="18242" r="18458" t="9344"/>
          <a:stretch/>
        </p:blipFill>
        <p:spPr>
          <a:xfrm>
            <a:off x="344753" y="1779647"/>
            <a:ext cx="743475" cy="78443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0" name="Google Shape;580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44754" y="2787358"/>
            <a:ext cx="743474" cy="743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81" name="Google Shape;581;p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44754" y="3761689"/>
            <a:ext cx="743474" cy="694102"/>
          </a:xfrm>
          <a:prstGeom prst="rect">
            <a:avLst/>
          </a:prstGeom>
          <a:noFill/>
          <a:ln>
            <a:noFill/>
          </a:ln>
        </p:spPr>
      </p:pic>
      <p:sp>
        <p:nvSpPr>
          <p:cNvPr id="582" name="Google Shape;582;p8"/>
          <p:cNvSpPr/>
          <p:nvPr/>
        </p:nvSpPr>
        <p:spPr>
          <a:xfrm>
            <a:off x="476783" y="139503"/>
            <a:ext cx="8483102" cy="452042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l’élève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7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9"/>
          <p:cNvSpPr/>
          <p:nvPr/>
        </p:nvSpPr>
        <p:spPr>
          <a:xfrm>
            <a:off x="1692956" y="1070383"/>
            <a:ext cx="5924251" cy="2745706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9" name="Google Shape;589;p9"/>
          <p:cNvSpPr/>
          <p:nvPr/>
        </p:nvSpPr>
        <p:spPr>
          <a:xfrm>
            <a:off x="1779973" y="2682197"/>
            <a:ext cx="296402" cy="296402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solidFill>
            <a:srgbClr val="44546A"/>
          </a:solidFill>
          <a:ln>
            <a:noFill/>
          </a:ln>
        </p:spPr>
        <p:txBody>
          <a:bodyPr anchorCtr="1" anchor="ctr" bIns="25700" lIns="51425" spcFirstLastPara="1" rIns="51425" wrap="square" tIns="2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1" i="0" lang="fr-FR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0" name="Google Shape;590;p9"/>
          <p:cNvSpPr/>
          <p:nvPr/>
        </p:nvSpPr>
        <p:spPr>
          <a:xfrm>
            <a:off x="1786179" y="3280741"/>
            <a:ext cx="296402" cy="296402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solidFill>
            <a:srgbClr val="44546A"/>
          </a:solidFill>
          <a:ln>
            <a:noFill/>
          </a:ln>
        </p:spPr>
        <p:txBody>
          <a:bodyPr anchorCtr="1" anchor="ctr" bIns="25700" lIns="51425" spcFirstLastPara="1" rIns="51425" wrap="square" tIns="2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1" i="0" lang="fr-FR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1" name="Google Shape;591;p9"/>
          <p:cNvSpPr/>
          <p:nvPr/>
        </p:nvSpPr>
        <p:spPr>
          <a:xfrm>
            <a:off x="1786179" y="2043187"/>
            <a:ext cx="296402" cy="296402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solidFill>
            <a:srgbClr val="44546A"/>
          </a:solidFill>
          <a:ln>
            <a:noFill/>
          </a:ln>
        </p:spPr>
        <p:txBody>
          <a:bodyPr anchorCtr="1" anchor="ctr" bIns="25700" lIns="51425" spcFirstLastPara="1" rIns="51425" wrap="square" tIns="2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1" i="0" lang="fr-FR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2" name="Google Shape;592;p9"/>
          <p:cNvSpPr/>
          <p:nvPr/>
        </p:nvSpPr>
        <p:spPr>
          <a:xfrm>
            <a:off x="1786179" y="1343070"/>
            <a:ext cx="296402" cy="296402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solidFill>
            <a:srgbClr val="44546A"/>
          </a:solidFill>
          <a:ln>
            <a:noFill/>
          </a:ln>
        </p:spPr>
        <p:txBody>
          <a:bodyPr anchorCtr="1" anchor="ctr" bIns="25700" lIns="51425" spcFirstLastPara="1" rIns="51425" wrap="square" tIns="2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1" i="0" lang="fr-FR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3" name="Google Shape;593;p9"/>
          <p:cNvSpPr/>
          <p:nvPr/>
        </p:nvSpPr>
        <p:spPr>
          <a:xfrm>
            <a:off x="2155890" y="1278651"/>
            <a:ext cx="4998302" cy="411004"/>
          </a:xfrm>
          <a:custGeom>
            <a:rect b="b" l="l" r="r" t="t"/>
            <a:pathLst>
              <a:path extrusionOk="0" h="120000" w="120000">
                <a:moveTo>
                  <a:pt x="0" y="20000"/>
                </a:moveTo>
                <a:lnTo>
                  <a:pt x="0" y="20000"/>
                </a:lnTo>
                <a:cubicBezTo>
                  <a:pt x="0" y="8954"/>
                  <a:pt x="736" y="0"/>
                  <a:pt x="1645" y="0"/>
                </a:cubicBezTo>
                <a:lnTo>
                  <a:pt x="118355" y="0"/>
                </a:lnTo>
                <a:cubicBezTo>
                  <a:pt x="118791" y="0"/>
                  <a:pt x="119210" y="2107"/>
                  <a:pt x="119518" y="5858"/>
                </a:cubicBezTo>
                <a:cubicBezTo>
                  <a:pt x="119827" y="9609"/>
                  <a:pt x="120000" y="14696"/>
                  <a:pt x="120000" y="20000"/>
                </a:cubicBezTo>
                <a:lnTo>
                  <a:pt x="120000" y="100000"/>
                </a:lnTo>
                <a:cubicBezTo>
                  <a:pt x="120000" y="111046"/>
                  <a:pt x="119264" y="120000"/>
                  <a:pt x="118355" y="120000"/>
                </a:cubicBezTo>
                <a:lnTo>
                  <a:pt x="1645" y="120000"/>
                </a:lnTo>
                <a:lnTo>
                  <a:pt x="1645" y="120000"/>
                </a:lnTo>
                <a:cubicBezTo>
                  <a:pt x="1209" y="120000"/>
                  <a:pt x="790" y="117893"/>
                  <a:pt x="482" y="114142"/>
                </a:cubicBezTo>
                <a:cubicBezTo>
                  <a:pt x="173" y="110391"/>
                  <a:pt x="0" y="105304"/>
                  <a:pt x="0" y="10000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1" i="0" sz="15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4" name="Google Shape;594;p9"/>
          <p:cNvSpPr txBox="1"/>
          <p:nvPr/>
        </p:nvSpPr>
        <p:spPr>
          <a:xfrm>
            <a:off x="2236973" y="1385526"/>
            <a:ext cx="2941798" cy="2309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Ouverture de la séance	 	</a:t>
            </a:r>
            <a:endParaRPr/>
          </a:p>
        </p:txBody>
      </p:sp>
      <p:sp>
        <p:nvSpPr>
          <p:cNvPr id="595" name="Google Shape;595;p9"/>
          <p:cNvSpPr/>
          <p:nvPr/>
        </p:nvSpPr>
        <p:spPr>
          <a:xfrm>
            <a:off x="2155890" y="1974554"/>
            <a:ext cx="4998302" cy="411004"/>
          </a:xfrm>
          <a:custGeom>
            <a:rect b="b" l="l" r="r" t="t"/>
            <a:pathLst>
              <a:path extrusionOk="0" h="120000" w="120000">
                <a:moveTo>
                  <a:pt x="0" y="20000"/>
                </a:moveTo>
                <a:lnTo>
                  <a:pt x="0" y="20000"/>
                </a:lnTo>
                <a:cubicBezTo>
                  <a:pt x="0" y="8954"/>
                  <a:pt x="736" y="0"/>
                  <a:pt x="1645" y="0"/>
                </a:cubicBezTo>
                <a:lnTo>
                  <a:pt x="118355" y="0"/>
                </a:lnTo>
                <a:cubicBezTo>
                  <a:pt x="118791" y="0"/>
                  <a:pt x="119210" y="2107"/>
                  <a:pt x="119518" y="5858"/>
                </a:cubicBezTo>
                <a:cubicBezTo>
                  <a:pt x="119827" y="9609"/>
                  <a:pt x="120000" y="14696"/>
                  <a:pt x="120000" y="20000"/>
                </a:cubicBezTo>
                <a:lnTo>
                  <a:pt x="120000" y="100000"/>
                </a:lnTo>
                <a:cubicBezTo>
                  <a:pt x="120000" y="111046"/>
                  <a:pt x="119264" y="120000"/>
                  <a:pt x="118355" y="120000"/>
                </a:cubicBezTo>
                <a:lnTo>
                  <a:pt x="1645" y="120000"/>
                </a:lnTo>
                <a:lnTo>
                  <a:pt x="1645" y="120000"/>
                </a:lnTo>
                <a:cubicBezTo>
                  <a:pt x="1209" y="120000"/>
                  <a:pt x="790" y="117893"/>
                  <a:pt x="482" y="114142"/>
                </a:cubicBezTo>
                <a:cubicBezTo>
                  <a:pt x="173" y="110391"/>
                  <a:pt x="0" y="105304"/>
                  <a:pt x="0" y="10000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1" i="0" sz="15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6" name="Google Shape;596;p9"/>
          <p:cNvSpPr/>
          <p:nvPr/>
        </p:nvSpPr>
        <p:spPr>
          <a:xfrm>
            <a:off x="2149856" y="2618929"/>
            <a:ext cx="4998302" cy="411004"/>
          </a:xfrm>
          <a:custGeom>
            <a:rect b="b" l="l" r="r" t="t"/>
            <a:pathLst>
              <a:path extrusionOk="0" h="120000" w="120000">
                <a:moveTo>
                  <a:pt x="0" y="20000"/>
                </a:moveTo>
                <a:lnTo>
                  <a:pt x="0" y="20000"/>
                </a:lnTo>
                <a:cubicBezTo>
                  <a:pt x="0" y="8954"/>
                  <a:pt x="736" y="0"/>
                  <a:pt x="1645" y="0"/>
                </a:cubicBezTo>
                <a:lnTo>
                  <a:pt x="118355" y="0"/>
                </a:lnTo>
                <a:cubicBezTo>
                  <a:pt x="118791" y="0"/>
                  <a:pt x="119210" y="2107"/>
                  <a:pt x="119518" y="5858"/>
                </a:cubicBezTo>
                <a:cubicBezTo>
                  <a:pt x="119827" y="9609"/>
                  <a:pt x="120000" y="14696"/>
                  <a:pt x="120000" y="20000"/>
                </a:cubicBezTo>
                <a:lnTo>
                  <a:pt x="120000" y="100000"/>
                </a:lnTo>
                <a:cubicBezTo>
                  <a:pt x="120000" y="111046"/>
                  <a:pt x="119264" y="120000"/>
                  <a:pt x="118355" y="120000"/>
                </a:cubicBezTo>
                <a:lnTo>
                  <a:pt x="1645" y="120000"/>
                </a:lnTo>
                <a:lnTo>
                  <a:pt x="1645" y="120000"/>
                </a:lnTo>
                <a:cubicBezTo>
                  <a:pt x="1209" y="120000"/>
                  <a:pt x="790" y="117893"/>
                  <a:pt x="482" y="114142"/>
                </a:cubicBezTo>
                <a:cubicBezTo>
                  <a:pt x="173" y="110391"/>
                  <a:pt x="0" y="105304"/>
                  <a:pt x="0" y="10000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1" i="0" sz="15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7" name="Google Shape;597;p9"/>
          <p:cNvSpPr/>
          <p:nvPr/>
        </p:nvSpPr>
        <p:spPr>
          <a:xfrm>
            <a:off x="6727002" y="2606780"/>
            <a:ext cx="389698" cy="389698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9525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8" name="Google Shape;598;p9"/>
          <p:cNvSpPr txBox="1"/>
          <p:nvPr/>
        </p:nvSpPr>
        <p:spPr>
          <a:xfrm>
            <a:off x="5912446" y="2623623"/>
            <a:ext cx="777898" cy="284698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400"/>
              <a:buFont typeface="Poppins ExtraBold"/>
              <a:buNone/>
            </a:pPr>
            <a:r>
              <a:rPr b="0" i="0" lang="fr-FR" sz="1400" u="none" cap="none" strike="noStrike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20 min</a:t>
            </a:r>
            <a:endParaRPr/>
          </a:p>
        </p:txBody>
      </p:sp>
      <p:sp>
        <p:nvSpPr>
          <p:cNvPr id="599" name="Google Shape;599;p9"/>
          <p:cNvSpPr/>
          <p:nvPr/>
        </p:nvSpPr>
        <p:spPr>
          <a:xfrm>
            <a:off x="6726221" y="3244843"/>
            <a:ext cx="389698" cy="389698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9525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0" name="Google Shape;600;p9"/>
          <p:cNvSpPr txBox="1"/>
          <p:nvPr/>
        </p:nvSpPr>
        <p:spPr>
          <a:xfrm>
            <a:off x="5912446" y="3272171"/>
            <a:ext cx="777898" cy="284698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400"/>
              <a:buFont typeface="Poppins ExtraBold"/>
              <a:buNone/>
            </a:pPr>
            <a:r>
              <a:rPr b="0" i="0" lang="fr-FR" sz="1400" u="none" cap="none" strike="noStrike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05 min</a:t>
            </a:r>
            <a:endParaRPr/>
          </a:p>
        </p:txBody>
      </p:sp>
      <p:sp>
        <p:nvSpPr>
          <p:cNvPr id="601" name="Google Shape;601;p9"/>
          <p:cNvSpPr txBox="1"/>
          <p:nvPr/>
        </p:nvSpPr>
        <p:spPr>
          <a:xfrm>
            <a:off x="5912446" y="1961104"/>
            <a:ext cx="777898" cy="284698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400"/>
              <a:buFont typeface="Poppins ExtraBold"/>
              <a:buNone/>
            </a:pPr>
            <a:r>
              <a:rPr b="0" i="0" lang="fr-FR" sz="1400" u="none" cap="none" strike="noStrike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25 min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2" name="Google Shape;602;p9"/>
          <p:cNvSpPr/>
          <p:nvPr/>
        </p:nvSpPr>
        <p:spPr>
          <a:xfrm>
            <a:off x="6727002" y="1974876"/>
            <a:ext cx="389698" cy="389698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9525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3" name="Google Shape;603;p9"/>
          <p:cNvSpPr txBox="1"/>
          <p:nvPr/>
        </p:nvSpPr>
        <p:spPr>
          <a:xfrm>
            <a:off x="5894021" y="1331823"/>
            <a:ext cx="777898" cy="284698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400"/>
              <a:buFont typeface="Poppins ExtraBold"/>
              <a:buNone/>
            </a:pPr>
            <a:r>
              <a:rPr b="0" i="0" lang="fr-FR" sz="1400" u="none" cap="none" strike="noStrike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05 min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4" name="Google Shape;604;p9"/>
          <p:cNvSpPr/>
          <p:nvPr/>
        </p:nvSpPr>
        <p:spPr>
          <a:xfrm>
            <a:off x="6729839" y="1297144"/>
            <a:ext cx="389698" cy="389698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9525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5" name="Google Shape;605;p9"/>
          <p:cNvSpPr txBox="1"/>
          <p:nvPr/>
        </p:nvSpPr>
        <p:spPr>
          <a:xfrm>
            <a:off x="2266732" y="3261009"/>
            <a:ext cx="2941798" cy="2931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Clôture de la séance</a:t>
            </a:r>
            <a:endParaRPr b="1" sz="15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6" name="Google Shape;606;p9"/>
          <p:cNvSpPr txBox="1"/>
          <p:nvPr/>
        </p:nvSpPr>
        <p:spPr>
          <a:xfrm>
            <a:off x="2222705" y="2646914"/>
            <a:ext cx="2941798" cy="2916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Compréhension de l’écrit</a:t>
            </a:r>
            <a:endParaRPr b="1" sz="15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7" name="Google Shape;607;p9"/>
          <p:cNvSpPr txBox="1"/>
          <p:nvPr/>
        </p:nvSpPr>
        <p:spPr>
          <a:xfrm>
            <a:off x="2222705" y="2004836"/>
            <a:ext cx="2148602" cy="2916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b="1" i="0" lang="fr-FR" sz="15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Lecture fluence</a:t>
            </a:r>
            <a:endParaRPr b="1" sz="15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8" name="Google Shape;608;p9"/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Structure de la séance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2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3" name="Google Shape;613;p10"/>
          <p:cNvGrpSpPr/>
          <p:nvPr/>
        </p:nvGrpSpPr>
        <p:grpSpPr>
          <a:xfrm>
            <a:off x="322662" y="957638"/>
            <a:ext cx="2840016" cy="2105602"/>
            <a:chOff x="2136532" y="1667303"/>
            <a:chExt cx="7127574" cy="5120358"/>
          </a:xfrm>
        </p:grpSpPr>
        <p:pic>
          <p:nvPicPr>
            <p:cNvPr id="614" name="Google Shape;614;p1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845293" y="1667303"/>
              <a:ext cx="4418813" cy="249145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15" name="Google Shape;615;p1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136532" y="1740877"/>
              <a:ext cx="5046784" cy="504678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16" name="Google Shape;616;p10"/>
          <p:cNvGrpSpPr/>
          <p:nvPr/>
        </p:nvGrpSpPr>
        <p:grpSpPr>
          <a:xfrm>
            <a:off x="3310728" y="763007"/>
            <a:ext cx="5260250" cy="2783794"/>
            <a:chOff x="1715066" y="1103461"/>
            <a:chExt cx="5717724" cy="3124203"/>
          </a:xfrm>
        </p:grpSpPr>
        <p:sp>
          <p:nvSpPr>
            <p:cNvPr id="617" name="Google Shape;617;p10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 cmpd="sng" w="9525">
              <a:solidFill>
                <a:srgbClr val="44546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" name="Google Shape;618;p10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44546A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19" name="Google Shape;619;p10"/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36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Ouverture de la séance</a:t>
            </a:r>
            <a:endParaRPr b="1" sz="36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 sz="3600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0" name="Google Shape;620;p10"/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3_Thèm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Thèm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Conception personnalisé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Thèm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Mehdi Alaoui</dc:creator>
</cp:coreProperties>
</file>