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5"/>
  </p:notesMasterIdLst>
  <p:handoutMasterIdLst>
    <p:handoutMasterId r:id="rId46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54" r:id="rId11"/>
    <p:sldId id="2147483559" r:id="rId12"/>
    <p:sldId id="2147483557" r:id="rId13"/>
    <p:sldId id="2134806567" r:id="rId14"/>
    <p:sldId id="2147483565" r:id="rId15"/>
    <p:sldId id="2134806558" r:id="rId16"/>
    <p:sldId id="2134806569" r:id="rId17"/>
    <p:sldId id="2134806564" r:id="rId18"/>
    <p:sldId id="2134806565" r:id="rId19"/>
    <p:sldId id="2134806568" r:id="rId20"/>
    <p:sldId id="2147483555" r:id="rId21"/>
    <p:sldId id="2134805878" r:id="rId22"/>
    <p:sldId id="2134806566" r:id="rId23"/>
    <p:sldId id="2134806101" r:id="rId24"/>
    <p:sldId id="2134806570" r:id="rId25"/>
    <p:sldId id="2147483566" r:id="rId26"/>
    <p:sldId id="2134806572" r:id="rId27"/>
    <p:sldId id="2134806573" r:id="rId28"/>
    <p:sldId id="2134806108" r:id="rId29"/>
    <p:sldId id="2147483562" r:id="rId30"/>
    <p:sldId id="2147483561" r:id="rId31"/>
    <p:sldId id="2134806574" r:id="rId32"/>
    <p:sldId id="2134806576" r:id="rId33"/>
    <p:sldId id="2134806577" r:id="rId34"/>
    <p:sldId id="2134806551" r:id="rId35"/>
    <p:sldId id="2134806578" r:id="rId36"/>
    <p:sldId id="2134806579" r:id="rId37"/>
    <p:sldId id="2134806088" r:id="rId38"/>
    <p:sldId id="2134806580" r:id="rId39"/>
    <p:sldId id="2134806581" r:id="rId40"/>
    <p:sldId id="2134806582" r:id="rId41"/>
    <p:sldId id="2134806536" r:id="rId42"/>
    <p:sldId id="2134806535" r:id="rId43"/>
    <p:sldId id="2134806584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>
            <p14:sldId id="2134806554"/>
            <p14:sldId id="2147483559"/>
            <p14:sldId id="2147483557"/>
          </p14:sldIdLst>
        </p14:section>
        <p14:section name="Activité rituelle" id="{79315A69-A635-48A2-B9BA-98FE67B817D4}">
          <p14:sldIdLst>
            <p14:sldId id="2134806567"/>
            <p14:sldId id="2147483565"/>
            <p14:sldId id="213480655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47483566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61"/>
            <p14:sldId id="2134806574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98960"/>
    <a:srgbClr val="ED45A5"/>
    <a:srgbClr val="5FADE4"/>
    <a:srgbClr val="DC94DE"/>
    <a:srgbClr val="EB926C"/>
    <a:srgbClr val="FCD3A2"/>
    <a:srgbClr val="1D6FA9"/>
    <a:srgbClr val="FF6565"/>
    <a:srgbClr val="B27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nombre et non pas sur sa valeur.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1881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49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8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3.png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10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Reconnaître et représenter une fraction graphiquement.</a:t>
            </a:r>
            <a:endParaRPr lang="fr-FR" sz="2133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0F122-411E-E685-19C2-B598A6E13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07D7305-3F8D-FEAF-D878-B6BA759B945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28953A2-D28F-B0A8-4990-640959CDFA0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Complète avec : « quart » ou « demi » :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7FF4D0E-2D17-D45C-37F2-25799ABE584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Participation" descr="Lever la main - Icônes mains et gestes gratuites">
            <a:extLst>
              <a:ext uri="{FF2B5EF4-FFF2-40B4-BE49-F238E27FC236}">
                <a16:creationId xmlns:a16="http://schemas.microsoft.com/office/drawing/2014/main" id="{B3C157F9-5CEC-63F7-3AC2-FBD3B38E1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74D27464-91E6-0748-B67C-2BD4A7D424E5}"/>
              </a:ext>
            </a:extLst>
          </p:cNvPr>
          <p:cNvSpPr txBox="1"/>
          <p:nvPr/>
        </p:nvSpPr>
        <p:spPr>
          <a:xfrm>
            <a:off x="1368082" y="5533612"/>
            <a:ext cx="4140000" cy="54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3100" b="1" dirty="0">
                <a:latin typeface="Calibri"/>
                <a:ea typeface="Calibri"/>
                <a:cs typeface="Calibri"/>
                <a:sym typeface="Calibri"/>
              </a:rPr>
              <a:t>Il est 12 heures et .........</a:t>
            </a:r>
            <a:endParaRPr sz="31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61870176-2EE6-9D4C-098A-17C6AC4A9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0320" y="2681579"/>
            <a:ext cx="2295525" cy="2276475"/>
          </a:xfrm>
          <a:prstGeom prst="rect">
            <a:avLst/>
          </a:prstGeom>
        </p:spPr>
      </p:pic>
      <p:sp>
        <p:nvSpPr>
          <p:cNvPr id="2" name="Google Shape;528;p39">
            <a:extLst>
              <a:ext uri="{FF2B5EF4-FFF2-40B4-BE49-F238E27FC236}">
                <a16:creationId xmlns:a16="http://schemas.microsoft.com/office/drawing/2014/main" id="{0C5C542D-B5DD-CA0E-D9BE-9E662AD2E6D1}"/>
              </a:ext>
            </a:extLst>
          </p:cNvPr>
          <p:cNvSpPr txBox="1"/>
          <p:nvPr/>
        </p:nvSpPr>
        <p:spPr>
          <a:xfrm>
            <a:off x="6668116" y="5533612"/>
            <a:ext cx="4140000" cy="54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3100" b="1" dirty="0">
                <a:ea typeface="Calibri"/>
                <a:cs typeface="Calibri"/>
                <a:sym typeface="Calibri"/>
              </a:rPr>
              <a:t>Il est 12 heures et .........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EC7AB2C-815E-4A62-9A39-CE13577761D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07865" y="2385400"/>
            <a:ext cx="2860433" cy="28604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06EE4FC-FA55-4036-BE03-9C7ECC26140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40698" y="2403316"/>
            <a:ext cx="2860904" cy="2830549"/>
          </a:xfrm>
          <a:prstGeom prst="rect">
            <a:avLst/>
          </a:prstGeom>
        </p:spPr>
      </p:pic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0844BD1E-53A3-490D-BD2D-FBE15B393715}"/>
              </a:ext>
            </a:extLst>
          </p:cNvPr>
          <p:cNvSpPr txBox="1"/>
          <p:nvPr/>
        </p:nvSpPr>
        <p:spPr>
          <a:xfrm>
            <a:off x="489294" y="1503282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Complète avec : « </a:t>
            </a:r>
            <a:r>
              <a:rPr lang="fr-FR" sz="28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quart</a:t>
            </a:r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» ou « </a:t>
            </a:r>
            <a:r>
              <a:rPr lang="fr-FR" sz="28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demi</a:t>
            </a:r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» :</a:t>
            </a:r>
          </a:p>
        </p:txBody>
      </p:sp>
    </p:spTree>
    <p:extLst>
      <p:ext uri="{BB962C8B-B14F-4D97-AF65-F5344CB8AC3E}">
        <p14:creationId xmlns:p14="http://schemas.microsoft.com/office/powerpoint/2010/main" val="390665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Ecoute">
            <a:extLst>
              <a:ext uri="{FF2B5EF4-FFF2-40B4-BE49-F238E27FC236}">
                <a16:creationId xmlns:a16="http://schemas.microsoft.com/office/drawing/2014/main" id="{D0F2B564-1F1D-83BD-A247-2CA5ED044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Google Shape;528;p39">
            <a:extLst>
              <a:ext uri="{FF2B5EF4-FFF2-40B4-BE49-F238E27FC236}">
                <a16:creationId xmlns:a16="http://schemas.microsoft.com/office/drawing/2014/main" id="{FBDB3580-EDF0-0511-38BA-1CCD40A0BF15}"/>
              </a:ext>
            </a:extLst>
          </p:cNvPr>
          <p:cNvSpPr txBox="1"/>
          <p:nvPr/>
        </p:nvSpPr>
        <p:spPr>
          <a:xfrm>
            <a:off x="657397" y="1605914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Complète avec : « </a:t>
            </a:r>
            <a:r>
              <a:rPr lang="fr-FR" sz="28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quart</a:t>
            </a:r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» ou « </a:t>
            </a:r>
            <a:r>
              <a:rPr lang="fr-FR" sz="28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demi</a:t>
            </a:r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» :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48C8336A-DBC7-6226-6238-2D63CDC6C907}"/>
              </a:ext>
            </a:extLst>
          </p:cNvPr>
          <p:cNvSpPr txBox="1"/>
          <p:nvPr/>
        </p:nvSpPr>
        <p:spPr>
          <a:xfrm>
            <a:off x="1383884" y="5533612"/>
            <a:ext cx="4140000" cy="54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3100" b="1" dirty="0">
                <a:latin typeface="Calibri"/>
                <a:ea typeface="Calibri"/>
                <a:cs typeface="Calibri"/>
                <a:sym typeface="Calibri"/>
              </a:rPr>
              <a:t>Il est 12 heures et </a:t>
            </a:r>
            <a:r>
              <a:rPr lang="fr-FR" sz="3100" b="1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demi</a:t>
            </a:r>
            <a:endParaRPr sz="3100" b="1" dirty="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45D3688D-B746-0572-D1A9-8559B54CFC13}"/>
              </a:ext>
            </a:extLst>
          </p:cNvPr>
          <p:cNvSpPr txBox="1"/>
          <p:nvPr/>
        </p:nvSpPr>
        <p:spPr>
          <a:xfrm>
            <a:off x="6668116" y="5533612"/>
            <a:ext cx="4140000" cy="54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3100" b="1" dirty="0">
                <a:ea typeface="Calibri"/>
                <a:cs typeface="Calibri"/>
                <a:sym typeface="Calibri"/>
              </a:rPr>
              <a:t>Il est 12 heures et </a:t>
            </a:r>
            <a:r>
              <a:rPr lang="fr-FR" sz="31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quart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BACE831-A6F3-48CD-8DC9-9D1E3AF18D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56752" y="2376635"/>
            <a:ext cx="2860433" cy="28604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A7BC291-E60F-49B4-8B16-B62590CCF52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44286" y="2347903"/>
            <a:ext cx="2860904" cy="2830549"/>
          </a:xfrm>
          <a:prstGeom prst="rect">
            <a:avLst/>
          </a:prstGeom>
        </p:spPr>
      </p:pic>
      <p:sp>
        <p:nvSpPr>
          <p:cNvPr id="15" name="Freeform: Shape 80">
            <a:extLst>
              <a:ext uri="{FF2B5EF4-FFF2-40B4-BE49-F238E27FC236}">
                <a16:creationId xmlns:a16="http://schemas.microsoft.com/office/drawing/2014/main" id="{F596E4D1-8219-443E-91E3-18771E815D69}"/>
              </a:ext>
            </a:extLst>
          </p:cNvPr>
          <p:cNvSpPr/>
          <p:nvPr/>
        </p:nvSpPr>
        <p:spPr>
          <a:xfrm>
            <a:off x="8574738" y="2460572"/>
            <a:ext cx="1330530" cy="1346280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900000 h 900000"/>
              <a:gd name="connsiteX2" fmla="*/ 0 w 900000"/>
              <a:gd name="connsiteY2" fmla="*/ 90000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0000" h="900000">
                <a:moveTo>
                  <a:pt x="0" y="0"/>
                </a:moveTo>
                <a:cubicBezTo>
                  <a:pt x="497056" y="0"/>
                  <a:pt x="900000" y="402944"/>
                  <a:pt x="900000" y="900000"/>
                </a:cubicBezTo>
                <a:lnTo>
                  <a:pt x="0" y="90000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Freeform: Shape 19">
            <a:extLst>
              <a:ext uri="{FF2B5EF4-FFF2-40B4-BE49-F238E27FC236}">
                <a16:creationId xmlns:a16="http://schemas.microsoft.com/office/drawing/2014/main" id="{1DD0FEB8-CB3E-497F-A873-0116039EF1E2}"/>
              </a:ext>
            </a:extLst>
          </p:cNvPr>
          <p:cNvSpPr/>
          <p:nvPr/>
        </p:nvSpPr>
        <p:spPr>
          <a:xfrm>
            <a:off x="3386969" y="2529320"/>
            <a:ext cx="1268031" cy="2555064"/>
          </a:xfrm>
          <a:custGeom>
            <a:avLst/>
            <a:gdLst>
              <a:gd name="connsiteX0" fmla="*/ 0 w 900000"/>
              <a:gd name="connsiteY0" fmla="*/ 0 h 1800000"/>
              <a:gd name="connsiteX1" fmla="*/ 900000 w 900000"/>
              <a:gd name="connsiteY1" fmla="*/ 900000 h 1800000"/>
              <a:gd name="connsiteX2" fmla="*/ 0 w 900000"/>
              <a:gd name="connsiteY2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0000" h="1800000">
                <a:moveTo>
                  <a:pt x="0" y="0"/>
                </a:moveTo>
                <a:cubicBezTo>
                  <a:pt x="497056" y="0"/>
                  <a:pt x="900000" y="402944"/>
                  <a:pt x="900000" y="900000"/>
                </a:cubicBezTo>
                <a:cubicBezTo>
                  <a:pt x="900000" y="1397056"/>
                  <a:pt x="497056" y="1800000"/>
                  <a:pt x="0" y="1800000"/>
                </a:cubicBezTo>
                <a:close/>
              </a:path>
            </a:pathLst>
          </a:custGeom>
          <a:solidFill>
            <a:srgbClr val="FF6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584125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Représentation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835032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kern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</a:rPr>
                        <a:t>كسر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بسط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مقام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Représentation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تمثيل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37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Quel type de nombre permet d’exprimer le nombre de parts mangées par chaque enfant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articipation" descr="Lever la main - Icônes mains et gestes gratuites">
            <a:extLst>
              <a:ext uri="{FF2B5EF4-FFF2-40B4-BE49-F238E27FC236}">
                <a16:creationId xmlns:a16="http://schemas.microsoft.com/office/drawing/2014/main" id="{D8954E3F-C0D6-9ED3-03C0-676C6B3B6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7792D44-B7E4-A084-3580-606BF4A78E1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1" name="ZoneTexte 4">
            <a:extLst>
              <a:ext uri="{FF2B5EF4-FFF2-40B4-BE49-F238E27FC236}">
                <a16:creationId xmlns:a16="http://schemas.microsoft.com/office/drawing/2014/main" id="{E4FA0099-ED73-A8B7-EA42-B103B18C9D1C}"/>
              </a:ext>
            </a:extLst>
          </p:cNvPr>
          <p:cNvSpPr txBox="1"/>
          <p:nvPr/>
        </p:nvSpPr>
        <p:spPr>
          <a:xfrm flipH="1">
            <a:off x="165785" y="1045571"/>
            <a:ext cx="118604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Quel type de nombre permet d’exprimer le nombre de parts </a:t>
            </a:r>
            <a:b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mangées par chaque enfant ?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1AA6628-5E5E-858E-D8FD-89F22BC48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83830" y="2067349"/>
            <a:ext cx="2717501" cy="407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rtage de pizza en plein air">
            <a:extLst>
              <a:ext uri="{FF2B5EF4-FFF2-40B4-BE49-F238E27FC236}">
                <a16:creationId xmlns:a16="http://schemas.microsoft.com/office/drawing/2014/main" id="{F07F3AD8-F228-447C-A4FD-7D9608065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16" y="2164951"/>
            <a:ext cx="6404209" cy="426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Reconnaître et représenter une fraction graphiquement.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4415FDE-B87F-334A-9A80-C6E7F72ED4FC}"/>
              </a:ext>
            </a:extLst>
          </p:cNvPr>
          <p:cNvGrpSpPr/>
          <p:nvPr/>
        </p:nvGrpSpPr>
        <p:grpSpPr>
          <a:xfrm>
            <a:off x="6848116" y="4522504"/>
            <a:ext cx="3600000" cy="1260000"/>
            <a:chOff x="7955279" y="4339624"/>
            <a:chExt cx="3600000" cy="1260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A0218C-43F1-4AC7-48EF-075EF44A8CCC}"/>
                </a:ext>
              </a:extLst>
            </p:cNvPr>
            <p:cNvSpPr/>
            <p:nvPr/>
          </p:nvSpPr>
          <p:spPr>
            <a:xfrm>
              <a:off x="7955279" y="4339624"/>
              <a:ext cx="3600000" cy="126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C654FE8-6A66-3905-94C1-492F0CF54F0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34916" y="4429624"/>
              <a:ext cx="2840726" cy="1080000"/>
              <a:chOff x="329248" y="4695222"/>
              <a:chExt cx="4133850" cy="1571625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86381B87-80FB-8E60-012F-DE9237C70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9248" y="4695222"/>
                <a:ext cx="4133850" cy="1571625"/>
              </a:xfrm>
              <a:prstGeom prst="rect">
                <a:avLst/>
              </a:prstGeom>
            </p:spPr>
          </p:pic>
          <p:sp>
            <p:nvSpPr>
              <p:cNvPr id="21" name="TextBox 14">
                <a:extLst>
                  <a:ext uri="{FF2B5EF4-FFF2-40B4-BE49-F238E27FC236}">
                    <a16:creationId xmlns:a16="http://schemas.microsoft.com/office/drawing/2014/main" id="{34757DCA-3FAE-17BC-3BC2-4A8F5D34C526}"/>
                  </a:ext>
                </a:extLst>
              </p:cNvPr>
              <p:cNvSpPr txBox="1"/>
              <p:nvPr/>
            </p:nvSpPr>
            <p:spPr>
              <a:xfrm>
                <a:off x="3250238" y="4763372"/>
                <a:ext cx="62653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fr-FR" sz="3600" b="1" dirty="0">
                    <a:solidFill>
                      <a:srgbClr val="24408E"/>
                    </a:solidFill>
                  </a:rPr>
                  <a:t>?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22D12C-D064-9942-0F7D-DBF7D35302DD}"/>
              </a:ext>
            </a:extLst>
          </p:cNvPr>
          <p:cNvGrpSpPr/>
          <p:nvPr/>
        </p:nvGrpSpPr>
        <p:grpSpPr>
          <a:xfrm>
            <a:off x="1728082" y="4522504"/>
            <a:ext cx="3600000" cy="1260000"/>
            <a:chOff x="822394" y="4522504"/>
            <a:chExt cx="3600000" cy="1260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69C2DFD-2C1A-383C-6DDA-9B7C062D79D9}"/>
                </a:ext>
              </a:extLst>
            </p:cNvPr>
            <p:cNvSpPr/>
            <p:nvPr/>
          </p:nvSpPr>
          <p:spPr>
            <a:xfrm>
              <a:off x="822394" y="4522504"/>
              <a:ext cx="3600000" cy="126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8D3D280-738F-4511-B9A3-BFA9D8B61C4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72591" y="4612504"/>
              <a:ext cx="3299606" cy="1080000"/>
              <a:chOff x="2349831" y="1026404"/>
              <a:chExt cx="4181475" cy="1368646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C963F78D-9AFB-5E42-E161-117901C72B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49831" y="1042500"/>
                <a:ext cx="4181475" cy="1352550"/>
              </a:xfrm>
              <a:prstGeom prst="rect">
                <a:avLst/>
              </a:prstGeom>
            </p:spPr>
          </p:pic>
          <p:sp>
            <p:nvSpPr>
              <p:cNvPr id="6" name="TextBox 14">
                <a:extLst>
                  <a:ext uri="{FF2B5EF4-FFF2-40B4-BE49-F238E27FC236}">
                    <a16:creationId xmlns:a16="http://schemas.microsoft.com/office/drawing/2014/main" id="{6E925580-34C3-D439-0787-AE7F0D1EF0C9}"/>
                  </a:ext>
                </a:extLst>
              </p:cNvPr>
              <p:cNvSpPr txBox="1"/>
              <p:nvPr/>
            </p:nvSpPr>
            <p:spPr>
              <a:xfrm>
                <a:off x="4526884" y="1026404"/>
                <a:ext cx="62653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fr-FR" sz="3600" b="1" dirty="0">
                    <a:solidFill>
                      <a:srgbClr val="24408E"/>
                    </a:solidFill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DEED6E-1AD8-AF9D-DB2B-FDA7841B6B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4" t="21404"/>
          <a:stretch>
            <a:fillRect/>
          </a:stretch>
        </p:blipFill>
        <p:spPr>
          <a:xfrm>
            <a:off x="448055" y="2816352"/>
            <a:ext cx="11496295" cy="168385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0832DE-EA51-E018-F904-8B5C7563C278}"/>
              </a:ext>
            </a:extLst>
          </p:cNvPr>
          <p:cNvGrpSpPr/>
          <p:nvPr/>
        </p:nvGrpSpPr>
        <p:grpSpPr>
          <a:xfrm>
            <a:off x="4215161" y="2642838"/>
            <a:ext cx="7729190" cy="1853747"/>
            <a:chOff x="3927475" y="2402882"/>
            <a:chExt cx="7435880" cy="209370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E77EE58-54DC-AAF1-63E7-B8027B5E4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27475" y="2698157"/>
              <a:ext cx="7349607" cy="17984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B78CBE3-601B-264B-DF8F-AD957A037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91941" y="2402882"/>
              <a:ext cx="3171414" cy="590550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82521830-AEED-9CE7-9C2E-C7D630A456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8888"/>
          <a:stretch>
            <a:fillRect/>
          </a:stretch>
        </p:blipFill>
        <p:spPr>
          <a:xfrm>
            <a:off x="247649" y="1745697"/>
            <a:ext cx="11696702" cy="4522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3082B31-67D8-0625-17F3-081A86297E8A}"/>
              </a:ext>
            </a:extLst>
          </p:cNvPr>
          <p:cNvSpPr/>
          <p:nvPr/>
        </p:nvSpPr>
        <p:spPr>
          <a:xfrm>
            <a:off x="3286801" y="3749040"/>
            <a:ext cx="252000" cy="348398"/>
          </a:xfrm>
          <a:prstGeom prst="rect">
            <a:avLst/>
          </a:prstGeom>
          <a:solidFill>
            <a:srgbClr val="DC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....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6AC625-44C7-BC68-61EA-943AC5769B79}"/>
              </a:ext>
            </a:extLst>
          </p:cNvPr>
          <p:cNvSpPr/>
          <p:nvPr/>
        </p:nvSpPr>
        <p:spPr>
          <a:xfrm>
            <a:off x="3580006" y="4089324"/>
            <a:ext cx="252000" cy="348398"/>
          </a:xfrm>
          <a:prstGeom prst="rect">
            <a:avLst/>
          </a:prstGeom>
          <a:solidFill>
            <a:srgbClr val="DC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17B2301B-4AC2-CC8C-B2D5-8FD3CAED1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ADC63B-C794-A405-A357-24F6FDE42D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6" t="26174"/>
          <a:stretch>
            <a:fillRect/>
          </a:stretch>
        </p:blipFill>
        <p:spPr>
          <a:xfrm>
            <a:off x="557783" y="3039735"/>
            <a:ext cx="11287469" cy="12466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3AE69B-A655-DAD2-6D44-44EDCBAD1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732" y="2882927"/>
            <a:ext cx="5154520" cy="16110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4847E2-5A09-ADEC-FA63-6CBCBDAFAF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2596"/>
          <a:stretch>
            <a:fillRect/>
          </a:stretch>
        </p:blipFill>
        <p:spPr>
          <a:xfrm>
            <a:off x="346748" y="1777439"/>
            <a:ext cx="11498505" cy="4627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05E64D-B170-FDB3-2D30-4300D19B709B}"/>
              </a:ext>
            </a:extLst>
          </p:cNvPr>
          <p:cNvSpPr/>
          <p:nvPr/>
        </p:nvSpPr>
        <p:spPr>
          <a:xfrm>
            <a:off x="2263546" y="3792584"/>
            <a:ext cx="252000" cy="348398"/>
          </a:xfrm>
          <a:prstGeom prst="rect">
            <a:avLst/>
          </a:prstGeom>
          <a:solidFill>
            <a:srgbClr val="DC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....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0F31BD-A6C8-C8F0-CA41-5F9502030683}"/>
              </a:ext>
            </a:extLst>
          </p:cNvPr>
          <p:cNvSpPr/>
          <p:nvPr/>
        </p:nvSpPr>
        <p:spPr>
          <a:xfrm>
            <a:off x="4745489" y="3770812"/>
            <a:ext cx="252000" cy="348398"/>
          </a:xfrm>
          <a:prstGeom prst="rect">
            <a:avLst/>
          </a:prstGeom>
          <a:solidFill>
            <a:srgbClr val="DC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C2106-178C-1F76-3DBE-A62BE7CCF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B25255F0-6C17-18E8-FA4E-E164C0EAFE3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F79F7861-0894-0571-5627-581B39C4AA8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273A3FD-4979-E4E2-BE75-9E9BF45B0D1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3BD7EAE5-48A7-E76B-5D12-857E83338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FCF738-9660-F1EF-653B-B2F75EF367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17" t="15839"/>
          <a:stretch>
            <a:fillRect/>
          </a:stretch>
        </p:blipFill>
        <p:spPr>
          <a:xfrm>
            <a:off x="530351" y="2496312"/>
            <a:ext cx="11413999" cy="22978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2E25BA-572D-DD25-24D3-0EF1B5B2C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799" y="2452580"/>
            <a:ext cx="5359401" cy="23893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8F6DBD-1CF1-ACDF-DA9E-3D279F6FC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1965"/>
          <a:stretch>
            <a:fillRect/>
          </a:stretch>
        </p:blipFill>
        <p:spPr>
          <a:xfrm>
            <a:off x="247649" y="1382104"/>
            <a:ext cx="11696702" cy="49241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8E8846B-C84D-1BC0-0C2E-2C568D5093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2862643" y="2783787"/>
            <a:ext cx="1471613" cy="147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3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92FD30-8D3A-957C-8363-49ACEECB0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912" y="1006482"/>
            <a:ext cx="9378176" cy="568031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F1D9194-DC38-375C-215F-F101255F355E}"/>
              </a:ext>
            </a:extLst>
          </p:cNvPr>
          <p:cNvSpPr/>
          <p:nvPr/>
        </p:nvSpPr>
        <p:spPr>
          <a:xfrm>
            <a:off x="6756996" y="2104922"/>
            <a:ext cx="468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cs typeface="Calibri"/>
              </a:rPr>
              <a:t>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2628A4-1161-7CA6-1B10-606DDC4B249B}"/>
              </a:ext>
            </a:extLst>
          </p:cNvPr>
          <p:cNvSpPr/>
          <p:nvPr/>
        </p:nvSpPr>
        <p:spPr>
          <a:xfrm>
            <a:off x="6995756" y="2367366"/>
            <a:ext cx="468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cs typeface="Calibri"/>
              </a:rPr>
              <a:t>7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8B5B07-E07E-0653-9F8C-DF69AB573BE5}"/>
              </a:ext>
            </a:extLst>
          </p:cNvPr>
          <p:cNvSpPr/>
          <p:nvPr/>
        </p:nvSpPr>
        <p:spPr>
          <a:xfrm>
            <a:off x="9897750" y="1593702"/>
            <a:ext cx="468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cs typeface="Calibri"/>
              </a:rPr>
              <a:t>15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4F6F5B5-0E5B-86B0-F130-7192AEFCA71A}"/>
              </a:ext>
            </a:extLst>
          </p:cNvPr>
          <p:cNvSpPr/>
          <p:nvPr/>
        </p:nvSpPr>
        <p:spPr>
          <a:xfrm>
            <a:off x="9890140" y="1860542"/>
            <a:ext cx="468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cs typeface="Calibri"/>
              </a:rPr>
              <a:t>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F1DBEE-90E6-E748-0299-323E18F6B6AB}"/>
              </a:ext>
            </a:extLst>
          </p:cNvPr>
          <p:cNvSpPr/>
          <p:nvPr/>
        </p:nvSpPr>
        <p:spPr>
          <a:xfrm>
            <a:off x="7373874" y="3934530"/>
            <a:ext cx="468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cs typeface="Calibri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115498-9F3F-1B39-92FB-DE802114C427}"/>
              </a:ext>
            </a:extLst>
          </p:cNvPr>
          <p:cNvSpPr/>
          <p:nvPr/>
        </p:nvSpPr>
        <p:spPr>
          <a:xfrm>
            <a:off x="9315450" y="3940687"/>
            <a:ext cx="468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/>
                <a:cs typeface="Calibri"/>
              </a:rPr>
              <a:t>6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54E987A-7C4C-0584-230C-A88684328CF4}"/>
              </a:ext>
            </a:extLst>
          </p:cNvPr>
          <p:cNvGrpSpPr/>
          <p:nvPr/>
        </p:nvGrpSpPr>
        <p:grpSpPr>
          <a:xfrm>
            <a:off x="8016463" y="5056855"/>
            <a:ext cx="1149727" cy="1149727"/>
            <a:chOff x="8016463" y="5056855"/>
            <a:chExt cx="1149727" cy="1149727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8FA2B22-041A-3E28-B655-3B2A85F90C70}"/>
                </a:ext>
              </a:extLst>
            </p:cNvPr>
            <p:cNvSpPr/>
            <p:nvPr/>
          </p:nvSpPr>
          <p:spPr>
            <a:xfrm>
              <a:off x="8016463" y="5056855"/>
              <a:ext cx="574863" cy="574863"/>
            </a:xfrm>
            <a:custGeom>
              <a:avLst/>
              <a:gdLst>
                <a:gd name="connsiteX0" fmla="*/ 574864 w 574863"/>
                <a:gd name="connsiteY0" fmla="*/ 0 h 574863"/>
                <a:gd name="connsiteX1" fmla="*/ 574864 w 574863"/>
                <a:gd name="connsiteY1" fmla="*/ 574864 h 574863"/>
                <a:gd name="connsiteX2" fmla="*/ 0 w 574863"/>
                <a:gd name="connsiteY2" fmla="*/ 574864 h 574863"/>
                <a:gd name="connsiteX3" fmla="*/ 574864 w 574863"/>
                <a:gd name="connsiteY3" fmla="*/ 0 h 574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63" h="574863">
                  <a:moveTo>
                    <a:pt x="574864" y="0"/>
                  </a:moveTo>
                  <a:lnTo>
                    <a:pt x="574864" y="574864"/>
                  </a:lnTo>
                  <a:lnTo>
                    <a:pt x="0" y="574864"/>
                  </a:lnTo>
                  <a:cubicBezTo>
                    <a:pt x="0" y="257309"/>
                    <a:pt x="257424" y="0"/>
                    <a:pt x="574864" y="0"/>
                  </a:cubicBezTo>
                  <a:close/>
                </a:path>
              </a:pathLst>
            </a:custGeom>
            <a:solidFill>
              <a:srgbClr val="C00000"/>
            </a:solidFill>
            <a:ln w="11411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240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E486B47-2974-9C34-562B-D6979CD0B7F6}"/>
                </a:ext>
              </a:extLst>
            </p:cNvPr>
            <p:cNvSpPr/>
            <p:nvPr/>
          </p:nvSpPr>
          <p:spPr>
            <a:xfrm>
              <a:off x="8016463" y="5631719"/>
              <a:ext cx="574863" cy="574863"/>
            </a:xfrm>
            <a:custGeom>
              <a:avLst/>
              <a:gdLst>
                <a:gd name="connsiteX0" fmla="*/ 574864 w 574863"/>
                <a:gd name="connsiteY0" fmla="*/ 0 h 574863"/>
                <a:gd name="connsiteX1" fmla="*/ 574864 w 574863"/>
                <a:gd name="connsiteY1" fmla="*/ 574864 h 574863"/>
                <a:gd name="connsiteX2" fmla="*/ 0 w 574863"/>
                <a:gd name="connsiteY2" fmla="*/ 0 h 574863"/>
                <a:gd name="connsiteX3" fmla="*/ 574864 w 574863"/>
                <a:gd name="connsiteY3" fmla="*/ 0 h 574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63" h="574863">
                  <a:moveTo>
                    <a:pt x="574864" y="0"/>
                  </a:moveTo>
                  <a:lnTo>
                    <a:pt x="574864" y="574864"/>
                  </a:lnTo>
                  <a:cubicBezTo>
                    <a:pt x="257424" y="574864"/>
                    <a:pt x="0" y="317440"/>
                    <a:pt x="0" y="0"/>
                  </a:cubicBezTo>
                  <a:lnTo>
                    <a:pt x="574864" y="0"/>
                  </a:lnTo>
                  <a:close/>
                </a:path>
              </a:pathLst>
            </a:custGeom>
            <a:solidFill>
              <a:srgbClr val="C00000"/>
            </a:solidFill>
            <a:ln w="11411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24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F49FCD4-5C00-B1F8-2A19-D8781B32C7C5}"/>
                </a:ext>
              </a:extLst>
            </p:cNvPr>
            <p:cNvSpPr/>
            <p:nvPr/>
          </p:nvSpPr>
          <p:spPr>
            <a:xfrm>
              <a:off x="8591327" y="5631719"/>
              <a:ext cx="574863" cy="574863"/>
            </a:xfrm>
            <a:custGeom>
              <a:avLst/>
              <a:gdLst>
                <a:gd name="connsiteX0" fmla="*/ 574864 w 574863"/>
                <a:gd name="connsiteY0" fmla="*/ 0 h 574863"/>
                <a:gd name="connsiteX1" fmla="*/ 0 w 574863"/>
                <a:gd name="connsiteY1" fmla="*/ 574864 h 574863"/>
                <a:gd name="connsiteX2" fmla="*/ 0 w 574863"/>
                <a:gd name="connsiteY2" fmla="*/ 0 h 574863"/>
                <a:gd name="connsiteX3" fmla="*/ 574864 w 574863"/>
                <a:gd name="connsiteY3" fmla="*/ 0 h 574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63" h="574863">
                  <a:moveTo>
                    <a:pt x="574864" y="0"/>
                  </a:moveTo>
                  <a:cubicBezTo>
                    <a:pt x="574864" y="317440"/>
                    <a:pt x="317555" y="574864"/>
                    <a:pt x="0" y="574864"/>
                  </a:cubicBezTo>
                  <a:lnTo>
                    <a:pt x="0" y="0"/>
                  </a:lnTo>
                  <a:lnTo>
                    <a:pt x="574864" y="0"/>
                  </a:lnTo>
                  <a:close/>
                </a:path>
              </a:pathLst>
            </a:custGeom>
            <a:solidFill>
              <a:srgbClr val="C00000"/>
            </a:solidFill>
            <a:ln w="11411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24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74D5AD8-AA90-AC30-960F-BE8AB69B64B1}"/>
                </a:ext>
              </a:extLst>
            </p:cNvPr>
            <p:cNvSpPr/>
            <p:nvPr/>
          </p:nvSpPr>
          <p:spPr>
            <a:xfrm>
              <a:off x="8591327" y="5056855"/>
              <a:ext cx="574863" cy="574863"/>
            </a:xfrm>
            <a:custGeom>
              <a:avLst/>
              <a:gdLst>
                <a:gd name="connsiteX0" fmla="*/ 574864 w 574863"/>
                <a:gd name="connsiteY0" fmla="*/ 574864 h 574863"/>
                <a:gd name="connsiteX1" fmla="*/ 0 w 574863"/>
                <a:gd name="connsiteY1" fmla="*/ 574864 h 574863"/>
                <a:gd name="connsiteX2" fmla="*/ 0 w 574863"/>
                <a:gd name="connsiteY2" fmla="*/ 0 h 574863"/>
                <a:gd name="connsiteX3" fmla="*/ 574864 w 574863"/>
                <a:gd name="connsiteY3" fmla="*/ 574864 h 574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4863" h="574863">
                  <a:moveTo>
                    <a:pt x="574864" y="574864"/>
                  </a:moveTo>
                  <a:lnTo>
                    <a:pt x="0" y="574864"/>
                  </a:lnTo>
                  <a:lnTo>
                    <a:pt x="0" y="0"/>
                  </a:lnTo>
                  <a:cubicBezTo>
                    <a:pt x="317555" y="0"/>
                    <a:pt x="574864" y="257309"/>
                    <a:pt x="574864" y="574864"/>
                  </a:cubicBezTo>
                  <a:close/>
                </a:path>
              </a:pathLst>
            </a:custGeom>
            <a:solidFill>
              <a:schemeClr val="bg1"/>
            </a:solidFill>
            <a:ln w="11411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2400"/>
            </a:p>
          </p:txBody>
        </p:sp>
      </p:grpSp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ZoneTexte 30">
            <a:extLst>
              <a:ext uri="{FF2B5EF4-FFF2-40B4-BE49-F238E27FC236}">
                <a16:creationId xmlns:a16="http://schemas.microsoft.com/office/drawing/2014/main" id="{95A4ABC8-ADB9-4BAC-B554-8BB01F6BBBAF}"/>
              </a:ext>
            </a:extLst>
          </p:cNvPr>
          <p:cNvSpPr txBox="1"/>
          <p:nvPr/>
        </p:nvSpPr>
        <p:spPr>
          <a:xfrm>
            <a:off x="8201030" y="3033043"/>
            <a:ext cx="6332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6600"/>
                </a:solidFill>
              </a:rPr>
              <a:t>3</a:t>
            </a:r>
            <a:endParaRPr lang="fr-FR" sz="2800" dirty="0"/>
          </a:p>
        </p:txBody>
      </p:sp>
      <p:sp>
        <p:nvSpPr>
          <p:cNvPr id="51" name="Oval 7">
            <a:extLst>
              <a:ext uri="{FF2B5EF4-FFF2-40B4-BE49-F238E27FC236}">
                <a16:creationId xmlns:a16="http://schemas.microsoft.com/office/drawing/2014/main" id="{28A3E833-BB3E-4A98-A8B6-9D0B508EF846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DC660EBD-F45A-4F6A-8298-C6256B7B291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64B8E3EE-5F10-499D-9556-FBBDFAA161D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comment trouver la fraction qui correspond à une figure :</a:t>
            </a:r>
            <a:r>
              <a:rPr lang="fr-FR" b="1" u="none" strike="noStrike" kern="0" cap="none" spc="0" baseline="0" dirty="0">
                <a:solidFill>
                  <a:schemeClr val="bg1">
                    <a:lumMod val="65000"/>
                  </a:schemeClr>
                </a:solidFill>
                <a:uFillTx/>
                <a:ea typeface="Calibri"/>
                <a:cs typeface="Calibri"/>
              </a:rPr>
              <a:t>.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32F20A6E-3C9F-A163-EED7-4AF64C8A3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D17D11-833E-5181-1E28-78165D441E32}"/>
                  </a:ext>
                </a:extLst>
              </p:cNvPr>
              <p:cNvSpPr txBox="1"/>
              <p:nvPr/>
            </p:nvSpPr>
            <p:spPr>
              <a:xfrm>
                <a:off x="1155733" y="5610139"/>
                <a:ext cx="6454919" cy="61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fr-FR" sz="2400" dirty="0"/>
                  <a:t>Donc la fraction correspondante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n>
                              <a:noFill/>
                            </a:ln>
                            <a:solidFill>
                              <a:srgbClr val="ED45A5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fr-FR" sz="3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1D17D11-833E-5181-1E28-78165D441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733" y="5610139"/>
                <a:ext cx="6454919" cy="612000"/>
              </a:xfrm>
              <a:prstGeom prst="rect">
                <a:avLst/>
              </a:prstGeom>
              <a:blipFill>
                <a:blip r:embed="rId4"/>
                <a:stretch>
                  <a:fillRect l="-1512" b="-168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19">
            <a:extLst>
              <a:ext uri="{FF2B5EF4-FFF2-40B4-BE49-F238E27FC236}">
                <a16:creationId xmlns:a16="http://schemas.microsoft.com/office/drawing/2014/main" id="{122367D8-5FFE-5FF6-6F02-CB3AD9F9EF4E}"/>
              </a:ext>
            </a:extLst>
          </p:cNvPr>
          <p:cNvSpPr txBox="1"/>
          <p:nvPr/>
        </p:nvSpPr>
        <p:spPr>
          <a:xfrm>
            <a:off x="1155733" y="1813106"/>
            <a:ext cx="5457897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Compter le nombre total de parts égales :</a:t>
            </a:r>
            <a:endParaRPr lang="fr-FR" sz="2400" dirty="0">
              <a:solidFill>
                <a:srgbClr val="FF6600"/>
              </a:solidFill>
            </a:endParaRPr>
          </a:p>
        </p:txBody>
      </p:sp>
      <p:sp>
        <p:nvSpPr>
          <p:cNvPr id="6" name="ZoneTexte 21">
            <a:extLst>
              <a:ext uri="{FF2B5EF4-FFF2-40B4-BE49-F238E27FC236}">
                <a16:creationId xmlns:a16="http://schemas.microsoft.com/office/drawing/2014/main" id="{C9818A13-B775-5049-1A25-D426A9952B57}"/>
              </a:ext>
            </a:extLst>
          </p:cNvPr>
          <p:cNvSpPr txBox="1"/>
          <p:nvPr/>
        </p:nvSpPr>
        <p:spPr>
          <a:xfrm>
            <a:off x="2108536" y="4343815"/>
            <a:ext cx="3741835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Donc le numérateur est : </a:t>
            </a:r>
            <a:r>
              <a:rPr kumimoji="0" lang="fr-FR" sz="2400" i="0" u="none" strike="noStrike" kern="1200" cap="none" spc="0" normalizeH="0" baseline="0" noProof="0" dirty="0">
                <a:solidFill>
                  <a:srgbClr val="ED45A5"/>
                </a:solidFill>
                <a:effectLst/>
                <a:uLnTx/>
                <a:uFillTx/>
                <a:latin typeface="Calibri" panose="020F0502020204030204"/>
              </a:rPr>
              <a:t>2</a:t>
            </a:r>
            <a:endParaRPr lang="fr-FR" sz="2400" dirty="0">
              <a:solidFill>
                <a:srgbClr val="ED45A5"/>
              </a:solidFill>
            </a:endParaRP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FD1D28C5-ED89-49B8-9A92-6AF26FE95E34}"/>
              </a:ext>
            </a:extLst>
          </p:cNvPr>
          <p:cNvGrpSpPr/>
          <p:nvPr/>
        </p:nvGrpSpPr>
        <p:grpSpPr>
          <a:xfrm>
            <a:off x="7386088" y="2070274"/>
            <a:ext cx="4533900" cy="1695450"/>
            <a:chOff x="6748171" y="1733550"/>
            <a:chExt cx="4533900" cy="16954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6BDEEE9-88A5-4C2B-B082-398E66ABA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48171" y="1733550"/>
              <a:ext cx="4533900" cy="169545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A559F5-01ED-D567-F7CC-6311CED3E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81192" y="2232412"/>
              <a:ext cx="542925" cy="695325"/>
            </a:xfrm>
            <a:prstGeom prst="rect">
              <a:avLst/>
            </a:prstGeom>
          </p:spPr>
        </p:pic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7D8C692-A6AE-44DC-AD88-9EACCEF87872}"/>
              </a:ext>
            </a:extLst>
          </p:cNvPr>
          <p:cNvSpPr txBox="1"/>
          <p:nvPr/>
        </p:nvSpPr>
        <p:spPr>
          <a:xfrm>
            <a:off x="553011" y="117800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1) Déterminer le dénominateur :</a:t>
            </a:r>
          </a:p>
        </p:txBody>
      </p:sp>
      <p:sp>
        <p:nvSpPr>
          <p:cNvPr id="18" name="ZoneTexte 19">
            <a:extLst>
              <a:ext uri="{FF2B5EF4-FFF2-40B4-BE49-F238E27FC236}">
                <a16:creationId xmlns:a16="http://schemas.microsoft.com/office/drawing/2014/main" id="{DE6A6AA9-A106-4BF5-8ACE-914707938E3E}"/>
              </a:ext>
            </a:extLst>
          </p:cNvPr>
          <p:cNvSpPr txBox="1"/>
          <p:nvPr/>
        </p:nvSpPr>
        <p:spPr>
          <a:xfrm>
            <a:off x="2108535" y="2444326"/>
            <a:ext cx="4256059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Donc le dénominateur est : </a:t>
            </a:r>
            <a:r>
              <a:rPr lang="fr-FR" sz="2400" dirty="0">
                <a:solidFill>
                  <a:srgbClr val="FF6600"/>
                </a:solidFill>
              </a:rPr>
              <a:t>5</a:t>
            </a:r>
            <a:endParaRPr lang="fr-FR" sz="24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79E9A3-500F-4F36-A339-A2B49C991053}"/>
              </a:ext>
            </a:extLst>
          </p:cNvPr>
          <p:cNvSpPr txBox="1"/>
          <p:nvPr/>
        </p:nvSpPr>
        <p:spPr>
          <a:xfrm>
            <a:off x="568577" y="3077489"/>
            <a:ext cx="42780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2) Déterminer le numérateur :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5414E8E-5B9A-4095-8935-E2F49E30952B}"/>
              </a:ext>
            </a:extLst>
          </p:cNvPr>
          <p:cNvSpPr txBox="1"/>
          <p:nvPr/>
        </p:nvSpPr>
        <p:spPr>
          <a:xfrm>
            <a:off x="1155733" y="3728059"/>
            <a:ext cx="6454919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Compter le nombre de parts colorées :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C9B3572-5DCF-4551-B393-A1500209A8EA}"/>
              </a:ext>
            </a:extLst>
          </p:cNvPr>
          <p:cNvSpPr txBox="1"/>
          <p:nvPr/>
        </p:nvSpPr>
        <p:spPr>
          <a:xfrm>
            <a:off x="638103" y="4976978"/>
            <a:ext cx="34340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3) Écrire la fraction :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C467347-139C-495F-9DBD-D5568C4C6421}"/>
              </a:ext>
            </a:extLst>
          </p:cNvPr>
          <p:cNvSpPr txBox="1"/>
          <p:nvPr/>
        </p:nvSpPr>
        <p:spPr>
          <a:xfrm>
            <a:off x="6355165" y="1775086"/>
            <a:ext cx="587692" cy="537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6600"/>
                </a:solidFill>
              </a:rPr>
              <a:t>5</a:t>
            </a:r>
            <a:endParaRPr lang="fr-F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21">
                <a:extLst>
                  <a:ext uri="{FF2B5EF4-FFF2-40B4-BE49-F238E27FC236}">
                    <a16:creationId xmlns:a16="http://schemas.microsoft.com/office/drawing/2014/main" id="{2228B8C4-B9AF-4413-A670-8446DE7A772E}"/>
                  </a:ext>
                </a:extLst>
              </p:cNvPr>
              <p:cNvSpPr txBox="1"/>
              <p:nvPr/>
            </p:nvSpPr>
            <p:spPr>
              <a:xfrm>
                <a:off x="10479602" y="2716173"/>
                <a:ext cx="360000" cy="581569"/>
              </a:xfrm>
              <a:prstGeom prst="rect">
                <a:avLst/>
              </a:prstGeom>
              <a:solidFill>
                <a:srgbClr val="FDE4C7"/>
              </a:solidFill>
            </p:spPr>
            <p:txBody>
              <a:bodyPr wrap="square" lIns="0" tIns="0" rIns="0" bIns="0" anchor="ctr" anchorCtr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4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4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     </m:t>
                          </m:r>
                        </m:num>
                        <m:den>
                          <m:r>
                            <a:rPr kumimoji="0" lang="fr-FR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4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4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ZoneTexte 21">
                <a:extLst>
                  <a:ext uri="{FF2B5EF4-FFF2-40B4-BE49-F238E27FC236}">
                    <a16:creationId xmlns:a16="http://schemas.microsoft.com/office/drawing/2014/main" id="{2228B8C4-B9AF-4413-A670-8446DE7A7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9602" y="2716173"/>
                <a:ext cx="360000" cy="581569"/>
              </a:xfrm>
              <a:prstGeom prst="rect">
                <a:avLst/>
              </a:prstGeom>
              <a:blipFill>
                <a:blip r:embed="rId7"/>
                <a:stretch>
                  <a:fillRect l="-27119" r="-50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42BA4D0F-2D9E-47B8-B24A-85C64D5B6323}"/>
              </a:ext>
            </a:extLst>
          </p:cNvPr>
          <p:cNvSpPr/>
          <p:nvPr/>
        </p:nvSpPr>
        <p:spPr>
          <a:xfrm>
            <a:off x="937066" y="1739948"/>
            <a:ext cx="5763672" cy="1196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44D59E4-A49D-4C50-9D50-9124931210CE}"/>
              </a:ext>
            </a:extLst>
          </p:cNvPr>
          <p:cNvSpPr txBox="1"/>
          <p:nvPr/>
        </p:nvSpPr>
        <p:spPr>
          <a:xfrm>
            <a:off x="6051550" y="3690039"/>
            <a:ext cx="587692" cy="537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ED45A5"/>
                </a:solidFill>
              </a:rPr>
              <a:t>2</a:t>
            </a:r>
            <a:endParaRPr lang="fr-FR" sz="2800" dirty="0">
              <a:solidFill>
                <a:srgbClr val="ED45A5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E658F07-DF8E-4628-8926-E640B494F3CA}"/>
              </a:ext>
            </a:extLst>
          </p:cNvPr>
          <p:cNvSpPr txBox="1"/>
          <p:nvPr/>
        </p:nvSpPr>
        <p:spPr>
          <a:xfrm>
            <a:off x="10419595" y="2476491"/>
            <a:ext cx="587692" cy="537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ED45A5"/>
                </a:solidFill>
              </a:rPr>
              <a:t>2</a:t>
            </a:r>
            <a:endParaRPr lang="fr-FR" sz="2800" dirty="0">
              <a:solidFill>
                <a:srgbClr val="ED45A5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15BCD48-FC84-4DC1-9EE2-DD5221BEC04D}"/>
              </a:ext>
            </a:extLst>
          </p:cNvPr>
          <p:cNvSpPr/>
          <p:nvPr/>
        </p:nvSpPr>
        <p:spPr>
          <a:xfrm>
            <a:off x="933301" y="3556262"/>
            <a:ext cx="5763672" cy="1365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19">
            <a:extLst>
              <a:ext uri="{FF2B5EF4-FFF2-40B4-BE49-F238E27FC236}">
                <a16:creationId xmlns:a16="http://schemas.microsoft.com/office/drawing/2014/main" id="{CFDF86CC-D716-4FAD-A066-B140FEA096A5}"/>
              </a:ext>
            </a:extLst>
          </p:cNvPr>
          <p:cNvSpPr txBox="1"/>
          <p:nvPr/>
        </p:nvSpPr>
        <p:spPr>
          <a:xfrm>
            <a:off x="10437627" y="2998501"/>
            <a:ext cx="360000" cy="430887"/>
          </a:xfrm>
          <a:prstGeom prst="rect">
            <a:avLst/>
          </a:prstGeom>
          <a:solidFill>
            <a:srgbClr val="FDE4C7"/>
          </a:solidFill>
        </p:spPr>
        <p:txBody>
          <a:bodyPr wrap="square" lIns="0" tIns="0" rIns="0" bIns="0" anchor="ctr" anchorCtr="1">
            <a:spAutoFit/>
          </a:bodyPr>
          <a:lstStyle/>
          <a:p>
            <a:r>
              <a:rPr lang="fr-FR" sz="2800" b="1" dirty="0">
                <a:solidFill>
                  <a:srgbClr val="FF6600"/>
                </a:solidFill>
              </a:rPr>
              <a:t>5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7" grpId="0"/>
      <p:bldP spid="18" grpId="0"/>
      <p:bldP spid="19" grpId="0"/>
      <p:bldP spid="20" grpId="0"/>
      <p:bldP spid="21" grpId="0"/>
      <p:bldP spid="22" grpId="0"/>
      <p:bldP spid="33" grpId="0" animBg="1"/>
      <p:bldP spid="42" grpId="0"/>
      <p:bldP spid="43" grpId="0"/>
      <p:bldP spid="44" grpId="0" animBg="1"/>
      <p:bldP spid="4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1A1E0FD6-596C-4CD2-BF77-300AE598953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Trouvez la fraction qui correspond aux parties colorées.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5E314F2-A398-CCC6-93B6-A8D217905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893" y="2154606"/>
            <a:ext cx="5862215" cy="254878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8276A55-7AF2-4130-800A-DF595E95B6A5}"/>
              </a:ext>
            </a:extLst>
          </p:cNvPr>
          <p:cNvSpPr txBox="1"/>
          <p:nvPr/>
        </p:nvSpPr>
        <p:spPr>
          <a:xfrm>
            <a:off x="8310000" y="2891296"/>
            <a:ext cx="460800" cy="5377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7030A0"/>
                </a:solidFill>
              </a:rPr>
              <a:t>4</a:t>
            </a:r>
            <a:endParaRPr lang="fr-FR" sz="2800" dirty="0">
              <a:solidFill>
                <a:srgbClr val="7030A0"/>
              </a:solidFill>
            </a:endParaRPr>
          </a:p>
        </p:txBody>
      </p:sp>
      <p:sp>
        <p:nvSpPr>
          <p:cNvPr id="9" name="ZoneTexte 19">
            <a:extLst>
              <a:ext uri="{FF2B5EF4-FFF2-40B4-BE49-F238E27FC236}">
                <a16:creationId xmlns:a16="http://schemas.microsoft.com/office/drawing/2014/main" id="{D10E6E22-C702-445F-98C6-04439B8EF93D}"/>
              </a:ext>
            </a:extLst>
          </p:cNvPr>
          <p:cNvSpPr txBox="1"/>
          <p:nvPr/>
        </p:nvSpPr>
        <p:spPr>
          <a:xfrm>
            <a:off x="8309464" y="3515952"/>
            <a:ext cx="46187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1">
            <a:spAutoFit/>
          </a:bodyPr>
          <a:lstStyle/>
          <a:p>
            <a:pPr algn="ctr"/>
            <a:r>
              <a:rPr lang="fr-FR" sz="2800" b="1" dirty="0">
                <a:solidFill>
                  <a:srgbClr val="FF6600"/>
                </a:solidFill>
              </a:rPr>
              <a:t>8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1773EC10-6C0C-46C5-BEF6-8ADFB59D2F2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Voici comment on représente une fraction.</a:t>
            </a: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89E3D6E9-B1A9-10F1-A179-A9022BF63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ZoneTexte 19">
            <a:extLst>
              <a:ext uri="{FF2B5EF4-FFF2-40B4-BE49-F238E27FC236}">
                <a16:creationId xmlns:a16="http://schemas.microsoft.com/office/drawing/2014/main" id="{1A6A8D70-9A8C-C2F3-1687-3F71BF28CBB8}"/>
              </a:ext>
            </a:extLst>
          </p:cNvPr>
          <p:cNvSpPr txBox="1"/>
          <p:nvPr/>
        </p:nvSpPr>
        <p:spPr>
          <a:xfrm>
            <a:off x="3372920" y="3667886"/>
            <a:ext cx="5564228" cy="52322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/>
              <a:t>Le nombre total de parts égales est : </a:t>
            </a:r>
            <a:r>
              <a:rPr lang="fr-FR" sz="2800" b="1" dirty="0">
                <a:solidFill>
                  <a:srgbClr val="00B0F0"/>
                </a:solidFill>
              </a:rPr>
              <a:t>5</a:t>
            </a:r>
            <a:endParaRPr lang="fr-FR" sz="2800" dirty="0">
              <a:solidFill>
                <a:srgbClr val="00B0F0"/>
              </a:solidFill>
            </a:endParaRPr>
          </a:p>
        </p:txBody>
      </p:sp>
      <p:sp>
        <p:nvSpPr>
          <p:cNvPr id="6" name="ZoneTexte 21">
            <a:extLst>
              <a:ext uri="{FF2B5EF4-FFF2-40B4-BE49-F238E27FC236}">
                <a16:creationId xmlns:a16="http://schemas.microsoft.com/office/drawing/2014/main" id="{AA9CD8EF-9C1B-0A11-D4CE-FC85D84E5A22}"/>
              </a:ext>
            </a:extLst>
          </p:cNvPr>
          <p:cNvSpPr txBox="1"/>
          <p:nvPr/>
        </p:nvSpPr>
        <p:spPr>
          <a:xfrm>
            <a:off x="3372920" y="4444324"/>
            <a:ext cx="4800905" cy="523220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2400" b="1" dirty="0"/>
              <a:t>Le nombre de parts à colorier est : </a:t>
            </a:r>
            <a:r>
              <a:rPr kumimoji="0" lang="fr-FR" sz="2800" b="1" i="0" u="none" strike="noStrike" kern="1200" cap="none" spc="0" normalizeH="0" baseline="0" noProof="0" dirty="0">
                <a:solidFill>
                  <a:srgbClr val="ED45A5"/>
                </a:solidFill>
                <a:effectLst/>
                <a:uLnTx/>
                <a:uFillTx/>
                <a:latin typeface="Calibri" panose="020F0502020204030204"/>
              </a:rPr>
              <a:t>2</a:t>
            </a:r>
            <a:endParaRPr lang="fr-FR" sz="2800" dirty="0">
              <a:solidFill>
                <a:srgbClr val="ED45A5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224B6A-FABC-0685-B75C-E89E4D35D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324" y="1266296"/>
            <a:ext cx="6416452" cy="210241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939CC9D-9B40-BF5C-6CFA-4EAF9CD00E99}"/>
              </a:ext>
            </a:extLst>
          </p:cNvPr>
          <p:cNvGrpSpPr/>
          <p:nvPr/>
        </p:nvGrpSpPr>
        <p:grpSpPr>
          <a:xfrm>
            <a:off x="5155258" y="2033715"/>
            <a:ext cx="3773209" cy="754641"/>
            <a:chOff x="5673072" y="1745877"/>
            <a:chExt cx="3205728" cy="641145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56069A1-5DDF-2A65-2BF5-232B06AA4377}"/>
                </a:ext>
              </a:extLst>
            </p:cNvPr>
            <p:cNvSpPr/>
            <p:nvPr/>
          </p:nvSpPr>
          <p:spPr>
            <a:xfrm>
              <a:off x="6955364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8FD4ED0-7CC2-A1F2-8FD3-F846E31ACF6E}"/>
                </a:ext>
              </a:extLst>
            </p:cNvPr>
            <p:cNvSpPr/>
            <p:nvPr/>
          </p:nvSpPr>
          <p:spPr>
            <a:xfrm>
              <a:off x="7596509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0C115CD-E86C-B238-1EAF-199AC9E95DEC}"/>
                </a:ext>
              </a:extLst>
            </p:cNvPr>
            <p:cNvSpPr/>
            <p:nvPr/>
          </p:nvSpPr>
          <p:spPr>
            <a:xfrm>
              <a:off x="8237655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1376FB-E9BC-B4CC-3A9C-293787824442}"/>
                </a:ext>
              </a:extLst>
            </p:cNvPr>
            <p:cNvSpPr/>
            <p:nvPr/>
          </p:nvSpPr>
          <p:spPr>
            <a:xfrm>
              <a:off x="5673072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92358C6-B992-52EC-80AA-7970749FCD17}"/>
                </a:ext>
              </a:extLst>
            </p:cNvPr>
            <p:cNvSpPr/>
            <p:nvPr/>
          </p:nvSpPr>
          <p:spPr>
            <a:xfrm>
              <a:off x="6314218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2808651-0302-E1F7-8E98-C27E0B6183EF}"/>
              </a:ext>
            </a:extLst>
          </p:cNvPr>
          <p:cNvGrpSpPr/>
          <p:nvPr/>
        </p:nvGrpSpPr>
        <p:grpSpPr>
          <a:xfrm>
            <a:off x="5155258" y="2033715"/>
            <a:ext cx="3773209" cy="754641"/>
            <a:chOff x="5673072" y="1745877"/>
            <a:chExt cx="3205728" cy="641145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DCCD309-F083-8683-14EA-8F2E65505B9A}"/>
                </a:ext>
              </a:extLst>
            </p:cNvPr>
            <p:cNvSpPr/>
            <p:nvPr/>
          </p:nvSpPr>
          <p:spPr>
            <a:xfrm>
              <a:off x="6955364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F7BBD5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E1FB8CE-B49F-EAEF-C574-70A54FEC2C2A}"/>
                </a:ext>
              </a:extLst>
            </p:cNvPr>
            <p:cNvSpPr/>
            <p:nvPr/>
          </p:nvSpPr>
          <p:spPr>
            <a:xfrm>
              <a:off x="7596509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chemeClr val="bg1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BAB1901-0A01-5DD2-725F-8D29AE29A00B}"/>
                </a:ext>
              </a:extLst>
            </p:cNvPr>
            <p:cNvSpPr/>
            <p:nvPr/>
          </p:nvSpPr>
          <p:spPr>
            <a:xfrm>
              <a:off x="8237655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chemeClr val="bg1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5ABD160-96A8-781D-CACA-3C1C30137590}"/>
                </a:ext>
              </a:extLst>
            </p:cNvPr>
            <p:cNvSpPr/>
            <p:nvPr/>
          </p:nvSpPr>
          <p:spPr>
            <a:xfrm>
              <a:off x="5673072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chemeClr val="bg1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8F0FFC3-506E-1B3F-0CCE-DD1DB9736A18}"/>
                </a:ext>
              </a:extLst>
            </p:cNvPr>
            <p:cNvSpPr/>
            <p:nvPr/>
          </p:nvSpPr>
          <p:spPr>
            <a:xfrm>
              <a:off x="6314218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F7BBD5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2357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Colorier la partie qui correspond à la fraction donnée.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41818E0-3760-D893-E4FB-8F19A470B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5382" y="2157413"/>
            <a:ext cx="7581237" cy="2543175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61E36736-7116-1FFB-703C-6840646DC721}"/>
              </a:ext>
            </a:extLst>
          </p:cNvPr>
          <p:cNvGrpSpPr/>
          <p:nvPr/>
        </p:nvGrpSpPr>
        <p:grpSpPr>
          <a:xfrm>
            <a:off x="5155259" y="2941889"/>
            <a:ext cx="3896888" cy="974221"/>
            <a:chOff x="5673072" y="1745877"/>
            <a:chExt cx="2564582" cy="641145"/>
          </a:xfrm>
          <a:solidFill>
            <a:schemeClr val="bg1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5B2A310-F207-26B5-BBE5-4991D5AEFF05}"/>
                </a:ext>
              </a:extLst>
            </p:cNvPr>
            <p:cNvSpPr/>
            <p:nvPr/>
          </p:nvSpPr>
          <p:spPr>
            <a:xfrm>
              <a:off x="6955364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960E506-8995-37C8-F28F-36A6DEDF6FA0}"/>
                </a:ext>
              </a:extLst>
            </p:cNvPr>
            <p:cNvSpPr/>
            <p:nvPr/>
          </p:nvSpPr>
          <p:spPr>
            <a:xfrm>
              <a:off x="7596509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04CFD89-3EDD-D681-B0B2-DA1ED7E200C1}"/>
                </a:ext>
              </a:extLst>
            </p:cNvPr>
            <p:cNvSpPr/>
            <p:nvPr/>
          </p:nvSpPr>
          <p:spPr>
            <a:xfrm>
              <a:off x="5673072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78E3841-1DAF-AD54-30CF-A77B50BB6BC9}"/>
                </a:ext>
              </a:extLst>
            </p:cNvPr>
            <p:cNvSpPr/>
            <p:nvPr/>
          </p:nvSpPr>
          <p:spPr>
            <a:xfrm>
              <a:off x="6314218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6E08BFB-7622-6A27-77BF-1DBD3B233636}"/>
              </a:ext>
            </a:extLst>
          </p:cNvPr>
          <p:cNvGrpSpPr/>
          <p:nvPr/>
        </p:nvGrpSpPr>
        <p:grpSpPr>
          <a:xfrm>
            <a:off x="5155259" y="2941889"/>
            <a:ext cx="3896888" cy="974221"/>
            <a:chOff x="5673072" y="1745877"/>
            <a:chExt cx="2564582" cy="641145"/>
          </a:xfrm>
          <a:solidFill>
            <a:schemeClr val="bg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2DC8E6F-B866-B4D5-C5F8-06293E2E8C90}"/>
                </a:ext>
              </a:extLst>
            </p:cNvPr>
            <p:cNvSpPr/>
            <p:nvPr/>
          </p:nvSpPr>
          <p:spPr>
            <a:xfrm>
              <a:off x="6955364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883A811-8294-B78F-BDB9-5ADF71132FEC}"/>
                </a:ext>
              </a:extLst>
            </p:cNvPr>
            <p:cNvSpPr/>
            <p:nvPr/>
          </p:nvSpPr>
          <p:spPr>
            <a:xfrm>
              <a:off x="7596509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392A304-08A0-F1DA-6BEE-FBFD7EF479A9}"/>
                </a:ext>
              </a:extLst>
            </p:cNvPr>
            <p:cNvSpPr/>
            <p:nvPr/>
          </p:nvSpPr>
          <p:spPr>
            <a:xfrm>
              <a:off x="5673072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F7BBD5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D9F491C-0BD8-4384-E688-9B520EE87577}"/>
                </a:ext>
              </a:extLst>
            </p:cNvPr>
            <p:cNvSpPr/>
            <p:nvPr/>
          </p:nvSpPr>
          <p:spPr>
            <a:xfrm>
              <a:off x="6314218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80264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</a:t>
            </a:r>
            <a:r>
              <a:rPr lang="fr-FR" b="1" dirty="0" err="1">
                <a:solidFill>
                  <a:schemeClr val="bg1">
                    <a:lumMod val="65000"/>
                  </a:schemeClr>
                </a:solidFill>
              </a:rPr>
              <a:t>correcti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D7C9DE9-AF6C-A679-1739-1A42D5113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499" y="1382104"/>
            <a:ext cx="11811002" cy="48527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08B61D-132A-094B-2A63-0B8EDD5C7D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C9C0DE"/>
              </a:clrFrom>
              <a:clrTo>
                <a:srgbClr val="C9C0DE">
                  <a:alpha val="0"/>
                </a:srgbClr>
              </a:clrTo>
            </a:clrChange>
          </a:blip>
          <a:srcRect l="91847" r="2164"/>
          <a:stretch/>
        </p:blipFill>
        <p:spPr>
          <a:xfrm>
            <a:off x="10076855" y="2222501"/>
            <a:ext cx="429994" cy="1397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3172B1D-4FEA-2B20-331F-F37E7F9F0BF4}"/>
              </a:ext>
            </a:extLst>
          </p:cNvPr>
          <p:cNvGrpSpPr/>
          <p:nvPr/>
        </p:nvGrpSpPr>
        <p:grpSpPr>
          <a:xfrm>
            <a:off x="8343408" y="5260621"/>
            <a:ext cx="2106152" cy="408659"/>
            <a:chOff x="5673072" y="1745877"/>
            <a:chExt cx="2564582" cy="641145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300ABF-1DB7-633A-3514-0B3C3A5B4C05}"/>
                </a:ext>
              </a:extLst>
            </p:cNvPr>
            <p:cNvSpPr/>
            <p:nvPr/>
          </p:nvSpPr>
          <p:spPr>
            <a:xfrm>
              <a:off x="6955364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6EC1D96-E48C-F344-18BE-F19AB847F63C}"/>
                </a:ext>
              </a:extLst>
            </p:cNvPr>
            <p:cNvSpPr/>
            <p:nvPr/>
          </p:nvSpPr>
          <p:spPr>
            <a:xfrm>
              <a:off x="7596509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A474F0-2779-2359-F32E-D69B38C847E1}"/>
                </a:ext>
              </a:extLst>
            </p:cNvPr>
            <p:cNvSpPr/>
            <p:nvPr/>
          </p:nvSpPr>
          <p:spPr>
            <a:xfrm>
              <a:off x="5673072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F7BBD5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079FEF1-EC56-F43C-D047-25CF2B37BF2F}"/>
                </a:ext>
              </a:extLst>
            </p:cNvPr>
            <p:cNvSpPr/>
            <p:nvPr/>
          </p:nvSpPr>
          <p:spPr>
            <a:xfrm>
              <a:off x="6314218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37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BB29F697-A084-7C30-595E-C154C5CBA3BD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FE5FD7BA-B81B-B937-B5F0-AE992AF075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0A3F60BA-99CE-164D-3EDF-05FACBA3FF9A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F1767DAB-3298-90D9-30B4-62FE85471779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3298299F-17AD-9933-6D55-6B9064D22C4A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4F01BB3B-53A9-9DF9-A406-568ACD9EF800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Division des entiers avec ou sans reste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5866658A-F860-DF4A-F26D-52D90DB1FF62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865CF35F-3C72-AF9A-ACA5-948FC98A7F1D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D821085A-747A-140F-2208-DDDD4D53C54A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7AE73522-3AE5-D3AF-AF5F-5F9B020D463F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61E3A1E-CD36-93BF-65BB-FF4A415F5A03}"/>
              </a:ext>
            </a:extLst>
          </p:cNvPr>
          <p:cNvSpPr/>
          <p:nvPr/>
        </p:nvSpPr>
        <p:spPr>
          <a:xfrm>
            <a:off x="432120" y="5498902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31AC0825-12BF-A6EC-3CA5-D2EF75147701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431795" indent="-228594" algn="ctr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 Reconnaître et représenter des fractions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75852FC2-1C8F-BAC0-BE5A-1242DB5F1EEF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C54BC9-6B33-C74F-6B50-6138EC450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77" y="2198285"/>
            <a:ext cx="11820047" cy="270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38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E2F7E94-1451-BEA5-B68C-E12B3173D1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77" y="2198285"/>
            <a:ext cx="11820047" cy="2709381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CF03CC6-F63C-1EBC-5939-DD2D7940ADE1}"/>
              </a:ext>
            </a:extLst>
          </p:cNvPr>
          <p:cNvSpPr/>
          <p:nvPr/>
        </p:nvSpPr>
        <p:spPr>
          <a:xfrm>
            <a:off x="4880161" y="3305390"/>
            <a:ext cx="449806" cy="384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DA6B763-02CD-75BC-21F9-42D07C5E282F}"/>
              </a:ext>
            </a:extLst>
          </p:cNvPr>
          <p:cNvSpPr/>
          <p:nvPr/>
        </p:nvSpPr>
        <p:spPr>
          <a:xfrm>
            <a:off x="4880161" y="3720028"/>
            <a:ext cx="449806" cy="384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74297B07-519F-5254-2C42-5B7F8F4A19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07841" y="2729827"/>
            <a:ext cx="1895704" cy="1895704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7FA40D81-5B46-BABC-54E7-CEA0D3B66837}"/>
              </a:ext>
            </a:extLst>
          </p:cNvPr>
          <p:cNvGrpSpPr/>
          <p:nvPr/>
        </p:nvGrpSpPr>
        <p:grpSpPr>
          <a:xfrm flipH="1">
            <a:off x="9517225" y="2739211"/>
            <a:ext cx="1876935" cy="1876935"/>
            <a:chOff x="9517225" y="2739211"/>
            <a:chExt cx="1876935" cy="187693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9483143-0490-8255-A422-C07546ADAECF}"/>
                </a:ext>
              </a:extLst>
            </p:cNvPr>
            <p:cNvSpPr/>
            <p:nvPr/>
          </p:nvSpPr>
          <p:spPr>
            <a:xfrm>
              <a:off x="9721999" y="2739211"/>
              <a:ext cx="733693" cy="938467"/>
            </a:xfrm>
            <a:custGeom>
              <a:avLst/>
              <a:gdLst>
                <a:gd name="connsiteX0" fmla="*/ 733694 w 733693"/>
                <a:gd name="connsiteY0" fmla="*/ 0 h 938467"/>
                <a:gd name="connsiteX1" fmla="*/ 733694 w 733693"/>
                <a:gd name="connsiteY1" fmla="*/ 938467 h 938467"/>
                <a:gd name="connsiteX2" fmla="*/ 0 w 733693"/>
                <a:gd name="connsiteY2" fmla="*/ 353427 h 938467"/>
                <a:gd name="connsiteX3" fmla="*/ 733694 w 733693"/>
                <a:gd name="connsiteY3" fmla="*/ 0 h 93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693" h="938467">
                  <a:moveTo>
                    <a:pt x="733694" y="0"/>
                  </a:moveTo>
                  <a:lnTo>
                    <a:pt x="733694" y="938467"/>
                  </a:lnTo>
                  <a:lnTo>
                    <a:pt x="0" y="353427"/>
                  </a:lnTo>
                  <a:cubicBezTo>
                    <a:pt x="171927" y="137955"/>
                    <a:pt x="436763" y="0"/>
                    <a:pt x="733694" y="0"/>
                  </a:cubicBezTo>
                  <a:close/>
                </a:path>
              </a:pathLst>
            </a:custGeom>
            <a:solidFill>
              <a:srgbClr val="C00000"/>
            </a:solidFill>
            <a:ln w="1876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35D5680-F549-09DA-91B3-DC358CCE77A8}"/>
                </a:ext>
              </a:extLst>
            </p:cNvPr>
            <p:cNvSpPr/>
            <p:nvPr/>
          </p:nvSpPr>
          <p:spPr>
            <a:xfrm>
              <a:off x="9517225" y="3092638"/>
              <a:ext cx="938467" cy="793943"/>
            </a:xfrm>
            <a:custGeom>
              <a:avLst/>
              <a:gdLst>
                <a:gd name="connsiteX0" fmla="*/ 938467 w 938467"/>
                <a:gd name="connsiteY0" fmla="*/ 585041 h 793943"/>
                <a:gd name="connsiteX1" fmla="*/ 23462 w 938467"/>
                <a:gd name="connsiteY1" fmla="*/ 793943 h 793943"/>
                <a:gd name="connsiteX2" fmla="*/ 0 w 938467"/>
                <a:gd name="connsiteY2" fmla="*/ 585041 h 793943"/>
                <a:gd name="connsiteX3" fmla="*/ 204774 w 938467"/>
                <a:gd name="connsiteY3" fmla="*/ 0 h 793943"/>
                <a:gd name="connsiteX4" fmla="*/ 938467 w 938467"/>
                <a:gd name="connsiteY4" fmla="*/ 585041 h 79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8467" h="793943">
                  <a:moveTo>
                    <a:pt x="938467" y="585041"/>
                  </a:moveTo>
                  <a:lnTo>
                    <a:pt x="23462" y="793943"/>
                  </a:lnTo>
                  <a:cubicBezTo>
                    <a:pt x="8071" y="726749"/>
                    <a:pt x="0" y="656739"/>
                    <a:pt x="0" y="585041"/>
                  </a:cubicBezTo>
                  <a:cubicBezTo>
                    <a:pt x="0" y="363750"/>
                    <a:pt x="76579" y="160290"/>
                    <a:pt x="204774" y="0"/>
                  </a:cubicBezTo>
                  <a:lnTo>
                    <a:pt x="938467" y="585041"/>
                  </a:lnTo>
                  <a:close/>
                </a:path>
              </a:pathLst>
            </a:custGeom>
            <a:solidFill>
              <a:srgbClr val="C00000"/>
            </a:solidFill>
            <a:ln w="1876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2D600B-A88A-AF45-0052-537CF8B44BCE}"/>
                </a:ext>
              </a:extLst>
            </p:cNvPr>
            <p:cNvSpPr/>
            <p:nvPr/>
          </p:nvSpPr>
          <p:spPr>
            <a:xfrm>
              <a:off x="9540687" y="3677679"/>
              <a:ext cx="915005" cy="845746"/>
            </a:xfrm>
            <a:custGeom>
              <a:avLst/>
              <a:gdLst>
                <a:gd name="connsiteX0" fmla="*/ 915006 w 915005"/>
                <a:gd name="connsiteY0" fmla="*/ 0 h 845746"/>
                <a:gd name="connsiteX1" fmla="*/ 507711 w 915005"/>
                <a:gd name="connsiteY1" fmla="*/ 845747 h 845746"/>
                <a:gd name="connsiteX2" fmla="*/ 0 w 915005"/>
                <a:gd name="connsiteY2" fmla="*/ 208903 h 845746"/>
                <a:gd name="connsiteX3" fmla="*/ 915006 w 915005"/>
                <a:gd name="connsiteY3" fmla="*/ 0 h 84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5005" h="845746">
                  <a:moveTo>
                    <a:pt x="915006" y="0"/>
                  </a:moveTo>
                  <a:lnTo>
                    <a:pt x="507711" y="845747"/>
                  </a:lnTo>
                  <a:cubicBezTo>
                    <a:pt x="254137" y="723371"/>
                    <a:pt x="63816" y="490068"/>
                    <a:pt x="0" y="208903"/>
                  </a:cubicBezTo>
                  <a:lnTo>
                    <a:pt x="915006" y="0"/>
                  </a:lnTo>
                  <a:close/>
                </a:path>
              </a:pathLst>
            </a:custGeom>
            <a:solidFill>
              <a:srgbClr val="C00000"/>
            </a:solidFill>
            <a:ln w="1876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0028667-5DCB-0C8D-CDE2-D32ACD091C9D}"/>
                </a:ext>
              </a:extLst>
            </p:cNvPr>
            <p:cNvSpPr/>
            <p:nvPr/>
          </p:nvSpPr>
          <p:spPr>
            <a:xfrm>
              <a:off x="10048398" y="3677679"/>
              <a:ext cx="814589" cy="938467"/>
            </a:xfrm>
            <a:custGeom>
              <a:avLst/>
              <a:gdLst>
                <a:gd name="connsiteX0" fmla="*/ 814590 w 814589"/>
                <a:gd name="connsiteY0" fmla="*/ 845747 h 938467"/>
                <a:gd name="connsiteX1" fmla="*/ 407295 w 814589"/>
                <a:gd name="connsiteY1" fmla="*/ 938467 h 938467"/>
                <a:gd name="connsiteX2" fmla="*/ 0 w 814589"/>
                <a:gd name="connsiteY2" fmla="*/ 845747 h 938467"/>
                <a:gd name="connsiteX3" fmla="*/ 407295 w 814589"/>
                <a:gd name="connsiteY3" fmla="*/ 0 h 938467"/>
                <a:gd name="connsiteX4" fmla="*/ 814590 w 814589"/>
                <a:gd name="connsiteY4" fmla="*/ 845747 h 93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4589" h="938467">
                  <a:moveTo>
                    <a:pt x="814590" y="845747"/>
                  </a:moveTo>
                  <a:cubicBezTo>
                    <a:pt x="691463" y="905058"/>
                    <a:pt x="553320" y="938467"/>
                    <a:pt x="407295" y="938467"/>
                  </a:cubicBezTo>
                  <a:cubicBezTo>
                    <a:pt x="261269" y="938467"/>
                    <a:pt x="123127" y="905058"/>
                    <a:pt x="0" y="845747"/>
                  </a:cubicBezTo>
                  <a:lnTo>
                    <a:pt x="407295" y="0"/>
                  </a:lnTo>
                  <a:lnTo>
                    <a:pt x="814590" y="845747"/>
                  </a:lnTo>
                  <a:close/>
                </a:path>
              </a:pathLst>
            </a:custGeom>
            <a:solidFill>
              <a:srgbClr val="C00000"/>
            </a:solidFill>
            <a:ln w="1876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27C364F-3F63-F95D-AA8C-8A5FCDC115A9}"/>
                </a:ext>
              </a:extLst>
            </p:cNvPr>
            <p:cNvSpPr/>
            <p:nvPr/>
          </p:nvSpPr>
          <p:spPr>
            <a:xfrm>
              <a:off x="10455693" y="3677679"/>
              <a:ext cx="915193" cy="845746"/>
            </a:xfrm>
            <a:custGeom>
              <a:avLst/>
              <a:gdLst>
                <a:gd name="connsiteX0" fmla="*/ 915193 w 915193"/>
                <a:gd name="connsiteY0" fmla="*/ 208903 h 845746"/>
                <a:gd name="connsiteX1" fmla="*/ 407295 w 915193"/>
                <a:gd name="connsiteY1" fmla="*/ 845747 h 845746"/>
                <a:gd name="connsiteX2" fmla="*/ 0 w 915193"/>
                <a:gd name="connsiteY2" fmla="*/ 0 h 845746"/>
                <a:gd name="connsiteX3" fmla="*/ 915193 w 915193"/>
                <a:gd name="connsiteY3" fmla="*/ 208903 h 845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5193" h="845746">
                  <a:moveTo>
                    <a:pt x="915193" y="208903"/>
                  </a:moveTo>
                  <a:cubicBezTo>
                    <a:pt x="851190" y="490068"/>
                    <a:pt x="661056" y="723371"/>
                    <a:pt x="407295" y="845747"/>
                  </a:cubicBezTo>
                  <a:lnTo>
                    <a:pt x="0" y="0"/>
                  </a:lnTo>
                  <a:lnTo>
                    <a:pt x="915193" y="208903"/>
                  </a:lnTo>
                  <a:close/>
                </a:path>
              </a:pathLst>
            </a:custGeom>
            <a:solidFill>
              <a:schemeClr val="bg1"/>
            </a:solidFill>
            <a:ln w="1876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7A43EE3-4AF4-A8BE-6F1B-B520DADF5815}"/>
                </a:ext>
              </a:extLst>
            </p:cNvPr>
            <p:cNvSpPr/>
            <p:nvPr/>
          </p:nvSpPr>
          <p:spPr>
            <a:xfrm>
              <a:off x="10455693" y="3092450"/>
              <a:ext cx="938467" cy="794131"/>
            </a:xfrm>
            <a:custGeom>
              <a:avLst/>
              <a:gdLst>
                <a:gd name="connsiteX0" fmla="*/ 938467 w 938467"/>
                <a:gd name="connsiteY0" fmla="*/ 585228 h 794131"/>
                <a:gd name="connsiteX1" fmla="*/ 915193 w 938467"/>
                <a:gd name="connsiteY1" fmla="*/ 794131 h 794131"/>
                <a:gd name="connsiteX2" fmla="*/ 0 w 938467"/>
                <a:gd name="connsiteY2" fmla="*/ 585228 h 794131"/>
                <a:gd name="connsiteX3" fmla="*/ 733694 w 938467"/>
                <a:gd name="connsiteY3" fmla="*/ 0 h 794131"/>
                <a:gd name="connsiteX4" fmla="*/ 938467 w 938467"/>
                <a:gd name="connsiteY4" fmla="*/ 585228 h 7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8467" h="794131">
                  <a:moveTo>
                    <a:pt x="938467" y="585228"/>
                  </a:moveTo>
                  <a:cubicBezTo>
                    <a:pt x="938467" y="656927"/>
                    <a:pt x="930397" y="726937"/>
                    <a:pt x="915193" y="794131"/>
                  </a:cubicBezTo>
                  <a:lnTo>
                    <a:pt x="0" y="585228"/>
                  </a:lnTo>
                  <a:lnTo>
                    <a:pt x="733694" y="0"/>
                  </a:lnTo>
                  <a:cubicBezTo>
                    <a:pt x="861888" y="160478"/>
                    <a:pt x="938467" y="363938"/>
                    <a:pt x="938467" y="585228"/>
                  </a:cubicBezTo>
                  <a:close/>
                </a:path>
              </a:pathLst>
            </a:custGeom>
            <a:solidFill>
              <a:schemeClr val="bg1"/>
            </a:solidFill>
            <a:ln w="1876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B133972-4DB3-EA56-9E84-21BEEC41E72A}"/>
                </a:ext>
              </a:extLst>
            </p:cNvPr>
            <p:cNvSpPr/>
            <p:nvPr/>
          </p:nvSpPr>
          <p:spPr>
            <a:xfrm>
              <a:off x="10455693" y="2739211"/>
              <a:ext cx="733693" cy="938467"/>
            </a:xfrm>
            <a:custGeom>
              <a:avLst/>
              <a:gdLst>
                <a:gd name="connsiteX0" fmla="*/ 733694 w 733693"/>
                <a:gd name="connsiteY0" fmla="*/ 353239 h 938467"/>
                <a:gd name="connsiteX1" fmla="*/ 0 w 733693"/>
                <a:gd name="connsiteY1" fmla="*/ 938467 h 938467"/>
                <a:gd name="connsiteX2" fmla="*/ 0 w 733693"/>
                <a:gd name="connsiteY2" fmla="*/ 0 h 938467"/>
                <a:gd name="connsiteX3" fmla="*/ 733694 w 733693"/>
                <a:gd name="connsiteY3" fmla="*/ 353239 h 93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693" h="938467">
                  <a:moveTo>
                    <a:pt x="733694" y="353239"/>
                  </a:moveTo>
                  <a:lnTo>
                    <a:pt x="0" y="938467"/>
                  </a:lnTo>
                  <a:lnTo>
                    <a:pt x="0" y="0"/>
                  </a:lnTo>
                  <a:cubicBezTo>
                    <a:pt x="297119" y="0"/>
                    <a:pt x="561767" y="137955"/>
                    <a:pt x="733694" y="353239"/>
                  </a:cubicBezTo>
                  <a:close/>
                </a:path>
              </a:pathLst>
            </a:custGeom>
            <a:solidFill>
              <a:schemeClr val="bg1"/>
            </a:solidFill>
            <a:ln w="1876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DF9DD25-F0CD-BD4E-94E7-8157CEDF8045}"/>
              </a:ext>
            </a:extLst>
          </p:cNvPr>
          <p:cNvGrpSpPr/>
          <p:nvPr/>
        </p:nvGrpSpPr>
        <p:grpSpPr>
          <a:xfrm>
            <a:off x="1119708" y="977900"/>
            <a:ext cx="9952585" cy="5702300"/>
            <a:chOff x="861833" y="977900"/>
            <a:chExt cx="9952585" cy="57023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14A37EA-A1DE-2298-268D-5C98CF458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3310" y="977900"/>
              <a:ext cx="8771108" cy="349041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9EBE34A-0EA8-C85C-1352-21AD45B50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61833" y="4028721"/>
              <a:ext cx="8327300" cy="26514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F785148-6FE9-3A1A-9518-385346C4D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76" y="1758828"/>
            <a:ext cx="11748848" cy="467971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23E42D5-CD03-3217-E3C1-EC217ECEFB6A}"/>
              </a:ext>
            </a:extLst>
          </p:cNvPr>
          <p:cNvSpPr/>
          <p:nvPr/>
        </p:nvSpPr>
        <p:spPr>
          <a:xfrm>
            <a:off x="5322690" y="2555545"/>
            <a:ext cx="449806" cy="384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8EC481-6FF0-D418-79D6-78881DED1034}"/>
              </a:ext>
            </a:extLst>
          </p:cNvPr>
          <p:cNvSpPr/>
          <p:nvPr/>
        </p:nvSpPr>
        <p:spPr>
          <a:xfrm>
            <a:off x="5322690" y="2964415"/>
            <a:ext cx="449806" cy="384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8EA43F-9429-6BC3-10E5-33021F06204A}"/>
              </a:ext>
            </a:extLst>
          </p:cNvPr>
          <p:cNvSpPr/>
          <p:nvPr/>
        </p:nvSpPr>
        <p:spPr>
          <a:xfrm>
            <a:off x="11114888" y="2567120"/>
            <a:ext cx="449806" cy="384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18DF83-5CEE-98FE-F7F7-2C18ED2DD0B0}"/>
              </a:ext>
            </a:extLst>
          </p:cNvPr>
          <p:cNvSpPr/>
          <p:nvPr/>
        </p:nvSpPr>
        <p:spPr>
          <a:xfrm>
            <a:off x="11114888" y="2975993"/>
            <a:ext cx="449806" cy="384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17D721B-AD2A-4983-CB24-3F8ACED3945D}"/>
              </a:ext>
            </a:extLst>
          </p:cNvPr>
          <p:cNvGrpSpPr/>
          <p:nvPr/>
        </p:nvGrpSpPr>
        <p:grpSpPr>
          <a:xfrm>
            <a:off x="2948091" y="5135732"/>
            <a:ext cx="3005559" cy="601112"/>
            <a:chOff x="5673071" y="1745877"/>
            <a:chExt cx="3205724" cy="641145"/>
          </a:xfrm>
          <a:solidFill>
            <a:schemeClr val="bg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FF98B84-0A96-9683-1C05-3FB1820FD82A}"/>
                </a:ext>
              </a:extLst>
            </p:cNvPr>
            <p:cNvSpPr/>
            <p:nvPr/>
          </p:nvSpPr>
          <p:spPr>
            <a:xfrm>
              <a:off x="6955360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4BD9209-23FA-4568-E25C-4C2C2CDB01BF}"/>
                </a:ext>
              </a:extLst>
            </p:cNvPr>
            <p:cNvSpPr/>
            <p:nvPr/>
          </p:nvSpPr>
          <p:spPr>
            <a:xfrm>
              <a:off x="7596505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FED337-84A6-661D-EF70-63AFD574F3B0}"/>
                </a:ext>
              </a:extLst>
            </p:cNvPr>
            <p:cNvSpPr/>
            <p:nvPr/>
          </p:nvSpPr>
          <p:spPr>
            <a:xfrm>
              <a:off x="8237650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2B1BBAC-96DA-8545-EA5A-905D44DC190F}"/>
                </a:ext>
              </a:extLst>
            </p:cNvPr>
            <p:cNvSpPr/>
            <p:nvPr/>
          </p:nvSpPr>
          <p:spPr>
            <a:xfrm>
              <a:off x="5673071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C04EDA-B606-10AE-B161-8A22E0DB9682}"/>
                </a:ext>
              </a:extLst>
            </p:cNvPr>
            <p:cNvSpPr/>
            <p:nvPr/>
          </p:nvSpPr>
          <p:spPr>
            <a:xfrm>
              <a:off x="6314218" y="1745877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E834634-DDE1-3CA6-80F5-732B586DDCB0}"/>
              </a:ext>
            </a:extLst>
          </p:cNvPr>
          <p:cNvGrpSpPr/>
          <p:nvPr/>
        </p:nvGrpSpPr>
        <p:grpSpPr>
          <a:xfrm>
            <a:off x="2948091" y="5135732"/>
            <a:ext cx="3005559" cy="601112"/>
            <a:chOff x="2948091" y="5571088"/>
            <a:chExt cx="3005559" cy="60111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0D1A3E6-5D25-9029-8247-0C50FA7E696A}"/>
                </a:ext>
              </a:extLst>
            </p:cNvPr>
            <p:cNvSpPr/>
            <p:nvPr/>
          </p:nvSpPr>
          <p:spPr>
            <a:xfrm>
              <a:off x="4150314" y="5571088"/>
              <a:ext cx="601112" cy="601112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C00000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7657F14-C885-77D0-C5DF-22F82A5B1081}"/>
                </a:ext>
              </a:extLst>
            </p:cNvPr>
            <p:cNvSpPr/>
            <p:nvPr/>
          </p:nvSpPr>
          <p:spPr>
            <a:xfrm>
              <a:off x="4751426" y="5571088"/>
              <a:ext cx="601112" cy="601112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C00000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E557A9-85F1-BB90-1BBB-1DB8608CF327}"/>
                </a:ext>
              </a:extLst>
            </p:cNvPr>
            <p:cNvSpPr/>
            <p:nvPr/>
          </p:nvSpPr>
          <p:spPr>
            <a:xfrm>
              <a:off x="5352538" y="5571088"/>
              <a:ext cx="601112" cy="601112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chemeClr val="bg1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D68AD94-CAA3-148D-9BA3-9B5E7D95BC0D}"/>
                </a:ext>
              </a:extLst>
            </p:cNvPr>
            <p:cNvSpPr/>
            <p:nvPr/>
          </p:nvSpPr>
          <p:spPr>
            <a:xfrm>
              <a:off x="2948091" y="5571088"/>
              <a:ext cx="601112" cy="601112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C00000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04FAC4C-3011-9E37-7F73-B2E4B4B57884}"/>
                </a:ext>
              </a:extLst>
            </p:cNvPr>
            <p:cNvSpPr/>
            <p:nvPr/>
          </p:nvSpPr>
          <p:spPr>
            <a:xfrm>
              <a:off x="3549205" y="5571088"/>
              <a:ext cx="601112" cy="601112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C00000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C9DAE378-EB42-B3E5-6FEB-9F6E137FB3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89771" y="4138263"/>
            <a:ext cx="2033937" cy="2033937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5C54EB6-A70B-3561-D062-006E06D1270D}"/>
              </a:ext>
            </a:extLst>
          </p:cNvPr>
          <p:cNvSpPr/>
          <p:nvPr/>
        </p:nvSpPr>
        <p:spPr>
          <a:xfrm>
            <a:off x="10706739" y="5155231"/>
            <a:ext cx="3222" cy="3624"/>
          </a:xfrm>
          <a:custGeom>
            <a:avLst/>
            <a:gdLst>
              <a:gd name="connsiteX0" fmla="*/ 0 w 3222"/>
              <a:gd name="connsiteY0" fmla="*/ 0 h 3624"/>
              <a:gd name="connsiteX1" fmla="*/ 3222 w 3222"/>
              <a:gd name="connsiteY1" fmla="*/ 1812 h 3624"/>
              <a:gd name="connsiteX2" fmla="*/ 0 w 3222"/>
              <a:gd name="connsiteY2" fmla="*/ 3625 h 3624"/>
              <a:gd name="connsiteX3" fmla="*/ 0 w 3222"/>
              <a:gd name="connsiteY3" fmla="*/ 0 h 3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" h="3624">
                <a:moveTo>
                  <a:pt x="0" y="0"/>
                </a:moveTo>
                <a:lnTo>
                  <a:pt x="3222" y="1812"/>
                </a:lnTo>
                <a:lnTo>
                  <a:pt x="0" y="3625"/>
                </a:lnTo>
                <a:lnTo>
                  <a:pt x="0" y="0"/>
                </a:lnTo>
                <a:close/>
              </a:path>
            </a:pathLst>
          </a:custGeom>
          <a:solidFill>
            <a:srgbClr val="BEB07D"/>
          </a:solidFill>
          <a:ln w="20087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7F3E2B1-58EC-65E9-5F27-6A9E7D5F3DBD}"/>
              </a:ext>
            </a:extLst>
          </p:cNvPr>
          <p:cNvGrpSpPr/>
          <p:nvPr/>
        </p:nvGrpSpPr>
        <p:grpSpPr>
          <a:xfrm flipH="1">
            <a:off x="9699839" y="4148331"/>
            <a:ext cx="2013799" cy="2013799"/>
            <a:chOff x="9699839" y="4148331"/>
            <a:chExt cx="2013799" cy="2013799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43E18BC-8782-EE61-D164-27B4EDE0AEE2}"/>
                </a:ext>
              </a:extLst>
            </p:cNvPr>
            <p:cNvSpPr/>
            <p:nvPr/>
          </p:nvSpPr>
          <p:spPr>
            <a:xfrm>
              <a:off x="9834764" y="4148331"/>
              <a:ext cx="871974" cy="1006899"/>
            </a:xfrm>
            <a:custGeom>
              <a:avLst/>
              <a:gdLst>
                <a:gd name="connsiteX0" fmla="*/ 871975 w 871974"/>
                <a:gd name="connsiteY0" fmla="*/ 0 h 1006899"/>
                <a:gd name="connsiteX1" fmla="*/ 871975 w 871974"/>
                <a:gd name="connsiteY1" fmla="*/ 1006900 h 1006899"/>
                <a:gd name="connsiteX2" fmla="*/ 0 w 871974"/>
                <a:gd name="connsiteY2" fmla="*/ 503450 h 1006899"/>
                <a:gd name="connsiteX3" fmla="*/ 871975 w 871974"/>
                <a:gd name="connsiteY3" fmla="*/ 0 h 100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1974" h="1006899">
                  <a:moveTo>
                    <a:pt x="871975" y="0"/>
                  </a:moveTo>
                  <a:lnTo>
                    <a:pt x="871975" y="1006900"/>
                  </a:lnTo>
                  <a:lnTo>
                    <a:pt x="0" y="503450"/>
                  </a:lnTo>
                  <a:cubicBezTo>
                    <a:pt x="173992" y="202588"/>
                    <a:pt x="499422" y="0"/>
                    <a:pt x="871975" y="0"/>
                  </a:cubicBezTo>
                  <a:close/>
                </a:path>
              </a:pathLst>
            </a:custGeom>
            <a:solidFill>
              <a:srgbClr val="C00000"/>
            </a:solidFill>
            <a:ln w="2008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4892C0C-4367-A7B2-8B30-579F5A16DC95}"/>
                </a:ext>
              </a:extLst>
            </p:cNvPr>
            <p:cNvSpPr/>
            <p:nvPr/>
          </p:nvSpPr>
          <p:spPr>
            <a:xfrm>
              <a:off x="9699839" y="4651781"/>
              <a:ext cx="1006899" cy="1009718"/>
            </a:xfrm>
            <a:custGeom>
              <a:avLst/>
              <a:gdLst>
                <a:gd name="connsiteX0" fmla="*/ 1006900 w 1006899"/>
                <a:gd name="connsiteY0" fmla="*/ 503450 h 1009718"/>
                <a:gd name="connsiteX1" fmla="*/ 1006900 w 1006899"/>
                <a:gd name="connsiteY1" fmla="*/ 507075 h 1009718"/>
                <a:gd name="connsiteX2" fmla="*/ 136536 w 1006899"/>
                <a:gd name="connsiteY2" fmla="*/ 1009719 h 1009718"/>
                <a:gd name="connsiteX3" fmla="*/ 0 w 1006899"/>
                <a:gd name="connsiteY3" fmla="*/ 503450 h 1009718"/>
                <a:gd name="connsiteX4" fmla="*/ 134925 w 1006899"/>
                <a:gd name="connsiteY4" fmla="*/ 0 h 1009718"/>
                <a:gd name="connsiteX5" fmla="*/ 1006900 w 1006899"/>
                <a:gd name="connsiteY5" fmla="*/ 503450 h 1009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6899" h="1009718">
                  <a:moveTo>
                    <a:pt x="1006900" y="503450"/>
                  </a:moveTo>
                  <a:lnTo>
                    <a:pt x="1006900" y="507075"/>
                  </a:lnTo>
                  <a:lnTo>
                    <a:pt x="136536" y="1009719"/>
                  </a:lnTo>
                  <a:cubicBezTo>
                    <a:pt x="49741" y="861101"/>
                    <a:pt x="0" y="688115"/>
                    <a:pt x="0" y="503450"/>
                  </a:cubicBezTo>
                  <a:cubicBezTo>
                    <a:pt x="0" y="318784"/>
                    <a:pt x="49137" y="148014"/>
                    <a:pt x="134925" y="0"/>
                  </a:cubicBezTo>
                  <a:lnTo>
                    <a:pt x="1006900" y="503450"/>
                  </a:lnTo>
                  <a:close/>
                </a:path>
              </a:pathLst>
            </a:custGeom>
            <a:solidFill>
              <a:srgbClr val="C00000"/>
            </a:solidFill>
            <a:ln w="2008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6985530-7BCF-D8B6-B85E-565B07D96D62}"/>
                </a:ext>
              </a:extLst>
            </p:cNvPr>
            <p:cNvSpPr/>
            <p:nvPr/>
          </p:nvSpPr>
          <p:spPr>
            <a:xfrm>
              <a:off x="9836375" y="5158856"/>
              <a:ext cx="870363" cy="1003274"/>
            </a:xfrm>
            <a:custGeom>
              <a:avLst/>
              <a:gdLst>
                <a:gd name="connsiteX0" fmla="*/ 870364 w 870363"/>
                <a:gd name="connsiteY0" fmla="*/ 0 h 1003274"/>
                <a:gd name="connsiteX1" fmla="*/ 870364 w 870363"/>
                <a:gd name="connsiteY1" fmla="*/ 1003275 h 1003274"/>
                <a:gd name="connsiteX2" fmla="*/ 0 w 870363"/>
                <a:gd name="connsiteY2" fmla="*/ 502644 h 1003274"/>
                <a:gd name="connsiteX3" fmla="*/ 870364 w 870363"/>
                <a:gd name="connsiteY3" fmla="*/ 0 h 100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363" h="1003274">
                  <a:moveTo>
                    <a:pt x="870364" y="0"/>
                  </a:moveTo>
                  <a:lnTo>
                    <a:pt x="870364" y="1003275"/>
                  </a:lnTo>
                  <a:cubicBezTo>
                    <a:pt x="498818" y="1003275"/>
                    <a:pt x="174395" y="802096"/>
                    <a:pt x="0" y="502644"/>
                  </a:cubicBezTo>
                  <a:lnTo>
                    <a:pt x="870364" y="0"/>
                  </a:lnTo>
                  <a:close/>
                </a:path>
              </a:pathLst>
            </a:custGeom>
            <a:solidFill>
              <a:schemeClr val="bg1"/>
            </a:solidFill>
            <a:ln w="2008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A333DE5-069F-E1DA-09BA-312ACFE1A76A}"/>
                </a:ext>
              </a:extLst>
            </p:cNvPr>
            <p:cNvSpPr/>
            <p:nvPr/>
          </p:nvSpPr>
          <p:spPr>
            <a:xfrm>
              <a:off x="10706739" y="5157043"/>
              <a:ext cx="872176" cy="1005087"/>
            </a:xfrm>
            <a:custGeom>
              <a:avLst/>
              <a:gdLst>
                <a:gd name="connsiteX0" fmla="*/ 872176 w 872176"/>
                <a:gd name="connsiteY0" fmla="*/ 501839 h 1005087"/>
                <a:gd name="connsiteX1" fmla="*/ 0 w 872176"/>
                <a:gd name="connsiteY1" fmla="*/ 1005087 h 1005087"/>
                <a:gd name="connsiteX2" fmla="*/ 0 w 872176"/>
                <a:gd name="connsiteY2" fmla="*/ 1812 h 1005087"/>
                <a:gd name="connsiteX3" fmla="*/ 3222 w 872176"/>
                <a:gd name="connsiteY3" fmla="*/ 0 h 1005087"/>
                <a:gd name="connsiteX4" fmla="*/ 872176 w 872176"/>
                <a:gd name="connsiteY4" fmla="*/ 501839 h 1005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2176" h="1005087">
                  <a:moveTo>
                    <a:pt x="872176" y="501839"/>
                  </a:moveTo>
                  <a:cubicBezTo>
                    <a:pt x="697983" y="802700"/>
                    <a:pt x="372754" y="1005087"/>
                    <a:pt x="0" y="1005087"/>
                  </a:cubicBezTo>
                  <a:lnTo>
                    <a:pt x="0" y="1812"/>
                  </a:lnTo>
                  <a:lnTo>
                    <a:pt x="3222" y="0"/>
                  </a:lnTo>
                  <a:lnTo>
                    <a:pt x="872176" y="501839"/>
                  </a:lnTo>
                  <a:close/>
                </a:path>
              </a:pathLst>
            </a:custGeom>
            <a:solidFill>
              <a:schemeClr val="bg1"/>
            </a:solidFill>
            <a:ln w="2008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05C0DB1-38CA-9C42-115E-7D14913F901C}"/>
                </a:ext>
              </a:extLst>
            </p:cNvPr>
            <p:cNvSpPr/>
            <p:nvPr/>
          </p:nvSpPr>
          <p:spPr>
            <a:xfrm>
              <a:off x="10706739" y="4651781"/>
              <a:ext cx="1006899" cy="1007100"/>
            </a:xfrm>
            <a:custGeom>
              <a:avLst/>
              <a:gdLst>
                <a:gd name="connsiteX0" fmla="*/ 1006900 w 1006899"/>
                <a:gd name="connsiteY0" fmla="*/ 503450 h 1007100"/>
                <a:gd name="connsiteX1" fmla="*/ 872176 w 1006899"/>
                <a:gd name="connsiteY1" fmla="*/ 1007101 h 1007100"/>
                <a:gd name="connsiteX2" fmla="*/ 3222 w 1006899"/>
                <a:gd name="connsiteY2" fmla="*/ 505262 h 1007100"/>
                <a:gd name="connsiteX3" fmla="*/ 0 w 1006899"/>
                <a:gd name="connsiteY3" fmla="*/ 503450 h 1007100"/>
                <a:gd name="connsiteX4" fmla="*/ 872176 w 1006899"/>
                <a:gd name="connsiteY4" fmla="*/ 0 h 1007100"/>
                <a:gd name="connsiteX5" fmla="*/ 1006900 w 1006899"/>
                <a:gd name="connsiteY5" fmla="*/ 503450 h 100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6899" h="1007100">
                  <a:moveTo>
                    <a:pt x="1006900" y="503450"/>
                  </a:moveTo>
                  <a:cubicBezTo>
                    <a:pt x="1006900" y="686907"/>
                    <a:pt x="957763" y="858885"/>
                    <a:pt x="872176" y="1007101"/>
                  </a:cubicBezTo>
                  <a:lnTo>
                    <a:pt x="3222" y="505262"/>
                  </a:lnTo>
                  <a:lnTo>
                    <a:pt x="0" y="503450"/>
                  </a:lnTo>
                  <a:lnTo>
                    <a:pt x="872176" y="0"/>
                  </a:lnTo>
                  <a:cubicBezTo>
                    <a:pt x="957763" y="148014"/>
                    <a:pt x="1006900" y="319993"/>
                    <a:pt x="1006900" y="503450"/>
                  </a:cubicBezTo>
                  <a:close/>
                </a:path>
              </a:pathLst>
            </a:custGeom>
            <a:solidFill>
              <a:schemeClr val="bg1"/>
            </a:solidFill>
            <a:ln w="2008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C327CE7-E116-B6C4-94AD-CDE277A3A2D4}"/>
                </a:ext>
              </a:extLst>
            </p:cNvPr>
            <p:cNvSpPr/>
            <p:nvPr/>
          </p:nvSpPr>
          <p:spPr>
            <a:xfrm>
              <a:off x="10706739" y="4148331"/>
              <a:ext cx="872176" cy="1006899"/>
            </a:xfrm>
            <a:custGeom>
              <a:avLst/>
              <a:gdLst>
                <a:gd name="connsiteX0" fmla="*/ 872176 w 872176"/>
                <a:gd name="connsiteY0" fmla="*/ 503450 h 1006899"/>
                <a:gd name="connsiteX1" fmla="*/ 0 w 872176"/>
                <a:gd name="connsiteY1" fmla="*/ 1006900 h 1006899"/>
                <a:gd name="connsiteX2" fmla="*/ 0 w 872176"/>
                <a:gd name="connsiteY2" fmla="*/ 0 h 1006899"/>
                <a:gd name="connsiteX3" fmla="*/ 872176 w 872176"/>
                <a:gd name="connsiteY3" fmla="*/ 503450 h 100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2176" h="1006899">
                  <a:moveTo>
                    <a:pt x="872176" y="503450"/>
                  </a:moveTo>
                  <a:lnTo>
                    <a:pt x="0" y="1006900"/>
                  </a:lnTo>
                  <a:lnTo>
                    <a:pt x="0" y="0"/>
                  </a:lnTo>
                  <a:cubicBezTo>
                    <a:pt x="372754" y="0"/>
                    <a:pt x="698184" y="202588"/>
                    <a:pt x="872176" y="503450"/>
                  </a:cubicBezTo>
                  <a:close/>
                </a:path>
              </a:pathLst>
            </a:custGeom>
            <a:solidFill>
              <a:schemeClr val="bg1"/>
            </a:solidFill>
            <a:ln w="20087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857A5FDD-F367-47C9-45E6-F3D2BFA35FD6}"/>
              </a:ext>
            </a:extLst>
          </p:cNvPr>
          <p:cNvSpPr/>
          <p:nvPr/>
        </p:nvSpPr>
        <p:spPr>
          <a:xfrm>
            <a:off x="10709961" y="5155231"/>
            <a:ext cx="3222" cy="1812"/>
          </a:xfrm>
          <a:custGeom>
            <a:avLst/>
            <a:gdLst>
              <a:gd name="connsiteX0" fmla="*/ 3222 w 3222"/>
              <a:gd name="connsiteY0" fmla="*/ 0 h 1812"/>
              <a:gd name="connsiteX1" fmla="*/ 0 w 3222"/>
              <a:gd name="connsiteY1" fmla="*/ 1812 h 1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22" h="1812">
                <a:moveTo>
                  <a:pt x="3222" y="0"/>
                </a:moveTo>
                <a:lnTo>
                  <a:pt x="0" y="1812"/>
                </a:lnTo>
              </a:path>
            </a:pathLst>
          </a:custGeom>
          <a:ln w="20087" cap="flat">
            <a:solidFill>
              <a:srgbClr val="231F20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38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>
            <a:extLst>
              <a:ext uri="{FF2B5EF4-FFF2-40B4-BE49-F238E27FC236}">
                <a16:creationId xmlns:a16="http://schemas.microsoft.com/office/drawing/2014/main" id="{C0EA5088-78AA-A52C-5346-DA10684F9EC5}"/>
              </a:ext>
            </a:extLst>
          </p:cNvPr>
          <p:cNvGrpSpPr>
            <a:grpSpLocks noChangeAspect="1"/>
          </p:cNvGrpSpPr>
          <p:nvPr/>
        </p:nvGrpSpPr>
        <p:grpSpPr>
          <a:xfrm>
            <a:off x="8391972" y="3528428"/>
            <a:ext cx="2880000" cy="576001"/>
            <a:chOff x="5673072" y="3280340"/>
            <a:chExt cx="3205728" cy="641147"/>
          </a:xfrm>
          <a:solidFill>
            <a:schemeClr val="bg1"/>
          </a:solidFill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03F240B-A6E7-F689-CB11-625C2A636C4D}"/>
                </a:ext>
              </a:extLst>
            </p:cNvPr>
            <p:cNvSpPr/>
            <p:nvPr/>
          </p:nvSpPr>
          <p:spPr>
            <a:xfrm>
              <a:off x="6955364" y="3280342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FBEEA23-63B2-14D8-2DC3-FFFE89515358}"/>
                </a:ext>
              </a:extLst>
            </p:cNvPr>
            <p:cNvSpPr/>
            <p:nvPr/>
          </p:nvSpPr>
          <p:spPr>
            <a:xfrm>
              <a:off x="7596509" y="3280342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DD2A46B-5BBB-335A-7F7B-34FC5D7ACF60}"/>
                </a:ext>
              </a:extLst>
            </p:cNvPr>
            <p:cNvSpPr/>
            <p:nvPr/>
          </p:nvSpPr>
          <p:spPr>
            <a:xfrm>
              <a:off x="8237655" y="3280340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F183413-6E12-B5CD-C594-43D634758D3D}"/>
                </a:ext>
              </a:extLst>
            </p:cNvPr>
            <p:cNvSpPr/>
            <p:nvPr/>
          </p:nvSpPr>
          <p:spPr>
            <a:xfrm>
              <a:off x="5673072" y="3280342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B01C18-29F5-DD10-B415-0420A5EE2403}"/>
                </a:ext>
              </a:extLst>
            </p:cNvPr>
            <p:cNvSpPr/>
            <p:nvPr/>
          </p:nvSpPr>
          <p:spPr>
            <a:xfrm>
              <a:off x="6314218" y="3280342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grpFill/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représenter une fraction graphiquement et inversement.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8" name="ZoneTexte 21">
            <a:extLst>
              <a:ext uri="{FF2B5EF4-FFF2-40B4-BE49-F238E27FC236}">
                <a16:creationId xmlns:a16="http://schemas.microsoft.com/office/drawing/2014/main" id="{1B62EB0E-C54F-DB68-E352-17463850FF40}"/>
              </a:ext>
            </a:extLst>
          </p:cNvPr>
          <p:cNvSpPr txBox="1"/>
          <p:nvPr/>
        </p:nvSpPr>
        <p:spPr>
          <a:xfrm>
            <a:off x="3452468" y="5569722"/>
            <a:ext cx="5760000" cy="523220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2800" b="1" dirty="0"/>
              <a:t>Le nombre de parts colorées est : </a:t>
            </a:r>
            <a:r>
              <a:rPr kumimoji="0" lang="fr-FR" sz="2800" b="1" i="0" u="none" strike="noStrike" kern="1200" cap="none" spc="0" normalizeH="0" baseline="0" noProof="0" dirty="0">
                <a:solidFill>
                  <a:srgbClr val="EF5CAF"/>
                </a:solidFill>
                <a:effectLst/>
                <a:uLnTx/>
                <a:uFillTx/>
                <a:latin typeface="Calibri" panose="020F0502020204030204"/>
              </a:rPr>
              <a:t>2</a:t>
            </a:r>
            <a:endParaRPr lang="fr-FR" sz="2800" dirty="0">
              <a:solidFill>
                <a:srgbClr val="EF5CAF"/>
              </a:solidFill>
            </a:endParaRPr>
          </a:p>
        </p:txBody>
      </p:sp>
      <p:sp>
        <p:nvSpPr>
          <p:cNvPr id="49" name="ZoneTexte 19">
            <a:extLst>
              <a:ext uri="{FF2B5EF4-FFF2-40B4-BE49-F238E27FC236}">
                <a16:creationId xmlns:a16="http://schemas.microsoft.com/office/drawing/2014/main" id="{379B00A3-9EDD-25E3-3E80-E80BEDB4904F}"/>
              </a:ext>
            </a:extLst>
          </p:cNvPr>
          <p:cNvSpPr txBox="1"/>
          <p:nvPr/>
        </p:nvSpPr>
        <p:spPr>
          <a:xfrm>
            <a:off x="3504001" y="2043658"/>
            <a:ext cx="6327971" cy="523220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2800" b="1" dirty="0"/>
              <a:t>Le nombre total de parts égales est : </a:t>
            </a:r>
            <a:r>
              <a:rPr lang="fr-FR" sz="2800" b="1" dirty="0">
                <a:solidFill>
                  <a:srgbClr val="00B0F0"/>
                </a:solidFill>
              </a:rPr>
              <a:t>5</a:t>
            </a:r>
            <a:endParaRPr lang="fr-FR" sz="2800" dirty="0">
              <a:solidFill>
                <a:srgbClr val="00B0F0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99F2CD-D320-3DD4-A6BB-B510F8CD4F34}"/>
              </a:ext>
            </a:extLst>
          </p:cNvPr>
          <p:cNvGrpSpPr>
            <a:grpSpLocks noChangeAspect="1"/>
          </p:cNvGrpSpPr>
          <p:nvPr/>
        </p:nvGrpSpPr>
        <p:grpSpPr>
          <a:xfrm>
            <a:off x="8391972" y="3528428"/>
            <a:ext cx="2880000" cy="576001"/>
            <a:chOff x="5673072" y="3280340"/>
            <a:chExt cx="3205728" cy="641147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86E180C-495E-8964-A13B-1F25FAD9EE2D}"/>
                </a:ext>
              </a:extLst>
            </p:cNvPr>
            <p:cNvSpPr/>
            <p:nvPr/>
          </p:nvSpPr>
          <p:spPr>
            <a:xfrm>
              <a:off x="6955364" y="3280342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DC94DE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11FEDFD-3379-8732-0EB5-CAFED36E73D2}"/>
                </a:ext>
              </a:extLst>
            </p:cNvPr>
            <p:cNvSpPr/>
            <p:nvPr/>
          </p:nvSpPr>
          <p:spPr>
            <a:xfrm>
              <a:off x="7596509" y="3280342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chemeClr val="bg1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578E5AA-05DD-7D68-B398-194531738DB7}"/>
                </a:ext>
              </a:extLst>
            </p:cNvPr>
            <p:cNvSpPr/>
            <p:nvPr/>
          </p:nvSpPr>
          <p:spPr>
            <a:xfrm>
              <a:off x="8237655" y="3280340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chemeClr val="bg1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6877419-DDDC-C33C-CA03-795136AA466F}"/>
                </a:ext>
              </a:extLst>
            </p:cNvPr>
            <p:cNvSpPr/>
            <p:nvPr/>
          </p:nvSpPr>
          <p:spPr>
            <a:xfrm>
              <a:off x="5673072" y="3280342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chemeClr val="bg1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98DFB4D-1D48-E3A2-23FD-BE5568124019}"/>
                </a:ext>
              </a:extLst>
            </p:cNvPr>
            <p:cNvSpPr/>
            <p:nvPr/>
          </p:nvSpPr>
          <p:spPr>
            <a:xfrm>
              <a:off x="6314218" y="3280342"/>
              <a:ext cx="641145" cy="641145"/>
            </a:xfrm>
            <a:custGeom>
              <a:avLst/>
              <a:gdLst>
                <a:gd name="connsiteX0" fmla="*/ 0 w 641145"/>
                <a:gd name="connsiteY0" fmla="*/ 0 h 641145"/>
                <a:gd name="connsiteX1" fmla="*/ 641146 w 641145"/>
                <a:gd name="connsiteY1" fmla="*/ 0 h 641145"/>
                <a:gd name="connsiteX2" fmla="*/ 641146 w 641145"/>
                <a:gd name="connsiteY2" fmla="*/ 641146 h 641145"/>
                <a:gd name="connsiteX3" fmla="*/ 0 w 641145"/>
                <a:gd name="connsiteY3" fmla="*/ 641146 h 64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145" h="641145">
                  <a:moveTo>
                    <a:pt x="0" y="0"/>
                  </a:moveTo>
                  <a:lnTo>
                    <a:pt x="641146" y="0"/>
                  </a:lnTo>
                  <a:lnTo>
                    <a:pt x="641146" y="641146"/>
                  </a:lnTo>
                  <a:lnTo>
                    <a:pt x="0" y="641146"/>
                  </a:lnTo>
                  <a:close/>
                </a:path>
              </a:pathLst>
            </a:custGeom>
            <a:solidFill>
              <a:srgbClr val="DC94DE"/>
            </a:solidFill>
            <a:ln w="3197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ZoneTexte 21">
                <a:extLst>
                  <a:ext uri="{FF2B5EF4-FFF2-40B4-BE49-F238E27FC236}">
                    <a16:creationId xmlns:a16="http://schemas.microsoft.com/office/drawing/2014/main" id="{2EE355A8-0BCD-DB52-D54B-91393154D26A}"/>
                  </a:ext>
                </a:extLst>
              </p:cNvPr>
              <p:cNvSpPr txBox="1"/>
              <p:nvPr/>
            </p:nvSpPr>
            <p:spPr>
              <a:xfrm>
                <a:off x="5188099" y="3365535"/>
                <a:ext cx="1080000" cy="901785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solidFill>
                                <a:srgbClr val="ED45A5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800" b="1" i="1" smtClean="0">
                              <a:solidFill>
                                <a:srgbClr val="5FADE4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ZoneTexte 21">
                <a:extLst>
                  <a:ext uri="{FF2B5EF4-FFF2-40B4-BE49-F238E27FC236}">
                    <a16:creationId xmlns:a16="http://schemas.microsoft.com/office/drawing/2014/main" id="{2EE355A8-0BCD-DB52-D54B-91393154D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099" y="3365535"/>
                <a:ext cx="1080000" cy="9017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6" name="Group 85">
            <a:extLst>
              <a:ext uri="{FF2B5EF4-FFF2-40B4-BE49-F238E27FC236}">
                <a16:creationId xmlns:a16="http://schemas.microsoft.com/office/drawing/2014/main" id="{A241C9FE-B68B-19E4-BD21-B00502B2032C}"/>
              </a:ext>
            </a:extLst>
          </p:cNvPr>
          <p:cNvGrpSpPr/>
          <p:nvPr/>
        </p:nvGrpSpPr>
        <p:grpSpPr>
          <a:xfrm>
            <a:off x="914919" y="2747121"/>
            <a:ext cx="2138613" cy="2138613"/>
            <a:chOff x="914919" y="2747121"/>
            <a:chExt cx="2138613" cy="2138613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8DB08D0-0F92-B656-FCD4-7B624C9DABD5}"/>
                </a:ext>
              </a:extLst>
            </p:cNvPr>
            <p:cNvSpPr/>
            <p:nvPr/>
          </p:nvSpPr>
          <p:spPr>
            <a:xfrm>
              <a:off x="967101" y="2747121"/>
              <a:ext cx="1017124" cy="1069306"/>
            </a:xfrm>
            <a:custGeom>
              <a:avLst/>
              <a:gdLst>
                <a:gd name="connsiteX0" fmla="*/ 1017125 w 1017124"/>
                <a:gd name="connsiteY0" fmla="*/ 0 h 1069306"/>
                <a:gd name="connsiteX1" fmla="*/ 1017125 w 1017124"/>
                <a:gd name="connsiteY1" fmla="*/ 1069307 h 1069306"/>
                <a:gd name="connsiteX2" fmla="*/ 0 w 1017124"/>
                <a:gd name="connsiteY2" fmla="*/ 738891 h 1069306"/>
                <a:gd name="connsiteX3" fmla="*/ 1017125 w 1017124"/>
                <a:gd name="connsiteY3" fmla="*/ 0 h 106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7124" h="1069306">
                  <a:moveTo>
                    <a:pt x="1017125" y="0"/>
                  </a:moveTo>
                  <a:lnTo>
                    <a:pt x="1017125" y="1069307"/>
                  </a:lnTo>
                  <a:lnTo>
                    <a:pt x="0" y="738891"/>
                  </a:lnTo>
                  <a:cubicBezTo>
                    <a:pt x="139010" y="310099"/>
                    <a:pt x="541925" y="0"/>
                    <a:pt x="1017125" y="0"/>
                  </a:cubicBezTo>
                  <a:close/>
                </a:path>
              </a:pathLst>
            </a:custGeom>
            <a:solidFill>
              <a:srgbClr val="DC94DE"/>
            </a:solidFill>
            <a:ln w="2131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413F18E-DB7C-B640-0735-A222037321BA}"/>
                </a:ext>
              </a:extLst>
            </p:cNvPr>
            <p:cNvSpPr/>
            <p:nvPr/>
          </p:nvSpPr>
          <p:spPr>
            <a:xfrm>
              <a:off x="914919" y="3486012"/>
              <a:ext cx="1069306" cy="1195485"/>
            </a:xfrm>
            <a:custGeom>
              <a:avLst/>
              <a:gdLst>
                <a:gd name="connsiteX0" fmla="*/ 1069307 w 1069306"/>
                <a:gd name="connsiteY0" fmla="*/ 330416 h 1195485"/>
                <a:gd name="connsiteX1" fmla="*/ 440768 w 1069306"/>
                <a:gd name="connsiteY1" fmla="*/ 1195485 h 1195485"/>
                <a:gd name="connsiteX2" fmla="*/ 0 w 1069306"/>
                <a:gd name="connsiteY2" fmla="*/ 330416 h 1195485"/>
                <a:gd name="connsiteX3" fmla="*/ 52182 w 1069306"/>
                <a:gd name="connsiteY3" fmla="*/ 0 h 1195485"/>
                <a:gd name="connsiteX4" fmla="*/ 1069307 w 1069306"/>
                <a:gd name="connsiteY4" fmla="*/ 330416 h 119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9306" h="1195485">
                  <a:moveTo>
                    <a:pt x="1069307" y="330416"/>
                  </a:moveTo>
                  <a:lnTo>
                    <a:pt x="440768" y="1195485"/>
                  </a:lnTo>
                  <a:cubicBezTo>
                    <a:pt x="173655" y="1001085"/>
                    <a:pt x="0" y="686067"/>
                    <a:pt x="0" y="330416"/>
                  </a:cubicBezTo>
                  <a:cubicBezTo>
                    <a:pt x="0" y="215145"/>
                    <a:pt x="18178" y="103937"/>
                    <a:pt x="52182" y="0"/>
                  </a:cubicBezTo>
                  <a:lnTo>
                    <a:pt x="1069307" y="330416"/>
                  </a:lnTo>
                  <a:close/>
                </a:path>
              </a:pathLst>
            </a:custGeom>
            <a:solidFill>
              <a:schemeClr val="bg1"/>
            </a:solidFill>
            <a:ln w="2131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4C9E044-9024-D24B-0A90-D2BE70C0E30A}"/>
                </a:ext>
              </a:extLst>
            </p:cNvPr>
            <p:cNvSpPr/>
            <p:nvPr/>
          </p:nvSpPr>
          <p:spPr>
            <a:xfrm>
              <a:off x="1355687" y="3816428"/>
              <a:ext cx="1257077" cy="1069306"/>
            </a:xfrm>
            <a:custGeom>
              <a:avLst/>
              <a:gdLst>
                <a:gd name="connsiteX0" fmla="*/ 1257077 w 1257077"/>
                <a:gd name="connsiteY0" fmla="*/ 865069 h 1069306"/>
                <a:gd name="connsiteX1" fmla="*/ 628539 w 1257077"/>
                <a:gd name="connsiteY1" fmla="*/ 1069307 h 1069306"/>
                <a:gd name="connsiteX2" fmla="*/ 0 w 1257077"/>
                <a:gd name="connsiteY2" fmla="*/ 865069 h 1069306"/>
                <a:gd name="connsiteX3" fmla="*/ 628539 w 1257077"/>
                <a:gd name="connsiteY3" fmla="*/ 0 h 1069306"/>
                <a:gd name="connsiteX4" fmla="*/ 1257077 w 1257077"/>
                <a:gd name="connsiteY4" fmla="*/ 865069 h 106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077" h="1069306">
                  <a:moveTo>
                    <a:pt x="1257077" y="865069"/>
                  </a:moveTo>
                  <a:cubicBezTo>
                    <a:pt x="1080642" y="993600"/>
                    <a:pt x="863358" y="1069307"/>
                    <a:pt x="628539" y="1069307"/>
                  </a:cubicBezTo>
                  <a:cubicBezTo>
                    <a:pt x="393719" y="1069307"/>
                    <a:pt x="176436" y="993600"/>
                    <a:pt x="0" y="865069"/>
                  </a:cubicBezTo>
                  <a:lnTo>
                    <a:pt x="628539" y="0"/>
                  </a:lnTo>
                  <a:lnTo>
                    <a:pt x="1257077" y="865069"/>
                  </a:lnTo>
                  <a:close/>
                </a:path>
              </a:pathLst>
            </a:custGeom>
            <a:solidFill>
              <a:schemeClr val="bg1"/>
            </a:solidFill>
            <a:ln w="2131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8E14CD4-8A96-2408-251F-D80EEF283C1F}"/>
                </a:ext>
              </a:extLst>
            </p:cNvPr>
            <p:cNvSpPr/>
            <p:nvPr/>
          </p:nvSpPr>
          <p:spPr>
            <a:xfrm>
              <a:off x="1984226" y="3486012"/>
              <a:ext cx="1069306" cy="1195485"/>
            </a:xfrm>
            <a:custGeom>
              <a:avLst/>
              <a:gdLst>
                <a:gd name="connsiteX0" fmla="*/ 1069307 w 1069306"/>
                <a:gd name="connsiteY0" fmla="*/ 330416 h 1195485"/>
                <a:gd name="connsiteX1" fmla="*/ 628539 w 1069306"/>
                <a:gd name="connsiteY1" fmla="*/ 1195485 h 1195485"/>
                <a:gd name="connsiteX2" fmla="*/ 0 w 1069306"/>
                <a:gd name="connsiteY2" fmla="*/ 330416 h 1195485"/>
                <a:gd name="connsiteX3" fmla="*/ 1017125 w 1069306"/>
                <a:gd name="connsiteY3" fmla="*/ 0 h 1195485"/>
                <a:gd name="connsiteX4" fmla="*/ 1069307 w 1069306"/>
                <a:gd name="connsiteY4" fmla="*/ 330416 h 1195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9306" h="1195485">
                  <a:moveTo>
                    <a:pt x="1069307" y="330416"/>
                  </a:moveTo>
                  <a:cubicBezTo>
                    <a:pt x="1069307" y="686067"/>
                    <a:pt x="895651" y="1001085"/>
                    <a:pt x="628539" y="1195485"/>
                  </a:cubicBezTo>
                  <a:lnTo>
                    <a:pt x="0" y="330416"/>
                  </a:lnTo>
                  <a:lnTo>
                    <a:pt x="1017125" y="0"/>
                  </a:lnTo>
                  <a:cubicBezTo>
                    <a:pt x="1051129" y="103937"/>
                    <a:pt x="1069307" y="215145"/>
                    <a:pt x="1069307" y="330416"/>
                  </a:cubicBezTo>
                  <a:close/>
                </a:path>
              </a:pathLst>
            </a:custGeom>
            <a:solidFill>
              <a:schemeClr val="bg1"/>
            </a:solidFill>
            <a:ln w="2131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491BA92-812E-5B9F-7D7F-8D782A6A973C}"/>
                </a:ext>
              </a:extLst>
            </p:cNvPr>
            <p:cNvSpPr/>
            <p:nvPr/>
          </p:nvSpPr>
          <p:spPr>
            <a:xfrm>
              <a:off x="1984226" y="2747121"/>
              <a:ext cx="1017124" cy="1069306"/>
            </a:xfrm>
            <a:custGeom>
              <a:avLst/>
              <a:gdLst>
                <a:gd name="connsiteX0" fmla="*/ 1017125 w 1017124"/>
                <a:gd name="connsiteY0" fmla="*/ 738891 h 1069306"/>
                <a:gd name="connsiteX1" fmla="*/ 0 w 1017124"/>
                <a:gd name="connsiteY1" fmla="*/ 1069307 h 1069306"/>
                <a:gd name="connsiteX2" fmla="*/ 0 w 1017124"/>
                <a:gd name="connsiteY2" fmla="*/ 0 h 1069306"/>
                <a:gd name="connsiteX3" fmla="*/ 1017125 w 1017124"/>
                <a:gd name="connsiteY3" fmla="*/ 738891 h 106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7124" h="1069306">
                  <a:moveTo>
                    <a:pt x="1017125" y="738891"/>
                  </a:moveTo>
                  <a:lnTo>
                    <a:pt x="0" y="1069307"/>
                  </a:lnTo>
                  <a:lnTo>
                    <a:pt x="0" y="0"/>
                  </a:lnTo>
                  <a:cubicBezTo>
                    <a:pt x="475200" y="0"/>
                    <a:pt x="878115" y="310099"/>
                    <a:pt x="1017125" y="738891"/>
                  </a:cubicBezTo>
                  <a:close/>
                </a:path>
              </a:pathLst>
            </a:custGeom>
            <a:solidFill>
              <a:srgbClr val="DC94DE"/>
            </a:solidFill>
            <a:ln w="2131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ADD36784-D0F9-1030-2FD7-4F29BC11EC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527" t="33158" r="67263" b="26842"/>
          <a:stretch>
            <a:fillRect/>
          </a:stretch>
        </p:blipFill>
        <p:spPr>
          <a:xfrm>
            <a:off x="6964277" y="3671648"/>
            <a:ext cx="731517" cy="28956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784676E9-7A8B-0506-2C37-8491BCFC4D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527" t="33158" r="67263" b="26842"/>
          <a:stretch>
            <a:fillRect/>
          </a:stretch>
        </p:blipFill>
        <p:spPr>
          <a:xfrm>
            <a:off x="3760404" y="3671648"/>
            <a:ext cx="731517" cy="2895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7" name="ZoneTexte 21">
                <a:extLst>
                  <a:ext uri="{FF2B5EF4-FFF2-40B4-BE49-F238E27FC236}">
                    <a16:creationId xmlns:a16="http://schemas.microsoft.com/office/drawing/2014/main" id="{5B9E6233-D505-CEE0-5FE9-88C6CA5781E2}"/>
                  </a:ext>
                </a:extLst>
              </p:cNvPr>
              <p:cNvSpPr txBox="1"/>
              <p:nvPr/>
            </p:nvSpPr>
            <p:spPr>
              <a:xfrm>
                <a:off x="5188099" y="3554808"/>
                <a:ext cx="1080000" cy="70032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solidFill>
                                <a:srgbClr val="DC94DE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FR" sz="2800" b="1" i="1" smtClean="0">
                              <a:solidFill>
                                <a:srgbClr val="5FADE4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7" name="ZoneTexte 21">
                <a:extLst>
                  <a:ext uri="{FF2B5EF4-FFF2-40B4-BE49-F238E27FC236}">
                    <a16:creationId xmlns:a16="http://schemas.microsoft.com/office/drawing/2014/main" id="{5B9E6233-D505-CEE0-5FE9-88C6CA578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099" y="3554808"/>
                <a:ext cx="1080000" cy="7003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75" grpId="0"/>
      <p:bldP spid="87" grpId="0"/>
      <p:bldP spid="87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8C1955-1536-C61A-C6A4-6E3B9B44C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33" y="2768738"/>
            <a:ext cx="11761334" cy="215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CECF320F-8884-71C7-33EA-D80496C96934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E79C24-DECC-064A-BD5D-92E16FB1D83F}"/>
              </a:ext>
            </a:extLst>
          </p:cNvPr>
          <p:cNvGrpSpPr/>
          <p:nvPr/>
        </p:nvGrpSpPr>
        <p:grpSpPr>
          <a:xfrm>
            <a:off x="17058" y="2637072"/>
            <a:ext cx="5500961" cy="2534292"/>
            <a:chOff x="17058" y="2429949"/>
            <a:chExt cx="5500961" cy="25342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2ED93F-2E71-0B7E-72EE-6000E9697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2637" y="2429949"/>
              <a:ext cx="4355382" cy="2534292"/>
            </a:xfrm>
            <a:prstGeom prst="rect">
              <a:avLst/>
            </a:prstGeom>
          </p:spPr>
        </p:pic>
        <p:sp>
          <p:nvSpPr>
            <p:cNvPr id="5" name="Bulle narrative : ronde 25">
              <a:extLst>
                <a:ext uri="{FF2B5EF4-FFF2-40B4-BE49-F238E27FC236}">
                  <a16:creationId xmlns:a16="http://schemas.microsoft.com/office/drawing/2014/main" id="{617E2B96-1015-0A61-56BD-DF05101A2AF4}"/>
                </a:ext>
              </a:extLst>
            </p:cNvPr>
            <p:cNvSpPr/>
            <p:nvPr/>
          </p:nvSpPr>
          <p:spPr>
            <a:xfrm rot="20880000">
              <a:off x="17058" y="2480905"/>
              <a:ext cx="2711476" cy="1256882"/>
            </a:xfrm>
            <a:prstGeom prst="wedgeEllipseCallout">
              <a:avLst>
                <a:gd name="adj1" fmla="val 20452"/>
                <a:gd name="adj2" fmla="val 6883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</a:rPr>
                <a:t>Mon enseignante parle, je l’écoute !</a:t>
              </a:r>
            </a:p>
          </p:txBody>
        </p:sp>
      </p:grpSp>
      <p:pic>
        <p:nvPicPr>
          <p:cNvPr id="6" name="Picture 6" descr="Salle de classe moderne et interactive">
            <a:extLst>
              <a:ext uri="{FF2B5EF4-FFF2-40B4-BE49-F238E27FC236}">
                <a16:creationId xmlns:a16="http://schemas.microsoft.com/office/drawing/2014/main" id="{CD9696BC-43EB-0929-4C11-153BA0763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531" y="2481183"/>
            <a:ext cx="4269105" cy="284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Bulle narrative : ronde 25">
            <a:extLst>
              <a:ext uri="{FF2B5EF4-FFF2-40B4-BE49-F238E27FC236}">
                <a16:creationId xmlns:a16="http://schemas.microsoft.com/office/drawing/2014/main" id="{6913564D-916A-75AE-5520-4AFFC948BAF2}"/>
              </a:ext>
            </a:extLst>
          </p:cNvPr>
          <p:cNvSpPr/>
          <p:nvPr/>
        </p:nvSpPr>
        <p:spPr>
          <a:xfrm rot="20868109">
            <a:off x="5620195" y="2493772"/>
            <a:ext cx="2711476" cy="1256882"/>
          </a:xfrm>
          <a:prstGeom prst="wedgeEllipseCallout">
            <a:avLst>
              <a:gd name="adj1" fmla="val 6945"/>
              <a:gd name="adj2" fmla="val 800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tx1"/>
                </a:solidFill>
              </a:rPr>
              <a:t>Le téléphone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   d’abord 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B94655-30EC-DF58-EAE9-4EF4A0F926E7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8D1699-FB4E-5133-71F5-64ADEA1E7D9B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la séquence : A votre avis, que représente-t-elle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866D0AD-651A-70ED-D7E6-07F2CBE391F9}"/>
              </a:ext>
            </a:extLst>
          </p:cNvPr>
          <p:cNvGrpSpPr/>
          <p:nvPr/>
        </p:nvGrpSpPr>
        <p:grpSpPr>
          <a:xfrm>
            <a:off x="5196000" y="1181100"/>
            <a:ext cx="1800000" cy="1800000"/>
            <a:chOff x="1709529" y="1582939"/>
            <a:chExt cx="1800000" cy="1800000"/>
          </a:xfrm>
          <a:solidFill>
            <a:srgbClr val="7030A0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4B5A47B-9AD0-F8CB-4C3D-693AE7AFA151}"/>
                </a:ext>
              </a:extLst>
            </p:cNvPr>
            <p:cNvSpPr/>
            <p:nvPr/>
          </p:nvSpPr>
          <p:spPr>
            <a:xfrm>
              <a:off x="1709529" y="1582939"/>
              <a:ext cx="1800000" cy="180000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A66034-DEAA-DBD0-572C-E41040ED55AC}"/>
                </a:ext>
              </a:extLst>
            </p:cNvPr>
            <p:cNvSpPr/>
            <p:nvPr/>
          </p:nvSpPr>
          <p:spPr>
            <a:xfrm>
              <a:off x="1781529" y="1654939"/>
              <a:ext cx="1656000" cy="1656000"/>
            </a:xfrm>
            <a:prstGeom prst="ellipse">
              <a:avLst/>
            </a:prstGeom>
            <a:grp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AA3EA1-CAC3-8D53-0E71-62F56C6775A6}"/>
              </a:ext>
            </a:extLst>
          </p:cNvPr>
          <p:cNvGrpSpPr/>
          <p:nvPr/>
        </p:nvGrpSpPr>
        <p:grpSpPr>
          <a:xfrm>
            <a:off x="406493" y="2204119"/>
            <a:ext cx="1649519" cy="2361691"/>
            <a:chOff x="334906" y="2160388"/>
            <a:chExt cx="1649519" cy="236169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A1F1ABC-1BA9-3647-CF52-5A6165069D56}"/>
                </a:ext>
              </a:extLst>
            </p:cNvPr>
            <p:cNvGrpSpPr/>
            <p:nvPr/>
          </p:nvGrpSpPr>
          <p:grpSpPr>
            <a:xfrm rot="19434969">
              <a:off x="1084425" y="2160388"/>
              <a:ext cx="900000" cy="1800000"/>
              <a:chOff x="2805770" y="4136865"/>
              <a:chExt cx="900000" cy="1800000"/>
            </a:xfrm>
            <a:solidFill>
              <a:srgbClr val="7030A0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730C49B-2129-1417-9A5B-766B70C39192}"/>
                  </a:ext>
                </a:extLst>
              </p:cNvPr>
              <p:cNvSpPr/>
              <p:nvPr/>
            </p:nvSpPr>
            <p:spPr>
              <a:xfrm>
                <a:off x="2805770" y="4136865"/>
                <a:ext cx="900000" cy="1800000"/>
              </a:xfrm>
              <a:custGeom>
                <a:avLst/>
                <a:gdLst>
                  <a:gd name="connsiteX0" fmla="*/ 0 w 900000"/>
                  <a:gd name="connsiteY0" fmla="*/ 0 h 1800000"/>
                  <a:gd name="connsiteX1" fmla="*/ 900000 w 900000"/>
                  <a:gd name="connsiteY1" fmla="*/ 900000 h 1800000"/>
                  <a:gd name="connsiteX2" fmla="*/ 0 w 900000"/>
                  <a:gd name="connsiteY2" fmla="*/ 180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18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cubicBezTo>
                      <a:pt x="900000" y="1397056"/>
                      <a:pt x="497056" y="1800000"/>
                      <a:pt x="0" y="1800000"/>
                    </a:cubicBez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802EF51-3E1D-4908-020D-99B492EE8392}"/>
                  </a:ext>
                </a:extLst>
              </p:cNvPr>
              <p:cNvSpPr/>
              <p:nvPr/>
            </p:nvSpPr>
            <p:spPr>
              <a:xfrm>
                <a:off x="2859770" y="4208865"/>
                <a:ext cx="792000" cy="1656000"/>
              </a:xfrm>
              <a:custGeom>
                <a:avLst/>
                <a:gdLst>
                  <a:gd name="connsiteX0" fmla="*/ 0 w 900000"/>
                  <a:gd name="connsiteY0" fmla="*/ 0 h 1800000"/>
                  <a:gd name="connsiteX1" fmla="*/ 900000 w 900000"/>
                  <a:gd name="connsiteY1" fmla="*/ 900000 h 1800000"/>
                  <a:gd name="connsiteX2" fmla="*/ 0 w 900000"/>
                  <a:gd name="connsiteY2" fmla="*/ 180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18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cubicBezTo>
                      <a:pt x="900000" y="1397056"/>
                      <a:pt x="497056" y="1800000"/>
                      <a:pt x="0" y="180000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2C975E5-CF91-5510-85D8-A79CBE3E7754}"/>
                </a:ext>
              </a:extLst>
            </p:cNvPr>
            <p:cNvGrpSpPr/>
            <p:nvPr/>
          </p:nvGrpSpPr>
          <p:grpSpPr>
            <a:xfrm rot="19406914" flipH="1">
              <a:off x="334906" y="2722079"/>
              <a:ext cx="900000" cy="1800000"/>
              <a:chOff x="2805770" y="4136865"/>
              <a:chExt cx="900000" cy="1800000"/>
            </a:xfrm>
            <a:solidFill>
              <a:srgbClr val="7030A0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E9E507B-DF6E-FC36-2AD8-F56709592392}"/>
                  </a:ext>
                </a:extLst>
              </p:cNvPr>
              <p:cNvSpPr/>
              <p:nvPr/>
            </p:nvSpPr>
            <p:spPr>
              <a:xfrm>
                <a:off x="2805770" y="4136865"/>
                <a:ext cx="900000" cy="1800000"/>
              </a:xfrm>
              <a:custGeom>
                <a:avLst/>
                <a:gdLst>
                  <a:gd name="connsiteX0" fmla="*/ 0 w 900000"/>
                  <a:gd name="connsiteY0" fmla="*/ 0 h 1800000"/>
                  <a:gd name="connsiteX1" fmla="*/ 900000 w 900000"/>
                  <a:gd name="connsiteY1" fmla="*/ 900000 h 1800000"/>
                  <a:gd name="connsiteX2" fmla="*/ 0 w 900000"/>
                  <a:gd name="connsiteY2" fmla="*/ 180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18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cubicBezTo>
                      <a:pt x="900000" y="1397056"/>
                      <a:pt x="497056" y="1800000"/>
                      <a:pt x="0" y="1800000"/>
                    </a:cubicBez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A6B6F03-CFF5-A232-D91C-E22C248ABF22}"/>
                  </a:ext>
                </a:extLst>
              </p:cNvPr>
              <p:cNvSpPr/>
              <p:nvPr/>
            </p:nvSpPr>
            <p:spPr>
              <a:xfrm>
                <a:off x="2859770" y="4208865"/>
                <a:ext cx="792000" cy="1656000"/>
              </a:xfrm>
              <a:custGeom>
                <a:avLst/>
                <a:gdLst>
                  <a:gd name="connsiteX0" fmla="*/ 0 w 900000"/>
                  <a:gd name="connsiteY0" fmla="*/ 0 h 1800000"/>
                  <a:gd name="connsiteX1" fmla="*/ 900000 w 900000"/>
                  <a:gd name="connsiteY1" fmla="*/ 900000 h 1800000"/>
                  <a:gd name="connsiteX2" fmla="*/ 0 w 900000"/>
                  <a:gd name="connsiteY2" fmla="*/ 1800000 h 18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18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cubicBezTo>
                      <a:pt x="900000" y="1397056"/>
                      <a:pt x="497056" y="1800000"/>
                      <a:pt x="0" y="180000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113034B-4D23-BBE4-E5F0-1C0086C97E81}"/>
              </a:ext>
            </a:extLst>
          </p:cNvPr>
          <p:cNvGrpSpPr/>
          <p:nvPr/>
        </p:nvGrpSpPr>
        <p:grpSpPr>
          <a:xfrm>
            <a:off x="10039680" y="2605907"/>
            <a:ext cx="2011658" cy="1959903"/>
            <a:chOff x="9978720" y="2232802"/>
            <a:chExt cx="2011658" cy="195990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D05702F-511A-F6E0-AE27-FF9C361B47F8}"/>
                </a:ext>
              </a:extLst>
            </p:cNvPr>
            <p:cNvGrpSpPr/>
            <p:nvPr/>
          </p:nvGrpSpPr>
          <p:grpSpPr>
            <a:xfrm rot="14400000">
              <a:off x="9919079" y="2944287"/>
              <a:ext cx="896557" cy="777275"/>
              <a:chOff x="5632858" y="4093871"/>
              <a:chExt cx="896557" cy="777275"/>
            </a:xfrm>
            <a:solidFill>
              <a:srgbClr val="7030A0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A1C51D4-B7B5-ACE6-9763-27415ECEFA8B}"/>
                  </a:ext>
                </a:extLst>
              </p:cNvPr>
              <p:cNvSpPr/>
              <p:nvPr/>
            </p:nvSpPr>
            <p:spPr>
              <a:xfrm rot="3600000">
                <a:off x="5692499" y="4034230"/>
                <a:ext cx="777275" cy="896557"/>
              </a:xfrm>
              <a:custGeom>
                <a:avLst/>
                <a:gdLst>
                  <a:gd name="connsiteX0" fmla="*/ 0 w 777275"/>
                  <a:gd name="connsiteY0" fmla="*/ 447797 h 896557"/>
                  <a:gd name="connsiteX1" fmla="*/ 13997 w 777275"/>
                  <a:gd name="connsiteY1" fmla="*/ 424759 h 896557"/>
                  <a:gd name="connsiteX2" fmla="*/ 39085 w 777275"/>
                  <a:gd name="connsiteY2" fmla="*/ 385965 h 896557"/>
                  <a:gd name="connsiteX3" fmla="*/ 73807 w 777275"/>
                  <a:gd name="connsiteY3" fmla="*/ 339531 h 896557"/>
                  <a:gd name="connsiteX4" fmla="*/ 88104 w 777275"/>
                  <a:gd name="connsiteY4" fmla="*/ 321671 h 896557"/>
                  <a:gd name="connsiteX5" fmla="*/ 139016 w 777275"/>
                  <a:gd name="connsiteY5" fmla="*/ 265653 h 896557"/>
                  <a:gd name="connsiteX6" fmla="*/ 142212 w 777275"/>
                  <a:gd name="connsiteY6" fmla="*/ 262393 h 896557"/>
                  <a:gd name="connsiteX7" fmla="*/ 204792 w 777275"/>
                  <a:gd name="connsiteY7" fmla="*/ 205516 h 896557"/>
                  <a:gd name="connsiteX8" fmla="*/ 348282 w 777275"/>
                  <a:gd name="connsiteY8" fmla="*/ 108625 h 896557"/>
                  <a:gd name="connsiteX9" fmla="*/ 410861 w 777275"/>
                  <a:gd name="connsiteY9" fmla="*/ 78479 h 896557"/>
                  <a:gd name="connsiteX10" fmla="*/ 454647 w 777275"/>
                  <a:gd name="connsiteY10" fmla="*/ 62131 h 896557"/>
                  <a:gd name="connsiteX11" fmla="*/ 586084 w 777275"/>
                  <a:gd name="connsiteY11" fmla="*/ 21330 h 896557"/>
                  <a:gd name="connsiteX12" fmla="*/ 616779 w 777275"/>
                  <a:gd name="connsiteY12" fmla="*/ 16179 h 896557"/>
                  <a:gd name="connsiteX13" fmla="*/ 777275 w 777275"/>
                  <a:gd name="connsiteY13" fmla="*/ 0 h 896557"/>
                  <a:gd name="connsiteX14" fmla="*/ 777275 w 777275"/>
                  <a:gd name="connsiteY14" fmla="*/ 896557 h 896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275" h="896557">
                    <a:moveTo>
                      <a:pt x="0" y="447797"/>
                    </a:moveTo>
                    <a:lnTo>
                      <a:pt x="13997" y="424759"/>
                    </a:lnTo>
                    <a:lnTo>
                      <a:pt x="39085" y="385965"/>
                    </a:lnTo>
                    <a:lnTo>
                      <a:pt x="73807" y="339531"/>
                    </a:lnTo>
                    <a:lnTo>
                      <a:pt x="88104" y="321671"/>
                    </a:lnTo>
                    <a:lnTo>
                      <a:pt x="139016" y="265653"/>
                    </a:lnTo>
                    <a:lnTo>
                      <a:pt x="142212" y="262393"/>
                    </a:lnTo>
                    <a:lnTo>
                      <a:pt x="204792" y="205516"/>
                    </a:lnTo>
                    <a:cubicBezTo>
                      <a:pt x="249241" y="168833"/>
                      <a:pt x="297272" y="136335"/>
                      <a:pt x="348282" y="108625"/>
                    </a:cubicBezTo>
                    <a:lnTo>
                      <a:pt x="410861" y="78479"/>
                    </a:lnTo>
                    <a:lnTo>
                      <a:pt x="454647" y="62131"/>
                    </a:lnTo>
                    <a:lnTo>
                      <a:pt x="586084" y="21330"/>
                    </a:lnTo>
                    <a:lnTo>
                      <a:pt x="616779" y="16179"/>
                    </a:lnTo>
                    <a:lnTo>
                      <a:pt x="777275" y="0"/>
                    </a:lnTo>
                    <a:lnTo>
                      <a:pt x="777275" y="896557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24E56C0-EA75-2ADF-19F2-F1DF16404A5F}"/>
                  </a:ext>
                </a:extLst>
              </p:cNvPr>
              <p:cNvSpPr/>
              <p:nvPr/>
            </p:nvSpPr>
            <p:spPr>
              <a:xfrm rot="3600000">
                <a:off x="5770490" y="4109586"/>
                <a:ext cx="648000" cy="756000"/>
              </a:xfrm>
              <a:custGeom>
                <a:avLst/>
                <a:gdLst>
                  <a:gd name="connsiteX0" fmla="*/ 0 w 777275"/>
                  <a:gd name="connsiteY0" fmla="*/ 447797 h 896557"/>
                  <a:gd name="connsiteX1" fmla="*/ 13997 w 777275"/>
                  <a:gd name="connsiteY1" fmla="*/ 424759 h 896557"/>
                  <a:gd name="connsiteX2" fmla="*/ 39085 w 777275"/>
                  <a:gd name="connsiteY2" fmla="*/ 385965 h 896557"/>
                  <a:gd name="connsiteX3" fmla="*/ 73807 w 777275"/>
                  <a:gd name="connsiteY3" fmla="*/ 339531 h 896557"/>
                  <a:gd name="connsiteX4" fmla="*/ 88104 w 777275"/>
                  <a:gd name="connsiteY4" fmla="*/ 321671 h 896557"/>
                  <a:gd name="connsiteX5" fmla="*/ 139016 w 777275"/>
                  <a:gd name="connsiteY5" fmla="*/ 265653 h 896557"/>
                  <a:gd name="connsiteX6" fmla="*/ 142212 w 777275"/>
                  <a:gd name="connsiteY6" fmla="*/ 262393 h 896557"/>
                  <a:gd name="connsiteX7" fmla="*/ 204792 w 777275"/>
                  <a:gd name="connsiteY7" fmla="*/ 205516 h 896557"/>
                  <a:gd name="connsiteX8" fmla="*/ 348282 w 777275"/>
                  <a:gd name="connsiteY8" fmla="*/ 108625 h 896557"/>
                  <a:gd name="connsiteX9" fmla="*/ 410861 w 777275"/>
                  <a:gd name="connsiteY9" fmla="*/ 78479 h 896557"/>
                  <a:gd name="connsiteX10" fmla="*/ 454647 w 777275"/>
                  <a:gd name="connsiteY10" fmla="*/ 62131 h 896557"/>
                  <a:gd name="connsiteX11" fmla="*/ 586084 w 777275"/>
                  <a:gd name="connsiteY11" fmla="*/ 21330 h 896557"/>
                  <a:gd name="connsiteX12" fmla="*/ 616779 w 777275"/>
                  <a:gd name="connsiteY12" fmla="*/ 16179 h 896557"/>
                  <a:gd name="connsiteX13" fmla="*/ 777275 w 777275"/>
                  <a:gd name="connsiteY13" fmla="*/ 0 h 896557"/>
                  <a:gd name="connsiteX14" fmla="*/ 777275 w 777275"/>
                  <a:gd name="connsiteY14" fmla="*/ 896557 h 896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275" h="896557">
                    <a:moveTo>
                      <a:pt x="0" y="447797"/>
                    </a:moveTo>
                    <a:lnTo>
                      <a:pt x="13997" y="424759"/>
                    </a:lnTo>
                    <a:lnTo>
                      <a:pt x="39085" y="385965"/>
                    </a:lnTo>
                    <a:lnTo>
                      <a:pt x="73807" y="339531"/>
                    </a:lnTo>
                    <a:lnTo>
                      <a:pt x="88104" y="321671"/>
                    </a:lnTo>
                    <a:lnTo>
                      <a:pt x="139016" y="265653"/>
                    </a:lnTo>
                    <a:lnTo>
                      <a:pt x="142212" y="262393"/>
                    </a:lnTo>
                    <a:lnTo>
                      <a:pt x="204792" y="205516"/>
                    </a:lnTo>
                    <a:cubicBezTo>
                      <a:pt x="249241" y="168833"/>
                      <a:pt x="297272" y="136335"/>
                      <a:pt x="348282" y="108625"/>
                    </a:cubicBezTo>
                    <a:lnTo>
                      <a:pt x="410861" y="78479"/>
                    </a:lnTo>
                    <a:lnTo>
                      <a:pt x="454647" y="62131"/>
                    </a:lnTo>
                    <a:lnTo>
                      <a:pt x="586084" y="21330"/>
                    </a:lnTo>
                    <a:lnTo>
                      <a:pt x="616779" y="16179"/>
                    </a:lnTo>
                    <a:lnTo>
                      <a:pt x="777275" y="0"/>
                    </a:lnTo>
                    <a:lnTo>
                      <a:pt x="777275" y="896557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fr-FR" b="0" dirty="0">
                    <a:solidFill>
                      <a:schemeClr val="tx1"/>
                    </a:solidFill>
                  </a:rPr>
                  <a:t>     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16E1A74-A7F7-D32E-724F-05B8B3343D89}"/>
                </a:ext>
              </a:extLst>
            </p:cNvPr>
            <p:cNvGrpSpPr/>
            <p:nvPr/>
          </p:nvGrpSpPr>
          <p:grpSpPr>
            <a:xfrm>
              <a:off x="10176076" y="2232802"/>
              <a:ext cx="1814302" cy="1959903"/>
              <a:chOff x="10176076" y="2232802"/>
              <a:chExt cx="1814302" cy="1959903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812134B-DF66-AB26-1052-C7537E981215}"/>
                  </a:ext>
                </a:extLst>
              </p:cNvPr>
              <p:cNvGrpSpPr/>
              <p:nvPr/>
            </p:nvGrpSpPr>
            <p:grpSpPr>
              <a:xfrm>
                <a:off x="10746556" y="2232802"/>
                <a:ext cx="896557" cy="777275"/>
                <a:chOff x="5632858" y="4093871"/>
                <a:chExt cx="896557" cy="777275"/>
              </a:xfrm>
              <a:solidFill>
                <a:srgbClr val="7030A0"/>
              </a:solidFill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64EF3667-7AA7-ED3E-9B11-E4A90735D29C}"/>
                    </a:ext>
                  </a:extLst>
                </p:cNvPr>
                <p:cNvSpPr/>
                <p:nvPr/>
              </p:nvSpPr>
              <p:spPr>
                <a:xfrm rot="3600000">
                  <a:off x="5692499" y="4034230"/>
                  <a:ext cx="777275" cy="896557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919740EF-63F3-9317-72FF-D00293740050}"/>
                    </a:ext>
                  </a:extLst>
                </p:cNvPr>
                <p:cNvSpPr/>
                <p:nvPr/>
              </p:nvSpPr>
              <p:spPr>
                <a:xfrm rot="3600000">
                  <a:off x="5770490" y="4109586"/>
                  <a:ext cx="648000" cy="756000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b="0" dirty="0">
                      <a:solidFill>
                        <a:schemeClr val="tx1"/>
                      </a:solidFill>
                    </a:rPr>
                    <a:t>    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740A456-53A2-C02F-0C44-AD758C6F21AF}"/>
                  </a:ext>
                </a:extLst>
              </p:cNvPr>
              <p:cNvGrpSpPr/>
              <p:nvPr/>
            </p:nvGrpSpPr>
            <p:grpSpPr>
              <a:xfrm rot="3600000">
                <a:off x="11153462" y="2714233"/>
                <a:ext cx="896557" cy="777275"/>
                <a:chOff x="5632858" y="4093871"/>
                <a:chExt cx="896557" cy="777275"/>
              </a:xfrm>
              <a:solidFill>
                <a:srgbClr val="7030A0"/>
              </a:solidFill>
            </p:grpSpPr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D334B372-9B4D-63F8-FF12-42D00458EEAE}"/>
                    </a:ext>
                  </a:extLst>
                </p:cNvPr>
                <p:cNvSpPr/>
                <p:nvPr/>
              </p:nvSpPr>
              <p:spPr>
                <a:xfrm rot="3600000">
                  <a:off x="5692499" y="4034230"/>
                  <a:ext cx="777275" cy="896557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AF1139BE-BABB-05ED-4075-EC334F455040}"/>
                    </a:ext>
                  </a:extLst>
                </p:cNvPr>
                <p:cNvSpPr/>
                <p:nvPr/>
              </p:nvSpPr>
              <p:spPr>
                <a:xfrm rot="3600000">
                  <a:off x="5770490" y="4109586"/>
                  <a:ext cx="648000" cy="756000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dirty="0">
                      <a:solidFill>
                        <a:schemeClr val="tx1"/>
                      </a:solidFill>
                    </a:rPr>
                    <a:t>    </a:t>
                  </a:r>
                  <a:r>
                    <a:rPr lang="fr-FR" b="0" dirty="0">
                      <a:solidFill>
                        <a:schemeClr val="tx1"/>
                      </a:solidFill>
                    </a:rPr>
                    <a:t> 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19A1C87D-4A3F-5CDF-BEAD-113543E5D402}"/>
                  </a:ext>
                </a:extLst>
              </p:cNvPr>
              <p:cNvGrpSpPr/>
              <p:nvPr/>
            </p:nvGrpSpPr>
            <p:grpSpPr>
              <a:xfrm rot="18000000">
                <a:off x="10116435" y="2327384"/>
                <a:ext cx="896557" cy="777275"/>
                <a:chOff x="5632858" y="4093871"/>
                <a:chExt cx="896557" cy="777275"/>
              </a:xfrm>
              <a:solidFill>
                <a:srgbClr val="7030A0"/>
              </a:solidFill>
            </p:grpSpPr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B39065A1-5F3D-EE4B-A332-258FAFA2ED3C}"/>
                    </a:ext>
                  </a:extLst>
                </p:cNvPr>
                <p:cNvSpPr/>
                <p:nvPr/>
              </p:nvSpPr>
              <p:spPr>
                <a:xfrm rot="3600000">
                  <a:off x="5692499" y="4034230"/>
                  <a:ext cx="777275" cy="896557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AC3873D9-1F45-2DD1-92A2-57731C1CFAC4}"/>
                    </a:ext>
                  </a:extLst>
                </p:cNvPr>
                <p:cNvSpPr/>
                <p:nvPr/>
              </p:nvSpPr>
              <p:spPr>
                <a:xfrm rot="3600000">
                  <a:off x="5770490" y="4109586"/>
                  <a:ext cx="648000" cy="756000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b="0" dirty="0">
                      <a:solidFill>
                        <a:schemeClr val="tx1"/>
                      </a:solidFill>
                    </a:rPr>
                    <a:t>   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FD47B672-57C8-B34A-0326-3E6117206FC8}"/>
                  </a:ext>
                </a:extLst>
              </p:cNvPr>
              <p:cNvGrpSpPr/>
              <p:nvPr/>
            </p:nvGrpSpPr>
            <p:grpSpPr>
              <a:xfrm rot="7200000">
                <a:off x="10950891" y="3300288"/>
                <a:ext cx="896557" cy="777275"/>
                <a:chOff x="5632858" y="4093871"/>
                <a:chExt cx="896557" cy="777275"/>
              </a:xfrm>
              <a:solidFill>
                <a:srgbClr val="7030A0"/>
              </a:solidFill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6F316712-A636-D6C0-2516-F077987F598C}"/>
                    </a:ext>
                  </a:extLst>
                </p:cNvPr>
                <p:cNvSpPr/>
                <p:nvPr/>
              </p:nvSpPr>
              <p:spPr>
                <a:xfrm rot="3600000">
                  <a:off x="5692499" y="4034230"/>
                  <a:ext cx="777275" cy="896557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F2028F4A-E2C0-A5BC-3526-6E4C69914FD5}"/>
                    </a:ext>
                  </a:extLst>
                </p:cNvPr>
                <p:cNvSpPr/>
                <p:nvPr/>
              </p:nvSpPr>
              <p:spPr>
                <a:xfrm rot="3600000">
                  <a:off x="5770490" y="4109586"/>
                  <a:ext cx="648000" cy="756000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b="0" dirty="0">
                      <a:solidFill>
                        <a:schemeClr val="tx1"/>
                      </a:solidFill>
                    </a:rPr>
                    <a:t>     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DA4F0594-78A9-6A60-1F4F-7DA1E80B4BEB}"/>
                  </a:ext>
                </a:extLst>
              </p:cNvPr>
              <p:cNvGrpSpPr/>
              <p:nvPr/>
            </p:nvGrpSpPr>
            <p:grpSpPr>
              <a:xfrm rot="10800000">
                <a:off x="10333937" y="3415430"/>
                <a:ext cx="896557" cy="777275"/>
                <a:chOff x="5632858" y="4093871"/>
                <a:chExt cx="896557" cy="777275"/>
              </a:xfrm>
              <a:solidFill>
                <a:srgbClr val="7030A0"/>
              </a:solidFill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7908AFC7-154E-67F2-2E05-BE4FDC834EA5}"/>
                    </a:ext>
                  </a:extLst>
                </p:cNvPr>
                <p:cNvSpPr/>
                <p:nvPr/>
              </p:nvSpPr>
              <p:spPr>
                <a:xfrm rot="3600000">
                  <a:off x="5692499" y="4034230"/>
                  <a:ext cx="777275" cy="896557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41608B21-27C1-EBE8-C944-6E6D5960CF79}"/>
                    </a:ext>
                  </a:extLst>
                </p:cNvPr>
                <p:cNvSpPr/>
                <p:nvPr/>
              </p:nvSpPr>
              <p:spPr>
                <a:xfrm rot="3600000">
                  <a:off x="5770490" y="4109586"/>
                  <a:ext cx="648000" cy="756000"/>
                </a:xfrm>
                <a:custGeom>
                  <a:avLst/>
                  <a:gdLst>
                    <a:gd name="connsiteX0" fmla="*/ 0 w 777275"/>
                    <a:gd name="connsiteY0" fmla="*/ 447797 h 896557"/>
                    <a:gd name="connsiteX1" fmla="*/ 13997 w 777275"/>
                    <a:gd name="connsiteY1" fmla="*/ 424759 h 896557"/>
                    <a:gd name="connsiteX2" fmla="*/ 39085 w 777275"/>
                    <a:gd name="connsiteY2" fmla="*/ 385965 h 896557"/>
                    <a:gd name="connsiteX3" fmla="*/ 73807 w 777275"/>
                    <a:gd name="connsiteY3" fmla="*/ 339531 h 896557"/>
                    <a:gd name="connsiteX4" fmla="*/ 88104 w 777275"/>
                    <a:gd name="connsiteY4" fmla="*/ 321671 h 896557"/>
                    <a:gd name="connsiteX5" fmla="*/ 139016 w 777275"/>
                    <a:gd name="connsiteY5" fmla="*/ 265653 h 896557"/>
                    <a:gd name="connsiteX6" fmla="*/ 142212 w 777275"/>
                    <a:gd name="connsiteY6" fmla="*/ 262393 h 896557"/>
                    <a:gd name="connsiteX7" fmla="*/ 204792 w 777275"/>
                    <a:gd name="connsiteY7" fmla="*/ 205516 h 896557"/>
                    <a:gd name="connsiteX8" fmla="*/ 348282 w 777275"/>
                    <a:gd name="connsiteY8" fmla="*/ 108625 h 896557"/>
                    <a:gd name="connsiteX9" fmla="*/ 410861 w 777275"/>
                    <a:gd name="connsiteY9" fmla="*/ 78479 h 896557"/>
                    <a:gd name="connsiteX10" fmla="*/ 454647 w 777275"/>
                    <a:gd name="connsiteY10" fmla="*/ 62131 h 896557"/>
                    <a:gd name="connsiteX11" fmla="*/ 586084 w 777275"/>
                    <a:gd name="connsiteY11" fmla="*/ 21330 h 896557"/>
                    <a:gd name="connsiteX12" fmla="*/ 616779 w 777275"/>
                    <a:gd name="connsiteY12" fmla="*/ 16179 h 896557"/>
                    <a:gd name="connsiteX13" fmla="*/ 777275 w 777275"/>
                    <a:gd name="connsiteY13" fmla="*/ 0 h 896557"/>
                    <a:gd name="connsiteX14" fmla="*/ 777275 w 777275"/>
                    <a:gd name="connsiteY14" fmla="*/ 896557 h 89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7275" h="896557">
                      <a:moveTo>
                        <a:pt x="0" y="447797"/>
                      </a:moveTo>
                      <a:lnTo>
                        <a:pt x="13997" y="424759"/>
                      </a:lnTo>
                      <a:lnTo>
                        <a:pt x="39085" y="385965"/>
                      </a:lnTo>
                      <a:lnTo>
                        <a:pt x="73807" y="339531"/>
                      </a:lnTo>
                      <a:lnTo>
                        <a:pt x="88104" y="321671"/>
                      </a:lnTo>
                      <a:lnTo>
                        <a:pt x="139016" y="265653"/>
                      </a:lnTo>
                      <a:lnTo>
                        <a:pt x="142212" y="262393"/>
                      </a:lnTo>
                      <a:lnTo>
                        <a:pt x="204792" y="205516"/>
                      </a:lnTo>
                      <a:cubicBezTo>
                        <a:pt x="249241" y="168833"/>
                        <a:pt x="297272" y="136335"/>
                        <a:pt x="348282" y="108625"/>
                      </a:cubicBezTo>
                      <a:lnTo>
                        <a:pt x="410861" y="78479"/>
                      </a:lnTo>
                      <a:lnTo>
                        <a:pt x="454647" y="62131"/>
                      </a:lnTo>
                      <a:lnTo>
                        <a:pt x="586084" y="21330"/>
                      </a:lnTo>
                      <a:lnTo>
                        <a:pt x="616779" y="16179"/>
                      </a:lnTo>
                      <a:lnTo>
                        <a:pt x="777275" y="0"/>
                      </a:lnTo>
                      <a:lnTo>
                        <a:pt x="777275" y="896557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b="0" dirty="0">
                      <a:solidFill>
                        <a:schemeClr val="tx1"/>
                      </a:solidFill>
                    </a:rPr>
                    <a:t>     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2028909-9428-B191-6544-1D8BE6D09634}"/>
              </a:ext>
            </a:extLst>
          </p:cNvPr>
          <p:cNvGrpSpPr/>
          <p:nvPr/>
        </p:nvGrpSpPr>
        <p:grpSpPr>
          <a:xfrm>
            <a:off x="8251981" y="4276385"/>
            <a:ext cx="2104919" cy="2066652"/>
            <a:chOff x="7672227" y="4574929"/>
            <a:chExt cx="2104919" cy="206665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29E51C6-A041-BF77-25DF-DC30AD84C8CE}"/>
                </a:ext>
              </a:extLst>
            </p:cNvPr>
            <p:cNvGrpSpPr/>
            <p:nvPr/>
          </p:nvGrpSpPr>
          <p:grpSpPr>
            <a:xfrm rot="12960000">
              <a:off x="7672227" y="5411536"/>
              <a:ext cx="899765" cy="855727"/>
              <a:chOff x="5212808" y="4183356"/>
              <a:chExt cx="899765" cy="855727"/>
            </a:xfrm>
            <a:solidFill>
              <a:srgbClr val="7030A0"/>
            </a:solidFill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D0184F2-0F2B-8621-A013-AE32D396012A}"/>
                  </a:ext>
                </a:extLst>
              </p:cNvPr>
              <p:cNvSpPr/>
              <p:nvPr/>
            </p:nvSpPr>
            <p:spPr>
              <a:xfrm rot="4320000">
                <a:off x="5234827" y="4161337"/>
                <a:ext cx="855727" cy="899765"/>
              </a:xfrm>
              <a:custGeom>
                <a:avLst/>
                <a:gdLst>
                  <a:gd name="connsiteX0" fmla="*/ 0 w 855727"/>
                  <a:gd name="connsiteY0" fmla="*/ 621722 h 899765"/>
                  <a:gd name="connsiteX1" fmla="*/ 5862 w 855727"/>
                  <a:gd name="connsiteY1" fmla="*/ 605704 h 899765"/>
                  <a:gd name="connsiteX2" fmla="*/ 30699 w 855727"/>
                  <a:gd name="connsiteY2" fmla="*/ 540632 h 899765"/>
                  <a:gd name="connsiteX3" fmla="*/ 44907 w 855727"/>
                  <a:gd name="connsiteY3" fmla="*/ 511137 h 899765"/>
                  <a:gd name="connsiteX4" fmla="*/ 69190 w 855727"/>
                  <a:gd name="connsiteY4" fmla="*/ 462808 h 899765"/>
                  <a:gd name="connsiteX5" fmla="*/ 92591 w 855727"/>
                  <a:gd name="connsiteY5" fmla="*/ 424290 h 899765"/>
                  <a:gd name="connsiteX6" fmla="*/ 114509 w 855727"/>
                  <a:gd name="connsiteY6" fmla="*/ 389778 h 899765"/>
                  <a:gd name="connsiteX7" fmla="*/ 145625 w 855727"/>
                  <a:gd name="connsiteY7" fmla="*/ 348168 h 899765"/>
                  <a:gd name="connsiteX8" fmla="*/ 166784 w 855727"/>
                  <a:gd name="connsiteY8" fmla="*/ 321185 h 899765"/>
                  <a:gd name="connsiteX9" fmla="*/ 202559 w 855727"/>
                  <a:gd name="connsiteY9" fmla="*/ 281822 h 899765"/>
                  <a:gd name="connsiteX10" fmla="*/ 223484 w 855727"/>
                  <a:gd name="connsiteY10" fmla="*/ 259943 h 899765"/>
                  <a:gd name="connsiteX11" fmla="*/ 328136 w 855727"/>
                  <a:gd name="connsiteY11" fmla="*/ 173597 h 899765"/>
                  <a:gd name="connsiteX12" fmla="*/ 401649 w 855727"/>
                  <a:gd name="connsiteY12" fmla="*/ 126809 h 899765"/>
                  <a:gd name="connsiteX13" fmla="*/ 475853 w 855727"/>
                  <a:gd name="connsiteY13" fmla="*/ 86533 h 899765"/>
                  <a:gd name="connsiteX14" fmla="*/ 557604 w 855727"/>
                  <a:gd name="connsiteY14" fmla="*/ 54288 h 899765"/>
                  <a:gd name="connsiteX15" fmla="*/ 664412 w 855727"/>
                  <a:gd name="connsiteY15" fmla="*/ 21133 h 899765"/>
                  <a:gd name="connsiteX16" fmla="*/ 683209 w 855727"/>
                  <a:gd name="connsiteY16" fmla="*/ 16697 h 899765"/>
                  <a:gd name="connsiteX17" fmla="*/ 736673 w 855727"/>
                  <a:gd name="connsiteY17" fmla="*/ 8538 h 899765"/>
                  <a:gd name="connsiteX18" fmla="*/ 769120 w 855727"/>
                  <a:gd name="connsiteY18" fmla="*/ 4138 h 899765"/>
                  <a:gd name="connsiteX19" fmla="*/ 838669 w 855727"/>
                  <a:gd name="connsiteY19" fmla="*/ 626 h 899765"/>
                  <a:gd name="connsiteX20" fmla="*/ 855727 w 855727"/>
                  <a:gd name="connsiteY20" fmla="*/ 0 h 899765"/>
                  <a:gd name="connsiteX21" fmla="*/ 855727 w 855727"/>
                  <a:gd name="connsiteY21" fmla="*/ 899765 h 899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55727" h="899765">
                    <a:moveTo>
                      <a:pt x="0" y="621722"/>
                    </a:moveTo>
                    <a:lnTo>
                      <a:pt x="5862" y="605704"/>
                    </a:lnTo>
                    <a:lnTo>
                      <a:pt x="30699" y="540632"/>
                    </a:lnTo>
                    <a:lnTo>
                      <a:pt x="44907" y="511137"/>
                    </a:lnTo>
                    <a:lnTo>
                      <a:pt x="69190" y="462808"/>
                    </a:lnTo>
                    <a:lnTo>
                      <a:pt x="92591" y="424290"/>
                    </a:lnTo>
                    <a:lnTo>
                      <a:pt x="114509" y="389778"/>
                    </a:lnTo>
                    <a:lnTo>
                      <a:pt x="145625" y="348168"/>
                    </a:lnTo>
                    <a:lnTo>
                      <a:pt x="166784" y="321185"/>
                    </a:lnTo>
                    <a:lnTo>
                      <a:pt x="202559" y="281822"/>
                    </a:lnTo>
                    <a:lnTo>
                      <a:pt x="223484" y="259943"/>
                    </a:lnTo>
                    <a:lnTo>
                      <a:pt x="328136" y="173597"/>
                    </a:lnTo>
                    <a:lnTo>
                      <a:pt x="401649" y="126809"/>
                    </a:lnTo>
                    <a:lnTo>
                      <a:pt x="475853" y="86533"/>
                    </a:lnTo>
                    <a:lnTo>
                      <a:pt x="557604" y="54288"/>
                    </a:lnTo>
                    <a:lnTo>
                      <a:pt x="664412" y="21133"/>
                    </a:lnTo>
                    <a:lnTo>
                      <a:pt x="683209" y="16697"/>
                    </a:lnTo>
                    <a:lnTo>
                      <a:pt x="736673" y="8538"/>
                    </a:lnTo>
                    <a:lnTo>
                      <a:pt x="769120" y="4138"/>
                    </a:lnTo>
                    <a:lnTo>
                      <a:pt x="838669" y="626"/>
                    </a:lnTo>
                    <a:lnTo>
                      <a:pt x="855727" y="0"/>
                    </a:lnTo>
                    <a:lnTo>
                      <a:pt x="855727" y="899765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BDC3597-0102-6415-3510-4A791F0D84AB}"/>
                  </a:ext>
                </a:extLst>
              </p:cNvPr>
              <p:cNvSpPr/>
              <p:nvPr/>
            </p:nvSpPr>
            <p:spPr>
              <a:xfrm rot="4320000">
                <a:off x="5312228" y="4243728"/>
                <a:ext cx="720000" cy="756000"/>
              </a:xfrm>
              <a:custGeom>
                <a:avLst/>
                <a:gdLst>
                  <a:gd name="connsiteX0" fmla="*/ 0 w 855727"/>
                  <a:gd name="connsiteY0" fmla="*/ 621722 h 899765"/>
                  <a:gd name="connsiteX1" fmla="*/ 5862 w 855727"/>
                  <a:gd name="connsiteY1" fmla="*/ 605704 h 899765"/>
                  <a:gd name="connsiteX2" fmla="*/ 30699 w 855727"/>
                  <a:gd name="connsiteY2" fmla="*/ 540632 h 899765"/>
                  <a:gd name="connsiteX3" fmla="*/ 44907 w 855727"/>
                  <a:gd name="connsiteY3" fmla="*/ 511137 h 899765"/>
                  <a:gd name="connsiteX4" fmla="*/ 69190 w 855727"/>
                  <a:gd name="connsiteY4" fmla="*/ 462808 h 899765"/>
                  <a:gd name="connsiteX5" fmla="*/ 92591 w 855727"/>
                  <a:gd name="connsiteY5" fmla="*/ 424290 h 899765"/>
                  <a:gd name="connsiteX6" fmla="*/ 114509 w 855727"/>
                  <a:gd name="connsiteY6" fmla="*/ 389778 h 899765"/>
                  <a:gd name="connsiteX7" fmla="*/ 145625 w 855727"/>
                  <a:gd name="connsiteY7" fmla="*/ 348168 h 899765"/>
                  <a:gd name="connsiteX8" fmla="*/ 166784 w 855727"/>
                  <a:gd name="connsiteY8" fmla="*/ 321185 h 899765"/>
                  <a:gd name="connsiteX9" fmla="*/ 202559 w 855727"/>
                  <a:gd name="connsiteY9" fmla="*/ 281822 h 899765"/>
                  <a:gd name="connsiteX10" fmla="*/ 223484 w 855727"/>
                  <a:gd name="connsiteY10" fmla="*/ 259943 h 899765"/>
                  <a:gd name="connsiteX11" fmla="*/ 328136 w 855727"/>
                  <a:gd name="connsiteY11" fmla="*/ 173597 h 899765"/>
                  <a:gd name="connsiteX12" fmla="*/ 401649 w 855727"/>
                  <a:gd name="connsiteY12" fmla="*/ 126809 h 899765"/>
                  <a:gd name="connsiteX13" fmla="*/ 475853 w 855727"/>
                  <a:gd name="connsiteY13" fmla="*/ 86533 h 899765"/>
                  <a:gd name="connsiteX14" fmla="*/ 557604 w 855727"/>
                  <a:gd name="connsiteY14" fmla="*/ 54288 h 899765"/>
                  <a:gd name="connsiteX15" fmla="*/ 664412 w 855727"/>
                  <a:gd name="connsiteY15" fmla="*/ 21133 h 899765"/>
                  <a:gd name="connsiteX16" fmla="*/ 683209 w 855727"/>
                  <a:gd name="connsiteY16" fmla="*/ 16697 h 899765"/>
                  <a:gd name="connsiteX17" fmla="*/ 736673 w 855727"/>
                  <a:gd name="connsiteY17" fmla="*/ 8538 h 899765"/>
                  <a:gd name="connsiteX18" fmla="*/ 769120 w 855727"/>
                  <a:gd name="connsiteY18" fmla="*/ 4138 h 899765"/>
                  <a:gd name="connsiteX19" fmla="*/ 838669 w 855727"/>
                  <a:gd name="connsiteY19" fmla="*/ 626 h 899765"/>
                  <a:gd name="connsiteX20" fmla="*/ 855727 w 855727"/>
                  <a:gd name="connsiteY20" fmla="*/ 0 h 899765"/>
                  <a:gd name="connsiteX21" fmla="*/ 855727 w 855727"/>
                  <a:gd name="connsiteY21" fmla="*/ 899765 h 899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55727" h="899765">
                    <a:moveTo>
                      <a:pt x="0" y="621722"/>
                    </a:moveTo>
                    <a:lnTo>
                      <a:pt x="5862" y="605704"/>
                    </a:lnTo>
                    <a:lnTo>
                      <a:pt x="30699" y="540632"/>
                    </a:lnTo>
                    <a:lnTo>
                      <a:pt x="44907" y="511137"/>
                    </a:lnTo>
                    <a:lnTo>
                      <a:pt x="69190" y="462808"/>
                    </a:lnTo>
                    <a:lnTo>
                      <a:pt x="92591" y="424290"/>
                    </a:lnTo>
                    <a:lnTo>
                      <a:pt x="114509" y="389778"/>
                    </a:lnTo>
                    <a:lnTo>
                      <a:pt x="145625" y="348168"/>
                    </a:lnTo>
                    <a:lnTo>
                      <a:pt x="166784" y="321185"/>
                    </a:lnTo>
                    <a:lnTo>
                      <a:pt x="202559" y="281822"/>
                    </a:lnTo>
                    <a:lnTo>
                      <a:pt x="223484" y="259943"/>
                    </a:lnTo>
                    <a:lnTo>
                      <a:pt x="328136" y="173597"/>
                    </a:lnTo>
                    <a:lnTo>
                      <a:pt x="401649" y="126809"/>
                    </a:lnTo>
                    <a:lnTo>
                      <a:pt x="475853" y="86533"/>
                    </a:lnTo>
                    <a:lnTo>
                      <a:pt x="557604" y="54288"/>
                    </a:lnTo>
                    <a:lnTo>
                      <a:pt x="664412" y="21133"/>
                    </a:lnTo>
                    <a:lnTo>
                      <a:pt x="683209" y="16697"/>
                    </a:lnTo>
                    <a:lnTo>
                      <a:pt x="736673" y="8538"/>
                    </a:lnTo>
                    <a:lnTo>
                      <a:pt x="769120" y="4138"/>
                    </a:lnTo>
                    <a:lnTo>
                      <a:pt x="838669" y="626"/>
                    </a:lnTo>
                    <a:lnTo>
                      <a:pt x="855727" y="0"/>
                    </a:lnTo>
                    <a:lnTo>
                      <a:pt x="855727" y="899765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440647-8671-A044-3597-AF4CFBFA57A6}"/>
                </a:ext>
              </a:extLst>
            </p:cNvPr>
            <p:cNvGrpSpPr/>
            <p:nvPr/>
          </p:nvGrpSpPr>
          <p:grpSpPr>
            <a:xfrm>
              <a:off x="7827688" y="4574929"/>
              <a:ext cx="1949458" cy="2066652"/>
              <a:chOff x="7827688" y="4574929"/>
              <a:chExt cx="1949458" cy="2066652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13DC7EEE-8DD1-6AB2-CEA5-C42D9D0FF47C}"/>
                  </a:ext>
                </a:extLst>
              </p:cNvPr>
              <p:cNvGrpSpPr/>
              <p:nvPr/>
            </p:nvGrpSpPr>
            <p:grpSpPr>
              <a:xfrm>
                <a:off x="8577110" y="4574929"/>
                <a:ext cx="899765" cy="855727"/>
                <a:chOff x="5212808" y="4183356"/>
                <a:chExt cx="899765" cy="855727"/>
              </a:xfrm>
              <a:solidFill>
                <a:srgbClr val="7030A0"/>
              </a:solidFill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3A3C63E-6988-13A2-406F-0B5E2DFEA49D}"/>
                    </a:ext>
                  </a:extLst>
                </p:cNvPr>
                <p:cNvSpPr/>
                <p:nvPr/>
              </p:nvSpPr>
              <p:spPr>
                <a:xfrm rot="4320000">
                  <a:off x="5234827" y="4161337"/>
                  <a:ext cx="855727" cy="899765"/>
                </a:xfrm>
                <a:custGeom>
                  <a:avLst/>
                  <a:gdLst>
                    <a:gd name="connsiteX0" fmla="*/ 0 w 855727"/>
                    <a:gd name="connsiteY0" fmla="*/ 621722 h 899765"/>
                    <a:gd name="connsiteX1" fmla="*/ 5862 w 855727"/>
                    <a:gd name="connsiteY1" fmla="*/ 605704 h 899765"/>
                    <a:gd name="connsiteX2" fmla="*/ 30699 w 855727"/>
                    <a:gd name="connsiteY2" fmla="*/ 540632 h 899765"/>
                    <a:gd name="connsiteX3" fmla="*/ 44907 w 855727"/>
                    <a:gd name="connsiteY3" fmla="*/ 511137 h 899765"/>
                    <a:gd name="connsiteX4" fmla="*/ 69190 w 855727"/>
                    <a:gd name="connsiteY4" fmla="*/ 462808 h 899765"/>
                    <a:gd name="connsiteX5" fmla="*/ 92591 w 855727"/>
                    <a:gd name="connsiteY5" fmla="*/ 424290 h 899765"/>
                    <a:gd name="connsiteX6" fmla="*/ 114509 w 855727"/>
                    <a:gd name="connsiteY6" fmla="*/ 389778 h 899765"/>
                    <a:gd name="connsiteX7" fmla="*/ 145625 w 855727"/>
                    <a:gd name="connsiteY7" fmla="*/ 348168 h 899765"/>
                    <a:gd name="connsiteX8" fmla="*/ 166784 w 855727"/>
                    <a:gd name="connsiteY8" fmla="*/ 321185 h 899765"/>
                    <a:gd name="connsiteX9" fmla="*/ 202559 w 855727"/>
                    <a:gd name="connsiteY9" fmla="*/ 281822 h 899765"/>
                    <a:gd name="connsiteX10" fmla="*/ 223484 w 855727"/>
                    <a:gd name="connsiteY10" fmla="*/ 259943 h 899765"/>
                    <a:gd name="connsiteX11" fmla="*/ 328136 w 855727"/>
                    <a:gd name="connsiteY11" fmla="*/ 173597 h 899765"/>
                    <a:gd name="connsiteX12" fmla="*/ 401649 w 855727"/>
                    <a:gd name="connsiteY12" fmla="*/ 126809 h 899765"/>
                    <a:gd name="connsiteX13" fmla="*/ 475853 w 855727"/>
                    <a:gd name="connsiteY13" fmla="*/ 86533 h 899765"/>
                    <a:gd name="connsiteX14" fmla="*/ 557604 w 855727"/>
                    <a:gd name="connsiteY14" fmla="*/ 54288 h 899765"/>
                    <a:gd name="connsiteX15" fmla="*/ 664412 w 855727"/>
                    <a:gd name="connsiteY15" fmla="*/ 21133 h 899765"/>
                    <a:gd name="connsiteX16" fmla="*/ 683209 w 855727"/>
                    <a:gd name="connsiteY16" fmla="*/ 16697 h 899765"/>
                    <a:gd name="connsiteX17" fmla="*/ 736673 w 855727"/>
                    <a:gd name="connsiteY17" fmla="*/ 8538 h 899765"/>
                    <a:gd name="connsiteX18" fmla="*/ 769120 w 855727"/>
                    <a:gd name="connsiteY18" fmla="*/ 4138 h 899765"/>
                    <a:gd name="connsiteX19" fmla="*/ 838669 w 855727"/>
                    <a:gd name="connsiteY19" fmla="*/ 626 h 899765"/>
                    <a:gd name="connsiteX20" fmla="*/ 855727 w 855727"/>
                    <a:gd name="connsiteY20" fmla="*/ 0 h 899765"/>
                    <a:gd name="connsiteX21" fmla="*/ 855727 w 855727"/>
                    <a:gd name="connsiteY21" fmla="*/ 899765 h 899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5727" h="899765">
                      <a:moveTo>
                        <a:pt x="0" y="621722"/>
                      </a:moveTo>
                      <a:lnTo>
                        <a:pt x="5862" y="605704"/>
                      </a:lnTo>
                      <a:lnTo>
                        <a:pt x="30699" y="540632"/>
                      </a:lnTo>
                      <a:lnTo>
                        <a:pt x="44907" y="511137"/>
                      </a:lnTo>
                      <a:lnTo>
                        <a:pt x="69190" y="462808"/>
                      </a:lnTo>
                      <a:lnTo>
                        <a:pt x="92591" y="424290"/>
                      </a:lnTo>
                      <a:lnTo>
                        <a:pt x="114509" y="389778"/>
                      </a:lnTo>
                      <a:lnTo>
                        <a:pt x="145625" y="348168"/>
                      </a:lnTo>
                      <a:lnTo>
                        <a:pt x="166784" y="321185"/>
                      </a:lnTo>
                      <a:lnTo>
                        <a:pt x="202559" y="281822"/>
                      </a:lnTo>
                      <a:lnTo>
                        <a:pt x="223484" y="259943"/>
                      </a:lnTo>
                      <a:lnTo>
                        <a:pt x="328136" y="173597"/>
                      </a:lnTo>
                      <a:lnTo>
                        <a:pt x="401649" y="126809"/>
                      </a:lnTo>
                      <a:lnTo>
                        <a:pt x="475853" y="86533"/>
                      </a:lnTo>
                      <a:lnTo>
                        <a:pt x="557604" y="54288"/>
                      </a:lnTo>
                      <a:lnTo>
                        <a:pt x="664412" y="21133"/>
                      </a:lnTo>
                      <a:lnTo>
                        <a:pt x="683209" y="16697"/>
                      </a:lnTo>
                      <a:lnTo>
                        <a:pt x="736673" y="8538"/>
                      </a:lnTo>
                      <a:lnTo>
                        <a:pt x="769120" y="4138"/>
                      </a:lnTo>
                      <a:lnTo>
                        <a:pt x="838669" y="626"/>
                      </a:lnTo>
                      <a:lnTo>
                        <a:pt x="855727" y="0"/>
                      </a:lnTo>
                      <a:lnTo>
                        <a:pt x="855727" y="899765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4298425D-35AE-A22C-0C37-6776DF51A38C}"/>
                    </a:ext>
                  </a:extLst>
                </p:cNvPr>
                <p:cNvSpPr/>
                <p:nvPr/>
              </p:nvSpPr>
              <p:spPr>
                <a:xfrm rot="4320000">
                  <a:off x="5312228" y="4243728"/>
                  <a:ext cx="720000" cy="756000"/>
                </a:xfrm>
                <a:custGeom>
                  <a:avLst/>
                  <a:gdLst>
                    <a:gd name="connsiteX0" fmla="*/ 0 w 855727"/>
                    <a:gd name="connsiteY0" fmla="*/ 621722 h 899765"/>
                    <a:gd name="connsiteX1" fmla="*/ 5862 w 855727"/>
                    <a:gd name="connsiteY1" fmla="*/ 605704 h 899765"/>
                    <a:gd name="connsiteX2" fmla="*/ 30699 w 855727"/>
                    <a:gd name="connsiteY2" fmla="*/ 540632 h 899765"/>
                    <a:gd name="connsiteX3" fmla="*/ 44907 w 855727"/>
                    <a:gd name="connsiteY3" fmla="*/ 511137 h 899765"/>
                    <a:gd name="connsiteX4" fmla="*/ 69190 w 855727"/>
                    <a:gd name="connsiteY4" fmla="*/ 462808 h 899765"/>
                    <a:gd name="connsiteX5" fmla="*/ 92591 w 855727"/>
                    <a:gd name="connsiteY5" fmla="*/ 424290 h 899765"/>
                    <a:gd name="connsiteX6" fmla="*/ 114509 w 855727"/>
                    <a:gd name="connsiteY6" fmla="*/ 389778 h 899765"/>
                    <a:gd name="connsiteX7" fmla="*/ 145625 w 855727"/>
                    <a:gd name="connsiteY7" fmla="*/ 348168 h 899765"/>
                    <a:gd name="connsiteX8" fmla="*/ 166784 w 855727"/>
                    <a:gd name="connsiteY8" fmla="*/ 321185 h 899765"/>
                    <a:gd name="connsiteX9" fmla="*/ 202559 w 855727"/>
                    <a:gd name="connsiteY9" fmla="*/ 281822 h 899765"/>
                    <a:gd name="connsiteX10" fmla="*/ 223484 w 855727"/>
                    <a:gd name="connsiteY10" fmla="*/ 259943 h 899765"/>
                    <a:gd name="connsiteX11" fmla="*/ 328136 w 855727"/>
                    <a:gd name="connsiteY11" fmla="*/ 173597 h 899765"/>
                    <a:gd name="connsiteX12" fmla="*/ 401649 w 855727"/>
                    <a:gd name="connsiteY12" fmla="*/ 126809 h 899765"/>
                    <a:gd name="connsiteX13" fmla="*/ 475853 w 855727"/>
                    <a:gd name="connsiteY13" fmla="*/ 86533 h 899765"/>
                    <a:gd name="connsiteX14" fmla="*/ 557604 w 855727"/>
                    <a:gd name="connsiteY14" fmla="*/ 54288 h 899765"/>
                    <a:gd name="connsiteX15" fmla="*/ 664412 w 855727"/>
                    <a:gd name="connsiteY15" fmla="*/ 21133 h 899765"/>
                    <a:gd name="connsiteX16" fmla="*/ 683209 w 855727"/>
                    <a:gd name="connsiteY16" fmla="*/ 16697 h 899765"/>
                    <a:gd name="connsiteX17" fmla="*/ 736673 w 855727"/>
                    <a:gd name="connsiteY17" fmla="*/ 8538 h 899765"/>
                    <a:gd name="connsiteX18" fmla="*/ 769120 w 855727"/>
                    <a:gd name="connsiteY18" fmla="*/ 4138 h 899765"/>
                    <a:gd name="connsiteX19" fmla="*/ 838669 w 855727"/>
                    <a:gd name="connsiteY19" fmla="*/ 626 h 899765"/>
                    <a:gd name="connsiteX20" fmla="*/ 855727 w 855727"/>
                    <a:gd name="connsiteY20" fmla="*/ 0 h 899765"/>
                    <a:gd name="connsiteX21" fmla="*/ 855727 w 855727"/>
                    <a:gd name="connsiteY21" fmla="*/ 899765 h 899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5727" h="899765">
                      <a:moveTo>
                        <a:pt x="0" y="621722"/>
                      </a:moveTo>
                      <a:lnTo>
                        <a:pt x="5862" y="605704"/>
                      </a:lnTo>
                      <a:lnTo>
                        <a:pt x="30699" y="540632"/>
                      </a:lnTo>
                      <a:lnTo>
                        <a:pt x="44907" y="511137"/>
                      </a:lnTo>
                      <a:lnTo>
                        <a:pt x="69190" y="462808"/>
                      </a:lnTo>
                      <a:lnTo>
                        <a:pt x="92591" y="424290"/>
                      </a:lnTo>
                      <a:lnTo>
                        <a:pt x="114509" y="389778"/>
                      </a:lnTo>
                      <a:lnTo>
                        <a:pt x="145625" y="348168"/>
                      </a:lnTo>
                      <a:lnTo>
                        <a:pt x="166784" y="321185"/>
                      </a:lnTo>
                      <a:lnTo>
                        <a:pt x="202559" y="281822"/>
                      </a:lnTo>
                      <a:lnTo>
                        <a:pt x="223484" y="259943"/>
                      </a:lnTo>
                      <a:lnTo>
                        <a:pt x="328136" y="173597"/>
                      </a:lnTo>
                      <a:lnTo>
                        <a:pt x="401649" y="126809"/>
                      </a:lnTo>
                      <a:lnTo>
                        <a:pt x="475853" y="86533"/>
                      </a:lnTo>
                      <a:lnTo>
                        <a:pt x="557604" y="54288"/>
                      </a:lnTo>
                      <a:lnTo>
                        <a:pt x="664412" y="21133"/>
                      </a:lnTo>
                      <a:lnTo>
                        <a:pt x="683209" y="16697"/>
                      </a:lnTo>
                      <a:lnTo>
                        <a:pt x="736673" y="8538"/>
                      </a:lnTo>
                      <a:lnTo>
                        <a:pt x="769120" y="4138"/>
                      </a:lnTo>
                      <a:lnTo>
                        <a:pt x="838669" y="626"/>
                      </a:lnTo>
                      <a:lnTo>
                        <a:pt x="855727" y="0"/>
                      </a:lnTo>
                      <a:lnTo>
                        <a:pt x="855727" y="899765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b="0" dirty="0">
                      <a:solidFill>
                        <a:schemeClr val="tx1"/>
                      </a:solidFill>
                    </a:rPr>
                    <a:t>    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47FD89C8-787F-35AD-CEAB-C6A1CC59CEBB}"/>
                  </a:ext>
                </a:extLst>
              </p:cNvPr>
              <p:cNvGrpSpPr/>
              <p:nvPr/>
            </p:nvGrpSpPr>
            <p:grpSpPr>
              <a:xfrm rot="8640000">
                <a:off x="8337938" y="5785854"/>
                <a:ext cx="899765" cy="855727"/>
                <a:chOff x="5212808" y="4183356"/>
                <a:chExt cx="899765" cy="855727"/>
              </a:xfrm>
              <a:solidFill>
                <a:srgbClr val="7030A0"/>
              </a:solidFill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607E6C60-0751-F220-3EFE-968092515E01}"/>
                    </a:ext>
                  </a:extLst>
                </p:cNvPr>
                <p:cNvSpPr/>
                <p:nvPr/>
              </p:nvSpPr>
              <p:spPr>
                <a:xfrm rot="4320000">
                  <a:off x="5234827" y="4161337"/>
                  <a:ext cx="855727" cy="899765"/>
                </a:xfrm>
                <a:custGeom>
                  <a:avLst/>
                  <a:gdLst>
                    <a:gd name="connsiteX0" fmla="*/ 0 w 855727"/>
                    <a:gd name="connsiteY0" fmla="*/ 621722 h 899765"/>
                    <a:gd name="connsiteX1" fmla="*/ 5862 w 855727"/>
                    <a:gd name="connsiteY1" fmla="*/ 605704 h 899765"/>
                    <a:gd name="connsiteX2" fmla="*/ 30699 w 855727"/>
                    <a:gd name="connsiteY2" fmla="*/ 540632 h 899765"/>
                    <a:gd name="connsiteX3" fmla="*/ 44907 w 855727"/>
                    <a:gd name="connsiteY3" fmla="*/ 511137 h 899765"/>
                    <a:gd name="connsiteX4" fmla="*/ 69190 w 855727"/>
                    <a:gd name="connsiteY4" fmla="*/ 462808 h 899765"/>
                    <a:gd name="connsiteX5" fmla="*/ 92591 w 855727"/>
                    <a:gd name="connsiteY5" fmla="*/ 424290 h 899765"/>
                    <a:gd name="connsiteX6" fmla="*/ 114509 w 855727"/>
                    <a:gd name="connsiteY6" fmla="*/ 389778 h 899765"/>
                    <a:gd name="connsiteX7" fmla="*/ 145625 w 855727"/>
                    <a:gd name="connsiteY7" fmla="*/ 348168 h 899765"/>
                    <a:gd name="connsiteX8" fmla="*/ 166784 w 855727"/>
                    <a:gd name="connsiteY8" fmla="*/ 321185 h 899765"/>
                    <a:gd name="connsiteX9" fmla="*/ 202559 w 855727"/>
                    <a:gd name="connsiteY9" fmla="*/ 281822 h 899765"/>
                    <a:gd name="connsiteX10" fmla="*/ 223484 w 855727"/>
                    <a:gd name="connsiteY10" fmla="*/ 259943 h 899765"/>
                    <a:gd name="connsiteX11" fmla="*/ 328136 w 855727"/>
                    <a:gd name="connsiteY11" fmla="*/ 173597 h 899765"/>
                    <a:gd name="connsiteX12" fmla="*/ 401649 w 855727"/>
                    <a:gd name="connsiteY12" fmla="*/ 126809 h 899765"/>
                    <a:gd name="connsiteX13" fmla="*/ 475853 w 855727"/>
                    <a:gd name="connsiteY13" fmla="*/ 86533 h 899765"/>
                    <a:gd name="connsiteX14" fmla="*/ 557604 w 855727"/>
                    <a:gd name="connsiteY14" fmla="*/ 54288 h 899765"/>
                    <a:gd name="connsiteX15" fmla="*/ 664412 w 855727"/>
                    <a:gd name="connsiteY15" fmla="*/ 21133 h 899765"/>
                    <a:gd name="connsiteX16" fmla="*/ 683209 w 855727"/>
                    <a:gd name="connsiteY16" fmla="*/ 16697 h 899765"/>
                    <a:gd name="connsiteX17" fmla="*/ 736673 w 855727"/>
                    <a:gd name="connsiteY17" fmla="*/ 8538 h 899765"/>
                    <a:gd name="connsiteX18" fmla="*/ 769120 w 855727"/>
                    <a:gd name="connsiteY18" fmla="*/ 4138 h 899765"/>
                    <a:gd name="connsiteX19" fmla="*/ 838669 w 855727"/>
                    <a:gd name="connsiteY19" fmla="*/ 626 h 899765"/>
                    <a:gd name="connsiteX20" fmla="*/ 855727 w 855727"/>
                    <a:gd name="connsiteY20" fmla="*/ 0 h 899765"/>
                    <a:gd name="connsiteX21" fmla="*/ 855727 w 855727"/>
                    <a:gd name="connsiteY21" fmla="*/ 899765 h 899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5727" h="899765">
                      <a:moveTo>
                        <a:pt x="0" y="621722"/>
                      </a:moveTo>
                      <a:lnTo>
                        <a:pt x="5862" y="605704"/>
                      </a:lnTo>
                      <a:lnTo>
                        <a:pt x="30699" y="540632"/>
                      </a:lnTo>
                      <a:lnTo>
                        <a:pt x="44907" y="511137"/>
                      </a:lnTo>
                      <a:lnTo>
                        <a:pt x="69190" y="462808"/>
                      </a:lnTo>
                      <a:lnTo>
                        <a:pt x="92591" y="424290"/>
                      </a:lnTo>
                      <a:lnTo>
                        <a:pt x="114509" y="389778"/>
                      </a:lnTo>
                      <a:lnTo>
                        <a:pt x="145625" y="348168"/>
                      </a:lnTo>
                      <a:lnTo>
                        <a:pt x="166784" y="321185"/>
                      </a:lnTo>
                      <a:lnTo>
                        <a:pt x="202559" y="281822"/>
                      </a:lnTo>
                      <a:lnTo>
                        <a:pt x="223484" y="259943"/>
                      </a:lnTo>
                      <a:lnTo>
                        <a:pt x="328136" y="173597"/>
                      </a:lnTo>
                      <a:lnTo>
                        <a:pt x="401649" y="126809"/>
                      </a:lnTo>
                      <a:lnTo>
                        <a:pt x="475853" y="86533"/>
                      </a:lnTo>
                      <a:lnTo>
                        <a:pt x="557604" y="54288"/>
                      </a:lnTo>
                      <a:lnTo>
                        <a:pt x="664412" y="21133"/>
                      </a:lnTo>
                      <a:lnTo>
                        <a:pt x="683209" y="16697"/>
                      </a:lnTo>
                      <a:lnTo>
                        <a:pt x="736673" y="8538"/>
                      </a:lnTo>
                      <a:lnTo>
                        <a:pt x="769120" y="4138"/>
                      </a:lnTo>
                      <a:lnTo>
                        <a:pt x="838669" y="626"/>
                      </a:lnTo>
                      <a:lnTo>
                        <a:pt x="855727" y="0"/>
                      </a:lnTo>
                      <a:lnTo>
                        <a:pt x="855727" y="899765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6B53794C-1F9A-4FD0-2A6D-7EF0DFF9C8DB}"/>
                    </a:ext>
                  </a:extLst>
                </p:cNvPr>
                <p:cNvSpPr/>
                <p:nvPr/>
              </p:nvSpPr>
              <p:spPr>
                <a:xfrm rot="4320000">
                  <a:off x="5312228" y="4243728"/>
                  <a:ext cx="720000" cy="756000"/>
                </a:xfrm>
                <a:custGeom>
                  <a:avLst/>
                  <a:gdLst>
                    <a:gd name="connsiteX0" fmla="*/ 0 w 855727"/>
                    <a:gd name="connsiteY0" fmla="*/ 621722 h 899765"/>
                    <a:gd name="connsiteX1" fmla="*/ 5862 w 855727"/>
                    <a:gd name="connsiteY1" fmla="*/ 605704 h 899765"/>
                    <a:gd name="connsiteX2" fmla="*/ 30699 w 855727"/>
                    <a:gd name="connsiteY2" fmla="*/ 540632 h 899765"/>
                    <a:gd name="connsiteX3" fmla="*/ 44907 w 855727"/>
                    <a:gd name="connsiteY3" fmla="*/ 511137 h 899765"/>
                    <a:gd name="connsiteX4" fmla="*/ 69190 w 855727"/>
                    <a:gd name="connsiteY4" fmla="*/ 462808 h 899765"/>
                    <a:gd name="connsiteX5" fmla="*/ 92591 w 855727"/>
                    <a:gd name="connsiteY5" fmla="*/ 424290 h 899765"/>
                    <a:gd name="connsiteX6" fmla="*/ 114509 w 855727"/>
                    <a:gd name="connsiteY6" fmla="*/ 389778 h 899765"/>
                    <a:gd name="connsiteX7" fmla="*/ 145625 w 855727"/>
                    <a:gd name="connsiteY7" fmla="*/ 348168 h 899765"/>
                    <a:gd name="connsiteX8" fmla="*/ 166784 w 855727"/>
                    <a:gd name="connsiteY8" fmla="*/ 321185 h 899765"/>
                    <a:gd name="connsiteX9" fmla="*/ 202559 w 855727"/>
                    <a:gd name="connsiteY9" fmla="*/ 281822 h 899765"/>
                    <a:gd name="connsiteX10" fmla="*/ 223484 w 855727"/>
                    <a:gd name="connsiteY10" fmla="*/ 259943 h 899765"/>
                    <a:gd name="connsiteX11" fmla="*/ 328136 w 855727"/>
                    <a:gd name="connsiteY11" fmla="*/ 173597 h 899765"/>
                    <a:gd name="connsiteX12" fmla="*/ 401649 w 855727"/>
                    <a:gd name="connsiteY12" fmla="*/ 126809 h 899765"/>
                    <a:gd name="connsiteX13" fmla="*/ 475853 w 855727"/>
                    <a:gd name="connsiteY13" fmla="*/ 86533 h 899765"/>
                    <a:gd name="connsiteX14" fmla="*/ 557604 w 855727"/>
                    <a:gd name="connsiteY14" fmla="*/ 54288 h 899765"/>
                    <a:gd name="connsiteX15" fmla="*/ 664412 w 855727"/>
                    <a:gd name="connsiteY15" fmla="*/ 21133 h 899765"/>
                    <a:gd name="connsiteX16" fmla="*/ 683209 w 855727"/>
                    <a:gd name="connsiteY16" fmla="*/ 16697 h 899765"/>
                    <a:gd name="connsiteX17" fmla="*/ 736673 w 855727"/>
                    <a:gd name="connsiteY17" fmla="*/ 8538 h 899765"/>
                    <a:gd name="connsiteX18" fmla="*/ 769120 w 855727"/>
                    <a:gd name="connsiteY18" fmla="*/ 4138 h 899765"/>
                    <a:gd name="connsiteX19" fmla="*/ 838669 w 855727"/>
                    <a:gd name="connsiteY19" fmla="*/ 626 h 899765"/>
                    <a:gd name="connsiteX20" fmla="*/ 855727 w 855727"/>
                    <a:gd name="connsiteY20" fmla="*/ 0 h 899765"/>
                    <a:gd name="connsiteX21" fmla="*/ 855727 w 855727"/>
                    <a:gd name="connsiteY21" fmla="*/ 899765 h 899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5727" h="899765">
                      <a:moveTo>
                        <a:pt x="0" y="621722"/>
                      </a:moveTo>
                      <a:lnTo>
                        <a:pt x="5862" y="605704"/>
                      </a:lnTo>
                      <a:lnTo>
                        <a:pt x="30699" y="540632"/>
                      </a:lnTo>
                      <a:lnTo>
                        <a:pt x="44907" y="511137"/>
                      </a:lnTo>
                      <a:lnTo>
                        <a:pt x="69190" y="462808"/>
                      </a:lnTo>
                      <a:lnTo>
                        <a:pt x="92591" y="424290"/>
                      </a:lnTo>
                      <a:lnTo>
                        <a:pt x="114509" y="389778"/>
                      </a:lnTo>
                      <a:lnTo>
                        <a:pt x="145625" y="348168"/>
                      </a:lnTo>
                      <a:lnTo>
                        <a:pt x="166784" y="321185"/>
                      </a:lnTo>
                      <a:lnTo>
                        <a:pt x="202559" y="281822"/>
                      </a:lnTo>
                      <a:lnTo>
                        <a:pt x="223484" y="259943"/>
                      </a:lnTo>
                      <a:lnTo>
                        <a:pt x="328136" y="173597"/>
                      </a:lnTo>
                      <a:lnTo>
                        <a:pt x="401649" y="126809"/>
                      </a:lnTo>
                      <a:lnTo>
                        <a:pt x="475853" y="86533"/>
                      </a:lnTo>
                      <a:lnTo>
                        <a:pt x="557604" y="54288"/>
                      </a:lnTo>
                      <a:lnTo>
                        <a:pt x="664412" y="21133"/>
                      </a:lnTo>
                      <a:lnTo>
                        <a:pt x="683209" y="16697"/>
                      </a:lnTo>
                      <a:lnTo>
                        <a:pt x="736673" y="8538"/>
                      </a:lnTo>
                      <a:lnTo>
                        <a:pt x="769120" y="4138"/>
                      </a:lnTo>
                      <a:lnTo>
                        <a:pt x="838669" y="626"/>
                      </a:lnTo>
                      <a:lnTo>
                        <a:pt x="855727" y="0"/>
                      </a:lnTo>
                      <a:lnTo>
                        <a:pt x="855727" y="899765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b="0" dirty="0">
                      <a:solidFill>
                        <a:schemeClr val="tx1"/>
                      </a:solidFill>
                    </a:rPr>
                    <a:t>    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62C64656-CE2F-CF70-F60A-EB11DA931D9E}"/>
                  </a:ext>
                </a:extLst>
              </p:cNvPr>
              <p:cNvGrpSpPr/>
              <p:nvPr/>
            </p:nvGrpSpPr>
            <p:grpSpPr>
              <a:xfrm rot="17280000">
                <a:off x="7805669" y="4647857"/>
                <a:ext cx="899765" cy="855727"/>
                <a:chOff x="5212808" y="4183356"/>
                <a:chExt cx="899765" cy="855727"/>
              </a:xfrm>
              <a:solidFill>
                <a:srgbClr val="7030A0"/>
              </a:solidFill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E9A67C96-1DA2-308F-01A8-B3A434F70DCC}"/>
                    </a:ext>
                  </a:extLst>
                </p:cNvPr>
                <p:cNvSpPr/>
                <p:nvPr/>
              </p:nvSpPr>
              <p:spPr>
                <a:xfrm rot="4320000">
                  <a:off x="5234827" y="4161337"/>
                  <a:ext cx="855727" cy="899765"/>
                </a:xfrm>
                <a:custGeom>
                  <a:avLst/>
                  <a:gdLst>
                    <a:gd name="connsiteX0" fmla="*/ 0 w 855727"/>
                    <a:gd name="connsiteY0" fmla="*/ 621722 h 899765"/>
                    <a:gd name="connsiteX1" fmla="*/ 5862 w 855727"/>
                    <a:gd name="connsiteY1" fmla="*/ 605704 h 899765"/>
                    <a:gd name="connsiteX2" fmla="*/ 30699 w 855727"/>
                    <a:gd name="connsiteY2" fmla="*/ 540632 h 899765"/>
                    <a:gd name="connsiteX3" fmla="*/ 44907 w 855727"/>
                    <a:gd name="connsiteY3" fmla="*/ 511137 h 899765"/>
                    <a:gd name="connsiteX4" fmla="*/ 69190 w 855727"/>
                    <a:gd name="connsiteY4" fmla="*/ 462808 h 899765"/>
                    <a:gd name="connsiteX5" fmla="*/ 92591 w 855727"/>
                    <a:gd name="connsiteY5" fmla="*/ 424290 h 899765"/>
                    <a:gd name="connsiteX6" fmla="*/ 114509 w 855727"/>
                    <a:gd name="connsiteY6" fmla="*/ 389778 h 899765"/>
                    <a:gd name="connsiteX7" fmla="*/ 145625 w 855727"/>
                    <a:gd name="connsiteY7" fmla="*/ 348168 h 899765"/>
                    <a:gd name="connsiteX8" fmla="*/ 166784 w 855727"/>
                    <a:gd name="connsiteY8" fmla="*/ 321185 h 899765"/>
                    <a:gd name="connsiteX9" fmla="*/ 202559 w 855727"/>
                    <a:gd name="connsiteY9" fmla="*/ 281822 h 899765"/>
                    <a:gd name="connsiteX10" fmla="*/ 223484 w 855727"/>
                    <a:gd name="connsiteY10" fmla="*/ 259943 h 899765"/>
                    <a:gd name="connsiteX11" fmla="*/ 328136 w 855727"/>
                    <a:gd name="connsiteY11" fmla="*/ 173597 h 899765"/>
                    <a:gd name="connsiteX12" fmla="*/ 401649 w 855727"/>
                    <a:gd name="connsiteY12" fmla="*/ 126809 h 899765"/>
                    <a:gd name="connsiteX13" fmla="*/ 475853 w 855727"/>
                    <a:gd name="connsiteY13" fmla="*/ 86533 h 899765"/>
                    <a:gd name="connsiteX14" fmla="*/ 557604 w 855727"/>
                    <a:gd name="connsiteY14" fmla="*/ 54288 h 899765"/>
                    <a:gd name="connsiteX15" fmla="*/ 664412 w 855727"/>
                    <a:gd name="connsiteY15" fmla="*/ 21133 h 899765"/>
                    <a:gd name="connsiteX16" fmla="*/ 683209 w 855727"/>
                    <a:gd name="connsiteY16" fmla="*/ 16697 h 899765"/>
                    <a:gd name="connsiteX17" fmla="*/ 736673 w 855727"/>
                    <a:gd name="connsiteY17" fmla="*/ 8538 h 899765"/>
                    <a:gd name="connsiteX18" fmla="*/ 769120 w 855727"/>
                    <a:gd name="connsiteY18" fmla="*/ 4138 h 899765"/>
                    <a:gd name="connsiteX19" fmla="*/ 838669 w 855727"/>
                    <a:gd name="connsiteY19" fmla="*/ 626 h 899765"/>
                    <a:gd name="connsiteX20" fmla="*/ 855727 w 855727"/>
                    <a:gd name="connsiteY20" fmla="*/ 0 h 899765"/>
                    <a:gd name="connsiteX21" fmla="*/ 855727 w 855727"/>
                    <a:gd name="connsiteY21" fmla="*/ 899765 h 899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5727" h="899765">
                      <a:moveTo>
                        <a:pt x="0" y="621722"/>
                      </a:moveTo>
                      <a:lnTo>
                        <a:pt x="5862" y="605704"/>
                      </a:lnTo>
                      <a:lnTo>
                        <a:pt x="30699" y="540632"/>
                      </a:lnTo>
                      <a:lnTo>
                        <a:pt x="44907" y="511137"/>
                      </a:lnTo>
                      <a:lnTo>
                        <a:pt x="69190" y="462808"/>
                      </a:lnTo>
                      <a:lnTo>
                        <a:pt x="92591" y="424290"/>
                      </a:lnTo>
                      <a:lnTo>
                        <a:pt x="114509" y="389778"/>
                      </a:lnTo>
                      <a:lnTo>
                        <a:pt x="145625" y="348168"/>
                      </a:lnTo>
                      <a:lnTo>
                        <a:pt x="166784" y="321185"/>
                      </a:lnTo>
                      <a:lnTo>
                        <a:pt x="202559" y="281822"/>
                      </a:lnTo>
                      <a:lnTo>
                        <a:pt x="223484" y="259943"/>
                      </a:lnTo>
                      <a:lnTo>
                        <a:pt x="328136" y="173597"/>
                      </a:lnTo>
                      <a:lnTo>
                        <a:pt x="401649" y="126809"/>
                      </a:lnTo>
                      <a:lnTo>
                        <a:pt x="475853" y="86533"/>
                      </a:lnTo>
                      <a:lnTo>
                        <a:pt x="557604" y="54288"/>
                      </a:lnTo>
                      <a:lnTo>
                        <a:pt x="664412" y="21133"/>
                      </a:lnTo>
                      <a:lnTo>
                        <a:pt x="683209" y="16697"/>
                      </a:lnTo>
                      <a:lnTo>
                        <a:pt x="736673" y="8538"/>
                      </a:lnTo>
                      <a:lnTo>
                        <a:pt x="769120" y="4138"/>
                      </a:lnTo>
                      <a:lnTo>
                        <a:pt x="838669" y="626"/>
                      </a:lnTo>
                      <a:lnTo>
                        <a:pt x="855727" y="0"/>
                      </a:lnTo>
                      <a:lnTo>
                        <a:pt x="855727" y="899765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F0FFC50-FF31-B3E5-7B80-3082DF3BCA20}"/>
                    </a:ext>
                  </a:extLst>
                </p:cNvPr>
                <p:cNvSpPr/>
                <p:nvPr/>
              </p:nvSpPr>
              <p:spPr>
                <a:xfrm rot="4320000">
                  <a:off x="5312228" y="4243728"/>
                  <a:ext cx="720000" cy="756000"/>
                </a:xfrm>
                <a:custGeom>
                  <a:avLst/>
                  <a:gdLst>
                    <a:gd name="connsiteX0" fmla="*/ 0 w 855727"/>
                    <a:gd name="connsiteY0" fmla="*/ 621722 h 899765"/>
                    <a:gd name="connsiteX1" fmla="*/ 5862 w 855727"/>
                    <a:gd name="connsiteY1" fmla="*/ 605704 h 899765"/>
                    <a:gd name="connsiteX2" fmla="*/ 30699 w 855727"/>
                    <a:gd name="connsiteY2" fmla="*/ 540632 h 899765"/>
                    <a:gd name="connsiteX3" fmla="*/ 44907 w 855727"/>
                    <a:gd name="connsiteY3" fmla="*/ 511137 h 899765"/>
                    <a:gd name="connsiteX4" fmla="*/ 69190 w 855727"/>
                    <a:gd name="connsiteY4" fmla="*/ 462808 h 899765"/>
                    <a:gd name="connsiteX5" fmla="*/ 92591 w 855727"/>
                    <a:gd name="connsiteY5" fmla="*/ 424290 h 899765"/>
                    <a:gd name="connsiteX6" fmla="*/ 114509 w 855727"/>
                    <a:gd name="connsiteY6" fmla="*/ 389778 h 899765"/>
                    <a:gd name="connsiteX7" fmla="*/ 145625 w 855727"/>
                    <a:gd name="connsiteY7" fmla="*/ 348168 h 899765"/>
                    <a:gd name="connsiteX8" fmla="*/ 166784 w 855727"/>
                    <a:gd name="connsiteY8" fmla="*/ 321185 h 899765"/>
                    <a:gd name="connsiteX9" fmla="*/ 202559 w 855727"/>
                    <a:gd name="connsiteY9" fmla="*/ 281822 h 899765"/>
                    <a:gd name="connsiteX10" fmla="*/ 223484 w 855727"/>
                    <a:gd name="connsiteY10" fmla="*/ 259943 h 899765"/>
                    <a:gd name="connsiteX11" fmla="*/ 328136 w 855727"/>
                    <a:gd name="connsiteY11" fmla="*/ 173597 h 899765"/>
                    <a:gd name="connsiteX12" fmla="*/ 401649 w 855727"/>
                    <a:gd name="connsiteY12" fmla="*/ 126809 h 899765"/>
                    <a:gd name="connsiteX13" fmla="*/ 475853 w 855727"/>
                    <a:gd name="connsiteY13" fmla="*/ 86533 h 899765"/>
                    <a:gd name="connsiteX14" fmla="*/ 557604 w 855727"/>
                    <a:gd name="connsiteY14" fmla="*/ 54288 h 899765"/>
                    <a:gd name="connsiteX15" fmla="*/ 664412 w 855727"/>
                    <a:gd name="connsiteY15" fmla="*/ 21133 h 899765"/>
                    <a:gd name="connsiteX16" fmla="*/ 683209 w 855727"/>
                    <a:gd name="connsiteY16" fmla="*/ 16697 h 899765"/>
                    <a:gd name="connsiteX17" fmla="*/ 736673 w 855727"/>
                    <a:gd name="connsiteY17" fmla="*/ 8538 h 899765"/>
                    <a:gd name="connsiteX18" fmla="*/ 769120 w 855727"/>
                    <a:gd name="connsiteY18" fmla="*/ 4138 h 899765"/>
                    <a:gd name="connsiteX19" fmla="*/ 838669 w 855727"/>
                    <a:gd name="connsiteY19" fmla="*/ 626 h 899765"/>
                    <a:gd name="connsiteX20" fmla="*/ 855727 w 855727"/>
                    <a:gd name="connsiteY20" fmla="*/ 0 h 899765"/>
                    <a:gd name="connsiteX21" fmla="*/ 855727 w 855727"/>
                    <a:gd name="connsiteY21" fmla="*/ 899765 h 899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5727" h="899765">
                      <a:moveTo>
                        <a:pt x="0" y="621722"/>
                      </a:moveTo>
                      <a:lnTo>
                        <a:pt x="5862" y="605704"/>
                      </a:lnTo>
                      <a:lnTo>
                        <a:pt x="30699" y="540632"/>
                      </a:lnTo>
                      <a:lnTo>
                        <a:pt x="44907" y="511137"/>
                      </a:lnTo>
                      <a:lnTo>
                        <a:pt x="69190" y="462808"/>
                      </a:lnTo>
                      <a:lnTo>
                        <a:pt x="92591" y="424290"/>
                      </a:lnTo>
                      <a:lnTo>
                        <a:pt x="114509" y="389778"/>
                      </a:lnTo>
                      <a:lnTo>
                        <a:pt x="145625" y="348168"/>
                      </a:lnTo>
                      <a:lnTo>
                        <a:pt x="166784" y="321185"/>
                      </a:lnTo>
                      <a:lnTo>
                        <a:pt x="202559" y="281822"/>
                      </a:lnTo>
                      <a:lnTo>
                        <a:pt x="223484" y="259943"/>
                      </a:lnTo>
                      <a:lnTo>
                        <a:pt x="328136" y="173597"/>
                      </a:lnTo>
                      <a:lnTo>
                        <a:pt x="401649" y="126809"/>
                      </a:lnTo>
                      <a:lnTo>
                        <a:pt x="475853" y="86533"/>
                      </a:lnTo>
                      <a:lnTo>
                        <a:pt x="557604" y="54288"/>
                      </a:lnTo>
                      <a:lnTo>
                        <a:pt x="664412" y="21133"/>
                      </a:lnTo>
                      <a:lnTo>
                        <a:pt x="683209" y="16697"/>
                      </a:lnTo>
                      <a:lnTo>
                        <a:pt x="736673" y="8538"/>
                      </a:lnTo>
                      <a:lnTo>
                        <a:pt x="769120" y="4138"/>
                      </a:lnTo>
                      <a:lnTo>
                        <a:pt x="838669" y="626"/>
                      </a:lnTo>
                      <a:lnTo>
                        <a:pt x="855727" y="0"/>
                      </a:lnTo>
                      <a:lnTo>
                        <a:pt x="855727" y="899765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b="0" dirty="0">
                      <a:solidFill>
                        <a:schemeClr val="tx1"/>
                      </a:solidFill>
                    </a:rPr>
                    <a:t>   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DEF67B4-5147-D8E5-54A1-EEC20D0EFE83}"/>
                  </a:ext>
                </a:extLst>
              </p:cNvPr>
              <p:cNvGrpSpPr/>
              <p:nvPr/>
            </p:nvGrpSpPr>
            <p:grpSpPr>
              <a:xfrm rot="4320000">
                <a:off x="8899400" y="5265820"/>
                <a:ext cx="899765" cy="855727"/>
                <a:chOff x="5212808" y="4183356"/>
                <a:chExt cx="899765" cy="855727"/>
              </a:xfrm>
              <a:solidFill>
                <a:srgbClr val="7030A0"/>
              </a:solidFill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00C674B4-9350-BB1B-FD8E-7C9A4D9A7081}"/>
                    </a:ext>
                  </a:extLst>
                </p:cNvPr>
                <p:cNvSpPr/>
                <p:nvPr/>
              </p:nvSpPr>
              <p:spPr>
                <a:xfrm rot="4320000">
                  <a:off x="5234827" y="4161337"/>
                  <a:ext cx="855727" cy="899765"/>
                </a:xfrm>
                <a:custGeom>
                  <a:avLst/>
                  <a:gdLst>
                    <a:gd name="connsiteX0" fmla="*/ 0 w 855727"/>
                    <a:gd name="connsiteY0" fmla="*/ 621722 h 899765"/>
                    <a:gd name="connsiteX1" fmla="*/ 5862 w 855727"/>
                    <a:gd name="connsiteY1" fmla="*/ 605704 h 899765"/>
                    <a:gd name="connsiteX2" fmla="*/ 30699 w 855727"/>
                    <a:gd name="connsiteY2" fmla="*/ 540632 h 899765"/>
                    <a:gd name="connsiteX3" fmla="*/ 44907 w 855727"/>
                    <a:gd name="connsiteY3" fmla="*/ 511137 h 899765"/>
                    <a:gd name="connsiteX4" fmla="*/ 69190 w 855727"/>
                    <a:gd name="connsiteY4" fmla="*/ 462808 h 899765"/>
                    <a:gd name="connsiteX5" fmla="*/ 92591 w 855727"/>
                    <a:gd name="connsiteY5" fmla="*/ 424290 h 899765"/>
                    <a:gd name="connsiteX6" fmla="*/ 114509 w 855727"/>
                    <a:gd name="connsiteY6" fmla="*/ 389778 h 899765"/>
                    <a:gd name="connsiteX7" fmla="*/ 145625 w 855727"/>
                    <a:gd name="connsiteY7" fmla="*/ 348168 h 899765"/>
                    <a:gd name="connsiteX8" fmla="*/ 166784 w 855727"/>
                    <a:gd name="connsiteY8" fmla="*/ 321185 h 899765"/>
                    <a:gd name="connsiteX9" fmla="*/ 202559 w 855727"/>
                    <a:gd name="connsiteY9" fmla="*/ 281822 h 899765"/>
                    <a:gd name="connsiteX10" fmla="*/ 223484 w 855727"/>
                    <a:gd name="connsiteY10" fmla="*/ 259943 h 899765"/>
                    <a:gd name="connsiteX11" fmla="*/ 328136 w 855727"/>
                    <a:gd name="connsiteY11" fmla="*/ 173597 h 899765"/>
                    <a:gd name="connsiteX12" fmla="*/ 401649 w 855727"/>
                    <a:gd name="connsiteY12" fmla="*/ 126809 h 899765"/>
                    <a:gd name="connsiteX13" fmla="*/ 475853 w 855727"/>
                    <a:gd name="connsiteY13" fmla="*/ 86533 h 899765"/>
                    <a:gd name="connsiteX14" fmla="*/ 557604 w 855727"/>
                    <a:gd name="connsiteY14" fmla="*/ 54288 h 899765"/>
                    <a:gd name="connsiteX15" fmla="*/ 664412 w 855727"/>
                    <a:gd name="connsiteY15" fmla="*/ 21133 h 899765"/>
                    <a:gd name="connsiteX16" fmla="*/ 683209 w 855727"/>
                    <a:gd name="connsiteY16" fmla="*/ 16697 h 899765"/>
                    <a:gd name="connsiteX17" fmla="*/ 736673 w 855727"/>
                    <a:gd name="connsiteY17" fmla="*/ 8538 h 899765"/>
                    <a:gd name="connsiteX18" fmla="*/ 769120 w 855727"/>
                    <a:gd name="connsiteY18" fmla="*/ 4138 h 899765"/>
                    <a:gd name="connsiteX19" fmla="*/ 838669 w 855727"/>
                    <a:gd name="connsiteY19" fmla="*/ 626 h 899765"/>
                    <a:gd name="connsiteX20" fmla="*/ 855727 w 855727"/>
                    <a:gd name="connsiteY20" fmla="*/ 0 h 899765"/>
                    <a:gd name="connsiteX21" fmla="*/ 855727 w 855727"/>
                    <a:gd name="connsiteY21" fmla="*/ 899765 h 899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5727" h="899765">
                      <a:moveTo>
                        <a:pt x="0" y="621722"/>
                      </a:moveTo>
                      <a:lnTo>
                        <a:pt x="5862" y="605704"/>
                      </a:lnTo>
                      <a:lnTo>
                        <a:pt x="30699" y="540632"/>
                      </a:lnTo>
                      <a:lnTo>
                        <a:pt x="44907" y="511137"/>
                      </a:lnTo>
                      <a:lnTo>
                        <a:pt x="69190" y="462808"/>
                      </a:lnTo>
                      <a:lnTo>
                        <a:pt x="92591" y="424290"/>
                      </a:lnTo>
                      <a:lnTo>
                        <a:pt x="114509" y="389778"/>
                      </a:lnTo>
                      <a:lnTo>
                        <a:pt x="145625" y="348168"/>
                      </a:lnTo>
                      <a:lnTo>
                        <a:pt x="166784" y="321185"/>
                      </a:lnTo>
                      <a:lnTo>
                        <a:pt x="202559" y="281822"/>
                      </a:lnTo>
                      <a:lnTo>
                        <a:pt x="223484" y="259943"/>
                      </a:lnTo>
                      <a:lnTo>
                        <a:pt x="328136" y="173597"/>
                      </a:lnTo>
                      <a:lnTo>
                        <a:pt x="401649" y="126809"/>
                      </a:lnTo>
                      <a:lnTo>
                        <a:pt x="475853" y="86533"/>
                      </a:lnTo>
                      <a:lnTo>
                        <a:pt x="557604" y="54288"/>
                      </a:lnTo>
                      <a:lnTo>
                        <a:pt x="664412" y="21133"/>
                      </a:lnTo>
                      <a:lnTo>
                        <a:pt x="683209" y="16697"/>
                      </a:lnTo>
                      <a:lnTo>
                        <a:pt x="736673" y="8538"/>
                      </a:lnTo>
                      <a:lnTo>
                        <a:pt x="769120" y="4138"/>
                      </a:lnTo>
                      <a:lnTo>
                        <a:pt x="838669" y="626"/>
                      </a:lnTo>
                      <a:lnTo>
                        <a:pt x="855727" y="0"/>
                      </a:lnTo>
                      <a:lnTo>
                        <a:pt x="855727" y="899765"/>
                      </a:ln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BE177485-AD03-FE3E-0879-5946C15F27CD}"/>
                    </a:ext>
                  </a:extLst>
                </p:cNvPr>
                <p:cNvSpPr/>
                <p:nvPr/>
              </p:nvSpPr>
              <p:spPr>
                <a:xfrm rot="4320000">
                  <a:off x="5312228" y="4243728"/>
                  <a:ext cx="720000" cy="756000"/>
                </a:xfrm>
                <a:custGeom>
                  <a:avLst/>
                  <a:gdLst>
                    <a:gd name="connsiteX0" fmla="*/ 0 w 855727"/>
                    <a:gd name="connsiteY0" fmla="*/ 621722 h 899765"/>
                    <a:gd name="connsiteX1" fmla="*/ 5862 w 855727"/>
                    <a:gd name="connsiteY1" fmla="*/ 605704 h 899765"/>
                    <a:gd name="connsiteX2" fmla="*/ 30699 w 855727"/>
                    <a:gd name="connsiteY2" fmla="*/ 540632 h 899765"/>
                    <a:gd name="connsiteX3" fmla="*/ 44907 w 855727"/>
                    <a:gd name="connsiteY3" fmla="*/ 511137 h 899765"/>
                    <a:gd name="connsiteX4" fmla="*/ 69190 w 855727"/>
                    <a:gd name="connsiteY4" fmla="*/ 462808 h 899765"/>
                    <a:gd name="connsiteX5" fmla="*/ 92591 w 855727"/>
                    <a:gd name="connsiteY5" fmla="*/ 424290 h 899765"/>
                    <a:gd name="connsiteX6" fmla="*/ 114509 w 855727"/>
                    <a:gd name="connsiteY6" fmla="*/ 389778 h 899765"/>
                    <a:gd name="connsiteX7" fmla="*/ 145625 w 855727"/>
                    <a:gd name="connsiteY7" fmla="*/ 348168 h 899765"/>
                    <a:gd name="connsiteX8" fmla="*/ 166784 w 855727"/>
                    <a:gd name="connsiteY8" fmla="*/ 321185 h 899765"/>
                    <a:gd name="connsiteX9" fmla="*/ 202559 w 855727"/>
                    <a:gd name="connsiteY9" fmla="*/ 281822 h 899765"/>
                    <a:gd name="connsiteX10" fmla="*/ 223484 w 855727"/>
                    <a:gd name="connsiteY10" fmla="*/ 259943 h 899765"/>
                    <a:gd name="connsiteX11" fmla="*/ 328136 w 855727"/>
                    <a:gd name="connsiteY11" fmla="*/ 173597 h 899765"/>
                    <a:gd name="connsiteX12" fmla="*/ 401649 w 855727"/>
                    <a:gd name="connsiteY12" fmla="*/ 126809 h 899765"/>
                    <a:gd name="connsiteX13" fmla="*/ 475853 w 855727"/>
                    <a:gd name="connsiteY13" fmla="*/ 86533 h 899765"/>
                    <a:gd name="connsiteX14" fmla="*/ 557604 w 855727"/>
                    <a:gd name="connsiteY14" fmla="*/ 54288 h 899765"/>
                    <a:gd name="connsiteX15" fmla="*/ 664412 w 855727"/>
                    <a:gd name="connsiteY15" fmla="*/ 21133 h 899765"/>
                    <a:gd name="connsiteX16" fmla="*/ 683209 w 855727"/>
                    <a:gd name="connsiteY16" fmla="*/ 16697 h 899765"/>
                    <a:gd name="connsiteX17" fmla="*/ 736673 w 855727"/>
                    <a:gd name="connsiteY17" fmla="*/ 8538 h 899765"/>
                    <a:gd name="connsiteX18" fmla="*/ 769120 w 855727"/>
                    <a:gd name="connsiteY18" fmla="*/ 4138 h 899765"/>
                    <a:gd name="connsiteX19" fmla="*/ 838669 w 855727"/>
                    <a:gd name="connsiteY19" fmla="*/ 626 h 899765"/>
                    <a:gd name="connsiteX20" fmla="*/ 855727 w 855727"/>
                    <a:gd name="connsiteY20" fmla="*/ 0 h 899765"/>
                    <a:gd name="connsiteX21" fmla="*/ 855727 w 855727"/>
                    <a:gd name="connsiteY21" fmla="*/ 899765 h 899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55727" h="899765">
                      <a:moveTo>
                        <a:pt x="0" y="621722"/>
                      </a:moveTo>
                      <a:lnTo>
                        <a:pt x="5862" y="605704"/>
                      </a:lnTo>
                      <a:lnTo>
                        <a:pt x="30699" y="540632"/>
                      </a:lnTo>
                      <a:lnTo>
                        <a:pt x="44907" y="511137"/>
                      </a:lnTo>
                      <a:lnTo>
                        <a:pt x="69190" y="462808"/>
                      </a:lnTo>
                      <a:lnTo>
                        <a:pt x="92591" y="424290"/>
                      </a:lnTo>
                      <a:lnTo>
                        <a:pt x="114509" y="389778"/>
                      </a:lnTo>
                      <a:lnTo>
                        <a:pt x="145625" y="348168"/>
                      </a:lnTo>
                      <a:lnTo>
                        <a:pt x="166784" y="321185"/>
                      </a:lnTo>
                      <a:lnTo>
                        <a:pt x="202559" y="281822"/>
                      </a:lnTo>
                      <a:lnTo>
                        <a:pt x="223484" y="259943"/>
                      </a:lnTo>
                      <a:lnTo>
                        <a:pt x="328136" y="173597"/>
                      </a:lnTo>
                      <a:lnTo>
                        <a:pt x="401649" y="126809"/>
                      </a:lnTo>
                      <a:lnTo>
                        <a:pt x="475853" y="86533"/>
                      </a:lnTo>
                      <a:lnTo>
                        <a:pt x="557604" y="54288"/>
                      </a:lnTo>
                      <a:lnTo>
                        <a:pt x="664412" y="21133"/>
                      </a:lnTo>
                      <a:lnTo>
                        <a:pt x="683209" y="16697"/>
                      </a:lnTo>
                      <a:lnTo>
                        <a:pt x="736673" y="8538"/>
                      </a:lnTo>
                      <a:lnTo>
                        <a:pt x="769120" y="4138"/>
                      </a:lnTo>
                      <a:lnTo>
                        <a:pt x="838669" y="626"/>
                      </a:lnTo>
                      <a:lnTo>
                        <a:pt x="855727" y="0"/>
                      </a:lnTo>
                      <a:lnTo>
                        <a:pt x="855727" y="899765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r>
                    <a:rPr lang="fr-FR" b="0" dirty="0">
                      <a:solidFill>
                        <a:schemeClr val="tx1"/>
                      </a:solidFill>
                    </a:rPr>
                    <a:t>    </a:t>
                  </a:r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62A79DA-9789-4FE0-905D-737D5291F8C7}"/>
              </a:ext>
            </a:extLst>
          </p:cNvPr>
          <p:cNvGrpSpPr/>
          <p:nvPr/>
        </p:nvGrpSpPr>
        <p:grpSpPr>
          <a:xfrm>
            <a:off x="2138721" y="4363811"/>
            <a:ext cx="1710000" cy="1929854"/>
            <a:chOff x="2322618" y="4740717"/>
            <a:chExt cx="1710000" cy="192985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4BCFC0C-B95E-13D9-058D-1E884E267F07}"/>
                </a:ext>
              </a:extLst>
            </p:cNvPr>
            <p:cNvGrpSpPr/>
            <p:nvPr/>
          </p:nvGrpSpPr>
          <p:grpSpPr>
            <a:xfrm>
              <a:off x="2382262" y="4740717"/>
              <a:ext cx="1553716" cy="897520"/>
              <a:chOff x="8317875" y="3105600"/>
              <a:chExt cx="1553716" cy="897520"/>
            </a:xfrm>
            <a:solidFill>
              <a:srgbClr val="7030A0"/>
            </a:solidFill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E654A935-8D57-A9C3-195D-11B276E163CE}"/>
                  </a:ext>
                </a:extLst>
              </p:cNvPr>
              <p:cNvSpPr/>
              <p:nvPr/>
            </p:nvSpPr>
            <p:spPr>
              <a:xfrm>
                <a:off x="8317875" y="3105600"/>
                <a:ext cx="1553716" cy="897520"/>
              </a:xfrm>
              <a:custGeom>
                <a:avLst/>
                <a:gdLst>
                  <a:gd name="connsiteX0" fmla="*/ 777275 w 1553716"/>
                  <a:gd name="connsiteY0" fmla="*/ 0 h 897520"/>
                  <a:gd name="connsiteX1" fmla="*/ 804225 w 1553716"/>
                  <a:gd name="connsiteY1" fmla="*/ 602 h 897520"/>
                  <a:gd name="connsiteX2" fmla="*/ 850365 w 1553716"/>
                  <a:gd name="connsiteY2" fmla="*/ 2933 h 897520"/>
                  <a:gd name="connsiteX3" fmla="*/ 907939 w 1553716"/>
                  <a:gd name="connsiteY3" fmla="*/ 9786 h 897520"/>
                  <a:gd name="connsiteX4" fmla="*/ 930555 w 1553716"/>
                  <a:gd name="connsiteY4" fmla="*/ 13237 h 897520"/>
                  <a:gd name="connsiteX5" fmla="*/ 1004524 w 1553716"/>
                  <a:gd name="connsiteY5" fmla="*/ 29319 h 897520"/>
                  <a:gd name="connsiteX6" fmla="*/ 1008945 w 1553716"/>
                  <a:gd name="connsiteY6" fmla="*/ 30457 h 897520"/>
                  <a:gd name="connsiteX7" fmla="*/ 1089492 w 1553716"/>
                  <a:gd name="connsiteY7" fmla="*/ 56215 h 897520"/>
                  <a:gd name="connsiteX8" fmla="*/ 1245147 w 1553716"/>
                  <a:gd name="connsiteY8" fmla="*/ 132035 h 897520"/>
                  <a:gd name="connsiteX9" fmla="*/ 1302544 w 1553716"/>
                  <a:gd name="connsiteY9" fmla="*/ 171157 h 897520"/>
                  <a:gd name="connsiteX10" fmla="*/ 1338595 w 1553716"/>
                  <a:gd name="connsiteY10" fmla="*/ 200903 h 897520"/>
                  <a:gd name="connsiteX11" fmla="*/ 1439648 w 1553716"/>
                  <a:gd name="connsiteY11" fmla="*/ 294330 h 897520"/>
                  <a:gd name="connsiteX12" fmla="*/ 1459456 w 1553716"/>
                  <a:gd name="connsiteY12" fmla="*/ 318337 h 897520"/>
                  <a:gd name="connsiteX13" fmla="*/ 1553716 w 1553716"/>
                  <a:gd name="connsiteY13" fmla="*/ 449241 h 897520"/>
                  <a:gd name="connsiteX14" fmla="*/ 777275 w 1553716"/>
                  <a:gd name="connsiteY14" fmla="*/ 897520 h 897520"/>
                  <a:gd name="connsiteX15" fmla="*/ 777275 w 1553716"/>
                  <a:gd name="connsiteY15" fmla="*/ 897519 h 897520"/>
                  <a:gd name="connsiteX16" fmla="*/ 0 w 1553716"/>
                  <a:gd name="connsiteY16" fmla="*/ 448759 h 897520"/>
                  <a:gd name="connsiteX17" fmla="*/ 13997 w 1553716"/>
                  <a:gd name="connsiteY17" fmla="*/ 425721 h 897520"/>
                  <a:gd name="connsiteX18" fmla="*/ 39085 w 1553716"/>
                  <a:gd name="connsiteY18" fmla="*/ 386927 h 897520"/>
                  <a:gd name="connsiteX19" fmla="*/ 73807 w 1553716"/>
                  <a:gd name="connsiteY19" fmla="*/ 340493 h 897520"/>
                  <a:gd name="connsiteX20" fmla="*/ 88104 w 1553716"/>
                  <a:gd name="connsiteY20" fmla="*/ 322633 h 897520"/>
                  <a:gd name="connsiteX21" fmla="*/ 139016 w 1553716"/>
                  <a:gd name="connsiteY21" fmla="*/ 266615 h 897520"/>
                  <a:gd name="connsiteX22" fmla="*/ 142212 w 1553716"/>
                  <a:gd name="connsiteY22" fmla="*/ 263355 h 897520"/>
                  <a:gd name="connsiteX23" fmla="*/ 204792 w 1553716"/>
                  <a:gd name="connsiteY23" fmla="*/ 206478 h 897520"/>
                  <a:gd name="connsiteX24" fmla="*/ 348282 w 1553716"/>
                  <a:gd name="connsiteY24" fmla="*/ 109587 h 897520"/>
                  <a:gd name="connsiteX25" fmla="*/ 410861 w 1553716"/>
                  <a:gd name="connsiteY25" fmla="*/ 79441 h 897520"/>
                  <a:gd name="connsiteX26" fmla="*/ 454647 w 1553716"/>
                  <a:gd name="connsiteY26" fmla="*/ 63093 h 897520"/>
                  <a:gd name="connsiteX27" fmla="*/ 586084 w 1553716"/>
                  <a:gd name="connsiteY27" fmla="*/ 22292 h 897520"/>
                  <a:gd name="connsiteX28" fmla="*/ 616779 w 1553716"/>
                  <a:gd name="connsiteY28" fmla="*/ 17141 h 897520"/>
                  <a:gd name="connsiteX29" fmla="*/ 777275 w 1553716"/>
                  <a:gd name="connsiteY29" fmla="*/ 962 h 89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53716" h="897520">
                    <a:moveTo>
                      <a:pt x="777275" y="0"/>
                    </a:moveTo>
                    <a:lnTo>
                      <a:pt x="804225" y="602"/>
                    </a:lnTo>
                    <a:lnTo>
                      <a:pt x="850365" y="2933"/>
                    </a:lnTo>
                    <a:lnTo>
                      <a:pt x="907939" y="9786"/>
                    </a:lnTo>
                    <a:lnTo>
                      <a:pt x="930555" y="13237"/>
                    </a:lnTo>
                    <a:lnTo>
                      <a:pt x="1004524" y="29319"/>
                    </a:lnTo>
                    <a:lnTo>
                      <a:pt x="1008945" y="30457"/>
                    </a:lnTo>
                    <a:lnTo>
                      <a:pt x="1089492" y="56215"/>
                    </a:lnTo>
                    <a:cubicBezTo>
                      <a:pt x="1143485" y="76367"/>
                      <a:pt x="1195645" y="101714"/>
                      <a:pt x="1245147" y="132035"/>
                    </a:cubicBezTo>
                    <a:lnTo>
                      <a:pt x="1302544" y="171157"/>
                    </a:lnTo>
                    <a:lnTo>
                      <a:pt x="1338595" y="200903"/>
                    </a:lnTo>
                    <a:lnTo>
                      <a:pt x="1439648" y="294330"/>
                    </a:lnTo>
                    <a:lnTo>
                      <a:pt x="1459456" y="318337"/>
                    </a:lnTo>
                    <a:lnTo>
                      <a:pt x="1553716" y="449241"/>
                    </a:lnTo>
                    <a:lnTo>
                      <a:pt x="777275" y="897520"/>
                    </a:lnTo>
                    <a:lnTo>
                      <a:pt x="777275" y="897519"/>
                    </a:lnTo>
                    <a:lnTo>
                      <a:pt x="0" y="448759"/>
                    </a:lnTo>
                    <a:lnTo>
                      <a:pt x="13997" y="425721"/>
                    </a:lnTo>
                    <a:lnTo>
                      <a:pt x="39085" y="386927"/>
                    </a:lnTo>
                    <a:lnTo>
                      <a:pt x="73807" y="340493"/>
                    </a:lnTo>
                    <a:lnTo>
                      <a:pt x="88104" y="322633"/>
                    </a:lnTo>
                    <a:lnTo>
                      <a:pt x="139016" y="266615"/>
                    </a:lnTo>
                    <a:lnTo>
                      <a:pt x="142212" y="263355"/>
                    </a:lnTo>
                    <a:lnTo>
                      <a:pt x="204792" y="206478"/>
                    </a:lnTo>
                    <a:cubicBezTo>
                      <a:pt x="249241" y="169795"/>
                      <a:pt x="297272" y="137297"/>
                      <a:pt x="348282" y="109587"/>
                    </a:cubicBezTo>
                    <a:lnTo>
                      <a:pt x="410861" y="79441"/>
                    </a:lnTo>
                    <a:lnTo>
                      <a:pt x="454647" y="63093"/>
                    </a:lnTo>
                    <a:lnTo>
                      <a:pt x="586084" y="22292"/>
                    </a:lnTo>
                    <a:lnTo>
                      <a:pt x="616779" y="17141"/>
                    </a:lnTo>
                    <a:lnTo>
                      <a:pt x="777275" y="962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4CAB315F-8BF2-EA6A-B910-1DE694B8866C}"/>
                  </a:ext>
                </a:extLst>
              </p:cNvPr>
              <p:cNvSpPr/>
              <p:nvPr/>
            </p:nvSpPr>
            <p:spPr>
              <a:xfrm>
                <a:off x="8402893" y="3166200"/>
                <a:ext cx="1404000" cy="756000"/>
              </a:xfrm>
              <a:custGeom>
                <a:avLst/>
                <a:gdLst>
                  <a:gd name="connsiteX0" fmla="*/ 777275 w 1553716"/>
                  <a:gd name="connsiteY0" fmla="*/ 0 h 897520"/>
                  <a:gd name="connsiteX1" fmla="*/ 804225 w 1553716"/>
                  <a:gd name="connsiteY1" fmla="*/ 602 h 897520"/>
                  <a:gd name="connsiteX2" fmla="*/ 850365 w 1553716"/>
                  <a:gd name="connsiteY2" fmla="*/ 2933 h 897520"/>
                  <a:gd name="connsiteX3" fmla="*/ 907939 w 1553716"/>
                  <a:gd name="connsiteY3" fmla="*/ 9786 h 897520"/>
                  <a:gd name="connsiteX4" fmla="*/ 930555 w 1553716"/>
                  <a:gd name="connsiteY4" fmla="*/ 13237 h 897520"/>
                  <a:gd name="connsiteX5" fmla="*/ 1004524 w 1553716"/>
                  <a:gd name="connsiteY5" fmla="*/ 29319 h 897520"/>
                  <a:gd name="connsiteX6" fmla="*/ 1008945 w 1553716"/>
                  <a:gd name="connsiteY6" fmla="*/ 30457 h 897520"/>
                  <a:gd name="connsiteX7" fmla="*/ 1089492 w 1553716"/>
                  <a:gd name="connsiteY7" fmla="*/ 56215 h 897520"/>
                  <a:gd name="connsiteX8" fmla="*/ 1245147 w 1553716"/>
                  <a:gd name="connsiteY8" fmla="*/ 132035 h 897520"/>
                  <a:gd name="connsiteX9" fmla="*/ 1302544 w 1553716"/>
                  <a:gd name="connsiteY9" fmla="*/ 171157 h 897520"/>
                  <a:gd name="connsiteX10" fmla="*/ 1338595 w 1553716"/>
                  <a:gd name="connsiteY10" fmla="*/ 200903 h 897520"/>
                  <a:gd name="connsiteX11" fmla="*/ 1439648 w 1553716"/>
                  <a:gd name="connsiteY11" fmla="*/ 294330 h 897520"/>
                  <a:gd name="connsiteX12" fmla="*/ 1459456 w 1553716"/>
                  <a:gd name="connsiteY12" fmla="*/ 318337 h 897520"/>
                  <a:gd name="connsiteX13" fmla="*/ 1553716 w 1553716"/>
                  <a:gd name="connsiteY13" fmla="*/ 449241 h 897520"/>
                  <a:gd name="connsiteX14" fmla="*/ 777275 w 1553716"/>
                  <a:gd name="connsiteY14" fmla="*/ 897520 h 897520"/>
                  <a:gd name="connsiteX15" fmla="*/ 777275 w 1553716"/>
                  <a:gd name="connsiteY15" fmla="*/ 897519 h 897520"/>
                  <a:gd name="connsiteX16" fmla="*/ 0 w 1553716"/>
                  <a:gd name="connsiteY16" fmla="*/ 448759 h 897520"/>
                  <a:gd name="connsiteX17" fmla="*/ 13997 w 1553716"/>
                  <a:gd name="connsiteY17" fmla="*/ 425721 h 897520"/>
                  <a:gd name="connsiteX18" fmla="*/ 39085 w 1553716"/>
                  <a:gd name="connsiteY18" fmla="*/ 386927 h 897520"/>
                  <a:gd name="connsiteX19" fmla="*/ 73807 w 1553716"/>
                  <a:gd name="connsiteY19" fmla="*/ 340493 h 897520"/>
                  <a:gd name="connsiteX20" fmla="*/ 88104 w 1553716"/>
                  <a:gd name="connsiteY20" fmla="*/ 322633 h 897520"/>
                  <a:gd name="connsiteX21" fmla="*/ 139016 w 1553716"/>
                  <a:gd name="connsiteY21" fmla="*/ 266615 h 897520"/>
                  <a:gd name="connsiteX22" fmla="*/ 142212 w 1553716"/>
                  <a:gd name="connsiteY22" fmla="*/ 263355 h 897520"/>
                  <a:gd name="connsiteX23" fmla="*/ 204792 w 1553716"/>
                  <a:gd name="connsiteY23" fmla="*/ 206478 h 897520"/>
                  <a:gd name="connsiteX24" fmla="*/ 348282 w 1553716"/>
                  <a:gd name="connsiteY24" fmla="*/ 109587 h 897520"/>
                  <a:gd name="connsiteX25" fmla="*/ 410861 w 1553716"/>
                  <a:gd name="connsiteY25" fmla="*/ 79441 h 897520"/>
                  <a:gd name="connsiteX26" fmla="*/ 454647 w 1553716"/>
                  <a:gd name="connsiteY26" fmla="*/ 63093 h 897520"/>
                  <a:gd name="connsiteX27" fmla="*/ 586084 w 1553716"/>
                  <a:gd name="connsiteY27" fmla="*/ 22292 h 897520"/>
                  <a:gd name="connsiteX28" fmla="*/ 616779 w 1553716"/>
                  <a:gd name="connsiteY28" fmla="*/ 17141 h 897520"/>
                  <a:gd name="connsiteX29" fmla="*/ 777275 w 1553716"/>
                  <a:gd name="connsiteY29" fmla="*/ 962 h 89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53716" h="897520">
                    <a:moveTo>
                      <a:pt x="777275" y="0"/>
                    </a:moveTo>
                    <a:lnTo>
                      <a:pt x="804225" y="602"/>
                    </a:lnTo>
                    <a:lnTo>
                      <a:pt x="850365" y="2933"/>
                    </a:lnTo>
                    <a:lnTo>
                      <a:pt x="907939" y="9786"/>
                    </a:lnTo>
                    <a:lnTo>
                      <a:pt x="930555" y="13237"/>
                    </a:lnTo>
                    <a:lnTo>
                      <a:pt x="1004524" y="29319"/>
                    </a:lnTo>
                    <a:lnTo>
                      <a:pt x="1008945" y="30457"/>
                    </a:lnTo>
                    <a:lnTo>
                      <a:pt x="1089492" y="56215"/>
                    </a:lnTo>
                    <a:cubicBezTo>
                      <a:pt x="1143485" y="76367"/>
                      <a:pt x="1195645" y="101714"/>
                      <a:pt x="1245147" y="132035"/>
                    </a:cubicBezTo>
                    <a:lnTo>
                      <a:pt x="1302544" y="171157"/>
                    </a:lnTo>
                    <a:lnTo>
                      <a:pt x="1338595" y="200903"/>
                    </a:lnTo>
                    <a:lnTo>
                      <a:pt x="1439648" y="294330"/>
                    </a:lnTo>
                    <a:lnTo>
                      <a:pt x="1459456" y="318337"/>
                    </a:lnTo>
                    <a:lnTo>
                      <a:pt x="1553716" y="449241"/>
                    </a:lnTo>
                    <a:lnTo>
                      <a:pt x="777275" y="897520"/>
                    </a:lnTo>
                    <a:lnTo>
                      <a:pt x="777275" y="897519"/>
                    </a:lnTo>
                    <a:lnTo>
                      <a:pt x="0" y="448759"/>
                    </a:lnTo>
                    <a:lnTo>
                      <a:pt x="13997" y="425721"/>
                    </a:lnTo>
                    <a:lnTo>
                      <a:pt x="39085" y="386927"/>
                    </a:lnTo>
                    <a:lnTo>
                      <a:pt x="73807" y="340493"/>
                    </a:lnTo>
                    <a:lnTo>
                      <a:pt x="88104" y="322633"/>
                    </a:lnTo>
                    <a:lnTo>
                      <a:pt x="139016" y="266615"/>
                    </a:lnTo>
                    <a:lnTo>
                      <a:pt x="142212" y="263355"/>
                    </a:lnTo>
                    <a:lnTo>
                      <a:pt x="204792" y="206478"/>
                    </a:lnTo>
                    <a:cubicBezTo>
                      <a:pt x="249241" y="169795"/>
                      <a:pt x="297272" y="137297"/>
                      <a:pt x="348282" y="109587"/>
                    </a:cubicBezTo>
                    <a:lnTo>
                      <a:pt x="410861" y="79441"/>
                    </a:lnTo>
                    <a:lnTo>
                      <a:pt x="454647" y="63093"/>
                    </a:lnTo>
                    <a:lnTo>
                      <a:pt x="586084" y="22292"/>
                    </a:lnTo>
                    <a:lnTo>
                      <a:pt x="616779" y="17141"/>
                    </a:lnTo>
                    <a:lnTo>
                      <a:pt x="777275" y="962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fr-FR" b="0" dirty="0">
                    <a:solidFill>
                      <a:srgbClr val="FFFF00"/>
                    </a:solidFill>
                  </a:rPr>
                  <a:t> </a:t>
                </a:r>
                <a:endParaRPr lang="fr-FR" dirty="0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E4C7039-8193-6785-D09A-3D2D007168ED}"/>
                </a:ext>
              </a:extLst>
            </p:cNvPr>
            <p:cNvGrpSpPr/>
            <p:nvPr/>
          </p:nvGrpSpPr>
          <p:grpSpPr>
            <a:xfrm rot="14400000">
              <a:off x="1994520" y="5444953"/>
              <a:ext cx="1553716" cy="897520"/>
              <a:chOff x="8317875" y="3105600"/>
              <a:chExt cx="1553716" cy="897520"/>
            </a:xfrm>
            <a:solidFill>
              <a:srgbClr val="7030A0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6243D8F8-A3AA-43DE-FB5A-B4AFEF4BCDD3}"/>
                  </a:ext>
                </a:extLst>
              </p:cNvPr>
              <p:cNvSpPr/>
              <p:nvPr/>
            </p:nvSpPr>
            <p:spPr>
              <a:xfrm>
                <a:off x="8317875" y="3105600"/>
                <a:ext cx="1553716" cy="897520"/>
              </a:xfrm>
              <a:custGeom>
                <a:avLst/>
                <a:gdLst>
                  <a:gd name="connsiteX0" fmla="*/ 777275 w 1553716"/>
                  <a:gd name="connsiteY0" fmla="*/ 0 h 897520"/>
                  <a:gd name="connsiteX1" fmla="*/ 804225 w 1553716"/>
                  <a:gd name="connsiteY1" fmla="*/ 602 h 897520"/>
                  <a:gd name="connsiteX2" fmla="*/ 850365 w 1553716"/>
                  <a:gd name="connsiteY2" fmla="*/ 2933 h 897520"/>
                  <a:gd name="connsiteX3" fmla="*/ 907939 w 1553716"/>
                  <a:gd name="connsiteY3" fmla="*/ 9786 h 897520"/>
                  <a:gd name="connsiteX4" fmla="*/ 930555 w 1553716"/>
                  <a:gd name="connsiteY4" fmla="*/ 13237 h 897520"/>
                  <a:gd name="connsiteX5" fmla="*/ 1004524 w 1553716"/>
                  <a:gd name="connsiteY5" fmla="*/ 29319 h 897520"/>
                  <a:gd name="connsiteX6" fmla="*/ 1008945 w 1553716"/>
                  <a:gd name="connsiteY6" fmla="*/ 30457 h 897520"/>
                  <a:gd name="connsiteX7" fmla="*/ 1089492 w 1553716"/>
                  <a:gd name="connsiteY7" fmla="*/ 56215 h 897520"/>
                  <a:gd name="connsiteX8" fmla="*/ 1245147 w 1553716"/>
                  <a:gd name="connsiteY8" fmla="*/ 132035 h 897520"/>
                  <a:gd name="connsiteX9" fmla="*/ 1302544 w 1553716"/>
                  <a:gd name="connsiteY9" fmla="*/ 171157 h 897520"/>
                  <a:gd name="connsiteX10" fmla="*/ 1338595 w 1553716"/>
                  <a:gd name="connsiteY10" fmla="*/ 200903 h 897520"/>
                  <a:gd name="connsiteX11" fmla="*/ 1439648 w 1553716"/>
                  <a:gd name="connsiteY11" fmla="*/ 294330 h 897520"/>
                  <a:gd name="connsiteX12" fmla="*/ 1459456 w 1553716"/>
                  <a:gd name="connsiteY12" fmla="*/ 318337 h 897520"/>
                  <a:gd name="connsiteX13" fmla="*/ 1553716 w 1553716"/>
                  <a:gd name="connsiteY13" fmla="*/ 449241 h 897520"/>
                  <a:gd name="connsiteX14" fmla="*/ 777275 w 1553716"/>
                  <a:gd name="connsiteY14" fmla="*/ 897520 h 897520"/>
                  <a:gd name="connsiteX15" fmla="*/ 777275 w 1553716"/>
                  <a:gd name="connsiteY15" fmla="*/ 897519 h 897520"/>
                  <a:gd name="connsiteX16" fmla="*/ 0 w 1553716"/>
                  <a:gd name="connsiteY16" fmla="*/ 448759 h 897520"/>
                  <a:gd name="connsiteX17" fmla="*/ 13997 w 1553716"/>
                  <a:gd name="connsiteY17" fmla="*/ 425721 h 897520"/>
                  <a:gd name="connsiteX18" fmla="*/ 39085 w 1553716"/>
                  <a:gd name="connsiteY18" fmla="*/ 386927 h 897520"/>
                  <a:gd name="connsiteX19" fmla="*/ 73807 w 1553716"/>
                  <a:gd name="connsiteY19" fmla="*/ 340493 h 897520"/>
                  <a:gd name="connsiteX20" fmla="*/ 88104 w 1553716"/>
                  <a:gd name="connsiteY20" fmla="*/ 322633 h 897520"/>
                  <a:gd name="connsiteX21" fmla="*/ 139016 w 1553716"/>
                  <a:gd name="connsiteY21" fmla="*/ 266615 h 897520"/>
                  <a:gd name="connsiteX22" fmla="*/ 142212 w 1553716"/>
                  <a:gd name="connsiteY22" fmla="*/ 263355 h 897520"/>
                  <a:gd name="connsiteX23" fmla="*/ 204792 w 1553716"/>
                  <a:gd name="connsiteY23" fmla="*/ 206478 h 897520"/>
                  <a:gd name="connsiteX24" fmla="*/ 348282 w 1553716"/>
                  <a:gd name="connsiteY24" fmla="*/ 109587 h 897520"/>
                  <a:gd name="connsiteX25" fmla="*/ 410861 w 1553716"/>
                  <a:gd name="connsiteY25" fmla="*/ 79441 h 897520"/>
                  <a:gd name="connsiteX26" fmla="*/ 454647 w 1553716"/>
                  <a:gd name="connsiteY26" fmla="*/ 63093 h 897520"/>
                  <a:gd name="connsiteX27" fmla="*/ 586084 w 1553716"/>
                  <a:gd name="connsiteY27" fmla="*/ 22292 h 897520"/>
                  <a:gd name="connsiteX28" fmla="*/ 616779 w 1553716"/>
                  <a:gd name="connsiteY28" fmla="*/ 17141 h 897520"/>
                  <a:gd name="connsiteX29" fmla="*/ 777275 w 1553716"/>
                  <a:gd name="connsiteY29" fmla="*/ 962 h 89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53716" h="897520">
                    <a:moveTo>
                      <a:pt x="777275" y="0"/>
                    </a:moveTo>
                    <a:lnTo>
                      <a:pt x="804225" y="602"/>
                    </a:lnTo>
                    <a:lnTo>
                      <a:pt x="850365" y="2933"/>
                    </a:lnTo>
                    <a:lnTo>
                      <a:pt x="907939" y="9786"/>
                    </a:lnTo>
                    <a:lnTo>
                      <a:pt x="930555" y="13237"/>
                    </a:lnTo>
                    <a:lnTo>
                      <a:pt x="1004524" y="29319"/>
                    </a:lnTo>
                    <a:lnTo>
                      <a:pt x="1008945" y="30457"/>
                    </a:lnTo>
                    <a:lnTo>
                      <a:pt x="1089492" y="56215"/>
                    </a:lnTo>
                    <a:cubicBezTo>
                      <a:pt x="1143485" y="76367"/>
                      <a:pt x="1195645" y="101714"/>
                      <a:pt x="1245147" y="132035"/>
                    </a:cubicBezTo>
                    <a:lnTo>
                      <a:pt x="1302544" y="171157"/>
                    </a:lnTo>
                    <a:lnTo>
                      <a:pt x="1338595" y="200903"/>
                    </a:lnTo>
                    <a:lnTo>
                      <a:pt x="1439648" y="294330"/>
                    </a:lnTo>
                    <a:lnTo>
                      <a:pt x="1459456" y="318337"/>
                    </a:lnTo>
                    <a:lnTo>
                      <a:pt x="1553716" y="449241"/>
                    </a:lnTo>
                    <a:lnTo>
                      <a:pt x="777275" y="897520"/>
                    </a:lnTo>
                    <a:lnTo>
                      <a:pt x="777275" y="897519"/>
                    </a:lnTo>
                    <a:lnTo>
                      <a:pt x="0" y="448759"/>
                    </a:lnTo>
                    <a:lnTo>
                      <a:pt x="13997" y="425721"/>
                    </a:lnTo>
                    <a:lnTo>
                      <a:pt x="39085" y="386927"/>
                    </a:lnTo>
                    <a:lnTo>
                      <a:pt x="73807" y="340493"/>
                    </a:lnTo>
                    <a:lnTo>
                      <a:pt x="88104" y="322633"/>
                    </a:lnTo>
                    <a:lnTo>
                      <a:pt x="139016" y="266615"/>
                    </a:lnTo>
                    <a:lnTo>
                      <a:pt x="142212" y="263355"/>
                    </a:lnTo>
                    <a:lnTo>
                      <a:pt x="204792" y="206478"/>
                    </a:lnTo>
                    <a:cubicBezTo>
                      <a:pt x="249241" y="169795"/>
                      <a:pt x="297272" y="137297"/>
                      <a:pt x="348282" y="109587"/>
                    </a:cubicBezTo>
                    <a:lnTo>
                      <a:pt x="410861" y="79441"/>
                    </a:lnTo>
                    <a:lnTo>
                      <a:pt x="454647" y="63093"/>
                    </a:lnTo>
                    <a:lnTo>
                      <a:pt x="586084" y="22292"/>
                    </a:lnTo>
                    <a:lnTo>
                      <a:pt x="616779" y="17141"/>
                    </a:lnTo>
                    <a:lnTo>
                      <a:pt x="777275" y="962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831F1BAF-299C-3FE8-3F32-2DCA15857571}"/>
                  </a:ext>
                </a:extLst>
              </p:cNvPr>
              <p:cNvSpPr/>
              <p:nvPr/>
            </p:nvSpPr>
            <p:spPr>
              <a:xfrm>
                <a:off x="8402893" y="3166200"/>
                <a:ext cx="1404000" cy="756000"/>
              </a:xfrm>
              <a:custGeom>
                <a:avLst/>
                <a:gdLst>
                  <a:gd name="connsiteX0" fmla="*/ 777275 w 1553716"/>
                  <a:gd name="connsiteY0" fmla="*/ 0 h 897520"/>
                  <a:gd name="connsiteX1" fmla="*/ 804225 w 1553716"/>
                  <a:gd name="connsiteY1" fmla="*/ 602 h 897520"/>
                  <a:gd name="connsiteX2" fmla="*/ 850365 w 1553716"/>
                  <a:gd name="connsiteY2" fmla="*/ 2933 h 897520"/>
                  <a:gd name="connsiteX3" fmla="*/ 907939 w 1553716"/>
                  <a:gd name="connsiteY3" fmla="*/ 9786 h 897520"/>
                  <a:gd name="connsiteX4" fmla="*/ 930555 w 1553716"/>
                  <a:gd name="connsiteY4" fmla="*/ 13237 h 897520"/>
                  <a:gd name="connsiteX5" fmla="*/ 1004524 w 1553716"/>
                  <a:gd name="connsiteY5" fmla="*/ 29319 h 897520"/>
                  <a:gd name="connsiteX6" fmla="*/ 1008945 w 1553716"/>
                  <a:gd name="connsiteY6" fmla="*/ 30457 h 897520"/>
                  <a:gd name="connsiteX7" fmla="*/ 1089492 w 1553716"/>
                  <a:gd name="connsiteY7" fmla="*/ 56215 h 897520"/>
                  <a:gd name="connsiteX8" fmla="*/ 1245147 w 1553716"/>
                  <a:gd name="connsiteY8" fmla="*/ 132035 h 897520"/>
                  <a:gd name="connsiteX9" fmla="*/ 1302544 w 1553716"/>
                  <a:gd name="connsiteY9" fmla="*/ 171157 h 897520"/>
                  <a:gd name="connsiteX10" fmla="*/ 1338595 w 1553716"/>
                  <a:gd name="connsiteY10" fmla="*/ 200903 h 897520"/>
                  <a:gd name="connsiteX11" fmla="*/ 1439648 w 1553716"/>
                  <a:gd name="connsiteY11" fmla="*/ 294330 h 897520"/>
                  <a:gd name="connsiteX12" fmla="*/ 1459456 w 1553716"/>
                  <a:gd name="connsiteY12" fmla="*/ 318337 h 897520"/>
                  <a:gd name="connsiteX13" fmla="*/ 1553716 w 1553716"/>
                  <a:gd name="connsiteY13" fmla="*/ 449241 h 897520"/>
                  <a:gd name="connsiteX14" fmla="*/ 777275 w 1553716"/>
                  <a:gd name="connsiteY14" fmla="*/ 897520 h 897520"/>
                  <a:gd name="connsiteX15" fmla="*/ 777275 w 1553716"/>
                  <a:gd name="connsiteY15" fmla="*/ 897519 h 897520"/>
                  <a:gd name="connsiteX16" fmla="*/ 0 w 1553716"/>
                  <a:gd name="connsiteY16" fmla="*/ 448759 h 897520"/>
                  <a:gd name="connsiteX17" fmla="*/ 13997 w 1553716"/>
                  <a:gd name="connsiteY17" fmla="*/ 425721 h 897520"/>
                  <a:gd name="connsiteX18" fmla="*/ 39085 w 1553716"/>
                  <a:gd name="connsiteY18" fmla="*/ 386927 h 897520"/>
                  <a:gd name="connsiteX19" fmla="*/ 73807 w 1553716"/>
                  <a:gd name="connsiteY19" fmla="*/ 340493 h 897520"/>
                  <a:gd name="connsiteX20" fmla="*/ 88104 w 1553716"/>
                  <a:gd name="connsiteY20" fmla="*/ 322633 h 897520"/>
                  <a:gd name="connsiteX21" fmla="*/ 139016 w 1553716"/>
                  <a:gd name="connsiteY21" fmla="*/ 266615 h 897520"/>
                  <a:gd name="connsiteX22" fmla="*/ 142212 w 1553716"/>
                  <a:gd name="connsiteY22" fmla="*/ 263355 h 897520"/>
                  <a:gd name="connsiteX23" fmla="*/ 204792 w 1553716"/>
                  <a:gd name="connsiteY23" fmla="*/ 206478 h 897520"/>
                  <a:gd name="connsiteX24" fmla="*/ 348282 w 1553716"/>
                  <a:gd name="connsiteY24" fmla="*/ 109587 h 897520"/>
                  <a:gd name="connsiteX25" fmla="*/ 410861 w 1553716"/>
                  <a:gd name="connsiteY25" fmla="*/ 79441 h 897520"/>
                  <a:gd name="connsiteX26" fmla="*/ 454647 w 1553716"/>
                  <a:gd name="connsiteY26" fmla="*/ 63093 h 897520"/>
                  <a:gd name="connsiteX27" fmla="*/ 586084 w 1553716"/>
                  <a:gd name="connsiteY27" fmla="*/ 22292 h 897520"/>
                  <a:gd name="connsiteX28" fmla="*/ 616779 w 1553716"/>
                  <a:gd name="connsiteY28" fmla="*/ 17141 h 897520"/>
                  <a:gd name="connsiteX29" fmla="*/ 777275 w 1553716"/>
                  <a:gd name="connsiteY29" fmla="*/ 962 h 89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53716" h="897520">
                    <a:moveTo>
                      <a:pt x="777275" y="0"/>
                    </a:moveTo>
                    <a:lnTo>
                      <a:pt x="804225" y="602"/>
                    </a:lnTo>
                    <a:lnTo>
                      <a:pt x="850365" y="2933"/>
                    </a:lnTo>
                    <a:lnTo>
                      <a:pt x="907939" y="9786"/>
                    </a:lnTo>
                    <a:lnTo>
                      <a:pt x="930555" y="13237"/>
                    </a:lnTo>
                    <a:lnTo>
                      <a:pt x="1004524" y="29319"/>
                    </a:lnTo>
                    <a:lnTo>
                      <a:pt x="1008945" y="30457"/>
                    </a:lnTo>
                    <a:lnTo>
                      <a:pt x="1089492" y="56215"/>
                    </a:lnTo>
                    <a:cubicBezTo>
                      <a:pt x="1143485" y="76367"/>
                      <a:pt x="1195645" y="101714"/>
                      <a:pt x="1245147" y="132035"/>
                    </a:cubicBezTo>
                    <a:lnTo>
                      <a:pt x="1302544" y="171157"/>
                    </a:lnTo>
                    <a:lnTo>
                      <a:pt x="1338595" y="200903"/>
                    </a:lnTo>
                    <a:lnTo>
                      <a:pt x="1439648" y="294330"/>
                    </a:lnTo>
                    <a:lnTo>
                      <a:pt x="1459456" y="318337"/>
                    </a:lnTo>
                    <a:lnTo>
                      <a:pt x="1553716" y="449241"/>
                    </a:lnTo>
                    <a:lnTo>
                      <a:pt x="777275" y="897520"/>
                    </a:lnTo>
                    <a:lnTo>
                      <a:pt x="777275" y="897519"/>
                    </a:lnTo>
                    <a:lnTo>
                      <a:pt x="0" y="448759"/>
                    </a:lnTo>
                    <a:lnTo>
                      <a:pt x="13997" y="425721"/>
                    </a:lnTo>
                    <a:lnTo>
                      <a:pt x="39085" y="386927"/>
                    </a:lnTo>
                    <a:lnTo>
                      <a:pt x="73807" y="340493"/>
                    </a:lnTo>
                    <a:lnTo>
                      <a:pt x="88104" y="322633"/>
                    </a:lnTo>
                    <a:lnTo>
                      <a:pt x="139016" y="266615"/>
                    </a:lnTo>
                    <a:lnTo>
                      <a:pt x="142212" y="263355"/>
                    </a:lnTo>
                    <a:lnTo>
                      <a:pt x="204792" y="206478"/>
                    </a:lnTo>
                    <a:cubicBezTo>
                      <a:pt x="249241" y="169795"/>
                      <a:pt x="297272" y="137297"/>
                      <a:pt x="348282" y="109587"/>
                    </a:cubicBezTo>
                    <a:lnTo>
                      <a:pt x="410861" y="79441"/>
                    </a:lnTo>
                    <a:lnTo>
                      <a:pt x="454647" y="63093"/>
                    </a:lnTo>
                    <a:lnTo>
                      <a:pt x="586084" y="22292"/>
                    </a:lnTo>
                    <a:lnTo>
                      <a:pt x="616779" y="17141"/>
                    </a:lnTo>
                    <a:lnTo>
                      <a:pt x="777275" y="962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fr-FR" b="0" dirty="0">
                    <a:solidFill>
                      <a:srgbClr val="FFFF00"/>
                    </a:solidFill>
                  </a:rPr>
                  <a:t> </a:t>
                </a:r>
                <a:endParaRPr lang="fr-FR" dirty="0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223BEC8-FD88-D983-F844-C761526B4F8E}"/>
                </a:ext>
              </a:extLst>
            </p:cNvPr>
            <p:cNvGrpSpPr/>
            <p:nvPr/>
          </p:nvGrpSpPr>
          <p:grpSpPr>
            <a:xfrm rot="7200000">
              <a:off x="2807000" y="5444953"/>
              <a:ext cx="1553716" cy="897520"/>
              <a:chOff x="8317875" y="3105600"/>
              <a:chExt cx="1553716" cy="897520"/>
            </a:xfrm>
            <a:solidFill>
              <a:srgbClr val="7030A0"/>
            </a:solidFill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8DBEBE8-A057-1E7D-AD3B-EBC07A969421}"/>
                  </a:ext>
                </a:extLst>
              </p:cNvPr>
              <p:cNvSpPr/>
              <p:nvPr/>
            </p:nvSpPr>
            <p:spPr>
              <a:xfrm>
                <a:off x="8317875" y="3105600"/>
                <a:ext cx="1553716" cy="897520"/>
              </a:xfrm>
              <a:custGeom>
                <a:avLst/>
                <a:gdLst>
                  <a:gd name="connsiteX0" fmla="*/ 777275 w 1553716"/>
                  <a:gd name="connsiteY0" fmla="*/ 0 h 897520"/>
                  <a:gd name="connsiteX1" fmla="*/ 804225 w 1553716"/>
                  <a:gd name="connsiteY1" fmla="*/ 602 h 897520"/>
                  <a:gd name="connsiteX2" fmla="*/ 850365 w 1553716"/>
                  <a:gd name="connsiteY2" fmla="*/ 2933 h 897520"/>
                  <a:gd name="connsiteX3" fmla="*/ 907939 w 1553716"/>
                  <a:gd name="connsiteY3" fmla="*/ 9786 h 897520"/>
                  <a:gd name="connsiteX4" fmla="*/ 930555 w 1553716"/>
                  <a:gd name="connsiteY4" fmla="*/ 13237 h 897520"/>
                  <a:gd name="connsiteX5" fmla="*/ 1004524 w 1553716"/>
                  <a:gd name="connsiteY5" fmla="*/ 29319 h 897520"/>
                  <a:gd name="connsiteX6" fmla="*/ 1008945 w 1553716"/>
                  <a:gd name="connsiteY6" fmla="*/ 30457 h 897520"/>
                  <a:gd name="connsiteX7" fmla="*/ 1089492 w 1553716"/>
                  <a:gd name="connsiteY7" fmla="*/ 56215 h 897520"/>
                  <a:gd name="connsiteX8" fmla="*/ 1245147 w 1553716"/>
                  <a:gd name="connsiteY8" fmla="*/ 132035 h 897520"/>
                  <a:gd name="connsiteX9" fmla="*/ 1302544 w 1553716"/>
                  <a:gd name="connsiteY9" fmla="*/ 171157 h 897520"/>
                  <a:gd name="connsiteX10" fmla="*/ 1338595 w 1553716"/>
                  <a:gd name="connsiteY10" fmla="*/ 200903 h 897520"/>
                  <a:gd name="connsiteX11" fmla="*/ 1439648 w 1553716"/>
                  <a:gd name="connsiteY11" fmla="*/ 294330 h 897520"/>
                  <a:gd name="connsiteX12" fmla="*/ 1459456 w 1553716"/>
                  <a:gd name="connsiteY12" fmla="*/ 318337 h 897520"/>
                  <a:gd name="connsiteX13" fmla="*/ 1553716 w 1553716"/>
                  <a:gd name="connsiteY13" fmla="*/ 449241 h 897520"/>
                  <a:gd name="connsiteX14" fmla="*/ 777275 w 1553716"/>
                  <a:gd name="connsiteY14" fmla="*/ 897520 h 897520"/>
                  <a:gd name="connsiteX15" fmla="*/ 777275 w 1553716"/>
                  <a:gd name="connsiteY15" fmla="*/ 897519 h 897520"/>
                  <a:gd name="connsiteX16" fmla="*/ 0 w 1553716"/>
                  <a:gd name="connsiteY16" fmla="*/ 448759 h 897520"/>
                  <a:gd name="connsiteX17" fmla="*/ 13997 w 1553716"/>
                  <a:gd name="connsiteY17" fmla="*/ 425721 h 897520"/>
                  <a:gd name="connsiteX18" fmla="*/ 39085 w 1553716"/>
                  <a:gd name="connsiteY18" fmla="*/ 386927 h 897520"/>
                  <a:gd name="connsiteX19" fmla="*/ 73807 w 1553716"/>
                  <a:gd name="connsiteY19" fmla="*/ 340493 h 897520"/>
                  <a:gd name="connsiteX20" fmla="*/ 88104 w 1553716"/>
                  <a:gd name="connsiteY20" fmla="*/ 322633 h 897520"/>
                  <a:gd name="connsiteX21" fmla="*/ 139016 w 1553716"/>
                  <a:gd name="connsiteY21" fmla="*/ 266615 h 897520"/>
                  <a:gd name="connsiteX22" fmla="*/ 142212 w 1553716"/>
                  <a:gd name="connsiteY22" fmla="*/ 263355 h 897520"/>
                  <a:gd name="connsiteX23" fmla="*/ 204792 w 1553716"/>
                  <a:gd name="connsiteY23" fmla="*/ 206478 h 897520"/>
                  <a:gd name="connsiteX24" fmla="*/ 348282 w 1553716"/>
                  <a:gd name="connsiteY24" fmla="*/ 109587 h 897520"/>
                  <a:gd name="connsiteX25" fmla="*/ 410861 w 1553716"/>
                  <a:gd name="connsiteY25" fmla="*/ 79441 h 897520"/>
                  <a:gd name="connsiteX26" fmla="*/ 454647 w 1553716"/>
                  <a:gd name="connsiteY26" fmla="*/ 63093 h 897520"/>
                  <a:gd name="connsiteX27" fmla="*/ 586084 w 1553716"/>
                  <a:gd name="connsiteY27" fmla="*/ 22292 h 897520"/>
                  <a:gd name="connsiteX28" fmla="*/ 616779 w 1553716"/>
                  <a:gd name="connsiteY28" fmla="*/ 17141 h 897520"/>
                  <a:gd name="connsiteX29" fmla="*/ 777275 w 1553716"/>
                  <a:gd name="connsiteY29" fmla="*/ 962 h 89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53716" h="897520">
                    <a:moveTo>
                      <a:pt x="777275" y="0"/>
                    </a:moveTo>
                    <a:lnTo>
                      <a:pt x="804225" y="602"/>
                    </a:lnTo>
                    <a:lnTo>
                      <a:pt x="850365" y="2933"/>
                    </a:lnTo>
                    <a:lnTo>
                      <a:pt x="907939" y="9786"/>
                    </a:lnTo>
                    <a:lnTo>
                      <a:pt x="930555" y="13237"/>
                    </a:lnTo>
                    <a:lnTo>
                      <a:pt x="1004524" y="29319"/>
                    </a:lnTo>
                    <a:lnTo>
                      <a:pt x="1008945" y="30457"/>
                    </a:lnTo>
                    <a:lnTo>
                      <a:pt x="1089492" y="56215"/>
                    </a:lnTo>
                    <a:cubicBezTo>
                      <a:pt x="1143485" y="76367"/>
                      <a:pt x="1195645" y="101714"/>
                      <a:pt x="1245147" y="132035"/>
                    </a:cubicBezTo>
                    <a:lnTo>
                      <a:pt x="1302544" y="171157"/>
                    </a:lnTo>
                    <a:lnTo>
                      <a:pt x="1338595" y="200903"/>
                    </a:lnTo>
                    <a:lnTo>
                      <a:pt x="1439648" y="294330"/>
                    </a:lnTo>
                    <a:lnTo>
                      <a:pt x="1459456" y="318337"/>
                    </a:lnTo>
                    <a:lnTo>
                      <a:pt x="1553716" y="449241"/>
                    </a:lnTo>
                    <a:lnTo>
                      <a:pt x="777275" y="897520"/>
                    </a:lnTo>
                    <a:lnTo>
                      <a:pt x="777275" y="897519"/>
                    </a:lnTo>
                    <a:lnTo>
                      <a:pt x="0" y="448759"/>
                    </a:lnTo>
                    <a:lnTo>
                      <a:pt x="13997" y="425721"/>
                    </a:lnTo>
                    <a:lnTo>
                      <a:pt x="39085" y="386927"/>
                    </a:lnTo>
                    <a:lnTo>
                      <a:pt x="73807" y="340493"/>
                    </a:lnTo>
                    <a:lnTo>
                      <a:pt x="88104" y="322633"/>
                    </a:lnTo>
                    <a:lnTo>
                      <a:pt x="139016" y="266615"/>
                    </a:lnTo>
                    <a:lnTo>
                      <a:pt x="142212" y="263355"/>
                    </a:lnTo>
                    <a:lnTo>
                      <a:pt x="204792" y="206478"/>
                    </a:lnTo>
                    <a:cubicBezTo>
                      <a:pt x="249241" y="169795"/>
                      <a:pt x="297272" y="137297"/>
                      <a:pt x="348282" y="109587"/>
                    </a:cubicBezTo>
                    <a:lnTo>
                      <a:pt x="410861" y="79441"/>
                    </a:lnTo>
                    <a:lnTo>
                      <a:pt x="454647" y="63093"/>
                    </a:lnTo>
                    <a:lnTo>
                      <a:pt x="586084" y="22292"/>
                    </a:lnTo>
                    <a:lnTo>
                      <a:pt x="616779" y="17141"/>
                    </a:lnTo>
                    <a:lnTo>
                      <a:pt x="777275" y="962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06530AA2-3B36-F34B-0C5F-BEA5FC61492C}"/>
                  </a:ext>
                </a:extLst>
              </p:cNvPr>
              <p:cNvSpPr/>
              <p:nvPr/>
            </p:nvSpPr>
            <p:spPr>
              <a:xfrm>
                <a:off x="8402893" y="3166200"/>
                <a:ext cx="1404000" cy="756000"/>
              </a:xfrm>
              <a:custGeom>
                <a:avLst/>
                <a:gdLst>
                  <a:gd name="connsiteX0" fmla="*/ 777275 w 1553716"/>
                  <a:gd name="connsiteY0" fmla="*/ 0 h 897520"/>
                  <a:gd name="connsiteX1" fmla="*/ 804225 w 1553716"/>
                  <a:gd name="connsiteY1" fmla="*/ 602 h 897520"/>
                  <a:gd name="connsiteX2" fmla="*/ 850365 w 1553716"/>
                  <a:gd name="connsiteY2" fmla="*/ 2933 h 897520"/>
                  <a:gd name="connsiteX3" fmla="*/ 907939 w 1553716"/>
                  <a:gd name="connsiteY3" fmla="*/ 9786 h 897520"/>
                  <a:gd name="connsiteX4" fmla="*/ 930555 w 1553716"/>
                  <a:gd name="connsiteY4" fmla="*/ 13237 h 897520"/>
                  <a:gd name="connsiteX5" fmla="*/ 1004524 w 1553716"/>
                  <a:gd name="connsiteY5" fmla="*/ 29319 h 897520"/>
                  <a:gd name="connsiteX6" fmla="*/ 1008945 w 1553716"/>
                  <a:gd name="connsiteY6" fmla="*/ 30457 h 897520"/>
                  <a:gd name="connsiteX7" fmla="*/ 1089492 w 1553716"/>
                  <a:gd name="connsiteY7" fmla="*/ 56215 h 897520"/>
                  <a:gd name="connsiteX8" fmla="*/ 1245147 w 1553716"/>
                  <a:gd name="connsiteY8" fmla="*/ 132035 h 897520"/>
                  <a:gd name="connsiteX9" fmla="*/ 1302544 w 1553716"/>
                  <a:gd name="connsiteY9" fmla="*/ 171157 h 897520"/>
                  <a:gd name="connsiteX10" fmla="*/ 1338595 w 1553716"/>
                  <a:gd name="connsiteY10" fmla="*/ 200903 h 897520"/>
                  <a:gd name="connsiteX11" fmla="*/ 1439648 w 1553716"/>
                  <a:gd name="connsiteY11" fmla="*/ 294330 h 897520"/>
                  <a:gd name="connsiteX12" fmla="*/ 1459456 w 1553716"/>
                  <a:gd name="connsiteY12" fmla="*/ 318337 h 897520"/>
                  <a:gd name="connsiteX13" fmla="*/ 1553716 w 1553716"/>
                  <a:gd name="connsiteY13" fmla="*/ 449241 h 897520"/>
                  <a:gd name="connsiteX14" fmla="*/ 777275 w 1553716"/>
                  <a:gd name="connsiteY14" fmla="*/ 897520 h 897520"/>
                  <a:gd name="connsiteX15" fmla="*/ 777275 w 1553716"/>
                  <a:gd name="connsiteY15" fmla="*/ 897519 h 897520"/>
                  <a:gd name="connsiteX16" fmla="*/ 0 w 1553716"/>
                  <a:gd name="connsiteY16" fmla="*/ 448759 h 897520"/>
                  <a:gd name="connsiteX17" fmla="*/ 13997 w 1553716"/>
                  <a:gd name="connsiteY17" fmla="*/ 425721 h 897520"/>
                  <a:gd name="connsiteX18" fmla="*/ 39085 w 1553716"/>
                  <a:gd name="connsiteY18" fmla="*/ 386927 h 897520"/>
                  <a:gd name="connsiteX19" fmla="*/ 73807 w 1553716"/>
                  <a:gd name="connsiteY19" fmla="*/ 340493 h 897520"/>
                  <a:gd name="connsiteX20" fmla="*/ 88104 w 1553716"/>
                  <a:gd name="connsiteY20" fmla="*/ 322633 h 897520"/>
                  <a:gd name="connsiteX21" fmla="*/ 139016 w 1553716"/>
                  <a:gd name="connsiteY21" fmla="*/ 266615 h 897520"/>
                  <a:gd name="connsiteX22" fmla="*/ 142212 w 1553716"/>
                  <a:gd name="connsiteY22" fmla="*/ 263355 h 897520"/>
                  <a:gd name="connsiteX23" fmla="*/ 204792 w 1553716"/>
                  <a:gd name="connsiteY23" fmla="*/ 206478 h 897520"/>
                  <a:gd name="connsiteX24" fmla="*/ 348282 w 1553716"/>
                  <a:gd name="connsiteY24" fmla="*/ 109587 h 897520"/>
                  <a:gd name="connsiteX25" fmla="*/ 410861 w 1553716"/>
                  <a:gd name="connsiteY25" fmla="*/ 79441 h 897520"/>
                  <a:gd name="connsiteX26" fmla="*/ 454647 w 1553716"/>
                  <a:gd name="connsiteY26" fmla="*/ 63093 h 897520"/>
                  <a:gd name="connsiteX27" fmla="*/ 586084 w 1553716"/>
                  <a:gd name="connsiteY27" fmla="*/ 22292 h 897520"/>
                  <a:gd name="connsiteX28" fmla="*/ 616779 w 1553716"/>
                  <a:gd name="connsiteY28" fmla="*/ 17141 h 897520"/>
                  <a:gd name="connsiteX29" fmla="*/ 777275 w 1553716"/>
                  <a:gd name="connsiteY29" fmla="*/ 962 h 89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53716" h="897520">
                    <a:moveTo>
                      <a:pt x="777275" y="0"/>
                    </a:moveTo>
                    <a:lnTo>
                      <a:pt x="804225" y="602"/>
                    </a:lnTo>
                    <a:lnTo>
                      <a:pt x="850365" y="2933"/>
                    </a:lnTo>
                    <a:lnTo>
                      <a:pt x="907939" y="9786"/>
                    </a:lnTo>
                    <a:lnTo>
                      <a:pt x="930555" y="13237"/>
                    </a:lnTo>
                    <a:lnTo>
                      <a:pt x="1004524" y="29319"/>
                    </a:lnTo>
                    <a:lnTo>
                      <a:pt x="1008945" y="30457"/>
                    </a:lnTo>
                    <a:lnTo>
                      <a:pt x="1089492" y="56215"/>
                    </a:lnTo>
                    <a:cubicBezTo>
                      <a:pt x="1143485" y="76367"/>
                      <a:pt x="1195645" y="101714"/>
                      <a:pt x="1245147" y="132035"/>
                    </a:cubicBezTo>
                    <a:lnTo>
                      <a:pt x="1302544" y="171157"/>
                    </a:lnTo>
                    <a:lnTo>
                      <a:pt x="1338595" y="200903"/>
                    </a:lnTo>
                    <a:lnTo>
                      <a:pt x="1439648" y="294330"/>
                    </a:lnTo>
                    <a:lnTo>
                      <a:pt x="1459456" y="318337"/>
                    </a:lnTo>
                    <a:lnTo>
                      <a:pt x="1553716" y="449241"/>
                    </a:lnTo>
                    <a:lnTo>
                      <a:pt x="777275" y="897520"/>
                    </a:lnTo>
                    <a:lnTo>
                      <a:pt x="777275" y="897519"/>
                    </a:lnTo>
                    <a:lnTo>
                      <a:pt x="0" y="448759"/>
                    </a:lnTo>
                    <a:lnTo>
                      <a:pt x="13997" y="425721"/>
                    </a:lnTo>
                    <a:lnTo>
                      <a:pt x="39085" y="386927"/>
                    </a:lnTo>
                    <a:lnTo>
                      <a:pt x="73807" y="340493"/>
                    </a:lnTo>
                    <a:lnTo>
                      <a:pt x="88104" y="322633"/>
                    </a:lnTo>
                    <a:lnTo>
                      <a:pt x="139016" y="266615"/>
                    </a:lnTo>
                    <a:lnTo>
                      <a:pt x="142212" y="263355"/>
                    </a:lnTo>
                    <a:lnTo>
                      <a:pt x="204792" y="206478"/>
                    </a:lnTo>
                    <a:cubicBezTo>
                      <a:pt x="249241" y="169795"/>
                      <a:pt x="297272" y="137297"/>
                      <a:pt x="348282" y="109587"/>
                    </a:cubicBezTo>
                    <a:lnTo>
                      <a:pt x="410861" y="79441"/>
                    </a:lnTo>
                    <a:lnTo>
                      <a:pt x="454647" y="63093"/>
                    </a:lnTo>
                    <a:lnTo>
                      <a:pt x="586084" y="22292"/>
                    </a:lnTo>
                    <a:lnTo>
                      <a:pt x="616779" y="17141"/>
                    </a:lnTo>
                    <a:lnTo>
                      <a:pt x="777275" y="962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fr-FR" b="0" dirty="0">
                    <a:solidFill>
                      <a:srgbClr val="FFFF00"/>
                    </a:solidFill>
                  </a:rPr>
                  <a:t> </a:t>
                </a:r>
                <a:endParaRPr lang="fr-FR" dirty="0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E297617-ECAE-8C28-BB25-CC8122A3623A}"/>
              </a:ext>
            </a:extLst>
          </p:cNvPr>
          <p:cNvGrpSpPr/>
          <p:nvPr/>
        </p:nvGrpSpPr>
        <p:grpSpPr>
          <a:xfrm>
            <a:off x="5138453" y="4591949"/>
            <a:ext cx="1844634" cy="1842278"/>
            <a:chOff x="5176554" y="4837922"/>
            <a:chExt cx="1844634" cy="1842278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3556399A-0F33-CD07-1214-487F326DC83B}"/>
                </a:ext>
              </a:extLst>
            </p:cNvPr>
            <p:cNvGrpSpPr/>
            <p:nvPr/>
          </p:nvGrpSpPr>
          <p:grpSpPr>
            <a:xfrm>
              <a:off x="6121188" y="4837922"/>
              <a:ext cx="900000" cy="900000"/>
              <a:chOff x="7637216" y="4401189"/>
              <a:chExt cx="900000" cy="900000"/>
            </a:xfrm>
            <a:solidFill>
              <a:srgbClr val="7030A0"/>
            </a:solidFill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A9C82CEE-088D-3367-3C0C-F4AAFA8FD55F}"/>
                  </a:ext>
                </a:extLst>
              </p:cNvPr>
              <p:cNvSpPr/>
              <p:nvPr/>
            </p:nvSpPr>
            <p:spPr>
              <a:xfrm>
                <a:off x="7637216" y="4401189"/>
                <a:ext cx="900000" cy="900000"/>
              </a:xfrm>
              <a:custGeom>
                <a:avLst/>
                <a:gdLst>
                  <a:gd name="connsiteX0" fmla="*/ 0 w 900000"/>
                  <a:gd name="connsiteY0" fmla="*/ 0 h 900000"/>
                  <a:gd name="connsiteX1" fmla="*/ 900000 w 900000"/>
                  <a:gd name="connsiteY1" fmla="*/ 900000 h 900000"/>
                  <a:gd name="connsiteX2" fmla="*/ 0 w 900000"/>
                  <a:gd name="connsiteY2" fmla="*/ 900000 h 9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9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lnTo>
                      <a:pt x="0" y="90000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E61261C-D825-1861-4376-A0D0BDF5BAD9}"/>
                  </a:ext>
                </a:extLst>
              </p:cNvPr>
              <p:cNvSpPr/>
              <p:nvPr/>
            </p:nvSpPr>
            <p:spPr>
              <a:xfrm>
                <a:off x="7692202" y="4493509"/>
                <a:ext cx="756000" cy="756000"/>
              </a:xfrm>
              <a:custGeom>
                <a:avLst/>
                <a:gdLst>
                  <a:gd name="connsiteX0" fmla="*/ 0 w 900000"/>
                  <a:gd name="connsiteY0" fmla="*/ 0 h 900000"/>
                  <a:gd name="connsiteX1" fmla="*/ 900000 w 900000"/>
                  <a:gd name="connsiteY1" fmla="*/ 900000 h 900000"/>
                  <a:gd name="connsiteX2" fmla="*/ 0 w 900000"/>
                  <a:gd name="connsiteY2" fmla="*/ 900000 h 9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9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lnTo>
                      <a:pt x="0" y="900000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  <a:r>
                  <a:rPr lang="ar-MA" dirty="0">
                    <a:solidFill>
                      <a:schemeClr val="tx1"/>
                    </a:solidFill>
                  </a:rPr>
                  <a:t>  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377A1FD1-F7A6-9FBA-66E7-94387794EE23}"/>
                </a:ext>
              </a:extLst>
            </p:cNvPr>
            <p:cNvGrpSpPr/>
            <p:nvPr/>
          </p:nvGrpSpPr>
          <p:grpSpPr>
            <a:xfrm rot="10800000">
              <a:off x="5176554" y="5780200"/>
              <a:ext cx="900000" cy="900000"/>
              <a:chOff x="7637216" y="4401189"/>
              <a:chExt cx="900000" cy="900000"/>
            </a:xfrm>
            <a:solidFill>
              <a:srgbClr val="7030A0"/>
            </a:solidFill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1791418F-BD4A-8C35-3A9E-BFC4B4EB708B}"/>
                  </a:ext>
                </a:extLst>
              </p:cNvPr>
              <p:cNvSpPr/>
              <p:nvPr/>
            </p:nvSpPr>
            <p:spPr>
              <a:xfrm>
                <a:off x="7637216" y="4401189"/>
                <a:ext cx="900000" cy="900000"/>
              </a:xfrm>
              <a:custGeom>
                <a:avLst/>
                <a:gdLst>
                  <a:gd name="connsiteX0" fmla="*/ 0 w 900000"/>
                  <a:gd name="connsiteY0" fmla="*/ 0 h 900000"/>
                  <a:gd name="connsiteX1" fmla="*/ 900000 w 900000"/>
                  <a:gd name="connsiteY1" fmla="*/ 900000 h 900000"/>
                  <a:gd name="connsiteX2" fmla="*/ 0 w 900000"/>
                  <a:gd name="connsiteY2" fmla="*/ 900000 h 9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9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lnTo>
                      <a:pt x="0" y="90000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CA9E12A-4778-CF8E-DCB2-39FBE477C3E0}"/>
                  </a:ext>
                </a:extLst>
              </p:cNvPr>
              <p:cNvSpPr/>
              <p:nvPr/>
            </p:nvSpPr>
            <p:spPr>
              <a:xfrm>
                <a:off x="7692202" y="4493509"/>
                <a:ext cx="756000" cy="756000"/>
              </a:xfrm>
              <a:custGeom>
                <a:avLst/>
                <a:gdLst>
                  <a:gd name="connsiteX0" fmla="*/ 0 w 900000"/>
                  <a:gd name="connsiteY0" fmla="*/ 0 h 900000"/>
                  <a:gd name="connsiteX1" fmla="*/ 900000 w 900000"/>
                  <a:gd name="connsiteY1" fmla="*/ 900000 h 900000"/>
                  <a:gd name="connsiteX2" fmla="*/ 0 w 900000"/>
                  <a:gd name="connsiteY2" fmla="*/ 900000 h 9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9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lnTo>
                      <a:pt x="0" y="900000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1"/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8D9E193-B26C-245F-8DF8-8EFC2632DF2C}"/>
                </a:ext>
              </a:extLst>
            </p:cNvPr>
            <p:cNvGrpSpPr/>
            <p:nvPr/>
          </p:nvGrpSpPr>
          <p:grpSpPr>
            <a:xfrm rot="16200000">
              <a:off x="5176554" y="4837922"/>
              <a:ext cx="900000" cy="900000"/>
              <a:chOff x="7637216" y="4401189"/>
              <a:chExt cx="900000" cy="900000"/>
            </a:xfrm>
            <a:solidFill>
              <a:srgbClr val="7030A0"/>
            </a:solidFill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E59A7747-E5E1-867B-6BDB-05D5CC947910}"/>
                  </a:ext>
                </a:extLst>
              </p:cNvPr>
              <p:cNvSpPr/>
              <p:nvPr/>
            </p:nvSpPr>
            <p:spPr>
              <a:xfrm>
                <a:off x="7637216" y="4401189"/>
                <a:ext cx="900000" cy="900000"/>
              </a:xfrm>
              <a:custGeom>
                <a:avLst/>
                <a:gdLst>
                  <a:gd name="connsiteX0" fmla="*/ 0 w 900000"/>
                  <a:gd name="connsiteY0" fmla="*/ 0 h 900000"/>
                  <a:gd name="connsiteX1" fmla="*/ 900000 w 900000"/>
                  <a:gd name="connsiteY1" fmla="*/ 900000 h 900000"/>
                  <a:gd name="connsiteX2" fmla="*/ 0 w 900000"/>
                  <a:gd name="connsiteY2" fmla="*/ 900000 h 9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9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lnTo>
                      <a:pt x="0" y="90000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DC270BAA-E9C2-CEF8-B33D-9C3C619EFD2B}"/>
                  </a:ext>
                </a:extLst>
              </p:cNvPr>
              <p:cNvSpPr/>
              <p:nvPr/>
            </p:nvSpPr>
            <p:spPr>
              <a:xfrm>
                <a:off x="7692202" y="4493509"/>
                <a:ext cx="756000" cy="756000"/>
              </a:xfrm>
              <a:custGeom>
                <a:avLst/>
                <a:gdLst>
                  <a:gd name="connsiteX0" fmla="*/ 0 w 900000"/>
                  <a:gd name="connsiteY0" fmla="*/ 0 h 900000"/>
                  <a:gd name="connsiteX1" fmla="*/ 900000 w 900000"/>
                  <a:gd name="connsiteY1" fmla="*/ 900000 h 900000"/>
                  <a:gd name="connsiteX2" fmla="*/ 0 w 900000"/>
                  <a:gd name="connsiteY2" fmla="*/ 900000 h 9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9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lnTo>
                      <a:pt x="0" y="900000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1"/>
                <a:r>
                  <a:rPr lang="ar-MA" b="0" dirty="0">
                    <a:solidFill>
                      <a:schemeClr val="tx1"/>
                    </a:solidFill>
                  </a:rPr>
                  <a:t> </a:t>
                </a:r>
                <a:r>
                  <a:rPr lang="fr-FR" b="0" dirty="0">
                    <a:solidFill>
                      <a:schemeClr val="tx1"/>
                    </a:solidFill>
                  </a:rPr>
                  <a:t> </a:t>
                </a:r>
                <a:r>
                  <a:rPr lang="fr-FR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0E23447A-344E-E573-CB1F-30891367BB30}"/>
                </a:ext>
              </a:extLst>
            </p:cNvPr>
            <p:cNvGrpSpPr/>
            <p:nvPr/>
          </p:nvGrpSpPr>
          <p:grpSpPr>
            <a:xfrm rot="5400000">
              <a:off x="6121188" y="5780200"/>
              <a:ext cx="900000" cy="900000"/>
              <a:chOff x="7637216" y="4401189"/>
              <a:chExt cx="900000" cy="900000"/>
            </a:xfrm>
            <a:solidFill>
              <a:srgbClr val="7030A0"/>
            </a:solidFill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DD192C42-9BD0-ADD4-1C01-8CA4AF37C071}"/>
                  </a:ext>
                </a:extLst>
              </p:cNvPr>
              <p:cNvSpPr/>
              <p:nvPr/>
            </p:nvSpPr>
            <p:spPr>
              <a:xfrm>
                <a:off x="7637216" y="4401189"/>
                <a:ext cx="900000" cy="900000"/>
              </a:xfrm>
              <a:custGeom>
                <a:avLst/>
                <a:gdLst>
                  <a:gd name="connsiteX0" fmla="*/ 0 w 900000"/>
                  <a:gd name="connsiteY0" fmla="*/ 0 h 900000"/>
                  <a:gd name="connsiteX1" fmla="*/ 900000 w 900000"/>
                  <a:gd name="connsiteY1" fmla="*/ 900000 h 900000"/>
                  <a:gd name="connsiteX2" fmla="*/ 0 w 900000"/>
                  <a:gd name="connsiteY2" fmla="*/ 900000 h 9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9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lnTo>
                      <a:pt x="0" y="90000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2CF6CAF-9E4A-0FC4-22AF-267FB54BD48B}"/>
                  </a:ext>
                </a:extLst>
              </p:cNvPr>
              <p:cNvSpPr/>
              <p:nvPr/>
            </p:nvSpPr>
            <p:spPr>
              <a:xfrm>
                <a:off x="7692202" y="4493509"/>
                <a:ext cx="756000" cy="756000"/>
              </a:xfrm>
              <a:custGeom>
                <a:avLst/>
                <a:gdLst>
                  <a:gd name="connsiteX0" fmla="*/ 0 w 900000"/>
                  <a:gd name="connsiteY0" fmla="*/ 0 h 900000"/>
                  <a:gd name="connsiteX1" fmla="*/ 900000 w 900000"/>
                  <a:gd name="connsiteY1" fmla="*/ 900000 h 900000"/>
                  <a:gd name="connsiteX2" fmla="*/ 0 w 900000"/>
                  <a:gd name="connsiteY2" fmla="*/ 900000 h 9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0000" h="900000">
                    <a:moveTo>
                      <a:pt x="0" y="0"/>
                    </a:moveTo>
                    <a:cubicBezTo>
                      <a:pt x="497056" y="0"/>
                      <a:pt x="900000" y="402944"/>
                      <a:pt x="900000" y="900000"/>
                    </a:cubicBezTo>
                    <a:lnTo>
                      <a:pt x="0" y="900000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ar-MA" dirty="0">
                    <a:solidFill>
                      <a:schemeClr val="tx1"/>
                    </a:solidFill>
                  </a:rPr>
                  <a:t> 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Up 82">
            <a:extLst>
              <a:ext uri="{FF2B5EF4-FFF2-40B4-BE49-F238E27FC236}">
                <a16:creationId xmlns:a16="http://schemas.microsoft.com/office/drawing/2014/main" id="{4DB5BF48-0A8E-F567-9739-60B0BE7386E2}"/>
              </a:ext>
            </a:extLst>
          </p:cNvPr>
          <p:cNvSpPr/>
          <p:nvPr/>
        </p:nvSpPr>
        <p:spPr>
          <a:xfrm rot="15177255">
            <a:off x="3635950" y="1412004"/>
            <a:ext cx="282372" cy="2655079"/>
          </a:xfrm>
          <a:prstGeom prst="upArrow">
            <a:avLst>
              <a:gd name="adj1" fmla="val 50000"/>
              <a:gd name="adj2" fmla="val 10760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Arrow: Up 83">
            <a:extLst>
              <a:ext uri="{FF2B5EF4-FFF2-40B4-BE49-F238E27FC236}">
                <a16:creationId xmlns:a16="http://schemas.microsoft.com/office/drawing/2014/main" id="{D73D9E9D-8061-A0B2-845A-C8D3C061AA05}"/>
              </a:ext>
            </a:extLst>
          </p:cNvPr>
          <p:cNvSpPr/>
          <p:nvPr/>
        </p:nvSpPr>
        <p:spPr>
          <a:xfrm rot="13336200">
            <a:off x="4522993" y="2580468"/>
            <a:ext cx="285796" cy="2214759"/>
          </a:xfrm>
          <a:prstGeom prst="upArrow">
            <a:avLst>
              <a:gd name="adj1" fmla="val 50000"/>
              <a:gd name="adj2" fmla="val 10760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Arrow: Up 84">
            <a:extLst>
              <a:ext uri="{FF2B5EF4-FFF2-40B4-BE49-F238E27FC236}">
                <a16:creationId xmlns:a16="http://schemas.microsoft.com/office/drawing/2014/main" id="{3BD71740-19F2-3327-4577-CB431FF752FE}"/>
              </a:ext>
            </a:extLst>
          </p:cNvPr>
          <p:cNvSpPr/>
          <p:nvPr/>
        </p:nvSpPr>
        <p:spPr>
          <a:xfrm rot="10800000">
            <a:off x="5969928" y="3053100"/>
            <a:ext cx="285796" cy="1512710"/>
          </a:xfrm>
          <a:prstGeom prst="upArrow">
            <a:avLst>
              <a:gd name="adj1" fmla="val 50000"/>
              <a:gd name="adj2" fmla="val 10760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Arrow: Up 85">
            <a:extLst>
              <a:ext uri="{FF2B5EF4-FFF2-40B4-BE49-F238E27FC236}">
                <a16:creationId xmlns:a16="http://schemas.microsoft.com/office/drawing/2014/main" id="{33D53CA5-B4AC-6C8D-5BAF-CC9249020C15}"/>
              </a:ext>
            </a:extLst>
          </p:cNvPr>
          <p:cNvSpPr/>
          <p:nvPr/>
        </p:nvSpPr>
        <p:spPr>
          <a:xfrm rot="6422745" flipH="1">
            <a:off x="8272534" y="1289988"/>
            <a:ext cx="282372" cy="2655079"/>
          </a:xfrm>
          <a:prstGeom prst="upArrow">
            <a:avLst>
              <a:gd name="adj1" fmla="val 50000"/>
              <a:gd name="adj2" fmla="val 10760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Arrow: Up 86">
            <a:extLst>
              <a:ext uri="{FF2B5EF4-FFF2-40B4-BE49-F238E27FC236}">
                <a16:creationId xmlns:a16="http://schemas.microsoft.com/office/drawing/2014/main" id="{3B50B347-4C05-AB21-72BC-084CA51AA0EA}"/>
              </a:ext>
            </a:extLst>
          </p:cNvPr>
          <p:cNvSpPr/>
          <p:nvPr/>
        </p:nvSpPr>
        <p:spPr>
          <a:xfrm rot="8263800" flipH="1">
            <a:off x="7567790" y="2495974"/>
            <a:ext cx="285796" cy="2214759"/>
          </a:xfrm>
          <a:prstGeom prst="upArrow">
            <a:avLst>
              <a:gd name="adj1" fmla="val 50000"/>
              <a:gd name="adj2" fmla="val 10760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679606F9-D19A-6FED-0D9A-ADFF90F5E73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articipation" descr="Lever la main - Icônes mains et gestes gratuites">
            <a:extLst>
              <a:ext uri="{FF2B5EF4-FFF2-40B4-BE49-F238E27FC236}">
                <a16:creationId xmlns:a16="http://schemas.microsoft.com/office/drawing/2014/main" id="{26C171BE-8F67-7D9D-51DD-80198DE4D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_A_01">
            <a:extLst>
              <a:ext uri="{FF2B5EF4-FFF2-40B4-BE49-F238E27FC236}">
                <a16:creationId xmlns:a16="http://schemas.microsoft.com/office/drawing/2014/main" id="{A78873A9-B7B3-3C9F-8D89-5CB31FEEDD3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la succession logique des figures. Quelle sera la dernière figure ?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65BE809F-8F4F-CE5F-F7EB-BCCED41CC4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lance une discussion et demande aux élèves de justifier leurs réponses, vraies ou fausses.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B01913-4518-D27D-3EE3-EEA7DDFE7DE7}"/>
              </a:ext>
            </a:extLst>
          </p:cNvPr>
          <p:cNvSpPr/>
          <p:nvPr/>
        </p:nvSpPr>
        <p:spPr>
          <a:xfrm>
            <a:off x="347793" y="2033307"/>
            <a:ext cx="11539408" cy="18008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09A5143-777B-545C-89AE-4062C4551822}"/>
              </a:ext>
            </a:extLst>
          </p:cNvPr>
          <p:cNvSpPr/>
          <p:nvPr/>
        </p:nvSpPr>
        <p:spPr>
          <a:xfrm>
            <a:off x="10244957" y="2213711"/>
            <a:ext cx="1440000" cy="1440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B20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EBC67F-B591-AA87-D8A7-92FB18D09F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607"/>
          <a:stretch/>
        </p:blipFill>
        <p:spPr>
          <a:xfrm>
            <a:off x="2241590" y="2776012"/>
            <a:ext cx="430764" cy="3153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EC18455-5B48-D3FE-5B50-D70DB5AE2D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607"/>
          <a:stretch/>
        </p:blipFill>
        <p:spPr>
          <a:xfrm>
            <a:off x="4701448" y="2776012"/>
            <a:ext cx="430764" cy="31539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14935D2-C03F-BD4A-FD8B-D8B9DE797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607"/>
          <a:stretch/>
        </p:blipFill>
        <p:spPr>
          <a:xfrm>
            <a:off x="7161306" y="2776012"/>
            <a:ext cx="430764" cy="3153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7168D2-FD1E-2C1F-4FB0-EF1A44DC6D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607"/>
          <a:stretch/>
        </p:blipFill>
        <p:spPr>
          <a:xfrm>
            <a:off x="9562640" y="2776012"/>
            <a:ext cx="430764" cy="315398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C623F0B-D267-F5EC-A40D-875723940CE1}"/>
              </a:ext>
            </a:extLst>
          </p:cNvPr>
          <p:cNvGrpSpPr/>
          <p:nvPr/>
        </p:nvGrpSpPr>
        <p:grpSpPr>
          <a:xfrm>
            <a:off x="7893455" y="2220839"/>
            <a:ext cx="1367799" cy="1425743"/>
            <a:chOff x="7893455" y="2072316"/>
            <a:chExt cx="1367799" cy="142574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7D444-40C9-1AFB-3A52-65C0DE9E92E5}"/>
                </a:ext>
              </a:extLst>
            </p:cNvPr>
            <p:cNvSpPr/>
            <p:nvPr/>
          </p:nvSpPr>
          <p:spPr>
            <a:xfrm>
              <a:off x="7893455" y="2072316"/>
              <a:ext cx="683899" cy="712871"/>
            </a:xfrm>
            <a:custGeom>
              <a:avLst/>
              <a:gdLst>
                <a:gd name="connsiteX0" fmla="*/ 683899 w 683899"/>
                <a:gd name="connsiteY0" fmla="*/ 0 h 712871"/>
                <a:gd name="connsiteX1" fmla="*/ 683899 w 683899"/>
                <a:gd name="connsiteY1" fmla="*/ 712871 h 712871"/>
                <a:gd name="connsiteX2" fmla="*/ 0 w 683899"/>
                <a:gd name="connsiteY2" fmla="*/ 712871 h 712871"/>
                <a:gd name="connsiteX3" fmla="*/ 683899 w 683899"/>
                <a:gd name="connsiteY3" fmla="*/ 0 h 7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899" h="712871">
                  <a:moveTo>
                    <a:pt x="683899" y="0"/>
                  </a:moveTo>
                  <a:lnTo>
                    <a:pt x="683899" y="712871"/>
                  </a:lnTo>
                  <a:lnTo>
                    <a:pt x="0" y="712871"/>
                  </a:lnTo>
                  <a:cubicBezTo>
                    <a:pt x="0" y="319081"/>
                    <a:pt x="306250" y="0"/>
                    <a:pt x="683899" y="0"/>
                  </a:cubicBezTo>
                  <a:close/>
                </a:path>
              </a:pathLst>
            </a:custGeom>
            <a:solidFill>
              <a:srgbClr val="E98960"/>
            </a:solidFill>
            <a:ln w="1367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2DF4739-36AE-63E5-7B16-63458783D6CA}"/>
                </a:ext>
              </a:extLst>
            </p:cNvPr>
            <p:cNvSpPr/>
            <p:nvPr/>
          </p:nvSpPr>
          <p:spPr>
            <a:xfrm>
              <a:off x="7893455" y="2785188"/>
              <a:ext cx="683899" cy="712871"/>
            </a:xfrm>
            <a:custGeom>
              <a:avLst/>
              <a:gdLst>
                <a:gd name="connsiteX0" fmla="*/ 683899 w 683899"/>
                <a:gd name="connsiteY0" fmla="*/ 0 h 712871"/>
                <a:gd name="connsiteX1" fmla="*/ 683899 w 683899"/>
                <a:gd name="connsiteY1" fmla="*/ 712871 h 712871"/>
                <a:gd name="connsiteX2" fmla="*/ 0 w 683899"/>
                <a:gd name="connsiteY2" fmla="*/ 0 h 712871"/>
                <a:gd name="connsiteX3" fmla="*/ 683899 w 683899"/>
                <a:gd name="connsiteY3" fmla="*/ 0 h 7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899" h="712871">
                  <a:moveTo>
                    <a:pt x="683899" y="0"/>
                  </a:moveTo>
                  <a:lnTo>
                    <a:pt x="683899" y="712871"/>
                  </a:lnTo>
                  <a:cubicBezTo>
                    <a:pt x="306250" y="712871"/>
                    <a:pt x="0" y="393648"/>
                    <a:pt x="0" y="0"/>
                  </a:cubicBezTo>
                  <a:lnTo>
                    <a:pt x="683899" y="0"/>
                  </a:lnTo>
                  <a:close/>
                </a:path>
              </a:pathLst>
            </a:custGeom>
            <a:solidFill>
              <a:schemeClr val="bg1"/>
            </a:solidFill>
            <a:ln w="1367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52C27F4-1D90-6FEC-E096-8AF9EB957B68}"/>
                </a:ext>
              </a:extLst>
            </p:cNvPr>
            <p:cNvSpPr/>
            <p:nvPr/>
          </p:nvSpPr>
          <p:spPr>
            <a:xfrm>
              <a:off x="8577355" y="2785188"/>
              <a:ext cx="683899" cy="712871"/>
            </a:xfrm>
            <a:custGeom>
              <a:avLst/>
              <a:gdLst>
                <a:gd name="connsiteX0" fmla="*/ 683899 w 683899"/>
                <a:gd name="connsiteY0" fmla="*/ 0 h 712871"/>
                <a:gd name="connsiteX1" fmla="*/ 0 w 683899"/>
                <a:gd name="connsiteY1" fmla="*/ 712871 h 712871"/>
                <a:gd name="connsiteX2" fmla="*/ 0 w 683899"/>
                <a:gd name="connsiteY2" fmla="*/ 0 h 712871"/>
                <a:gd name="connsiteX3" fmla="*/ 683899 w 683899"/>
                <a:gd name="connsiteY3" fmla="*/ 0 h 7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899" h="712871">
                  <a:moveTo>
                    <a:pt x="683899" y="0"/>
                  </a:moveTo>
                  <a:cubicBezTo>
                    <a:pt x="683899" y="393648"/>
                    <a:pt x="377786" y="712871"/>
                    <a:pt x="0" y="712871"/>
                  </a:cubicBezTo>
                  <a:lnTo>
                    <a:pt x="0" y="0"/>
                  </a:lnTo>
                  <a:lnTo>
                    <a:pt x="683899" y="0"/>
                  </a:lnTo>
                  <a:close/>
                </a:path>
              </a:pathLst>
            </a:custGeom>
            <a:solidFill>
              <a:schemeClr val="bg1"/>
            </a:solidFill>
            <a:ln w="1367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9E2E0DB-E175-AEC6-2B72-FB43660FE5DE}"/>
                </a:ext>
              </a:extLst>
            </p:cNvPr>
            <p:cNvSpPr/>
            <p:nvPr/>
          </p:nvSpPr>
          <p:spPr>
            <a:xfrm>
              <a:off x="8577355" y="2072316"/>
              <a:ext cx="683899" cy="712871"/>
            </a:xfrm>
            <a:custGeom>
              <a:avLst/>
              <a:gdLst>
                <a:gd name="connsiteX0" fmla="*/ 683899 w 683899"/>
                <a:gd name="connsiteY0" fmla="*/ 712871 h 712871"/>
                <a:gd name="connsiteX1" fmla="*/ 0 w 683899"/>
                <a:gd name="connsiteY1" fmla="*/ 712871 h 712871"/>
                <a:gd name="connsiteX2" fmla="*/ 0 w 683899"/>
                <a:gd name="connsiteY2" fmla="*/ 0 h 712871"/>
                <a:gd name="connsiteX3" fmla="*/ 683899 w 683899"/>
                <a:gd name="connsiteY3" fmla="*/ 712871 h 7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899" h="712871">
                  <a:moveTo>
                    <a:pt x="683899" y="712871"/>
                  </a:moveTo>
                  <a:lnTo>
                    <a:pt x="0" y="712871"/>
                  </a:lnTo>
                  <a:lnTo>
                    <a:pt x="0" y="0"/>
                  </a:lnTo>
                  <a:cubicBezTo>
                    <a:pt x="377786" y="0"/>
                    <a:pt x="683899" y="319081"/>
                    <a:pt x="683899" y="712871"/>
                  </a:cubicBezTo>
                  <a:close/>
                </a:path>
              </a:pathLst>
            </a:custGeom>
            <a:solidFill>
              <a:schemeClr val="bg1"/>
            </a:solidFill>
            <a:ln w="1367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2EB4A8-C727-70B3-D5D4-BB2493D85CE9}"/>
              </a:ext>
            </a:extLst>
          </p:cNvPr>
          <p:cNvGrpSpPr/>
          <p:nvPr/>
        </p:nvGrpSpPr>
        <p:grpSpPr>
          <a:xfrm>
            <a:off x="5433887" y="2220839"/>
            <a:ext cx="1425743" cy="1425743"/>
            <a:chOff x="5433887" y="2072316"/>
            <a:chExt cx="1425743" cy="142574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C4139E7-4897-8BDC-A213-61517FB9512E}"/>
                </a:ext>
              </a:extLst>
            </p:cNvPr>
            <p:cNvSpPr/>
            <p:nvPr/>
          </p:nvSpPr>
          <p:spPr>
            <a:xfrm>
              <a:off x="5529412" y="2785188"/>
              <a:ext cx="1234835" cy="712871"/>
            </a:xfrm>
            <a:custGeom>
              <a:avLst/>
              <a:gdLst>
                <a:gd name="connsiteX0" fmla="*/ 1234836 w 1234835"/>
                <a:gd name="connsiteY0" fmla="*/ 356436 h 712871"/>
                <a:gd name="connsiteX1" fmla="*/ 617347 w 1234835"/>
                <a:gd name="connsiteY1" fmla="*/ 712871 h 712871"/>
                <a:gd name="connsiteX2" fmla="*/ 0 w 1234835"/>
                <a:gd name="connsiteY2" fmla="*/ 356436 h 712871"/>
                <a:gd name="connsiteX3" fmla="*/ 617347 w 1234835"/>
                <a:gd name="connsiteY3" fmla="*/ 0 h 712871"/>
                <a:gd name="connsiteX4" fmla="*/ 1234836 w 1234835"/>
                <a:gd name="connsiteY4" fmla="*/ 356436 h 7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4835" h="712871">
                  <a:moveTo>
                    <a:pt x="1234836" y="356436"/>
                  </a:moveTo>
                  <a:cubicBezTo>
                    <a:pt x="1111509" y="569442"/>
                    <a:pt x="881109" y="712871"/>
                    <a:pt x="617347" y="712871"/>
                  </a:cubicBezTo>
                  <a:cubicBezTo>
                    <a:pt x="353584" y="712871"/>
                    <a:pt x="123184" y="569442"/>
                    <a:pt x="0" y="356436"/>
                  </a:cubicBezTo>
                  <a:lnTo>
                    <a:pt x="617347" y="0"/>
                  </a:lnTo>
                  <a:lnTo>
                    <a:pt x="1234836" y="356436"/>
                  </a:lnTo>
                  <a:close/>
                </a:path>
              </a:pathLst>
            </a:custGeom>
            <a:solidFill>
              <a:schemeClr val="bg1"/>
            </a:solidFill>
            <a:ln w="14240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9D02985-1C57-8488-737B-E6937CCC4132}"/>
                </a:ext>
              </a:extLst>
            </p:cNvPr>
            <p:cNvSpPr/>
            <p:nvPr/>
          </p:nvSpPr>
          <p:spPr>
            <a:xfrm>
              <a:off x="5433887" y="2072316"/>
              <a:ext cx="712871" cy="1069306"/>
            </a:xfrm>
            <a:custGeom>
              <a:avLst/>
              <a:gdLst>
                <a:gd name="connsiteX0" fmla="*/ 712871 w 712871"/>
                <a:gd name="connsiteY0" fmla="*/ 0 h 1069306"/>
                <a:gd name="connsiteX1" fmla="*/ 712871 w 712871"/>
                <a:gd name="connsiteY1" fmla="*/ 712871 h 1069306"/>
                <a:gd name="connsiteX2" fmla="*/ 95525 w 712871"/>
                <a:gd name="connsiteY2" fmla="*/ 1069307 h 1069306"/>
                <a:gd name="connsiteX3" fmla="*/ 0 w 712871"/>
                <a:gd name="connsiteY3" fmla="*/ 712871 h 1069306"/>
                <a:gd name="connsiteX4" fmla="*/ 712871 w 712871"/>
                <a:gd name="connsiteY4" fmla="*/ 0 h 106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2871" h="1069306">
                  <a:moveTo>
                    <a:pt x="712871" y="0"/>
                  </a:moveTo>
                  <a:lnTo>
                    <a:pt x="712871" y="712871"/>
                  </a:lnTo>
                  <a:lnTo>
                    <a:pt x="95525" y="1069307"/>
                  </a:lnTo>
                  <a:cubicBezTo>
                    <a:pt x="34788" y="964515"/>
                    <a:pt x="0" y="842756"/>
                    <a:pt x="0" y="712871"/>
                  </a:cubicBezTo>
                  <a:cubicBezTo>
                    <a:pt x="0" y="319224"/>
                    <a:pt x="319224" y="0"/>
                    <a:pt x="712871" y="0"/>
                  </a:cubicBezTo>
                  <a:close/>
                </a:path>
              </a:pathLst>
            </a:custGeom>
            <a:solidFill>
              <a:srgbClr val="E98960"/>
            </a:solidFill>
            <a:ln w="14240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62E0069-031F-F2C0-471C-B4BD0FE1DD9E}"/>
                </a:ext>
              </a:extLst>
            </p:cNvPr>
            <p:cNvSpPr/>
            <p:nvPr/>
          </p:nvSpPr>
          <p:spPr>
            <a:xfrm>
              <a:off x="6146759" y="2072316"/>
              <a:ext cx="712871" cy="1069306"/>
            </a:xfrm>
            <a:custGeom>
              <a:avLst/>
              <a:gdLst>
                <a:gd name="connsiteX0" fmla="*/ 712871 w 712871"/>
                <a:gd name="connsiteY0" fmla="*/ 712871 h 1069306"/>
                <a:gd name="connsiteX1" fmla="*/ 617489 w 712871"/>
                <a:gd name="connsiteY1" fmla="*/ 1069307 h 1069306"/>
                <a:gd name="connsiteX2" fmla="*/ 0 w 712871"/>
                <a:gd name="connsiteY2" fmla="*/ 712871 h 1069306"/>
                <a:gd name="connsiteX3" fmla="*/ 0 w 712871"/>
                <a:gd name="connsiteY3" fmla="*/ 0 h 1069306"/>
                <a:gd name="connsiteX4" fmla="*/ 712871 w 712871"/>
                <a:gd name="connsiteY4" fmla="*/ 712871 h 106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2871" h="1069306">
                  <a:moveTo>
                    <a:pt x="712871" y="712871"/>
                  </a:moveTo>
                  <a:cubicBezTo>
                    <a:pt x="712871" y="842756"/>
                    <a:pt x="678083" y="964515"/>
                    <a:pt x="617489" y="1069307"/>
                  </a:cubicBezTo>
                  <a:lnTo>
                    <a:pt x="0" y="712871"/>
                  </a:lnTo>
                  <a:lnTo>
                    <a:pt x="0" y="0"/>
                  </a:lnTo>
                  <a:cubicBezTo>
                    <a:pt x="393648" y="0"/>
                    <a:pt x="712871" y="319224"/>
                    <a:pt x="712871" y="712871"/>
                  </a:cubicBezTo>
                  <a:close/>
                </a:path>
              </a:pathLst>
            </a:custGeom>
            <a:solidFill>
              <a:schemeClr val="bg1"/>
            </a:solidFill>
            <a:ln w="14240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3DD0E24-FECB-B1BE-1EB9-202B167C860B}"/>
              </a:ext>
            </a:extLst>
          </p:cNvPr>
          <p:cNvGrpSpPr/>
          <p:nvPr/>
        </p:nvGrpSpPr>
        <p:grpSpPr>
          <a:xfrm>
            <a:off x="2974029" y="2220839"/>
            <a:ext cx="1425743" cy="1425742"/>
            <a:chOff x="2974029" y="2072316"/>
            <a:chExt cx="1425743" cy="1425742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A9AF5D2-874E-061D-9D51-861655CCB912}"/>
                </a:ext>
              </a:extLst>
            </p:cNvPr>
            <p:cNvSpPr/>
            <p:nvPr/>
          </p:nvSpPr>
          <p:spPr>
            <a:xfrm>
              <a:off x="2974029" y="2072316"/>
              <a:ext cx="712871" cy="1425742"/>
            </a:xfrm>
            <a:custGeom>
              <a:avLst/>
              <a:gdLst>
                <a:gd name="connsiteX0" fmla="*/ 712871 w 712871"/>
                <a:gd name="connsiteY0" fmla="*/ 0 h 1425742"/>
                <a:gd name="connsiteX1" fmla="*/ 712871 w 712871"/>
                <a:gd name="connsiteY1" fmla="*/ 1425743 h 1425742"/>
                <a:gd name="connsiteX2" fmla="*/ 0 w 712871"/>
                <a:gd name="connsiteY2" fmla="*/ 712871 h 1425742"/>
                <a:gd name="connsiteX3" fmla="*/ 712871 w 712871"/>
                <a:gd name="connsiteY3" fmla="*/ 0 h 142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871" h="1425742">
                  <a:moveTo>
                    <a:pt x="712871" y="0"/>
                  </a:moveTo>
                  <a:lnTo>
                    <a:pt x="712871" y="1425743"/>
                  </a:lnTo>
                  <a:cubicBezTo>
                    <a:pt x="319081" y="1425743"/>
                    <a:pt x="0" y="1106519"/>
                    <a:pt x="0" y="712871"/>
                  </a:cubicBezTo>
                  <a:cubicBezTo>
                    <a:pt x="0" y="319224"/>
                    <a:pt x="319081" y="0"/>
                    <a:pt x="712871" y="0"/>
                  </a:cubicBezTo>
                  <a:close/>
                </a:path>
              </a:pathLst>
            </a:custGeom>
            <a:solidFill>
              <a:srgbClr val="E98960"/>
            </a:solidFill>
            <a:ln w="14240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3A5BE6E-04A1-E8A0-9CD8-D5CAD08A85F9}"/>
                </a:ext>
              </a:extLst>
            </p:cNvPr>
            <p:cNvSpPr/>
            <p:nvPr/>
          </p:nvSpPr>
          <p:spPr>
            <a:xfrm>
              <a:off x="3686901" y="2072316"/>
              <a:ext cx="712871" cy="1425742"/>
            </a:xfrm>
            <a:custGeom>
              <a:avLst/>
              <a:gdLst>
                <a:gd name="connsiteX0" fmla="*/ 712871 w 712871"/>
                <a:gd name="connsiteY0" fmla="*/ 712871 h 1425742"/>
                <a:gd name="connsiteX1" fmla="*/ 0 w 712871"/>
                <a:gd name="connsiteY1" fmla="*/ 1425743 h 1425742"/>
                <a:gd name="connsiteX2" fmla="*/ 0 w 712871"/>
                <a:gd name="connsiteY2" fmla="*/ 0 h 1425742"/>
                <a:gd name="connsiteX3" fmla="*/ 712871 w 712871"/>
                <a:gd name="connsiteY3" fmla="*/ 712871 h 142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871" h="1425742">
                  <a:moveTo>
                    <a:pt x="712871" y="712871"/>
                  </a:moveTo>
                  <a:cubicBezTo>
                    <a:pt x="712871" y="1106519"/>
                    <a:pt x="393790" y="1425743"/>
                    <a:pt x="0" y="1425743"/>
                  </a:cubicBezTo>
                  <a:lnTo>
                    <a:pt x="0" y="0"/>
                  </a:lnTo>
                  <a:cubicBezTo>
                    <a:pt x="393648" y="0"/>
                    <a:pt x="712871" y="319081"/>
                    <a:pt x="712871" y="712871"/>
                  </a:cubicBezTo>
                  <a:close/>
                </a:path>
              </a:pathLst>
            </a:custGeom>
            <a:solidFill>
              <a:schemeClr val="bg1"/>
            </a:solidFill>
            <a:ln w="14240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43" name="Graphic 42">
            <a:extLst>
              <a:ext uri="{FF2B5EF4-FFF2-40B4-BE49-F238E27FC236}">
                <a16:creationId xmlns:a16="http://schemas.microsoft.com/office/drawing/2014/main" id="{ABF309DC-68D1-CFE0-0556-C2CFA95148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043" y="2213711"/>
            <a:ext cx="1440000" cy="1440000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891CE5C5-D4FC-7C5C-4E7A-AE77E166FCA2}"/>
              </a:ext>
            </a:extLst>
          </p:cNvPr>
          <p:cNvGrpSpPr/>
          <p:nvPr/>
        </p:nvGrpSpPr>
        <p:grpSpPr>
          <a:xfrm>
            <a:off x="8716779" y="4044574"/>
            <a:ext cx="1425743" cy="2274995"/>
            <a:chOff x="8705523" y="4044574"/>
            <a:chExt cx="1425743" cy="2274995"/>
          </a:xfrm>
        </p:grpSpPr>
        <p:sp>
          <p:nvSpPr>
            <p:cNvPr id="54" name="ZoneTexte 37">
              <a:extLst>
                <a:ext uri="{FF2B5EF4-FFF2-40B4-BE49-F238E27FC236}">
                  <a16:creationId xmlns:a16="http://schemas.microsoft.com/office/drawing/2014/main" id="{2006B165-0393-C4F4-942E-B179F5E1A573}"/>
                </a:ext>
              </a:extLst>
            </p:cNvPr>
            <p:cNvSpPr txBox="1"/>
            <p:nvPr/>
          </p:nvSpPr>
          <p:spPr>
            <a:xfrm>
              <a:off x="8832602" y="5704016"/>
              <a:ext cx="1171587" cy="61555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lang="fr-FR" sz="4000" b="1" dirty="0">
                  <a:solidFill>
                    <a:srgbClr val="002060"/>
                  </a:solidFill>
                </a:rPr>
                <a:t>C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CF81EB3-2C98-CAED-8CE2-35735EEB446A}"/>
                </a:ext>
              </a:extLst>
            </p:cNvPr>
            <p:cNvGrpSpPr/>
            <p:nvPr/>
          </p:nvGrpSpPr>
          <p:grpSpPr>
            <a:xfrm>
              <a:off x="8705523" y="4044574"/>
              <a:ext cx="1425743" cy="1425743"/>
              <a:chOff x="8705523" y="4044574"/>
              <a:chExt cx="1425743" cy="1425743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42C35AA-34EA-20EC-79A0-713AB8CE39DE}"/>
                  </a:ext>
                </a:extLst>
              </p:cNvPr>
              <p:cNvSpPr/>
              <p:nvPr/>
            </p:nvSpPr>
            <p:spPr>
              <a:xfrm>
                <a:off x="8740311" y="4044574"/>
                <a:ext cx="678083" cy="712871"/>
              </a:xfrm>
              <a:custGeom>
                <a:avLst/>
                <a:gdLst>
                  <a:gd name="connsiteX0" fmla="*/ 678083 w 678083"/>
                  <a:gd name="connsiteY0" fmla="*/ 0 h 712871"/>
                  <a:gd name="connsiteX1" fmla="*/ 678083 w 678083"/>
                  <a:gd name="connsiteY1" fmla="*/ 712871 h 712871"/>
                  <a:gd name="connsiteX2" fmla="*/ 0 w 678083"/>
                  <a:gd name="connsiteY2" fmla="*/ 492594 h 712871"/>
                  <a:gd name="connsiteX3" fmla="*/ 678083 w 678083"/>
                  <a:gd name="connsiteY3" fmla="*/ 0 h 712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8083" h="712871">
                    <a:moveTo>
                      <a:pt x="678083" y="0"/>
                    </a:moveTo>
                    <a:lnTo>
                      <a:pt x="678083" y="712871"/>
                    </a:lnTo>
                    <a:lnTo>
                      <a:pt x="0" y="492594"/>
                    </a:lnTo>
                    <a:cubicBezTo>
                      <a:pt x="92673" y="206733"/>
                      <a:pt x="361283" y="0"/>
                      <a:pt x="678083" y="0"/>
                    </a:cubicBezTo>
                    <a:close/>
                  </a:path>
                </a:pathLst>
              </a:custGeom>
              <a:solidFill>
                <a:srgbClr val="E98960"/>
              </a:solidFill>
              <a:ln w="14240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FFFA67C-AF63-9FBD-CAB1-ED2BC6B65F44}"/>
                  </a:ext>
                </a:extLst>
              </p:cNvPr>
              <p:cNvSpPr/>
              <p:nvPr/>
            </p:nvSpPr>
            <p:spPr>
              <a:xfrm>
                <a:off x="8705523" y="4537168"/>
                <a:ext cx="712871" cy="796990"/>
              </a:xfrm>
              <a:custGeom>
                <a:avLst/>
                <a:gdLst>
                  <a:gd name="connsiteX0" fmla="*/ 712871 w 712871"/>
                  <a:gd name="connsiteY0" fmla="*/ 220277 h 796990"/>
                  <a:gd name="connsiteX1" fmla="*/ 293846 w 712871"/>
                  <a:gd name="connsiteY1" fmla="*/ 796990 h 796990"/>
                  <a:gd name="connsiteX2" fmla="*/ 0 w 712871"/>
                  <a:gd name="connsiteY2" fmla="*/ 220277 h 796990"/>
                  <a:gd name="connsiteX3" fmla="*/ 34788 w 712871"/>
                  <a:gd name="connsiteY3" fmla="*/ 0 h 796990"/>
                  <a:gd name="connsiteX4" fmla="*/ 712871 w 712871"/>
                  <a:gd name="connsiteY4" fmla="*/ 220277 h 796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2871" h="796990">
                    <a:moveTo>
                      <a:pt x="712871" y="220277"/>
                    </a:moveTo>
                    <a:lnTo>
                      <a:pt x="293846" y="796990"/>
                    </a:lnTo>
                    <a:cubicBezTo>
                      <a:pt x="115770" y="667390"/>
                      <a:pt x="0" y="457378"/>
                      <a:pt x="0" y="220277"/>
                    </a:cubicBezTo>
                    <a:cubicBezTo>
                      <a:pt x="0" y="143430"/>
                      <a:pt x="12119" y="69291"/>
                      <a:pt x="34788" y="0"/>
                    </a:cubicBezTo>
                    <a:lnTo>
                      <a:pt x="712871" y="220277"/>
                    </a:lnTo>
                    <a:close/>
                  </a:path>
                </a:pathLst>
              </a:custGeom>
              <a:solidFill>
                <a:schemeClr val="bg1"/>
              </a:solidFill>
              <a:ln w="14240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41C718DC-496A-373A-BBD7-04A71B5420AA}"/>
                  </a:ext>
                </a:extLst>
              </p:cNvPr>
              <p:cNvSpPr/>
              <p:nvPr/>
            </p:nvSpPr>
            <p:spPr>
              <a:xfrm>
                <a:off x="8999369" y="4757446"/>
                <a:ext cx="838051" cy="712871"/>
              </a:xfrm>
              <a:custGeom>
                <a:avLst/>
                <a:gdLst>
                  <a:gd name="connsiteX0" fmla="*/ 838051 w 838051"/>
                  <a:gd name="connsiteY0" fmla="*/ 576713 h 712871"/>
                  <a:gd name="connsiteX1" fmla="*/ 419026 w 838051"/>
                  <a:gd name="connsiteY1" fmla="*/ 712871 h 712871"/>
                  <a:gd name="connsiteX2" fmla="*/ 0 w 838051"/>
                  <a:gd name="connsiteY2" fmla="*/ 576713 h 712871"/>
                  <a:gd name="connsiteX3" fmla="*/ 419026 w 838051"/>
                  <a:gd name="connsiteY3" fmla="*/ 0 h 712871"/>
                  <a:gd name="connsiteX4" fmla="*/ 838051 w 838051"/>
                  <a:gd name="connsiteY4" fmla="*/ 576713 h 712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8051" h="712871">
                    <a:moveTo>
                      <a:pt x="838051" y="576713"/>
                    </a:moveTo>
                    <a:cubicBezTo>
                      <a:pt x="720428" y="662400"/>
                      <a:pt x="575572" y="712871"/>
                      <a:pt x="419026" y="712871"/>
                    </a:cubicBezTo>
                    <a:cubicBezTo>
                      <a:pt x="262479" y="712871"/>
                      <a:pt x="117624" y="662400"/>
                      <a:pt x="0" y="576713"/>
                    </a:cubicBezTo>
                    <a:lnTo>
                      <a:pt x="419026" y="0"/>
                    </a:lnTo>
                    <a:lnTo>
                      <a:pt x="838051" y="576713"/>
                    </a:lnTo>
                    <a:close/>
                  </a:path>
                </a:pathLst>
              </a:custGeom>
              <a:solidFill>
                <a:schemeClr val="bg1"/>
              </a:solidFill>
              <a:ln w="14240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5B5F5C2-AB34-C849-A58E-DF360C1311C3}"/>
                  </a:ext>
                </a:extLst>
              </p:cNvPr>
              <p:cNvSpPr/>
              <p:nvPr/>
            </p:nvSpPr>
            <p:spPr>
              <a:xfrm>
                <a:off x="9418395" y="4537168"/>
                <a:ext cx="712871" cy="796990"/>
              </a:xfrm>
              <a:custGeom>
                <a:avLst/>
                <a:gdLst>
                  <a:gd name="connsiteX0" fmla="*/ 712871 w 712871"/>
                  <a:gd name="connsiteY0" fmla="*/ 220277 h 796990"/>
                  <a:gd name="connsiteX1" fmla="*/ 419026 w 712871"/>
                  <a:gd name="connsiteY1" fmla="*/ 796990 h 796990"/>
                  <a:gd name="connsiteX2" fmla="*/ 0 w 712871"/>
                  <a:gd name="connsiteY2" fmla="*/ 220277 h 796990"/>
                  <a:gd name="connsiteX3" fmla="*/ 678083 w 712871"/>
                  <a:gd name="connsiteY3" fmla="*/ 0 h 796990"/>
                  <a:gd name="connsiteX4" fmla="*/ 712871 w 712871"/>
                  <a:gd name="connsiteY4" fmla="*/ 220277 h 796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2871" h="796990">
                    <a:moveTo>
                      <a:pt x="712871" y="220277"/>
                    </a:moveTo>
                    <a:cubicBezTo>
                      <a:pt x="712871" y="457378"/>
                      <a:pt x="597101" y="667390"/>
                      <a:pt x="419026" y="796990"/>
                    </a:cubicBezTo>
                    <a:lnTo>
                      <a:pt x="0" y="220277"/>
                    </a:lnTo>
                    <a:lnTo>
                      <a:pt x="678083" y="0"/>
                    </a:lnTo>
                    <a:cubicBezTo>
                      <a:pt x="700753" y="69291"/>
                      <a:pt x="712871" y="143430"/>
                      <a:pt x="712871" y="220277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40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0CBDF96-85EF-AE17-81E0-1BFDA86F5F85}"/>
                  </a:ext>
                </a:extLst>
              </p:cNvPr>
              <p:cNvSpPr/>
              <p:nvPr/>
            </p:nvSpPr>
            <p:spPr>
              <a:xfrm>
                <a:off x="9418395" y="4044574"/>
                <a:ext cx="678083" cy="712871"/>
              </a:xfrm>
              <a:custGeom>
                <a:avLst/>
                <a:gdLst>
                  <a:gd name="connsiteX0" fmla="*/ 678083 w 678083"/>
                  <a:gd name="connsiteY0" fmla="*/ 492594 h 712871"/>
                  <a:gd name="connsiteX1" fmla="*/ 0 w 678083"/>
                  <a:gd name="connsiteY1" fmla="*/ 712871 h 712871"/>
                  <a:gd name="connsiteX2" fmla="*/ 0 w 678083"/>
                  <a:gd name="connsiteY2" fmla="*/ 0 h 712871"/>
                  <a:gd name="connsiteX3" fmla="*/ 678083 w 678083"/>
                  <a:gd name="connsiteY3" fmla="*/ 492594 h 712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8083" h="712871">
                    <a:moveTo>
                      <a:pt x="678083" y="492594"/>
                    </a:moveTo>
                    <a:lnTo>
                      <a:pt x="0" y="712871"/>
                    </a:lnTo>
                    <a:lnTo>
                      <a:pt x="0" y="0"/>
                    </a:lnTo>
                    <a:cubicBezTo>
                      <a:pt x="316800" y="0"/>
                      <a:pt x="585410" y="206733"/>
                      <a:pt x="678083" y="492594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40" cap="flat">
                <a:solidFill>
                  <a:srgbClr val="231F2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62ABDC70-4BB1-5C98-7F6C-834A8D7B2107}"/>
              </a:ext>
            </a:extLst>
          </p:cNvPr>
          <p:cNvSpPr/>
          <p:nvPr/>
        </p:nvSpPr>
        <p:spPr>
          <a:xfrm>
            <a:off x="674039" y="1576900"/>
            <a:ext cx="11060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dirty="0">
                <a:ln w="0"/>
                <a:solidFill>
                  <a:srgbClr val="CC27D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L’ unité</a:t>
            </a:r>
            <a:endParaRPr lang="en-US" sz="2400" b="1" cap="none" spc="0" dirty="0">
              <a:ln w="0"/>
              <a:solidFill>
                <a:srgbClr val="CC27D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45FA648-1192-877F-CBA6-6F30D2FB6BBF}"/>
              </a:ext>
            </a:extLst>
          </p:cNvPr>
          <p:cNvSpPr/>
          <p:nvPr/>
        </p:nvSpPr>
        <p:spPr>
          <a:xfrm>
            <a:off x="3257135" y="1576900"/>
            <a:ext cx="8595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rgbClr val="CC27D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Demi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BFB3CC-CA82-2B09-B146-C3D899EFBD73}"/>
              </a:ext>
            </a:extLst>
          </p:cNvPr>
          <p:cNvSpPr/>
          <p:nvPr/>
        </p:nvSpPr>
        <p:spPr>
          <a:xfrm>
            <a:off x="5553775" y="1576900"/>
            <a:ext cx="118596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rgbClr val="CC27D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 tiers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82810CB-469A-23D7-658E-E330C20C9750}"/>
              </a:ext>
            </a:extLst>
          </p:cNvPr>
          <p:cNvSpPr/>
          <p:nvPr/>
        </p:nvSpPr>
        <p:spPr>
          <a:xfrm>
            <a:off x="7918359" y="1576900"/>
            <a:ext cx="13179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rgbClr val="CC27D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 quart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EAC5063-77F5-11FF-FFA0-917CBC737940}"/>
              </a:ext>
            </a:extLst>
          </p:cNvPr>
          <p:cNvSpPr/>
          <p:nvPr/>
        </p:nvSpPr>
        <p:spPr>
          <a:xfrm>
            <a:off x="9987767" y="1576900"/>
            <a:ext cx="19543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rgbClr val="CC27D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 </a:t>
            </a:r>
            <a:r>
              <a:rPr lang="fr-FR" sz="2400" b="1" dirty="0">
                <a:ln w="0"/>
                <a:solidFill>
                  <a:srgbClr val="CC27D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cinquième</a:t>
            </a:r>
            <a:endParaRPr lang="en-US" sz="2400" b="1" dirty="0">
              <a:ln w="0"/>
              <a:solidFill>
                <a:srgbClr val="CC27D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A20280D5-47DE-477D-8920-4BB928F6B8D3}"/>
              </a:ext>
            </a:extLst>
          </p:cNvPr>
          <p:cNvGrpSpPr/>
          <p:nvPr/>
        </p:nvGrpSpPr>
        <p:grpSpPr>
          <a:xfrm>
            <a:off x="2033677" y="4016162"/>
            <a:ext cx="1504319" cy="2353636"/>
            <a:chOff x="355314" y="4192174"/>
            <a:chExt cx="1504319" cy="2353636"/>
          </a:xfrm>
        </p:grpSpPr>
        <p:sp>
          <p:nvSpPr>
            <p:cNvPr id="45" name="ZoneTexte 39">
              <a:extLst>
                <a:ext uri="{FF2B5EF4-FFF2-40B4-BE49-F238E27FC236}">
                  <a16:creationId xmlns:a16="http://schemas.microsoft.com/office/drawing/2014/main" id="{1A4A477C-DE1C-4D1F-AB52-7D548910DE8C}"/>
                </a:ext>
              </a:extLst>
            </p:cNvPr>
            <p:cNvSpPr txBox="1"/>
            <p:nvPr/>
          </p:nvSpPr>
          <p:spPr>
            <a:xfrm>
              <a:off x="459652" y="5930257"/>
              <a:ext cx="1253502" cy="61555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lang="fr-FR" sz="4000" b="1" dirty="0">
                  <a:solidFill>
                    <a:srgbClr val="002060"/>
                  </a:solidFill>
                </a:rPr>
                <a:t>A</a:t>
              </a:r>
            </a:p>
          </p:txBody>
        </p:sp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26587005-0AF3-4B53-84F0-CA568EA5BF9E}"/>
                </a:ext>
              </a:extLst>
            </p:cNvPr>
            <p:cNvSpPr/>
            <p:nvPr/>
          </p:nvSpPr>
          <p:spPr>
            <a:xfrm>
              <a:off x="456104" y="4192174"/>
              <a:ext cx="651370" cy="752159"/>
            </a:xfrm>
            <a:custGeom>
              <a:avLst/>
              <a:gdLst>
                <a:gd name="connsiteX0" fmla="*/ 651371 w 651370"/>
                <a:gd name="connsiteY0" fmla="*/ 0 h 752159"/>
                <a:gd name="connsiteX1" fmla="*/ 651371 w 651370"/>
                <a:gd name="connsiteY1" fmla="*/ 752160 h 752159"/>
                <a:gd name="connsiteX2" fmla="*/ 0 w 651370"/>
                <a:gd name="connsiteY2" fmla="*/ 376080 h 752159"/>
                <a:gd name="connsiteX3" fmla="*/ 651371 w 651370"/>
                <a:gd name="connsiteY3" fmla="*/ 0 h 75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1370" h="752159">
                  <a:moveTo>
                    <a:pt x="651371" y="0"/>
                  </a:moveTo>
                  <a:lnTo>
                    <a:pt x="651371" y="752160"/>
                  </a:lnTo>
                  <a:lnTo>
                    <a:pt x="0" y="376080"/>
                  </a:lnTo>
                  <a:cubicBezTo>
                    <a:pt x="129973" y="151335"/>
                    <a:pt x="373071" y="0"/>
                    <a:pt x="651371" y="0"/>
                  </a:cubicBezTo>
                  <a:close/>
                </a:path>
              </a:pathLst>
            </a:custGeom>
            <a:solidFill>
              <a:srgbClr val="E98960"/>
            </a:solidFill>
            <a:ln w="1499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D05688A3-F9C2-4B88-A508-D901529A9754}"/>
                </a:ext>
              </a:extLst>
            </p:cNvPr>
            <p:cNvSpPr/>
            <p:nvPr/>
          </p:nvSpPr>
          <p:spPr>
            <a:xfrm>
              <a:off x="355314" y="4568254"/>
              <a:ext cx="752159" cy="754265"/>
            </a:xfrm>
            <a:custGeom>
              <a:avLst/>
              <a:gdLst>
                <a:gd name="connsiteX0" fmla="*/ 752160 w 752159"/>
                <a:gd name="connsiteY0" fmla="*/ 376080 h 754265"/>
                <a:gd name="connsiteX1" fmla="*/ 752160 w 752159"/>
                <a:gd name="connsiteY1" fmla="*/ 378788 h 754265"/>
                <a:gd name="connsiteX2" fmla="*/ 101993 w 752159"/>
                <a:gd name="connsiteY2" fmla="*/ 754266 h 754265"/>
                <a:gd name="connsiteX3" fmla="*/ 0 w 752159"/>
                <a:gd name="connsiteY3" fmla="*/ 376080 h 754265"/>
                <a:gd name="connsiteX4" fmla="*/ 100789 w 752159"/>
                <a:gd name="connsiteY4" fmla="*/ 0 h 754265"/>
                <a:gd name="connsiteX5" fmla="*/ 752160 w 752159"/>
                <a:gd name="connsiteY5" fmla="*/ 376080 h 75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159" h="754265">
                  <a:moveTo>
                    <a:pt x="752160" y="376080"/>
                  </a:moveTo>
                  <a:lnTo>
                    <a:pt x="752160" y="378788"/>
                  </a:lnTo>
                  <a:lnTo>
                    <a:pt x="101993" y="754266"/>
                  </a:lnTo>
                  <a:cubicBezTo>
                    <a:pt x="37157" y="643247"/>
                    <a:pt x="0" y="514026"/>
                    <a:pt x="0" y="376080"/>
                  </a:cubicBezTo>
                  <a:cubicBezTo>
                    <a:pt x="0" y="238134"/>
                    <a:pt x="36705" y="110567"/>
                    <a:pt x="100789" y="0"/>
                  </a:cubicBezTo>
                  <a:lnTo>
                    <a:pt x="752160" y="376080"/>
                  </a:lnTo>
                  <a:close/>
                </a:path>
              </a:pathLst>
            </a:custGeom>
            <a:noFill/>
            <a:ln w="1499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B2F9543-BB1A-4520-B1B3-F441B57C035C}"/>
                </a:ext>
              </a:extLst>
            </p:cNvPr>
            <p:cNvSpPr/>
            <p:nvPr/>
          </p:nvSpPr>
          <p:spPr>
            <a:xfrm>
              <a:off x="457307" y="4947042"/>
              <a:ext cx="650167" cy="749452"/>
            </a:xfrm>
            <a:custGeom>
              <a:avLst/>
              <a:gdLst>
                <a:gd name="connsiteX0" fmla="*/ 650167 w 650167"/>
                <a:gd name="connsiteY0" fmla="*/ 0 h 749452"/>
                <a:gd name="connsiteX1" fmla="*/ 650167 w 650167"/>
                <a:gd name="connsiteY1" fmla="*/ 749452 h 749452"/>
                <a:gd name="connsiteX2" fmla="*/ 0 w 650167"/>
                <a:gd name="connsiteY2" fmla="*/ 375478 h 749452"/>
                <a:gd name="connsiteX3" fmla="*/ 650167 w 650167"/>
                <a:gd name="connsiteY3" fmla="*/ 0 h 74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167" h="749452">
                  <a:moveTo>
                    <a:pt x="650167" y="0"/>
                  </a:moveTo>
                  <a:lnTo>
                    <a:pt x="650167" y="749452"/>
                  </a:lnTo>
                  <a:cubicBezTo>
                    <a:pt x="372620" y="749452"/>
                    <a:pt x="130274" y="599171"/>
                    <a:pt x="0" y="375478"/>
                  </a:cubicBezTo>
                  <a:lnTo>
                    <a:pt x="650167" y="0"/>
                  </a:lnTo>
                  <a:close/>
                </a:path>
              </a:pathLst>
            </a:custGeom>
            <a:noFill/>
            <a:ln w="1499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5146AC8B-EFE6-4DDA-A165-2A911A8455D5}"/>
                </a:ext>
              </a:extLst>
            </p:cNvPr>
            <p:cNvSpPr/>
            <p:nvPr/>
          </p:nvSpPr>
          <p:spPr>
            <a:xfrm>
              <a:off x="1107474" y="4945688"/>
              <a:ext cx="651520" cy="750806"/>
            </a:xfrm>
            <a:custGeom>
              <a:avLst/>
              <a:gdLst>
                <a:gd name="connsiteX0" fmla="*/ 651521 w 651520"/>
                <a:gd name="connsiteY0" fmla="*/ 374877 h 750806"/>
                <a:gd name="connsiteX1" fmla="*/ 0 w 651520"/>
                <a:gd name="connsiteY1" fmla="*/ 750806 h 750806"/>
                <a:gd name="connsiteX2" fmla="*/ 0 w 651520"/>
                <a:gd name="connsiteY2" fmla="*/ 1354 h 750806"/>
                <a:gd name="connsiteX3" fmla="*/ 2407 w 651520"/>
                <a:gd name="connsiteY3" fmla="*/ 0 h 750806"/>
                <a:gd name="connsiteX4" fmla="*/ 651521 w 651520"/>
                <a:gd name="connsiteY4" fmla="*/ 374877 h 75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1520" h="750806">
                  <a:moveTo>
                    <a:pt x="651521" y="374877"/>
                  </a:moveTo>
                  <a:cubicBezTo>
                    <a:pt x="521397" y="599622"/>
                    <a:pt x="278450" y="750806"/>
                    <a:pt x="0" y="750806"/>
                  </a:cubicBezTo>
                  <a:lnTo>
                    <a:pt x="0" y="1354"/>
                  </a:lnTo>
                  <a:lnTo>
                    <a:pt x="2407" y="0"/>
                  </a:lnTo>
                  <a:lnTo>
                    <a:pt x="651521" y="374877"/>
                  </a:lnTo>
                  <a:close/>
                </a:path>
              </a:pathLst>
            </a:custGeom>
            <a:noFill/>
            <a:ln w="1499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77A1FC23-C260-4000-BA20-53A3E7949AEC}"/>
                </a:ext>
              </a:extLst>
            </p:cNvPr>
            <p:cNvSpPr/>
            <p:nvPr/>
          </p:nvSpPr>
          <p:spPr>
            <a:xfrm>
              <a:off x="1107474" y="4568254"/>
              <a:ext cx="752159" cy="752310"/>
            </a:xfrm>
            <a:custGeom>
              <a:avLst/>
              <a:gdLst>
                <a:gd name="connsiteX0" fmla="*/ 752160 w 752159"/>
                <a:gd name="connsiteY0" fmla="*/ 376080 h 752310"/>
                <a:gd name="connsiteX1" fmla="*/ 651521 w 752159"/>
                <a:gd name="connsiteY1" fmla="*/ 752310 h 752310"/>
                <a:gd name="connsiteX2" fmla="*/ 2407 w 752159"/>
                <a:gd name="connsiteY2" fmla="*/ 377434 h 752310"/>
                <a:gd name="connsiteX3" fmla="*/ 0 w 752159"/>
                <a:gd name="connsiteY3" fmla="*/ 376080 h 752310"/>
                <a:gd name="connsiteX4" fmla="*/ 651521 w 752159"/>
                <a:gd name="connsiteY4" fmla="*/ 0 h 752310"/>
                <a:gd name="connsiteX5" fmla="*/ 752160 w 752159"/>
                <a:gd name="connsiteY5" fmla="*/ 376080 h 75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159" h="752310">
                  <a:moveTo>
                    <a:pt x="752160" y="376080"/>
                  </a:moveTo>
                  <a:cubicBezTo>
                    <a:pt x="752160" y="513124"/>
                    <a:pt x="715454" y="641592"/>
                    <a:pt x="651521" y="752310"/>
                  </a:cubicBezTo>
                  <a:lnTo>
                    <a:pt x="2407" y="377434"/>
                  </a:lnTo>
                  <a:lnTo>
                    <a:pt x="0" y="376080"/>
                  </a:lnTo>
                  <a:lnTo>
                    <a:pt x="651521" y="0"/>
                  </a:lnTo>
                  <a:cubicBezTo>
                    <a:pt x="715454" y="110567"/>
                    <a:pt x="752160" y="239036"/>
                    <a:pt x="752160" y="376080"/>
                  </a:cubicBezTo>
                  <a:close/>
                </a:path>
              </a:pathLst>
            </a:custGeom>
            <a:noFill/>
            <a:ln w="1499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092BB1B-C31C-4FAD-8C8B-F3B0CF841411}"/>
                </a:ext>
              </a:extLst>
            </p:cNvPr>
            <p:cNvSpPr/>
            <p:nvPr/>
          </p:nvSpPr>
          <p:spPr>
            <a:xfrm>
              <a:off x="1107474" y="4944334"/>
              <a:ext cx="2406" cy="2707"/>
            </a:xfrm>
            <a:custGeom>
              <a:avLst/>
              <a:gdLst>
                <a:gd name="connsiteX0" fmla="*/ 0 w 2406"/>
                <a:gd name="connsiteY0" fmla="*/ 0 h 2707"/>
                <a:gd name="connsiteX1" fmla="*/ 2407 w 2406"/>
                <a:gd name="connsiteY1" fmla="*/ 1354 h 2707"/>
                <a:gd name="connsiteX2" fmla="*/ 0 w 2406"/>
                <a:gd name="connsiteY2" fmla="*/ 2708 h 2707"/>
                <a:gd name="connsiteX3" fmla="*/ 0 w 2406"/>
                <a:gd name="connsiteY3" fmla="*/ 0 h 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" h="2707">
                  <a:moveTo>
                    <a:pt x="0" y="0"/>
                  </a:moveTo>
                  <a:lnTo>
                    <a:pt x="2407" y="1354"/>
                  </a:lnTo>
                  <a:lnTo>
                    <a:pt x="0" y="270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499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AB4FA56A-1D5F-443D-A2DA-9A8869FF550D}"/>
                </a:ext>
              </a:extLst>
            </p:cNvPr>
            <p:cNvSpPr/>
            <p:nvPr/>
          </p:nvSpPr>
          <p:spPr>
            <a:xfrm>
              <a:off x="1107474" y="4192174"/>
              <a:ext cx="651520" cy="752159"/>
            </a:xfrm>
            <a:custGeom>
              <a:avLst/>
              <a:gdLst>
                <a:gd name="connsiteX0" fmla="*/ 651521 w 651520"/>
                <a:gd name="connsiteY0" fmla="*/ 376080 h 752159"/>
                <a:gd name="connsiteX1" fmla="*/ 0 w 651520"/>
                <a:gd name="connsiteY1" fmla="*/ 752160 h 752159"/>
                <a:gd name="connsiteX2" fmla="*/ 0 w 651520"/>
                <a:gd name="connsiteY2" fmla="*/ 0 h 752159"/>
                <a:gd name="connsiteX3" fmla="*/ 651521 w 651520"/>
                <a:gd name="connsiteY3" fmla="*/ 376080 h 75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1520" h="752159">
                  <a:moveTo>
                    <a:pt x="651521" y="376080"/>
                  </a:moveTo>
                  <a:lnTo>
                    <a:pt x="0" y="752160"/>
                  </a:lnTo>
                  <a:lnTo>
                    <a:pt x="0" y="0"/>
                  </a:lnTo>
                  <a:cubicBezTo>
                    <a:pt x="278450" y="0"/>
                    <a:pt x="521548" y="151335"/>
                    <a:pt x="651521" y="376080"/>
                  </a:cubicBezTo>
                  <a:close/>
                </a:path>
              </a:pathLst>
            </a:custGeom>
            <a:noFill/>
            <a:ln w="1499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51045692-D3C3-457E-82F5-FDCC9F7F6AFC}"/>
                </a:ext>
              </a:extLst>
            </p:cNvPr>
            <p:cNvSpPr/>
            <p:nvPr/>
          </p:nvSpPr>
          <p:spPr>
            <a:xfrm>
              <a:off x="1109881" y="4944334"/>
              <a:ext cx="2406" cy="1353"/>
            </a:xfrm>
            <a:custGeom>
              <a:avLst/>
              <a:gdLst>
                <a:gd name="connsiteX0" fmla="*/ 2407 w 2406"/>
                <a:gd name="connsiteY0" fmla="*/ 0 h 1353"/>
                <a:gd name="connsiteX1" fmla="*/ 0 w 2406"/>
                <a:gd name="connsiteY1" fmla="*/ 1354 h 1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06" h="1353">
                  <a:moveTo>
                    <a:pt x="2407" y="0"/>
                  </a:moveTo>
                  <a:lnTo>
                    <a:pt x="0" y="1354"/>
                  </a:lnTo>
                </a:path>
              </a:pathLst>
            </a:custGeom>
            <a:ln w="14995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BAF3D92C-B01F-433D-9DAC-B37D2BA8D7F4}"/>
              </a:ext>
            </a:extLst>
          </p:cNvPr>
          <p:cNvGrpSpPr/>
          <p:nvPr/>
        </p:nvGrpSpPr>
        <p:grpSpPr>
          <a:xfrm>
            <a:off x="5363625" y="3896422"/>
            <a:ext cx="1527525" cy="2423147"/>
            <a:chOff x="5238060" y="3896422"/>
            <a:chExt cx="1527525" cy="2423147"/>
          </a:xfrm>
        </p:grpSpPr>
        <p:sp>
          <p:nvSpPr>
            <p:cNvPr id="48" name="ZoneTexte 38">
              <a:extLst>
                <a:ext uri="{FF2B5EF4-FFF2-40B4-BE49-F238E27FC236}">
                  <a16:creationId xmlns:a16="http://schemas.microsoft.com/office/drawing/2014/main" id="{BB3BBB15-9249-7C0C-5F86-4CA49F60E99A}"/>
                </a:ext>
              </a:extLst>
            </p:cNvPr>
            <p:cNvSpPr txBox="1"/>
            <p:nvPr/>
          </p:nvSpPr>
          <p:spPr>
            <a:xfrm>
              <a:off x="5337725" y="5688998"/>
              <a:ext cx="1328194" cy="63057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lang="fr-FR" sz="4000" b="1" dirty="0">
                  <a:solidFill>
                    <a:srgbClr val="002060"/>
                  </a:solidFill>
                </a:rPr>
                <a:t>B</a:t>
              </a: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CA80405-0DE3-45FE-842F-FBBE5526DEDC}"/>
                </a:ext>
              </a:extLst>
            </p:cNvPr>
            <p:cNvSpPr/>
            <p:nvPr/>
          </p:nvSpPr>
          <p:spPr>
            <a:xfrm>
              <a:off x="5404713" y="3896422"/>
              <a:ext cx="597109" cy="763762"/>
            </a:xfrm>
            <a:custGeom>
              <a:avLst/>
              <a:gdLst>
                <a:gd name="connsiteX0" fmla="*/ 597109 w 597109"/>
                <a:gd name="connsiteY0" fmla="*/ 0 h 763762"/>
                <a:gd name="connsiteX1" fmla="*/ 597109 w 597109"/>
                <a:gd name="connsiteY1" fmla="*/ 763762 h 763762"/>
                <a:gd name="connsiteX2" fmla="*/ 0 w 597109"/>
                <a:gd name="connsiteY2" fmla="*/ 287633 h 763762"/>
                <a:gd name="connsiteX3" fmla="*/ 597109 w 597109"/>
                <a:gd name="connsiteY3" fmla="*/ 0 h 763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7109" h="763762">
                  <a:moveTo>
                    <a:pt x="597109" y="0"/>
                  </a:moveTo>
                  <a:lnTo>
                    <a:pt x="597109" y="763762"/>
                  </a:lnTo>
                  <a:lnTo>
                    <a:pt x="0" y="287633"/>
                  </a:lnTo>
                  <a:cubicBezTo>
                    <a:pt x="139921" y="112273"/>
                    <a:pt x="355455" y="0"/>
                    <a:pt x="597109" y="0"/>
                  </a:cubicBezTo>
                  <a:close/>
                </a:path>
              </a:pathLst>
            </a:custGeom>
            <a:solidFill>
              <a:srgbClr val="E98960"/>
            </a:solidFill>
            <a:ln w="1518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FF4FF5B6-2C9A-40CA-BBC4-06B2652BC143}"/>
                </a:ext>
              </a:extLst>
            </p:cNvPr>
            <p:cNvSpPr/>
            <p:nvPr/>
          </p:nvSpPr>
          <p:spPr>
            <a:xfrm>
              <a:off x="5238060" y="4184055"/>
              <a:ext cx="763762" cy="646142"/>
            </a:xfrm>
            <a:custGeom>
              <a:avLst/>
              <a:gdLst>
                <a:gd name="connsiteX0" fmla="*/ 763762 w 763762"/>
                <a:gd name="connsiteY0" fmla="*/ 476129 h 646142"/>
                <a:gd name="connsiteX1" fmla="*/ 19094 w 763762"/>
                <a:gd name="connsiteY1" fmla="*/ 646143 h 646142"/>
                <a:gd name="connsiteX2" fmla="*/ 0 w 763762"/>
                <a:gd name="connsiteY2" fmla="*/ 476129 h 646142"/>
                <a:gd name="connsiteX3" fmla="*/ 166653 w 763762"/>
                <a:gd name="connsiteY3" fmla="*/ 0 h 646142"/>
                <a:gd name="connsiteX4" fmla="*/ 763762 w 763762"/>
                <a:gd name="connsiteY4" fmla="*/ 476129 h 646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762" h="646142">
                  <a:moveTo>
                    <a:pt x="763762" y="476129"/>
                  </a:moveTo>
                  <a:lnTo>
                    <a:pt x="19094" y="646143"/>
                  </a:lnTo>
                  <a:cubicBezTo>
                    <a:pt x="6568" y="591458"/>
                    <a:pt x="0" y="534481"/>
                    <a:pt x="0" y="476129"/>
                  </a:cubicBezTo>
                  <a:cubicBezTo>
                    <a:pt x="0" y="296034"/>
                    <a:pt x="62323" y="130451"/>
                    <a:pt x="166653" y="0"/>
                  </a:cubicBezTo>
                  <a:lnTo>
                    <a:pt x="763762" y="476129"/>
                  </a:lnTo>
                  <a:close/>
                </a:path>
              </a:pathLst>
            </a:custGeom>
            <a:noFill/>
            <a:ln w="1518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194211B-11C0-482B-A9CE-3AA4C629070D}"/>
                </a:ext>
              </a:extLst>
            </p:cNvPr>
            <p:cNvSpPr/>
            <p:nvPr/>
          </p:nvSpPr>
          <p:spPr>
            <a:xfrm>
              <a:off x="5257154" y="4660185"/>
              <a:ext cx="744668" cy="688302"/>
            </a:xfrm>
            <a:custGeom>
              <a:avLst/>
              <a:gdLst>
                <a:gd name="connsiteX0" fmla="*/ 744668 w 744668"/>
                <a:gd name="connsiteY0" fmla="*/ 0 h 688302"/>
                <a:gd name="connsiteX1" fmla="*/ 413195 w 744668"/>
                <a:gd name="connsiteY1" fmla="*/ 688303 h 688302"/>
                <a:gd name="connsiteX2" fmla="*/ 0 w 744668"/>
                <a:gd name="connsiteY2" fmla="*/ 170014 h 688302"/>
                <a:gd name="connsiteX3" fmla="*/ 744668 w 744668"/>
                <a:gd name="connsiteY3" fmla="*/ 0 h 68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4668" h="688302">
                  <a:moveTo>
                    <a:pt x="744668" y="0"/>
                  </a:moveTo>
                  <a:lnTo>
                    <a:pt x="413195" y="688303"/>
                  </a:lnTo>
                  <a:cubicBezTo>
                    <a:pt x="206827" y="588708"/>
                    <a:pt x="51936" y="398837"/>
                    <a:pt x="0" y="170014"/>
                  </a:cubicBezTo>
                  <a:lnTo>
                    <a:pt x="744668" y="0"/>
                  </a:lnTo>
                  <a:close/>
                </a:path>
              </a:pathLst>
            </a:custGeom>
            <a:noFill/>
            <a:ln w="1518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B82F6241-F9B4-4E5A-AFC0-63CFB10FBEFF}"/>
                </a:ext>
              </a:extLst>
            </p:cNvPr>
            <p:cNvSpPr/>
            <p:nvPr/>
          </p:nvSpPr>
          <p:spPr>
            <a:xfrm>
              <a:off x="5670350" y="4660185"/>
              <a:ext cx="662945" cy="763762"/>
            </a:xfrm>
            <a:custGeom>
              <a:avLst/>
              <a:gdLst>
                <a:gd name="connsiteX0" fmla="*/ 662946 w 662945"/>
                <a:gd name="connsiteY0" fmla="*/ 688303 h 763762"/>
                <a:gd name="connsiteX1" fmla="*/ 331473 w 662945"/>
                <a:gd name="connsiteY1" fmla="*/ 763762 h 763762"/>
                <a:gd name="connsiteX2" fmla="*/ 0 w 662945"/>
                <a:gd name="connsiteY2" fmla="*/ 688303 h 763762"/>
                <a:gd name="connsiteX3" fmla="*/ 331473 w 662945"/>
                <a:gd name="connsiteY3" fmla="*/ 0 h 763762"/>
                <a:gd name="connsiteX4" fmla="*/ 662946 w 662945"/>
                <a:gd name="connsiteY4" fmla="*/ 688303 h 763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2945" h="763762">
                  <a:moveTo>
                    <a:pt x="662946" y="688303"/>
                  </a:moveTo>
                  <a:cubicBezTo>
                    <a:pt x="562740" y="736572"/>
                    <a:pt x="450314" y="763762"/>
                    <a:pt x="331473" y="763762"/>
                  </a:cubicBezTo>
                  <a:cubicBezTo>
                    <a:pt x="212631" y="763762"/>
                    <a:pt x="100206" y="736572"/>
                    <a:pt x="0" y="688303"/>
                  </a:cubicBezTo>
                  <a:lnTo>
                    <a:pt x="331473" y="0"/>
                  </a:lnTo>
                  <a:lnTo>
                    <a:pt x="662946" y="688303"/>
                  </a:lnTo>
                  <a:close/>
                </a:path>
              </a:pathLst>
            </a:custGeom>
            <a:noFill/>
            <a:ln w="1518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F6B81210-20D3-4CD9-A1D7-01C8535D4082}"/>
                </a:ext>
              </a:extLst>
            </p:cNvPr>
            <p:cNvSpPr/>
            <p:nvPr/>
          </p:nvSpPr>
          <p:spPr>
            <a:xfrm>
              <a:off x="6001823" y="4660185"/>
              <a:ext cx="744821" cy="688302"/>
            </a:xfrm>
            <a:custGeom>
              <a:avLst/>
              <a:gdLst>
                <a:gd name="connsiteX0" fmla="*/ 744821 w 744821"/>
                <a:gd name="connsiteY0" fmla="*/ 170014 h 688302"/>
                <a:gd name="connsiteX1" fmla="*/ 331473 w 744821"/>
                <a:gd name="connsiteY1" fmla="*/ 688303 h 688302"/>
                <a:gd name="connsiteX2" fmla="*/ 0 w 744821"/>
                <a:gd name="connsiteY2" fmla="*/ 0 h 688302"/>
                <a:gd name="connsiteX3" fmla="*/ 744821 w 744821"/>
                <a:gd name="connsiteY3" fmla="*/ 170014 h 68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4821" h="688302">
                  <a:moveTo>
                    <a:pt x="744821" y="170014"/>
                  </a:moveTo>
                  <a:cubicBezTo>
                    <a:pt x="692732" y="398837"/>
                    <a:pt x="537994" y="588708"/>
                    <a:pt x="331473" y="688303"/>
                  </a:cubicBezTo>
                  <a:lnTo>
                    <a:pt x="0" y="0"/>
                  </a:lnTo>
                  <a:lnTo>
                    <a:pt x="744821" y="170014"/>
                  </a:lnTo>
                  <a:close/>
                </a:path>
              </a:pathLst>
            </a:custGeom>
            <a:noFill/>
            <a:ln w="1518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2DD5DEF-1198-4BE4-8C72-1B7E09ACC4D2}"/>
                </a:ext>
              </a:extLst>
            </p:cNvPr>
            <p:cNvSpPr/>
            <p:nvPr/>
          </p:nvSpPr>
          <p:spPr>
            <a:xfrm>
              <a:off x="6001823" y="4183902"/>
              <a:ext cx="763762" cy="646295"/>
            </a:xfrm>
            <a:custGeom>
              <a:avLst/>
              <a:gdLst>
                <a:gd name="connsiteX0" fmla="*/ 763762 w 763762"/>
                <a:gd name="connsiteY0" fmla="*/ 476282 h 646295"/>
                <a:gd name="connsiteX1" fmla="*/ 744821 w 763762"/>
                <a:gd name="connsiteY1" fmla="*/ 646296 h 646295"/>
                <a:gd name="connsiteX2" fmla="*/ 0 w 763762"/>
                <a:gd name="connsiteY2" fmla="*/ 476282 h 646295"/>
                <a:gd name="connsiteX3" fmla="*/ 597109 w 763762"/>
                <a:gd name="connsiteY3" fmla="*/ 0 h 646295"/>
                <a:gd name="connsiteX4" fmla="*/ 763762 w 763762"/>
                <a:gd name="connsiteY4" fmla="*/ 476282 h 64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762" h="646295">
                  <a:moveTo>
                    <a:pt x="763762" y="476282"/>
                  </a:moveTo>
                  <a:cubicBezTo>
                    <a:pt x="763762" y="534634"/>
                    <a:pt x="757194" y="591610"/>
                    <a:pt x="744821" y="646296"/>
                  </a:cubicBezTo>
                  <a:lnTo>
                    <a:pt x="0" y="476282"/>
                  </a:lnTo>
                  <a:lnTo>
                    <a:pt x="597109" y="0"/>
                  </a:lnTo>
                  <a:cubicBezTo>
                    <a:pt x="701439" y="130603"/>
                    <a:pt x="763762" y="296187"/>
                    <a:pt x="763762" y="476282"/>
                  </a:cubicBezTo>
                  <a:close/>
                </a:path>
              </a:pathLst>
            </a:custGeom>
            <a:noFill/>
            <a:ln w="1518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656D9B76-00CD-440D-8F75-29C7748F8D68}"/>
                </a:ext>
              </a:extLst>
            </p:cNvPr>
            <p:cNvSpPr/>
            <p:nvPr/>
          </p:nvSpPr>
          <p:spPr>
            <a:xfrm>
              <a:off x="6001823" y="3896422"/>
              <a:ext cx="597109" cy="763762"/>
            </a:xfrm>
            <a:custGeom>
              <a:avLst/>
              <a:gdLst>
                <a:gd name="connsiteX0" fmla="*/ 597109 w 597109"/>
                <a:gd name="connsiteY0" fmla="*/ 287480 h 763762"/>
                <a:gd name="connsiteX1" fmla="*/ 0 w 597109"/>
                <a:gd name="connsiteY1" fmla="*/ 763762 h 763762"/>
                <a:gd name="connsiteX2" fmla="*/ 0 w 597109"/>
                <a:gd name="connsiteY2" fmla="*/ 0 h 763762"/>
                <a:gd name="connsiteX3" fmla="*/ 597109 w 597109"/>
                <a:gd name="connsiteY3" fmla="*/ 287480 h 763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7109" h="763762">
                  <a:moveTo>
                    <a:pt x="597109" y="287480"/>
                  </a:moveTo>
                  <a:lnTo>
                    <a:pt x="0" y="763762"/>
                  </a:lnTo>
                  <a:lnTo>
                    <a:pt x="0" y="0"/>
                  </a:lnTo>
                  <a:cubicBezTo>
                    <a:pt x="241807" y="0"/>
                    <a:pt x="457188" y="112273"/>
                    <a:pt x="597109" y="287480"/>
                  </a:cubicBezTo>
                  <a:close/>
                </a:path>
              </a:pathLst>
            </a:custGeom>
            <a:noFill/>
            <a:ln w="15183" cap="flat">
              <a:solidFill>
                <a:srgbClr val="231F2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9434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1" grpId="0"/>
      <p:bldP spid="62" grpId="0"/>
      <p:bldP spid="63" grpId="0"/>
      <p:bldP spid="64" grpId="0"/>
      <p:bldP spid="6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9398</TotalTime>
  <Words>1148</Words>
  <Application>Microsoft Office PowerPoint</Application>
  <PresentationFormat>Widescreen</PresentationFormat>
  <Paragraphs>254</Paragraphs>
  <Slides>40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1191</cp:revision>
  <cp:lastPrinted>2024-10-05T19:15:58Z</cp:lastPrinted>
  <dcterms:created xsi:type="dcterms:W3CDTF">2024-05-28T10:13:44Z</dcterms:created>
  <dcterms:modified xsi:type="dcterms:W3CDTF">2025-09-21T16:55:33Z</dcterms:modified>
</cp:coreProperties>
</file>