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  <p:sldMasterId id="2147483780" r:id="rId4"/>
  </p:sldMasterIdLst>
  <p:notesMasterIdLst>
    <p:notesMasterId r:id="rId10"/>
  </p:notesMasterIdLst>
  <p:handoutMasterIdLst>
    <p:handoutMasterId r:id="rId11"/>
  </p:handoutMasterIdLst>
  <p:sldIdLst>
    <p:sldId id="2134807646" r:id="rId5"/>
    <p:sldId id="2147483553" r:id="rId6"/>
    <p:sldId id="2134806554" r:id="rId7"/>
    <p:sldId id="2147483559" r:id="rId8"/>
    <p:sldId id="213480658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34807646"/>
            <p14:sldId id="2147483553"/>
          </p14:sldIdLst>
        </p14:section>
        <p14:section name="Test de fin de domaine" id="{8F7889F9-27DA-4421-B305-A18399C6F4CE}">
          <p14:sldIdLst>
            <p14:sldId id="2134806554"/>
            <p14:sldId id="2147483559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ADE4"/>
    <a:srgbClr val="DC94DE"/>
    <a:srgbClr val="EB926C"/>
    <a:srgbClr val="FCD3A2"/>
    <a:srgbClr val="1D6FA9"/>
    <a:srgbClr val="FF6565"/>
    <a:srgbClr val="B27096"/>
    <a:srgbClr val="FDDF43"/>
    <a:srgbClr val="AB20B6"/>
    <a:srgbClr val="76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87" autoAdjust="0"/>
    <p:restoredTop sz="94690" autoAdjust="0"/>
  </p:normalViewPr>
  <p:slideViewPr>
    <p:cSldViewPr snapToGrid="0">
      <p:cViewPr varScale="1">
        <p:scale>
          <a:sx n="40" d="100"/>
          <a:sy n="40" d="100"/>
        </p:scale>
        <p:origin x="48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7634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1833"/>
            <a:ext cx="9144000" cy="238760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568"/>
            <a:ext cx="9144000" cy="165523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1029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82738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0267"/>
            <a:ext cx="10515600" cy="285326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8934"/>
            <a:ext cx="10515600" cy="1500717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20346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76527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6185"/>
            <a:ext cx="10515600" cy="132503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0634"/>
            <a:ext cx="5158316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6133"/>
            <a:ext cx="5158316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0634"/>
            <a:ext cx="5183717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6133"/>
            <a:ext cx="5183717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869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2845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3716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04732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0758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71957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6185"/>
            <a:ext cx="2628900" cy="5810249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6185"/>
            <a:ext cx="7683500" cy="581024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6594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29922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  <p:sldLayoutId id="2147483777" r:id="rId17"/>
    <p:sldLayoutId id="21474837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3665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304312" y="3710465"/>
            <a:ext cx="5990003" cy="696796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Parcours</a:t>
            </a:r>
          </a:p>
        </p:txBody>
      </p:sp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304312" y="5304657"/>
            <a:ext cx="5990003" cy="696796"/>
          </a:xfrm>
          <a:prstGeom prst="rect">
            <a:avLst/>
          </a:prstGeom>
          <a:solidFill>
            <a:srgbClr val="54AFE9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 08 </a:t>
            </a: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846698" y="3811586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>
            <a:off x="1846710" y="5423309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223;p26">
            <a:extLst>
              <a:ext uri="{FF2B5EF4-FFF2-40B4-BE49-F238E27FC236}">
                <a16:creationId xmlns:a16="http://schemas.microsoft.com/office/drawing/2014/main" id="{385193E7-D31A-7AEA-E5AC-38519D2D228A}"/>
              </a:ext>
            </a:extLst>
          </p:cNvPr>
          <p:cNvSpPr/>
          <p:nvPr/>
        </p:nvSpPr>
        <p:spPr>
          <a:xfrm>
            <a:off x="304312" y="4531839"/>
            <a:ext cx="5990003" cy="6967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Domaine </a:t>
            </a:r>
          </a:p>
        </p:txBody>
      </p:sp>
      <p:sp>
        <p:nvSpPr>
          <p:cNvPr id="25" name="Google Shape;735;p98">
            <a:extLst>
              <a:ext uri="{FF2B5EF4-FFF2-40B4-BE49-F238E27FC236}">
                <a16:creationId xmlns:a16="http://schemas.microsoft.com/office/drawing/2014/main" id="{44BDC77F-AD67-2B29-88E6-15630B2F8F94}"/>
              </a:ext>
            </a:extLst>
          </p:cNvPr>
          <p:cNvSpPr/>
          <p:nvPr/>
        </p:nvSpPr>
        <p:spPr>
          <a:xfrm>
            <a:off x="1856995" y="4604250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8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96656D0C-ECB6-0A90-69AA-A3C5D97E67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291" y="3669322"/>
            <a:ext cx="4939709" cy="2534173"/>
          </a:xfrm>
          <a:prstGeom prst="rect">
            <a:avLst/>
          </a:prstGeom>
        </p:spPr>
      </p:pic>
      <p:sp>
        <p:nvSpPr>
          <p:cNvPr id="17" name="Google Shape;223;p26">
            <a:extLst>
              <a:ext uri="{FF2B5EF4-FFF2-40B4-BE49-F238E27FC236}">
                <a16:creationId xmlns:a16="http://schemas.microsoft.com/office/drawing/2014/main" id="{AD19DCE4-5143-B078-8898-4479268B4435}"/>
              </a:ext>
            </a:extLst>
          </p:cNvPr>
          <p:cNvSpPr/>
          <p:nvPr/>
        </p:nvSpPr>
        <p:spPr>
          <a:xfrm>
            <a:off x="1937552" y="3770861"/>
            <a:ext cx="4286785" cy="576000"/>
          </a:xfrm>
          <a:prstGeom prst="rect">
            <a:avLst/>
          </a:prstGeom>
          <a:solidFill>
            <a:srgbClr val="336FB6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MA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endParaRPr lang="fr-FR" sz="2667" b="1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" name="Google Shape;223;p26">
            <a:extLst>
              <a:ext uri="{FF2B5EF4-FFF2-40B4-BE49-F238E27FC236}">
                <a16:creationId xmlns:a16="http://schemas.microsoft.com/office/drawing/2014/main" id="{C7B67333-344B-E87F-5F52-3D69D2C5DA01}"/>
              </a:ext>
            </a:extLst>
          </p:cNvPr>
          <p:cNvSpPr/>
          <p:nvPr/>
        </p:nvSpPr>
        <p:spPr>
          <a:xfrm>
            <a:off x="1937552" y="4592236"/>
            <a:ext cx="4286785" cy="576000"/>
          </a:xfrm>
          <a:prstGeom prst="rect">
            <a:avLst/>
          </a:prstGeom>
          <a:solidFill>
            <a:srgbClr val="BDD7EE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Entiers</a:t>
            </a:r>
          </a:p>
        </p:txBody>
      </p:sp>
      <p:sp>
        <p:nvSpPr>
          <p:cNvPr id="19" name="Google Shape;223;p26">
            <a:extLst>
              <a:ext uri="{FF2B5EF4-FFF2-40B4-BE49-F238E27FC236}">
                <a16:creationId xmlns:a16="http://schemas.microsoft.com/office/drawing/2014/main" id="{264FAA57-6EF3-0E4C-0BA8-402533F5DEA2}"/>
              </a:ext>
            </a:extLst>
          </p:cNvPr>
          <p:cNvSpPr/>
          <p:nvPr/>
        </p:nvSpPr>
        <p:spPr>
          <a:xfrm>
            <a:off x="1937552" y="5365053"/>
            <a:ext cx="4286785" cy="576000"/>
          </a:xfrm>
          <a:prstGeom prst="rect">
            <a:avLst/>
          </a:prstGeom>
          <a:solidFill>
            <a:srgbClr val="54AFE9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Test de fin de domaine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62355552-FBE5-4AF4-908D-DE25BC938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0201" y="3387581"/>
            <a:ext cx="24628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fr-FR" altLang="fr-FR" sz="2400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fr-FR" altLang="fr-FR" sz="2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85;p29">
            <a:extLst>
              <a:ext uri="{FF2B5EF4-FFF2-40B4-BE49-F238E27FC236}">
                <a16:creationId xmlns:a16="http://schemas.microsoft.com/office/drawing/2014/main" id="{D92B3F8C-2C76-2096-3622-6EEB729C5CE8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C38BCD56-5607-F310-9F87-F210A5C366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288;p29">
            <a:extLst>
              <a:ext uri="{FF2B5EF4-FFF2-40B4-BE49-F238E27FC236}">
                <a16:creationId xmlns:a16="http://schemas.microsoft.com/office/drawing/2014/main" id="{81C636D1-2C67-6D5A-1F92-1BAE9BD0884E}"/>
              </a:ext>
            </a:extLst>
          </p:cNvPr>
          <p:cNvSpPr/>
          <p:nvPr/>
        </p:nvSpPr>
        <p:spPr>
          <a:xfrm>
            <a:off x="2697481" y="2238781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Consolidation</a:t>
            </a:r>
          </a:p>
        </p:txBody>
      </p:sp>
      <p:sp>
        <p:nvSpPr>
          <p:cNvPr id="6" name="Google Shape;289;p29">
            <a:extLst>
              <a:ext uri="{FF2B5EF4-FFF2-40B4-BE49-F238E27FC236}">
                <a16:creationId xmlns:a16="http://schemas.microsoft.com/office/drawing/2014/main" id="{176F1CBA-FE60-CF9C-ED08-2C956E301FE4}"/>
              </a:ext>
            </a:extLst>
          </p:cNvPr>
          <p:cNvSpPr/>
          <p:nvPr/>
        </p:nvSpPr>
        <p:spPr>
          <a:xfrm>
            <a:off x="578729" y="2238404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7</a:t>
            </a:r>
          </a:p>
        </p:txBody>
      </p:sp>
      <p:sp>
        <p:nvSpPr>
          <p:cNvPr id="7" name="Google Shape;287;p29">
            <a:extLst>
              <a:ext uri="{FF2B5EF4-FFF2-40B4-BE49-F238E27FC236}">
                <a16:creationId xmlns:a16="http://schemas.microsoft.com/office/drawing/2014/main" id="{484CFD64-0C7C-F0E5-9E31-F333E22E9257}"/>
              </a:ext>
            </a:extLst>
          </p:cNvPr>
          <p:cNvSpPr/>
          <p:nvPr/>
        </p:nvSpPr>
        <p:spPr>
          <a:xfrm>
            <a:off x="578729" y="1120213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6</a:t>
            </a:r>
          </a:p>
        </p:txBody>
      </p:sp>
      <p:sp>
        <p:nvSpPr>
          <p:cNvPr id="8" name="Google Shape;290;p29">
            <a:extLst>
              <a:ext uri="{FF2B5EF4-FFF2-40B4-BE49-F238E27FC236}">
                <a16:creationId xmlns:a16="http://schemas.microsoft.com/office/drawing/2014/main" id="{E038EBD3-438E-121A-94E1-445C09494ACF}"/>
              </a:ext>
            </a:extLst>
          </p:cNvPr>
          <p:cNvSpPr/>
          <p:nvPr/>
        </p:nvSpPr>
        <p:spPr>
          <a:xfrm>
            <a:off x="2697481" y="1120590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Division des entiers avec ou sans reste</a:t>
            </a:r>
          </a:p>
        </p:txBody>
      </p:sp>
      <p:sp>
        <p:nvSpPr>
          <p:cNvPr id="9" name="Google Shape;286;p29">
            <a:extLst>
              <a:ext uri="{FF2B5EF4-FFF2-40B4-BE49-F238E27FC236}">
                <a16:creationId xmlns:a16="http://schemas.microsoft.com/office/drawing/2014/main" id="{51DD734A-31BD-F2E6-185B-98890AC9FFE8}"/>
              </a:ext>
            </a:extLst>
          </p:cNvPr>
          <p:cNvSpPr/>
          <p:nvPr/>
        </p:nvSpPr>
        <p:spPr>
          <a:xfrm>
            <a:off x="2697481" y="4475163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Correction du test</a:t>
            </a:r>
          </a:p>
        </p:txBody>
      </p:sp>
      <p:sp>
        <p:nvSpPr>
          <p:cNvPr id="10" name="Google Shape;291;p29">
            <a:extLst>
              <a:ext uri="{FF2B5EF4-FFF2-40B4-BE49-F238E27FC236}">
                <a16:creationId xmlns:a16="http://schemas.microsoft.com/office/drawing/2014/main" id="{184EA37B-1E96-2029-2A37-AE83DF2C3E30}"/>
              </a:ext>
            </a:extLst>
          </p:cNvPr>
          <p:cNvSpPr/>
          <p:nvPr/>
        </p:nvSpPr>
        <p:spPr>
          <a:xfrm>
            <a:off x="578729" y="4474786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9</a:t>
            </a:r>
          </a:p>
        </p:txBody>
      </p:sp>
      <p:sp>
        <p:nvSpPr>
          <p:cNvPr id="12" name="Google Shape;292;p29">
            <a:extLst>
              <a:ext uri="{FF2B5EF4-FFF2-40B4-BE49-F238E27FC236}">
                <a16:creationId xmlns:a16="http://schemas.microsoft.com/office/drawing/2014/main" id="{C92BCA2A-3F11-3347-18E4-19EF9F70F9CB}"/>
              </a:ext>
            </a:extLst>
          </p:cNvPr>
          <p:cNvSpPr/>
          <p:nvPr/>
        </p:nvSpPr>
        <p:spPr>
          <a:xfrm>
            <a:off x="2697481" y="3356972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431795" indent="-228594" algn="ctr">
              <a:buClr>
                <a:schemeClr val="bg1"/>
              </a:buClr>
              <a:buSzPts val="1200"/>
              <a:buFont typeface="Arial" panose="020B0604020202020204" pitchFamily="34" charset="0"/>
              <a:buChar char="•"/>
            </a:pPr>
            <a:r>
              <a:rPr lang="fr-FR" sz="2400" b="1" kern="0" dirty="0">
                <a:solidFill>
                  <a:srgbClr val="000000"/>
                </a:solidFill>
                <a:latin typeface="Calibri"/>
                <a:cs typeface="Calibri"/>
              </a:rPr>
              <a:t>Test de fin de domaine</a:t>
            </a:r>
          </a:p>
        </p:txBody>
      </p:sp>
      <p:sp>
        <p:nvSpPr>
          <p:cNvPr id="14" name="Google Shape;293;p29">
            <a:extLst>
              <a:ext uri="{FF2B5EF4-FFF2-40B4-BE49-F238E27FC236}">
                <a16:creationId xmlns:a16="http://schemas.microsoft.com/office/drawing/2014/main" id="{CAA01D97-3BAF-9427-43F0-EFF31AFABE46}"/>
              </a:ext>
            </a:extLst>
          </p:cNvPr>
          <p:cNvSpPr/>
          <p:nvPr/>
        </p:nvSpPr>
        <p:spPr>
          <a:xfrm>
            <a:off x="578729" y="3356595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rgbClr val="000000"/>
                </a:solidFill>
                <a:latin typeface="Calibri"/>
                <a:cs typeface="Calibri"/>
              </a:rPr>
              <a:t>Séance 8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175D5712-93A0-745C-4B56-1899D5375C0D}"/>
              </a:ext>
            </a:extLst>
          </p:cNvPr>
          <p:cNvSpPr/>
          <p:nvPr/>
        </p:nvSpPr>
        <p:spPr>
          <a:xfrm>
            <a:off x="432120" y="3256985"/>
            <a:ext cx="11471239" cy="1128505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/>
          </a:p>
        </p:txBody>
      </p:sp>
      <p:sp>
        <p:nvSpPr>
          <p:cNvPr id="26" name="Google Shape;290;p29">
            <a:extLst>
              <a:ext uri="{FF2B5EF4-FFF2-40B4-BE49-F238E27FC236}">
                <a16:creationId xmlns:a16="http://schemas.microsoft.com/office/drawing/2014/main" id="{5F5E9209-5739-72DD-5834-ADE5A7DC759A}"/>
              </a:ext>
            </a:extLst>
          </p:cNvPr>
          <p:cNvSpPr/>
          <p:nvPr/>
        </p:nvSpPr>
        <p:spPr>
          <a:xfrm>
            <a:off x="2697481" y="5593355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 Reconnaître et représenter des fractions</a:t>
            </a:r>
          </a:p>
        </p:txBody>
      </p:sp>
      <p:sp>
        <p:nvSpPr>
          <p:cNvPr id="27" name="Google Shape;291;p29">
            <a:extLst>
              <a:ext uri="{FF2B5EF4-FFF2-40B4-BE49-F238E27FC236}">
                <a16:creationId xmlns:a16="http://schemas.microsoft.com/office/drawing/2014/main" id="{1D775991-BE8E-E2CB-5EA7-526DF097C27A}"/>
              </a:ext>
            </a:extLst>
          </p:cNvPr>
          <p:cNvSpPr/>
          <p:nvPr/>
        </p:nvSpPr>
        <p:spPr>
          <a:xfrm>
            <a:off x="578729" y="5592978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10</a:t>
            </a:r>
          </a:p>
        </p:txBody>
      </p:sp>
    </p:spTree>
    <p:extLst>
      <p:ext uri="{BB962C8B-B14F-4D97-AF65-F5344CB8AC3E}">
        <p14:creationId xmlns:p14="http://schemas.microsoft.com/office/powerpoint/2010/main" val="3727202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Test de fin de domaine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55 min</a:t>
              </a: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4D7E421A-7CF2-352D-0EDE-73E4971757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0662" y="1203960"/>
            <a:ext cx="1190677" cy="1190677"/>
          </a:xfrm>
          <a:custGeom>
            <a:avLst/>
            <a:gdLst>
              <a:gd name="connsiteX0" fmla="*/ 0 w 1190677"/>
              <a:gd name="connsiteY0" fmla="*/ 0 h 1190677"/>
              <a:gd name="connsiteX1" fmla="*/ 607245 w 1190677"/>
              <a:gd name="connsiteY1" fmla="*/ 0 h 1190677"/>
              <a:gd name="connsiteX2" fmla="*/ 1190677 w 1190677"/>
              <a:gd name="connsiteY2" fmla="*/ 0 h 1190677"/>
              <a:gd name="connsiteX3" fmla="*/ 1190677 w 1190677"/>
              <a:gd name="connsiteY3" fmla="*/ 607245 h 1190677"/>
              <a:gd name="connsiteX4" fmla="*/ 1190677 w 1190677"/>
              <a:gd name="connsiteY4" fmla="*/ 1190677 h 1190677"/>
              <a:gd name="connsiteX5" fmla="*/ 595339 w 1190677"/>
              <a:gd name="connsiteY5" fmla="*/ 1190677 h 1190677"/>
              <a:gd name="connsiteX6" fmla="*/ 0 w 1190677"/>
              <a:gd name="connsiteY6" fmla="*/ 1190677 h 1190677"/>
              <a:gd name="connsiteX7" fmla="*/ 0 w 1190677"/>
              <a:gd name="connsiteY7" fmla="*/ 619152 h 1190677"/>
              <a:gd name="connsiteX8" fmla="*/ 0 w 1190677"/>
              <a:gd name="connsiteY8" fmla="*/ 0 h 1190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0677" h="1190677" fill="none" extrusionOk="0">
                <a:moveTo>
                  <a:pt x="0" y="0"/>
                </a:moveTo>
                <a:cubicBezTo>
                  <a:pt x="240021" y="-11825"/>
                  <a:pt x="359907" y="44065"/>
                  <a:pt x="607245" y="0"/>
                </a:cubicBezTo>
                <a:cubicBezTo>
                  <a:pt x="854584" y="-44065"/>
                  <a:pt x="945350" y="7891"/>
                  <a:pt x="1190677" y="0"/>
                </a:cubicBezTo>
                <a:cubicBezTo>
                  <a:pt x="1212012" y="289778"/>
                  <a:pt x="1145909" y="482671"/>
                  <a:pt x="1190677" y="607245"/>
                </a:cubicBezTo>
                <a:cubicBezTo>
                  <a:pt x="1235445" y="731819"/>
                  <a:pt x="1176237" y="1063374"/>
                  <a:pt x="1190677" y="1190677"/>
                </a:cubicBezTo>
                <a:cubicBezTo>
                  <a:pt x="917589" y="1209050"/>
                  <a:pt x="792360" y="1181247"/>
                  <a:pt x="595339" y="1190677"/>
                </a:cubicBezTo>
                <a:cubicBezTo>
                  <a:pt x="398318" y="1200107"/>
                  <a:pt x="124526" y="1136403"/>
                  <a:pt x="0" y="1190677"/>
                </a:cubicBezTo>
                <a:cubicBezTo>
                  <a:pt x="-9037" y="983672"/>
                  <a:pt x="19959" y="874058"/>
                  <a:pt x="0" y="619152"/>
                </a:cubicBezTo>
                <a:cubicBezTo>
                  <a:pt x="-19959" y="364246"/>
                  <a:pt x="34869" y="204640"/>
                  <a:pt x="0" y="0"/>
                </a:cubicBezTo>
                <a:close/>
              </a:path>
              <a:path w="1190677" h="1190677" stroke="0" extrusionOk="0">
                <a:moveTo>
                  <a:pt x="0" y="0"/>
                </a:moveTo>
                <a:cubicBezTo>
                  <a:pt x="212102" y="-39234"/>
                  <a:pt x="426645" y="14537"/>
                  <a:pt x="559618" y="0"/>
                </a:cubicBezTo>
                <a:cubicBezTo>
                  <a:pt x="692591" y="-14537"/>
                  <a:pt x="1018998" y="64711"/>
                  <a:pt x="1190677" y="0"/>
                </a:cubicBezTo>
                <a:cubicBezTo>
                  <a:pt x="1209081" y="240577"/>
                  <a:pt x="1134748" y="323449"/>
                  <a:pt x="1190677" y="559618"/>
                </a:cubicBezTo>
                <a:cubicBezTo>
                  <a:pt x="1246606" y="795787"/>
                  <a:pt x="1117685" y="964614"/>
                  <a:pt x="1190677" y="1190677"/>
                </a:cubicBezTo>
                <a:cubicBezTo>
                  <a:pt x="948775" y="1207808"/>
                  <a:pt x="809839" y="1160518"/>
                  <a:pt x="583432" y="1190677"/>
                </a:cubicBezTo>
                <a:cubicBezTo>
                  <a:pt x="357026" y="1220836"/>
                  <a:pt x="153861" y="1137881"/>
                  <a:pt x="0" y="1190677"/>
                </a:cubicBezTo>
                <a:cubicBezTo>
                  <a:pt x="-58569" y="967695"/>
                  <a:pt x="19503" y="744212"/>
                  <a:pt x="0" y="619152"/>
                </a:cubicBezTo>
                <a:cubicBezTo>
                  <a:pt x="-19503" y="494093"/>
                  <a:pt x="41641" y="243987"/>
                  <a:pt x="0" y="0"/>
                </a:cubicBezTo>
                <a:close/>
              </a:path>
            </a:pathLst>
          </a:custGeom>
          <a:ln w="7620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408291148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DE9BAB01-80A5-F792-D1DE-3265804CEF9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Écrivez vos réponses au crayon dans les espaces ou les zones réservés du livret.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EB6EBE27-2761-A689-E411-794C33A5BFF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invite les élèves à lire chaque question attentivement et à réfléchir avant de répondre pour éviter les erreurs.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945EDAE5-0F7C-9B14-4788-AA2F84783DD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33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44EFD12-DF92-C3B3-C014-AAFCE1C903A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0126"/>
          <a:stretch>
            <a:fillRect/>
          </a:stretch>
        </p:blipFill>
        <p:spPr>
          <a:xfrm>
            <a:off x="6128116" y="1680838"/>
            <a:ext cx="5760000" cy="432412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C4EF1C2-6F61-FFB4-61F1-F7B440C372C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47201" y="268896"/>
            <a:ext cx="540000" cy="540000"/>
          </a:xfrm>
          <a:prstGeom prst="rect">
            <a:avLst/>
          </a:prstGeom>
          <a:ln w="28575"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 sd="4082911482">
                  <a:custGeom>
                    <a:avLst/>
                    <a:gdLst>
                      <a:gd name="connsiteX0" fmla="*/ 0 w 540000"/>
                      <a:gd name="connsiteY0" fmla="*/ 0 h 540000"/>
                      <a:gd name="connsiteX1" fmla="*/ 540000 w 540000"/>
                      <a:gd name="connsiteY1" fmla="*/ 0 h 540000"/>
                      <a:gd name="connsiteX2" fmla="*/ 540000 w 540000"/>
                      <a:gd name="connsiteY2" fmla="*/ 540000 h 540000"/>
                      <a:gd name="connsiteX3" fmla="*/ 0 w 540000"/>
                      <a:gd name="connsiteY3" fmla="*/ 540000 h 540000"/>
                      <a:gd name="connsiteX4" fmla="*/ 0 w 540000"/>
                      <a:gd name="connsiteY4" fmla="*/ 0 h 540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40000" h="540000" fill="none" extrusionOk="0">
                        <a:moveTo>
                          <a:pt x="0" y="0"/>
                        </a:moveTo>
                        <a:cubicBezTo>
                          <a:pt x="206218" y="-318"/>
                          <a:pt x="408046" y="57271"/>
                          <a:pt x="540000" y="0"/>
                        </a:cubicBezTo>
                        <a:cubicBezTo>
                          <a:pt x="581307" y="216248"/>
                          <a:pt x="528667" y="372300"/>
                          <a:pt x="540000" y="540000"/>
                        </a:cubicBezTo>
                        <a:cubicBezTo>
                          <a:pt x="316887" y="585356"/>
                          <a:pt x="243646" y="499062"/>
                          <a:pt x="0" y="540000"/>
                        </a:cubicBezTo>
                        <a:cubicBezTo>
                          <a:pt x="-28" y="272588"/>
                          <a:pt x="23551" y="191021"/>
                          <a:pt x="0" y="0"/>
                        </a:cubicBezTo>
                        <a:close/>
                      </a:path>
                      <a:path w="540000" h="540000" stroke="0" extrusionOk="0">
                        <a:moveTo>
                          <a:pt x="0" y="0"/>
                        </a:moveTo>
                        <a:cubicBezTo>
                          <a:pt x="177509" y="-21898"/>
                          <a:pt x="335875" y="10174"/>
                          <a:pt x="540000" y="0"/>
                        </a:cubicBezTo>
                        <a:cubicBezTo>
                          <a:pt x="571746" y="113260"/>
                          <a:pt x="491491" y="426310"/>
                          <a:pt x="540000" y="540000"/>
                        </a:cubicBezTo>
                        <a:cubicBezTo>
                          <a:pt x="358232" y="587127"/>
                          <a:pt x="113480" y="511328"/>
                          <a:pt x="0" y="540000"/>
                        </a:cubicBezTo>
                        <a:cubicBezTo>
                          <a:pt x="-64150" y="395907"/>
                          <a:pt x="12999" y="11096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D3EDE41-ECE4-68A1-05A7-F36DDDBA7CEA}"/>
              </a:ext>
            </a:extLst>
          </p:cNvPr>
          <p:cNvGrpSpPr/>
          <p:nvPr/>
        </p:nvGrpSpPr>
        <p:grpSpPr>
          <a:xfrm>
            <a:off x="288082" y="1572139"/>
            <a:ext cx="5760000" cy="4408170"/>
            <a:chOff x="288082" y="1572139"/>
            <a:chExt cx="5760000" cy="440817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970E9E1-327F-6191-8EFF-3DC5B25BCC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b="50694"/>
            <a:stretch>
              <a:fillRect/>
            </a:stretch>
          </p:blipFill>
          <p:spPr>
            <a:xfrm>
              <a:off x="288082" y="1705489"/>
              <a:ext cx="5760000" cy="4274820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86373C3-3232-5F82-5FE1-8DB7D77642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609932" y="1572139"/>
              <a:ext cx="438150" cy="2667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62309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8751</TotalTime>
  <Words>105</Words>
  <Application>Microsoft Office PowerPoint</Application>
  <PresentationFormat>Widescreen</PresentationFormat>
  <Paragraphs>31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</vt:i4>
      </vt:variant>
    </vt:vector>
  </HeadingPairs>
  <TitlesOfParts>
    <vt:vector size="14" baseType="lpstr">
      <vt:lpstr>Aptos</vt:lpstr>
      <vt:lpstr>Arial</vt:lpstr>
      <vt:lpstr>Calibri</vt:lpstr>
      <vt:lpstr>Calibri Light</vt:lpstr>
      <vt:lpstr>Dosis</vt:lpstr>
      <vt:lpstr>Office Theme</vt:lpstr>
      <vt:lpstr>Custom Design</vt:lpstr>
      <vt:lpstr>1_Custom Design</vt:lpstr>
      <vt:lpstr>Conception personnalisée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ABDELLAH.DIFFAA</cp:lastModifiedBy>
  <cp:revision>1164</cp:revision>
  <cp:lastPrinted>2024-10-05T19:15:58Z</cp:lastPrinted>
  <dcterms:created xsi:type="dcterms:W3CDTF">2024-05-28T10:13:44Z</dcterms:created>
  <dcterms:modified xsi:type="dcterms:W3CDTF">2025-09-20T22:31:28Z</dcterms:modified>
</cp:coreProperties>
</file>