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1" r:id="rId5"/>
    <p:sldMasterId id="2147483680" r:id="rId6"/>
    <p:sldMasterId id="2147483681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</p:sldIdLst>
  <p:sldSz cy="6858000" cx="12192000"/>
  <p:notesSz cx="6858000" cy="9144000"/>
  <p:embeddedFontLst>
    <p:embeddedFont>
      <p:font typeface="Dosis"/>
      <p:regular r:id="rId18"/>
      <p:bold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0" roundtripDataSignature="AMtx7mhI97+OyG9U97qLccP91kvnT/Ev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D0897B8-3043-4B88-9A7C-151818CDA973}">
  <a:tblStyle styleId="{AD0897B8-3043-4B88-9A7C-151818CDA97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FEB"/>
          </a:solidFill>
        </a:fill>
      </a:tcStyle>
    </a:wholeTbl>
    <a:band1H>
      <a:tcTxStyle/>
      <a:tcStyle>
        <a:fill>
          <a:solidFill>
            <a:srgbClr val="CBDDD5"/>
          </a:solidFill>
        </a:fill>
      </a:tcStyle>
    </a:band1H>
    <a:band2H>
      <a:tcTxStyle/>
    </a:band2H>
    <a:band1V>
      <a:tcTxStyle/>
      <a:tcStyle>
        <a:fill>
          <a:solidFill>
            <a:srgbClr val="CBDDD5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5" Type="http://schemas.openxmlformats.org/officeDocument/2006/relationships/slideMaster" Target="slideMasters/slideMaster2.xml"/><Relationship Id="rId19" Type="http://schemas.openxmlformats.org/officeDocument/2006/relationships/font" Target="fonts/Dosis-bold.fntdata"/><Relationship Id="rId6" Type="http://schemas.openxmlformats.org/officeDocument/2006/relationships/slideMaster" Target="slideMasters/slideMaster3.xml"/><Relationship Id="rId18" Type="http://schemas.openxmlformats.org/officeDocument/2006/relationships/font" Target="fonts/Dosis-regular.fntdata"/><Relationship Id="rId7" Type="http://schemas.openxmlformats.org/officeDocument/2006/relationships/slideMaster" Target="slideMasters/slideMaster4.xml"/><Relationship Id="rId8" Type="http://schemas.openxmlformats.org/officeDocument/2006/relationships/notesMaster" Target="notesMasters/notesMaster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1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" name="Google Shape;28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1" sz="120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285" name="Google Shape;285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6" name="Google Shape;29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1" sz="120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297" name="Google Shape;297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9"/>
          <p:cNvSpPr txBox="1"/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Calibri"/>
              <a:buNone/>
              <a:defRPr sz="42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39"/>
          <p:cNvSpPr/>
          <p:nvPr>
            <p:ph idx="2" type="pic"/>
          </p:nvPr>
        </p:nvSpPr>
        <p:spPr>
          <a:xfrm>
            <a:off x="5183717" y="988485"/>
            <a:ext cx="6172200" cy="4872567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39"/>
          <p:cNvSpPr txBox="1"/>
          <p:nvPr>
            <p:ph idx="1" type="body"/>
          </p:nvPr>
        </p:nvSpPr>
        <p:spPr>
          <a:xfrm>
            <a:off x="840318" y="2057400"/>
            <a:ext cx="3932767" cy="3812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1pPr>
            <a:lvl2pPr indent="-2286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2pPr>
            <a:lvl3pPr indent="-2286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4pPr>
            <a:lvl5pPr indent="-2286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5pPr>
            <a:lvl6pPr indent="-2286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6pPr>
            <a:lvl7pPr indent="-2286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7pPr>
            <a:lvl8pPr indent="-2286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8pPr>
            <a:lvl9pPr indent="-2286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9pPr>
          </a:lstStyle>
          <a:p/>
        </p:txBody>
      </p:sp>
      <p:sp>
        <p:nvSpPr>
          <p:cNvPr id="70" name="Google Shape;70;p39"/>
          <p:cNvSpPr txBox="1"/>
          <p:nvPr>
            <p:ph idx="10" type="dt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9"/>
          <p:cNvSpPr txBox="1"/>
          <p:nvPr>
            <p:ph idx="11" type="ftr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9"/>
          <p:cNvSpPr txBox="1"/>
          <p:nvPr>
            <p:ph idx="12" type="sldNum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0"/>
          <p:cNvSpPr txBox="1"/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40"/>
          <p:cNvSpPr txBox="1"/>
          <p:nvPr>
            <p:ph idx="1" type="body"/>
          </p:nvPr>
        </p:nvSpPr>
        <p:spPr>
          <a:xfrm rot="5400000">
            <a:off x="3921126" y="-1256241"/>
            <a:ext cx="4349749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40"/>
          <p:cNvSpPr txBox="1"/>
          <p:nvPr>
            <p:ph idx="10" type="dt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0"/>
          <p:cNvSpPr txBox="1"/>
          <p:nvPr>
            <p:ph idx="11" type="ftr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0"/>
          <p:cNvSpPr txBox="1"/>
          <p:nvPr>
            <p:ph idx="12" type="sldNum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1"/>
          <p:cNvSpPr txBox="1"/>
          <p:nvPr>
            <p:ph type="title"/>
          </p:nvPr>
        </p:nvSpPr>
        <p:spPr>
          <a:xfrm rot="5400000">
            <a:off x="7134227" y="1956859"/>
            <a:ext cx="5810249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41"/>
          <p:cNvSpPr txBox="1"/>
          <p:nvPr>
            <p:ph idx="1" type="body"/>
          </p:nvPr>
        </p:nvSpPr>
        <p:spPr>
          <a:xfrm rot="5400000">
            <a:off x="1774826" y="-570441"/>
            <a:ext cx="5810249" cy="76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41"/>
          <p:cNvSpPr txBox="1"/>
          <p:nvPr>
            <p:ph idx="10" type="dt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1"/>
          <p:cNvSpPr txBox="1"/>
          <p:nvPr>
            <p:ph idx="11" type="ftr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41"/>
          <p:cNvSpPr txBox="1"/>
          <p:nvPr>
            <p:ph idx="12" type="sldNum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p1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7" name="Google Shape;97;p1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8" name="Google Shape;98;p1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9" name="Google Shape;99;p1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0" name="Google Shape;100;p1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1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3" name="Google Shape;103;p1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" name="Google Shape;104;p1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" name="Google Shape;105;p1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6" name="Google Shape;106;p1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10" name="Google Shape;110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1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" name="Google Shape;122;p1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1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9" name="Google Shape;129;p1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1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1" name="Google Shape;131;p1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2" name="Google Shape;13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1"/>
          <p:cNvSpPr txBox="1"/>
          <p:nvPr>
            <p:ph type="ctrTitle"/>
          </p:nvPr>
        </p:nvSpPr>
        <p:spPr>
          <a:xfrm>
            <a:off x="1524000" y="112183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1"/>
          <p:cNvSpPr txBox="1"/>
          <p:nvPr>
            <p:ph idx="1" type="subTitle"/>
          </p:nvPr>
        </p:nvSpPr>
        <p:spPr>
          <a:xfrm>
            <a:off x="1524000" y="3602568"/>
            <a:ext cx="9144000" cy="16552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lvl="1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/>
            </a:lvl2pPr>
            <a:lvl3pPr lvl="2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4pPr>
            <a:lvl5pPr lvl="4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5pPr>
            <a:lvl6pPr lvl="5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6pPr>
            <a:lvl7pPr lvl="6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7pPr>
            <a:lvl8pPr lvl="7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8pPr>
            <a:lvl9pPr lvl="8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9pPr>
          </a:lstStyle>
          <a:p/>
        </p:txBody>
      </p:sp>
      <p:sp>
        <p:nvSpPr>
          <p:cNvPr id="19" name="Google Shape;19;p31"/>
          <p:cNvSpPr txBox="1"/>
          <p:nvPr>
            <p:ph idx="10" type="dt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1"/>
          <p:cNvSpPr txBox="1"/>
          <p:nvPr>
            <p:ph idx="11" type="ftr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1"/>
          <p:cNvSpPr txBox="1"/>
          <p:nvPr>
            <p:ph idx="12" type="sldNum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45" name="Google Shape;145;p21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1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1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21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2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53" name="Google Shape;153;p2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54" name="Google Shape;154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p2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9" name="Google Shape;159;p2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0" name="Google Shape;160;p2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1" name="Google Shape;161;p2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2" name="Google Shape;162;p2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64;p2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5" name="Google Shape;165;p2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6" name="Google Shape;166;p2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7" name="Google Shape;167;p2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8" name="Google Shape;168;p2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2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1" name="Google Shape;171;p2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2" name="Google Shape;172;p2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3" name="Google Shape;173;p2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4" name="Google Shape;174;p2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2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7" name="Google Shape;177;p2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8" name="Google Shape;178;p2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9" name="Google Shape;179;p2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80" name="Google Shape;180;p2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2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83" name="Google Shape;183;p2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4" name="Google Shape;184;p2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5" name="Google Shape;185;p2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86" name="Google Shape;186;p2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oogle Shape;188;p2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89" name="Google Shape;189;p2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0" name="Google Shape;190;p2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1" name="Google Shape;191;p2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2" name="Google Shape;192;p2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oogle Shape;194;p2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95" name="Google Shape;195;p2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6" name="Google Shape;196;p2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7" name="Google Shape;197;p2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8" name="Google Shape;198;p2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2"/>
          <p:cNvSpPr txBox="1"/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2"/>
          <p:cNvSpPr txBox="1"/>
          <p:nvPr>
            <p:ph idx="1" type="body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2"/>
          <p:cNvSpPr txBox="1"/>
          <p:nvPr>
            <p:ph idx="10" type="dt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2"/>
          <p:cNvSpPr txBox="1"/>
          <p:nvPr>
            <p:ph idx="11" type="ftr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2"/>
          <p:cNvSpPr txBox="1"/>
          <p:nvPr>
            <p:ph idx="12" type="sldNum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oogle Shape;200;p3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01" name="Google Shape;201;p3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2" name="Google Shape;202;p3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3" name="Google Shape;203;p3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04" name="Google Shape;204;p3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3"/>
          <p:cNvSpPr txBox="1"/>
          <p:nvPr>
            <p:ph type="title"/>
          </p:nvPr>
        </p:nvSpPr>
        <p:spPr>
          <a:xfrm>
            <a:off x="831851" y="1710267"/>
            <a:ext cx="10515600" cy="28532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3"/>
          <p:cNvSpPr txBox="1"/>
          <p:nvPr>
            <p:ph idx="1" type="body"/>
          </p:nvPr>
        </p:nvSpPr>
        <p:spPr>
          <a:xfrm>
            <a:off x="831851" y="4588934"/>
            <a:ext cx="10515600" cy="15007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 sz="32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 sz="2667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1" name="Google Shape;31;p33"/>
          <p:cNvSpPr txBox="1"/>
          <p:nvPr>
            <p:ph idx="10" type="dt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3"/>
          <p:cNvSpPr txBox="1"/>
          <p:nvPr>
            <p:ph idx="11" type="ftr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3"/>
          <p:cNvSpPr txBox="1"/>
          <p:nvPr>
            <p:ph idx="12" type="sldNum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4"/>
          <p:cNvSpPr txBox="1"/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4"/>
          <p:cNvSpPr txBox="1"/>
          <p:nvPr>
            <p:ph idx="1" type="body"/>
          </p:nvPr>
        </p:nvSpPr>
        <p:spPr>
          <a:xfrm>
            <a:off x="838200" y="1826684"/>
            <a:ext cx="5156200" cy="43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34"/>
          <p:cNvSpPr txBox="1"/>
          <p:nvPr>
            <p:ph idx="2" type="body"/>
          </p:nvPr>
        </p:nvSpPr>
        <p:spPr>
          <a:xfrm>
            <a:off x="6197600" y="1826684"/>
            <a:ext cx="5156200" cy="43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34"/>
          <p:cNvSpPr txBox="1"/>
          <p:nvPr>
            <p:ph idx="10" type="dt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4"/>
          <p:cNvSpPr txBox="1"/>
          <p:nvPr>
            <p:ph idx="11" type="ftr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34"/>
          <p:cNvSpPr txBox="1"/>
          <p:nvPr>
            <p:ph idx="12" type="sldNum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5"/>
          <p:cNvSpPr txBox="1"/>
          <p:nvPr>
            <p:ph type="title"/>
          </p:nvPr>
        </p:nvSpPr>
        <p:spPr>
          <a:xfrm>
            <a:off x="840317" y="366185"/>
            <a:ext cx="10515600" cy="13250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5"/>
          <p:cNvSpPr txBox="1"/>
          <p:nvPr>
            <p:ph idx="1" type="body"/>
          </p:nvPr>
        </p:nvSpPr>
        <p:spPr>
          <a:xfrm>
            <a:off x="840318" y="1680634"/>
            <a:ext cx="5158316" cy="825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/>
            </a:lvl1pPr>
            <a:lvl2pPr indent="-2286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b="1" sz="2667"/>
            </a:lvl2pPr>
            <a:lvl3pPr indent="-2286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3pPr>
            <a:lvl4pPr indent="-2286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4pPr>
            <a:lvl5pPr indent="-2286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5pPr>
            <a:lvl6pPr indent="-2286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6pPr>
            <a:lvl7pPr indent="-2286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7pPr>
            <a:lvl8pPr indent="-2286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8pPr>
            <a:lvl9pPr indent="-2286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9pPr>
          </a:lstStyle>
          <a:p/>
        </p:txBody>
      </p:sp>
      <p:sp>
        <p:nvSpPr>
          <p:cNvPr id="44" name="Google Shape;44;p35"/>
          <p:cNvSpPr txBox="1"/>
          <p:nvPr>
            <p:ph idx="2" type="body"/>
          </p:nvPr>
        </p:nvSpPr>
        <p:spPr>
          <a:xfrm>
            <a:off x="840318" y="2506133"/>
            <a:ext cx="5158316" cy="36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35"/>
          <p:cNvSpPr txBox="1"/>
          <p:nvPr>
            <p:ph idx="3" type="body"/>
          </p:nvPr>
        </p:nvSpPr>
        <p:spPr>
          <a:xfrm>
            <a:off x="6172200" y="1680634"/>
            <a:ext cx="5183717" cy="825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/>
            </a:lvl1pPr>
            <a:lvl2pPr indent="-2286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b="1" sz="2667"/>
            </a:lvl2pPr>
            <a:lvl3pPr indent="-2286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3pPr>
            <a:lvl4pPr indent="-2286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4pPr>
            <a:lvl5pPr indent="-2286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5pPr>
            <a:lvl6pPr indent="-2286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6pPr>
            <a:lvl7pPr indent="-2286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7pPr>
            <a:lvl8pPr indent="-2286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8pPr>
            <a:lvl9pPr indent="-2286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9pPr>
          </a:lstStyle>
          <a:p/>
        </p:txBody>
      </p:sp>
      <p:sp>
        <p:nvSpPr>
          <p:cNvPr id="46" name="Google Shape;46;p35"/>
          <p:cNvSpPr txBox="1"/>
          <p:nvPr>
            <p:ph idx="4" type="body"/>
          </p:nvPr>
        </p:nvSpPr>
        <p:spPr>
          <a:xfrm>
            <a:off x="6172200" y="2506133"/>
            <a:ext cx="5183717" cy="36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35"/>
          <p:cNvSpPr txBox="1"/>
          <p:nvPr>
            <p:ph idx="10" type="dt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5"/>
          <p:cNvSpPr txBox="1"/>
          <p:nvPr>
            <p:ph idx="11" type="ftr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5"/>
          <p:cNvSpPr txBox="1"/>
          <p:nvPr>
            <p:ph idx="12" type="sldNum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6"/>
          <p:cNvSpPr txBox="1"/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6"/>
          <p:cNvSpPr txBox="1"/>
          <p:nvPr>
            <p:ph idx="10" type="dt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6"/>
          <p:cNvSpPr txBox="1"/>
          <p:nvPr>
            <p:ph idx="11" type="ftr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36"/>
          <p:cNvSpPr txBox="1"/>
          <p:nvPr>
            <p:ph idx="12" type="sldNum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7"/>
          <p:cNvSpPr txBox="1"/>
          <p:nvPr>
            <p:ph idx="10" type="dt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7"/>
          <p:cNvSpPr txBox="1"/>
          <p:nvPr>
            <p:ph idx="11" type="ftr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7"/>
          <p:cNvSpPr txBox="1"/>
          <p:nvPr>
            <p:ph idx="12" type="sldNum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8"/>
          <p:cNvSpPr txBox="1"/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Calibri"/>
              <a:buNone/>
              <a:defRPr sz="42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38"/>
          <p:cNvSpPr txBox="1"/>
          <p:nvPr>
            <p:ph idx="1" type="body"/>
          </p:nvPr>
        </p:nvSpPr>
        <p:spPr>
          <a:xfrm>
            <a:off x="5183717" y="988485"/>
            <a:ext cx="6172200" cy="4872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99554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267"/>
              <a:buChar char="•"/>
              <a:defRPr sz="4267"/>
            </a:lvl1pPr>
            <a:lvl2pPr indent="-465645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733"/>
              <a:buChar char="•"/>
              <a:defRPr sz="3733"/>
            </a:lvl2pPr>
            <a:lvl3pPr indent="-4318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indent="-397954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4pPr>
            <a:lvl5pPr indent="-397954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5pPr>
            <a:lvl6pPr indent="-397954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6pPr>
            <a:lvl7pPr indent="-397954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7pPr>
            <a:lvl8pPr indent="-397954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8pPr>
            <a:lvl9pPr indent="-397954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9pPr>
          </a:lstStyle>
          <a:p/>
        </p:txBody>
      </p:sp>
      <p:sp>
        <p:nvSpPr>
          <p:cNvPr id="62" name="Google Shape;62;p38"/>
          <p:cNvSpPr txBox="1"/>
          <p:nvPr>
            <p:ph idx="2" type="body"/>
          </p:nvPr>
        </p:nvSpPr>
        <p:spPr>
          <a:xfrm>
            <a:off x="840318" y="2057400"/>
            <a:ext cx="3932767" cy="3812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1pPr>
            <a:lvl2pPr indent="-2286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2pPr>
            <a:lvl3pPr indent="-2286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4pPr>
            <a:lvl5pPr indent="-2286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5pPr>
            <a:lvl6pPr indent="-2286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6pPr>
            <a:lvl7pPr indent="-2286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7pPr>
            <a:lvl8pPr indent="-2286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8pPr>
            <a:lvl9pPr indent="-2286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9pPr>
          </a:lstStyle>
          <a:p/>
        </p:txBody>
      </p:sp>
      <p:sp>
        <p:nvSpPr>
          <p:cNvPr id="63" name="Google Shape;63;p38"/>
          <p:cNvSpPr txBox="1"/>
          <p:nvPr>
            <p:ph idx="10" type="dt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8"/>
          <p:cNvSpPr txBox="1"/>
          <p:nvPr>
            <p:ph idx="11" type="ftr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38"/>
          <p:cNvSpPr txBox="1"/>
          <p:nvPr>
            <p:ph idx="12" type="sldNum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17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/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Calibri"/>
              <a:buNone/>
              <a:defRPr b="0" i="0" sz="5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0"/>
          <p:cNvSpPr txBox="1"/>
          <p:nvPr>
            <p:ph idx="1" type="body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65645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733"/>
              <a:buFont typeface="Arial"/>
              <a:buChar char="•"/>
              <a:defRPr b="0" i="0" sz="37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0"/>
          <p:cNvSpPr txBox="1"/>
          <p:nvPr>
            <p:ph idx="10" type="dt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0"/>
          <p:cNvSpPr txBox="1"/>
          <p:nvPr>
            <p:ph idx="11" type="ftr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0"/>
          <p:cNvSpPr txBox="1"/>
          <p:nvPr>
            <p:ph idx="12" type="sldNum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7" name="Google Shape;8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7FBF4"/>
            </a:gs>
            <a:gs pos="74000">
              <a:srgbClr val="BDDCA8"/>
            </a:gs>
            <a:gs pos="83000">
              <a:srgbClr val="BDDCA8"/>
            </a:gs>
            <a:gs pos="100000">
              <a:srgbClr val="D3E7C5"/>
            </a:gs>
          </a:gsLst>
          <a:lin ang="5400000" scaled="0"/>
        </a:gra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/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EFBF1"/>
            </a:gs>
            <a:gs pos="74000">
              <a:srgbClr val="FFE28B"/>
            </a:gs>
            <a:gs pos="83000">
              <a:srgbClr val="FFE28B"/>
            </a:gs>
            <a:gs pos="100000">
              <a:srgbClr val="FEEBB2"/>
            </a:gs>
          </a:gsLst>
          <a:lin ang="5400000" scaled="0"/>
        </a:gra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/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gif"/><Relationship Id="rId4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19.png"/><Relationship Id="rId5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gif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Relationship Id="rId4" Type="http://schemas.openxmlformats.org/officeDocument/2006/relationships/image" Target="../media/image9.png"/><Relationship Id="rId5" Type="http://schemas.openxmlformats.org/officeDocument/2006/relationships/image" Target="../media/image17.png"/><Relationship Id="rId6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الصفحة الرئيسية" id="212" name="Google Shape;21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1"/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6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Parcours</a:t>
            </a:r>
            <a:endParaRPr/>
          </a:p>
        </p:txBody>
      </p:sp>
      <p:sp>
        <p:nvSpPr>
          <p:cNvPr id="214" name="Google Shape;214;p1"/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algn="tl" dir="5400000" dist="19997">
              <a:srgbClr val="000000">
                <a:alpha val="37647"/>
              </a:srgbClr>
            </a:outerShdw>
          </a:effectLst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6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 07 </a:t>
            </a:r>
            <a:endParaRPr/>
          </a:p>
        </p:txBody>
      </p:sp>
      <p:sp>
        <p:nvSpPr>
          <p:cNvPr id="215" name="Google Shape;215;p1"/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7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Mathématiques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"/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333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6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7" name="Google Shape;21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1"/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"/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>
            <a:noFill/>
          </a:ln>
        </p:spPr>
        <p:txBody>
          <a:bodyPr anchorCtr="1" anchor="t" bIns="45675" lIns="91425" spcFirstLastPara="1" rIns="91425" wrap="square" tIns="456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1AC</a:t>
            </a:r>
            <a:endParaRPr/>
          </a:p>
        </p:txBody>
      </p:sp>
      <p:sp>
        <p:nvSpPr>
          <p:cNvPr id="220" name="Google Shape;220;p1"/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 de remédiation</a:t>
            </a:r>
            <a:endParaRPr b="1" i="0" sz="32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"/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rgbClr val="BBD6EE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6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Domaine </a:t>
            </a:r>
            <a:endParaRPr/>
          </a:p>
        </p:txBody>
      </p:sp>
      <p:pic>
        <p:nvPicPr>
          <p:cNvPr descr="Cartoon kids holding protractor and protractor&#10;&#10;AI-generated content may be incorrect." id="222" name="Google Shape;22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52291" y="3669322"/>
            <a:ext cx="4939709" cy="2534173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1"/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6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i="0" sz="26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"/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6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Entiers</a:t>
            </a:r>
            <a:endParaRPr/>
          </a:p>
        </p:txBody>
      </p:sp>
      <p:sp>
        <p:nvSpPr>
          <p:cNvPr id="225" name="Google Shape;225;p1"/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Consolidation</a:t>
            </a:r>
            <a:endParaRPr/>
          </a:p>
        </p:txBody>
      </p:sp>
      <p:sp>
        <p:nvSpPr>
          <p:cNvPr id="226" name="Google Shape;226;p1"/>
          <p:cNvSpPr/>
          <p:nvPr/>
        </p:nvSpPr>
        <p:spPr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"/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la semaine</a:t>
            </a:r>
            <a:endParaRPr b="0" i="1" sz="3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32" name="Google Shape;232;p2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30481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"/>
          <p:cNvSpPr/>
          <p:nvPr/>
        </p:nvSpPr>
        <p:spPr>
          <a:xfrm>
            <a:off x="432120" y="2138794"/>
            <a:ext cx="11471239" cy="1128505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C4132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2E7ED">
                <a:alpha val="87843"/>
              </a:srgbClr>
            </a:gs>
            <a:gs pos="74000">
              <a:srgbClr val="3C2030">
                <a:alpha val="43921"/>
              </a:srgbClr>
            </a:gs>
            <a:gs pos="83000">
              <a:srgbClr val="B27096"/>
            </a:gs>
            <a:gs pos="100000">
              <a:srgbClr val="B27096">
                <a:alpha val="45882"/>
              </a:srgbClr>
            </a:gs>
          </a:gsLst>
          <a:lin ang="5400000" scaled="0"/>
        </a:gra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238;p3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239" name="Google Shape;239;p3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B27096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5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Contrôler les cahiers </a:t>
              </a:r>
              <a:br>
                <a:rPr b="1" i="0" lang="fr-FR" sz="5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1" i="0" lang="fr-FR" sz="5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et corriger l'exercice maison</a:t>
              </a:r>
              <a:endParaRPr/>
            </a:p>
          </p:txBody>
        </p:sp>
      </p:grpSp>
      <p:grpSp>
        <p:nvGrpSpPr>
          <p:cNvPr id="241" name="Google Shape;241;p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242" name="Google Shape;242;p3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6 min</a:t>
              </a:r>
              <a:endParaRPr/>
            </a:p>
          </p:txBody>
        </p:sp>
      </p:grpSp>
      <p:pic>
        <p:nvPicPr>
          <p:cNvPr id="244" name="Google Shape;24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91318" y="1019838"/>
            <a:ext cx="1409365" cy="14400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On commence par la correction de l’exercice maison de la séance précédente.</a:t>
            </a:r>
            <a:endParaRPr b="1" sz="18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4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contrôle un échantillon d’élèves.</a:t>
            </a:r>
            <a:endParaRPr/>
          </a:p>
        </p:txBody>
      </p:sp>
      <p:pic>
        <p:nvPicPr>
          <p:cNvPr id="251" name="Google Shape;25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28400" y="212057"/>
            <a:ext cx="617844" cy="631274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52" name="Google Shape;25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362" y="1338631"/>
            <a:ext cx="10963275" cy="19716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53" name="Google Shape;253;p4"/>
          <p:cNvGraphicFramePr/>
          <p:nvPr/>
        </p:nvGraphicFramePr>
        <p:xfrm>
          <a:off x="580900" y="35629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{AD0897B8-3043-4B88-9A7C-151818CDA973}</a:tableStyleId>
              </a:tblPr>
              <a:tblGrid>
                <a:gridCol w="494800"/>
                <a:gridCol w="494800"/>
                <a:gridCol w="494800"/>
                <a:gridCol w="494800"/>
                <a:gridCol w="494800"/>
              </a:tblGrid>
              <a:tr h="370850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708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4" name="Google Shape;254;p4"/>
          <p:cNvGraphicFramePr/>
          <p:nvPr/>
        </p:nvGraphicFramePr>
        <p:xfrm>
          <a:off x="3427712" y="35629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{AD0897B8-3043-4B88-9A7C-151818CDA973}</a:tableStyleId>
              </a:tblPr>
              <a:tblGrid>
                <a:gridCol w="494800"/>
                <a:gridCol w="494800"/>
                <a:gridCol w="494800"/>
                <a:gridCol w="494800"/>
                <a:gridCol w="494800"/>
              </a:tblGrid>
              <a:tr h="370850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708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5" name="Google Shape;255;p4"/>
          <p:cNvGraphicFramePr/>
          <p:nvPr/>
        </p:nvGraphicFramePr>
        <p:xfrm>
          <a:off x="6274524" y="35629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{AD0897B8-3043-4B88-9A7C-151818CDA973}</a:tableStyleId>
              </a:tblPr>
              <a:tblGrid>
                <a:gridCol w="494800"/>
                <a:gridCol w="494800"/>
                <a:gridCol w="494800"/>
                <a:gridCol w="494800"/>
                <a:gridCol w="494800"/>
              </a:tblGrid>
              <a:tr h="370850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708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56" name="Google Shape;256;p4"/>
          <p:cNvGraphicFramePr/>
          <p:nvPr/>
        </p:nvGraphicFramePr>
        <p:xfrm>
          <a:off x="9121336" y="35629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{AD0897B8-3043-4B88-9A7C-151818CDA973}</a:tableStyleId>
              </a:tblPr>
              <a:tblGrid>
                <a:gridCol w="494800"/>
                <a:gridCol w="494800"/>
                <a:gridCol w="494800"/>
                <a:gridCol w="494800"/>
                <a:gridCol w="494800"/>
              </a:tblGrid>
              <a:tr h="370850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708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5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la bonne réponse :</a:t>
            </a:r>
            <a:endParaRPr/>
          </a:p>
        </p:txBody>
      </p:sp>
      <p:sp>
        <p:nvSpPr>
          <p:cNvPr id="262" name="Google Shape;262;p5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explique </a:t>
            </a:r>
            <a:r>
              <a:rPr i="1" lang="fr-FR" sz="1600" u="sng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si nécessaire </a:t>
            </a:r>
            <a:r>
              <a:rPr i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un seul cas.</a:t>
            </a:r>
            <a:endParaRPr/>
          </a:p>
        </p:txBody>
      </p:sp>
      <p:pic>
        <p:nvPicPr>
          <p:cNvPr id="263" name="Google Shape;26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5"/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Page 17</a:t>
            </a:r>
            <a:endParaRPr/>
          </a:p>
        </p:txBody>
      </p:sp>
      <p:pic>
        <p:nvPicPr>
          <p:cNvPr id="265" name="Google Shape;26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28400" y="212057"/>
            <a:ext cx="617844" cy="631274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66" name="Google Shape;266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4362" y="1338631"/>
            <a:ext cx="10963275" cy="19716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67" name="Google Shape;267;p5"/>
          <p:cNvGraphicFramePr/>
          <p:nvPr/>
        </p:nvGraphicFramePr>
        <p:xfrm>
          <a:off x="580900" y="35629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{AD0897B8-3043-4B88-9A7C-151818CDA973}</a:tableStyleId>
              </a:tblPr>
              <a:tblGrid>
                <a:gridCol w="494800"/>
                <a:gridCol w="494800"/>
                <a:gridCol w="494800"/>
                <a:gridCol w="494800"/>
                <a:gridCol w="494800"/>
              </a:tblGrid>
              <a:tr h="370850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708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68" name="Google Shape;268;p5"/>
          <p:cNvGraphicFramePr/>
          <p:nvPr/>
        </p:nvGraphicFramePr>
        <p:xfrm>
          <a:off x="3427712" y="35629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{AD0897B8-3043-4B88-9A7C-151818CDA973}</a:tableStyleId>
              </a:tblPr>
              <a:tblGrid>
                <a:gridCol w="494800"/>
                <a:gridCol w="494800"/>
                <a:gridCol w="494800"/>
                <a:gridCol w="494800"/>
                <a:gridCol w="494800"/>
              </a:tblGrid>
              <a:tr h="370850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708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69" name="Google Shape;269;p5"/>
          <p:cNvGraphicFramePr/>
          <p:nvPr/>
        </p:nvGraphicFramePr>
        <p:xfrm>
          <a:off x="6274524" y="35629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{AD0897B8-3043-4B88-9A7C-151818CDA973}</a:tableStyleId>
              </a:tblPr>
              <a:tblGrid>
                <a:gridCol w="494800"/>
                <a:gridCol w="494800"/>
                <a:gridCol w="494800"/>
                <a:gridCol w="494800"/>
                <a:gridCol w="494800"/>
              </a:tblGrid>
              <a:tr h="370850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708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70" name="Google Shape;270;p5"/>
          <p:cNvGraphicFramePr/>
          <p:nvPr/>
        </p:nvGraphicFramePr>
        <p:xfrm>
          <a:off x="9121336" y="35629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{AD0897B8-3043-4B88-9A7C-151818CDA973}</a:tableStyleId>
              </a:tblPr>
              <a:tblGrid>
                <a:gridCol w="494800"/>
                <a:gridCol w="494800"/>
                <a:gridCol w="494800"/>
                <a:gridCol w="494800"/>
                <a:gridCol w="494800"/>
              </a:tblGrid>
              <a:tr h="370850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708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7E4F6"/>
            </a:gs>
            <a:gs pos="74000">
              <a:srgbClr val="3C2030">
                <a:alpha val="43921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0"/>
        </a:gra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" name="Google Shape;275;p6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276" name="Google Shape;276;p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Consolidation</a:t>
              </a:r>
              <a:endParaRPr/>
            </a:p>
          </p:txBody>
        </p:sp>
      </p:grpSp>
      <p:grpSp>
        <p:nvGrpSpPr>
          <p:cNvPr id="278" name="Google Shape;278;p6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279" name="Google Shape;279;p6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6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49 min</a:t>
              </a:r>
              <a:endParaRPr/>
            </a:p>
          </p:txBody>
        </p:sp>
      </p:grpSp>
      <p:pic>
        <p:nvPicPr>
          <p:cNvPr id="281" name="Google Shape;281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04241" y="1190626"/>
            <a:ext cx="1183518" cy="1183518"/>
          </a:xfrm>
          <a:custGeom>
            <a:rect b="b" l="l" r="r" t="t"/>
            <a:pathLst>
              <a:path extrusionOk="0" fill="none" h="1183518" w="1183518">
                <a:moveTo>
                  <a:pt x="0" y="0"/>
                </a:moveTo>
                <a:cubicBezTo>
                  <a:pt x="132050" y="-59667"/>
                  <a:pt x="436972" y="20992"/>
                  <a:pt x="603594" y="0"/>
                </a:cubicBezTo>
                <a:cubicBezTo>
                  <a:pt x="770216" y="-20992"/>
                  <a:pt x="1055495" y="45883"/>
                  <a:pt x="1183518" y="0"/>
                </a:cubicBezTo>
                <a:cubicBezTo>
                  <a:pt x="1254910" y="250755"/>
                  <a:pt x="1116853" y="416899"/>
                  <a:pt x="1183518" y="615429"/>
                </a:cubicBezTo>
                <a:cubicBezTo>
                  <a:pt x="1250183" y="813959"/>
                  <a:pt x="1128375" y="1016538"/>
                  <a:pt x="1183518" y="1183518"/>
                </a:cubicBezTo>
                <a:cubicBezTo>
                  <a:pt x="968594" y="1242672"/>
                  <a:pt x="901408" y="1172889"/>
                  <a:pt x="627265" y="1183518"/>
                </a:cubicBezTo>
                <a:cubicBezTo>
                  <a:pt x="353122" y="1194147"/>
                  <a:pt x="297233" y="1167125"/>
                  <a:pt x="0" y="1183518"/>
                </a:cubicBezTo>
                <a:cubicBezTo>
                  <a:pt x="-50574" y="952594"/>
                  <a:pt x="41028" y="720127"/>
                  <a:pt x="0" y="579924"/>
                </a:cubicBezTo>
                <a:cubicBezTo>
                  <a:pt x="-41028" y="439721"/>
                  <a:pt x="66694" y="160964"/>
                  <a:pt x="0" y="0"/>
                </a:cubicBezTo>
                <a:close/>
              </a:path>
              <a:path extrusionOk="0" h="1183518" w="1183518">
                <a:moveTo>
                  <a:pt x="0" y="0"/>
                </a:moveTo>
                <a:cubicBezTo>
                  <a:pt x="129373" y="-13892"/>
                  <a:pt x="451697" y="43347"/>
                  <a:pt x="579924" y="0"/>
                </a:cubicBezTo>
                <a:cubicBezTo>
                  <a:pt x="708151" y="-43347"/>
                  <a:pt x="943373" y="27918"/>
                  <a:pt x="1183518" y="0"/>
                </a:cubicBezTo>
                <a:cubicBezTo>
                  <a:pt x="1225767" y="229463"/>
                  <a:pt x="1124700" y="321910"/>
                  <a:pt x="1183518" y="615429"/>
                </a:cubicBezTo>
                <a:cubicBezTo>
                  <a:pt x="1242336" y="908948"/>
                  <a:pt x="1168602" y="1021134"/>
                  <a:pt x="1183518" y="1183518"/>
                </a:cubicBezTo>
                <a:cubicBezTo>
                  <a:pt x="1016430" y="1230380"/>
                  <a:pt x="812825" y="1168583"/>
                  <a:pt x="579924" y="1183518"/>
                </a:cubicBezTo>
                <a:cubicBezTo>
                  <a:pt x="347023" y="1198453"/>
                  <a:pt x="167877" y="1174899"/>
                  <a:pt x="0" y="1183518"/>
                </a:cubicBezTo>
                <a:cubicBezTo>
                  <a:pt x="-119" y="1054037"/>
                  <a:pt x="52119" y="791695"/>
                  <a:pt x="0" y="615429"/>
                </a:cubicBezTo>
                <a:cubicBezTo>
                  <a:pt x="-52119" y="439163"/>
                  <a:pt x="5421" y="135195"/>
                  <a:pt x="0" y="0"/>
                </a:cubicBezTo>
                <a:close/>
              </a:path>
            </a:pathLst>
          </a:custGeom>
          <a:noFill/>
          <a:ln cap="flat" cmpd="sng" w="57150">
            <a:solidFill>
              <a:srgbClr val="5FADE4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7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votre livret et votre crayon, puis répondez individuellement aux exercices. Vous avez 30 min.</a:t>
            </a:r>
            <a:endParaRPr/>
          </a:p>
        </p:txBody>
      </p:sp>
      <p:sp>
        <p:nvSpPr>
          <p:cNvPr id="288" name="Google Shape;288;p7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vérifie les productions des élèves, donne une aide individuelle en cas de difficulté.</a:t>
            </a:r>
            <a:endParaRPr/>
          </a:p>
        </p:txBody>
      </p:sp>
      <p:pic>
        <p:nvPicPr>
          <p:cNvPr id="289" name="Google Shape;289;p7"/>
          <p:cNvPicPr preferRelativeResize="0"/>
          <p:nvPr/>
        </p:nvPicPr>
        <p:blipFill rotWithShape="1">
          <a:blip r:embed="rId3">
            <a:alphaModFix/>
          </a:blip>
          <a:srcRect b="58671" l="0" r="0" t="0"/>
          <a:stretch/>
        </p:blipFill>
        <p:spPr>
          <a:xfrm>
            <a:off x="288082" y="1546504"/>
            <a:ext cx="5760000" cy="323516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7"/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Page 32</a:t>
            </a:r>
            <a:endParaRPr/>
          </a:p>
        </p:txBody>
      </p:sp>
      <p:pic>
        <p:nvPicPr>
          <p:cNvPr id="291" name="Google Shape;291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68801" y="268896"/>
            <a:ext cx="518400" cy="518400"/>
          </a:xfrm>
          <a:prstGeom prst="rect">
            <a:avLst/>
          </a:prstGeom>
          <a:solidFill>
            <a:srgbClr val="5FADE4"/>
          </a:solidFill>
          <a:ln cap="flat" cmpd="sng" w="38100">
            <a:solidFill>
              <a:srgbClr val="5FADE4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92" name="Google Shape;292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96000" y="4242587"/>
            <a:ext cx="5862946" cy="1899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48082" y="1532724"/>
            <a:ext cx="5767389" cy="27098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8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 temps est écoulé. Résolvons ensemble les exercices au tableau.</a:t>
            </a:r>
            <a:endParaRPr/>
          </a:p>
        </p:txBody>
      </p:sp>
      <p:sp>
        <p:nvSpPr>
          <p:cNvPr id="300" name="Google Shape;300;p8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accorde aux élèves de présenter leurs productions et les corrige.</a:t>
            </a:r>
            <a:endParaRPr/>
          </a:p>
        </p:txBody>
      </p:sp>
      <p:sp>
        <p:nvSpPr>
          <p:cNvPr id="301" name="Google Shape;301;p8"/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Page 32</a:t>
            </a:r>
            <a:endParaRPr/>
          </a:p>
        </p:txBody>
      </p:sp>
      <p:grpSp>
        <p:nvGrpSpPr>
          <p:cNvPr id="302" name="Google Shape;302;p8"/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303" name="Google Shape;303;p8"/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Temps Écoulé</a:t>
              </a:r>
              <a:endParaRPr/>
            </a:p>
          </p:txBody>
        </p:sp>
        <p:pic>
          <p:nvPicPr>
            <p:cNvPr id="304" name="Google Shape;304;p8"/>
            <p:cNvPicPr preferRelativeResize="0"/>
            <p:nvPr/>
          </p:nvPicPr>
          <p:blipFill rotWithShape="1">
            <a:blip r:embed="rId3">
              <a:alphaModFix/>
            </a:blip>
            <a:srcRect b="20982" l="10491" r="10044" t="15401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5" name="Google Shape;30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68801" y="268896"/>
            <a:ext cx="518400" cy="518400"/>
          </a:xfrm>
          <a:prstGeom prst="rect">
            <a:avLst/>
          </a:prstGeom>
          <a:solidFill>
            <a:srgbClr val="5FADE4"/>
          </a:solidFill>
          <a:ln cap="flat" cmpd="sng" w="38100">
            <a:solidFill>
              <a:srgbClr val="5FADE4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DDF43">
                <a:alpha val="5882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7F7F7F"/>
            </a:gs>
          </a:gsLst>
          <a:lin ang="5400000" scaled="0"/>
        </a:grad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oogle Shape;310;p9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11" name="Google Shape;311;p9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76717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9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Fin de la séance</a:t>
              </a:r>
              <a:endParaRPr/>
            </a:p>
          </p:txBody>
        </p:sp>
      </p:grpSp>
      <p:pic>
        <p:nvPicPr>
          <p:cNvPr id="313" name="Google Shape;31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2575" y="1197428"/>
            <a:ext cx="1466850" cy="1524000"/>
          </a:xfrm>
          <a:custGeom>
            <a:rect b="b" l="l" r="r" t="t"/>
            <a:pathLst>
              <a:path extrusionOk="0" fill="none" h="1524000" w="146685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extrusionOk="0" h="1524000" w="146685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noFill/>
          <a:ln cap="flat" cmpd="sng" w="5715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onception personnalisé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2024-05-28T10:13:44Z</dcterms:created>
  <dc:creator>D_Abdellah</dc:creator>
</cp:coreProperties>
</file>