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8" r:id="rId16"/>
    <p:sldId id="2134806567" r:id="rId17"/>
    <p:sldId id="2147483579" r:id="rId18"/>
    <p:sldId id="2147483580" r:id="rId19"/>
    <p:sldId id="2147483567" r:id="rId20"/>
    <p:sldId id="2134806569" r:id="rId21"/>
    <p:sldId id="2134806564" r:id="rId22"/>
    <p:sldId id="2134806565" r:id="rId23"/>
    <p:sldId id="2134806568" r:id="rId24"/>
    <p:sldId id="2147483577" r:id="rId25"/>
    <p:sldId id="2134805878" r:id="rId26"/>
    <p:sldId id="2134806566" r:id="rId27"/>
    <p:sldId id="2134806101" r:id="rId28"/>
    <p:sldId id="2147483570" r:id="rId29"/>
    <p:sldId id="2134806572" r:id="rId30"/>
    <p:sldId id="2134806573" r:id="rId31"/>
    <p:sldId id="2134806108" r:id="rId32"/>
    <p:sldId id="2147483562" r:id="rId33"/>
    <p:sldId id="2147483572" r:id="rId34"/>
    <p:sldId id="2147483573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8"/>
          </p14:sldIdLst>
        </p14:section>
        <p14:section name="Activité rituelle" id="{79315A69-A635-48A2-B9BA-98FE67B817D4}">
          <p14:sldIdLst>
            <p14:sldId id="2134806567"/>
            <p14:sldId id="2147483579"/>
            <p14:sldId id="2147483580"/>
            <p14:sldId id="2147483567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805"/>
    <a:srgbClr val="FDDF43"/>
    <a:srgbClr val="4A3622"/>
    <a:srgbClr val="FF6600"/>
    <a:srgbClr val="EE50D0"/>
    <a:srgbClr val="E2632A"/>
    <a:srgbClr val="AB20B6"/>
    <a:srgbClr val="FCD3A2"/>
    <a:srgbClr val="EB926C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3816" autoAdjust="0"/>
  </p:normalViewPr>
  <p:slideViewPr>
    <p:cSldViewPr snapToGrid="0">
      <p:cViewPr varScale="1">
        <p:scale>
          <a:sx n="83" d="100"/>
          <a:sy n="83" d="100"/>
        </p:scale>
        <p:origin x="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5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9.png"/><Relationship Id="rId7" Type="http://schemas.openxmlformats.org/officeDocument/2006/relationships/image" Target="../media/image5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6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à 2 chiffres par un entier à 1 chiffre, avec ou sans reste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ABF4AA02-15C2-4F60-2CEA-9DBD72D84C2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BF88C79-F472-8786-48DF-2D72A6EDFD1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DB06BC-070E-8B01-A81F-14090F4EB9A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FC392260-87FE-A340-CE34-995C5FE03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E868EA8F-B30F-220B-F0B6-F214A0238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548" y="1052788"/>
            <a:ext cx="8372905" cy="5581937"/>
          </a:xfrm>
          <a:prstGeom prst="rect">
            <a:avLst/>
          </a:prstGeom>
        </p:spPr>
      </p:pic>
      <p:pic>
        <p:nvPicPr>
          <p:cNvPr id="13" name="Image 6">
            <a:extLst>
              <a:ext uri="{FF2B5EF4-FFF2-40B4-BE49-F238E27FC236}">
                <a16:creationId xmlns:a16="http://schemas.microsoft.com/office/drawing/2014/main" id="{FFD101D2-4941-B18F-8AEA-03B5EE256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665" y="2263293"/>
            <a:ext cx="1352429" cy="1352429"/>
          </a:xfrm>
          <a:prstGeom prst="rect">
            <a:avLst/>
          </a:prstGeom>
        </p:spPr>
      </p:pic>
      <p:pic>
        <p:nvPicPr>
          <p:cNvPr id="15" name="Image 10">
            <a:extLst>
              <a:ext uri="{FF2B5EF4-FFF2-40B4-BE49-F238E27FC236}">
                <a16:creationId xmlns:a16="http://schemas.microsoft.com/office/drawing/2014/main" id="{BB4A83A6-6467-5FB1-1AC3-C7BBF91FB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665" y="5236675"/>
            <a:ext cx="1436414" cy="992024"/>
          </a:xfrm>
          <a:prstGeom prst="rect">
            <a:avLst/>
          </a:prstGeom>
        </p:spPr>
      </p:pic>
      <p:pic>
        <p:nvPicPr>
          <p:cNvPr id="16" name="Image 25">
            <a:extLst>
              <a:ext uri="{FF2B5EF4-FFF2-40B4-BE49-F238E27FC236}">
                <a16:creationId xmlns:a16="http://schemas.microsoft.com/office/drawing/2014/main" id="{E0B2EC34-EFB0-F737-95EB-6C96D84C5B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0844" y="2263293"/>
            <a:ext cx="1436414" cy="992024"/>
          </a:xfrm>
          <a:prstGeom prst="rect">
            <a:avLst/>
          </a:prstGeom>
        </p:spPr>
      </p:pic>
      <p:pic>
        <p:nvPicPr>
          <p:cNvPr id="17" name="Image 26">
            <a:extLst>
              <a:ext uri="{FF2B5EF4-FFF2-40B4-BE49-F238E27FC236}">
                <a16:creationId xmlns:a16="http://schemas.microsoft.com/office/drawing/2014/main" id="{60F41D38-0AF2-25D1-BFE8-6A207BFD0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829" y="5236675"/>
            <a:ext cx="1352429" cy="1352429"/>
          </a:xfrm>
          <a:prstGeom prst="rect">
            <a:avLst/>
          </a:prstGeom>
        </p:spPr>
      </p:pic>
      <p:pic>
        <p:nvPicPr>
          <p:cNvPr id="18" name="Image 13">
            <a:extLst>
              <a:ext uri="{FF2B5EF4-FFF2-40B4-BE49-F238E27FC236}">
                <a16:creationId xmlns:a16="http://schemas.microsoft.com/office/drawing/2014/main" id="{FB73BDDB-7C1B-5B69-FB35-36FD8DE32E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665" y="3773785"/>
            <a:ext cx="1446471" cy="1304828"/>
          </a:xfrm>
          <a:prstGeom prst="rect">
            <a:avLst/>
          </a:prstGeom>
        </p:spPr>
      </p:pic>
      <p:pic>
        <p:nvPicPr>
          <p:cNvPr id="19" name="Image 29">
            <a:extLst>
              <a:ext uri="{FF2B5EF4-FFF2-40B4-BE49-F238E27FC236}">
                <a16:creationId xmlns:a16="http://schemas.microsoft.com/office/drawing/2014/main" id="{DFB9036C-A2C0-1A5B-9483-BC2255E7E4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0787" y="3593582"/>
            <a:ext cx="1446471" cy="1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EA48FB1D-5B8C-CF4E-8438-9117C087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2664CE6-21E3-87AE-0D8B-309D1096A9B6}"/>
              </a:ext>
            </a:extLst>
          </p:cNvPr>
          <p:cNvSpPr txBox="1"/>
          <p:nvPr/>
        </p:nvSpPr>
        <p:spPr>
          <a:xfrm>
            <a:off x="657397" y="184431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 suivant la même logique, trouver le nombre manquant 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B1C7FF8A-58CB-46DA-963B-06C0F5F62C2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5ECBB197-E2B0-736B-BA56-CECA9ED71A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lance une discussion et demande aux élèves de justifier leurs réponses, vraies ou fausses. </a:t>
            </a:r>
          </a:p>
        </p:txBody>
      </p:sp>
      <p:grpSp>
        <p:nvGrpSpPr>
          <p:cNvPr id="3" name="Group 49">
            <a:extLst>
              <a:ext uri="{FF2B5EF4-FFF2-40B4-BE49-F238E27FC236}">
                <a16:creationId xmlns:a16="http://schemas.microsoft.com/office/drawing/2014/main" id="{64DDDFB2-07D9-8C0B-1133-ADC03190B699}"/>
              </a:ext>
            </a:extLst>
          </p:cNvPr>
          <p:cNvGrpSpPr/>
          <p:nvPr/>
        </p:nvGrpSpPr>
        <p:grpSpPr>
          <a:xfrm>
            <a:off x="2068073" y="4526341"/>
            <a:ext cx="1440000" cy="1315142"/>
            <a:chOff x="8471746" y="4922303"/>
            <a:chExt cx="1475979" cy="1315142"/>
          </a:xfrm>
        </p:grpSpPr>
        <p:sp>
          <p:nvSpPr>
            <p:cNvPr id="6" name="Oval 29">
              <a:extLst>
                <a:ext uri="{FF2B5EF4-FFF2-40B4-BE49-F238E27FC236}">
                  <a16:creationId xmlns:a16="http://schemas.microsoft.com/office/drawing/2014/main" id="{8B26F0F6-62E1-56ED-07C0-B6B7CB549B9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" name="Rectangle : coins arrondis 46">
              <a:extLst>
                <a:ext uri="{FF2B5EF4-FFF2-40B4-BE49-F238E27FC236}">
                  <a16:creationId xmlns:a16="http://schemas.microsoft.com/office/drawing/2014/main" id="{48CFADA1-99A2-5C1D-774F-B7924416B45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9" name="Group 49">
            <a:extLst>
              <a:ext uri="{FF2B5EF4-FFF2-40B4-BE49-F238E27FC236}">
                <a16:creationId xmlns:a16="http://schemas.microsoft.com/office/drawing/2014/main" id="{69BF3639-DECB-81FC-2083-74C58AADA2C2}"/>
              </a:ext>
            </a:extLst>
          </p:cNvPr>
          <p:cNvGrpSpPr/>
          <p:nvPr/>
        </p:nvGrpSpPr>
        <p:grpSpPr>
          <a:xfrm>
            <a:off x="8668123" y="4526341"/>
            <a:ext cx="1440000" cy="1315142"/>
            <a:chOff x="8471746" y="4922303"/>
            <a:chExt cx="1475979" cy="1315142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8CB2728F-E2AC-3027-8F32-70062189D2DB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D9C5F96B-F105-598F-7FF2-F1FD689CE64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</a:p>
          </p:txBody>
        </p:sp>
      </p:grp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85FD2C27-18E8-8FA8-3013-66C81ED3FD09}"/>
              </a:ext>
            </a:extLst>
          </p:cNvPr>
          <p:cNvSpPr/>
          <p:nvPr/>
        </p:nvSpPr>
        <p:spPr>
          <a:xfrm>
            <a:off x="74566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13" name="Group 49">
            <a:extLst>
              <a:ext uri="{FF2B5EF4-FFF2-40B4-BE49-F238E27FC236}">
                <a16:creationId xmlns:a16="http://schemas.microsoft.com/office/drawing/2014/main" id="{492A7B65-F1DC-5D68-5232-98A56DFF68A0}"/>
              </a:ext>
            </a:extLst>
          </p:cNvPr>
          <p:cNvGrpSpPr/>
          <p:nvPr/>
        </p:nvGrpSpPr>
        <p:grpSpPr>
          <a:xfrm>
            <a:off x="5368098" y="4526341"/>
            <a:ext cx="1440000" cy="1315142"/>
            <a:chOff x="8471746" y="4922303"/>
            <a:chExt cx="1475979" cy="1315142"/>
          </a:xfrm>
        </p:grpSpPr>
        <p:sp>
          <p:nvSpPr>
            <p:cNvPr id="14" name="Oval 29">
              <a:extLst>
                <a:ext uri="{FF2B5EF4-FFF2-40B4-BE49-F238E27FC236}">
                  <a16:creationId xmlns:a16="http://schemas.microsoft.com/office/drawing/2014/main" id="{4D8A4F54-8C57-28D3-3E24-96310F28AF2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" name="Rectangle : coins arrondis 46">
              <a:extLst>
                <a:ext uri="{FF2B5EF4-FFF2-40B4-BE49-F238E27FC236}">
                  <a16:creationId xmlns:a16="http://schemas.microsoft.com/office/drawing/2014/main" id="{7D1E4CC7-13DE-9B4E-746A-81A30DC687C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</p:grp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F9177711-96D0-2BE4-EBD0-13D17E9EE9EE}"/>
              </a:ext>
            </a:extLst>
          </p:cNvPr>
          <p:cNvSpPr/>
          <p:nvPr/>
        </p:nvSpPr>
        <p:spPr>
          <a:xfrm>
            <a:off x="355128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4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26E07784-16C9-B187-3AEE-589F793B3093}"/>
              </a:ext>
            </a:extLst>
          </p:cNvPr>
          <p:cNvSpPr/>
          <p:nvPr/>
        </p:nvSpPr>
        <p:spPr>
          <a:xfrm>
            <a:off x="635690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5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C3E063AE-AB89-46E8-8376-9C1872BC3D85}"/>
              </a:ext>
            </a:extLst>
          </p:cNvPr>
          <p:cNvSpPr/>
          <p:nvPr/>
        </p:nvSpPr>
        <p:spPr>
          <a:xfrm>
            <a:off x="916252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...</a:t>
            </a:r>
          </a:p>
        </p:txBody>
      </p:sp>
    </p:spTree>
    <p:extLst>
      <p:ext uri="{BB962C8B-B14F-4D97-AF65-F5344CB8AC3E}">
        <p14:creationId xmlns:p14="http://schemas.microsoft.com/office/powerpoint/2010/main" val="187754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E42E06C1-37C9-4FAF-500E-B092EF16E75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32111962-66FE-FA69-BCFB-1360121EF56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carte qui affiche une division incorrecte ?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D8A1A40E-FCBF-7EA9-194F-DFC8445F7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225E63E-DFE7-7E92-1BCD-E86F496B617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E676339-AB24-47E4-49F6-9945A09EF839}"/>
              </a:ext>
            </a:extLst>
          </p:cNvPr>
          <p:cNvGrpSpPr/>
          <p:nvPr/>
        </p:nvGrpSpPr>
        <p:grpSpPr>
          <a:xfrm>
            <a:off x="5173302" y="2651367"/>
            <a:ext cx="1829592" cy="1482368"/>
            <a:chOff x="5173302" y="2651367"/>
            <a:chExt cx="1829592" cy="1482368"/>
          </a:xfrm>
        </p:grpSpPr>
        <p:sp>
          <p:nvSpPr>
            <p:cNvPr id="9" name="Google Shape;719;p56">
              <a:extLst>
                <a:ext uri="{FF2B5EF4-FFF2-40B4-BE49-F238E27FC236}">
                  <a16:creationId xmlns:a16="http://schemas.microsoft.com/office/drawing/2014/main" id="{ADC3D31F-F6FD-D022-CD85-F5D80EFD7D6A}"/>
                </a:ext>
              </a:extLst>
            </p:cNvPr>
            <p:cNvSpPr txBox="1"/>
            <p:nvPr/>
          </p:nvSpPr>
          <p:spPr>
            <a:xfrm>
              <a:off x="5899483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Rectangle : coins arrondis 48">
              <a:extLst>
                <a:ext uri="{FF2B5EF4-FFF2-40B4-BE49-F238E27FC236}">
                  <a16:creationId xmlns:a16="http://schemas.microsoft.com/office/drawing/2014/main" id="{2214D614-0783-0438-956A-08B873F8299D}"/>
                </a:ext>
              </a:extLst>
            </p:cNvPr>
            <p:cNvSpPr/>
            <p:nvPr/>
          </p:nvSpPr>
          <p:spPr>
            <a:xfrm>
              <a:off x="5173302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5 = 1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BF6786-3301-EABA-1E2C-F0B32A680D56}"/>
              </a:ext>
            </a:extLst>
          </p:cNvPr>
          <p:cNvGrpSpPr/>
          <p:nvPr/>
        </p:nvGrpSpPr>
        <p:grpSpPr>
          <a:xfrm>
            <a:off x="1775879" y="2651367"/>
            <a:ext cx="1829592" cy="1482368"/>
            <a:chOff x="1775879" y="2651367"/>
            <a:chExt cx="1829592" cy="1482368"/>
          </a:xfrm>
        </p:grpSpPr>
        <p:sp>
          <p:nvSpPr>
            <p:cNvPr id="13" name="Rectangle : coins arrondis 3">
              <a:extLst>
                <a:ext uri="{FF2B5EF4-FFF2-40B4-BE49-F238E27FC236}">
                  <a16:creationId xmlns:a16="http://schemas.microsoft.com/office/drawing/2014/main" id="{B62D2741-A1D2-8D81-3096-EA482130EB1A}"/>
                </a:ext>
              </a:extLst>
            </p:cNvPr>
            <p:cNvSpPr/>
            <p:nvPr/>
          </p:nvSpPr>
          <p:spPr>
            <a:xfrm>
              <a:off x="1775879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4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oogle Shape;719;p56">
              <a:extLst>
                <a:ext uri="{FF2B5EF4-FFF2-40B4-BE49-F238E27FC236}">
                  <a16:creationId xmlns:a16="http://schemas.microsoft.com/office/drawing/2014/main" id="{960FBCD8-2113-DB96-B369-14C961AE7C29}"/>
                </a:ext>
              </a:extLst>
            </p:cNvPr>
            <p:cNvSpPr txBox="1"/>
            <p:nvPr/>
          </p:nvSpPr>
          <p:spPr>
            <a:xfrm>
              <a:off x="2498250" y="3572073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9EB10F-EFD7-EA40-C33C-280813113E78}"/>
              </a:ext>
            </a:extLst>
          </p:cNvPr>
          <p:cNvGrpSpPr/>
          <p:nvPr/>
        </p:nvGrpSpPr>
        <p:grpSpPr>
          <a:xfrm>
            <a:off x="8570725" y="2651367"/>
            <a:ext cx="1829592" cy="1482368"/>
            <a:chOff x="8570725" y="2651367"/>
            <a:chExt cx="1829592" cy="1482368"/>
          </a:xfrm>
        </p:grpSpPr>
        <p:sp>
          <p:nvSpPr>
            <p:cNvPr id="16" name="Rectangle : coins arrondis 49">
              <a:extLst>
                <a:ext uri="{FF2B5EF4-FFF2-40B4-BE49-F238E27FC236}">
                  <a16:creationId xmlns:a16="http://schemas.microsoft.com/office/drawing/2014/main" id="{9FDFEACD-CB3C-7341-E046-2BEE1F79D6F9}"/>
                </a:ext>
              </a:extLst>
            </p:cNvPr>
            <p:cNvSpPr/>
            <p:nvPr/>
          </p:nvSpPr>
          <p:spPr>
            <a:xfrm>
              <a:off x="8570725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3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719;p56">
              <a:extLst>
                <a:ext uri="{FF2B5EF4-FFF2-40B4-BE49-F238E27FC236}">
                  <a16:creationId xmlns:a16="http://schemas.microsoft.com/office/drawing/2014/main" id="{0BB9E8B7-369E-4863-1CDC-523F0C593DDC}"/>
                </a:ext>
              </a:extLst>
            </p:cNvPr>
            <p:cNvSpPr txBox="1"/>
            <p:nvPr/>
          </p:nvSpPr>
          <p:spPr>
            <a:xfrm>
              <a:off x="9296906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4AE5931-D6E7-2D63-3BE3-BF962D0E995F}"/>
              </a:ext>
            </a:extLst>
          </p:cNvPr>
          <p:cNvGrpSpPr/>
          <p:nvPr/>
        </p:nvGrpSpPr>
        <p:grpSpPr>
          <a:xfrm>
            <a:off x="1775879" y="4651853"/>
            <a:ext cx="1829592" cy="1485473"/>
            <a:chOff x="1775879" y="4651853"/>
            <a:chExt cx="1829592" cy="1485473"/>
          </a:xfrm>
        </p:grpSpPr>
        <p:sp>
          <p:nvSpPr>
            <p:cNvPr id="19" name="Rectangle : coins arrondis 51">
              <a:extLst>
                <a:ext uri="{FF2B5EF4-FFF2-40B4-BE49-F238E27FC236}">
                  <a16:creationId xmlns:a16="http://schemas.microsoft.com/office/drawing/2014/main" id="{A8EE3A45-ADC7-AE79-E386-20C7A93C982B}"/>
                </a:ext>
              </a:extLst>
            </p:cNvPr>
            <p:cNvSpPr/>
            <p:nvPr/>
          </p:nvSpPr>
          <p:spPr>
            <a:xfrm>
              <a:off x="1775879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7 = 1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719;p56">
              <a:extLst>
                <a:ext uri="{FF2B5EF4-FFF2-40B4-BE49-F238E27FC236}">
                  <a16:creationId xmlns:a16="http://schemas.microsoft.com/office/drawing/2014/main" id="{CBFDF25D-A775-317D-E757-C4F2996FF5B0}"/>
                </a:ext>
              </a:extLst>
            </p:cNvPr>
            <p:cNvSpPr txBox="1"/>
            <p:nvPr/>
          </p:nvSpPr>
          <p:spPr>
            <a:xfrm>
              <a:off x="2498250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10B2DB-C013-6DEF-EEAD-EEF15CA460B4}"/>
              </a:ext>
            </a:extLst>
          </p:cNvPr>
          <p:cNvGrpSpPr/>
          <p:nvPr/>
        </p:nvGrpSpPr>
        <p:grpSpPr>
          <a:xfrm>
            <a:off x="5173302" y="4651853"/>
            <a:ext cx="1829592" cy="1485473"/>
            <a:chOff x="5173302" y="4651853"/>
            <a:chExt cx="1829592" cy="1485473"/>
          </a:xfrm>
        </p:grpSpPr>
        <p:sp>
          <p:nvSpPr>
            <p:cNvPr id="23" name="Rectangle : coins arrondis 52">
              <a:extLst>
                <a:ext uri="{FF2B5EF4-FFF2-40B4-BE49-F238E27FC236}">
                  <a16:creationId xmlns:a16="http://schemas.microsoft.com/office/drawing/2014/main" id="{B61BB33F-8E6F-206D-51E3-217D780E5AE4}"/>
                </a:ext>
              </a:extLst>
            </p:cNvPr>
            <p:cNvSpPr/>
            <p:nvPr/>
          </p:nvSpPr>
          <p:spPr>
            <a:xfrm>
              <a:off x="5173302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2 = 3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719;p56">
              <a:extLst>
                <a:ext uri="{FF2B5EF4-FFF2-40B4-BE49-F238E27FC236}">
                  <a16:creationId xmlns:a16="http://schemas.microsoft.com/office/drawing/2014/main" id="{30EBF548-2966-E76E-8791-F3E7090C114B}"/>
                </a:ext>
              </a:extLst>
            </p:cNvPr>
            <p:cNvSpPr txBox="1"/>
            <p:nvPr/>
          </p:nvSpPr>
          <p:spPr>
            <a:xfrm>
              <a:off x="5895673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7A8B8A-1E52-6A48-5CFA-6CFB81F75A74}"/>
              </a:ext>
            </a:extLst>
          </p:cNvPr>
          <p:cNvGrpSpPr/>
          <p:nvPr/>
        </p:nvGrpSpPr>
        <p:grpSpPr>
          <a:xfrm>
            <a:off x="8570725" y="4651853"/>
            <a:ext cx="1829592" cy="1485473"/>
            <a:chOff x="8570725" y="4651853"/>
            <a:chExt cx="1829592" cy="1485473"/>
          </a:xfrm>
        </p:grpSpPr>
        <p:sp>
          <p:nvSpPr>
            <p:cNvPr id="26" name="Rectangle : coins arrondis 53">
              <a:extLst>
                <a:ext uri="{FF2B5EF4-FFF2-40B4-BE49-F238E27FC236}">
                  <a16:creationId xmlns:a16="http://schemas.microsoft.com/office/drawing/2014/main" id="{CD63096A-F0D2-BDA1-441A-B6060F1FAFC4}"/>
                </a:ext>
              </a:extLst>
            </p:cNvPr>
            <p:cNvSpPr/>
            <p:nvPr/>
          </p:nvSpPr>
          <p:spPr>
            <a:xfrm>
              <a:off x="8570725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719;p56">
              <a:extLst>
                <a:ext uri="{FF2B5EF4-FFF2-40B4-BE49-F238E27FC236}">
                  <a16:creationId xmlns:a16="http://schemas.microsoft.com/office/drawing/2014/main" id="{802EB682-B920-3959-3F56-16FCB88D3B40}"/>
                </a:ext>
              </a:extLst>
            </p:cNvPr>
            <p:cNvSpPr txBox="1"/>
            <p:nvPr/>
          </p:nvSpPr>
          <p:spPr>
            <a:xfrm>
              <a:off x="9293096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ZoneTexte 31">
            <a:extLst>
              <a:ext uri="{FF2B5EF4-FFF2-40B4-BE49-F238E27FC236}">
                <a16:creationId xmlns:a16="http://schemas.microsoft.com/office/drawing/2014/main" id="{A495478C-F8FD-877A-3C55-88E6962B50E1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 Quelle est la carte qui affiche une division incorrecte ?</a:t>
            </a:r>
          </a:p>
        </p:txBody>
      </p:sp>
    </p:spTree>
    <p:extLst>
      <p:ext uri="{BB962C8B-B14F-4D97-AF65-F5344CB8AC3E}">
        <p14:creationId xmlns:p14="http://schemas.microsoft.com/office/powerpoint/2010/main" val="3506661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3150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ZoneTexte 31">
            <a:extLst>
              <a:ext uri="{FF2B5EF4-FFF2-40B4-BE49-F238E27FC236}">
                <a16:creationId xmlns:a16="http://schemas.microsoft.com/office/drawing/2014/main" id="{5EA82A4C-9E2C-AA71-13A7-D98214870FA4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 carte qui présente une division incorrecte est : F </a:t>
            </a:r>
          </a:p>
        </p:txBody>
      </p:sp>
      <p:sp>
        <p:nvSpPr>
          <p:cNvPr id="6" name="Rectangle : coins arrondis 48">
            <a:extLst>
              <a:ext uri="{FF2B5EF4-FFF2-40B4-BE49-F238E27FC236}">
                <a16:creationId xmlns:a16="http://schemas.microsoft.com/office/drawing/2014/main" id="{408239D3-B995-4A9C-BF02-A133B8950FDE}"/>
              </a:ext>
            </a:extLst>
          </p:cNvPr>
          <p:cNvSpPr/>
          <p:nvPr/>
        </p:nvSpPr>
        <p:spPr>
          <a:xfrm>
            <a:off x="5173302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5 = 1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5A0B2163-7B9C-0549-338E-816505866FE9}"/>
              </a:ext>
            </a:extLst>
          </p:cNvPr>
          <p:cNvSpPr/>
          <p:nvPr/>
        </p:nvSpPr>
        <p:spPr>
          <a:xfrm>
            <a:off x="1775879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4 = 2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49">
            <a:extLst>
              <a:ext uri="{FF2B5EF4-FFF2-40B4-BE49-F238E27FC236}">
                <a16:creationId xmlns:a16="http://schemas.microsoft.com/office/drawing/2014/main" id="{7069288A-7B3E-9528-1811-B9EB7D322E0A}"/>
              </a:ext>
            </a:extLst>
          </p:cNvPr>
          <p:cNvSpPr/>
          <p:nvPr/>
        </p:nvSpPr>
        <p:spPr>
          <a:xfrm>
            <a:off x="8570725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 = 3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51">
            <a:extLst>
              <a:ext uri="{FF2B5EF4-FFF2-40B4-BE49-F238E27FC236}">
                <a16:creationId xmlns:a16="http://schemas.microsoft.com/office/drawing/2014/main" id="{5536C49A-7641-09BA-5F85-60C81C62B760}"/>
              </a:ext>
            </a:extLst>
          </p:cNvPr>
          <p:cNvSpPr/>
          <p:nvPr/>
        </p:nvSpPr>
        <p:spPr>
          <a:xfrm>
            <a:off x="1775879" y="4651853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7 = 1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52">
            <a:extLst>
              <a:ext uri="{FF2B5EF4-FFF2-40B4-BE49-F238E27FC236}">
                <a16:creationId xmlns:a16="http://schemas.microsoft.com/office/drawing/2014/main" id="{322A620F-092D-F896-8A48-6FE30FE213EB}"/>
              </a:ext>
            </a:extLst>
          </p:cNvPr>
          <p:cNvSpPr/>
          <p:nvPr/>
        </p:nvSpPr>
        <p:spPr>
          <a:xfrm>
            <a:off x="5173302" y="4651853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 = 3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oogle Shape;1828;p101">
            <a:extLst>
              <a:ext uri="{FF2B5EF4-FFF2-40B4-BE49-F238E27FC236}">
                <a16:creationId xmlns:a16="http://schemas.microsoft.com/office/drawing/2014/main" id="{D7A0DF68-BFD3-36C2-E892-9637A028703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629683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828;p101">
            <a:extLst>
              <a:ext uri="{FF2B5EF4-FFF2-40B4-BE49-F238E27FC236}">
                <a16:creationId xmlns:a16="http://schemas.microsoft.com/office/drawing/2014/main" id="{9481577E-6A36-55A2-7D16-E1CE163CD559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5011302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828;p101">
            <a:extLst>
              <a:ext uri="{FF2B5EF4-FFF2-40B4-BE49-F238E27FC236}">
                <a16:creationId xmlns:a16="http://schemas.microsoft.com/office/drawing/2014/main" id="{BDC47FA2-7254-E6EE-8EA0-3CDE89B447CE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8408725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828;p101">
            <a:extLst>
              <a:ext uri="{FF2B5EF4-FFF2-40B4-BE49-F238E27FC236}">
                <a16:creationId xmlns:a16="http://schemas.microsoft.com/office/drawing/2014/main" id="{1BFC97D8-A329-C22D-2CB1-DEB5E362C561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629683" y="5264536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828;p101">
            <a:extLst>
              <a:ext uri="{FF2B5EF4-FFF2-40B4-BE49-F238E27FC236}">
                <a16:creationId xmlns:a16="http://schemas.microsoft.com/office/drawing/2014/main" id="{6E05C991-7315-91C2-20EE-8189D980DCDE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5011302" y="5264536"/>
            <a:ext cx="324000" cy="3111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132FF21-C3DB-2A52-2F1C-BA34A49F9FA6}"/>
              </a:ext>
            </a:extLst>
          </p:cNvPr>
          <p:cNvGrpSpPr/>
          <p:nvPr/>
        </p:nvGrpSpPr>
        <p:grpSpPr>
          <a:xfrm>
            <a:off x="8445720" y="4651853"/>
            <a:ext cx="1954597" cy="1485473"/>
            <a:chOff x="8445720" y="4651853"/>
            <a:chExt cx="1954597" cy="1485473"/>
          </a:xfrm>
        </p:grpSpPr>
        <p:sp>
          <p:nvSpPr>
            <p:cNvPr id="24" name="Rectangle : coins arrondis 53">
              <a:extLst>
                <a:ext uri="{FF2B5EF4-FFF2-40B4-BE49-F238E27FC236}">
                  <a16:creationId xmlns:a16="http://schemas.microsoft.com/office/drawing/2014/main" id="{6EC86F61-980B-585A-7B7B-2413E823D817}"/>
                </a:ext>
              </a:extLst>
            </p:cNvPr>
            <p:cNvSpPr/>
            <p:nvPr/>
          </p:nvSpPr>
          <p:spPr>
            <a:xfrm>
              <a:off x="8570725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719;p56">
              <a:extLst>
                <a:ext uri="{FF2B5EF4-FFF2-40B4-BE49-F238E27FC236}">
                  <a16:creationId xmlns:a16="http://schemas.microsoft.com/office/drawing/2014/main" id="{77E2A971-E093-B9AA-C7F9-E598596C9F8A}"/>
                </a:ext>
              </a:extLst>
            </p:cNvPr>
            <p:cNvSpPr txBox="1"/>
            <p:nvPr/>
          </p:nvSpPr>
          <p:spPr>
            <a:xfrm>
              <a:off x="9293096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" name="Google Shape;1829;p101">
              <a:extLst>
                <a:ext uri="{FF2B5EF4-FFF2-40B4-BE49-F238E27FC236}">
                  <a16:creationId xmlns:a16="http://schemas.microsoft.com/office/drawing/2014/main" id="{15923C14-9935-69F2-804E-CD0FFF7E03FF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8445720" y="5253990"/>
              <a:ext cx="309112" cy="3216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1092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Après avoir réparti équitablement les billes entre trois garçons, combien en restent-il 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4ACD907-9905-4C70-BE98-1A6994A9191B}"/>
              </a:ext>
            </a:extLst>
          </p:cNvPr>
          <p:cNvSpPr txBox="1"/>
          <p:nvPr/>
        </p:nvSpPr>
        <p:spPr>
          <a:xfrm>
            <a:off x="433480" y="4102750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Après le partage équitable des billes entre trois garçons, il reste :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E4B4C-0EBE-4BD4-D30F-040AC569A6AE}"/>
              </a:ext>
            </a:extLst>
          </p:cNvPr>
          <p:cNvGrpSpPr/>
          <p:nvPr/>
        </p:nvGrpSpPr>
        <p:grpSpPr>
          <a:xfrm>
            <a:off x="1779778" y="4882485"/>
            <a:ext cx="1824394" cy="1547219"/>
            <a:chOff x="782663" y="4890553"/>
            <a:chExt cx="1824394" cy="1547219"/>
          </a:xfrm>
        </p:grpSpPr>
        <p:sp>
          <p:nvSpPr>
            <p:cNvPr id="42" name="Google Shape;716;p56">
              <a:extLst>
                <a:ext uri="{FF2B5EF4-FFF2-40B4-BE49-F238E27FC236}">
                  <a16:creationId xmlns:a16="http://schemas.microsoft.com/office/drawing/2014/main" id="{03BCCA9A-16E9-4322-98BE-3716D5BA439A}"/>
                </a:ext>
              </a:extLst>
            </p:cNvPr>
            <p:cNvSpPr txBox="1"/>
            <p:nvPr/>
          </p:nvSpPr>
          <p:spPr>
            <a:xfrm>
              <a:off x="1547283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2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CE065BF-7402-BC70-5102-1C16721CA797}"/>
                </a:ext>
              </a:extLst>
            </p:cNvPr>
            <p:cNvGrpSpPr/>
            <p:nvPr/>
          </p:nvGrpSpPr>
          <p:grpSpPr>
            <a:xfrm>
              <a:off x="782663" y="4890553"/>
              <a:ext cx="1824394" cy="1132562"/>
              <a:chOff x="782663" y="4890553"/>
              <a:chExt cx="1824394" cy="1132562"/>
            </a:xfrm>
          </p:grpSpPr>
          <p:sp>
            <p:nvSpPr>
              <p:cNvPr id="41" name="Google Shape;715;p56">
                <a:extLst>
                  <a:ext uri="{FF2B5EF4-FFF2-40B4-BE49-F238E27FC236}">
                    <a16:creationId xmlns:a16="http://schemas.microsoft.com/office/drawing/2014/main" id="{AF13C5E3-6A9C-47AA-8550-A254154C66CD}"/>
                  </a:ext>
                </a:extLst>
              </p:cNvPr>
              <p:cNvSpPr/>
              <p:nvPr/>
            </p:nvSpPr>
            <p:spPr>
              <a:xfrm>
                <a:off x="782663" y="4890553"/>
                <a:ext cx="1824394" cy="1132562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7" name="Picture 6">
                <a:extLst>
                  <a:ext uri="{FF2B5EF4-FFF2-40B4-BE49-F238E27FC236}">
                    <a16:creationId xmlns:a16="http://schemas.microsoft.com/office/drawing/2014/main" id="{0523EDB7-ED48-4769-A22E-2B3F9962EA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4975" y="5063040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2629C8-184C-1631-80C2-A424C7AD56DA}"/>
              </a:ext>
            </a:extLst>
          </p:cNvPr>
          <p:cNvGrpSpPr/>
          <p:nvPr/>
        </p:nvGrpSpPr>
        <p:grpSpPr>
          <a:xfrm>
            <a:off x="8572026" y="4882485"/>
            <a:ext cx="1824394" cy="1547219"/>
            <a:chOff x="8878347" y="4890553"/>
            <a:chExt cx="1824394" cy="1547219"/>
          </a:xfrm>
        </p:grpSpPr>
        <p:sp>
          <p:nvSpPr>
            <p:cNvPr id="48" name="Google Shape;722;p56">
              <a:extLst>
                <a:ext uri="{FF2B5EF4-FFF2-40B4-BE49-F238E27FC236}">
                  <a16:creationId xmlns:a16="http://schemas.microsoft.com/office/drawing/2014/main" id="{6361FF4B-EB71-488B-B006-FB8008550DE4}"/>
                </a:ext>
              </a:extLst>
            </p:cNvPr>
            <p:cNvSpPr txBox="1"/>
            <p:nvPr/>
          </p:nvSpPr>
          <p:spPr>
            <a:xfrm>
              <a:off x="9642967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2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21;p56">
              <a:extLst>
                <a:ext uri="{FF2B5EF4-FFF2-40B4-BE49-F238E27FC236}">
                  <a16:creationId xmlns:a16="http://schemas.microsoft.com/office/drawing/2014/main" id="{8FB76FCB-BC7B-4592-B5CC-7CCBDCF8D207}"/>
                </a:ext>
              </a:extLst>
            </p:cNvPr>
            <p:cNvSpPr/>
            <p:nvPr/>
          </p:nvSpPr>
          <p:spPr>
            <a:xfrm>
              <a:off x="8878347" y="4890553"/>
              <a:ext cx="1824394" cy="113256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rien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70F3C8-CE8A-F422-32B7-307019E4B7AC}"/>
              </a:ext>
            </a:extLst>
          </p:cNvPr>
          <p:cNvGrpSpPr/>
          <p:nvPr/>
        </p:nvGrpSpPr>
        <p:grpSpPr>
          <a:xfrm>
            <a:off x="5175902" y="4882486"/>
            <a:ext cx="1824394" cy="1547218"/>
            <a:chOff x="4437626" y="4890554"/>
            <a:chExt cx="1824394" cy="1547218"/>
          </a:xfrm>
        </p:grpSpPr>
        <p:sp>
          <p:nvSpPr>
            <p:cNvPr id="45" name="Google Shape;719;p56">
              <a:extLst>
                <a:ext uri="{FF2B5EF4-FFF2-40B4-BE49-F238E27FC236}">
                  <a16:creationId xmlns:a16="http://schemas.microsoft.com/office/drawing/2014/main" id="{C68C4272-548C-4227-962E-B4910639E47C}"/>
                </a:ext>
              </a:extLst>
            </p:cNvPr>
            <p:cNvSpPr txBox="1"/>
            <p:nvPr/>
          </p:nvSpPr>
          <p:spPr>
            <a:xfrm>
              <a:off x="5202246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7E7C71C-0F04-4E63-3C3F-9B7CEE9765BF}"/>
                </a:ext>
              </a:extLst>
            </p:cNvPr>
            <p:cNvGrpSpPr/>
            <p:nvPr/>
          </p:nvGrpSpPr>
          <p:grpSpPr>
            <a:xfrm>
              <a:off x="4437626" y="4890554"/>
              <a:ext cx="1824394" cy="1132561"/>
              <a:chOff x="4437626" y="4902287"/>
              <a:chExt cx="1824394" cy="1132561"/>
            </a:xfrm>
          </p:grpSpPr>
          <p:sp>
            <p:nvSpPr>
              <p:cNvPr id="44" name="Google Shape;718;p56">
                <a:extLst>
                  <a:ext uri="{FF2B5EF4-FFF2-40B4-BE49-F238E27FC236}">
                    <a16:creationId xmlns:a16="http://schemas.microsoft.com/office/drawing/2014/main" id="{05E260C4-FD6B-455D-B9FA-C3B94A034B71}"/>
                  </a:ext>
                </a:extLst>
              </p:cNvPr>
              <p:cNvSpPr/>
              <p:nvPr/>
            </p:nvSpPr>
            <p:spPr>
              <a:xfrm>
                <a:off x="4437626" y="4902287"/>
                <a:ext cx="1824394" cy="1132561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8" name="Picture 6">
                <a:extLst>
                  <a:ext uri="{FF2B5EF4-FFF2-40B4-BE49-F238E27FC236}">
                    <a16:creationId xmlns:a16="http://schemas.microsoft.com/office/drawing/2014/main" id="{CFAEAE74-1B32-46FF-912F-5E51C1B843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9238" y="5066115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6">
                <a:extLst>
                  <a:ext uri="{FF2B5EF4-FFF2-40B4-BE49-F238E27FC236}">
                    <a16:creationId xmlns:a16="http://schemas.microsoft.com/office/drawing/2014/main" id="{E3BC801D-B041-4759-B1B1-2E9E4C0D19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0636" y="5066115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FC000A7-11E0-4FCE-5652-16393FF59E8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2351B50-CBF8-408D-816B-3352CD5FCE2A}"/>
              </a:ext>
            </a:extLst>
          </p:cNvPr>
          <p:cNvGrpSpPr/>
          <p:nvPr/>
        </p:nvGrpSpPr>
        <p:grpSpPr>
          <a:xfrm>
            <a:off x="1446614" y="1256275"/>
            <a:ext cx="9319558" cy="2682647"/>
            <a:chOff x="1446614" y="1256275"/>
            <a:chExt cx="9319558" cy="268264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95E0E4E-AA7A-8AA3-7AF6-722CE56073A5}"/>
                </a:ext>
              </a:extLst>
            </p:cNvPr>
            <p:cNvGrpSpPr/>
            <p:nvPr/>
          </p:nvGrpSpPr>
          <p:grpSpPr>
            <a:xfrm>
              <a:off x="1446614" y="1663023"/>
              <a:ext cx="4520050" cy="1674072"/>
              <a:chOff x="762680" y="1316588"/>
              <a:chExt cx="4520050" cy="1674072"/>
            </a:xfrm>
          </p:grpSpPr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9CED9050-7744-45FF-88D1-EE1ACC7F1855}"/>
                  </a:ext>
                </a:extLst>
              </p:cNvPr>
              <p:cNvGrpSpPr/>
              <p:nvPr/>
            </p:nvGrpSpPr>
            <p:grpSpPr>
              <a:xfrm>
                <a:off x="762680" y="1316588"/>
                <a:ext cx="4520050" cy="1299512"/>
                <a:chOff x="762680" y="1316588"/>
                <a:chExt cx="4520050" cy="1299512"/>
              </a:xfrm>
            </p:grpSpPr>
            <p:pic>
              <p:nvPicPr>
                <p:cNvPr id="1030" name="Picture 6">
                  <a:extLst>
                    <a:ext uri="{FF2B5EF4-FFF2-40B4-BE49-F238E27FC236}">
                      <a16:creationId xmlns:a16="http://schemas.microsoft.com/office/drawing/2014/main" id="{A9D56E9F-4374-493E-9CD7-F4D86E8234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680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6">
                  <a:extLst>
                    <a:ext uri="{FF2B5EF4-FFF2-40B4-BE49-F238E27FC236}">
                      <a16:creationId xmlns:a16="http://schemas.microsoft.com/office/drawing/2014/main" id="{3567DE25-198F-404F-A2B1-D46AA9C3B5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10334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6">
                  <a:extLst>
                    <a:ext uri="{FF2B5EF4-FFF2-40B4-BE49-F238E27FC236}">
                      <a16:creationId xmlns:a16="http://schemas.microsoft.com/office/drawing/2014/main" id="{7015486F-0824-47AC-87C3-5BB9774615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7988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6">
                  <a:extLst>
                    <a:ext uri="{FF2B5EF4-FFF2-40B4-BE49-F238E27FC236}">
                      <a16:creationId xmlns:a16="http://schemas.microsoft.com/office/drawing/2014/main" id="{913A37F4-90D6-4388-931A-DE7E68C68D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5642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6">
                  <a:extLst>
                    <a:ext uri="{FF2B5EF4-FFF2-40B4-BE49-F238E27FC236}">
                      <a16:creationId xmlns:a16="http://schemas.microsoft.com/office/drawing/2014/main" id="{0C1B13B3-2AD9-4DFD-BC83-6AB082ABD4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3296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4" name="Picture 6">
                  <a:extLst>
                    <a:ext uri="{FF2B5EF4-FFF2-40B4-BE49-F238E27FC236}">
                      <a16:creationId xmlns:a16="http://schemas.microsoft.com/office/drawing/2014/main" id="{1A2C5309-EB27-4C22-B98C-827B952106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2959" y="1811195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8" name="Groupe 77">
                <a:extLst>
                  <a:ext uri="{FF2B5EF4-FFF2-40B4-BE49-F238E27FC236}">
                    <a16:creationId xmlns:a16="http://schemas.microsoft.com/office/drawing/2014/main" id="{566160EC-E4EF-43A4-BE09-4F48BA8255C2}"/>
                  </a:ext>
                </a:extLst>
              </p:cNvPr>
              <p:cNvGrpSpPr/>
              <p:nvPr/>
            </p:nvGrpSpPr>
            <p:grpSpPr>
              <a:xfrm>
                <a:off x="762680" y="2185755"/>
                <a:ext cx="3710387" cy="804905"/>
                <a:chOff x="762680" y="1316588"/>
                <a:chExt cx="3710387" cy="804905"/>
              </a:xfrm>
            </p:grpSpPr>
            <p:pic>
              <p:nvPicPr>
                <p:cNvPr id="79" name="Picture 6">
                  <a:extLst>
                    <a:ext uri="{FF2B5EF4-FFF2-40B4-BE49-F238E27FC236}">
                      <a16:creationId xmlns:a16="http://schemas.microsoft.com/office/drawing/2014/main" id="{7738598F-4611-4739-B5E9-C9F99BD8442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680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0" name="Picture 6">
                  <a:extLst>
                    <a:ext uri="{FF2B5EF4-FFF2-40B4-BE49-F238E27FC236}">
                      <a16:creationId xmlns:a16="http://schemas.microsoft.com/office/drawing/2014/main" id="{67D3FB88-9F3F-4FC1-B530-CC8F74EC05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10334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1" name="Picture 6">
                  <a:extLst>
                    <a:ext uri="{FF2B5EF4-FFF2-40B4-BE49-F238E27FC236}">
                      <a16:creationId xmlns:a16="http://schemas.microsoft.com/office/drawing/2014/main" id="{B608A02A-595A-471E-8E05-017141094B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7988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6">
                  <a:extLst>
                    <a:ext uri="{FF2B5EF4-FFF2-40B4-BE49-F238E27FC236}">
                      <a16:creationId xmlns:a16="http://schemas.microsoft.com/office/drawing/2014/main" id="{1ABF4F8A-24DF-40DF-BF09-221A0B09CD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5642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Picture 6">
                  <a:extLst>
                    <a:ext uri="{FF2B5EF4-FFF2-40B4-BE49-F238E27FC236}">
                      <a16:creationId xmlns:a16="http://schemas.microsoft.com/office/drawing/2014/main" id="{1E085150-7ACA-4C7E-92AC-9D76E121073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3296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414F290B-4266-4110-882B-35A6C6D21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42201" y="1256275"/>
              <a:ext cx="4023971" cy="26826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933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04678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1271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المقسوم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المقسوم عليه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028B67A5-9FF7-855C-EA15-D2F3F5687CD8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Comment calculer le prix d’un seul stylo ?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E594289A-AF87-F978-C0AD-75B6F94A4F9D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71E4DE5-06A7-07A8-76FC-DB7A76D66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42" y="1699778"/>
            <a:ext cx="3280567" cy="49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9">
            <a:extLst>
              <a:ext uri="{FF2B5EF4-FFF2-40B4-BE49-F238E27FC236}">
                <a16:creationId xmlns:a16="http://schemas.microsoft.com/office/drawing/2014/main" id="{E1127A09-7272-8AB4-20EB-F75443234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35" y="1684557"/>
            <a:ext cx="6081131" cy="4917532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145FDBF2-828D-3E7C-2ED4-44BD656A7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427" y="1853926"/>
            <a:ext cx="3585039" cy="442323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6B7A2757-FD5C-64D0-0F47-A35CB0987C3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028DE9B1-FEA1-8DEC-FD5F-B0CD9E52C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4">
            <a:extLst>
              <a:ext uri="{FF2B5EF4-FFF2-40B4-BE49-F238E27FC236}">
                <a16:creationId xmlns:a16="http://schemas.microsoft.com/office/drawing/2014/main" id="{25DD3F6A-833C-A9DE-21F1-75F6E66E9EEE}"/>
              </a:ext>
            </a:extLst>
          </p:cNvPr>
          <p:cNvSpPr txBox="1"/>
          <p:nvPr/>
        </p:nvSpPr>
        <p:spPr>
          <a:xfrm flipH="1">
            <a:off x="3243684" y="1222892"/>
            <a:ext cx="5704633" cy="46166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Comment</a:t>
            </a:r>
            <a:r>
              <a:rPr lang="fr-FR" sz="2400" dirty="0"/>
              <a:t>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calculer le prix d’un seul stylo ?</a:t>
            </a:r>
          </a:p>
        </p:txBody>
      </p:sp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2 chiffres par un entier à 1 seul chiffre.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8449519" y="4146873"/>
            <a:ext cx="2688592" cy="2038027"/>
            <a:chOff x="9569605" y="4339624"/>
            <a:chExt cx="1800000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569605" y="4339624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671535" y="4626165"/>
              <a:ext cx="1596141" cy="1226918"/>
              <a:chOff x="7669779" y="4849796"/>
              <a:chExt cx="1596141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690236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b="1" kern="0" dirty="0">
                    <a:solidFill>
                      <a:srgbClr val="00B050"/>
                    </a:solidFill>
                    <a:latin typeface="Calibri" panose="020F0502020204030204"/>
                  </a:rPr>
                  <a:t>4</a:t>
                </a:r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74490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98723" y="2237043"/>
            <a:ext cx="3182587" cy="220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8ACA854-3189-4E02-8C8E-CADADA02F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284" y="2261970"/>
            <a:ext cx="8025917" cy="2358099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586C104D-EDD0-4064-BA62-A5E707B86E65}"/>
              </a:ext>
            </a:extLst>
          </p:cNvPr>
          <p:cNvGrpSpPr/>
          <p:nvPr/>
        </p:nvGrpSpPr>
        <p:grpSpPr>
          <a:xfrm>
            <a:off x="2207770" y="2681922"/>
            <a:ext cx="1260785" cy="1136251"/>
            <a:chOff x="1290917" y="2635855"/>
            <a:chExt cx="1260785" cy="1136251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35405887-91A4-4A62-AEF3-E4063390ACE5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E4CD8F0-C1C4-4BD4-847D-7C36CB72AD04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859ACF0-F9AF-494D-9C96-D1B0A25C03E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F5639D4-16BD-4853-A9BD-4FBE947489E6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3C0AC44F-59C9-4231-8AEC-B9726CE75633}"/>
              </a:ext>
            </a:extLst>
          </p:cNvPr>
          <p:cNvGrpSpPr/>
          <p:nvPr/>
        </p:nvGrpSpPr>
        <p:grpSpPr>
          <a:xfrm>
            <a:off x="709047" y="2681922"/>
            <a:ext cx="1260785" cy="1136251"/>
            <a:chOff x="1290917" y="2635855"/>
            <a:chExt cx="1260785" cy="113625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E0A3533-F34D-4540-A750-5F403F1DD94A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CE5B6FE-71E5-4855-9112-1A70DFE5FBE3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99F0BF96-BD07-45FA-98E2-83ADC00F52B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D2127492-9421-4DE8-B270-B760CC90753A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5" name="Parenthèses 44">
            <a:extLst>
              <a:ext uri="{FF2B5EF4-FFF2-40B4-BE49-F238E27FC236}">
                <a16:creationId xmlns:a16="http://schemas.microsoft.com/office/drawing/2014/main" id="{4C8DCC94-0933-4D2C-9D28-F398A6EFCD21}"/>
              </a:ext>
            </a:extLst>
          </p:cNvPr>
          <p:cNvSpPr/>
          <p:nvPr/>
        </p:nvSpPr>
        <p:spPr>
          <a:xfrm>
            <a:off x="605642" y="2681922"/>
            <a:ext cx="1440857" cy="1136251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Parenthèses 46">
            <a:extLst>
              <a:ext uri="{FF2B5EF4-FFF2-40B4-BE49-F238E27FC236}">
                <a16:creationId xmlns:a16="http://schemas.microsoft.com/office/drawing/2014/main" id="{90DA3283-DEB4-412D-81D1-5302D7EB643D}"/>
              </a:ext>
            </a:extLst>
          </p:cNvPr>
          <p:cNvSpPr/>
          <p:nvPr/>
        </p:nvSpPr>
        <p:spPr>
          <a:xfrm>
            <a:off x="2136988" y="2690005"/>
            <a:ext cx="1440857" cy="1136251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977A05C-B7C9-4391-932C-9D2286F1B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23" y="4512052"/>
            <a:ext cx="3257386" cy="92242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71C60C6A-AAE4-4BF2-9401-88C515C5F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758" y="4630009"/>
            <a:ext cx="542903" cy="651484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370582C8-0D4F-499E-AA09-B2CE27316D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0503" y="4787002"/>
            <a:ext cx="760065" cy="380033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1DE6EA55-161C-49DB-8BB1-36816D970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770" y="4705566"/>
            <a:ext cx="995323" cy="54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E19553B-2AAA-4F13-ACEB-AE7423BC6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23" y="4607737"/>
            <a:ext cx="3379275" cy="868957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98723" y="2255005"/>
            <a:ext cx="3883272" cy="220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586C104D-EDD0-4064-BA62-A5E707B86E65}"/>
              </a:ext>
            </a:extLst>
          </p:cNvPr>
          <p:cNvGrpSpPr/>
          <p:nvPr/>
        </p:nvGrpSpPr>
        <p:grpSpPr>
          <a:xfrm>
            <a:off x="2207770" y="2681922"/>
            <a:ext cx="1260785" cy="1136251"/>
            <a:chOff x="1290917" y="2635855"/>
            <a:chExt cx="1260785" cy="1136251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35405887-91A4-4A62-AEF3-E4063390ACE5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E4CD8F0-C1C4-4BD4-847D-7C36CB72AD04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859ACF0-F9AF-494D-9C96-D1B0A25C03E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F5639D4-16BD-4853-A9BD-4FBE947489E6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3C0AC44F-59C9-4231-8AEC-B9726CE75633}"/>
              </a:ext>
            </a:extLst>
          </p:cNvPr>
          <p:cNvGrpSpPr/>
          <p:nvPr/>
        </p:nvGrpSpPr>
        <p:grpSpPr>
          <a:xfrm>
            <a:off x="709047" y="2681922"/>
            <a:ext cx="1260785" cy="1136251"/>
            <a:chOff x="1290917" y="2635855"/>
            <a:chExt cx="1260785" cy="113625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E0A3533-F34D-4540-A750-5F403F1DD94A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CE5B6FE-71E5-4855-9112-1A70DFE5FBE3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99F0BF96-BD07-45FA-98E2-83ADC00F52B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D2127492-9421-4DE8-B270-B760CC90753A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5" name="Parenthèses 44">
            <a:extLst>
              <a:ext uri="{FF2B5EF4-FFF2-40B4-BE49-F238E27FC236}">
                <a16:creationId xmlns:a16="http://schemas.microsoft.com/office/drawing/2014/main" id="{4C8DCC94-0933-4D2C-9D28-F398A6EFCD21}"/>
              </a:ext>
            </a:extLst>
          </p:cNvPr>
          <p:cNvSpPr/>
          <p:nvPr/>
        </p:nvSpPr>
        <p:spPr>
          <a:xfrm>
            <a:off x="605642" y="2681922"/>
            <a:ext cx="1440857" cy="1136251"/>
          </a:xfrm>
          <a:prstGeom prst="bracketPair">
            <a:avLst/>
          </a:prstGeom>
          <a:ln w="19050">
            <a:solidFill>
              <a:srgbClr val="4A36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Parenthèses 46">
            <a:extLst>
              <a:ext uri="{FF2B5EF4-FFF2-40B4-BE49-F238E27FC236}">
                <a16:creationId xmlns:a16="http://schemas.microsoft.com/office/drawing/2014/main" id="{90DA3283-DEB4-412D-81D1-5302D7EB643D}"/>
              </a:ext>
            </a:extLst>
          </p:cNvPr>
          <p:cNvSpPr/>
          <p:nvPr/>
        </p:nvSpPr>
        <p:spPr>
          <a:xfrm>
            <a:off x="2136988" y="2690005"/>
            <a:ext cx="1440857" cy="1136251"/>
          </a:xfrm>
          <a:prstGeom prst="bracketPair">
            <a:avLst/>
          </a:prstGeom>
          <a:ln w="19050">
            <a:solidFill>
              <a:srgbClr val="4A36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2DEBFB69-8431-461B-BEB7-A8407284FB73}"/>
              </a:ext>
            </a:extLst>
          </p:cNvPr>
          <p:cNvSpPr/>
          <p:nvPr/>
        </p:nvSpPr>
        <p:spPr>
          <a:xfrm>
            <a:off x="3707718" y="2988556"/>
            <a:ext cx="503275" cy="522982"/>
          </a:xfrm>
          <a:prstGeom prst="ellipse">
            <a:avLst/>
          </a:prstGeom>
          <a:solidFill>
            <a:srgbClr val="E26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2E677C-33F5-4093-9DD7-65D927A19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321" y="4778396"/>
            <a:ext cx="1183086" cy="5751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3EC160-E7BB-444A-9654-FD82BB8B3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2173" y="4851221"/>
            <a:ext cx="673702" cy="509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5F62BB-1568-43B2-841F-9B355F1797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024" y="4816496"/>
            <a:ext cx="744885" cy="53885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0A8ADF6-8D8E-453F-A3C8-5A49545BAFC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22"/>
          <a:stretch>
            <a:fillRect/>
          </a:stretch>
        </p:blipFill>
        <p:spPr>
          <a:xfrm>
            <a:off x="4485399" y="2343899"/>
            <a:ext cx="7557019" cy="203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F74DE26-3E3A-403E-A7BC-3377BF1ED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260" y="1258890"/>
            <a:ext cx="11156394" cy="4655025"/>
          </a:xfrm>
          <a:prstGeom prst="rect">
            <a:avLst/>
          </a:prstGeom>
        </p:spPr>
      </p:pic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5652655" y="2954367"/>
            <a:ext cx="147254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4        2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BF69EF70-77B5-44CF-9566-DEA82D797930}"/>
              </a:ext>
            </a:extLst>
          </p:cNvPr>
          <p:cNvSpPr txBox="1"/>
          <p:nvPr/>
        </p:nvSpPr>
        <p:spPr>
          <a:xfrm>
            <a:off x="4841809" y="5326398"/>
            <a:ext cx="21732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7      3     2      1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E23684DA-5585-47D6-895A-2D03AAE9D824}"/>
              </a:ext>
            </a:extLst>
          </p:cNvPr>
          <p:cNvSpPr txBox="1"/>
          <p:nvPr/>
        </p:nvSpPr>
        <p:spPr>
          <a:xfrm>
            <a:off x="9362242" y="2954367"/>
            <a:ext cx="147254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3        3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8658854" y="5326398"/>
            <a:ext cx="21732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8     2      3     2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 : coins arrondis 5">
            <a:extLst>
              <a:ext uri="{FF2B5EF4-FFF2-40B4-BE49-F238E27FC236}">
                <a16:creationId xmlns:a16="http://schemas.microsoft.com/office/drawing/2014/main" id="{54182F25-4DFC-7680-710D-79B9F64F08E4}"/>
              </a:ext>
            </a:extLst>
          </p:cNvPr>
          <p:cNvSpPr/>
          <p:nvPr/>
        </p:nvSpPr>
        <p:spPr>
          <a:xfrm>
            <a:off x="7154216" y="1912959"/>
            <a:ext cx="2813673" cy="2767036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6" name="Picture 19">
            <a:extLst>
              <a:ext uri="{FF2B5EF4-FFF2-40B4-BE49-F238E27FC236}">
                <a16:creationId xmlns:a16="http://schemas.microsoft.com/office/drawing/2014/main" id="{410FB46C-5BE4-FBA7-31D0-65973A9D6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147" name="Rectangle : coins arrondis 5">
            <a:extLst>
              <a:ext uri="{FF2B5EF4-FFF2-40B4-BE49-F238E27FC236}">
                <a16:creationId xmlns:a16="http://schemas.microsoft.com/office/drawing/2014/main" id="{431DB1F8-961A-4BD3-94B3-C2F7418A94B9}"/>
              </a:ext>
            </a:extLst>
          </p:cNvPr>
          <p:cNvSpPr/>
          <p:nvPr/>
        </p:nvSpPr>
        <p:spPr>
          <a:xfrm>
            <a:off x="3357588" y="5729744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52 ÷ 4 = 13 reste 0</a:t>
            </a:r>
          </a:p>
        </p:txBody>
      </p:sp>
      <p:sp>
        <p:nvSpPr>
          <p:cNvPr id="148" name="Rectangle : coins arrondis 5">
            <a:extLst>
              <a:ext uri="{FF2B5EF4-FFF2-40B4-BE49-F238E27FC236}">
                <a16:creationId xmlns:a16="http://schemas.microsoft.com/office/drawing/2014/main" id="{BDE11BB7-69C1-78AC-EE12-01A64B6EC9CA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52 ÷ 4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49" name="ZoneTexte 14">
            <a:extLst>
              <a:ext uri="{FF2B5EF4-FFF2-40B4-BE49-F238E27FC236}">
                <a16:creationId xmlns:a16="http://schemas.microsoft.com/office/drawing/2014/main" id="{985B00D1-8016-1891-CD31-7BC550C0AE12}"/>
              </a:ext>
            </a:extLst>
          </p:cNvPr>
          <p:cNvSpPr txBox="1"/>
          <p:nvPr/>
        </p:nvSpPr>
        <p:spPr>
          <a:xfrm>
            <a:off x="1115043" y="143060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4 dans 5? </a:t>
            </a:r>
          </a:p>
        </p:txBody>
      </p:sp>
      <p:sp>
        <p:nvSpPr>
          <p:cNvPr id="150" name="Google Shape;528;p39">
            <a:extLst>
              <a:ext uri="{FF2B5EF4-FFF2-40B4-BE49-F238E27FC236}">
                <a16:creationId xmlns:a16="http://schemas.microsoft.com/office/drawing/2014/main" id="{E072928C-6AF9-3786-55A7-4B5058F3A8C8}"/>
              </a:ext>
            </a:extLst>
          </p:cNvPr>
          <p:cNvSpPr txBox="1"/>
          <p:nvPr/>
        </p:nvSpPr>
        <p:spPr>
          <a:xfrm>
            <a:off x="425531" y="3607748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12 par 4 :</a:t>
            </a:r>
          </a:p>
        </p:txBody>
      </p:sp>
      <p:sp>
        <p:nvSpPr>
          <p:cNvPr id="151" name="ZoneTexte 42">
            <a:extLst>
              <a:ext uri="{FF2B5EF4-FFF2-40B4-BE49-F238E27FC236}">
                <a16:creationId xmlns:a16="http://schemas.microsoft.com/office/drawing/2014/main" id="{7AEB3B43-F56F-ECB0-7858-E05D01E1EEC3}"/>
              </a:ext>
            </a:extLst>
          </p:cNvPr>
          <p:cNvSpPr txBox="1"/>
          <p:nvPr/>
        </p:nvSpPr>
        <p:spPr>
          <a:xfrm>
            <a:off x="1115043" y="187065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4,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52" name="ZoneTexte 47">
            <a:extLst>
              <a:ext uri="{FF2B5EF4-FFF2-40B4-BE49-F238E27FC236}">
                <a16:creationId xmlns:a16="http://schemas.microsoft.com/office/drawing/2014/main" id="{840C744D-6E90-3463-6682-395D4CAC1A1A}"/>
              </a:ext>
            </a:extLst>
          </p:cNvPr>
          <p:cNvSpPr txBox="1"/>
          <p:nvPr/>
        </p:nvSpPr>
        <p:spPr>
          <a:xfrm>
            <a:off x="1115044" y="316769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2, j’obtiens 12.</a:t>
            </a:r>
          </a:p>
        </p:txBody>
      </p:sp>
      <p:sp>
        <p:nvSpPr>
          <p:cNvPr id="153" name="Oval 7">
            <a:extLst>
              <a:ext uri="{FF2B5EF4-FFF2-40B4-BE49-F238E27FC236}">
                <a16:creationId xmlns:a16="http://schemas.microsoft.com/office/drawing/2014/main" id="{A42F6DA7-FDF2-4658-7F19-5CAF371051F1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4" name="Image 9">
            <a:extLst>
              <a:ext uri="{FF2B5EF4-FFF2-40B4-BE49-F238E27FC236}">
                <a16:creationId xmlns:a16="http://schemas.microsoft.com/office/drawing/2014/main" id="{0C7364C6-2FFA-D126-1046-66CDBBBE9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55" name="D_A_02">
            <a:extLst>
              <a:ext uri="{FF2B5EF4-FFF2-40B4-BE49-F238E27FC236}">
                <a16:creationId xmlns:a16="http://schemas.microsoft.com/office/drawing/2014/main" id="{5877DCF0-D86D-D712-9931-F22F197F5DE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56" name="D_A_01">
            <a:extLst>
              <a:ext uri="{FF2B5EF4-FFF2-40B4-BE49-F238E27FC236}">
                <a16:creationId xmlns:a16="http://schemas.microsoft.com/office/drawing/2014/main" id="{DA17EB31-F785-FC29-E013-9EE5BED9F27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à 2 chiffres par un entier à 1 chiffre, sans reste :</a:t>
            </a:r>
          </a:p>
        </p:txBody>
      </p:sp>
      <p:sp>
        <p:nvSpPr>
          <p:cNvPr id="157" name="Google Shape;528;p39">
            <a:extLst>
              <a:ext uri="{FF2B5EF4-FFF2-40B4-BE49-F238E27FC236}">
                <a16:creationId xmlns:a16="http://schemas.microsoft.com/office/drawing/2014/main" id="{2F44A828-1CE1-B3D5-DC95-EC7D2A5A4529}"/>
              </a:ext>
            </a:extLst>
          </p:cNvPr>
          <p:cNvSpPr txBox="1"/>
          <p:nvPr/>
        </p:nvSpPr>
        <p:spPr>
          <a:xfrm>
            <a:off x="425531" y="101367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5 par 4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8" name="ZoneTexte 49">
            <a:extLst>
              <a:ext uri="{FF2B5EF4-FFF2-40B4-BE49-F238E27FC236}">
                <a16:creationId xmlns:a16="http://schemas.microsoft.com/office/drawing/2014/main" id="{7813B693-C0F7-4587-366A-CBC2C260DFA1}"/>
              </a:ext>
            </a:extLst>
          </p:cNvPr>
          <p:cNvSpPr txBox="1"/>
          <p:nvPr/>
        </p:nvSpPr>
        <p:spPr>
          <a:xfrm>
            <a:off x="1115043" y="2310709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59" name="ZoneTexte 54">
            <a:extLst>
              <a:ext uri="{FF2B5EF4-FFF2-40B4-BE49-F238E27FC236}">
                <a16:creationId xmlns:a16="http://schemas.microsoft.com/office/drawing/2014/main" id="{08F85C2A-DC71-A0C7-4821-088ABEB023CD}"/>
              </a:ext>
            </a:extLst>
          </p:cNvPr>
          <p:cNvSpPr txBox="1"/>
          <p:nvPr/>
        </p:nvSpPr>
        <p:spPr>
          <a:xfrm>
            <a:off x="1115043" y="402468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Combien de fois 4 dans 12?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60" name="ZoneTexte 55">
            <a:extLst>
              <a:ext uri="{FF2B5EF4-FFF2-40B4-BE49-F238E27FC236}">
                <a16:creationId xmlns:a16="http://schemas.microsoft.com/office/drawing/2014/main" id="{BF27A835-8DCA-DA9C-1383-10F5FDD8BCCE}"/>
              </a:ext>
            </a:extLst>
          </p:cNvPr>
          <p:cNvSpPr txBox="1"/>
          <p:nvPr/>
        </p:nvSpPr>
        <p:spPr>
          <a:xfrm>
            <a:off x="1115043" y="446473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12,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61" name="ZoneTexte 56">
            <a:extLst>
              <a:ext uri="{FF2B5EF4-FFF2-40B4-BE49-F238E27FC236}">
                <a16:creationId xmlns:a16="http://schemas.microsoft.com/office/drawing/2014/main" id="{A39ACA97-2B0F-8D6E-C68C-7BB18768DE48}"/>
              </a:ext>
            </a:extLst>
          </p:cNvPr>
          <p:cNvSpPr txBox="1"/>
          <p:nvPr/>
        </p:nvSpPr>
        <p:spPr>
          <a:xfrm>
            <a:off x="1115043" y="490478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12 − 12 = 0.</a:t>
            </a:r>
          </a:p>
        </p:txBody>
      </p:sp>
      <p:sp>
        <p:nvSpPr>
          <p:cNvPr id="162" name="Rectangle : coins arrondis 5">
            <a:extLst>
              <a:ext uri="{FF2B5EF4-FFF2-40B4-BE49-F238E27FC236}">
                <a16:creationId xmlns:a16="http://schemas.microsoft.com/office/drawing/2014/main" id="{0FDF67A1-C2D6-526E-D8E4-E2C6811F910A}"/>
              </a:ext>
            </a:extLst>
          </p:cNvPr>
          <p:cNvSpPr/>
          <p:nvPr/>
        </p:nvSpPr>
        <p:spPr>
          <a:xfrm>
            <a:off x="7679136" y="4780630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52 = 4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968B2B8-2E0E-E096-261B-FA5EF6F95D28}"/>
              </a:ext>
            </a:extLst>
          </p:cNvPr>
          <p:cNvSpPr/>
          <p:nvPr/>
        </p:nvSpPr>
        <p:spPr>
          <a:xfrm>
            <a:off x="1096175" y="1429842"/>
            <a:ext cx="4147986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4" name="Connecteur droit 86">
            <a:extLst>
              <a:ext uri="{FF2B5EF4-FFF2-40B4-BE49-F238E27FC236}">
                <a16:creationId xmlns:a16="http://schemas.microsoft.com/office/drawing/2014/main" id="{460D20C4-5585-E697-B279-86FE28782583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65" name="Connecteur droit 87">
            <a:extLst>
              <a:ext uri="{FF2B5EF4-FFF2-40B4-BE49-F238E27FC236}">
                <a16:creationId xmlns:a16="http://schemas.microsoft.com/office/drawing/2014/main" id="{199B0BDA-998D-2E51-5311-A9376806BC63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66" name="Rectangle : coins arrondis 5">
            <a:extLst>
              <a:ext uri="{FF2B5EF4-FFF2-40B4-BE49-F238E27FC236}">
                <a16:creationId xmlns:a16="http://schemas.microsoft.com/office/drawing/2014/main" id="{BE3ADA63-9686-D2A6-E7BF-685D0443D983}"/>
              </a:ext>
            </a:extLst>
          </p:cNvPr>
          <p:cNvSpPr/>
          <p:nvPr/>
        </p:nvSpPr>
        <p:spPr>
          <a:xfrm>
            <a:off x="836347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167" name="Rectangle : coins arrondis 5">
            <a:extLst>
              <a:ext uri="{FF2B5EF4-FFF2-40B4-BE49-F238E27FC236}">
                <a16:creationId xmlns:a16="http://schemas.microsoft.com/office/drawing/2014/main" id="{19482B44-15FF-1FB2-BA8E-E755C65DD4BD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168" name="Rectangle : coins arrondis 5">
            <a:extLst>
              <a:ext uri="{FF2B5EF4-FFF2-40B4-BE49-F238E27FC236}">
                <a16:creationId xmlns:a16="http://schemas.microsoft.com/office/drawing/2014/main" id="{8BC595C3-2E9D-0028-F8B7-1D72C9B88FF9}"/>
              </a:ext>
            </a:extLst>
          </p:cNvPr>
          <p:cNvSpPr/>
          <p:nvPr/>
        </p:nvSpPr>
        <p:spPr>
          <a:xfrm>
            <a:off x="9440103" y="267253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3</a:t>
            </a:r>
          </a:p>
        </p:txBody>
      </p:sp>
      <p:cxnSp>
        <p:nvCxnSpPr>
          <p:cNvPr id="169" name="Connecteur droit 91">
            <a:extLst>
              <a:ext uri="{FF2B5EF4-FFF2-40B4-BE49-F238E27FC236}">
                <a16:creationId xmlns:a16="http://schemas.microsoft.com/office/drawing/2014/main" id="{B9B0907A-559F-39E0-1C2B-9AFE6597E139}"/>
              </a:ext>
            </a:extLst>
          </p:cNvPr>
          <p:cNvCxnSpPr>
            <a:cxnSpLocks/>
          </p:cNvCxnSpPr>
          <p:nvPr/>
        </p:nvCxnSpPr>
        <p:spPr>
          <a:xfrm>
            <a:off x="7887987" y="2999789"/>
            <a:ext cx="39041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70" name="Rectangle : coins arrondis 5">
            <a:extLst>
              <a:ext uri="{FF2B5EF4-FFF2-40B4-BE49-F238E27FC236}">
                <a16:creationId xmlns:a16="http://schemas.microsoft.com/office/drawing/2014/main" id="{D78C791F-7B42-57FD-6E93-7947F30CA5C6}"/>
              </a:ext>
            </a:extLst>
          </p:cNvPr>
          <p:cNvSpPr/>
          <p:nvPr/>
        </p:nvSpPr>
        <p:spPr>
          <a:xfrm>
            <a:off x="7903195" y="306334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171" name="Rectangle : coins arrondis 5">
            <a:extLst>
              <a:ext uri="{FF2B5EF4-FFF2-40B4-BE49-F238E27FC236}">
                <a16:creationId xmlns:a16="http://schemas.microsoft.com/office/drawing/2014/main" id="{F92E092B-4427-E245-B8D2-084C6A94D43D}"/>
              </a:ext>
            </a:extLst>
          </p:cNvPr>
          <p:cNvSpPr/>
          <p:nvPr/>
        </p:nvSpPr>
        <p:spPr>
          <a:xfrm>
            <a:off x="8950590" y="266801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72" name="Rectangle : coins arrondis 5">
            <a:extLst>
              <a:ext uri="{FF2B5EF4-FFF2-40B4-BE49-F238E27FC236}">
                <a16:creationId xmlns:a16="http://schemas.microsoft.com/office/drawing/2014/main" id="{DD34FF88-FD17-A902-568C-B3F20BCD2767}"/>
              </a:ext>
            </a:extLst>
          </p:cNvPr>
          <p:cNvSpPr/>
          <p:nvPr/>
        </p:nvSpPr>
        <p:spPr>
          <a:xfrm>
            <a:off x="7903195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173" name="Rectangle : coins arrondis 5">
            <a:extLst>
              <a:ext uri="{FF2B5EF4-FFF2-40B4-BE49-F238E27FC236}">
                <a16:creationId xmlns:a16="http://schemas.microsoft.com/office/drawing/2014/main" id="{ADF81318-53EE-A84D-974B-2572C7EA64B8}"/>
              </a:ext>
            </a:extLst>
          </p:cNvPr>
          <p:cNvSpPr/>
          <p:nvPr/>
        </p:nvSpPr>
        <p:spPr>
          <a:xfrm>
            <a:off x="7903195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74" name="Rectangle : coins arrondis 5">
            <a:extLst>
              <a:ext uri="{FF2B5EF4-FFF2-40B4-BE49-F238E27FC236}">
                <a16:creationId xmlns:a16="http://schemas.microsoft.com/office/drawing/2014/main" id="{53F652BD-D887-9350-38BA-47C7A81B0C3C}"/>
              </a:ext>
            </a:extLst>
          </p:cNvPr>
          <p:cNvSpPr/>
          <p:nvPr/>
        </p:nvSpPr>
        <p:spPr>
          <a:xfrm>
            <a:off x="8363478" y="30657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175" name="Rectangle : coins arrondis 5">
            <a:extLst>
              <a:ext uri="{FF2B5EF4-FFF2-40B4-BE49-F238E27FC236}">
                <a16:creationId xmlns:a16="http://schemas.microsoft.com/office/drawing/2014/main" id="{A91E4CC9-1303-2BFB-4D7D-82C3CD83CBC4}"/>
              </a:ext>
            </a:extLst>
          </p:cNvPr>
          <p:cNvSpPr/>
          <p:nvPr/>
        </p:nvSpPr>
        <p:spPr>
          <a:xfrm>
            <a:off x="7903195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76" name="Rectangle : coins arrondis 5">
            <a:extLst>
              <a:ext uri="{FF2B5EF4-FFF2-40B4-BE49-F238E27FC236}">
                <a16:creationId xmlns:a16="http://schemas.microsoft.com/office/drawing/2014/main" id="{A43BFF46-C117-1652-37CF-4C60A0E77FD0}"/>
              </a:ext>
            </a:extLst>
          </p:cNvPr>
          <p:cNvSpPr/>
          <p:nvPr/>
        </p:nvSpPr>
        <p:spPr>
          <a:xfrm>
            <a:off x="8363478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177" name="Connecteur droit 99">
            <a:extLst>
              <a:ext uri="{FF2B5EF4-FFF2-40B4-BE49-F238E27FC236}">
                <a16:creationId xmlns:a16="http://schemas.microsoft.com/office/drawing/2014/main" id="{B6AED1AE-F7E3-9B0E-E342-214C9CA2D1D0}"/>
              </a:ext>
            </a:extLst>
          </p:cNvPr>
          <p:cNvCxnSpPr>
            <a:cxnSpLocks/>
          </p:cNvCxnSpPr>
          <p:nvPr/>
        </p:nvCxnSpPr>
        <p:spPr>
          <a:xfrm>
            <a:off x="7876455" y="3954332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78" name="Rectangle : coins arrondis 5">
            <a:extLst>
              <a:ext uri="{FF2B5EF4-FFF2-40B4-BE49-F238E27FC236}">
                <a16:creationId xmlns:a16="http://schemas.microsoft.com/office/drawing/2014/main" id="{2DBA8BFA-341E-2B83-66B7-8B4EFDE43749}"/>
              </a:ext>
            </a:extLst>
          </p:cNvPr>
          <p:cNvSpPr/>
          <p:nvPr/>
        </p:nvSpPr>
        <p:spPr>
          <a:xfrm>
            <a:off x="7903195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79" name="Rectangle : coins arrondis 5">
            <a:extLst>
              <a:ext uri="{FF2B5EF4-FFF2-40B4-BE49-F238E27FC236}">
                <a16:creationId xmlns:a16="http://schemas.microsoft.com/office/drawing/2014/main" id="{514D2466-DF4D-7980-493D-E4BFED5AFA57}"/>
              </a:ext>
            </a:extLst>
          </p:cNvPr>
          <p:cNvSpPr/>
          <p:nvPr/>
        </p:nvSpPr>
        <p:spPr>
          <a:xfrm>
            <a:off x="8363478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80" name="ZoneTexte 84">
            <a:extLst>
              <a:ext uri="{FF2B5EF4-FFF2-40B4-BE49-F238E27FC236}">
                <a16:creationId xmlns:a16="http://schemas.microsoft.com/office/drawing/2014/main" id="{006F1C68-4431-2F5B-360C-4032FAD5B3A6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81" name="ZoneTexte 85">
            <a:extLst>
              <a:ext uri="{FF2B5EF4-FFF2-40B4-BE49-F238E27FC236}">
                <a16:creationId xmlns:a16="http://schemas.microsoft.com/office/drawing/2014/main" id="{37D8D15B-64EA-015A-51EB-4DA5C03F6E2B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82" name="Connecteur droit avec flèche 82">
            <a:extLst>
              <a:ext uri="{FF2B5EF4-FFF2-40B4-BE49-F238E27FC236}">
                <a16:creationId xmlns:a16="http://schemas.microsoft.com/office/drawing/2014/main" id="{27BFAD18-1AC1-5B9F-5769-513B7B01AC8E}"/>
              </a:ext>
            </a:extLst>
          </p:cNvPr>
          <p:cNvCxnSpPr>
            <a:cxnSpLocks/>
          </p:cNvCxnSpPr>
          <p:nvPr/>
        </p:nvCxnSpPr>
        <p:spPr>
          <a:xfrm>
            <a:off x="8543478" y="2517900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3" name="Rectangle : coins arrondis 5">
            <a:extLst>
              <a:ext uri="{FF2B5EF4-FFF2-40B4-BE49-F238E27FC236}">
                <a16:creationId xmlns:a16="http://schemas.microsoft.com/office/drawing/2014/main" id="{9373A08E-8109-B26D-3378-91DA8E180696}"/>
              </a:ext>
            </a:extLst>
          </p:cNvPr>
          <p:cNvSpPr/>
          <p:nvPr/>
        </p:nvSpPr>
        <p:spPr>
          <a:xfrm>
            <a:off x="7903195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84" name="Rectangle : coins arrondis 5">
            <a:extLst>
              <a:ext uri="{FF2B5EF4-FFF2-40B4-BE49-F238E27FC236}">
                <a16:creationId xmlns:a16="http://schemas.microsoft.com/office/drawing/2014/main" id="{4843E0A4-FBC5-B0D8-61C1-55969F629017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6C1FEC69-4EC8-7325-369B-9544B17453A3}"/>
              </a:ext>
            </a:extLst>
          </p:cNvPr>
          <p:cNvSpPr/>
          <p:nvPr/>
        </p:nvSpPr>
        <p:spPr>
          <a:xfrm>
            <a:off x="1096174" y="3163575"/>
            <a:ext cx="4147985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6" name="Groupe 2">
            <a:extLst>
              <a:ext uri="{FF2B5EF4-FFF2-40B4-BE49-F238E27FC236}">
                <a16:creationId xmlns:a16="http://schemas.microsoft.com/office/drawing/2014/main" id="{18F392D8-2091-3500-459F-F19DEA9E6476}"/>
              </a:ext>
            </a:extLst>
          </p:cNvPr>
          <p:cNvGrpSpPr/>
          <p:nvPr/>
        </p:nvGrpSpPr>
        <p:grpSpPr>
          <a:xfrm>
            <a:off x="7906393" y="3065099"/>
            <a:ext cx="815710" cy="288000"/>
            <a:chOff x="8096021" y="1215626"/>
            <a:chExt cx="815710" cy="288000"/>
          </a:xfrm>
        </p:grpSpPr>
        <p:sp>
          <p:nvSpPr>
            <p:cNvPr id="187" name="Rectangle : coins arrondis 5">
              <a:extLst>
                <a:ext uri="{FF2B5EF4-FFF2-40B4-BE49-F238E27FC236}">
                  <a16:creationId xmlns:a16="http://schemas.microsoft.com/office/drawing/2014/main" id="{1C076D67-6550-BAF9-1EDC-ABB04AB211C4}"/>
                </a:ext>
              </a:extLst>
            </p:cNvPr>
            <p:cNvSpPr/>
            <p:nvPr/>
          </p:nvSpPr>
          <p:spPr>
            <a:xfrm>
              <a:off x="855173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188" name="Rectangle : coins arrondis 5">
              <a:extLst>
                <a:ext uri="{FF2B5EF4-FFF2-40B4-BE49-F238E27FC236}">
                  <a16:creationId xmlns:a16="http://schemas.microsoft.com/office/drawing/2014/main" id="{25027506-026C-6CD0-7E67-C742213E4CAA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1</a:t>
              </a:r>
            </a:p>
          </p:txBody>
        </p:sp>
      </p:grpSp>
      <p:sp>
        <p:nvSpPr>
          <p:cNvPr id="189" name="Rectangle : coins arrondis 5">
            <a:extLst>
              <a:ext uri="{FF2B5EF4-FFF2-40B4-BE49-F238E27FC236}">
                <a16:creationId xmlns:a16="http://schemas.microsoft.com/office/drawing/2014/main" id="{AE1EDFAA-F9F4-154F-80E9-6EC97BA174B9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D8AAC86A-27E3-10B3-C7EF-BD5F281EEE70}"/>
              </a:ext>
            </a:extLst>
          </p:cNvPr>
          <p:cNvSpPr/>
          <p:nvPr/>
        </p:nvSpPr>
        <p:spPr>
          <a:xfrm>
            <a:off x="1184289" y="4089186"/>
            <a:ext cx="4147987" cy="1243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Google Shape;528;p39">
            <a:extLst>
              <a:ext uri="{FF2B5EF4-FFF2-40B4-BE49-F238E27FC236}">
                <a16:creationId xmlns:a16="http://schemas.microsoft.com/office/drawing/2014/main" id="{CE2D39D5-E5BA-D9FF-DF9C-B1034E77402D}"/>
              </a:ext>
            </a:extLst>
          </p:cNvPr>
          <p:cNvSpPr txBox="1"/>
          <p:nvPr/>
        </p:nvSpPr>
        <p:spPr>
          <a:xfrm>
            <a:off x="425531" y="534484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192" name="Google Shape;528;p39">
            <a:extLst>
              <a:ext uri="{FF2B5EF4-FFF2-40B4-BE49-F238E27FC236}">
                <a16:creationId xmlns:a16="http://schemas.microsoft.com/office/drawing/2014/main" id="{7C1478F4-C0C1-8710-CDD0-CE5ED675CB0A}"/>
              </a:ext>
            </a:extLst>
          </p:cNvPr>
          <p:cNvSpPr txBox="1"/>
          <p:nvPr/>
        </p:nvSpPr>
        <p:spPr>
          <a:xfrm>
            <a:off x="425531" y="275076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49" grpId="0"/>
      <p:bldP spid="150" grpId="0"/>
      <p:bldP spid="151" grpId="0"/>
      <p:bldP spid="152" grpId="0"/>
      <p:bldP spid="157" grpId="0"/>
      <p:bldP spid="158" grpId="0"/>
      <p:bldP spid="159" grpId="0"/>
      <p:bldP spid="160" grpId="0"/>
      <p:bldP spid="161" grpId="0"/>
      <p:bldP spid="162" grpId="0" animBg="1"/>
      <p:bldP spid="163" grpId="0" animBg="1"/>
      <p:bldP spid="168" grpId="0" animBg="1"/>
      <p:bldP spid="170" grpId="0" animBg="1"/>
      <p:bldP spid="171" grpId="0" animBg="1"/>
      <p:bldP spid="173" grpId="0" animBg="1"/>
      <p:bldP spid="174" grpId="0" animBg="1"/>
      <p:bldP spid="175" grpId="0" animBg="1"/>
      <p:bldP spid="176" grpId="0" animBg="1"/>
      <p:bldP spid="178" grpId="0" animBg="1"/>
      <p:bldP spid="179" grpId="0" animBg="1"/>
      <p:bldP spid="180" grpId="0"/>
      <p:bldP spid="181" grpId="0"/>
      <p:bldP spid="183" grpId="0" animBg="1"/>
      <p:bldP spid="184" grpId="0" animBg="1"/>
      <p:bldP spid="185" grpId="0" animBg="1"/>
      <p:bldP spid="189" grpId="0" animBg="1"/>
      <p:bldP spid="190" grpId="0" animBg="1"/>
      <p:bldP spid="191" grpId="0"/>
      <p:bldP spid="19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05E9F93-10B4-BF6E-8268-190258F02C9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755F19BD-83E0-E400-6A42-07C87447EA7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C0A80DE-97A6-7F4B-98AA-AAE46EE3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009AB06F-93BA-D058-C30F-2648C73641EB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6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45447B64-947B-15A5-6773-1477C03CF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44768291-382E-A3D5-A4E4-5BAE280F8F99}"/>
              </a:ext>
            </a:extLst>
          </p:cNvPr>
          <p:cNvSpPr/>
          <p:nvPr/>
        </p:nvSpPr>
        <p:spPr>
          <a:xfrm>
            <a:off x="3357588" y="5729744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84 ÷ 6 = 14 reste 0</a:t>
            </a:r>
          </a:p>
        </p:txBody>
      </p:sp>
      <p:sp>
        <p:nvSpPr>
          <p:cNvPr id="10" name="Rectangle : coins arrondis 5">
            <a:extLst>
              <a:ext uri="{FF2B5EF4-FFF2-40B4-BE49-F238E27FC236}">
                <a16:creationId xmlns:a16="http://schemas.microsoft.com/office/drawing/2014/main" id="{CE325D9F-E53C-5479-F8F8-860ED61A90FC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84 ÷ 6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1" name="ZoneTexte 101">
            <a:extLst>
              <a:ext uri="{FF2B5EF4-FFF2-40B4-BE49-F238E27FC236}">
                <a16:creationId xmlns:a16="http://schemas.microsoft.com/office/drawing/2014/main" id="{4EECD37C-644D-8647-0E77-C00BA999FFD0}"/>
              </a:ext>
            </a:extLst>
          </p:cNvPr>
          <p:cNvSpPr txBox="1"/>
          <p:nvPr/>
        </p:nvSpPr>
        <p:spPr>
          <a:xfrm>
            <a:off x="1138570" y="157820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6 dans 8 ? </a:t>
            </a: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682B35F5-504A-8CAE-C4F3-EE1863D810E2}"/>
              </a:ext>
            </a:extLst>
          </p:cNvPr>
          <p:cNvSpPr txBox="1"/>
          <p:nvPr/>
        </p:nvSpPr>
        <p:spPr>
          <a:xfrm>
            <a:off x="424038" y="3575194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24 par 6 :</a:t>
            </a:r>
          </a:p>
        </p:txBody>
      </p:sp>
      <p:sp>
        <p:nvSpPr>
          <p:cNvPr id="14" name="ZoneTexte 103">
            <a:extLst>
              <a:ext uri="{FF2B5EF4-FFF2-40B4-BE49-F238E27FC236}">
                <a16:creationId xmlns:a16="http://schemas.microsoft.com/office/drawing/2014/main" id="{B6528522-9D1C-ECB3-059F-45354F8FD7A6}"/>
              </a:ext>
            </a:extLst>
          </p:cNvPr>
          <p:cNvSpPr txBox="1"/>
          <p:nvPr/>
        </p:nvSpPr>
        <p:spPr>
          <a:xfrm>
            <a:off x="1138570" y="199223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5" name="ZoneTexte 104">
            <a:extLst>
              <a:ext uri="{FF2B5EF4-FFF2-40B4-BE49-F238E27FC236}">
                <a16:creationId xmlns:a16="http://schemas.microsoft.com/office/drawing/2014/main" id="{0E250CD5-A9B3-15DE-EAA6-ECBA985E6D79}"/>
              </a:ext>
            </a:extLst>
          </p:cNvPr>
          <p:cNvSpPr txBox="1"/>
          <p:nvPr/>
        </p:nvSpPr>
        <p:spPr>
          <a:xfrm>
            <a:off x="1138571" y="3234334"/>
            <a:ext cx="468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4, j’obtiens 24.</a:t>
            </a: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026E9BFB-627E-65F9-256F-A219BE9AF5E7}"/>
              </a:ext>
            </a:extLst>
          </p:cNvPr>
          <p:cNvSpPr txBox="1"/>
          <p:nvPr/>
        </p:nvSpPr>
        <p:spPr>
          <a:xfrm>
            <a:off x="424038" y="112489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8 par 6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ZoneTexte 106">
            <a:extLst>
              <a:ext uri="{FF2B5EF4-FFF2-40B4-BE49-F238E27FC236}">
                <a16:creationId xmlns:a16="http://schemas.microsoft.com/office/drawing/2014/main" id="{9D83B79A-6618-1707-CFF2-E5A4D002A82B}"/>
              </a:ext>
            </a:extLst>
          </p:cNvPr>
          <p:cNvSpPr txBox="1"/>
          <p:nvPr/>
        </p:nvSpPr>
        <p:spPr>
          <a:xfrm>
            <a:off x="1138570" y="240627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8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ZoneTexte 107">
            <a:extLst>
              <a:ext uri="{FF2B5EF4-FFF2-40B4-BE49-F238E27FC236}">
                <a16:creationId xmlns:a16="http://schemas.microsoft.com/office/drawing/2014/main" id="{31A7FDCC-A945-FA69-30ED-0E221B1B35F4}"/>
              </a:ext>
            </a:extLst>
          </p:cNvPr>
          <p:cNvSpPr txBox="1"/>
          <p:nvPr/>
        </p:nvSpPr>
        <p:spPr>
          <a:xfrm>
            <a:off x="1138570" y="406239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6 dans 24 ?</a:t>
            </a:r>
          </a:p>
        </p:txBody>
      </p:sp>
      <p:sp>
        <p:nvSpPr>
          <p:cNvPr id="19" name="ZoneTexte 108">
            <a:extLst>
              <a:ext uri="{FF2B5EF4-FFF2-40B4-BE49-F238E27FC236}">
                <a16:creationId xmlns:a16="http://schemas.microsoft.com/office/drawing/2014/main" id="{2A64C39D-7731-7B3C-F016-12A954F63DAC}"/>
              </a:ext>
            </a:extLst>
          </p:cNvPr>
          <p:cNvSpPr txBox="1"/>
          <p:nvPr/>
        </p:nvSpPr>
        <p:spPr>
          <a:xfrm>
            <a:off x="1138570" y="447643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24,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0" name="ZoneTexte 109">
            <a:extLst>
              <a:ext uri="{FF2B5EF4-FFF2-40B4-BE49-F238E27FC236}">
                <a16:creationId xmlns:a16="http://schemas.microsoft.com/office/drawing/2014/main" id="{641C6C22-DDC4-478A-D236-2BF5ED9F3633}"/>
              </a:ext>
            </a:extLst>
          </p:cNvPr>
          <p:cNvSpPr txBox="1"/>
          <p:nvPr/>
        </p:nvSpPr>
        <p:spPr>
          <a:xfrm>
            <a:off x="1138570" y="4890462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24 − 24 = 0.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07289D5A-6759-9F8B-64F1-ADB512DE7AA4}"/>
              </a:ext>
            </a:extLst>
          </p:cNvPr>
          <p:cNvSpPr/>
          <p:nvPr/>
        </p:nvSpPr>
        <p:spPr>
          <a:xfrm>
            <a:off x="7679136" y="4780630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84 = 6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F6B7C8-0266-06A5-372C-D6D0B0EE05ED}"/>
              </a:ext>
            </a:extLst>
          </p:cNvPr>
          <p:cNvSpPr/>
          <p:nvPr/>
        </p:nvSpPr>
        <p:spPr>
          <a:xfrm>
            <a:off x="1130988" y="1540138"/>
            <a:ext cx="4209559" cy="128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113">
            <a:extLst>
              <a:ext uri="{FF2B5EF4-FFF2-40B4-BE49-F238E27FC236}">
                <a16:creationId xmlns:a16="http://schemas.microsoft.com/office/drawing/2014/main" id="{6BDEAC57-7DC5-4307-ACDF-0270D356EB03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4" name="Connecteur droit 114">
            <a:extLst>
              <a:ext uri="{FF2B5EF4-FFF2-40B4-BE49-F238E27FC236}">
                <a16:creationId xmlns:a16="http://schemas.microsoft.com/office/drawing/2014/main" id="{7EB4D0BE-8B6B-056F-F6F6-F2BB1C46B926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61DB3B28-78B5-5634-A17C-31EE8D3A0984}"/>
              </a:ext>
            </a:extLst>
          </p:cNvPr>
          <p:cNvSpPr/>
          <p:nvPr/>
        </p:nvSpPr>
        <p:spPr>
          <a:xfrm>
            <a:off x="8342479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BF159869-7D46-AF09-11C0-A65CC2A23B79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8A7CB493-37CA-5BBD-BCFB-1E4AB9FBA673}"/>
              </a:ext>
            </a:extLst>
          </p:cNvPr>
          <p:cNvSpPr/>
          <p:nvPr/>
        </p:nvSpPr>
        <p:spPr>
          <a:xfrm>
            <a:off x="9432893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29" name="Connecteur droit 118">
            <a:extLst>
              <a:ext uri="{FF2B5EF4-FFF2-40B4-BE49-F238E27FC236}">
                <a16:creationId xmlns:a16="http://schemas.microsoft.com/office/drawing/2014/main" id="{95231502-BE5D-5344-B6A9-03D35C572D63}"/>
              </a:ext>
            </a:extLst>
          </p:cNvPr>
          <p:cNvCxnSpPr>
            <a:cxnSpLocks/>
          </p:cNvCxnSpPr>
          <p:nvPr/>
        </p:nvCxnSpPr>
        <p:spPr>
          <a:xfrm>
            <a:off x="7828662" y="2999789"/>
            <a:ext cx="43223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F49295FE-FA75-F4FA-AE2B-60143D699665}"/>
              </a:ext>
            </a:extLst>
          </p:cNvPr>
          <p:cNvSpPr/>
          <p:nvPr/>
        </p:nvSpPr>
        <p:spPr>
          <a:xfrm>
            <a:off x="7877317" y="307843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752F6A53-C7C4-2863-5256-67541A111FB5}"/>
              </a:ext>
            </a:extLst>
          </p:cNvPr>
          <p:cNvSpPr/>
          <p:nvPr/>
        </p:nvSpPr>
        <p:spPr>
          <a:xfrm>
            <a:off x="8994209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A53C7706-7FCD-07BA-1591-A07CFED59637}"/>
              </a:ext>
            </a:extLst>
          </p:cNvPr>
          <p:cNvSpPr/>
          <p:nvPr/>
        </p:nvSpPr>
        <p:spPr>
          <a:xfrm>
            <a:off x="7877317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76C5CF2B-FB47-AC8A-E6C9-7493BF223AD6}"/>
              </a:ext>
            </a:extLst>
          </p:cNvPr>
          <p:cNvSpPr/>
          <p:nvPr/>
        </p:nvSpPr>
        <p:spPr>
          <a:xfrm>
            <a:off x="787731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9DFB531E-E746-C876-6A81-D1D13C678700}"/>
              </a:ext>
            </a:extLst>
          </p:cNvPr>
          <p:cNvSpPr/>
          <p:nvPr/>
        </p:nvSpPr>
        <p:spPr>
          <a:xfrm>
            <a:off x="8342479" y="307843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2119E6AA-D354-2CBE-1208-2E56E265D478}"/>
              </a:ext>
            </a:extLst>
          </p:cNvPr>
          <p:cNvSpPr/>
          <p:nvPr/>
        </p:nvSpPr>
        <p:spPr>
          <a:xfrm>
            <a:off x="7877317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AD039267-B599-80CB-F758-5C820C7B070A}"/>
              </a:ext>
            </a:extLst>
          </p:cNvPr>
          <p:cNvSpPr/>
          <p:nvPr/>
        </p:nvSpPr>
        <p:spPr>
          <a:xfrm>
            <a:off x="8342479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37" name="Connecteur droit 126">
            <a:extLst>
              <a:ext uri="{FF2B5EF4-FFF2-40B4-BE49-F238E27FC236}">
                <a16:creationId xmlns:a16="http://schemas.microsoft.com/office/drawing/2014/main" id="{ECE5A2D9-11D8-43C5-3417-23123653BDC4}"/>
              </a:ext>
            </a:extLst>
          </p:cNvPr>
          <p:cNvCxnSpPr>
            <a:cxnSpLocks/>
          </p:cNvCxnSpPr>
          <p:nvPr/>
        </p:nvCxnSpPr>
        <p:spPr>
          <a:xfrm>
            <a:off x="7790688" y="3936044"/>
            <a:ext cx="100295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992C307A-A41A-06BE-2B80-07F58B601611}"/>
              </a:ext>
            </a:extLst>
          </p:cNvPr>
          <p:cNvSpPr/>
          <p:nvPr/>
        </p:nvSpPr>
        <p:spPr>
          <a:xfrm>
            <a:off x="787731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92BBCCA5-8A1B-5B28-830A-03F9BF2AA857}"/>
              </a:ext>
            </a:extLst>
          </p:cNvPr>
          <p:cNvSpPr/>
          <p:nvPr/>
        </p:nvSpPr>
        <p:spPr>
          <a:xfrm>
            <a:off x="8342479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0" name="ZoneTexte 129">
            <a:extLst>
              <a:ext uri="{FF2B5EF4-FFF2-40B4-BE49-F238E27FC236}">
                <a16:creationId xmlns:a16="http://schemas.microsoft.com/office/drawing/2014/main" id="{9ADCC668-7CCD-AEE4-3BCC-A41DBB279EE1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1" name="ZoneTexte 130">
            <a:extLst>
              <a:ext uri="{FF2B5EF4-FFF2-40B4-BE49-F238E27FC236}">
                <a16:creationId xmlns:a16="http://schemas.microsoft.com/office/drawing/2014/main" id="{CCBC7148-AEE8-39BA-722B-5D2017BF5615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42" name="Connecteur droit avec flèche 131">
            <a:extLst>
              <a:ext uri="{FF2B5EF4-FFF2-40B4-BE49-F238E27FC236}">
                <a16:creationId xmlns:a16="http://schemas.microsoft.com/office/drawing/2014/main" id="{43B3D580-3874-4396-778E-151341B29831}"/>
              </a:ext>
            </a:extLst>
          </p:cNvPr>
          <p:cNvCxnSpPr>
            <a:cxnSpLocks/>
          </p:cNvCxnSpPr>
          <p:nvPr/>
        </p:nvCxnSpPr>
        <p:spPr>
          <a:xfrm>
            <a:off x="8522479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3" name="Rectangle : coins arrondis 5">
            <a:extLst>
              <a:ext uri="{FF2B5EF4-FFF2-40B4-BE49-F238E27FC236}">
                <a16:creationId xmlns:a16="http://schemas.microsoft.com/office/drawing/2014/main" id="{E3E58BC3-9E77-6AA3-BE03-9D18D409571F}"/>
              </a:ext>
            </a:extLst>
          </p:cNvPr>
          <p:cNvSpPr/>
          <p:nvPr/>
        </p:nvSpPr>
        <p:spPr>
          <a:xfrm>
            <a:off x="7877317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CE3B2FA8-7550-FD6A-09D2-56A2A11DC85F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525A39-297F-A15F-6EBF-C0A5780410E9}"/>
              </a:ext>
            </a:extLst>
          </p:cNvPr>
          <p:cNvSpPr/>
          <p:nvPr/>
        </p:nvSpPr>
        <p:spPr>
          <a:xfrm>
            <a:off x="1130987" y="3219579"/>
            <a:ext cx="4209559" cy="451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6" name="Groupe 135">
            <a:extLst>
              <a:ext uri="{FF2B5EF4-FFF2-40B4-BE49-F238E27FC236}">
                <a16:creationId xmlns:a16="http://schemas.microsoft.com/office/drawing/2014/main" id="{2411D87B-7FF7-5D71-3036-9196EE31865B}"/>
              </a:ext>
            </a:extLst>
          </p:cNvPr>
          <p:cNvGrpSpPr/>
          <p:nvPr/>
        </p:nvGrpSpPr>
        <p:grpSpPr>
          <a:xfrm>
            <a:off x="7876515" y="3078434"/>
            <a:ext cx="825816" cy="288001"/>
            <a:chOff x="8077606" y="1223014"/>
            <a:chExt cx="851842" cy="354016"/>
          </a:xfrm>
        </p:grpSpPr>
        <p:sp>
          <p:nvSpPr>
            <p:cNvPr id="47" name="Rectangle : coins arrondis 5">
              <a:extLst>
                <a:ext uri="{FF2B5EF4-FFF2-40B4-BE49-F238E27FC236}">
                  <a16:creationId xmlns:a16="http://schemas.microsoft.com/office/drawing/2014/main" id="{A24C489E-1D32-88B9-3BCD-D3B2CEC74B94}"/>
                </a:ext>
              </a:extLst>
            </p:cNvPr>
            <p:cNvSpPr/>
            <p:nvPr/>
          </p:nvSpPr>
          <p:spPr>
            <a:xfrm>
              <a:off x="8558102" y="1223015"/>
              <a:ext cx="371346" cy="35401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48" name="Rectangle : coins arrondis 5">
              <a:extLst>
                <a:ext uri="{FF2B5EF4-FFF2-40B4-BE49-F238E27FC236}">
                  <a16:creationId xmlns:a16="http://schemas.microsoft.com/office/drawing/2014/main" id="{11D009CE-4CF3-ED5A-10D4-BAFB506EFCB3}"/>
                </a:ext>
              </a:extLst>
            </p:cNvPr>
            <p:cNvSpPr/>
            <p:nvPr/>
          </p:nvSpPr>
          <p:spPr>
            <a:xfrm>
              <a:off x="8077606" y="1223014"/>
              <a:ext cx="371346" cy="35401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57838989-AD2D-2180-1C41-262F7265A31F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4E45811-23E0-6423-28DE-B18203A125FE}"/>
              </a:ext>
            </a:extLst>
          </p:cNvPr>
          <p:cNvSpPr/>
          <p:nvPr/>
        </p:nvSpPr>
        <p:spPr>
          <a:xfrm>
            <a:off x="1130987" y="4024688"/>
            <a:ext cx="4209557" cy="1255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77AA33EC-EFF9-F2FE-2CD6-5E5A9303C9B1}"/>
              </a:ext>
            </a:extLst>
          </p:cNvPr>
          <p:cNvSpPr txBox="1"/>
          <p:nvPr/>
        </p:nvSpPr>
        <p:spPr>
          <a:xfrm>
            <a:off x="424038" y="526522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DF7DBAA2-C3EB-594F-A1ED-E464327B61EE}"/>
              </a:ext>
            </a:extLst>
          </p:cNvPr>
          <p:cNvSpPr txBox="1"/>
          <p:nvPr/>
        </p:nvSpPr>
        <p:spPr>
          <a:xfrm>
            <a:off x="424038" y="2781027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8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/>
      <p:bldP spid="41" grpId="0"/>
      <p:bldP spid="43" grpId="0" animBg="1"/>
      <p:bldP spid="44" grpId="0" animBg="1"/>
      <p:bldP spid="45" grpId="0" animBg="1"/>
      <p:bldP spid="49" grpId="0" animBg="1"/>
      <p:bldP spid="50" grpId="0" animBg="1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5;p29">
            <a:extLst>
              <a:ext uri="{FF2B5EF4-FFF2-40B4-BE49-F238E27FC236}">
                <a16:creationId xmlns:a16="http://schemas.microsoft.com/office/drawing/2014/main" id="{E892F72C-6F62-0140-1700-F219F549FBC6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23660713-1BFC-3E72-5653-DB8097CA9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3DFD54DC-0948-85B7-BE37-BF24952865E7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B004645C-E6AE-4DA6-C7B5-1E6FB5AA6806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9" name="Google Shape;287;p29">
            <a:extLst>
              <a:ext uri="{FF2B5EF4-FFF2-40B4-BE49-F238E27FC236}">
                <a16:creationId xmlns:a16="http://schemas.microsoft.com/office/drawing/2014/main" id="{4201A07F-318B-0BC2-BC32-0DE889B470C0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20" name="Google Shape;290;p29">
            <a:extLst>
              <a:ext uri="{FF2B5EF4-FFF2-40B4-BE49-F238E27FC236}">
                <a16:creationId xmlns:a16="http://schemas.microsoft.com/office/drawing/2014/main" id="{25797C6F-1BB1-FA5F-78F7-AE0906ED2072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431795" indent="-228594" algn="ctr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Division des entiers avec ou sans reste</a:t>
            </a:r>
          </a:p>
        </p:txBody>
      </p:sp>
      <p:sp>
        <p:nvSpPr>
          <p:cNvPr id="21" name="Google Shape;286;p29">
            <a:extLst>
              <a:ext uri="{FF2B5EF4-FFF2-40B4-BE49-F238E27FC236}">
                <a16:creationId xmlns:a16="http://schemas.microsoft.com/office/drawing/2014/main" id="{32AB8399-A541-A2A0-E54C-53BE8AEB5E9A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22" name="Google Shape;291;p29">
            <a:extLst>
              <a:ext uri="{FF2B5EF4-FFF2-40B4-BE49-F238E27FC236}">
                <a16:creationId xmlns:a16="http://schemas.microsoft.com/office/drawing/2014/main" id="{7BF3566C-2840-4E1D-1B08-8E8B48861B11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A932E29E-A813-BB4B-600A-344B6A5C94F3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DD874357-39DE-97A8-7889-1070479F8682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3FE60EF-BE2D-89FA-ECB7-EE879C30BA40}"/>
              </a:ext>
            </a:extLst>
          </p:cNvPr>
          <p:cNvSpPr/>
          <p:nvPr/>
        </p:nvSpPr>
        <p:spPr>
          <a:xfrm>
            <a:off x="432120" y="103027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4AAFD90C-ACC4-9A83-7DEB-24316BFFF382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Reconnaître et représenter des fractions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B3B8EFE1-F4A0-E077-06AA-FF0773E510A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BC3135B5-47C6-DCD6-7C96-93F2D1EDABEC}"/>
              </a:ext>
            </a:extLst>
          </p:cNvPr>
          <p:cNvSpPr/>
          <p:nvPr/>
        </p:nvSpPr>
        <p:spPr>
          <a:xfrm>
            <a:off x="7154216" y="1912959"/>
            <a:ext cx="2813673" cy="2767036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9">
            <a:extLst>
              <a:ext uri="{FF2B5EF4-FFF2-40B4-BE49-F238E27FC236}">
                <a16:creationId xmlns:a16="http://schemas.microsoft.com/office/drawing/2014/main" id="{D076BB4C-D6FE-043E-BC3F-54F2A1994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1F96E9BA-2235-46EA-7FCE-3F3EE8161C20}"/>
              </a:ext>
            </a:extLst>
          </p:cNvPr>
          <p:cNvSpPr/>
          <p:nvPr/>
        </p:nvSpPr>
        <p:spPr>
          <a:xfrm>
            <a:off x="3837275" y="5849897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kern="0" dirty="0"/>
              <a:t>83 = 3 </a:t>
            </a:r>
            <a:r>
              <a:rPr lang="fr-FR" sz="2400" b="1" dirty="0"/>
              <a:t>×</a:t>
            </a:r>
            <a:r>
              <a:rPr lang="fr-FR" sz="2400" b="1" kern="0" dirty="0"/>
              <a:t> 27 + 2</a:t>
            </a:r>
          </a:p>
        </p:txBody>
      </p:sp>
      <p:sp>
        <p:nvSpPr>
          <p:cNvPr id="10" name="Rectangle : coins arrondis 5">
            <a:extLst>
              <a:ext uri="{FF2B5EF4-FFF2-40B4-BE49-F238E27FC236}">
                <a16:creationId xmlns:a16="http://schemas.microsoft.com/office/drawing/2014/main" id="{9B8A1D60-9FD7-8A89-EBE9-9A4FF01CC697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83 ÷ 3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3" name="ZoneTexte 14">
            <a:extLst>
              <a:ext uri="{FF2B5EF4-FFF2-40B4-BE49-F238E27FC236}">
                <a16:creationId xmlns:a16="http://schemas.microsoft.com/office/drawing/2014/main" id="{DFE91677-AEA0-460B-4FAB-846B44E4802A}"/>
              </a:ext>
            </a:extLst>
          </p:cNvPr>
          <p:cNvSpPr txBox="1"/>
          <p:nvPr/>
        </p:nvSpPr>
        <p:spPr>
          <a:xfrm>
            <a:off x="1161105" y="143360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3 dans 8 ? </a:t>
            </a: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706DA13D-BF06-30A6-989C-23341D6D59C2}"/>
              </a:ext>
            </a:extLst>
          </p:cNvPr>
          <p:cNvSpPr txBox="1"/>
          <p:nvPr/>
        </p:nvSpPr>
        <p:spPr>
          <a:xfrm>
            <a:off x="456727" y="361197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23 par 3</a:t>
            </a:r>
          </a:p>
        </p:txBody>
      </p:sp>
      <p:sp>
        <p:nvSpPr>
          <p:cNvPr id="18" name="ZoneTexte 42">
            <a:extLst>
              <a:ext uri="{FF2B5EF4-FFF2-40B4-BE49-F238E27FC236}">
                <a16:creationId xmlns:a16="http://schemas.microsoft.com/office/drawing/2014/main" id="{DAB17C11-1080-FF8E-A851-F69B712EFF06}"/>
              </a:ext>
            </a:extLst>
          </p:cNvPr>
          <p:cNvSpPr txBox="1"/>
          <p:nvPr/>
        </p:nvSpPr>
        <p:spPr>
          <a:xfrm>
            <a:off x="1161105" y="187390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9" name="ZoneTexte 47">
            <a:extLst>
              <a:ext uri="{FF2B5EF4-FFF2-40B4-BE49-F238E27FC236}">
                <a16:creationId xmlns:a16="http://schemas.microsoft.com/office/drawing/2014/main" id="{49B03433-8D58-00F5-DDEC-123DA11643DE}"/>
              </a:ext>
            </a:extLst>
          </p:cNvPr>
          <p:cNvSpPr txBox="1"/>
          <p:nvPr/>
        </p:nvSpPr>
        <p:spPr>
          <a:xfrm>
            <a:off x="1161106" y="317167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3, j’obtiens 23.</a:t>
            </a:r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E75BFC61-2F52-0B70-2D5C-3B6750C7E484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FF4DBBC6-E3B6-4C2B-6D82-B79DECC10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2" name="D_A_02">
            <a:extLst>
              <a:ext uri="{FF2B5EF4-FFF2-40B4-BE49-F238E27FC236}">
                <a16:creationId xmlns:a16="http://schemas.microsoft.com/office/drawing/2014/main" id="{3EEECC7F-5DEA-3DE2-E5AB-41F34692E7C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23" name="D_A_01">
            <a:extLst>
              <a:ext uri="{FF2B5EF4-FFF2-40B4-BE49-F238E27FC236}">
                <a16:creationId xmlns:a16="http://schemas.microsoft.com/office/drawing/2014/main" id="{2D2CB78A-3DFF-5AC9-F7A1-DAB39B378B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à 2 chiffres par un entier à 1 chiffre, avec reste :</a:t>
            </a: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B3B89BDA-1F1D-EFB9-33F4-CFD1229A3EA3}"/>
              </a:ext>
            </a:extLst>
          </p:cNvPr>
          <p:cNvSpPr txBox="1"/>
          <p:nvPr/>
        </p:nvSpPr>
        <p:spPr>
          <a:xfrm>
            <a:off x="456728" y="101642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8 par 3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5" name="ZoneTexte 49">
            <a:extLst>
              <a:ext uri="{FF2B5EF4-FFF2-40B4-BE49-F238E27FC236}">
                <a16:creationId xmlns:a16="http://schemas.microsoft.com/office/drawing/2014/main" id="{0C0D250A-ADAE-9735-A438-FF87E5A64B0A}"/>
              </a:ext>
            </a:extLst>
          </p:cNvPr>
          <p:cNvSpPr txBox="1"/>
          <p:nvPr/>
        </p:nvSpPr>
        <p:spPr>
          <a:xfrm>
            <a:off x="1161105" y="231419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8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ZoneTexte 54">
            <a:extLst>
              <a:ext uri="{FF2B5EF4-FFF2-40B4-BE49-F238E27FC236}">
                <a16:creationId xmlns:a16="http://schemas.microsoft.com/office/drawing/2014/main" id="{24F94A9E-6101-CCC2-EC1E-651875FB7387}"/>
              </a:ext>
            </a:extLst>
          </p:cNvPr>
          <p:cNvSpPr txBox="1"/>
          <p:nvPr/>
        </p:nvSpPr>
        <p:spPr>
          <a:xfrm>
            <a:off x="1161105" y="4029152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3 dans 23 ?</a:t>
            </a:r>
          </a:p>
        </p:txBody>
      </p:sp>
      <p:sp>
        <p:nvSpPr>
          <p:cNvPr id="27" name="ZoneTexte 55">
            <a:extLst>
              <a:ext uri="{FF2B5EF4-FFF2-40B4-BE49-F238E27FC236}">
                <a16:creationId xmlns:a16="http://schemas.microsoft.com/office/drawing/2014/main" id="{0BD03106-4EA1-521B-BB3C-BC790E1B07A3}"/>
              </a:ext>
            </a:extLst>
          </p:cNvPr>
          <p:cNvSpPr txBox="1"/>
          <p:nvPr/>
        </p:nvSpPr>
        <p:spPr>
          <a:xfrm>
            <a:off x="1161105" y="446944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7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21,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7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8" name="ZoneTexte 56">
            <a:extLst>
              <a:ext uri="{FF2B5EF4-FFF2-40B4-BE49-F238E27FC236}">
                <a16:creationId xmlns:a16="http://schemas.microsoft.com/office/drawing/2014/main" id="{43029B4E-0C2B-EC77-9BB1-8A3D8E59E929}"/>
              </a:ext>
            </a:extLst>
          </p:cNvPr>
          <p:cNvSpPr txBox="1"/>
          <p:nvPr/>
        </p:nvSpPr>
        <p:spPr>
          <a:xfrm>
            <a:off x="1161105" y="490974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23 − 21 = 2.</a:t>
            </a: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5F4242DC-8DB9-C97C-C2A3-A4E929DBA6A2}"/>
              </a:ext>
            </a:extLst>
          </p:cNvPr>
          <p:cNvSpPr/>
          <p:nvPr/>
        </p:nvSpPr>
        <p:spPr>
          <a:xfrm>
            <a:off x="7602471" y="4821962"/>
            <a:ext cx="2687682" cy="738154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b="1" dirty="0"/>
              <a:t>Le quotient est 27 </a:t>
            </a:r>
          </a:p>
          <a:p>
            <a:r>
              <a:rPr lang="fr-FR" sz="2400" b="1" dirty="0"/>
              <a:t>Le reste est 2.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DEF8C6-F180-D2C1-355C-6AF29A9903D1}"/>
              </a:ext>
            </a:extLst>
          </p:cNvPr>
          <p:cNvSpPr/>
          <p:nvPr/>
        </p:nvSpPr>
        <p:spPr>
          <a:xfrm>
            <a:off x="1197060" y="1407319"/>
            <a:ext cx="4395661" cy="1332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AEA02699-F367-6EB3-CC71-A39183E9DCD6}"/>
              </a:ext>
            </a:extLst>
          </p:cNvPr>
          <p:cNvSpPr txBox="1"/>
          <p:nvPr/>
        </p:nvSpPr>
        <p:spPr>
          <a:xfrm>
            <a:off x="456728" y="275449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cxnSp>
        <p:nvCxnSpPr>
          <p:cNvPr id="32" name="Connecteur droit 86">
            <a:extLst>
              <a:ext uri="{FF2B5EF4-FFF2-40B4-BE49-F238E27FC236}">
                <a16:creationId xmlns:a16="http://schemas.microsoft.com/office/drawing/2014/main" id="{7E29835B-E699-CE08-BA0F-9F480418C5D2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33" name="Connecteur droit 87">
            <a:extLst>
              <a:ext uri="{FF2B5EF4-FFF2-40B4-BE49-F238E27FC236}">
                <a16:creationId xmlns:a16="http://schemas.microsoft.com/office/drawing/2014/main" id="{6FA793A4-CF84-E82C-A234-D23E11B11E8F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790BDDB0-AFCC-ADC8-BC94-4F20CD49A41C}"/>
              </a:ext>
            </a:extLst>
          </p:cNvPr>
          <p:cNvSpPr/>
          <p:nvPr/>
        </p:nvSpPr>
        <p:spPr>
          <a:xfrm>
            <a:off x="8343713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47337F85-CCDC-4B9A-CBA3-ECC8EF693BCB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71A4234C-B837-3482-8084-FAC4231FD399}"/>
              </a:ext>
            </a:extLst>
          </p:cNvPr>
          <p:cNvSpPr/>
          <p:nvPr/>
        </p:nvSpPr>
        <p:spPr>
          <a:xfrm>
            <a:off x="9440103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7</a:t>
            </a:r>
          </a:p>
        </p:txBody>
      </p:sp>
      <p:cxnSp>
        <p:nvCxnSpPr>
          <p:cNvPr id="37" name="Connecteur droit 91">
            <a:extLst>
              <a:ext uri="{FF2B5EF4-FFF2-40B4-BE49-F238E27FC236}">
                <a16:creationId xmlns:a16="http://schemas.microsoft.com/office/drawing/2014/main" id="{DCEDF2CE-4773-28D8-EB37-A6C5DD7487D9}"/>
              </a:ext>
            </a:extLst>
          </p:cNvPr>
          <p:cNvCxnSpPr>
            <a:cxnSpLocks/>
          </p:cNvCxnSpPr>
          <p:nvPr/>
        </p:nvCxnSpPr>
        <p:spPr>
          <a:xfrm>
            <a:off x="7854001" y="2999789"/>
            <a:ext cx="396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A910C057-E820-246F-4738-58A0B0325676}"/>
              </a:ext>
            </a:extLst>
          </p:cNvPr>
          <p:cNvSpPr/>
          <p:nvPr/>
        </p:nvSpPr>
        <p:spPr>
          <a:xfrm>
            <a:off x="7875187" y="306963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6D925A55-6692-877F-BB97-397A05161490}"/>
              </a:ext>
            </a:extLst>
          </p:cNvPr>
          <p:cNvSpPr/>
          <p:nvPr/>
        </p:nvSpPr>
        <p:spPr>
          <a:xfrm>
            <a:off x="8950590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40" name="Rectangle : coins arrondis 5">
            <a:extLst>
              <a:ext uri="{FF2B5EF4-FFF2-40B4-BE49-F238E27FC236}">
                <a16:creationId xmlns:a16="http://schemas.microsoft.com/office/drawing/2014/main" id="{7101B3DD-A4DC-1A76-243A-7E47D7153405}"/>
              </a:ext>
            </a:extLst>
          </p:cNvPr>
          <p:cNvSpPr/>
          <p:nvPr/>
        </p:nvSpPr>
        <p:spPr>
          <a:xfrm>
            <a:off x="7875187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41" name="Rectangle : coins arrondis 5">
            <a:extLst>
              <a:ext uri="{FF2B5EF4-FFF2-40B4-BE49-F238E27FC236}">
                <a16:creationId xmlns:a16="http://schemas.microsoft.com/office/drawing/2014/main" id="{D9E0FA63-334B-5415-062C-A18403196827}"/>
              </a:ext>
            </a:extLst>
          </p:cNvPr>
          <p:cNvSpPr/>
          <p:nvPr/>
        </p:nvSpPr>
        <p:spPr>
          <a:xfrm>
            <a:off x="787518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F49ED9BE-EBF7-66B9-8E99-FB2251F2A7FC}"/>
              </a:ext>
            </a:extLst>
          </p:cNvPr>
          <p:cNvSpPr/>
          <p:nvPr/>
        </p:nvSpPr>
        <p:spPr>
          <a:xfrm>
            <a:off x="8343713" y="306963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3FF2E586-8336-D9E1-6BA9-2D22DC011741}"/>
              </a:ext>
            </a:extLst>
          </p:cNvPr>
          <p:cNvSpPr/>
          <p:nvPr/>
        </p:nvSpPr>
        <p:spPr>
          <a:xfrm>
            <a:off x="7875187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53242C1F-5B6B-E08D-7A75-3DF618EAFCC6}"/>
              </a:ext>
            </a:extLst>
          </p:cNvPr>
          <p:cNvSpPr/>
          <p:nvPr/>
        </p:nvSpPr>
        <p:spPr>
          <a:xfrm>
            <a:off x="8343713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49" name="Connecteur droit 99">
            <a:extLst>
              <a:ext uri="{FF2B5EF4-FFF2-40B4-BE49-F238E27FC236}">
                <a16:creationId xmlns:a16="http://schemas.microsoft.com/office/drawing/2014/main" id="{6CA44E13-367D-828F-852D-6FD20B42F4CD}"/>
              </a:ext>
            </a:extLst>
          </p:cNvPr>
          <p:cNvCxnSpPr>
            <a:cxnSpLocks/>
          </p:cNvCxnSpPr>
          <p:nvPr/>
        </p:nvCxnSpPr>
        <p:spPr>
          <a:xfrm>
            <a:off x="7876455" y="3990908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2D7D2E9C-875F-42DA-CDA4-FACE8E1FA4FF}"/>
              </a:ext>
            </a:extLst>
          </p:cNvPr>
          <p:cNvSpPr/>
          <p:nvPr/>
        </p:nvSpPr>
        <p:spPr>
          <a:xfrm>
            <a:off x="787518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49683805-6173-C9D6-1A5D-7005C481B792}"/>
              </a:ext>
            </a:extLst>
          </p:cNvPr>
          <p:cNvSpPr/>
          <p:nvPr/>
        </p:nvSpPr>
        <p:spPr>
          <a:xfrm>
            <a:off x="8343713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67" name="ZoneTexte 84">
            <a:extLst>
              <a:ext uri="{FF2B5EF4-FFF2-40B4-BE49-F238E27FC236}">
                <a16:creationId xmlns:a16="http://schemas.microsoft.com/office/drawing/2014/main" id="{7017A793-EA35-D981-3994-4FDA2CB37C1D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8" name="ZoneTexte 85">
            <a:extLst>
              <a:ext uri="{FF2B5EF4-FFF2-40B4-BE49-F238E27FC236}">
                <a16:creationId xmlns:a16="http://schemas.microsoft.com/office/drawing/2014/main" id="{9B014AB8-93BC-BE3C-117A-D6C09EF3066A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69" name="Connecteur droit avec flèche 82">
            <a:extLst>
              <a:ext uri="{FF2B5EF4-FFF2-40B4-BE49-F238E27FC236}">
                <a16:creationId xmlns:a16="http://schemas.microsoft.com/office/drawing/2014/main" id="{D106FE5B-99FF-0E66-03AF-FC00C84963ED}"/>
              </a:ext>
            </a:extLst>
          </p:cNvPr>
          <p:cNvCxnSpPr>
            <a:cxnSpLocks/>
          </p:cNvCxnSpPr>
          <p:nvPr/>
        </p:nvCxnSpPr>
        <p:spPr>
          <a:xfrm>
            <a:off x="8523713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093FA11C-A450-3CF3-DDEE-885BD25406AB}"/>
              </a:ext>
            </a:extLst>
          </p:cNvPr>
          <p:cNvSpPr/>
          <p:nvPr/>
        </p:nvSpPr>
        <p:spPr>
          <a:xfrm>
            <a:off x="7875187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831E2A21-9882-AD59-BE40-AB5F3048BEE5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B90E1C1-293E-2EFD-E6D8-444F25C12732}"/>
              </a:ext>
            </a:extLst>
          </p:cNvPr>
          <p:cNvSpPr/>
          <p:nvPr/>
        </p:nvSpPr>
        <p:spPr>
          <a:xfrm>
            <a:off x="1197059" y="3176454"/>
            <a:ext cx="439566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3" name="Groupe 2">
            <a:extLst>
              <a:ext uri="{FF2B5EF4-FFF2-40B4-BE49-F238E27FC236}">
                <a16:creationId xmlns:a16="http://schemas.microsoft.com/office/drawing/2014/main" id="{B8E5813C-5DD4-1902-4BE0-133FC629180B}"/>
              </a:ext>
            </a:extLst>
          </p:cNvPr>
          <p:cNvGrpSpPr/>
          <p:nvPr/>
        </p:nvGrpSpPr>
        <p:grpSpPr>
          <a:xfrm>
            <a:off x="7875999" y="3070085"/>
            <a:ext cx="827920" cy="288000"/>
            <a:chOff x="8077606" y="1223014"/>
            <a:chExt cx="827920" cy="288000"/>
          </a:xfrm>
        </p:grpSpPr>
        <p:sp>
          <p:nvSpPr>
            <p:cNvPr id="74" name="Rectangle : coins arrondis 5">
              <a:extLst>
                <a:ext uri="{FF2B5EF4-FFF2-40B4-BE49-F238E27FC236}">
                  <a16:creationId xmlns:a16="http://schemas.microsoft.com/office/drawing/2014/main" id="{EF1E7F45-13C0-4A9D-0C28-B16AA23628FF}"/>
                </a:ext>
              </a:extLst>
            </p:cNvPr>
            <p:cNvSpPr/>
            <p:nvPr/>
          </p:nvSpPr>
          <p:spPr>
            <a:xfrm>
              <a:off x="8545526" y="122301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75" name="Rectangle : coins arrondis 5">
              <a:extLst>
                <a:ext uri="{FF2B5EF4-FFF2-40B4-BE49-F238E27FC236}">
                  <a16:creationId xmlns:a16="http://schemas.microsoft.com/office/drawing/2014/main" id="{82365163-2B1B-EB04-6751-41B5AB381453}"/>
                </a:ext>
              </a:extLst>
            </p:cNvPr>
            <p:cNvSpPr/>
            <p:nvPr/>
          </p:nvSpPr>
          <p:spPr>
            <a:xfrm>
              <a:off x="8077606" y="122301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0040DE87-990E-8B83-93E9-401648E11FC4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C508904-A686-6344-8103-C93FE4DA6D0D}"/>
              </a:ext>
            </a:extLst>
          </p:cNvPr>
          <p:cNvSpPr/>
          <p:nvPr/>
        </p:nvSpPr>
        <p:spPr>
          <a:xfrm>
            <a:off x="1197059" y="4075600"/>
            <a:ext cx="4369915" cy="1249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1415A71D-903A-D346-942D-087063212BCD}"/>
              </a:ext>
            </a:extLst>
          </p:cNvPr>
          <p:cNvSpPr txBox="1"/>
          <p:nvPr/>
        </p:nvSpPr>
        <p:spPr>
          <a:xfrm>
            <a:off x="456728" y="535004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b="1" dirty="0">
                <a:latin typeface="+mn-lt"/>
                <a:sym typeface="Calibri"/>
              </a:rPr>
              <a:t>4°/ </a:t>
            </a:r>
            <a:r>
              <a:rPr lang="fr-FR" sz="2400" b="1" dirty="0">
                <a:latin typeface="+mn-lt"/>
              </a:rPr>
              <a:t>Résultat final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7" grpId="0"/>
      <p:bldP spid="18" grpId="0"/>
      <p:bldP spid="19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/>
      <p:bldP spid="36" grpId="0" animBg="1"/>
      <p:bldP spid="38" grpId="0" animBg="1"/>
      <p:bldP spid="39" grpId="0" animBg="1"/>
      <p:bldP spid="41" grpId="0" animBg="1"/>
      <p:bldP spid="42" grpId="0" animBg="1"/>
      <p:bldP spid="46" grpId="0" animBg="1"/>
      <p:bldP spid="47" grpId="0" animBg="1"/>
      <p:bldP spid="65" grpId="0" animBg="1"/>
      <p:bldP spid="66" grpId="0" animBg="1"/>
      <p:bldP spid="67" grpId="0"/>
      <p:bldP spid="68" grpId="0"/>
      <p:bldP spid="70" grpId="0" animBg="1"/>
      <p:bldP spid="71" grpId="0" animBg="1"/>
      <p:bldP spid="72" grpId="0" animBg="1"/>
      <p:bldP spid="76" grpId="0" animBg="1"/>
      <p:bldP spid="77" grpId="0" animBg="1"/>
      <p:bldP spid="7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>
            <a:extLst>
              <a:ext uri="{FF2B5EF4-FFF2-40B4-BE49-F238E27FC236}">
                <a16:creationId xmlns:a16="http://schemas.microsoft.com/office/drawing/2014/main" id="{2AEE228E-64A4-E5A2-7B86-30A2308B3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F7B6FEA4-E28C-CEAD-E92D-2B53644E3CC4}"/>
              </a:ext>
            </a:extLst>
          </p:cNvPr>
          <p:cNvSpPr/>
          <p:nvPr/>
        </p:nvSpPr>
        <p:spPr>
          <a:xfrm>
            <a:off x="3941457" y="6088635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kern="0" dirty="0"/>
              <a:t>78 = 5 </a:t>
            </a:r>
            <a:r>
              <a:rPr lang="fr-FR" sz="2400" b="1" dirty="0"/>
              <a:t>×</a:t>
            </a:r>
            <a:r>
              <a:rPr lang="fr-FR" sz="2400" b="1" kern="0" dirty="0"/>
              <a:t> 15 + 3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6955BA-BA19-F6E5-2CD1-C09B696C41DC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78 ÷ 5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9" name="ZoneTexte 14">
            <a:extLst>
              <a:ext uri="{FF2B5EF4-FFF2-40B4-BE49-F238E27FC236}">
                <a16:creationId xmlns:a16="http://schemas.microsoft.com/office/drawing/2014/main" id="{46C8E4B3-1D87-43E8-6D9E-14CC52DA37C7}"/>
              </a:ext>
            </a:extLst>
          </p:cNvPr>
          <p:cNvSpPr txBox="1"/>
          <p:nvPr/>
        </p:nvSpPr>
        <p:spPr>
          <a:xfrm>
            <a:off x="1177610" y="143907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5 dans 7 ? </a:t>
            </a: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739082B5-D14D-CA0B-7BDC-C1B82C8C26C6}"/>
              </a:ext>
            </a:extLst>
          </p:cNvPr>
          <p:cNvSpPr txBox="1"/>
          <p:nvPr/>
        </p:nvSpPr>
        <p:spPr>
          <a:xfrm>
            <a:off x="436829" y="3644793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28 par 5</a:t>
            </a:r>
          </a:p>
        </p:txBody>
      </p:sp>
      <p:sp>
        <p:nvSpPr>
          <p:cNvPr id="13" name="ZoneTexte 42">
            <a:extLst>
              <a:ext uri="{FF2B5EF4-FFF2-40B4-BE49-F238E27FC236}">
                <a16:creationId xmlns:a16="http://schemas.microsoft.com/office/drawing/2014/main" id="{D1DF9D0F-AEBC-69C4-3109-607DC9F7E42A}"/>
              </a:ext>
            </a:extLst>
          </p:cNvPr>
          <p:cNvSpPr txBox="1"/>
          <p:nvPr/>
        </p:nvSpPr>
        <p:spPr>
          <a:xfrm>
            <a:off x="1177610" y="188484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5,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7" name="ZoneTexte 47">
            <a:extLst>
              <a:ext uri="{FF2B5EF4-FFF2-40B4-BE49-F238E27FC236}">
                <a16:creationId xmlns:a16="http://schemas.microsoft.com/office/drawing/2014/main" id="{D7012EB3-C008-8A07-7B51-B7D3FEE63B04}"/>
              </a:ext>
            </a:extLst>
          </p:cNvPr>
          <p:cNvSpPr txBox="1"/>
          <p:nvPr/>
        </p:nvSpPr>
        <p:spPr>
          <a:xfrm>
            <a:off x="1177610" y="319902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28.</a:t>
            </a:r>
          </a:p>
        </p:txBody>
      </p:sp>
      <p:sp>
        <p:nvSpPr>
          <p:cNvPr id="18" name="D_A_02">
            <a:extLst>
              <a:ext uri="{FF2B5EF4-FFF2-40B4-BE49-F238E27FC236}">
                <a16:creationId xmlns:a16="http://schemas.microsoft.com/office/drawing/2014/main" id="{D72C6AE8-0362-5C66-2A7F-D45DAD8F8C9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34569F0-8AE2-7F81-F6DA-3DA75E07671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7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5 :</a:t>
            </a: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2E58789D-4E22-4401-5547-CAF63A1417F6}"/>
              </a:ext>
            </a:extLst>
          </p:cNvPr>
          <p:cNvSpPr txBox="1"/>
          <p:nvPr/>
        </p:nvSpPr>
        <p:spPr>
          <a:xfrm>
            <a:off x="436829" y="101642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7 par 5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1" name="ZoneTexte 49">
            <a:extLst>
              <a:ext uri="{FF2B5EF4-FFF2-40B4-BE49-F238E27FC236}">
                <a16:creationId xmlns:a16="http://schemas.microsoft.com/office/drawing/2014/main" id="{95EAC9E3-546A-0946-0DE0-346207B9BCD8}"/>
              </a:ext>
            </a:extLst>
          </p:cNvPr>
          <p:cNvSpPr txBox="1"/>
          <p:nvPr/>
        </p:nvSpPr>
        <p:spPr>
          <a:xfrm>
            <a:off x="1177610" y="233060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7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ZoneTexte 54">
            <a:extLst>
              <a:ext uri="{FF2B5EF4-FFF2-40B4-BE49-F238E27FC236}">
                <a16:creationId xmlns:a16="http://schemas.microsoft.com/office/drawing/2014/main" id="{FEAD9DBC-0788-BDF7-CB72-EFA5E42F1927}"/>
              </a:ext>
            </a:extLst>
          </p:cNvPr>
          <p:cNvSpPr txBox="1"/>
          <p:nvPr/>
        </p:nvSpPr>
        <p:spPr>
          <a:xfrm>
            <a:off x="1177610" y="406744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5 dans 28 ?</a:t>
            </a:r>
          </a:p>
        </p:txBody>
      </p:sp>
      <p:sp>
        <p:nvSpPr>
          <p:cNvPr id="23" name="ZoneTexte 55">
            <a:extLst>
              <a:ext uri="{FF2B5EF4-FFF2-40B4-BE49-F238E27FC236}">
                <a16:creationId xmlns:a16="http://schemas.microsoft.com/office/drawing/2014/main" id="{F5BC834E-E1A4-836C-22D9-7AE8EF03F182}"/>
              </a:ext>
            </a:extLst>
          </p:cNvPr>
          <p:cNvSpPr txBox="1"/>
          <p:nvPr/>
        </p:nvSpPr>
        <p:spPr>
          <a:xfrm>
            <a:off x="1177610" y="451321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25,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5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4" name="ZoneTexte 56">
            <a:extLst>
              <a:ext uri="{FF2B5EF4-FFF2-40B4-BE49-F238E27FC236}">
                <a16:creationId xmlns:a16="http://schemas.microsoft.com/office/drawing/2014/main" id="{87692CCE-D2C8-C809-770B-A4B758E74B0A}"/>
              </a:ext>
            </a:extLst>
          </p:cNvPr>
          <p:cNvSpPr txBox="1"/>
          <p:nvPr/>
        </p:nvSpPr>
        <p:spPr>
          <a:xfrm>
            <a:off x="1177610" y="495898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28 − 25 = 3.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A350C8D9-D493-DA75-A74D-F662CB0E4EC2}"/>
              </a:ext>
            </a:extLst>
          </p:cNvPr>
          <p:cNvSpPr/>
          <p:nvPr/>
        </p:nvSpPr>
        <p:spPr>
          <a:xfrm>
            <a:off x="7602471" y="4821962"/>
            <a:ext cx="2549730" cy="631307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b="1" dirty="0"/>
              <a:t>Le quotient est 15 </a:t>
            </a:r>
          </a:p>
          <a:p>
            <a:r>
              <a:rPr lang="fr-FR" sz="2400" b="1" dirty="0"/>
              <a:t>Le reste est 3.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8CB102-819B-D415-5AF6-DC0D571FAAA1}"/>
              </a:ext>
            </a:extLst>
          </p:cNvPr>
          <p:cNvSpPr/>
          <p:nvPr/>
        </p:nvSpPr>
        <p:spPr>
          <a:xfrm>
            <a:off x="1056892" y="1428337"/>
            <a:ext cx="4380006" cy="132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34A518CB-3123-9E3F-4E7B-D5A5CAEEEBF6}"/>
              </a:ext>
            </a:extLst>
          </p:cNvPr>
          <p:cNvSpPr txBox="1"/>
          <p:nvPr/>
        </p:nvSpPr>
        <p:spPr>
          <a:xfrm>
            <a:off x="436829" y="2776373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cxnSp>
        <p:nvCxnSpPr>
          <p:cNvPr id="28" name="Connecteur droit 86">
            <a:extLst>
              <a:ext uri="{FF2B5EF4-FFF2-40B4-BE49-F238E27FC236}">
                <a16:creationId xmlns:a16="http://schemas.microsoft.com/office/drawing/2014/main" id="{A7AEF9F1-4238-248D-B942-B3BFA877AC6A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9" name="Connecteur droit 87">
            <a:extLst>
              <a:ext uri="{FF2B5EF4-FFF2-40B4-BE49-F238E27FC236}">
                <a16:creationId xmlns:a16="http://schemas.microsoft.com/office/drawing/2014/main" id="{54DF388C-7689-631F-7863-B83F0E03F104}"/>
              </a:ext>
            </a:extLst>
          </p:cNvPr>
          <p:cNvCxnSpPr>
            <a:cxnSpLocks/>
          </p:cNvCxnSpPr>
          <p:nvPr/>
        </p:nvCxnSpPr>
        <p:spPr>
          <a:xfrm>
            <a:off x="8877336" y="251790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5B21115E-6A86-484E-33B3-BA5D6384D478}"/>
              </a:ext>
            </a:extLst>
          </p:cNvPr>
          <p:cNvSpPr/>
          <p:nvPr/>
        </p:nvSpPr>
        <p:spPr>
          <a:xfrm>
            <a:off x="8355905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E1071BBB-92D6-C33F-673F-9F0B7793C9E5}"/>
              </a:ext>
            </a:extLst>
          </p:cNvPr>
          <p:cNvSpPr/>
          <p:nvPr/>
        </p:nvSpPr>
        <p:spPr>
          <a:xfrm>
            <a:off x="9164274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3B048111-A7F3-8A6B-4F5F-3B2EBAA32948}"/>
              </a:ext>
            </a:extLst>
          </p:cNvPr>
          <p:cNvSpPr/>
          <p:nvPr/>
        </p:nvSpPr>
        <p:spPr>
          <a:xfrm>
            <a:off x="934160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33" name="Connecteur droit 91">
            <a:extLst>
              <a:ext uri="{FF2B5EF4-FFF2-40B4-BE49-F238E27FC236}">
                <a16:creationId xmlns:a16="http://schemas.microsoft.com/office/drawing/2014/main" id="{F814A0D2-DBE5-CCEA-20D1-20363DA81C06}"/>
              </a:ext>
            </a:extLst>
          </p:cNvPr>
          <p:cNvCxnSpPr>
            <a:cxnSpLocks/>
          </p:cNvCxnSpPr>
          <p:nvPr/>
        </p:nvCxnSpPr>
        <p:spPr>
          <a:xfrm>
            <a:off x="7845366" y="3024173"/>
            <a:ext cx="419642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FF1E3E37-74E6-4FB3-F293-EAA6EC5696D6}"/>
              </a:ext>
            </a:extLst>
          </p:cNvPr>
          <p:cNvSpPr/>
          <p:nvPr/>
        </p:nvSpPr>
        <p:spPr>
          <a:xfrm>
            <a:off x="7875187" y="309402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74249A2A-1E89-0608-AE33-B81C6CB439CC}"/>
              </a:ext>
            </a:extLst>
          </p:cNvPr>
          <p:cNvSpPr/>
          <p:nvPr/>
        </p:nvSpPr>
        <p:spPr>
          <a:xfrm>
            <a:off x="8950590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E11E958A-960E-8112-A555-693744D6BD9A}"/>
              </a:ext>
            </a:extLst>
          </p:cNvPr>
          <p:cNvSpPr/>
          <p:nvPr/>
        </p:nvSpPr>
        <p:spPr>
          <a:xfrm>
            <a:off x="787518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0F0A817F-0C64-8824-F6A6-765DAE1ADA89}"/>
              </a:ext>
            </a:extLst>
          </p:cNvPr>
          <p:cNvSpPr/>
          <p:nvPr/>
        </p:nvSpPr>
        <p:spPr>
          <a:xfrm>
            <a:off x="787518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28C2B77F-5B6B-DD76-A581-4E09A2C3F9EF}"/>
              </a:ext>
            </a:extLst>
          </p:cNvPr>
          <p:cNvSpPr/>
          <p:nvPr/>
        </p:nvSpPr>
        <p:spPr>
          <a:xfrm>
            <a:off x="8355905" y="309402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544BF650-C9D7-FDFB-8370-88DF1BC58F96}"/>
              </a:ext>
            </a:extLst>
          </p:cNvPr>
          <p:cNvSpPr/>
          <p:nvPr/>
        </p:nvSpPr>
        <p:spPr>
          <a:xfrm>
            <a:off x="7875187" y="35364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40" name="Rectangle : coins arrondis 5">
            <a:extLst>
              <a:ext uri="{FF2B5EF4-FFF2-40B4-BE49-F238E27FC236}">
                <a16:creationId xmlns:a16="http://schemas.microsoft.com/office/drawing/2014/main" id="{D82FA556-534A-18EE-2394-597879AEB8C5}"/>
              </a:ext>
            </a:extLst>
          </p:cNvPr>
          <p:cNvSpPr/>
          <p:nvPr/>
        </p:nvSpPr>
        <p:spPr>
          <a:xfrm>
            <a:off x="8355905" y="35364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41" name="Connecteur droit 99">
            <a:extLst>
              <a:ext uri="{FF2B5EF4-FFF2-40B4-BE49-F238E27FC236}">
                <a16:creationId xmlns:a16="http://schemas.microsoft.com/office/drawing/2014/main" id="{25B35DA2-E0AE-479E-8CAD-54D5F2E6F1C5}"/>
              </a:ext>
            </a:extLst>
          </p:cNvPr>
          <p:cNvCxnSpPr>
            <a:cxnSpLocks/>
          </p:cNvCxnSpPr>
          <p:nvPr/>
        </p:nvCxnSpPr>
        <p:spPr>
          <a:xfrm>
            <a:off x="7804944" y="3942140"/>
            <a:ext cx="1008909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0E9B7A7C-ACF4-8479-1D9A-7BD2AE613EEB}"/>
              </a:ext>
            </a:extLst>
          </p:cNvPr>
          <p:cNvSpPr/>
          <p:nvPr/>
        </p:nvSpPr>
        <p:spPr>
          <a:xfrm>
            <a:off x="787518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2C2EB3A7-C37A-CE71-1709-81E779D21F94}"/>
              </a:ext>
            </a:extLst>
          </p:cNvPr>
          <p:cNvSpPr/>
          <p:nvPr/>
        </p:nvSpPr>
        <p:spPr>
          <a:xfrm>
            <a:off x="8355905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47" name="ZoneTexte 84">
            <a:extLst>
              <a:ext uri="{FF2B5EF4-FFF2-40B4-BE49-F238E27FC236}">
                <a16:creationId xmlns:a16="http://schemas.microsoft.com/office/drawing/2014/main" id="{106C19FC-353D-F280-84B3-181C02729CEA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9" name="ZoneTexte 85">
            <a:extLst>
              <a:ext uri="{FF2B5EF4-FFF2-40B4-BE49-F238E27FC236}">
                <a16:creationId xmlns:a16="http://schemas.microsoft.com/office/drawing/2014/main" id="{226FFF54-52B7-6E5A-1A74-531035E49FCD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51" name="Connecteur droit avec flèche 82">
            <a:extLst>
              <a:ext uri="{FF2B5EF4-FFF2-40B4-BE49-F238E27FC236}">
                <a16:creationId xmlns:a16="http://schemas.microsoft.com/office/drawing/2014/main" id="{1E762C60-17CB-524D-3117-5CBD43DB2CC9}"/>
              </a:ext>
            </a:extLst>
          </p:cNvPr>
          <p:cNvCxnSpPr>
            <a:cxnSpLocks/>
          </p:cNvCxnSpPr>
          <p:nvPr/>
        </p:nvCxnSpPr>
        <p:spPr>
          <a:xfrm>
            <a:off x="8535905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2" name="Rectangle : coins arrondis 5">
            <a:extLst>
              <a:ext uri="{FF2B5EF4-FFF2-40B4-BE49-F238E27FC236}">
                <a16:creationId xmlns:a16="http://schemas.microsoft.com/office/drawing/2014/main" id="{093D2CEE-AEAE-CC02-1A5D-1523D7676DFE}"/>
              </a:ext>
            </a:extLst>
          </p:cNvPr>
          <p:cNvSpPr/>
          <p:nvPr/>
        </p:nvSpPr>
        <p:spPr>
          <a:xfrm>
            <a:off x="787518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236033B3-1DBB-43E2-C25A-B22C0E6F43EB}"/>
              </a:ext>
            </a:extLst>
          </p:cNvPr>
          <p:cNvSpPr/>
          <p:nvPr/>
        </p:nvSpPr>
        <p:spPr>
          <a:xfrm>
            <a:off x="9162084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CB5F51E-0AB9-69AC-964B-97C0E52CE0E5}"/>
              </a:ext>
            </a:extLst>
          </p:cNvPr>
          <p:cNvSpPr/>
          <p:nvPr/>
        </p:nvSpPr>
        <p:spPr>
          <a:xfrm>
            <a:off x="1056892" y="3183125"/>
            <a:ext cx="4380006" cy="558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9" name="Groupe 2">
            <a:extLst>
              <a:ext uri="{FF2B5EF4-FFF2-40B4-BE49-F238E27FC236}">
                <a16:creationId xmlns:a16="http://schemas.microsoft.com/office/drawing/2014/main" id="{BEDE50FC-481B-BC68-7278-5E88ADB79937}"/>
              </a:ext>
            </a:extLst>
          </p:cNvPr>
          <p:cNvGrpSpPr/>
          <p:nvPr/>
        </p:nvGrpSpPr>
        <p:grpSpPr>
          <a:xfrm>
            <a:off x="7875300" y="3095580"/>
            <a:ext cx="840112" cy="288000"/>
            <a:chOff x="8077606" y="1220474"/>
            <a:chExt cx="840112" cy="288000"/>
          </a:xfrm>
        </p:grpSpPr>
        <p:sp>
          <p:nvSpPr>
            <p:cNvPr id="70" name="Rectangle : coins arrondis 5">
              <a:extLst>
                <a:ext uri="{FF2B5EF4-FFF2-40B4-BE49-F238E27FC236}">
                  <a16:creationId xmlns:a16="http://schemas.microsoft.com/office/drawing/2014/main" id="{C19F9FB1-D6D0-04FB-C8C6-76C24FF697CC}"/>
                </a:ext>
              </a:extLst>
            </p:cNvPr>
            <p:cNvSpPr/>
            <p:nvPr/>
          </p:nvSpPr>
          <p:spPr>
            <a:xfrm>
              <a:off x="8557718" y="122047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8</a:t>
              </a:r>
            </a:p>
          </p:txBody>
        </p:sp>
        <p:sp>
          <p:nvSpPr>
            <p:cNvPr id="71" name="Rectangle : coins arrondis 5">
              <a:extLst>
                <a:ext uri="{FF2B5EF4-FFF2-40B4-BE49-F238E27FC236}">
                  <a16:creationId xmlns:a16="http://schemas.microsoft.com/office/drawing/2014/main" id="{63FD74C5-732D-C0DF-006F-5A8C4A586BC6}"/>
                </a:ext>
              </a:extLst>
            </p:cNvPr>
            <p:cNvSpPr/>
            <p:nvPr/>
          </p:nvSpPr>
          <p:spPr>
            <a:xfrm>
              <a:off x="8077606" y="122047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B1ECF3C9-9623-08BE-0234-EFF702373E94}"/>
              </a:ext>
            </a:extLst>
          </p:cNvPr>
          <p:cNvSpPr/>
          <p:nvPr/>
        </p:nvSpPr>
        <p:spPr>
          <a:xfrm>
            <a:off x="916160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26DA000-2E31-5E02-6B03-415103E2730A}"/>
              </a:ext>
            </a:extLst>
          </p:cNvPr>
          <p:cNvSpPr/>
          <p:nvPr/>
        </p:nvSpPr>
        <p:spPr>
          <a:xfrm>
            <a:off x="1246079" y="4075465"/>
            <a:ext cx="4379166" cy="1377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D4538FBD-19A0-973E-BF05-D5E71291D86D}"/>
              </a:ext>
            </a:extLst>
          </p:cNvPr>
          <p:cNvSpPr txBox="1"/>
          <p:nvPr/>
        </p:nvSpPr>
        <p:spPr>
          <a:xfrm>
            <a:off x="436829" y="540474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75" name="Rectangle: Rounded Corners 24">
            <a:extLst>
              <a:ext uri="{FF2B5EF4-FFF2-40B4-BE49-F238E27FC236}">
                <a16:creationId xmlns:a16="http://schemas.microsoft.com/office/drawing/2014/main" id="{14FA902D-0178-6101-239B-793FC90397A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76" name="Picture 2">
            <a:extLst>
              <a:ext uri="{FF2B5EF4-FFF2-40B4-BE49-F238E27FC236}">
                <a16:creationId xmlns:a16="http://schemas.microsoft.com/office/drawing/2014/main" id="{F10259F1-68E4-1466-AAC1-D5A5FAF77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1151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3" grpId="0"/>
      <p:bldP spid="17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/>
      <p:bldP spid="32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6" grpId="0" animBg="1"/>
      <p:bldP spid="47" grpId="0"/>
      <p:bldP spid="49" grpId="0"/>
      <p:bldP spid="52" grpId="0" animBg="1"/>
      <p:bldP spid="67" grpId="0" animBg="1"/>
      <p:bldP spid="68" grpId="0" animBg="1"/>
      <p:bldP spid="72" grpId="0" animBg="1"/>
      <p:bldP spid="73" grpId="0" animBg="1"/>
      <p:bldP spid="7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3029D0D-0C14-52E0-A272-8FB62D2F8F4A}"/>
              </a:ext>
            </a:extLst>
          </p:cNvPr>
          <p:cNvGrpSpPr/>
          <p:nvPr/>
        </p:nvGrpSpPr>
        <p:grpSpPr>
          <a:xfrm>
            <a:off x="2107763" y="1051986"/>
            <a:ext cx="7976475" cy="5559077"/>
            <a:chOff x="2107763" y="1051986"/>
            <a:chExt cx="7976475" cy="5559077"/>
          </a:xfrm>
        </p:grpSpPr>
        <p:pic>
          <p:nvPicPr>
            <p:cNvPr id="10" name="Image 1">
              <a:extLst>
                <a:ext uri="{FF2B5EF4-FFF2-40B4-BE49-F238E27FC236}">
                  <a16:creationId xmlns:a16="http://schemas.microsoft.com/office/drawing/2014/main" id="{3EE90EA2-9B0F-5AC7-10FB-1C17230FF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7763" y="1051986"/>
              <a:ext cx="7976475" cy="5559077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D0BFF010-41AB-3DB9-01B5-EC44ADC5F877}"/>
                </a:ext>
              </a:extLst>
            </p:cNvPr>
            <p:cNvSpPr txBox="1"/>
            <p:nvPr/>
          </p:nvSpPr>
          <p:spPr>
            <a:xfrm>
              <a:off x="6811681" y="223353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6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1957AC8B-80AD-CE35-786E-C00ECE04AE7E}"/>
                </a:ext>
              </a:extLst>
            </p:cNvPr>
            <p:cNvSpPr txBox="1"/>
            <p:nvPr/>
          </p:nvSpPr>
          <p:spPr>
            <a:xfrm>
              <a:off x="6811681" y="2603178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02F52CE3-2BB8-BD07-1BD4-799FF3A175AD}"/>
                </a:ext>
              </a:extLst>
            </p:cNvPr>
            <p:cNvSpPr txBox="1"/>
            <p:nvPr/>
          </p:nvSpPr>
          <p:spPr>
            <a:xfrm>
              <a:off x="7222272" y="2603178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084FAC64-FC1D-081A-FB35-B9A0A6B3AC93}"/>
                </a:ext>
              </a:extLst>
            </p:cNvPr>
            <p:cNvSpPr txBox="1"/>
            <p:nvPr/>
          </p:nvSpPr>
          <p:spPr>
            <a:xfrm>
              <a:off x="6811681" y="292565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8;p39">
              <a:extLst>
                <a:ext uri="{FF2B5EF4-FFF2-40B4-BE49-F238E27FC236}">
                  <a16:creationId xmlns:a16="http://schemas.microsoft.com/office/drawing/2014/main" id="{BF7EAED6-21C2-EB5B-4157-CD5A04F12404}"/>
                </a:ext>
              </a:extLst>
            </p:cNvPr>
            <p:cNvSpPr txBox="1"/>
            <p:nvPr/>
          </p:nvSpPr>
          <p:spPr>
            <a:xfrm>
              <a:off x="7222272" y="292565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58084E4D-C9BD-4811-84A4-865E34A520BC}"/>
                </a:ext>
              </a:extLst>
            </p:cNvPr>
            <p:cNvSpPr txBox="1"/>
            <p:nvPr/>
          </p:nvSpPr>
          <p:spPr>
            <a:xfrm>
              <a:off x="6811681" y="3283500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9468C219-28FD-B4BA-2473-4E7ED2667C3A}"/>
                </a:ext>
              </a:extLst>
            </p:cNvPr>
            <p:cNvSpPr txBox="1"/>
            <p:nvPr/>
          </p:nvSpPr>
          <p:spPr>
            <a:xfrm>
              <a:off x="7222272" y="3283500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9E7D8084-2E22-5BEE-7B32-1752AD0DB301}"/>
                </a:ext>
              </a:extLst>
            </p:cNvPr>
            <p:cNvSpPr txBox="1"/>
            <p:nvPr/>
          </p:nvSpPr>
          <p:spPr>
            <a:xfrm>
              <a:off x="7782662" y="2232595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9B683F58-FE2E-D044-D3B0-D1752DA6735C}"/>
                </a:ext>
              </a:extLst>
            </p:cNvPr>
            <p:cNvSpPr txBox="1"/>
            <p:nvPr/>
          </p:nvSpPr>
          <p:spPr>
            <a:xfrm>
              <a:off x="9206896" y="262095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6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F4F1D4A3-71B9-BD12-D1FE-6903ADECA01E}"/>
                </a:ext>
              </a:extLst>
            </p:cNvPr>
            <p:cNvSpPr txBox="1"/>
            <p:nvPr/>
          </p:nvSpPr>
          <p:spPr>
            <a:xfrm>
              <a:off x="8366583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A06938BC-CB67-4261-170B-79220DDCFC44}"/>
                </a:ext>
              </a:extLst>
            </p:cNvPr>
            <p:cNvSpPr txBox="1"/>
            <p:nvPr/>
          </p:nvSpPr>
          <p:spPr>
            <a:xfrm>
              <a:off x="9625405" y="262095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" name="Connecteur droit 24">
              <a:extLst>
                <a:ext uri="{FF2B5EF4-FFF2-40B4-BE49-F238E27FC236}">
                  <a16:creationId xmlns:a16="http://schemas.microsoft.com/office/drawing/2014/main" id="{CC0A6F38-5F77-F0B6-CC96-3CDC37ECC9F9}"/>
                </a:ext>
              </a:extLst>
            </p:cNvPr>
            <p:cNvCxnSpPr>
              <a:cxnSpLocks/>
            </p:cNvCxnSpPr>
            <p:nvPr/>
          </p:nvCxnSpPr>
          <p:spPr>
            <a:xfrm>
              <a:off x="7401455" y="5028575"/>
              <a:ext cx="44706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6">
              <a:extLst>
                <a:ext uri="{FF2B5EF4-FFF2-40B4-BE49-F238E27FC236}">
                  <a16:creationId xmlns:a16="http://schemas.microsoft.com/office/drawing/2014/main" id="{28F4C406-D72F-3C04-E855-345EF6575BBB}"/>
                </a:ext>
              </a:extLst>
            </p:cNvPr>
            <p:cNvSpPr txBox="1"/>
            <p:nvPr/>
          </p:nvSpPr>
          <p:spPr>
            <a:xfrm>
              <a:off x="7162525" y="4567899"/>
              <a:ext cx="432000" cy="360000"/>
            </a:xfrm>
            <a:prstGeom prst="rect">
              <a:avLst/>
            </a:prstGeom>
            <a:noFill/>
          </p:spPr>
          <p:txBody>
            <a:bodyPr wrap="square" anchor="ctr" anchorCtr="1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24" name="ZoneTexte 27">
              <a:extLst>
                <a:ext uri="{FF2B5EF4-FFF2-40B4-BE49-F238E27FC236}">
                  <a16:creationId xmlns:a16="http://schemas.microsoft.com/office/drawing/2014/main" id="{EE91B00B-5E43-10B1-2B70-6D3BA8E57FE2}"/>
                </a:ext>
              </a:extLst>
            </p:cNvPr>
            <p:cNvSpPr txBox="1"/>
            <p:nvPr/>
          </p:nvSpPr>
          <p:spPr>
            <a:xfrm>
              <a:off x="7162525" y="5230376"/>
              <a:ext cx="432000" cy="360000"/>
            </a:xfrm>
            <a:prstGeom prst="rect">
              <a:avLst/>
            </a:prstGeom>
            <a:noFill/>
          </p:spPr>
          <p:txBody>
            <a:bodyPr wrap="square" anchor="ctr" anchorCtr="1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25" name="Google Shape;528;p39">
              <a:extLst>
                <a:ext uri="{FF2B5EF4-FFF2-40B4-BE49-F238E27FC236}">
                  <a16:creationId xmlns:a16="http://schemas.microsoft.com/office/drawing/2014/main" id="{A8A03E2F-3023-2238-36D3-AB04795019D7}"/>
                </a:ext>
              </a:extLst>
            </p:cNvPr>
            <p:cNvSpPr txBox="1"/>
            <p:nvPr/>
          </p:nvSpPr>
          <p:spPr>
            <a:xfrm>
              <a:off x="7795697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08288D35-1ADB-0791-4527-96BE29142A4F}"/>
                </a:ext>
              </a:extLst>
            </p:cNvPr>
            <p:cNvSpPr txBox="1"/>
            <p:nvPr/>
          </p:nvSpPr>
          <p:spPr>
            <a:xfrm>
              <a:off x="8186136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325B2DED-ACA5-799A-47AA-232FEF66603D}"/>
                </a:ext>
              </a:extLst>
            </p:cNvPr>
            <p:cNvSpPr txBox="1"/>
            <p:nvPr/>
          </p:nvSpPr>
          <p:spPr>
            <a:xfrm>
              <a:off x="8546078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92176792-B9AC-4C44-4544-A2014F4AECA6}"/>
                </a:ext>
              </a:extLst>
            </p:cNvPr>
            <p:cNvSpPr txBox="1"/>
            <p:nvPr/>
          </p:nvSpPr>
          <p:spPr>
            <a:xfrm>
              <a:off x="7413950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C9FBAB5D-4864-01E7-7687-36417512E17C}"/>
                </a:ext>
              </a:extLst>
            </p:cNvPr>
            <p:cNvSpPr txBox="1"/>
            <p:nvPr/>
          </p:nvSpPr>
          <p:spPr>
            <a:xfrm>
              <a:off x="7413950" y="502527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C4FC783F-A3D5-7A79-43AC-1E40280C14F7}"/>
                </a:ext>
              </a:extLst>
            </p:cNvPr>
            <p:cNvSpPr txBox="1"/>
            <p:nvPr/>
          </p:nvSpPr>
          <p:spPr>
            <a:xfrm>
              <a:off x="8207437" y="2232595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F2FDCF9-92FC-B6AA-6FC8-05E215BBAEF4}"/>
                </a:ext>
              </a:extLst>
            </p:cNvPr>
            <p:cNvSpPr txBox="1"/>
            <p:nvPr/>
          </p:nvSpPr>
          <p:spPr>
            <a:xfrm>
              <a:off x="7413950" y="538198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ED36DEB0-AA61-21B4-B488-C85D9729475C}"/>
                </a:ext>
              </a:extLst>
            </p:cNvPr>
            <p:cNvSpPr txBox="1"/>
            <p:nvPr/>
          </p:nvSpPr>
          <p:spPr>
            <a:xfrm>
              <a:off x="7848413" y="502527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8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5C4BA0BD-5637-9E17-4A67-0A59AB5DB491}"/>
                </a:ext>
              </a:extLst>
            </p:cNvPr>
            <p:cNvSpPr txBox="1"/>
            <p:nvPr/>
          </p:nvSpPr>
          <p:spPr>
            <a:xfrm>
              <a:off x="8648179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528;p39">
              <a:extLst>
                <a:ext uri="{FF2B5EF4-FFF2-40B4-BE49-F238E27FC236}">
                  <a16:creationId xmlns:a16="http://schemas.microsoft.com/office/drawing/2014/main" id="{9599B803-DC79-E703-1811-9FF1E8F4B6AF}"/>
                </a:ext>
              </a:extLst>
            </p:cNvPr>
            <p:cNvSpPr txBox="1"/>
            <p:nvPr/>
          </p:nvSpPr>
          <p:spPr>
            <a:xfrm>
              <a:off x="7848413" y="538198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528;p39">
              <a:extLst>
                <a:ext uri="{FF2B5EF4-FFF2-40B4-BE49-F238E27FC236}">
                  <a16:creationId xmlns:a16="http://schemas.microsoft.com/office/drawing/2014/main" id="{564965CB-8E0B-8424-93CF-69CCA0ABC96B}"/>
                </a:ext>
              </a:extLst>
            </p:cNvPr>
            <p:cNvSpPr txBox="1"/>
            <p:nvPr/>
          </p:nvSpPr>
          <p:spPr>
            <a:xfrm>
              <a:off x="7848413" y="5735392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3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528;p39">
              <a:extLst>
                <a:ext uri="{FF2B5EF4-FFF2-40B4-BE49-F238E27FC236}">
                  <a16:creationId xmlns:a16="http://schemas.microsoft.com/office/drawing/2014/main" id="{12E36A79-7363-3D43-D8C4-FBDDDD13789A}"/>
                </a:ext>
              </a:extLst>
            </p:cNvPr>
            <p:cNvSpPr txBox="1"/>
            <p:nvPr/>
          </p:nvSpPr>
          <p:spPr>
            <a:xfrm>
              <a:off x="7413950" y="5735392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" name="Connecteur droit 24">
              <a:extLst>
                <a:ext uri="{FF2B5EF4-FFF2-40B4-BE49-F238E27FC236}">
                  <a16:creationId xmlns:a16="http://schemas.microsoft.com/office/drawing/2014/main" id="{0FEF7126-CCCC-4CAD-1836-749E28B070B4}"/>
                </a:ext>
              </a:extLst>
            </p:cNvPr>
            <p:cNvCxnSpPr>
              <a:cxnSpLocks/>
            </p:cNvCxnSpPr>
            <p:nvPr/>
          </p:nvCxnSpPr>
          <p:spPr>
            <a:xfrm>
              <a:off x="7427106" y="573868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79FACE-7CDC-4BA8-8878-734723B27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828" y="2623535"/>
            <a:ext cx="11341314" cy="238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5A81D7-206B-4072-AA54-643AD12E72C4}"/>
              </a:ext>
            </a:extLst>
          </p:cNvPr>
          <p:cNvGrpSpPr/>
          <p:nvPr/>
        </p:nvGrpSpPr>
        <p:grpSpPr>
          <a:xfrm>
            <a:off x="618666" y="2618132"/>
            <a:ext cx="11341314" cy="2388303"/>
            <a:chOff x="618666" y="2618132"/>
            <a:chExt cx="11341314" cy="2388303"/>
          </a:xfrm>
        </p:grpSpPr>
        <p:pic>
          <p:nvPicPr>
            <p:cNvPr id="9" name="Image 1">
              <a:extLst>
                <a:ext uri="{FF2B5EF4-FFF2-40B4-BE49-F238E27FC236}">
                  <a16:creationId xmlns:a16="http://schemas.microsoft.com/office/drawing/2014/main" id="{D83408C5-0D51-4288-80D5-E362F79A7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666" y="2618132"/>
              <a:ext cx="11341314" cy="2388303"/>
            </a:xfrm>
            <a:prstGeom prst="rect">
              <a:avLst/>
            </a:prstGeom>
          </p:spPr>
        </p:pic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09B2E354-3BBA-10EA-2D65-1F2FA6386C5A}"/>
                </a:ext>
              </a:extLst>
            </p:cNvPr>
            <p:cNvSpPr txBox="1"/>
            <p:nvPr/>
          </p:nvSpPr>
          <p:spPr>
            <a:xfrm>
              <a:off x="1613360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03EAE074-BC86-D455-753C-8B7E9B3E7BBC}"/>
                </a:ext>
              </a:extLst>
            </p:cNvPr>
            <p:cNvSpPr txBox="1"/>
            <p:nvPr/>
          </p:nvSpPr>
          <p:spPr>
            <a:xfrm>
              <a:off x="1613360" y="392181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D86975E5-AC68-5F86-E3CD-5B279E9DBA87}"/>
                </a:ext>
              </a:extLst>
            </p:cNvPr>
            <p:cNvSpPr txBox="1"/>
            <p:nvPr/>
          </p:nvSpPr>
          <p:spPr>
            <a:xfrm>
              <a:off x="2047977" y="3892706"/>
              <a:ext cx="36000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02EFC83D-D14C-FC56-3A81-D46E88E97BF4}"/>
                </a:ext>
              </a:extLst>
            </p:cNvPr>
            <p:cNvSpPr txBox="1"/>
            <p:nvPr/>
          </p:nvSpPr>
          <p:spPr>
            <a:xfrm>
              <a:off x="1613360" y="419503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8;p39">
              <a:extLst>
                <a:ext uri="{FF2B5EF4-FFF2-40B4-BE49-F238E27FC236}">
                  <a16:creationId xmlns:a16="http://schemas.microsoft.com/office/drawing/2014/main" id="{E35BFD54-8B33-DF85-621F-E526DF75CD9A}"/>
                </a:ext>
              </a:extLst>
            </p:cNvPr>
            <p:cNvSpPr txBox="1"/>
            <p:nvPr/>
          </p:nvSpPr>
          <p:spPr>
            <a:xfrm>
              <a:off x="2047977" y="419503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15273CF6-D988-53E3-3A4D-718F89757D32}"/>
                </a:ext>
              </a:extLst>
            </p:cNvPr>
            <p:cNvSpPr txBox="1"/>
            <p:nvPr/>
          </p:nvSpPr>
          <p:spPr>
            <a:xfrm>
              <a:off x="1613360" y="449345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7D8A0374-B783-B621-27B1-D66CA23B5099}"/>
                </a:ext>
              </a:extLst>
            </p:cNvPr>
            <p:cNvSpPr txBox="1"/>
            <p:nvPr/>
          </p:nvSpPr>
          <p:spPr>
            <a:xfrm>
              <a:off x="2047977" y="449345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C1808A24-644D-56FC-01A1-60540B3A7278}"/>
                </a:ext>
              </a:extLst>
            </p:cNvPr>
            <p:cNvSpPr txBox="1"/>
            <p:nvPr/>
          </p:nvSpPr>
          <p:spPr>
            <a:xfrm>
              <a:off x="2604421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C1107B5B-C9C3-F379-9A6F-9964044E9D9C}"/>
                </a:ext>
              </a:extLst>
            </p:cNvPr>
            <p:cNvSpPr txBox="1"/>
            <p:nvPr/>
          </p:nvSpPr>
          <p:spPr>
            <a:xfrm>
              <a:off x="2843262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8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7C03C6EF-2096-02F7-FAEF-1E5F732C394F}"/>
                </a:ext>
              </a:extLst>
            </p:cNvPr>
            <p:cNvSpPr txBox="1"/>
            <p:nvPr/>
          </p:nvSpPr>
          <p:spPr>
            <a:xfrm>
              <a:off x="4819195" y="3773784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D982D99C-1DB3-F988-0315-F43EC83F2E18}"/>
                </a:ext>
              </a:extLst>
            </p:cNvPr>
            <p:cNvSpPr txBox="1"/>
            <p:nvPr/>
          </p:nvSpPr>
          <p:spPr>
            <a:xfrm>
              <a:off x="5293455" y="3744675"/>
              <a:ext cx="504774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18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528;p39">
              <a:extLst>
                <a:ext uri="{FF2B5EF4-FFF2-40B4-BE49-F238E27FC236}">
                  <a16:creationId xmlns:a16="http://schemas.microsoft.com/office/drawing/2014/main" id="{81BE4458-058B-4BBD-79A5-C348BEACCE24}"/>
                </a:ext>
              </a:extLst>
            </p:cNvPr>
            <p:cNvSpPr txBox="1"/>
            <p:nvPr/>
          </p:nvSpPr>
          <p:spPr>
            <a:xfrm>
              <a:off x="7153636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7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528;p39">
              <a:extLst>
                <a:ext uri="{FF2B5EF4-FFF2-40B4-BE49-F238E27FC236}">
                  <a16:creationId xmlns:a16="http://schemas.microsoft.com/office/drawing/2014/main" id="{4B9B9C08-E834-A910-D914-5B7C70771E44}"/>
                </a:ext>
              </a:extLst>
            </p:cNvPr>
            <p:cNvSpPr txBox="1"/>
            <p:nvPr/>
          </p:nvSpPr>
          <p:spPr>
            <a:xfrm>
              <a:off x="7153636" y="392181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28;p39">
              <a:extLst>
                <a:ext uri="{FF2B5EF4-FFF2-40B4-BE49-F238E27FC236}">
                  <a16:creationId xmlns:a16="http://schemas.microsoft.com/office/drawing/2014/main" id="{A3B1E8B0-CE76-3F1C-D06B-931C30BC0FDE}"/>
                </a:ext>
              </a:extLst>
            </p:cNvPr>
            <p:cNvSpPr txBox="1"/>
            <p:nvPr/>
          </p:nvSpPr>
          <p:spPr>
            <a:xfrm>
              <a:off x="7555610" y="392181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528;p39">
              <a:extLst>
                <a:ext uri="{FF2B5EF4-FFF2-40B4-BE49-F238E27FC236}">
                  <a16:creationId xmlns:a16="http://schemas.microsoft.com/office/drawing/2014/main" id="{747F2849-6FAA-E11A-714F-B165260A39EC}"/>
                </a:ext>
              </a:extLst>
            </p:cNvPr>
            <p:cNvSpPr txBox="1"/>
            <p:nvPr/>
          </p:nvSpPr>
          <p:spPr>
            <a:xfrm>
              <a:off x="7153636" y="419503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5EF30446-FB24-2D08-DD90-474295BFD0E8}"/>
                </a:ext>
              </a:extLst>
            </p:cNvPr>
            <p:cNvSpPr txBox="1"/>
            <p:nvPr/>
          </p:nvSpPr>
          <p:spPr>
            <a:xfrm>
              <a:off x="7555610" y="4195035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CD178BFD-154A-EB54-9B5A-E4236C37163F}"/>
                </a:ext>
              </a:extLst>
            </p:cNvPr>
            <p:cNvSpPr txBox="1"/>
            <p:nvPr/>
          </p:nvSpPr>
          <p:spPr>
            <a:xfrm>
              <a:off x="7153636" y="449345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E5196CC5-1E92-2A50-ED0A-6EDCFC24F909}"/>
                </a:ext>
              </a:extLst>
            </p:cNvPr>
            <p:cNvSpPr txBox="1"/>
            <p:nvPr/>
          </p:nvSpPr>
          <p:spPr>
            <a:xfrm>
              <a:off x="7555610" y="449345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3987320A-51D7-E1FA-9077-9E5FCCB3B8AA}"/>
                </a:ext>
              </a:extLst>
            </p:cNvPr>
            <p:cNvSpPr txBox="1"/>
            <p:nvPr/>
          </p:nvSpPr>
          <p:spPr>
            <a:xfrm>
              <a:off x="8185532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506003D6-DC57-7F3D-9CBA-607AEE1DB473}"/>
                </a:ext>
              </a:extLst>
            </p:cNvPr>
            <p:cNvSpPr txBox="1"/>
            <p:nvPr/>
          </p:nvSpPr>
          <p:spPr>
            <a:xfrm>
              <a:off x="8424373" y="3574906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27CB6BD6-B5BE-3527-1C78-8E98628EA46A}"/>
                </a:ext>
              </a:extLst>
            </p:cNvPr>
            <p:cNvSpPr txBox="1"/>
            <p:nvPr/>
          </p:nvSpPr>
          <p:spPr>
            <a:xfrm>
              <a:off x="10063934" y="3773784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7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0347C835-2EEE-9D1C-2B0F-EA4D9B82CCAB}"/>
                </a:ext>
              </a:extLst>
            </p:cNvPr>
            <p:cNvSpPr txBox="1"/>
            <p:nvPr/>
          </p:nvSpPr>
          <p:spPr>
            <a:xfrm>
              <a:off x="10538194" y="3744675"/>
              <a:ext cx="508114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9E3412D8-7A52-A02B-7A2F-D909D9B06B70}"/>
                </a:ext>
              </a:extLst>
            </p:cNvPr>
            <p:cNvSpPr txBox="1"/>
            <p:nvPr/>
          </p:nvSpPr>
          <p:spPr>
            <a:xfrm>
              <a:off x="11129401" y="3773784"/>
              <a:ext cx="36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Connecteur droit 28">
              <a:extLst>
                <a:ext uri="{FF2B5EF4-FFF2-40B4-BE49-F238E27FC236}">
                  <a16:creationId xmlns:a16="http://schemas.microsoft.com/office/drawing/2014/main" id="{2E6FED25-1472-BBD1-58ED-B5C450E97511}"/>
                </a:ext>
              </a:extLst>
            </p:cNvPr>
            <p:cNvCxnSpPr>
              <a:cxnSpLocks/>
            </p:cNvCxnSpPr>
            <p:nvPr/>
          </p:nvCxnSpPr>
          <p:spPr>
            <a:xfrm>
              <a:off x="1625387" y="388499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29">
              <a:extLst>
                <a:ext uri="{FF2B5EF4-FFF2-40B4-BE49-F238E27FC236}">
                  <a16:creationId xmlns:a16="http://schemas.microsoft.com/office/drawing/2014/main" id="{C798F472-A8CB-0CE8-9A31-E1ACC766EFB4}"/>
                </a:ext>
              </a:extLst>
            </p:cNvPr>
            <p:cNvSpPr txBox="1"/>
            <p:nvPr/>
          </p:nvSpPr>
          <p:spPr>
            <a:xfrm>
              <a:off x="1339667" y="346845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36" name="Connecteur droit 30">
              <a:extLst>
                <a:ext uri="{FF2B5EF4-FFF2-40B4-BE49-F238E27FC236}">
                  <a16:creationId xmlns:a16="http://schemas.microsoft.com/office/drawing/2014/main" id="{5EC474C2-D2FC-C35A-902A-1A8D6152F8ED}"/>
                </a:ext>
              </a:extLst>
            </p:cNvPr>
            <p:cNvCxnSpPr>
              <a:cxnSpLocks/>
            </p:cNvCxnSpPr>
            <p:nvPr/>
          </p:nvCxnSpPr>
          <p:spPr>
            <a:xfrm>
              <a:off x="1618585" y="4502179"/>
              <a:ext cx="684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1">
              <a:extLst>
                <a:ext uri="{FF2B5EF4-FFF2-40B4-BE49-F238E27FC236}">
                  <a16:creationId xmlns:a16="http://schemas.microsoft.com/office/drawing/2014/main" id="{430281D6-9AB1-9809-C990-DD76626B4481}"/>
                </a:ext>
              </a:extLst>
            </p:cNvPr>
            <p:cNvSpPr txBox="1"/>
            <p:nvPr/>
          </p:nvSpPr>
          <p:spPr>
            <a:xfrm>
              <a:off x="1340688" y="413193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38" name="Connecteur droit 33">
              <a:extLst>
                <a:ext uri="{FF2B5EF4-FFF2-40B4-BE49-F238E27FC236}">
                  <a16:creationId xmlns:a16="http://schemas.microsoft.com/office/drawing/2014/main" id="{1569FB47-B8E7-83B3-11D6-2635670C8BBE}"/>
                </a:ext>
              </a:extLst>
            </p:cNvPr>
            <p:cNvCxnSpPr>
              <a:cxnSpLocks/>
            </p:cNvCxnSpPr>
            <p:nvPr/>
          </p:nvCxnSpPr>
          <p:spPr>
            <a:xfrm>
              <a:off x="7153636" y="388499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34">
              <a:extLst>
                <a:ext uri="{FF2B5EF4-FFF2-40B4-BE49-F238E27FC236}">
                  <a16:creationId xmlns:a16="http://schemas.microsoft.com/office/drawing/2014/main" id="{AEBF9C2F-C67D-E993-33F1-7A1EBFFEB302}"/>
                </a:ext>
              </a:extLst>
            </p:cNvPr>
            <p:cNvSpPr txBox="1"/>
            <p:nvPr/>
          </p:nvSpPr>
          <p:spPr>
            <a:xfrm>
              <a:off x="6886393" y="3497340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40" name="Connecteur droit 35">
              <a:extLst>
                <a:ext uri="{FF2B5EF4-FFF2-40B4-BE49-F238E27FC236}">
                  <a16:creationId xmlns:a16="http://schemas.microsoft.com/office/drawing/2014/main" id="{57892377-3F9A-8ECF-EEC5-7A3247A92F6D}"/>
                </a:ext>
              </a:extLst>
            </p:cNvPr>
            <p:cNvCxnSpPr>
              <a:cxnSpLocks/>
            </p:cNvCxnSpPr>
            <p:nvPr/>
          </p:nvCxnSpPr>
          <p:spPr>
            <a:xfrm>
              <a:off x="7165311" y="4502179"/>
              <a:ext cx="684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36">
              <a:extLst>
                <a:ext uri="{FF2B5EF4-FFF2-40B4-BE49-F238E27FC236}">
                  <a16:creationId xmlns:a16="http://schemas.microsoft.com/office/drawing/2014/main" id="{C9AD7321-EC05-E4F8-306D-5676D791FC27}"/>
                </a:ext>
              </a:extLst>
            </p:cNvPr>
            <p:cNvSpPr txBox="1"/>
            <p:nvPr/>
          </p:nvSpPr>
          <p:spPr>
            <a:xfrm>
              <a:off x="6887414" y="4160820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F6831C7-FFCF-F924-6DA7-6B158B3EE657}"/>
              </a:ext>
            </a:extLst>
          </p:cNvPr>
          <p:cNvGrpSpPr/>
          <p:nvPr/>
        </p:nvGrpSpPr>
        <p:grpSpPr>
          <a:xfrm>
            <a:off x="1609725" y="1086865"/>
            <a:ext cx="8972550" cy="5518782"/>
            <a:chOff x="359659" y="1086865"/>
            <a:chExt cx="8972550" cy="5518782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F25CD7C-C04A-41D3-AEFC-759A41A1F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9659" y="4376797"/>
              <a:ext cx="8972550" cy="222885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5DDCA51-75EF-4B51-AB5E-D305889E7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5001" y="1086865"/>
              <a:ext cx="6718138" cy="3664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3AF836-9619-F661-B906-872BF470EBF8}"/>
              </a:ext>
            </a:extLst>
          </p:cNvPr>
          <p:cNvGrpSpPr/>
          <p:nvPr/>
        </p:nvGrpSpPr>
        <p:grpSpPr>
          <a:xfrm>
            <a:off x="1197308" y="1104063"/>
            <a:ext cx="9385139" cy="5119167"/>
            <a:chOff x="1197308" y="1104063"/>
            <a:chExt cx="9385139" cy="5119167"/>
          </a:xfrm>
        </p:grpSpPr>
        <p:pic>
          <p:nvPicPr>
            <p:cNvPr id="9" name="Image 1">
              <a:extLst>
                <a:ext uri="{FF2B5EF4-FFF2-40B4-BE49-F238E27FC236}">
                  <a16:creationId xmlns:a16="http://schemas.microsoft.com/office/drawing/2014/main" id="{0C96EC87-B276-D859-3AE4-F9A6820FC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7308" y="1104063"/>
              <a:ext cx="9385139" cy="5119167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2E145C4-0163-B34A-956E-0CEEA6C3E417}"/>
                </a:ext>
              </a:extLst>
            </p:cNvPr>
            <p:cNvGrpSpPr/>
            <p:nvPr/>
          </p:nvGrpSpPr>
          <p:grpSpPr>
            <a:xfrm>
              <a:off x="2237342" y="1862177"/>
              <a:ext cx="1507373" cy="1140730"/>
              <a:chOff x="2237342" y="1862177"/>
              <a:chExt cx="1507373" cy="1140730"/>
            </a:xfrm>
          </p:grpSpPr>
          <p:sp>
            <p:nvSpPr>
              <p:cNvPr id="303" name="Google Shape;528;p39">
                <a:extLst>
                  <a:ext uri="{FF2B5EF4-FFF2-40B4-BE49-F238E27FC236}">
                    <a16:creationId xmlns:a16="http://schemas.microsoft.com/office/drawing/2014/main" id="{123846B9-C94A-CE8C-447C-0804FA55F199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528;p39">
                <a:extLst>
                  <a:ext uri="{FF2B5EF4-FFF2-40B4-BE49-F238E27FC236}">
                    <a16:creationId xmlns:a16="http://schemas.microsoft.com/office/drawing/2014/main" id="{362F599E-244F-D18C-2653-ADA5599174D8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528;p39">
                <a:extLst>
                  <a:ext uri="{FF2B5EF4-FFF2-40B4-BE49-F238E27FC236}">
                    <a16:creationId xmlns:a16="http://schemas.microsoft.com/office/drawing/2014/main" id="{AA6CEDDC-0CFA-A097-CCF5-534DFA414F63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528;p39">
                <a:extLst>
                  <a:ext uri="{FF2B5EF4-FFF2-40B4-BE49-F238E27FC236}">
                    <a16:creationId xmlns:a16="http://schemas.microsoft.com/office/drawing/2014/main" id="{A11ABD78-0587-C47B-2138-3993074456BB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528;p39">
                <a:extLst>
                  <a:ext uri="{FF2B5EF4-FFF2-40B4-BE49-F238E27FC236}">
                    <a16:creationId xmlns:a16="http://schemas.microsoft.com/office/drawing/2014/main" id="{3EFC5375-04EF-7D55-36F9-82ABA19B6724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08" name="Connecteur droit 15">
                <a:extLst>
                  <a:ext uri="{FF2B5EF4-FFF2-40B4-BE49-F238E27FC236}">
                    <a16:creationId xmlns:a16="http://schemas.microsoft.com/office/drawing/2014/main" id="{E4F1B2C4-9A2F-3674-B0B7-C3E1B1BE98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9" name="Google Shape;528;p39">
                <a:extLst>
                  <a:ext uri="{FF2B5EF4-FFF2-40B4-BE49-F238E27FC236}">
                    <a16:creationId xmlns:a16="http://schemas.microsoft.com/office/drawing/2014/main" id="{DB25826E-2C34-44DF-9EEC-2D280FB9A9E9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528;p39">
                <a:extLst>
                  <a:ext uri="{FF2B5EF4-FFF2-40B4-BE49-F238E27FC236}">
                    <a16:creationId xmlns:a16="http://schemas.microsoft.com/office/drawing/2014/main" id="{2D9B5459-5A72-DC11-9FDC-80BE421D4E29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11" name="Connecteur droit 15">
                <a:extLst>
                  <a:ext uri="{FF2B5EF4-FFF2-40B4-BE49-F238E27FC236}">
                    <a16:creationId xmlns:a16="http://schemas.microsoft.com/office/drawing/2014/main" id="{572C7842-7877-D3A3-6FD4-B8508EFC9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3" name="Google Shape;528;p39">
                <a:extLst>
                  <a:ext uri="{FF2B5EF4-FFF2-40B4-BE49-F238E27FC236}">
                    <a16:creationId xmlns:a16="http://schemas.microsoft.com/office/drawing/2014/main" id="{CB089081-8998-BC97-7EB5-3E9A9BABD25F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528;p39">
                <a:extLst>
                  <a:ext uri="{FF2B5EF4-FFF2-40B4-BE49-F238E27FC236}">
                    <a16:creationId xmlns:a16="http://schemas.microsoft.com/office/drawing/2014/main" id="{DA1D1C62-A60A-141B-7AE5-3C9B4A1211D6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6BA75AF-B7A8-4AD9-9291-637AA35E64D5}"/>
                </a:ext>
              </a:extLst>
            </p:cNvPr>
            <p:cNvGrpSpPr/>
            <p:nvPr/>
          </p:nvGrpSpPr>
          <p:grpSpPr>
            <a:xfrm>
              <a:off x="5469188" y="1862177"/>
              <a:ext cx="1507373" cy="1140730"/>
              <a:chOff x="2237342" y="1862177"/>
              <a:chExt cx="1507373" cy="1140730"/>
            </a:xfrm>
          </p:grpSpPr>
          <p:sp>
            <p:nvSpPr>
              <p:cNvPr id="292" name="Google Shape;528;p39">
                <a:extLst>
                  <a:ext uri="{FF2B5EF4-FFF2-40B4-BE49-F238E27FC236}">
                    <a16:creationId xmlns:a16="http://schemas.microsoft.com/office/drawing/2014/main" id="{22A02799-48BD-4E3E-77A1-961928DE48BC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528;p39">
                <a:extLst>
                  <a:ext uri="{FF2B5EF4-FFF2-40B4-BE49-F238E27FC236}">
                    <a16:creationId xmlns:a16="http://schemas.microsoft.com/office/drawing/2014/main" id="{117BECA9-C298-D806-8F3D-A4B10EF43A37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528;p39">
                <a:extLst>
                  <a:ext uri="{FF2B5EF4-FFF2-40B4-BE49-F238E27FC236}">
                    <a16:creationId xmlns:a16="http://schemas.microsoft.com/office/drawing/2014/main" id="{6EC08201-8E07-5BEC-FFD9-030B7EC25D2B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528;p39">
                <a:extLst>
                  <a:ext uri="{FF2B5EF4-FFF2-40B4-BE49-F238E27FC236}">
                    <a16:creationId xmlns:a16="http://schemas.microsoft.com/office/drawing/2014/main" id="{64698421-514D-1139-56BD-D4404589BEAE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528;p39">
                <a:extLst>
                  <a:ext uri="{FF2B5EF4-FFF2-40B4-BE49-F238E27FC236}">
                    <a16:creationId xmlns:a16="http://schemas.microsoft.com/office/drawing/2014/main" id="{20F99168-175A-5FDC-51F6-C385E99052E0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97" name="Connecteur droit 15">
                <a:extLst>
                  <a:ext uri="{FF2B5EF4-FFF2-40B4-BE49-F238E27FC236}">
                    <a16:creationId xmlns:a16="http://schemas.microsoft.com/office/drawing/2014/main" id="{FBBABC6A-098F-C756-D0F0-7453EDF33E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8" name="Google Shape;528;p39">
                <a:extLst>
                  <a:ext uri="{FF2B5EF4-FFF2-40B4-BE49-F238E27FC236}">
                    <a16:creationId xmlns:a16="http://schemas.microsoft.com/office/drawing/2014/main" id="{28D4581E-1CB2-F350-2E6F-377B4096526F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528;p39">
                <a:extLst>
                  <a:ext uri="{FF2B5EF4-FFF2-40B4-BE49-F238E27FC236}">
                    <a16:creationId xmlns:a16="http://schemas.microsoft.com/office/drawing/2014/main" id="{F550EB35-E25B-D7CB-E090-A9674792B7BB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00" name="Connecteur droit 15">
                <a:extLst>
                  <a:ext uri="{FF2B5EF4-FFF2-40B4-BE49-F238E27FC236}">
                    <a16:creationId xmlns:a16="http://schemas.microsoft.com/office/drawing/2014/main" id="{8A3D391B-A7FD-9BCE-D5E9-6D4850C8C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1" name="Google Shape;528;p39">
                <a:extLst>
                  <a:ext uri="{FF2B5EF4-FFF2-40B4-BE49-F238E27FC236}">
                    <a16:creationId xmlns:a16="http://schemas.microsoft.com/office/drawing/2014/main" id="{8D4DF6CE-2255-E9A2-0367-0A9D56C76820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528;p39">
                <a:extLst>
                  <a:ext uri="{FF2B5EF4-FFF2-40B4-BE49-F238E27FC236}">
                    <a16:creationId xmlns:a16="http://schemas.microsoft.com/office/drawing/2014/main" id="{2CEB5BE1-3523-8E46-853C-6272C539DD00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67FFC0C-1678-44F1-38AD-8C708AAE2342}"/>
                </a:ext>
              </a:extLst>
            </p:cNvPr>
            <p:cNvGrpSpPr/>
            <p:nvPr/>
          </p:nvGrpSpPr>
          <p:grpSpPr>
            <a:xfrm>
              <a:off x="2824148" y="3064494"/>
              <a:ext cx="811367" cy="346218"/>
              <a:chOff x="2824148" y="3064494"/>
              <a:chExt cx="811367" cy="346218"/>
            </a:xfrm>
          </p:grpSpPr>
          <p:sp>
            <p:nvSpPr>
              <p:cNvPr id="290" name="Google Shape;528;p39">
                <a:extLst>
                  <a:ext uri="{FF2B5EF4-FFF2-40B4-BE49-F238E27FC236}">
                    <a16:creationId xmlns:a16="http://schemas.microsoft.com/office/drawing/2014/main" id="{97AE00F8-4B83-E1AE-D3DA-73400744FF6B}"/>
                  </a:ext>
                </a:extLst>
              </p:cNvPr>
              <p:cNvSpPr txBox="1"/>
              <p:nvPr/>
            </p:nvSpPr>
            <p:spPr>
              <a:xfrm>
                <a:off x="2824148" y="3064494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528;p39">
                <a:extLst>
                  <a:ext uri="{FF2B5EF4-FFF2-40B4-BE49-F238E27FC236}">
                    <a16:creationId xmlns:a16="http://schemas.microsoft.com/office/drawing/2014/main" id="{D031D8EB-9E87-F2C6-1E53-89D6B665E90B}"/>
                  </a:ext>
                </a:extLst>
              </p:cNvPr>
              <p:cNvSpPr txBox="1"/>
              <p:nvPr/>
            </p:nvSpPr>
            <p:spPr>
              <a:xfrm>
                <a:off x="3242964" y="3064494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677877A-40A9-1428-2D20-CF6241FA73A4}"/>
                </a:ext>
              </a:extLst>
            </p:cNvPr>
            <p:cNvGrpSpPr/>
            <p:nvPr/>
          </p:nvGrpSpPr>
          <p:grpSpPr>
            <a:xfrm>
              <a:off x="6041001" y="3064494"/>
              <a:ext cx="811367" cy="346218"/>
              <a:chOff x="2824148" y="3064494"/>
              <a:chExt cx="811367" cy="346218"/>
            </a:xfrm>
          </p:grpSpPr>
          <p:sp>
            <p:nvSpPr>
              <p:cNvPr id="288" name="Google Shape;528;p39">
                <a:extLst>
                  <a:ext uri="{FF2B5EF4-FFF2-40B4-BE49-F238E27FC236}">
                    <a16:creationId xmlns:a16="http://schemas.microsoft.com/office/drawing/2014/main" id="{7662CEBB-581C-0B3C-EEC7-6E760A27C288}"/>
                  </a:ext>
                </a:extLst>
              </p:cNvPr>
              <p:cNvSpPr txBox="1"/>
              <p:nvPr/>
            </p:nvSpPr>
            <p:spPr>
              <a:xfrm>
                <a:off x="2824148" y="3064494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528;p39">
                <a:extLst>
                  <a:ext uri="{FF2B5EF4-FFF2-40B4-BE49-F238E27FC236}">
                    <a16:creationId xmlns:a16="http://schemas.microsoft.com/office/drawing/2014/main" id="{227E3D04-299A-6122-8F20-CE9CD9310437}"/>
                  </a:ext>
                </a:extLst>
              </p:cNvPr>
              <p:cNvSpPr txBox="1"/>
              <p:nvPr/>
            </p:nvSpPr>
            <p:spPr>
              <a:xfrm>
                <a:off x="3242964" y="3064494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A6DD93B-D1A3-F0A0-C075-0C1F30E3F110}"/>
                </a:ext>
              </a:extLst>
            </p:cNvPr>
            <p:cNvGrpSpPr/>
            <p:nvPr/>
          </p:nvGrpSpPr>
          <p:grpSpPr>
            <a:xfrm>
              <a:off x="9296259" y="3064494"/>
              <a:ext cx="811367" cy="346218"/>
              <a:chOff x="2824148" y="3064494"/>
              <a:chExt cx="811367" cy="346218"/>
            </a:xfrm>
          </p:grpSpPr>
          <p:sp>
            <p:nvSpPr>
              <p:cNvPr id="286" name="Google Shape;528;p39">
                <a:extLst>
                  <a:ext uri="{FF2B5EF4-FFF2-40B4-BE49-F238E27FC236}">
                    <a16:creationId xmlns:a16="http://schemas.microsoft.com/office/drawing/2014/main" id="{BB791591-98C7-4FA2-505E-E7598088964B}"/>
                  </a:ext>
                </a:extLst>
              </p:cNvPr>
              <p:cNvSpPr txBox="1"/>
              <p:nvPr/>
            </p:nvSpPr>
            <p:spPr>
              <a:xfrm>
                <a:off x="2824148" y="3064494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528;p39">
                <a:extLst>
                  <a:ext uri="{FF2B5EF4-FFF2-40B4-BE49-F238E27FC236}">
                    <a16:creationId xmlns:a16="http://schemas.microsoft.com/office/drawing/2014/main" id="{7D143D1A-6F56-3A16-84E5-C0BF2A6418EE}"/>
                  </a:ext>
                </a:extLst>
              </p:cNvPr>
              <p:cNvSpPr txBox="1"/>
              <p:nvPr/>
            </p:nvSpPr>
            <p:spPr>
              <a:xfrm>
                <a:off x="3242964" y="3064494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D90035-D1CF-59C0-C478-27F41F26777A}"/>
                </a:ext>
              </a:extLst>
            </p:cNvPr>
            <p:cNvGrpSpPr/>
            <p:nvPr/>
          </p:nvGrpSpPr>
          <p:grpSpPr>
            <a:xfrm>
              <a:off x="8676315" y="1862177"/>
              <a:ext cx="1507373" cy="1140730"/>
              <a:chOff x="2237342" y="1862177"/>
              <a:chExt cx="1507373" cy="1140730"/>
            </a:xfrm>
          </p:grpSpPr>
          <p:sp>
            <p:nvSpPr>
              <p:cNvPr id="275" name="Google Shape;528;p39">
                <a:extLst>
                  <a:ext uri="{FF2B5EF4-FFF2-40B4-BE49-F238E27FC236}">
                    <a16:creationId xmlns:a16="http://schemas.microsoft.com/office/drawing/2014/main" id="{18A0E918-7C91-F835-9790-C176F55E20FA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528;p39">
                <a:extLst>
                  <a:ext uri="{FF2B5EF4-FFF2-40B4-BE49-F238E27FC236}">
                    <a16:creationId xmlns:a16="http://schemas.microsoft.com/office/drawing/2014/main" id="{5B6F0752-6339-17E5-55BE-2E08A404252B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528;p39">
                <a:extLst>
                  <a:ext uri="{FF2B5EF4-FFF2-40B4-BE49-F238E27FC236}">
                    <a16:creationId xmlns:a16="http://schemas.microsoft.com/office/drawing/2014/main" id="{901BF64B-5934-209C-CEEC-E9F4610B0C60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528;p39">
                <a:extLst>
                  <a:ext uri="{FF2B5EF4-FFF2-40B4-BE49-F238E27FC236}">
                    <a16:creationId xmlns:a16="http://schemas.microsoft.com/office/drawing/2014/main" id="{B6237407-EEE6-0E46-D3AA-41C521E9564E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528;p39">
                <a:extLst>
                  <a:ext uri="{FF2B5EF4-FFF2-40B4-BE49-F238E27FC236}">
                    <a16:creationId xmlns:a16="http://schemas.microsoft.com/office/drawing/2014/main" id="{B086BE3E-D20E-E679-B33D-98E88C36CDF0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80" name="Connecteur droit 15">
                <a:extLst>
                  <a:ext uri="{FF2B5EF4-FFF2-40B4-BE49-F238E27FC236}">
                    <a16:creationId xmlns:a16="http://schemas.microsoft.com/office/drawing/2014/main" id="{B0661F20-DC67-5A41-8C63-47E2EF0B74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Google Shape;528;p39">
                <a:extLst>
                  <a:ext uri="{FF2B5EF4-FFF2-40B4-BE49-F238E27FC236}">
                    <a16:creationId xmlns:a16="http://schemas.microsoft.com/office/drawing/2014/main" id="{8FC932BB-817B-A052-03F9-207B6958D02B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528;p39">
                <a:extLst>
                  <a:ext uri="{FF2B5EF4-FFF2-40B4-BE49-F238E27FC236}">
                    <a16:creationId xmlns:a16="http://schemas.microsoft.com/office/drawing/2014/main" id="{970BB14C-25D7-16A7-F77D-6D134D43938D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83" name="Connecteur droit 15">
                <a:extLst>
                  <a:ext uri="{FF2B5EF4-FFF2-40B4-BE49-F238E27FC236}">
                    <a16:creationId xmlns:a16="http://schemas.microsoft.com/office/drawing/2014/main" id="{AE8BC98F-1681-39C5-9B66-68C9E41E9C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4" name="Google Shape;528;p39">
                <a:extLst>
                  <a:ext uri="{FF2B5EF4-FFF2-40B4-BE49-F238E27FC236}">
                    <a16:creationId xmlns:a16="http://schemas.microsoft.com/office/drawing/2014/main" id="{C91C56A4-7D61-06E2-32C4-20DEC49D8AFA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528;p39">
                <a:extLst>
                  <a:ext uri="{FF2B5EF4-FFF2-40B4-BE49-F238E27FC236}">
                    <a16:creationId xmlns:a16="http://schemas.microsoft.com/office/drawing/2014/main" id="{CE633427-FF7A-21E2-F391-BDE055D61214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5E9493D-7D0D-A014-098F-ECE194C54645}"/>
                </a:ext>
              </a:extLst>
            </p:cNvPr>
            <p:cNvGrpSpPr/>
            <p:nvPr/>
          </p:nvGrpSpPr>
          <p:grpSpPr>
            <a:xfrm>
              <a:off x="2237342" y="4505373"/>
              <a:ext cx="1507373" cy="1140730"/>
              <a:chOff x="2237342" y="1862177"/>
              <a:chExt cx="1507373" cy="1140730"/>
            </a:xfrm>
          </p:grpSpPr>
          <p:sp>
            <p:nvSpPr>
              <p:cNvPr id="264" name="Google Shape;528;p39">
                <a:extLst>
                  <a:ext uri="{FF2B5EF4-FFF2-40B4-BE49-F238E27FC236}">
                    <a16:creationId xmlns:a16="http://schemas.microsoft.com/office/drawing/2014/main" id="{DE5DFC23-0B46-BE7D-45B1-9857EA98F5E9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528;p39">
                <a:extLst>
                  <a:ext uri="{FF2B5EF4-FFF2-40B4-BE49-F238E27FC236}">
                    <a16:creationId xmlns:a16="http://schemas.microsoft.com/office/drawing/2014/main" id="{143BC900-3303-122F-5033-CF2808AD8C9C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528;p39">
                <a:extLst>
                  <a:ext uri="{FF2B5EF4-FFF2-40B4-BE49-F238E27FC236}">
                    <a16:creationId xmlns:a16="http://schemas.microsoft.com/office/drawing/2014/main" id="{36F2A8A5-D3BC-ED54-F4A6-A590E0A9A42B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528;p39">
                <a:extLst>
                  <a:ext uri="{FF2B5EF4-FFF2-40B4-BE49-F238E27FC236}">
                    <a16:creationId xmlns:a16="http://schemas.microsoft.com/office/drawing/2014/main" id="{520FB067-1D61-5B3F-BB25-B53D97E5C49A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528;p39">
                <a:extLst>
                  <a:ext uri="{FF2B5EF4-FFF2-40B4-BE49-F238E27FC236}">
                    <a16:creationId xmlns:a16="http://schemas.microsoft.com/office/drawing/2014/main" id="{E4BCA752-FAF7-CCB8-5D26-68D0F1612F72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9" name="Connecteur droit 15">
                <a:extLst>
                  <a:ext uri="{FF2B5EF4-FFF2-40B4-BE49-F238E27FC236}">
                    <a16:creationId xmlns:a16="http://schemas.microsoft.com/office/drawing/2014/main" id="{6EC11CCF-4F20-4A5D-D49E-35A8881D93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0" name="Google Shape;528;p39">
                <a:extLst>
                  <a:ext uri="{FF2B5EF4-FFF2-40B4-BE49-F238E27FC236}">
                    <a16:creationId xmlns:a16="http://schemas.microsoft.com/office/drawing/2014/main" id="{17CEDBD6-FC51-296B-87D6-6523CFECA5CB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528;p39">
                <a:extLst>
                  <a:ext uri="{FF2B5EF4-FFF2-40B4-BE49-F238E27FC236}">
                    <a16:creationId xmlns:a16="http://schemas.microsoft.com/office/drawing/2014/main" id="{513596DA-46E9-E4F1-8C9D-27D0E87D2C27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72" name="Connecteur droit 15">
                <a:extLst>
                  <a:ext uri="{FF2B5EF4-FFF2-40B4-BE49-F238E27FC236}">
                    <a16:creationId xmlns:a16="http://schemas.microsoft.com/office/drawing/2014/main" id="{509B3A4D-CA43-CB6E-9544-55DB893420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3" name="Google Shape;528;p39">
                <a:extLst>
                  <a:ext uri="{FF2B5EF4-FFF2-40B4-BE49-F238E27FC236}">
                    <a16:creationId xmlns:a16="http://schemas.microsoft.com/office/drawing/2014/main" id="{1D5FAA39-0BF6-11D1-204D-FF47477C56A1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528;p39">
                <a:extLst>
                  <a:ext uri="{FF2B5EF4-FFF2-40B4-BE49-F238E27FC236}">
                    <a16:creationId xmlns:a16="http://schemas.microsoft.com/office/drawing/2014/main" id="{AFF4CD70-5FDB-124B-13A6-754318BA28E0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C17102C-E104-8423-4F0E-1BE62799F422}"/>
                </a:ext>
              </a:extLst>
            </p:cNvPr>
            <p:cNvGrpSpPr/>
            <p:nvPr/>
          </p:nvGrpSpPr>
          <p:grpSpPr>
            <a:xfrm>
              <a:off x="5467087" y="4505373"/>
              <a:ext cx="1507373" cy="1140730"/>
              <a:chOff x="2237342" y="1862177"/>
              <a:chExt cx="1507373" cy="1140730"/>
            </a:xfrm>
          </p:grpSpPr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0E86A469-88AA-8937-AC2A-8A4D9C8C3587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AE5B2355-3C9F-8B62-B3E4-51DD96DC3093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528;p39">
                <a:extLst>
                  <a:ext uri="{FF2B5EF4-FFF2-40B4-BE49-F238E27FC236}">
                    <a16:creationId xmlns:a16="http://schemas.microsoft.com/office/drawing/2014/main" id="{C20564CD-7706-70D3-8079-E2509C8328A9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528;p39">
                <a:extLst>
                  <a:ext uri="{FF2B5EF4-FFF2-40B4-BE49-F238E27FC236}">
                    <a16:creationId xmlns:a16="http://schemas.microsoft.com/office/drawing/2014/main" id="{261E2051-77ED-47B9-F082-C17CF157E11A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528;p39">
                <a:extLst>
                  <a:ext uri="{FF2B5EF4-FFF2-40B4-BE49-F238E27FC236}">
                    <a16:creationId xmlns:a16="http://schemas.microsoft.com/office/drawing/2014/main" id="{6C23AF44-AF76-23EC-E3BE-3357D3D0FE71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58" name="Connecteur droit 15">
                <a:extLst>
                  <a:ext uri="{FF2B5EF4-FFF2-40B4-BE49-F238E27FC236}">
                    <a16:creationId xmlns:a16="http://schemas.microsoft.com/office/drawing/2014/main" id="{515B128A-5AEC-5E46-7880-62DB76D3BB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9" name="Google Shape;528;p39">
                <a:extLst>
                  <a:ext uri="{FF2B5EF4-FFF2-40B4-BE49-F238E27FC236}">
                    <a16:creationId xmlns:a16="http://schemas.microsoft.com/office/drawing/2014/main" id="{55BE7BAC-D747-CBB6-EE16-160A233B274F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528;p39">
                <a:extLst>
                  <a:ext uri="{FF2B5EF4-FFF2-40B4-BE49-F238E27FC236}">
                    <a16:creationId xmlns:a16="http://schemas.microsoft.com/office/drawing/2014/main" id="{2512CF88-1CCC-0C56-9C48-1AAB72297DBD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1" name="Connecteur droit 15">
                <a:extLst>
                  <a:ext uri="{FF2B5EF4-FFF2-40B4-BE49-F238E27FC236}">
                    <a16:creationId xmlns:a16="http://schemas.microsoft.com/office/drawing/2014/main" id="{EC712286-AFEC-E65D-2CFB-FF310AE9B5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2" name="Google Shape;528;p39">
                <a:extLst>
                  <a:ext uri="{FF2B5EF4-FFF2-40B4-BE49-F238E27FC236}">
                    <a16:creationId xmlns:a16="http://schemas.microsoft.com/office/drawing/2014/main" id="{407C3E61-FCE1-3D83-0600-65F28C32EFA6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528;p39">
                <a:extLst>
                  <a:ext uri="{FF2B5EF4-FFF2-40B4-BE49-F238E27FC236}">
                    <a16:creationId xmlns:a16="http://schemas.microsoft.com/office/drawing/2014/main" id="{BBC8E0ED-DBAB-7FC2-D6AF-1A9F6827A034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8FE1901-167A-8CAA-4D19-D2BE42C63EB3}"/>
                </a:ext>
              </a:extLst>
            </p:cNvPr>
            <p:cNvGrpSpPr/>
            <p:nvPr/>
          </p:nvGrpSpPr>
          <p:grpSpPr>
            <a:xfrm>
              <a:off x="8700952" y="4505373"/>
              <a:ext cx="1507373" cy="1140730"/>
              <a:chOff x="2237342" y="1862177"/>
              <a:chExt cx="1507373" cy="1140730"/>
            </a:xfrm>
          </p:grpSpPr>
          <p:sp>
            <p:nvSpPr>
              <p:cNvPr id="50" name="Google Shape;528;p39">
                <a:extLst>
                  <a:ext uri="{FF2B5EF4-FFF2-40B4-BE49-F238E27FC236}">
                    <a16:creationId xmlns:a16="http://schemas.microsoft.com/office/drawing/2014/main" id="{D2FCA453-263F-F5C1-A765-B1DEF07E16FF}"/>
                  </a:ext>
                </a:extLst>
              </p:cNvPr>
              <p:cNvSpPr txBox="1"/>
              <p:nvPr/>
            </p:nvSpPr>
            <p:spPr>
              <a:xfrm>
                <a:off x="2252334" y="18621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28;p39">
                <a:extLst>
                  <a:ext uri="{FF2B5EF4-FFF2-40B4-BE49-F238E27FC236}">
                    <a16:creationId xmlns:a16="http://schemas.microsoft.com/office/drawing/2014/main" id="{7E33F447-15B2-EA4A-0305-0157D0DABD62}"/>
                  </a:ext>
                </a:extLst>
              </p:cNvPr>
              <p:cNvSpPr txBox="1"/>
              <p:nvPr/>
            </p:nvSpPr>
            <p:spPr>
              <a:xfrm>
                <a:off x="2597342" y="2166977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8;p39">
                <a:extLst>
                  <a:ext uri="{FF2B5EF4-FFF2-40B4-BE49-F238E27FC236}">
                    <a16:creationId xmlns:a16="http://schemas.microsoft.com/office/drawing/2014/main" id="{16120709-7890-B669-8A4D-BAE3A06ED514}"/>
                  </a:ext>
                </a:extLst>
              </p:cNvPr>
              <p:cNvSpPr txBox="1"/>
              <p:nvPr/>
            </p:nvSpPr>
            <p:spPr>
              <a:xfrm>
                <a:off x="2597342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28;p39">
                <a:extLst>
                  <a:ext uri="{FF2B5EF4-FFF2-40B4-BE49-F238E27FC236}">
                    <a16:creationId xmlns:a16="http://schemas.microsoft.com/office/drawing/2014/main" id="{71135E9E-1415-8EAA-4E77-2BE0FC19F6DB}"/>
                  </a:ext>
                </a:extLst>
              </p:cNvPr>
              <p:cNvSpPr txBox="1"/>
              <p:nvPr/>
            </p:nvSpPr>
            <p:spPr>
              <a:xfrm>
                <a:off x="2252334" y="2160881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28;p39">
                <a:extLst>
                  <a:ext uri="{FF2B5EF4-FFF2-40B4-BE49-F238E27FC236}">
                    <a16:creationId xmlns:a16="http://schemas.microsoft.com/office/drawing/2014/main" id="{E6A4DBF6-D5DC-806F-655B-F3E179CA9F24}"/>
                  </a:ext>
                </a:extLst>
              </p:cNvPr>
              <p:cNvSpPr txBox="1"/>
              <p:nvPr/>
            </p:nvSpPr>
            <p:spPr>
              <a:xfrm>
                <a:off x="2252334" y="2402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5" name="Connecteur droit 15">
                <a:extLst>
                  <a:ext uri="{FF2B5EF4-FFF2-40B4-BE49-F238E27FC236}">
                    <a16:creationId xmlns:a16="http://schemas.microsoft.com/office/drawing/2014/main" id="{E23648D4-FA94-66D9-762B-1E49EA0229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18864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Google Shape;528;p39">
                <a:extLst>
                  <a:ext uri="{FF2B5EF4-FFF2-40B4-BE49-F238E27FC236}">
                    <a16:creationId xmlns:a16="http://schemas.microsoft.com/office/drawing/2014/main" id="{F81AAC36-EC82-FC91-4838-AF5B33D367F2}"/>
                  </a:ext>
                </a:extLst>
              </p:cNvPr>
              <p:cNvSpPr txBox="1"/>
              <p:nvPr/>
            </p:nvSpPr>
            <p:spPr>
              <a:xfrm>
                <a:off x="2597342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28;p39">
                <a:extLst>
                  <a:ext uri="{FF2B5EF4-FFF2-40B4-BE49-F238E27FC236}">
                    <a16:creationId xmlns:a16="http://schemas.microsoft.com/office/drawing/2014/main" id="{4AA1D85D-75A0-4885-F3C1-C0254779D50A}"/>
                  </a:ext>
                </a:extLst>
              </p:cNvPr>
              <p:cNvSpPr txBox="1"/>
              <p:nvPr/>
            </p:nvSpPr>
            <p:spPr>
              <a:xfrm>
                <a:off x="2252334" y="2656689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8" name="Connecteur droit 15">
                <a:extLst>
                  <a:ext uri="{FF2B5EF4-FFF2-40B4-BE49-F238E27FC236}">
                    <a16:creationId xmlns:a16="http://schemas.microsoft.com/office/drawing/2014/main" id="{358676AD-8F80-BD3B-F59C-F54CD1F559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7342" y="2711882"/>
                <a:ext cx="68509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E3D45BF7-AA6F-833B-88E2-8F1117000A4E}"/>
                  </a:ext>
                </a:extLst>
              </p:cNvPr>
              <p:cNvSpPr txBox="1"/>
              <p:nvPr/>
            </p:nvSpPr>
            <p:spPr>
              <a:xfrm>
                <a:off x="3420715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528;p39">
                <a:extLst>
                  <a:ext uri="{FF2B5EF4-FFF2-40B4-BE49-F238E27FC236}">
                    <a16:creationId xmlns:a16="http://schemas.microsoft.com/office/drawing/2014/main" id="{59DAF813-2534-9DFC-35B3-CC8AD82811CC}"/>
                  </a:ext>
                </a:extLst>
              </p:cNvPr>
              <p:cNvSpPr txBox="1"/>
              <p:nvPr/>
            </p:nvSpPr>
            <p:spPr>
              <a:xfrm>
                <a:off x="3075707" y="1926185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9E21545-4F23-4128-031C-D0236453C9F8}"/>
                </a:ext>
              </a:extLst>
            </p:cNvPr>
            <p:cNvGrpSpPr/>
            <p:nvPr/>
          </p:nvGrpSpPr>
          <p:grpSpPr>
            <a:xfrm>
              <a:off x="2644386" y="5749528"/>
              <a:ext cx="1203239" cy="346218"/>
              <a:chOff x="2644386" y="5749528"/>
              <a:chExt cx="1203239" cy="346218"/>
            </a:xfrm>
          </p:grpSpPr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BAEE0D18-3512-6933-5EA4-6B208B755F80}"/>
                  </a:ext>
                </a:extLst>
              </p:cNvPr>
              <p:cNvSpPr txBox="1"/>
              <p:nvPr/>
            </p:nvSpPr>
            <p:spPr>
              <a:xfrm>
                <a:off x="2644386" y="5749528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38E2AAB0-C7A7-1D28-8046-23A1BEA45298}"/>
                  </a:ext>
                </a:extLst>
              </p:cNvPr>
              <p:cNvSpPr txBox="1"/>
              <p:nvPr/>
            </p:nvSpPr>
            <p:spPr>
              <a:xfrm>
                <a:off x="3008338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14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528;p39">
                <a:extLst>
                  <a:ext uri="{FF2B5EF4-FFF2-40B4-BE49-F238E27FC236}">
                    <a16:creationId xmlns:a16="http://schemas.microsoft.com/office/drawing/2014/main" id="{10092A89-5722-EFDD-C742-4443256CDAB5}"/>
                  </a:ext>
                </a:extLst>
              </p:cNvPr>
              <p:cNvSpPr txBox="1"/>
              <p:nvPr/>
            </p:nvSpPr>
            <p:spPr>
              <a:xfrm>
                <a:off x="3455074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AD05F02-2B4B-738B-BF7F-354EB5EBA33B}"/>
                </a:ext>
              </a:extLst>
            </p:cNvPr>
            <p:cNvGrpSpPr/>
            <p:nvPr/>
          </p:nvGrpSpPr>
          <p:grpSpPr>
            <a:xfrm>
              <a:off x="5866579" y="5749528"/>
              <a:ext cx="1203239" cy="346218"/>
              <a:chOff x="2644386" y="5749528"/>
              <a:chExt cx="1203239" cy="346218"/>
            </a:xfrm>
          </p:grpSpPr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51C97F32-97F0-D529-D4B1-22A141BEF89A}"/>
                  </a:ext>
                </a:extLst>
              </p:cNvPr>
              <p:cNvSpPr txBox="1"/>
              <p:nvPr/>
            </p:nvSpPr>
            <p:spPr>
              <a:xfrm>
                <a:off x="2644386" y="5749528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9D68FF67-20B0-F5E1-B901-1D335D16F8B0}"/>
                  </a:ext>
                </a:extLst>
              </p:cNvPr>
              <p:cNvSpPr txBox="1"/>
              <p:nvPr/>
            </p:nvSpPr>
            <p:spPr>
              <a:xfrm>
                <a:off x="3008338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948908B5-A8AA-D96C-C2B1-E25CEAC1EA0E}"/>
                  </a:ext>
                </a:extLst>
              </p:cNvPr>
              <p:cNvSpPr txBox="1"/>
              <p:nvPr/>
            </p:nvSpPr>
            <p:spPr>
              <a:xfrm>
                <a:off x="3455074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31C5427-00C8-A767-4B37-BA372B516C57}"/>
                </a:ext>
              </a:extLst>
            </p:cNvPr>
            <p:cNvGrpSpPr/>
            <p:nvPr/>
          </p:nvGrpSpPr>
          <p:grpSpPr>
            <a:xfrm>
              <a:off x="9088898" y="5749528"/>
              <a:ext cx="1203239" cy="346218"/>
              <a:chOff x="2644386" y="5749528"/>
              <a:chExt cx="1203239" cy="346218"/>
            </a:xfrm>
          </p:grpSpPr>
          <p:sp>
            <p:nvSpPr>
              <p:cNvPr id="41" name="Google Shape;528;p39">
                <a:extLst>
                  <a:ext uri="{FF2B5EF4-FFF2-40B4-BE49-F238E27FC236}">
                    <a16:creationId xmlns:a16="http://schemas.microsoft.com/office/drawing/2014/main" id="{2FC5E781-D113-CA23-13A0-8DD3A1D36102}"/>
                  </a:ext>
                </a:extLst>
              </p:cNvPr>
              <p:cNvSpPr txBox="1"/>
              <p:nvPr/>
            </p:nvSpPr>
            <p:spPr>
              <a:xfrm>
                <a:off x="2644386" y="5749528"/>
                <a:ext cx="32400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A801D0DE-A856-9A1D-97F9-E43DE03CB98E}"/>
                  </a:ext>
                </a:extLst>
              </p:cNvPr>
              <p:cNvSpPr txBox="1"/>
              <p:nvPr/>
            </p:nvSpPr>
            <p:spPr>
              <a:xfrm>
                <a:off x="3008338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6A5C3CAB-4958-9BBC-18D7-0EF1850E0AB2}"/>
                  </a:ext>
                </a:extLst>
              </p:cNvPr>
              <p:cNvSpPr txBox="1"/>
              <p:nvPr/>
            </p:nvSpPr>
            <p:spPr>
              <a:xfrm>
                <a:off x="3455074" y="5749528"/>
                <a:ext cx="39255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29259E6-FF87-1A6D-6FAF-9CBA8DCB1050}"/>
                </a:ext>
              </a:extLst>
            </p:cNvPr>
            <p:cNvGrpSpPr/>
            <p:nvPr/>
          </p:nvGrpSpPr>
          <p:grpSpPr>
            <a:xfrm>
              <a:off x="8510058" y="1737581"/>
              <a:ext cx="298647" cy="883682"/>
              <a:chOff x="8510058" y="1737581"/>
              <a:chExt cx="298647" cy="883682"/>
            </a:xfrm>
          </p:grpSpPr>
          <p:sp>
            <p:nvSpPr>
              <p:cNvPr id="39" name="ZoneTexte 50">
                <a:extLst>
                  <a:ext uri="{FF2B5EF4-FFF2-40B4-BE49-F238E27FC236}">
                    <a16:creationId xmlns:a16="http://schemas.microsoft.com/office/drawing/2014/main" id="{3C1EFF44-367D-54C6-47CE-126839F119DA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40" name="ZoneTexte 50">
                <a:extLst>
                  <a:ext uri="{FF2B5EF4-FFF2-40B4-BE49-F238E27FC236}">
                    <a16:creationId xmlns:a16="http://schemas.microsoft.com/office/drawing/2014/main" id="{D08726B1-BE57-E6DA-7850-5EDC833B1CC9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89CB6D-4898-F6DE-B990-6C9C865DAA1B}"/>
                </a:ext>
              </a:extLst>
            </p:cNvPr>
            <p:cNvGrpSpPr/>
            <p:nvPr/>
          </p:nvGrpSpPr>
          <p:grpSpPr>
            <a:xfrm>
              <a:off x="5241078" y="1737581"/>
              <a:ext cx="298647" cy="883682"/>
              <a:chOff x="8510058" y="1737581"/>
              <a:chExt cx="298647" cy="883682"/>
            </a:xfrm>
          </p:grpSpPr>
          <p:sp>
            <p:nvSpPr>
              <p:cNvPr id="37" name="ZoneTexte 50">
                <a:extLst>
                  <a:ext uri="{FF2B5EF4-FFF2-40B4-BE49-F238E27FC236}">
                    <a16:creationId xmlns:a16="http://schemas.microsoft.com/office/drawing/2014/main" id="{2D3C8CDF-0A24-07BD-4E43-8F9AC4E5B3DC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38" name="ZoneTexte 50">
                <a:extLst>
                  <a:ext uri="{FF2B5EF4-FFF2-40B4-BE49-F238E27FC236}">
                    <a16:creationId xmlns:a16="http://schemas.microsoft.com/office/drawing/2014/main" id="{036670F8-163F-2DDE-872F-D9B8233451D3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8E318BB-E776-6C60-F69E-9C2718E9C74D}"/>
                </a:ext>
              </a:extLst>
            </p:cNvPr>
            <p:cNvGrpSpPr/>
            <p:nvPr/>
          </p:nvGrpSpPr>
          <p:grpSpPr>
            <a:xfrm>
              <a:off x="2040678" y="1737581"/>
              <a:ext cx="298647" cy="883682"/>
              <a:chOff x="8510058" y="1737581"/>
              <a:chExt cx="298647" cy="883682"/>
            </a:xfrm>
          </p:grpSpPr>
          <p:sp>
            <p:nvSpPr>
              <p:cNvPr id="35" name="ZoneTexte 50">
                <a:extLst>
                  <a:ext uri="{FF2B5EF4-FFF2-40B4-BE49-F238E27FC236}">
                    <a16:creationId xmlns:a16="http://schemas.microsoft.com/office/drawing/2014/main" id="{973CBEF7-E051-6BBB-8342-F1B9E9BCE082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36" name="ZoneTexte 50">
                <a:extLst>
                  <a:ext uri="{FF2B5EF4-FFF2-40B4-BE49-F238E27FC236}">
                    <a16:creationId xmlns:a16="http://schemas.microsoft.com/office/drawing/2014/main" id="{CBF8A460-7608-B2C9-ECDA-0CEAA65C6AE5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259758A-966C-D821-B1C0-0D1EB5C0F3DC}"/>
                </a:ext>
              </a:extLst>
            </p:cNvPr>
            <p:cNvGrpSpPr/>
            <p:nvPr/>
          </p:nvGrpSpPr>
          <p:grpSpPr>
            <a:xfrm>
              <a:off x="2040678" y="4377911"/>
              <a:ext cx="298647" cy="883682"/>
              <a:chOff x="8510058" y="1737581"/>
              <a:chExt cx="298647" cy="883682"/>
            </a:xfrm>
          </p:grpSpPr>
          <p:sp>
            <p:nvSpPr>
              <p:cNvPr id="33" name="ZoneTexte 50">
                <a:extLst>
                  <a:ext uri="{FF2B5EF4-FFF2-40B4-BE49-F238E27FC236}">
                    <a16:creationId xmlns:a16="http://schemas.microsoft.com/office/drawing/2014/main" id="{8CE49083-31B2-3484-2884-7383C9EA662E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34" name="ZoneTexte 50">
                <a:extLst>
                  <a:ext uri="{FF2B5EF4-FFF2-40B4-BE49-F238E27FC236}">
                    <a16:creationId xmlns:a16="http://schemas.microsoft.com/office/drawing/2014/main" id="{0781AFB8-2A2B-B6AF-70D2-0386B5DD13D4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708B779-C7B4-43D1-854D-41BFE82EFC1C}"/>
                </a:ext>
              </a:extLst>
            </p:cNvPr>
            <p:cNvGrpSpPr/>
            <p:nvPr/>
          </p:nvGrpSpPr>
          <p:grpSpPr>
            <a:xfrm>
              <a:off x="5286798" y="4377911"/>
              <a:ext cx="298647" cy="883682"/>
              <a:chOff x="8510058" y="1737581"/>
              <a:chExt cx="298647" cy="883682"/>
            </a:xfrm>
          </p:grpSpPr>
          <p:sp>
            <p:nvSpPr>
              <p:cNvPr id="31" name="ZoneTexte 50">
                <a:extLst>
                  <a:ext uri="{FF2B5EF4-FFF2-40B4-BE49-F238E27FC236}">
                    <a16:creationId xmlns:a16="http://schemas.microsoft.com/office/drawing/2014/main" id="{A008B465-212B-7727-3F3C-65F690675366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32" name="ZoneTexte 50">
                <a:extLst>
                  <a:ext uri="{FF2B5EF4-FFF2-40B4-BE49-F238E27FC236}">
                    <a16:creationId xmlns:a16="http://schemas.microsoft.com/office/drawing/2014/main" id="{189A8E50-9299-2585-B0BD-6A6E64408541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50CFC6B-0AE6-3D0A-1D3D-2D92785B3750}"/>
                </a:ext>
              </a:extLst>
            </p:cNvPr>
            <p:cNvGrpSpPr/>
            <p:nvPr/>
          </p:nvGrpSpPr>
          <p:grpSpPr>
            <a:xfrm>
              <a:off x="8521488" y="4377911"/>
              <a:ext cx="298647" cy="883682"/>
              <a:chOff x="8510058" y="1737581"/>
              <a:chExt cx="298647" cy="883682"/>
            </a:xfrm>
          </p:grpSpPr>
          <p:sp>
            <p:nvSpPr>
              <p:cNvPr id="29" name="ZoneTexte 50">
                <a:extLst>
                  <a:ext uri="{FF2B5EF4-FFF2-40B4-BE49-F238E27FC236}">
                    <a16:creationId xmlns:a16="http://schemas.microsoft.com/office/drawing/2014/main" id="{97B01BD0-38BE-CF68-B8F4-5A9D90F3B1D2}"/>
                  </a:ext>
                </a:extLst>
              </p:cNvPr>
              <p:cNvSpPr txBox="1"/>
              <p:nvPr/>
            </p:nvSpPr>
            <p:spPr>
              <a:xfrm>
                <a:off x="8510058" y="173758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30" name="ZoneTexte 50">
                <a:extLst>
                  <a:ext uri="{FF2B5EF4-FFF2-40B4-BE49-F238E27FC236}">
                    <a16:creationId xmlns:a16="http://schemas.microsoft.com/office/drawing/2014/main" id="{684B5440-7FBD-446D-9882-F43BCBC955B1}"/>
                  </a:ext>
                </a:extLst>
              </p:cNvPr>
              <p:cNvSpPr txBox="1"/>
              <p:nvPr/>
            </p:nvSpPr>
            <p:spPr>
              <a:xfrm>
                <a:off x="8510058" y="225193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02A9DF84-641F-4FBC-821E-0C8C4DBADE5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1ED35FEE-781B-F17F-F4FC-C4C838D4732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à 2 chiffres par un entier à 1 chiffre, avec ou sans reste :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6E55BB-A4DC-F245-F7A8-A7A1941B5886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4" name="Google Shape;1823;p101">
            <a:extLst>
              <a:ext uri="{FF2B5EF4-FFF2-40B4-BE49-F238E27FC236}">
                <a16:creationId xmlns:a16="http://schemas.microsoft.com/office/drawing/2014/main" id="{D2295B25-D05B-C9B5-3A8D-86DA114CE170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F056D1F8-B7D7-1DFB-65DD-38DAE7EE2028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700518E3-BDE0-799E-086A-C441709FC05B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C0813555-3DAF-04FD-0698-DF4B54C55721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19" name="Image 2">
            <a:extLst>
              <a:ext uri="{FF2B5EF4-FFF2-40B4-BE49-F238E27FC236}">
                <a16:creationId xmlns:a16="http://schemas.microsoft.com/office/drawing/2014/main" id="{76C805EF-73AC-1C4D-96CC-228613AEE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752" y="1285322"/>
            <a:ext cx="3580098" cy="2571750"/>
          </a:xfrm>
          <a:prstGeom prst="rect">
            <a:avLst/>
          </a:prstGeom>
        </p:spPr>
      </p:pic>
      <p:pic>
        <p:nvPicPr>
          <p:cNvPr id="20" name="Image 15">
            <a:extLst>
              <a:ext uri="{FF2B5EF4-FFF2-40B4-BE49-F238E27FC236}">
                <a16:creationId xmlns:a16="http://schemas.microsoft.com/office/drawing/2014/main" id="{20353DED-8C28-F7F4-8D71-4DC2866B1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752" y="3976659"/>
            <a:ext cx="2362200" cy="2571750"/>
          </a:xfrm>
          <a:prstGeom prst="rect">
            <a:avLst/>
          </a:prstGeom>
        </p:spPr>
      </p:pic>
      <p:pic>
        <p:nvPicPr>
          <p:cNvPr id="21" name="Image 8">
            <a:extLst>
              <a:ext uri="{FF2B5EF4-FFF2-40B4-BE49-F238E27FC236}">
                <a16:creationId xmlns:a16="http://schemas.microsoft.com/office/drawing/2014/main" id="{134CF77B-3317-1E0F-1F5D-2F6608130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6F95E3-E664-4E46-B1DC-4AFAF33FE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29" y="2675922"/>
            <a:ext cx="11279970" cy="21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55;p28">
            <a:extLst>
              <a:ext uri="{FF2B5EF4-FFF2-40B4-BE49-F238E27FC236}">
                <a16:creationId xmlns:a16="http://schemas.microsoft.com/office/drawing/2014/main" id="{0F7D8755-F2B0-0121-6002-827A7C893312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Picture 2" descr="Filtrage créatif en classe">
            <a:extLst>
              <a:ext uri="{FF2B5EF4-FFF2-40B4-BE49-F238E27FC236}">
                <a16:creationId xmlns:a16="http://schemas.microsoft.com/office/drawing/2014/main" id="{F8FC9CB3-FA01-908F-3818-BD866078A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93" y="2622791"/>
            <a:ext cx="2982978" cy="37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ristesse en classe">
            <a:extLst>
              <a:ext uri="{FF2B5EF4-FFF2-40B4-BE49-F238E27FC236}">
                <a16:creationId xmlns:a16="http://schemas.microsoft.com/office/drawing/2014/main" id="{B2CD98E9-3E84-B31E-DD47-E12D34D1F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53" y="2620576"/>
            <a:ext cx="2857327" cy="37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ulle narrative : ronde 25">
            <a:extLst>
              <a:ext uri="{FF2B5EF4-FFF2-40B4-BE49-F238E27FC236}">
                <a16:creationId xmlns:a16="http://schemas.microsoft.com/office/drawing/2014/main" id="{0F958E92-1AD1-D7CF-EEB7-D27A68B3B00F}"/>
              </a:ext>
            </a:extLst>
          </p:cNvPr>
          <p:cNvSpPr/>
          <p:nvPr/>
        </p:nvSpPr>
        <p:spPr>
          <a:xfrm rot="20889684">
            <a:off x="5842484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Poubelle ? Trop loin.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BD3BDB-C3FA-FBEF-9370-F0251AED34C7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3A2FFF-0A19-4519-B213-E34C005DD911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Bulle narrative : ronde 25">
            <a:extLst>
              <a:ext uri="{FF2B5EF4-FFF2-40B4-BE49-F238E27FC236}">
                <a16:creationId xmlns:a16="http://schemas.microsoft.com/office/drawing/2014/main" id="{EA9D0AA9-B28B-5F94-DC6D-0E07870B98B1}"/>
              </a:ext>
            </a:extLst>
          </p:cNvPr>
          <p:cNvSpPr/>
          <p:nvPr/>
        </p:nvSpPr>
        <p:spPr>
          <a:xfrm rot="20889684">
            <a:off x="335814" y="2450656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Je garde la classe propre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75CB0C-B74A-4F49-A243-4525B95E6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14" y="2451735"/>
            <a:ext cx="11651171" cy="19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6B036C-4D18-4007-87E4-52A7D96AD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663" y="1489276"/>
            <a:ext cx="11375743" cy="1908326"/>
          </a:xfrm>
          <a:prstGeom prst="rect">
            <a:avLst/>
          </a:prstGeom>
        </p:spPr>
      </p:pic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D354A7A5-D33F-457A-A318-6CCFDE036D46}"/>
              </a:ext>
            </a:extLst>
          </p:cNvPr>
          <p:cNvSpPr txBox="1"/>
          <p:nvPr/>
        </p:nvSpPr>
        <p:spPr>
          <a:xfrm>
            <a:off x="2240506" y="2721353"/>
            <a:ext cx="82277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2146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1F9A07AB-F85E-4566-9651-11D23F558236}"/>
              </a:ext>
            </a:extLst>
          </p:cNvPr>
          <p:cNvSpPr txBox="1"/>
          <p:nvPr/>
        </p:nvSpPr>
        <p:spPr>
          <a:xfrm>
            <a:off x="4875977" y="2721353"/>
            <a:ext cx="919035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5032     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85385AE1-4382-4956-A8CF-4C0A31B36FD6}"/>
              </a:ext>
            </a:extLst>
          </p:cNvPr>
          <p:cNvSpPr txBox="1"/>
          <p:nvPr/>
        </p:nvSpPr>
        <p:spPr>
          <a:xfrm>
            <a:off x="10702253" y="2721353"/>
            <a:ext cx="82277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31520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F0D44504-5C08-4618-AA01-6A158EC2231D}"/>
              </a:ext>
            </a:extLst>
          </p:cNvPr>
          <p:cNvSpPr txBox="1"/>
          <p:nvPr/>
        </p:nvSpPr>
        <p:spPr>
          <a:xfrm>
            <a:off x="7970525" y="2721353"/>
            <a:ext cx="82277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34808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C07BFE-1F9F-A28F-94E2-34EEA5B99CF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71E472-1DAA-CA96-5890-C0561D36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400582"/>
              </p:ext>
            </p:extLst>
          </p:nvPr>
        </p:nvGraphicFramePr>
        <p:xfrm>
          <a:off x="68806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A231AD-B33A-8C49-9870-B5A947D49D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647311"/>
              </p:ext>
            </p:extLst>
          </p:nvPr>
        </p:nvGraphicFramePr>
        <p:xfrm>
          <a:off x="350808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3227E0-79C2-42B7-22FB-9CC498942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76562"/>
              </p:ext>
            </p:extLst>
          </p:nvPr>
        </p:nvGraphicFramePr>
        <p:xfrm>
          <a:off x="632810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00">
                  <a:extLst>
                    <a:ext uri="{9D8B030D-6E8A-4147-A177-3AD203B41FA5}">
                      <a16:colId xmlns:a16="http://schemas.microsoft.com/office/drawing/2014/main" val="1869551691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7CC8503-1136-2772-4297-9A82ED61F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824180"/>
              </p:ext>
            </p:extLst>
          </p:nvPr>
        </p:nvGraphicFramePr>
        <p:xfrm>
          <a:off x="914812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00">
                  <a:extLst>
                    <a:ext uri="{9D8B030D-6E8A-4147-A177-3AD203B41FA5}">
                      <a16:colId xmlns:a16="http://schemas.microsoft.com/office/drawing/2014/main" val="468943871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9757</TotalTime>
  <Words>1902</Words>
  <Application>Microsoft Office PowerPoint</Application>
  <PresentationFormat>Widescreen</PresentationFormat>
  <Paragraphs>585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1233</cp:revision>
  <cp:lastPrinted>2024-10-05T19:15:58Z</cp:lastPrinted>
  <dcterms:created xsi:type="dcterms:W3CDTF">2024-05-28T10:13:44Z</dcterms:created>
  <dcterms:modified xsi:type="dcterms:W3CDTF">2025-09-22T13:38:47Z</dcterms:modified>
</cp:coreProperties>
</file>