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51"/>
  </p:notesMasterIdLst>
  <p:handoutMasterIdLst>
    <p:handoutMasterId r:id="rId52"/>
  </p:handoutMasterIdLst>
  <p:sldIdLst>
    <p:sldId id="2134807646" r:id="rId5"/>
    <p:sldId id="2147483485" r:id="rId6"/>
    <p:sldId id="2147483553" r:id="rId7"/>
    <p:sldId id="2147483552" r:id="rId8"/>
    <p:sldId id="2147483397" r:id="rId9"/>
    <p:sldId id="2147483528" r:id="rId10"/>
    <p:sldId id="2134806507" r:id="rId11"/>
    <p:sldId id="2134806552" r:id="rId12"/>
    <p:sldId id="2134806553" r:id="rId13"/>
    <p:sldId id="2134806554" r:id="rId14"/>
    <p:sldId id="2147483559" r:id="rId15"/>
    <p:sldId id="2147483570" r:id="rId16"/>
    <p:sldId id="2134806567" r:id="rId17"/>
    <p:sldId id="2147483569" r:id="rId18"/>
    <p:sldId id="2134805874" r:id="rId19"/>
    <p:sldId id="2134806558" r:id="rId20"/>
    <p:sldId id="2147483557" r:id="rId21"/>
    <p:sldId id="2134806569" r:id="rId22"/>
    <p:sldId id="2134806564" r:id="rId23"/>
    <p:sldId id="2134806565" r:id="rId24"/>
    <p:sldId id="2134806568" r:id="rId25"/>
    <p:sldId id="2147483555" r:id="rId26"/>
    <p:sldId id="2134805878" r:id="rId27"/>
    <p:sldId id="2134806566" r:id="rId28"/>
    <p:sldId id="2134806101" r:id="rId29"/>
    <p:sldId id="2134806570" r:id="rId30"/>
    <p:sldId id="2134806572" r:id="rId31"/>
    <p:sldId id="2134806573" r:id="rId32"/>
    <p:sldId id="2134806108" r:id="rId33"/>
    <p:sldId id="2147483562" r:id="rId34"/>
    <p:sldId id="2147483563" r:id="rId35"/>
    <p:sldId id="2147483561" r:id="rId36"/>
    <p:sldId id="2134806574" r:id="rId37"/>
    <p:sldId id="2147483564" r:id="rId38"/>
    <p:sldId id="2134806576" r:id="rId39"/>
    <p:sldId id="2134806577" r:id="rId40"/>
    <p:sldId id="2134806551" r:id="rId41"/>
    <p:sldId id="2134806578" r:id="rId42"/>
    <p:sldId id="2134806579" r:id="rId43"/>
    <p:sldId id="2134806088" r:id="rId44"/>
    <p:sldId id="2134806580" r:id="rId45"/>
    <p:sldId id="2134806581" r:id="rId46"/>
    <p:sldId id="2134806582" r:id="rId47"/>
    <p:sldId id="2134806536" r:id="rId48"/>
    <p:sldId id="2134806535" r:id="rId49"/>
    <p:sldId id="21348065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53"/>
            <p14:sldId id="2147483552"/>
            <p14:sldId id="2147483397"/>
            <p14:sldId id="2147483528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70"/>
          </p14:sldIdLst>
        </p14:section>
        <p14:section name="Activité rituelle" id="{79315A69-A635-48A2-B9BA-98FE67B817D4}">
          <p14:sldIdLst>
            <p14:sldId id="2134806567"/>
            <p14:sldId id="2147483569"/>
            <p14:sldId id="2134805874"/>
            <p14:sldId id="2134806558"/>
            <p14:sldId id="2147483557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55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34806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63"/>
            <p14:sldId id="2147483561"/>
            <p14:sldId id="2134806574"/>
            <p14:sldId id="2147483564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3A2"/>
    <a:srgbClr val="EB926C"/>
    <a:srgbClr val="1D6FA9"/>
    <a:srgbClr val="FF6565"/>
    <a:srgbClr val="DC94DE"/>
    <a:srgbClr val="B27096"/>
    <a:srgbClr val="FDDF43"/>
    <a:srgbClr val="AB20B6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67" autoAdjust="0"/>
    <p:restoredTop sz="94690" autoAdjust="0"/>
  </p:normalViewPr>
  <p:slideViewPr>
    <p:cSldViewPr snapToGrid="0">
      <p:cViewPr varScale="1">
        <p:scale>
          <a:sx n="84" d="100"/>
          <a:sy n="84" d="100"/>
        </p:scale>
        <p:origin x="3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524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65058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349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11.jpeg"/><Relationship Id="rId7" Type="http://schemas.openxmlformats.org/officeDocument/2006/relationships/image" Target="../media/image5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7.png"/><Relationship Id="rId7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2.png"/><Relationship Id="rId5" Type="http://schemas.openxmlformats.org/officeDocument/2006/relationships/image" Target="../media/image54.png"/><Relationship Id="rId10" Type="http://schemas.openxmlformats.org/officeDocument/2006/relationships/image" Target="../media/image14.png"/><Relationship Id="rId4" Type="http://schemas.openxmlformats.org/officeDocument/2006/relationships/image" Target="../media/image55.png"/><Relationship Id="rId9" Type="http://schemas.openxmlformats.org/officeDocument/2006/relationships/image" Target="../media/image1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11.jpeg"/><Relationship Id="rId7" Type="http://schemas.openxmlformats.org/officeDocument/2006/relationships/image" Target="../media/image6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4.png"/><Relationship Id="rId9" Type="http://schemas.openxmlformats.org/officeDocument/2006/relationships/image" Target="../media/image7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05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133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Multiplier un entier par un entier à </a:t>
            </a:r>
            <a:r>
              <a:rPr lang="fr-FR" sz="2133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deux chiffres.</a:t>
            </a:r>
            <a:endParaRPr lang="fr-FR" sz="2133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133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DAD9C62-B9CF-C4AF-01DF-58791B680A5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Que représente l’image ? Discutez en binômes.</a:t>
            </a: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86B871C-3315-5F0F-0E89-8F64EBF20E3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 secondes aux binômes pour discuter puis donne la parole à certains d’eux.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A058F24-AD1A-B8EC-EB9C-FBF6F7AAFF9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FB903EB2-879B-8162-4108-5F8B552D5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nteraction à la station-service">
            <a:extLst>
              <a:ext uri="{FF2B5EF4-FFF2-40B4-BE49-F238E27FC236}">
                <a16:creationId xmlns:a16="http://schemas.microsoft.com/office/drawing/2014/main" id="{E927BBE0-61B0-5B1E-3DEC-D737557D9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621" y="1181100"/>
            <a:ext cx="8054340" cy="5369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val 40">
            <a:extLst>
              <a:ext uri="{FF2B5EF4-FFF2-40B4-BE49-F238E27FC236}">
                <a16:creationId xmlns:a16="http://schemas.microsoft.com/office/drawing/2014/main" id="{679606F9-D19A-6FED-0D9A-ADFF90F5E73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2" name="Picture 2" descr="Lever la main - Icônes mains et gestes gratuites">
            <a:extLst>
              <a:ext uri="{FF2B5EF4-FFF2-40B4-BE49-F238E27FC236}">
                <a16:creationId xmlns:a16="http://schemas.microsoft.com/office/drawing/2014/main" id="{EA48FB1D-5B8C-CF4E-8438-9117C087E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528;p39">
            <a:extLst>
              <a:ext uri="{FF2B5EF4-FFF2-40B4-BE49-F238E27FC236}">
                <a16:creationId xmlns:a16="http://schemas.microsoft.com/office/drawing/2014/main" id="{F2664CE6-21E3-87AE-0D8B-309D1096A9B6}"/>
              </a:ext>
            </a:extLst>
          </p:cNvPr>
          <p:cNvSpPr txBox="1"/>
          <p:nvPr/>
        </p:nvSpPr>
        <p:spPr>
          <a:xfrm>
            <a:off x="657397" y="1844316"/>
            <a:ext cx="10877206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En suivant la même logique, trouver le nombre manquant :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B1C7FF8A-58CB-46DA-963B-06C0F5F62C2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Observer les exemples donnés. En suivant la même logique, trouver le nombre manquant.</a:t>
            </a: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5ECBB197-E2B0-736B-BA56-CECA9ED71A1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lance une discussion et demande aux élèves de justifier leurs réponses, vraies ou fausses. </a:t>
            </a:r>
          </a:p>
        </p:txBody>
      </p:sp>
      <p:grpSp>
        <p:nvGrpSpPr>
          <p:cNvPr id="3" name="Group 49">
            <a:extLst>
              <a:ext uri="{FF2B5EF4-FFF2-40B4-BE49-F238E27FC236}">
                <a16:creationId xmlns:a16="http://schemas.microsoft.com/office/drawing/2014/main" id="{64DDDFB2-07D9-8C0B-1133-ADC03190B699}"/>
              </a:ext>
            </a:extLst>
          </p:cNvPr>
          <p:cNvGrpSpPr/>
          <p:nvPr/>
        </p:nvGrpSpPr>
        <p:grpSpPr>
          <a:xfrm>
            <a:off x="2068073" y="4526341"/>
            <a:ext cx="1440000" cy="1315142"/>
            <a:chOff x="8471746" y="4922303"/>
            <a:chExt cx="1475979" cy="1315142"/>
          </a:xfrm>
        </p:grpSpPr>
        <p:sp>
          <p:nvSpPr>
            <p:cNvPr id="6" name="Oval 29">
              <a:extLst>
                <a:ext uri="{FF2B5EF4-FFF2-40B4-BE49-F238E27FC236}">
                  <a16:creationId xmlns:a16="http://schemas.microsoft.com/office/drawing/2014/main" id="{8B26F0F6-62E1-56ED-07C0-B6B7CB549B9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7" name="Rectangle : coins arrondis 46">
              <a:extLst>
                <a:ext uri="{FF2B5EF4-FFF2-40B4-BE49-F238E27FC236}">
                  <a16:creationId xmlns:a16="http://schemas.microsoft.com/office/drawing/2014/main" id="{48CFADA1-99A2-5C1D-774F-B7924416B458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594</a:t>
              </a:r>
            </a:p>
          </p:txBody>
        </p:sp>
      </p:grpSp>
      <p:grpSp>
        <p:nvGrpSpPr>
          <p:cNvPr id="9" name="Group 49">
            <a:extLst>
              <a:ext uri="{FF2B5EF4-FFF2-40B4-BE49-F238E27FC236}">
                <a16:creationId xmlns:a16="http://schemas.microsoft.com/office/drawing/2014/main" id="{69BF3639-DECB-81FC-2083-74C58AADA2C2}"/>
              </a:ext>
            </a:extLst>
          </p:cNvPr>
          <p:cNvGrpSpPr/>
          <p:nvPr/>
        </p:nvGrpSpPr>
        <p:grpSpPr>
          <a:xfrm>
            <a:off x="8668123" y="4526341"/>
            <a:ext cx="1440000" cy="1315142"/>
            <a:chOff x="8471746" y="4922303"/>
            <a:chExt cx="1475979" cy="1315142"/>
          </a:xfrm>
        </p:grpSpPr>
        <p:sp>
          <p:nvSpPr>
            <p:cNvPr id="10" name="Oval 29">
              <a:extLst>
                <a:ext uri="{FF2B5EF4-FFF2-40B4-BE49-F238E27FC236}">
                  <a16:creationId xmlns:a16="http://schemas.microsoft.com/office/drawing/2014/main" id="{8CB2728F-E2AC-3027-8F32-70062189D2DB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1" name="Rectangle : coins arrondis 46">
              <a:extLst>
                <a:ext uri="{FF2B5EF4-FFF2-40B4-BE49-F238E27FC236}">
                  <a16:creationId xmlns:a16="http://schemas.microsoft.com/office/drawing/2014/main" id="{D9C5F96B-F105-598F-7FF2-F1FD689CE64D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945</a:t>
              </a:r>
            </a:p>
          </p:txBody>
        </p:sp>
      </p:grpSp>
      <p:sp>
        <p:nvSpPr>
          <p:cNvPr id="12" name="Rectangle : coins arrondis 3">
            <a:extLst>
              <a:ext uri="{FF2B5EF4-FFF2-40B4-BE49-F238E27FC236}">
                <a16:creationId xmlns:a16="http://schemas.microsoft.com/office/drawing/2014/main" id="{85FD2C27-18E8-8FA8-3013-66C81ED3FD09}"/>
              </a:ext>
            </a:extLst>
          </p:cNvPr>
          <p:cNvSpPr/>
          <p:nvPr/>
        </p:nvSpPr>
        <p:spPr>
          <a:xfrm>
            <a:off x="1190789" y="3158383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11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grpSp>
        <p:nvGrpSpPr>
          <p:cNvPr id="13" name="Group 49">
            <a:extLst>
              <a:ext uri="{FF2B5EF4-FFF2-40B4-BE49-F238E27FC236}">
                <a16:creationId xmlns:a16="http://schemas.microsoft.com/office/drawing/2014/main" id="{492A7B65-F1DC-5D68-5232-98A56DFF68A0}"/>
              </a:ext>
            </a:extLst>
          </p:cNvPr>
          <p:cNvGrpSpPr/>
          <p:nvPr/>
        </p:nvGrpSpPr>
        <p:grpSpPr>
          <a:xfrm>
            <a:off x="5368098" y="4526341"/>
            <a:ext cx="1440000" cy="1315142"/>
            <a:chOff x="8471746" y="4922303"/>
            <a:chExt cx="1475979" cy="1315142"/>
          </a:xfrm>
        </p:grpSpPr>
        <p:sp>
          <p:nvSpPr>
            <p:cNvPr id="14" name="Oval 29">
              <a:extLst>
                <a:ext uri="{FF2B5EF4-FFF2-40B4-BE49-F238E27FC236}">
                  <a16:creationId xmlns:a16="http://schemas.microsoft.com/office/drawing/2014/main" id="{4D8A4F54-8C57-28D3-3E24-96310F28AF21}"/>
                </a:ext>
              </a:extLst>
            </p:cNvPr>
            <p:cNvSpPr/>
            <p:nvPr/>
          </p:nvSpPr>
          <p:spPr>
            <a:xfrm>
              <a:off x="8508737" y="4922303"/>
              <a:ext cx="1401912" cy="1315142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5" name="Rectangle : coins arrondis 46">
              <a:extLst>
                <a:ext uri="{FF2B5EF4-FFF2-40B4-BE49-F238E27FC236}">
                  <a16:creationId xmlns:a16="http://schemas.microsoft.com/office/drawing/2014/main" id="{7D1E4CC7-13DE-9B4E-746A-81A30DC687C8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495</a:t>
              </a:r>
            </a:p>
          </p:txBody>
        </p:sp>
      </p:grpSp>
      <p:sp>
        <p:nvSpPr>
          <p:cNvPr id="16" name="Rectangle : coins arrondis 3">
            <a:extLst>
              <a:ext uri="{FF2B5EF4-FFF2-40B4-BE49-F238E27FC236}">
                <a16:creationId xmlns:a16="http://schemas.microsoft.com/office/drawing/2014/main" id="{F9177711-96D0-2BE4-EBD0-13D17E9EE9EE}"/>
              </a:ext>
            </a:extLst>
          </p:cNvPr>
          <p:cNvSpPr/>
          <p:nvPr/>
        </p:nvSpPr>
        <p:spPr>
          <a:xfrm>
            <a:off x="4783242" y="3158383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2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× 11 =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7" name="Rectangle : coins arrondis 3">
            <a:extLst>
              <a:ext uri="{FF2B5EF4-FFF2-40B4-BE49-F238E27FC236}">
                <a16:creationId xmlns:a16="http://schemas.microsoft.com/office/drawing/2014/main" id="{26E07784-16C9-B187-3AEE-589F793B3093}"/>
              </a:ext>
            </a:extLst>
          </p:cNvPr>
          <p:cNvSpPr/>
          <p:nvPr/>
        </p:nvSpPr>
        <p:spPr>
          <a:xfrm>
            <a:off x="8375695" y="3158383"/>
            <a:ext cx="2609712" cy="55399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45 × 11 = …..</a:t>
            </a:r>
          </a:p>
        </p:txBody>
      </p:sp>
    </p:spTree>
    <p:extLst>
      <p:ext uri="{BB962C8B-B14F-4D97-AF65-F5344CB8AC3E}">
        <p14:creationId xmlns:p14="http://schemas.microsoft.com/office/powerpoint/2010/main" val="187754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190500" y="70739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74700" y="21209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 a raison ?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1458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30318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ZoneTexte 31">
            <a:extLst>
              <a:ext uri="{FF2B5EF4-FFF2-40B4-BE49-F238E27FC236}">
                <a16:creationId xmlns:a16="http://schemas.microsoft.com/office/drawing/2014/main" id="{9E5135B1-34C6-D32A-D095-1A401B79EBDC}"/>
              </a:ext>
            </a:extLst>
          </p:cNvPr>
          <p:cNvSpPr txBox="1"/>
          <p:nvPr/>
        </p:nvSpPr>
        <p:spPr>
          <a:xfrm>
            <a:off x="4276701" y="1151184"/>
            <a:ext cx="3638598" cy="58477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Qui a raison ?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 : coins arrondis 46">
            <a:extLst>
              <a:ext uri="{FF2B5EF4-FFF2-40B4-BE49-F238E27FC236}">
                <a16:creationId xmlns:a16="http://schemas.microsoft.com/office/drawing/2014/main" id="{441E27E6-C53B-0615-48A8-6FA6DEDBBCF1}"/>
              </a:ext>
            </a:extLst>
          </p:cNvPr>
          <p:cNvSpPr/>
          <p:nvPr/>
        </p:nvSpPr>
        <p:spPr>
          <a:xfrm>
            <a:off x="7006145" y="2348129"/>
            <a:ext cx="1558967" cy="52535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Nora</a:t>
            </a:r>
          </a:p>
        </p:txBody>
      </p:sp>
      <p:sp>
        <p:nvSpPr>
          <p:cNvPr id="13" name="Rectangle : coins arrondis 51">
            <a:extLst>
              <a:ext uri="{FF2B5EF4-FFF2-40B4-BE49-F238E27FC236}">
                <a16:creationId xmlns:a16="http://schemas.microsoft.com/office/drawing/2014/main" id="{F115AB75-1F52-0555-7391-F034CF2574D2}"/>
              </a:ext>
            </a:extLst>
          </p:cNvPr>
          <p:cNvSpPr/>
          <p:nvPr/>
        </p:nvSpPr>
        <p:spPr>
          <a:xfrm>
            <a:off x="2636946" y="2348129"/>
            <a:ext cx="1475979" cy="525351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Hiba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DD14AA6-24F3-DB93-1D6B-99A90B84E18E}"/>
              </a:ext>
            </a:extLst>
          </p:cNvPr>
          <p:cNvGrpSpPr/>
          <p:nvPr/>
        </p:nvGrpSpPr>
        <p:grpSpPr>
          <a:xfrm>
            <a:off x="2719813" y="5117838"/>
            <a:ext cx="1310243" cy="1032772"/>
            <a:chOff x="8471746" y="4924068"/>
            <a:chExt cx="1475979" cy="1530778"/>
          </a:xfrm>
        </p:grpSpPr>
        <p:sp>
          <p:nvSpPr>
            <p:cNvPr id="15" name="Oval 29">
              <a:extLst>
                <a:ext uri="{FF2B5EF4-FFF2-40B4-BE49-F238E27FC236}">
                  <a16:creationId xmlns:a16="http://schemas.microsoft.com/office/drawing/2014/main" id="{FD2241EC-0EA8-11C6-BAE1-E149A43C0225}"/>
                </a:ext>
              </a:extLst>
            </p:cNvPr>
            <p:cNvSpPr/>
            <p:nvPr/>
          </p:nvSpPr>
          <p:spPr>
            <a:xfrm>
              <a:off x="8508737" y="4924068"/>
              <a:ext cx="1377935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6" name="Rectangle : coins arrondis 46">
              <a:extLst>
                <a:ext uri="{FF2B5EF4-FFF2-40B4-BE49-F238E27FC236}">
                  <a16:creationId xmlns:a16="http://schemas.microsoft.com/office/drawing/2014/main" id="{98DB2890-4826-096D-57DE-0A56F521847A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Hiba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6" name="Group 13">
            <a:extLst>
              <a:ext uri="{FF2B5EF4-FFF2-40B4-BE49-F238E27FC236}">
                <a16:creationId xmlns:a16="http://schemas.microsoft.com/office/drawing/2014/main" id="{A3FD712E-6F9A-4FD7-98FA-A9CAB1B93E12}"/>
              </a:ext>
            </a:extLst>
          </p:cNvPr>
          <p:cNvGrpSpPr/>
          <p:nvPr/>
        </p:nvGrpSpPr>
        <p:grpSpPr>
          <a:xfrm>
            <a:off x="7261430" y="5040409"/>
            <a:ext cx="1310243" cy="1032772"/>
            <a:chOff x="8471746" y="4924068"/>
            <a:chExt cx="1475979" cy="1530778"/>
          </a:xfrm>
        </p:grpSpPr>
        <p:sp>
          <p:nvSpPr>
            <p:cNvPr id="47" name="Oval 29">
              <a:extLst>
                <a:ext uri="{FF2B5EF4-FFF2-40B4-BE49-F238E27FC236}">
                  <a16:creationId xmlns:a16="http://schemas.microsoft.com/office/drawing/2014/main" id="{197410E4-7090-4A2E-BA03-DF8FE9518C4F}"/>
                </a:ext>
              </a:extLst>
            </p:cNvPr>
            <p:cNvSpPr/>
            <p:nvPr/>
          </p:nvSpPr>
          <p:spPr>
            <a:xfrm>
              <a:off x="8508737" y="4924068"/>
              <a:ext cx="1377935" cy="1530778"/>
            </a:xfrm>
            <a:custGeom>
              <a:avLst/>
              <a:gdLst>
                <a:gd name="connsiteX0" fmla="*/ 0 w 1401823"/>
                <a:gd name="connsiteY0" fmla="*/ 700912 h 1401823"/>
                <a:gd name="connsiteX1" fmla="*/ 700912 w 1401823"/>
                <a:gd name="connsiteY1" fmla="*/ 0 h 1401823"/>
                <a:gd name="connsiteX2" fmla="*/ 1401824 w 1401823"/>
                <a:gd name="connsiteY2" fmla="*/ 700912 h 1401823"/>
                <a:gd name="connsiteX3" fmla="*/ 700912 w 1401823"/>
                <a:gd name="connsiteY3" fmla="*/ 1401824 h 1401823"/>
                <a:gd name="connsiteX4" fmla="*/ 0 w 1401823"/>
                <a:gd name="connsiteY4" fmla="*/ 700912 h 1401823"/>
                <a:gd name="connsiteX0" fmla="*/ 88 w 1401912"/>
                <a:gd name="connsiteY0" fmla="*/ 700912 h 1530778"/>
                <a:gd name="connsiteX1" fmla="*/ 701000 w 1401912"/>
                <a:gd name="connsiteY1" fmla="*/ 0 h 1530778"/>
                <a:gd name="connsiteX2" fmla="*/ 1401912 w 1401912"/>
                <a:gd name="connsiteY2" fmla="*/ 700912 h 1530778"/>
                <a:gd name="connsiteX3" fmla="*/ 665831 w 1401912"/>
                <a:gd name="connsiteY3" fmla="*/ 1530778 h 1530778"/>
                <a:gd name="connsiteX4" fmla="*/ 88 w 1401912"/>
                <a:gd name="connsiteY4" fmla="*/ 700912 h 1530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1912" h="1530778">
                  <a:moveTo>
                    <a:pt x="88" y="700912"/>
                  </a:moveTo>
                  <a:cubicBezTo>
                    <a:pt x="5950" y="445782"/>
                    <a:pt x="313897" y="0"/>
                    <a:pt x="701000" y="0"/>
                  </a:cubicBezTo>
                  <a:cubicBezTo>
                    <a:pt x="1088103" y="0"/>
                    <a:pt x="1401912" y="313809"/>
                    <a:pt x="1401912" y="700912"/>
                  </a:cubicBezTo>
                  <a:cubicBezTo>
                    <a:pt x="1401912" y="1088015"/>
                    <a:pt x="1052934" y="1530778"/>
                    <a:pt x="665831" y="1530778"/>
                  </a:cubicBezTo>
                  <a:cubicBezTo>
                    <a:pt x="278728" y="1530778"/>
                    <a:pt x="-5774" y="956042"/>
                    <a:pt x="88" y="700912"/>
                  </a:cubicBezTo>
                  <a:close/>
                </a:path>
              </a:pathLst>
            </a:cu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b" anchorCtr="0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48" name="Rectangle : coins arrondis 46">
              <a:extLst>
                <a:ext uri="{FF2B5EF4-FFF2-40B4-BE49-F238E27FC236}">
                  <a16:creationId xmlns:a16="http://schemas.microsoft.com/office/drawing/2014/main" id="{7C4AC081-1324-4CDE-8425-8616049D86BE}"/>
                </a:ext>
              </a:extLst>
            </p:cNvPr>
            <p:cNvSpPr/>
            <p:nvPr/>
          </p:nvSpPr>
          <p:spPr>
            <a:xfrm>
              <a:off x="8471746" y="4929418"/>
              <a:ext cx="1475979" cy="795792"/>
            </a:xfrm>
            <a:prstGeom prst="roundRect">
              <a:avLst/>
            </a:prstGeom>
            <a:solidFill>
              <a:srgbClr val="0070C0"/>
            </a:solidFill>
            <a:ln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Nora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06B0D9FE-D17F-4B5E-9E3D-26A200B750AE}"/>
              </a:ext>
            </a:extLst>
          </p:cNvPr>
          <p:cNvGrpSpPr/>
          <p:nvPr/>
        </p:nvGrpSpPr>
        <p:grpSpPr>
          <a:xfrm>
            <a:off x="6777115" y="3210163"/>
            <a:ext cx="1882008" cy="1221200"/>
            <a:chOff x="2189095" y="3368469"/>
            <a:chExt cx="1882008" cy="1221200"/>
          </a:xfrm>
        </p:grpSpPr>
        <p:grpSp>
          <p:nvGrpSpPr>
            <p:cNvPr id="38" name="Groupe 37">
              <a:extLst>
                <a:ext uri="{FF2B5EF4-FFF2-40B4-BE49-F238E27FC236}">
                  <a16:creationId xmlns:a16="http://schemas.microsoft.com/office/drawing/2014/main" id="{AC10BF86-4D81-49F3-A768-DB8CAE7A1E5D}"/>
                </a:ext>
              </a:extLst>
            </p:cNvPr>
            <p:cNvGrpSpPr/>
            <p:nvPr/>
          </p:nvGrpSpPr>
          <p:grpSpPr>
            <a:xfrm>
              <a:off x="2990328" y="3368469"/>
              <a:ext cx="988723" cy="299894"/>
              <a:chOff x="6340183" y="2128422"/>
              <a:chExt cx="988723" cy="299894"/>
            </a:xfrm>
          </p:grpSpPr>
          <p:sp>
            <p:nvSpPr>
              <p:cNvPr id="39" name="Rectangle : coins arrondis 5">
                <a:extLst>
                  <a:ext uri="{FF2B5EF4-FFF2-40B4-BE49-F238E27FC236}">
                    <a16:creationId xmlns:a16="http://schemas.microsoft.com/office/drawing/2014/main" id="{E73A2419-BFEB-4420-81BB-3AB6F51BBFA4}"/>
                  </a:ext>
                </a:extLst>
              </p:cNvPr>
              <p:cNvSpPr/>
              <p:nvPr/>
            </p:nvSpPr>
            <p:spPr>
              <a:xfrm>
                <a:off x="6340183" y="2128422"/>
                <a:ext cx="442867" cy="299894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7DECC6AD-46A3-49E8-B09E-612B4662BB07}"/>
                  </a:ext>
                </a:extLst>
              </p:cNvPr>
              <p:cNvSpPr/>
              <p:nvPr/>
            </p:nvSpPr>
            <p:spPr>
              <a:xfrm>
                <a:off x="6886040" y="2128422"/>
                <a:ext cx="442866" cy="299894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</p:grpSp>
        <p:sp>
          <p:nvSpPr>
            <p:cNvPr id="41" name="Rectangle : coins arrondis 5">
              <a:extLst>
                <a:ext uri="{FF2B5EF4-FFF2-40B4-BE49-F238E27FC236}">
                  <a16:creationId xmlns:a16="http://schemas.microsoft.com/office/drawing/2014/main" id="{8485E8AD-3C6D-4443-AD8C-4B04820876B1}"/>
                </a:ext>
              </a:extLst>
            </p:cNvPr>
            <p:cNvSpPr/>
            <p:nvPr/>
          </p:nvSpPr>
          <p:spPr>
            <a:xfrm>
              <a:off x="3507606" y="3852134"/>
              <a:ext cx="442867" cy="27714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024524E4-7378-45E7-9B09-E21FA5674A74}"/>
                </a:ext>
              </a:extLst>
            </p:cNvPr>
            <p:cNvCxnSpPr/>
            <p:nvPr/>
          </p:nvCxnSpPr>
          <p:spPr>
            <a:xfrm>
              <a:off x="2919103" y="4242584"/>
              <a:ext cx="1152000" cy="0"/>
            </a:xfrm>
            <a:prstGeom prst="line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</p:cxnSp>
        <p:sp>
          <p:nvSpPr>
            <p:cNvPr id="43" name="Rectangle : coins arrondis 5">
              <a:extLst>
                <a:ext uri="{FF2B5EF4-FFF2-40B4-BE49-F238E27FC236}">
                  <a16:creationId xmlns:a16="http://schemas.microsoft.com/office/drawing/2014/main" id="{B978B22F-7C00-4B94-85B0-CE7694EAAEC0}"/>
                </a:ext>
              </a:extLst>
            </p:cNvPr>
            <p:cNvSpPr/>
            <p:nvPr/>
          </p:nvSpPr>
          <p:spPr>
            <a:xfrm>
              <a:off x="2995006" y="4358754"/>
              <a:ext cx="442867" cy="23091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44" name="Rectangle : coins arrondis 5">
              <a:extLst>
                <a:ext uri="{FF2B5EF4-FFF2-40B4-BE49-F238E27FC236}">
                  <a16:creationId xmlns:a16="http://schemas.microsoft.com/office/drawing/2014/main" id="{95A53E0F-28AD-41C9-8A9B-B3A8AB29209F}"/>
                </a:ext>
              </a:extLst>
            </p:cNvPr>
            <p:cNvSpPr/>
            <p:nvPr/>
          </p:nvSpPr>
          <p:spPr>
            <a:xfrm>
              <a:off x="3508721" y="4358754"/>
              <a:ext cx="442867" cy="23091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9" name="Rectangle : coins arrondis 5">
              <a:extLst>
                <a:ext uri="{FF2B5EF4-FFF2-40B4-BE49-F238E27FC236}">
                  <a16:creationId xmlns:a16="http://schemas.microsoft.com/office/drawing/2014/main" id="{7EAA3FCB-A644-48BD-B172-279722790577}"/>
                </a:ext>
              </a:extLst>
            </p:cNvPr>
            <p:cNvSpPr/>
            <p:nvPr/>
          </p:nvSpPr>
          <p:spPr>
            <a:xfrm>
              <a:off x="2189095" y="3876443"/>
              <a:ext cx="484315" cy="299894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×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81D86D51-B7D7-4DAC-BAC1-18E9D8F4C725}"/>
              </a:ext>
            </a:extLst>
          </p:cNvPr>
          <p:cNvGrpSpPr/>
          <p:nvPr/>
        </p:nvGrpSpPr>
        <p:grpSpPr>
          <a:xfrm>
            <a:off x="2341495" y="3520869"/>
            <a:ext cx="1882008" cy="1221200"/>
            <a:chOff x="2189095" y="3368469"/>
            <a:chExt cx="1882008" cy="1221200"/>
          </a:xfrm>
        </p:grpSpPr>
        <p:grpSp>
          <p:nvGrpSpPr>
            <p:cNvPr id="53" name="Groupe 52">
              <a:extLst>
                <a:ext uri="{FF2B5EF4-FFF2-40B4-BE49-F238E27FC236}">
                  <a16:creationId xmlns:a16="http://schemas.microsoft.com/office/drawing/2014/main" id="{1CC83051-1243-4BD7-860D-99259C107B71}"/>
                </a:ext>
              </a:extLst>
            </p:cNvPr>
            <p:cNvGrpSpPr/>
            <p:nvPr/>
          </p:nvGrpSpPr>
          <p:grpSpPr>
            <a:xfrm>
              <a:off x="2990328" y="3368469"/>
              <a:ext cx="988723" cy="299894"/>
              <a:chOff x="6340183" y="2128422"/>
              <a:chExt cx="988723" cy="299894"/>
            </a:xfrm>
          </p:grpSpPr>
          <p:sp>
            <p:nvSpPr>
              <p:cNvPr id="59" name="Rectangle : coins arrondis 5">
                <a:extLst>
                  <a:ext uri="{FF2B5EF4-FFF2-40B4-BE49-F238E27FC236}">
                    <a16:creationId xmlns:a16="http://schemas.microsoft.com/office/drawing/2014/main" id="{EF404A56-A729-4BA9-A557-2A71E77F8F49}"/>
                  </a:ext>
                </a:extLst>
              </p:cNvPr>
              <p:cNvSpPr/>
              <p:nvPr/>
            </p:nvSpPr>
            <p:spPr>
              <a:xfrm>
                <a:off x="6340183" y="2128422"/>
                <a:ext cx="442867" cy="299894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2</a:t>
                </a:r>
              </a:p>
            </p:txBody>
          </p:sp>
          <p:sp>
            <p:nvSpPr>
              <p:cNvPr id="60" name="Rectangle : coins arrondis 5">
                <a:extLst>
                  <a:ext uri="{FF2B5EF4-FFF2-40B4-BE49-F238E27FC236}">
                    <a16:creationId xmlns:a16="http://schemas.microsoft.com/office/drawing/2014/main" id="{8B1B7154-B8D5-4466-A8DA-28D4B24F7954}"/>
                  </a:ext>
                </a:extLst>
              </p:cNvPr>
              <p:cNvSpPr/>
              <p:nvPr/>
            </p:nvSpPr>
            <p:spPr>
              <a:xfrm>
                <a:off x="6886040" y="2128422"/>
                <a:ext cx="442866" cy="299894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</p:grpSp>
        <p:sp>
          <p:nvSpPr>
            <p:cNvPr id="54" name="Rectangle : coins arrondis 5">
              <a:extLst>
                <a:ext uri="{FF2B5EF4-FFF2-40B4-BE49-F238E27FC236}">
                  <a16:creationId xmlns:a16="http://schemas.microsoft.com/office/drawing/2014/main" id="{015CE5A3-7F8B-4062-A6CD-0D4FF0063568}"/>
                </a:ext>
              </a:extLst>
            </p:cNvPr>
            <p:cNvSpPr/>
            <p:nvPr/>
          </p:nvSpPr>
          <p:spPr>
            <a:xfrm>
              <a:off x="3507606" y="3852134"/>
              <a:ext cx="442867" cy="27714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cxnSp>
          <p:nvCxnSpPr>
            <p:cNvPr id="55" name="Connecteur droit 54">
              <a:extLst>
                <a:ext uri="{FF2B5EF4-FFF2-40B4-BE49-F238E27FC236}">
                  <a16:creationId xmlns:a16="http://schemas.microsoft.com/office/drawing/2014/main" id="{F0CECC83-829C-4A09-B4B8-03806831771F}"/>
                </a:ext>
              </a:extLst>
            </p:cNvPr>
            <p:cNvCxnSpPr/>
            <p:nvPr/>
          </p:nvCxnSpPr>
          <p:spPr>
            <a:xfrm>
              <a:off x="2919103" y="4242584"/>
              <a:ext cx="1152000" cy="0"/>
            </a:xfrm>
            <a:prstGeom prst="line">
              <a:avLst/>
            </a:prstGeom>
            <a:noFill/>
            <a:ln w="1905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</p:cxnSp>
        <p:sp>
          <p:nvSpPr>
            <p:cNvPr id="56" name="Rectangle : coins arrondis 5">
              <a:extLst>
                <a:ext uri="{FF2B5EF4-FFF2-40B4-BE49-F238E27FC236}">
                  <a16:creationId xmlns:a16="http://schemas.microsoft.com/office/drawing/2014/main" id="{3E5959DF-20A0-4AE3-98E3-A30A0B7F676B}"/>
                </a:ext>
              </a:extLst>
            </p:cNvPr>
            <p:cNvSpPr/>
            <p:nvPr/>
          </p:nvSpPr>
          <p:spPr>
            <a:xfrm>
              <a:off x="2995006" y="4358754"/>
              <a:ext cx="442867" cy="23091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57" name="Rectangle : coins arrondis 5">
              <a:extLst>
                <a:ext uri="{FF2B5EF4-FFF2-40B4-BE49-F238E27FC236}">
                  <a16:creationId xmlns:a16="http://schemas.microsoft.com/office/drawing/2014/main" id="{15E730F6-C526-4281-95ED-50EFDFC0E2FF}"/>
                </a:ext>
              </a:extLst>
            </p:cNvPr>
            <p:cNvSpPr/>
            <p:nvPr/>
          </p:nvSpPr>
          <p:spPr>
            <a:xfrm>
              <a:off x="3508721" y="4358754"/>
              <a:ext cx="442867" cy="230915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58" name="Rectangle : coins arrondis 5">
              <a:extLst>
                <a:ext uri="{FF2B5EF4-FFF2-40B4-BE49-F238E27FC236}">
                  <a16:creationId xmlns:a16="http://schemas.microsoft.com/office/drawing/2014/main" id="{076BF39D-DCB0-4152-8F1A-3E2442CAE81A}"/>
                </a:ext>
              </a:extLst>
            </p:cNvPr>
            <p:cNvSpPr/>
            <p:nvPr/>
          </p:nvSpPr>
          <p:spPr>
            <a:xfrm>
              <a:off x="2189095" y="3876443"/>
              <a:ext cx="484315" cy="299894"/>
            </a:xfrm>
            <a:prstGeom prst="roundRect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×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440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D_A_02">
            <a:extLst>
              <a:ext uri="{FF2B5EF4-FFF2-40B4-BE49-F238E27FC236}">
                <a16:creationId xmlns:a16="http://schemas.microsoft.com/office/drawing/2014/main" id="{D18D399B-58D1-B22C-AA41-D2AD89197C1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63" name="D_A_01">
            <a:extLst>
              <a:ext uri="{FF2B5EF4-FFF2-40B4-BE49-F238E27FC236}">
                <a16:creationId xmlns:a16="http://schemas.microsoft.com/office/drawing/2014/main" id="{DF201406-83A5-4526-8F50-F1401345897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Parmi les deux propositions suivantes, laquelle est correcte ?</a:t>
            </a:r>
          </a:p>
        </p:txBody>
      </p:sp>
      <p:pic>
        <p:nvPicPr>
          <p:cNvPr id="64" name="Picture 2" descr="Lever la main - Icônes mains et gestes gratuites">
            <a:extLst>
              <a:ext uri="{FF2B5EF4-FFF2-40B4-BE49-F238E27FC236}">
                <a16:creationId xmlns:a16="http://schemas.microsoft.com/office/drawing/2014/main" id="{F55E19E5-D057-AF78-53DE-6E39DD5A0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602D01E0-0C24-FC60-F43E-754D76526BB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66" name="Google Shape;528;p39">
            <a:extLst>
              <a:ext uri="{FF2B5EF4-FFF2-40B4-BE49-F238E27FC236}">
                <a16:creationId xmlns:a16="http://schemas.microsoft.com/office/drawing/2014/main" id="{7465EC2E-1B55-3196-33EC-0E095DF510BE}"/>
              </a:ext>
            </a:extLst>
          </p:cNvPr>
          <p:cNvSpPr txBox="1"/>
          <p:nvPr/>
        </p:nvSpPr>
        <p:spPr>
          <a:xfrm>
            <a:off x="2836322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528;p39">
            <a:extLst>
              <a:ext uri="{FF2B5EF4-FFF2-40B4-BE49-F238E27FC236}">
                <a16:creationId xmlns:a16="http://schemas.microsoft.com/office/drawing/2014/main" id="{3912CFFE-369B-76E9-2401-09D0FADE4633}"/>
              </a:ext>
            </a:extLst>
          </p:cNvPr>
          <p:cNvSpPr txBox="1"/>
          <p:nvPr/>
        </p:nvSpPr>
        <p:spPr>
          <a:xfrm>
            <a:off x="3298384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528;p39">
            <a:extLst>
              <a:ext uri="{FF2B5EF4-FFF2-40B4-BE49-F238E27FC236}">
                <a16:creationId xmlns:a16="http://schemas.microsoft.com/office/drawing/2014/main" id="{E4C51ABB-7EFD-B7C9-698A-C0CD6DEA95C7}"/>
              </a:ext>
            </a:extLst>
          </p:cNvPr>
          <p:cNvSpPr txBox="1"/>
          <p:nvPr/>
        </p:nvSpPr>
        <p:spPr>
          <a:xfrm>
            <a:off x="3748871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528;p39">
            <a:extLst>
              <a:ext uri="{FF2B5EF4-FFF2-40B4-BE49-F238E27FC236}">
                <a16:creationId xmlns:a16="http://schemas.microsoft.com/office/drawing/2014/main" id="{6FB076FA-A357-B208-50FA-4FEBCE9DC426}"/>
              </a:ext>
            </a:extLst>
          </p:cNvPr>
          <p:cNvSpPr txBox="1"/>
          <p:nvPr/>
        </p:nvSpPr>
        <p:spPr>
          <a:xfrm>
            <a:off x="2836322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528;p39">
            <a:extLst>
              <a:ext uri="{FF2B5EF4-FFF2-40B4-BE49-F238E27FC236}">
                <a16:creationId xmlns:a16="http://schemas.microsoft.com/office/drawing/2014/main" id="{3569B909-1DA4-0B4B-96E4-5A7C9A7A826E}"/>
              </a:ext>
            </a:extLst>
          </p:cNvPr>
          <p:cNvSpPr txBox="1"/>
          <p:nvPr/>
        </p:nvSpPr>
        <p:spPr>
          <a:xfrm>
            <a:off x="3298384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528;p39">
            <a:extLst>
              <a:ext uri="{FF2B5EF4-FFF2-40B4-BE49-F238E27FC236}">
                <a16:creationId xmlns:a16="http://schemas.microsoft.com/office/drawing/2014/main" id="{E2ACF6D7-DD91-717E-D6D4-CA85A531CE31}"/>
              </a:ext>
            </a:extLst>
          </p:cNvPr>
          <p:cNvSpPr txBox="1"/>
          <p:nvPr/>
        </p:nvSpPr>
        <p:spPr>
          <a:xfrm>
            <a:off x="3748871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528;p39">
            <a:extLst>
              <a:ext uri="{FF2B5EF4-FFF2-40B4-BE49-F238E27FC236}">
                <a16:creationId xmlns:a16="http://schemas.microsoft.com/office/drawing/2014/main" id="{DAAB1967-A51E-FDFF-2D0C-B4FDC977DFB7}"/>
              </a:ext>
            </a:extLst>
          </p:cNvPr>
          <p:cNvSpPr txBox="1"/>
          <p:nvPr/>
        </p:nvSpPr>
        <p:spPr>
          <a:xfrm>
            <a:off x="2836322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528;p39">
            <a:extLst>
              <a:ext uri="{FF2B5EF4-FFF2-40B4-BE49-F238E27FC236}">
                <a16:creationId xmlns:a16="http://schemas.microsoft.com/office/drawing/2014/main" id="{21C09657-3734-CB8C-03ED-B2C9269EF612}"/>
              </a:ext>
            </a:extLst>
          </p:cNvPr>
          <p:cNvSpPr txBox="1"/>
          <p:nvPr/>
        </p:nvSpPr>
        <p:spPr>
          <a:xfrm>
            <a:off x="3298384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528;p39">
            <a:extLst>
              <a:ext uri="{FF2B5EF4-FFF2-40B4-BE49-F238E27FC236}">
                <a16:creationId xmlns:a16="http://schemas.microsoft.com/office/drawing/2014/main" id="{D7E9CB10-231F-218C-5160-03FC27120AD9}"/>
              </a:ext>
            </a:extLst>
          </p:cNvPr>
          <p:cNvSpPr txBox="1"/>
          <p:nvPr/>
        </p:nvSpPr>
        <p:spPr>
          <a:xfrm>
            <a:off x="3748871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19;p56">
            <a:extLst>
              <a:ext uri="{FF2B5EF4-FFF2-40B4-BE49-F238E27FC236}">
                <a16:creationId xmlns:a16="http://schemas.microsoft.com/office/drawing/2014/main" id="{284CA544-9CC2-8238-3F02-7981CC82AA7B}"/>
              </a:ext>
            </a:extLst>
          </p:cNvPr>
          <p:cNvSpPr txBox="1"/>
          <p:nvPr/>
        </p:nvSpPr>
        <p:spPr>
          <a:xfrm>
            <a:off x="3228934" y="4322789"/>
            <a:ext cx="548722" cy="807883"/>
          </a:xfrm>
          <a:prstGeom prst="rect">
            <a:avLst/>
          </a:prstGeom>
          <a:solidFill>
            <a:srgbClr val="1D6FA9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6" name="Connecteur droit 2">
            <a:extLst>
              <a:ext uri="{FF2B5EF4-FFF2-40B4-BE49-F238E27FC236}">
                <a16:creationId xmlns:a16="http://schemas.microsoft.com/office/drawing/2014/main" id="{8C86A376-21C5-3381-8F4B-7FD79D513D1D}"/>
              </a:ext>
            </a:extLst>
          </p:cNvPr>
          <p:cNvCxnSpPr>
            <a:cxnSpLocks/>
          </p:cNvCxnSpPr>
          <p:nvPr/>
        </p:nvCxnSpPr>
        <p:spPr>
          <a:xfrm>
            <a:off x="2695855" y="3514449"/>
            <a:ext cx="150658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32">
            <a:extLst>
              <a:ext uri="{FF2B5EF4-FFF2-40B4-BE49-F238E27FC236}">
                <a16:creationId xmlns:a16="http://schemas.microsoft.com/office/drawing/2014/main" id="{0525FBC1-FAC0-719D-CB59-BDD0CD90846F}"/>
              </a:ext>
            </a:extLst>
          </p:cNvPr>
          <p:cNvSpPr txBox="1"/>
          <p:nvPr/>
        </p:nvSpPr>
        <p:spPr>
          <a:xfrm>
            <a:off x="2312285" y="2616224"/>
            <a:ext cx="456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78" name="Google Shape;528;p39">
            <a:extLst>
              <a:ext uri="{FF2B5EF4-FFF2-40B4-BE49-F238E27FC236}">
                <a16:creationId xmlns:a16="http://schemas.microsoft.com/office/drawing/2014/main" id="{0E61472A-31D3-F533-616C-79C79C4A956C}"/>
              </a:ext>
            </a:extLst>
          </p:cNvPr>
          <p:cNvSpPr txBox="1"/>
          <p:nvPr/>
        </p:nvSpPr>
        <p:spPr>
          <a:xfrm>
            <a:off x="7801595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528;p39">
            <a:extLst>
              <a:ext uri="{FF2B5EF4-FFF2-40B4-BE49-F238E27FC236}">
                <a16:creationId xmlns:a16="http://schemas.microsoft.com/office/drawing/2014/main" id="{DCC8C2A0-940D-3C77-0984-C491938DFEF9}"/>
              </a:ext>
            </a:extLst>
          </p:cNvPr>
          <p:cNvSpPr txBox="1"/>
          <p:nvPr/>
        </p:nvSpPr>
        <p:spPr>
          <a:xfrm>
            <a:off x="8240507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528;p39">
            <a:extLst>
              <a:ext uri="{FF2B5EF4-FFF2-40B4-BE49-F238E27FC236}">
                <a16:creationId xmlns:a16="http://schemas.microsoft.com/office/drawing/2014/main" id="{657C8AD9-27FB-31AD-7256-5E23ACA216D4}"/>
              </a:ext>
            </a:extLst>
          </p:cNvPr>
          <p:cNvSpPr txBox="1"/>
          <p:nvPr/>
        </p:nvSpPr>
        <p:spPr>
          <a:xfrm>
            <a:off x="8690994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528;p39">
            <a:extLst>
              <a:ext uri="{FF2B5EF4-FFF2-40B4-BE49-F238E27FC236}">
                <a16:creationId xmlns:a16="http://schemas.microsoft.com/office/drawing/2014/main" id="{ACC01CA2-21D7-A214-4C39-C1C271FADCEB}"/>
              </a:ext>
            </a:extLst>
          </p:cNvPr>
          <p:cNvSpPr txBox="1"/>
          <p:nvPr/>
        </p:nvSpPr>
        <p:spPr>
          <a:xfrm>
            <a:off x="7801595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528;p39">
            <a:extLst>
              <a:ext uri="{FF2B5EF4-FFF2-40B4-BE49-F238E27FC236}">
                <a16:creationId xmlns:a16="http://schemas.microsoft.com/office/drawing/2014/main" id="{8C00E4A9-1DE4-0D56-2E09-1B0886BEE5AF}"/>
              </a:ext>
            </a:extLst>
          </p:cNvPr>
          <p:cNvSpPr txBox="1"/>
          <p:nvPr/>
        </p:nvSpPr>
        <p:spPr>
          <a:xfrm>
            <a:off x="8240507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528;p39">
            <a:extLst>
              <a:ext uri="{FF2B5EF4-FFF2-40B4-BE49-F238E27FC236}">
                <a16:creationId xmlns:a16="http://schemas.microsoft.com/office/drawing/2014/main" id="{C5D591FC-C5B7-0C4C-7A90-8B06B379FFA3}"/>
              </a:ext>
            </a:extLst>
          </p:cNvPr>
          <p:cNvSpPr txBox="1"/>
          <p:nvPr/>
        </p:nvSpPr>
        <p:spPr>
          <a:xfrm>
            <a:off x="8690994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528;p39">
            <a:extLst>
              <a:ext uri="{FF2B5EF4-FFF2-40B4-BE49-F238E27FC236}">
                <a16:creationId xmlns:a16="http://schemas.microsoft.com/office/drawing/2014/main" id="{07413D33-0BFD-A65A-86D7-8EC51F55812E}"/>
              </a:ext>
            </a:extLst>
          </p:cNvPr>
          <p:cNvSpPr txBox="1"/>
          <p:nvPr/>
        </p:nvSpPr>
        <p:spPr>
          <a:xfrm>
            <a:off x="7801595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528;p39">
            <a:extLst>
              <a:ext uri="{FF2B5EF4-FFF2-40B4-BE49-F238E27FC236}">
                <a16:creationId xmlns:a16="http://schemas.microsoft.com/office/drawing/2014/main" id="{9C6CD29A-17AE-A7D4-78D5-9C4C57AE0464}"/>
              </a:ext>
            </a:extLst>
          </p:cNvPr>
          <p:cNvSpPr txBox="1"/>
          <p:nvPr/>
        </p:nvSpPr>
        <p:spPr>
          <a:xfrm>
            <a:off x="8240507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528;p39">
            <a:extLst>
              <a:ext uri="{FF2B5EF4-FFF2-40B4-BE49-F238E27FC236}">
                <a16:creationId xmlns:a16="http://schemas.microsoft.com/office/drawing/2014/main" id="{EF30036A-500C-CAD2-E207-5C491D8FD904}"/>
              </a:ext>
            </a:extLst>
          </p:cNvPr>
          <p:cNvSpPr txBox="1"/>
          <p:nvPr/>
        </p:nvSpPr>
        <p:spPr>
          <a:xfrm>
            <a:off x="8690994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8" name="Connecteur droit 44">
            <a:extLst>
              <a:ext uri="{FF2B5EF4-FFF2-40B4-BE49-F238E27FC236}">
                <a16:creationId xmlns:a16="http://schemas.microsoft.com/office/drawing/2014/main" id="{D43DFDAD-AE66-E242-1FAB-9CFC07602AC1}"/>
              </a:ext>
            </a:extLst>
          </p:cNvPr>
          <p:cNvCxnSpPr>
            <a:cxnSpLocks/>
          </p:cNvCxnSpPr>
          <p:nvPr/>
        </p:nvCxnSpPr>
        <p:spPr>
          <a:xfrm>
            <a:off x="7637978" y="3514449"/>
            <a:ext cx="150658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45">
            <a:extLst>
              <a:ext uri="{FF2B5EF4-FFF2-40B4-BE49-F238E27FC236}">
                <a16:creationId xmlns:a16="http://schemas.microsoft.com/office/drawing/2014/main" id="{6EE0148D-276A-9E44-8E20-40E88967035C}"/>
              </a:ext>
            </a:extLst>
          </p:cNvPr>
          <p:cNvSpPr txBox="1"/>
          <p:nvPr/>
        </p:nvSpPr>
        <p:spPr>
          <a:xfrm>
            <a:off x="7254408" y="2616224"/>
            <a:ext cx="456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90" name="Ellipse 46">
            <a:extLst>
              <a:ext uri="{FF2B5EF4-FFF2-40B4-BE49-F238E27FC236}">
                <a16:creationId xmlns:a16="http://schemas.microsoft.com/office/drawing/2014/main" id="{22AD87F9-6A29-E864-6ABD-FED4B39506E3}"/>
              </a:ext>
            </a:extLst>
          </p:cNvPr>
          <p:cNvSpPr/>
          <p:nvPr/>
        </p:nvSpPr>
        <p:spPr>
          <a:xfrm>
            <a:off x="8151429" y="2198644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1" name="Ellipse 47">
            <a:extLst>
              <a:ext uri="{FF2B5EF4-FFF2-40B4-BE49-F238E27FC236}">
                <a16:creationId xmlns:a16="http://schemas.microsoft.com/office/drawing/2014/main" id="{C315D5DD-307D-F3C8-2007-C0DA96ED091E}"/>
              </a:ext>
            </a:extLst>
          </p:cNvPr>
          <p:cNvSpPr/>
          <p:nvPr/>
        </p:nvSpPr>
        <p:spPr>
          <a:xfrm>
            <a:off x="3218025" y="2198644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92" name="Google Shape;719;p56">
            <a:extLst>
              <a:ext uri="{FF2B5EF4-FFF2-40B4-BE49-F238E27FC236}">
                <a16:creationId xmlns:a16="http://schemas.microsoft.com/office/drawing/2014/main" id="{8379E8D8-3A55-DF1D-44A3-4064218AE03C}"/>
              </a:ext>
            </a:extLst>
          </p:cNvPr>
          <p:cNvSpPr txBox="1"/>
          <p:nvPr/>
        </p:nvSpPr>
        <p:spPr>
          <a:xfrm>
            <a:off x="8163880" y="4322789"/>
            <a:ext cx="548722" cy="807883"/>
          </a:xfrm>
          <a:prstGeom prst="rect">
            <a:avLst/>
          </a:prstGeom>
          <a:solidFill>
            <a:srgbClr val="1D6FA9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  <p:bldP spid="73" grpId="0"/>
      <p:bldP spid="74" grpId="0"/>
      <p:bldP spid="85" grpId="0"/>
      <p:bldP spid="86" grpId="0"/>
      <p:bldP spid="87" grpId="0"/>
      <p:bldP spid="90" grpId="0" animBg="1"/>
      <p:bldP spid="9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2">
            <a:extLst>
              <a:ext uri="{FF2B5EF4-FFF2-40B4-BE49-F238E27FC236}">
                <a16:creationId xmlns:a16="http://schemas.microsoft.com/office/drawing/2014/main" id="{6B74BCC5-83F7-DDFD-A17C-6A8BC12A6D4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les réponses.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7032F566-BF9E-9D86-FAC3-BCE3827AA27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B546C2E9-E8FE-4885-4A7F-6E637D8A3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E3308C6-7516-C6F0-A60D-4C977F4D7BB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6" name="Google Shape;528;p39">
            <a:extLst>
              <a:ext uri="{FF2B5EF4-FFF2-40B4-BE49-F238E27FC236}">
                <a16:creationId xmlns:a16="http://schemas.microsoft.com/office/drawing/2014/main" id="{3451553C-33A3-76DC-C9D0-DED7CCE1BAEC}"/>
              </a:ext>
            </a:extLst>
          </p:cNvPr>
          <p:cNvSpPr txBox="1"/>
          <p:nvPr/>
        </p:nvSpPr>
        <p:spPr>
          <a:xfrm>
            <a:off x="2836322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528;p39">
            <a:extLst>
              <a:ext uri="{FF2B5EF4-FFF2-40B4-BE49-F238E27FC236}">
                <a16:creationId xmlns:a16="http://schemas.microsoft.com/office/drawing/2014/main" id="{87B05707-1C9C-9862-B5C4-FC9853B2A5DF}"/>
              </a:ext>
            </a:extLst>
          </p:cNvPr>
          <p:cNvSpPr txBox="1"/>
          <p:nvPr/>
        </p:nvSpPr>
        <p:spPr>
          <a:xfrm>
            <a:off x="3298384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528;p39">
            <a:extLst>
              <a:ext uri="{FF2B5EF4-FFF2-40B4-BE49-F238E27FC236}">
                <a16:creationId xmlns:a16="http://schemas.microsoft.com/office/drawing/2014/main" id="{6C697EB9-1D14-10D7-C294-50C59AFD3B07}"/>
              </a:ext>
            </a:extLst>
          </p:cNvPr>
          <p:cNvSpPr txBox="1"/>
          <p:nvPr/>
        </p:nvSpPr>
        <p:spPr>
          <a:xfrm>
            <a:off x="3748871" y="2255537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8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528;p39">
            <a:extLst>
              <a:ext uri="{FF2B5EF4-FFF2-40B4-BE49-F238E27FC236}">
                <a16:creationId xmlns:a16="http://schemas.microsoft.com/office/drawing/2014/main" id="{2977A803-05BA-DF82-12E6-B17C12AE60A3}"/>
              </a:ext>
            </a:extLst>
          </p:cNvPr>
          <p:cNvSpPr txBox="1"/>
          <p:nvPr/>
        </p:nvSpPr>
        <p:spPr>
          <a:xfrm>
            <a:off x="2836322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8F63EE01-E92A-B350-F98B-49B3CC15B74D}"/>
              </a:ext>
            </a:extLst>
          </p:cNvPr>
          <p:cNvSpPr txBox="1"/>
          <p:nvPr/>
        </p:nvSpPr>
        <p:spPr>
          <a:xfrm>
            <a:off x="3298384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2706A718-1CDA-A3E4-1509-F2955353A224}"/>
              </a:ext>
            </a:extLst>
          </p:cNvPr>
          <p:cNvSpPr txBox="1"/>
          <p:nvPr/>
        </p:nvSpPr>
        <p:spPr>
          <a:xfrm>
            <a:off x="3748871" y="2820526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4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528;p39">
            <a:extLst>
              <a:ext uri="{FF2B5EF4-FFF2-40B4-BE49-F238E27FC236}">
                <a16:creationId xmlns:a16="http://schemas.microsoft.com/office/drawing/2014/main" id="{E94DF244-43AE-9AFB-6CA8-828D5483C16D}"/>
              </a:ext>
            </a:extLst>
          </p:cNvPr>
          <p:cNvSpPr txBox="1"/>
          <p:nvPr/>
        </p:nvSpPr>
        <p:spPr>
          <a:xfrm>
            <a:off x="2836322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7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528;p39">
            <a:extLst>
              <a:ext uri="{FF2B5EF4-FFF2-40B4-BE49-F238E27FC236}">
                <a16:creationId xmlns:a16="http://schemas.microsoft.com/office/drawing/2014/main" id="{166E616C-840A-999B-ACC5-14DF47F663C2}"/>
              </a:ext>
            </a:extLst>
          </p:cNvPr>
          <p:cNvSpPr txBox="1"/>
          <p:nvPr/>
        </p:nvSpPr>
        <p:spPr>
          <a:xfrm>
            <a:off x="3298384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6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52D0AE84-D656-FB45-2C26-0EEBE6AB25FB}"/>
              </a:ext>
            </a:extLst>
          </p:cNvPr>
          <p:cNvSpPr txBox="1"/>
          <p:nvPr/>
        </p:nvSpPr>
        <p:spPr>
          <a:xfrm>
            <a:off x="3748871" y="3460248"/>
            <a:ext cx="395468" cy="746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</a:t>
            </a:r>
            <a:endParaRPr kumimoji="0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719;p56">
            <a:extLst>
              <a:ext uri="{FF2B5EF4-FFF2-40B4-BE49-F238E27FC236}">
                <a16:creationId xmlns:a16="http://schemas.microsoft.com/office/drawing/2014/main" id="{C1564A77-F5FF-7904-EAF6-398182CFBAE1}"/>
              </a:ext>
            </a:extLst>
          </p:cNvPr>
          <p:cNvSpPr txBox="1"/>
          <p:nvPr/>
        </p:nvSpPr>
        <p:spPr>
          <a:xfrm>
            <a:off x="3228934" y="4322789"/>
            <a:ext cx="548722" cy="807883"/>
          </a:xfrm>
          <a:prstGeom prst="rect">
            <a:avLst/>
          </a:prstGeom>
          <a:solidFill>
            <a:srgbClr val="1D6FA9"/>
          </a:solidFill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</a:t>
            </a:r>
            <a:endParaRPr kumimoji="0" sz="4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" name="Connecteur droit 2">
            <a:extLst>
              <a:ext uri="{FF2B5EF4-FFF2-40B4-BE49-F238E27FC236}">
                <a16:creationId xmlns:a16="http://schemas.microsoft.com/office/drawing/2014/main" id="{E2753B82-B724-5EBA-738B-F1BA295ADC5E}"/>
              </a:ext>
            </a:extLst>
          </p:cNvPr>
          <p:cNvCxnSpPr>
            <a:cxnSpLocks/>
          </p:cNvCxnSpPr>
          <p:nvPr/>
        </p:nvCxnSpPr>
        <p:spPr>
          <a:xfrm>
            <a:off x="2695855" y="3514449"/>
            <a:ext cx="150658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32">
            <a:extLst>
              <a:ext uri="{FF2B5EF4-FFF2-40B4-BE49-F238E27FC236}">
                <a16:creationId xmlns:a16="http://schemas.microsoft.com/office/drawing/2014/main" id="{62E32942-F291-0EDA-B1AB-11602275080D}"/>
              </a:ext>
            </a:extLst>
          </p:cNvPr>
          <p:cNvSpPr txBox="1"/>
          <p:nvPr/>
        </p:nvSpPr>
        <p:spPr>
          <a:xfrm>
            <a:off x="2312285" y="2616224"/>
            <a:ext cx="4564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2C048E20-A690-1629-4246-E6AC036BF300}"/>
              </a:ext>
            </a:extLst>
          </p:cNvPr>
          <p:cNvSpPr/>
          <p:nvPr/>
        </p:nvSpPr>
        <p:spPr>
          <a:xfrm>
            <a:off x="3218025" y="2198644"/>
            <a:ext cx="252000" cy="252000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A0EFBBBA-3C1C-4BC8-831E-D8498ADAEB64}"/>
              </a:ext>
            </a:extLst>
          </p:cNvPr>
          <p:cNvSpPr txBox="1"/>
          <p:nvPr/>
        </p:nvSpPr>
        <p:spPr>
          <a:xfrm>
            <a:off x="3722926" y="1354089"/>
            <a:ext cx="8515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dirty="0"/>
              <a:t>J’ai compté 40 billets de 50 </a:t>
            </a:r>
            <a:r>
              <a:rPr lang="fr-FR" sz="3200" dirty="0" err="1"/>
              <a:t>Dh</a:t>
            </a:r>
            <a:r>
              <a:rPr lang="fr-FR" sz="3200" dirty="0"/>
              <a:t>, donc j’ai : </a:t>
            </a:r>
          </a:p>
        </p:txBody>
      </p:sp>
      <p:pic>
        <p:nvPicPr>
          <p:cNvPr id="10" name="Picture 24">
            <a:extLst>
              <a:ext uri="{FF2B5EF4-FFF2-40B4-BE49-F238E27FC236}">
                <a16:creationId xmlns:a16="http://schemas.microsoft.com/office/drawing/2014/main" id="{583CEEBD-21CD-4492-98BF-3F4876C8D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36" y="2207011"/>
            <a:ext cx="3687520" cy="320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4040EE5-801A-4E28-BA12-C7859701E6D3}"/>
              </a:ext>
            </a:extLst>
          </p:cNvPr>
          <p:cNvSpPr txBox="1"/>
          <p:nvPr/>
        </p:nvSpPr>
        <p:spPr>
          <a:xfrm>
            <a:off x="5257800" y="2656105"/>
            <a:ext cx="454914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b="1" dirty="0"/>
              <a:t>40 × 50 = 200 </a:t>
            </a:r>
            <a:r>
              <a:rPr lang="fr-FR" sz="4400" b="1" dirty="0" err="1"/>
              <a:t>Dh</a:t>
            </a:r>
            <a:endParaRPr lang="fr-FR" sz="4400" b="1" dirty="0"/>
          </a:p>
        </p:txBody>
      </p:sp>
      <p:sp>
        <p:nvSpPr>
          <p:cNvPr id="13" name="Google Shape;276;p44">
            <a:extLst>
              <a:ext uri="{FF2B5EF4-FFF2-40B4-BE49-F238E27FC236}">
                <a16:creationId xmlns:a16="http://schemas.microsoft.com/office/drawing/2014/main" id="{32E1AABE-88A7-404E-A89C-2BF16E89AC39}"/>
              </a:ext>
            </a:extLst>
          </p:cNvPr>
          <p:cNvSpPr/>
          <p:nvPr/>
        </p:nvSpPr>
        <p:spPr>
          <a:xfrm>
            <a:off x="3764613" y="5151791"/>
            <a:ext cx="2297097" cy="769441"/>
          </a:xfrm>
          <a:prstGeom prst="rect">
            <a:avLst/>
          </a:prstGeom>
          <a:solidFill>
            <a:srgbClr val="1D6FA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Vrai</a:t>
            </a:r>
          </a:p>
        </p:txBody>
      </p:sp>
      <p:sp>
        <p:nvSpPr>
          <p:cNvPr id="14" name="Google Shape;276;p44">
            <a:extLst>
              <a:ext uri="{FF2B5EF4-FFF2-40B4-BE49-F238E27FC236}">
                <a16:creationId xmlns:a16="http://schemas.microsoft.com/office/drawing/2014/main" id="{8A581853-A083-4CB4-9D08-29F229F77C83}"/>
              </a:ext>
            </a:extLst>
          </p:cNvPr>
          <p:cNvSpPr/>
          <p:nvPr/>
        </p:nvSpPr>
        <p:spPr>
          <a:xfrm>
            <a:off x="8578190" y="5096925"/>
            <a:ext cx="2297097" cy="769441"/>
          </a:xfrm>
          <a:prstGeom prst="rect">
            <a:avLst/>
          </a:prstGeom>
          <a:solidFill>
            <a:srgbClr val="1D6FA9"/>
          </a:solidFill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Faux</a:t>
            </a:r>
          </a:p>
        </p:txBody>
      </p:sp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699" y="17779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Vrai/Faux.</a:t>
            </a:r>
            <a:endParaRPr b="1" dirty="0">
              <a:solidFill>
                <a:schemeClr val="bg1">
                  <a:lumMod val="6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09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>
                <a:sym typeface="Calibri"/>
              </a:rPr>
              <a:t>L’enseignant </a:t>
            </a:r>
            <a:r>
              <a:rPr lang="fr-FR" dirty="0"/>
              <a:t>lance une discussion et demande aux élèves de justifier leurs réponses, vraies ou fausses.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434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0D1FD72-AF72-1EB0-C711-3A02202A5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564091"/>
              </p:ext>
            </p:extLst>
          </p:nvPr>
        </p:nvGraphicFramePr>
        <p:xfrm>
          <a:off x="1377374" y="1415204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Produit</a:t>
                      </a:r>
                      <a:endParaRPr lang="fr-FR" sz="3600" b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Multiplication</a:t>
                      </a:r>
                      <a:endParaRPr lang="fr-FR" sz="3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Facteur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A164EA-91A6-B2E4-25E7-F4831A394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7840029"/>
              </p:ext>
            </p:extLst>
          </p:nvPr>
        </p:nvGraphicFramePr>
        <p:xfrm>
          <a:off x="1378174" y="1192857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Produit</a:t>
                      </a:r>
                      <a:endParaRPr lang="fr-FR" sz="3600" b="0" u="none" strike="noStrike" cap="none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kern="0" dirty="0">
                          <a:solidFill>
                            <a:srgbClr val="0F8452"/>
                          </a:solidFill>
                          <a:latin typeface="Calibri"/>
                          <a:ea typeface="Calibri"/>
                          <a:cs typeface="Calibri"/>
                        </a:rPr>
                        <a:t>جداء</a:t>
                      </a:r>
                      <a:endParaRPr lang="fr-FR" sz="3600" b="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dirty="0">
                          <a:solidFill>
                            <a:schemeClr val="tx1"/>
                          </a:solidFill>
                        </a:rPr>
                        <a:t>Multiplication</a:t>
                      </a:r>
                      <a:endParaRPr lang="fr-FR" sz="36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ضرب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u="none" strike="noStrike" cap="none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Facteur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عامل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Retenue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i="0" u="none" strike="noStrike" kern="0" cap="none" spc="0" baseline="0" dirty="0">
                          <a:solidFill>
                            <a:srgbClr val="0F8452"/>
                          </a:solidFill>
                          <a:uFillTx/>
                          <a:latin typeface="Calibri"/>
                          <a:ea typeface="Calibri"/>
                          <a:cs typeface="Calibri"/>
                        </a:rPr>
                        <a:t>احتفاظ</a:t>
                      </a:r>
                      <a:endParaRPr lang="fr-FR" sz="3600" u="none" strike="noStrike" cap="none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 Quelle est l’opération à utiliser pour calculer le prix total de 25 sachets de dattes 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oogle Shape;266;p43" descr="Lever la main - Icônes mains et gestes gratuites">
            <a:extLst>
              <a:ext uri="{FF2B5EF4-FFF2-40B4-BE49-F238E27FC236}">
                <a16:creationId xmlns:a16="http://schemas.microsoft.com/office/drawing/2014/main" id="{3D8CD08E-C4EE-4002-A392-4B52650BF6D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0727052" y="237371"/>
            <a:ext cx="603330" cy="60333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482010" y="1222892"/>
            <a:ext cx="11227981" cy="461665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 Quelle est l’opération à utiliser pour calculer le prix total de 25 sachets de dattes ?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808B3702-ACB6-40A7-8D25-EF504021E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658" y="1887808"/>
            <a:ext cx="3162716" cy="474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5870F3EF-9D97-D5AD-C3E3-7B7407311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3" y="1767561"/>
            <a:ext cx="6574841" cy="4383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7E70C9C0-0314-6AE5-0FA4-780C47FAFBB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24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314323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sz="32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fr-FR" sz="3200" b="1" dirty="0">
                <a:solidFill>
                  <a:srgbClr val="106585"/>
                </a:solidFill>
              </a:rPr>
              <a:t>Multiplier un entier par un entier à deux chiffres</a:t>
            </a:r>
            <a:r>
              <a:rPr lang="fr-FR" altLang="fr-FR" sz="3200" b="1" dirty="0">
                <a:solidFill>
                  <a:srgbClr val="106585"/>
                </a:solidFill>
              </a:rPr>
              <a:t>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E5413D-FBE9-4370-A820-2C5FB76E2598}"/>
              </a:ext>
            </a:extLst>
          </p:cNvPr>
          <p:cNvSpPr/>
          <p:nvPr/>
        </p:nvSpPr>
        <p:spPr>
          <a:xfrm>
            <a:off x="6906337" y="4182356"/>
            <a:ext cx="2669385" cy="2112366"/>
          </a:xfrm>
          <a:prstGeom prst="rect">
            <a:avLst/>
          </a:prstGeom>
          <a:solidFill>
            <a:srgbClr val="EBF9E7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F355A3F-2CB7-49BA-AA72-E62566A973E4}"/>
              </a:ext>
            </a:extLst>
          </p:cNvPr>
          <p:cNvGrpSpPr/>
          <p:nvPr/>
        </p:nvGrpSpPr>
        <p:grpSpPr>
          <a:xfrm>
            <a:off x="6923429" y="4453546"/>
            <a:ext cx="2563148" cy="1533987"/>
            <a:chOff x="6012314" y="2069798"/>
            <a:chExt cx="1608314" cy="1090874"/>
          </a:xfrm>
        </p:grpSpPr>
        <p:sp>
          <p:nvSpPr>
            <p:cNvPr id="21" name="Rectangle : coins arrondis 5">
              <a:extLst>
                <a:ext uri="{FF2B5EF4-FFF2-40B4-BE49-F238E27FC236}">
                  <a16:creationId xmlns:a16="http://schemas.microsoft.com/office/drawing/2014/main" id="{836129CB-B182-46B0-8DEE-F7F2F18E4B88}"/>
                </a:ext>
              </a:extLst>
            </p:cNvPr>
            <p:cNvSpPr/>
            <p:nvPr/>
          </p:nvSpPr>
          <p:spPr>
            <a:xfrm>
              <a:off x="6757739" y="2075529"/>
              <a:ext cx="323925" cy="242531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2" name="Rectangle : coins arrondis 5">
              <a:extLst>
                <a:ext uri="{FF2B5EF4-FFF2-40B4-BE49-F238E27FC236}">
                  <a16:creationId xmlns:a16="http://schemas.microsoft.com/office/drawing/2014/main" id="{923C1C46-8EB0-48FC-BC83-1836B6411192}"/>
                </a:ext>
              </a:extLst>
            </p:cNvPr>
            <p:cNvSpPr/>
            <p:nvPr/>
          </p:nvSpPr>
          <p:spPr>
            <a:xfrm>
              <a:off x="7157409" y="2069798"/>
              <a:ext cx="323925" cy="242531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23" name="Rectangle : coins arrondis 5">
              <a:extLst>
                <a:ext uri="{FF2B5EF4-FFF2-40B4-BE49-F238E27FC236}">
                  <a16:creationId xmlns:a16="http://schemas.microsoft.com/office/drawing/2014/main" id="{CA7EC6E9-EDC2-400B-84D6-F02CC7F150B9}"/>
                </a:ext>
              </a:extLst>
            </p:cNvPr>
            <p:cNvSpPr/>
            <p:nvPr/>
          </p:nvSpPr>
          <p:spPr>
            <a:xfrm>
              <a:off x="7150185" y="2498181"/>
              <a:ext cx="323925" cy="242529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60B336F1-C012-4DB8-9B5D-73C0C13D7B84}"/>
                </a:ext>
              </a:extLst>
            </p:cNvPr>
            <p:cNvCxnSpPr/>
            <p:nvPr/>
          </p:nvCxnSpPr>
          <p:spPr>
            <a:xfrm>
              <a:off x="6012314" y="2819226"/>
              <a:ext cx="1608314" cy="0"/>
            </a:xfrm>
            <a:prstGeom prst="line">
              <a:avLst/>
            </a:prstGeom>
            <a:ln w="190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 : coins arrondis 5">
              <a:extLst>
                <a:ext uri="{FF2B5EF4-FFF2-40B4-BE49-F238E27FC236}">
                  <a16:creationId xmlns:a16="http://schemas.microsoft.com/office/drawing/2014/main" id="{7A801DE0-67F5-4B47-8D34-A0835FC11C53}"/>
                </a:ext>
              </a:extLst>
            </p:cNvPr>
            <p:cNvSpPr/>
            <p:nvPr/>
          </p:nvSpPr>
          <p:spPr>
            <a:xfrm>
              <a:off x="6859359" y="2915530"/>
              <a:ext cx="323925" cy="242528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FF0000"/>
                  </a:solidFill>
                  <a:latin typeface="Calibri" panose="020F0502020204030204"/>
                </a:rPr>
                <a:t>?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6" name="Rectangle : coins arrondis 5">
              <a:extLst>
                <a:ext uri="{FF2B5EF4-FFF2-40B4-BE49-F238E27FC236}">
                  <a16:creationId xmlns:a16="http://schemas.microsoft.com/office/drawing/2014/main" id="{44E66C6E-80BB-4AD4-B863-7306FEA00D27}"/>
                </a:ext>
              </a:extLst>
            </p:cNvPr>
            <p:cNvSpPr/>
            <p:nvPr/>
          </p:nvSpPr>
          <p:spPr>
            <a:xfrm>
              <a:off x="7253794" y="2909935"/>
              <a:ext cx="323925" cy="242529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FF0000"/>
                  </a:solidFill>
                  <a:latin typeface="Calibri" panose="020F0502020204030204"/>
                </a:rPr>
                <a:t>?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7" name="Rectangle : coins arrondis 5">
              <a:extLst>
                <a:ext uri="{FF2B5EF4-FFF2-40B4-BE49-F238E27FC236}">
                  <a16:creationId xmlns:a16="http://schemas.microsoft.com/office/drawing/2014/main" id="{02812B09-F697-4A97-878F-662E8C712FBD}"/>
                </a:ext>
              </a:extLst>
            </p:cNvPr>
            <p:cNvSpPr/>
            <p:nvPr/>
          </p:nvSpPr>
          <p:spPr>
            <a:xfrm>
              <a:off x="6464567" y="2915533"/>
              <a:ext cx="323925" cy="242530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FF0000"/>
                  </a:solidFill>
                  <a:latin typeface="Calibri" panose="020F0502020204030204"/>
                </a:rPr>
                <a:t>?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28" name="Rectangle : coins arrondis 5">
              <a:extLst>
                <a:ext uri="{FF2B5EF4-FFF2-40B4-BE49-F238E27FC236}">
                  <a16:creationId xmlns:a16="http://schemas.microsoft.com/office/drawing/2014/main" id="{EE7A68EB-4A55-492E-9086-248B65D34A0E}"/>
                </a:ext>
              </a:extLst>
            </p:cNvPr>
            <p:cNvSpPr/>
            <p:nvPr/>
          </p:nvSpPr>
          <p:spPr>
            <a:xfrm>
              <a:off x="6773288" y="2498181"/>
              <a:ext cx="323925" cy="242529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29" name="Rectangle : coins arrondis 5">
              <a:extLst>
                <a:ext uri="{FF2B5EF4-FFF2-40B4-BE49-F238E27FC236}">
                  <a16:creationId xmlns:a16="http://schemas.microsoft.com/office/drawing/2014/main" id="{A575F257-FC94-45B8-B3E3-56999B51CDEC}"/>
                </a:ext>
              </a:extLst>
            </p:cNvPr>
            <p:cNvSpPr/>
            <p:nvPr/>
          </p:nvSpPr>
          <p:spPr>
            <a:xfrm>
              <a:off x="6103928" y="2470244"/>
              <a:ext cx="328669" cy="190548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dirty="0"/>
                <a:t>×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30" name="Rectangle : coins arrondis 5">
              <a:extLst>
                <a:ext uri="{FF2B5EF4-FFF2-40B4-BE49-F238E27FC236}">
                  <a16:creationId xmlns:a16="http://schemas.microsoft.com/office/drawing/2014/main" id="{C5A4AFC3-CBEB-4137-B523-6EBE1CED46B4}"/>
                </a:ext>
              </a:extLst>
            </p:cNvPr>
            <p:cNvSpPr/>
            <p:nvPr/>
          </p:nvSpPr>
          <p:spPr>
            <a:xfrm>
              <a:off x="6414482" y="2074101"/>
              <a:ext cx="323925" cy="242531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8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1" name="Rectangle : coins arrondis 5">
              <a:extLst>
                <a:ext uri="{FF2B5EF4-FFF2-40B4-BE49-F238E27FC236}">
                  <a16:creationId xmlns:a16="http://schemas.microsoft.com/office/drawing/2014/main" id="{3F82CE60-DDF5-4863-B424-FDA1699D8FEF}"/>
                </a:ext>
              </a:extLst>
            </p:cNvPr>
            <p:cNvSpPr/>
            <p:nvPr/>
          </p:nvSpPr>
          <p:spPr>
            <a:xfrm>
              <a:off x="6067867" y="2918142"/>
              <a:ext cx="323925" cy="242530"/>
            </a:xfrm>
            <a:prstGeom prst="roundRect">
              <a:avLst/>
            </a:prstGeom>
            <a:no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800" b="1" kern="0" dirty="0">
                  <a:solidFill>
                    <a:srgbClr val="FF0000"/>
                  </a:solidFill>
                  <a:latin typeface="Calibri" panose="020F0502020204030204"/>
                </a:rPr>
                <a:t>?</a:t>
              </a:r>
              <a:endPara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324E298-578B-C47F-123E-726C3DB28395}"/>
              </a:ext>
            </a:extLst>
          </p:cNvPr>
          <p:cNvGrpSpPr/>
          <p:nvPr/>
        </p:nvGrpSpPr>
        <p:grpSpPr>
          <a:xfrm>
            <a:off x="4524256" y="2443831"/>
            <a:ext cx="6706348" cy="2066385"/>
            <a:chOff x="4524256" y="2443831"/>
            <a:chExt cx="6706348" cy="2066385"/>
          </a:xfrm>
          <a:solidFill>
            <a:schemeClr val="bg1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B2BE074-EA1C-482C-05EE-EA20AF77851F}"/>
                </a:ext>
              </a:extLst>
            </p:cNvPr>
            <p:cNvSpPr/>
            <p:nvPr/>
          </p:nvSpPr>
          <p:spPr>
            <a:xfrm>
              <a:off x="4524256" y="2685801"/>
              <a:ext cx="6706348" cy="18244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009DF9F-A933-3D48-585C-D74F914A4CCD}"/>
                </a:ext>
              </a:extLst>
            </p:cNvPr>
            <p:cNvSpPr/>
            <p:nvPr/>
          </p:nvSpPr>
          <p:spPr>
            <a:xfrm>
              <a:off x="8383015" y="2443831"/>
              <a:ext cx="2844145" cy="9362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9" name="Picture 9">
            <a:extLst>
              <a:ext uri="{FF2B5EF4-FFF2-40B4-BE49-F238E27FC236}">
                <a16:creationId xmlns:a16="http://schemas.microsoft.com/office/drawing/2014/main" id="{B7C95F6B-562F-42AD-ACEA-E3D8E8CF08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481335" y="1423526"/>
            <a:ext cx="4919524" cy="554594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640886" y="2761870"/>
            <a:ext cx="2300211" cy="24182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5172672-7F72-4E6B-9405-278575D471F1}"/>
              </a:ext>
            </a:extLst>
          </p:cNvPr>
          <p:cNvGrpSpPr/>
          <p:nvPr/>
        </p:nvGrpSpPr>
        <p:grpSpPr>
          <a:xfrm>
            <a:off x="1500079" y="3136416"/>
            <a:ext cx="1162131" cy="396547"/>
            <a:chOff x="6340183" y="2128422"/>
            <a:chExt cx="988723" cy="299894"/>
          </a:xfrm>
          <a:solidFill>
            <a:schemeClr val="bg1"/>
          </a:solidFill>
        </p:grpSpPr>
        <p:sp>
          <p:nvSpPr>
            <p:cNvPr id="12" name="Rectangle : coins arrondis 5">
              <a:extLst>
                <a:ext uri="{FF2B5EF4-FFF2-40B4-BE49-F238E27FC236}">
                  <a16:creationId xmlns:a16="http://schemas.microsoft.com/office/drawing/2014/main" id="{56FE461F-A751-41EF-9BFE-D10621801BFE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grp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00B0F0"/>
                  </a:solidFill>
                  <a:latin typeface="Calibri" panose="020F0502020204030204"/>
                </a:rPr>
                <a:t>2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 : coins arrondis 5">
              <a:extLst>
                <a:ext uri="{FF2B5EF4-FFF2-40B4-BE49-F238E27FC236}">
                  <a16:creationId xmlns:a16="http://schemas.microsoft.com/office/drawing/2014/main" id="{DBF04C7C-A499-484A-BBB4-F94FDC36627F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grp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FF6600"/>
                  </a:solidFill>
                  <a:latin typeface="Calibri" panose="020F0502020204030204"/>
                </a:rPr>
                <a:t>1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Rectangle : coins arrondis 5">
            <a:extLst>
              <a:ext uri="{FF2B5EF4-FFF2-40B4-BE49-F238E27FC236}">
                <a16:creationId xmlns:a16="http://schemas.microsoft.com/office/drawing/2014/main" id="{A911DC76-9041-46C6-B081-43FB9F88C9CC}"/>
              </a:ext>
            </a:extLst>
          </p:cNvPr>
          <p:cNvSpPr/>
          <p:nvPr/>
        </p:nvSpPr>
        <p:spPr>
          <a:xfrm>
            <a:off x="2003121" y="4005905"/>
            <a:ext cx="520540" cy="366466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26E7E1DD-CC4E-4E65-B0ED-5693B2741403}"/>
              </a:ext>
            </a:extLst>
          </p:cNvPr>
          <p:cNvCxnSpPr>
            <a:cxnSpLocks/>
          </p:cNvCxnSpPr>
          <p:nvPr/>
        </p:nvCxnSpPr>
        <p:spPr>
          <a:xfrm>
            <a:off x="734015" y="4408988"/>
            <a:ext cx="1980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5A393599-2562-406D-9B9B-CED9C05B71D5}"/>
              </a:ext>
            </a:extLst>
          </p:cNvPr>
          <p:cNvSpPr/>
          <p:nvPr/>
        </p:nvSpPr>
        <p:spPr>
          <a:xfrm>
            <a:off x="1411594" y="4446742"/>
            <a:ext cx="520540" cy="305337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 : coins arrondis 5">
            <a:extLst>
              <a:ext uri="{FF2B5EF4-FFF2-40B4-BE49-F238E27FC236}">
                <a16:creationId xmlns:a16="http://schemas.microsoft.com/office/drawing/2014/main" id="{248967F6-934D-4323-B97C-0A79F2454156}"/>
              </a:ext>
            </a:extLst>
          </p:cNvPr>
          <p:cNvSpPr/>
          <p:nvPr/>
        </p:nvSpPr>
        <p:spPr>
          <a:xfrm>
            <a:off x="2031639" y="4446742"/>
            <a:ext cx="520540" cy="305337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 : coins arrondis 5">
            <a:extLst>
              <a:ext uri="{FF2B5EF4-FFF2-40B4-BE49-F238E27FC236}">
                <a16:creationId xmlns:a16="http://schemas.microsoft.com/office/drawing/2014/main" id="{42D098CD-34D8-4284-931B-B537E31598D5}"/>
              </a:ext>
            </a:extLst>
          </p:cNvPr>
          <p:cNvSpPr/>
          <p:nvPr/>
        </p:nvSpPr>
        <p:spPr>
          <a:xfrm>
            <a:off x="844713" y="4446742"/>
            <a:ext cx="520540" cy="305337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187C2D65-464F-4469-B8C5-9076DC0EA026}"/>
              </a:ext>
            </a:extLst>
          </p:cNvPr>
          <p:cNvSpPr/>
          <p:nvPr/>
        </p:nvSpPr>
        <p:spPr>
          <a:xfrm>
            <a:off x="820354" y="3939536"/>
            <a:ext cx="569257" cy="303732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C11D406C-BEC6-4478-B262-E287C5A44DE2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2267371" y="3532963"/>
            <a:ext cx="134570" cy="422210"/>
          </a:xfrm>
          <a:prstGeom prst="straightConnector1">
            <a:avLst/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F43F5DC8-0606-4C70-8E5E-70F1AA8AA4D7}"/>
              </a:ext>
            </a:extLst>
          </p:cNvPr>
          <p:cNvCxnSpPr>
            <a:cxnSpLocks/>
            <a:endCxn id="12" idx="2"/>
          </p:cNvCxnSpPr>
          <p:nvPr/>
        </p:nvCxnSpPr>
        <p:spPr>
          <a:xfrm flipH="1" flipV="1">
            <a:off x="1760349" y="3532963"/>
            <a:ext cx="465164" cy="443347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53E39D00-BA3B-4EC8-A036-80401E12A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3752" y="2761870"/>
            <a:ext cx="8174040" cy="241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9C7324-76E7-4011-C926-7586BCB32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32647A62-B668-BF8D-6BA2-5DC9BE96E045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E717719E-C8A8-A4CA-4ACB-4D774C364066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44A01DE-2E63-7C7E-9E5F-5D4DC0D4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29A9E360-A243-E985-D379-7251DA269F4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CAE7372D-CD67-EB91-204F-F0D4AD4CF2FE}"/>
              </a:ext>
            </a:extLst>
          </p:cNvPr>
          <p:cNvGrpSpPr/>
          <p:nvPr/>
        </p:nvGrpSpPr>
        <p:grpSpPr>
          <a:xfrm>
            <a:off x="3648677" y="1875356"/>
            <a:ext cx="6706348" cy="2066385"/>
            <a:chOff x="4524256" y="2443831"/>
            <a:chExt cx="6706348" cy="2066385"/>
          </a:xfrm>
          <a:solidFill>
            <a:schemeClr val="bg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ED88AC1-45A8-5B9F-EA76-18E75BF4099C}"/>
                </a:ext>
              </a:extLst>
            </p:cNvPr>
            <p:cNvSpPr/>
            <p:nvPr/>
          </p:nvSpPr>
          <p:spPr>
            <a:xfrm>
              <a:off x="4524256" y="2685801"/>
              <a:ext cx="6706348" cy="18244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9A9023-BCB3-ABF9-8A00-AB1D4370F89E}"/>
                </a:ext>
              </a:extLst>
            </p:cNvPr>
            <p:cNvSpPr/>
            <p:nvPr/>
          </p:nvSpPr>
          <p:spPr>
            <a:xfrm>
              <a:off x="8383015" y="2443831"/>
              <a:ext cx="2844145" cy="93621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40EED99B-9844-40DB-8565-61A0655DD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86"/>
          <a:stretch>
            <a:fillRect/>
          </a:stretch>
        </p:blipFill>
        <p:spPr>
          <a:xfrm>
            <a:off x="579266" y="1426917"/>
            <a:ext cx="3720455" cy="4194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0546ABB-F7C1-4E3A-A1B1-A2977DC23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1948" y="2615228"/>
            <a:ext cx="7855134" cy="2358899"/>
          </a:xfrm>
          <a:prstGeom prst="rect">
            <a:avLst/>
          </a:prstGeom>
        </p:spPr>
      </p:pic>
      <p:sp>
        <p:nvSpPr>
          <p:cNvPr id="87" name="Rectangle : coins arrondis 86">
            <a:extLst>
              <a:ext uri="{FF2B5EF4-FFF2-40B4-BE49-F238E27FC236}">
                <a16:creationId xmlns:a16="http://schemas.microsoft.com/office/drawing/2014/main" id="{FDAA1394-DF41-451C-A189-C271DF937D36}"/>
              </a:ext>
            </a:extLst>
          </p:cNvPr>
          <p:cNvSpPr/>
          <p:nvPr/>
        </p:nvSpPr>
        <p:spPr>
          <a:xfrm>
            <a:off x="446567" y="2600444"/>
            <a:ext cx="2658139" cy="22267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8" name="Groupe 87">
            <a:extLst>
              <a:ext uri="{FF2B5EF4-FFF2-40B4-BE49-F238E27FC236}">
                <a16:creationId xmlns:a16="http://schemas.microsoft.com/office/drawing/2014/main" id="{CD767D89-B0E9-4D20-BF05-33366BBA8B94}"/>
              </a:ext>
            </a:extLst>
          </p:cNvPr>
          <p:cNvGrpSpPr/>
          <p:nvPr/>
        </p:nvGrpSpPr>
        <p:grpSpPr>
          <a:xfrm>
            <a:off x="1648736" y="3021727"/>
            <a:ext cx="988723" cy="299894"/>
            <a:chOff x="6340183" y="2128422"/>
            <a:chExt cx="988723" cy="299894"/>
          </a:xfrm>
          <a:solidFill>
            <a:schemeClr val="bg1"/>
          </a:solidFill>
        </p:grpSpPr>
        <p:sp>
          <p:nvSpPr>
            <p:cNvPr id="89" name="Rectangle : coins arrondis 5">
              <a:extLst>
                <a:ext uri="{FF2B5EF4-FFF2-40B4-BE49-F238E27FC236}">
                  <a16:creationId xmlns:a16="http://schemas.microsoft.com/office/drawing/2014/main" id="{5C01F17F-10B2-4C32-9B86-80C057C69D35}"/>
                </a:ext>
              </a:extLst>
            </p:cNvPr>
            <p:cNvSpPr/>
            <p:nvPr/>
          </p:nvSpPr>
          <p:spPr>
            <a:xfrm>
              <a:off x="6340183" y="2128422"/>
              <a:ext cx="442867" cy="299894"/>
            </a:xfrm>
            <a:prstGeom prst="roundRect">
              <a:avLst/>
            </a:prstGeom>
            <a:grp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00B0F0"/>
                  </a:solidFill>
                  <a:latin typeface="Calibri" panose="020F0502020204030204"/>
                </a:rPr>
                <a:t>4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Rectangle : coins arrondis 5">
              <a:extLst>
                <a:ext uri="{FF2B5EF4-FFF2-40B4-BE49-F238E27FC236}">
                  <a16:creationId xmlns:a16="http://schemas.microsoft.com/office/drawing/2014/main" id="{708A9B6B-5D34-499A-A0AE-A5D20DF47544}"/>
                </a:ext>
              </a:extLst>
            </p:cNvPr>
            <p:cNvSpPr/>
            <p:nvPr/>
          </p:nvSpPr>
          <p:spPr>
            <a:xfrm>
              <a:off x="6886040" y="2128422"/>
              <a:ext cx="442866" cy="299894"/>
            </a:xfrm>
            <a:prstGeom prst="roundRect">
              <a:avLst/>
            </a:prstGeom>
            <a:grpFill/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kern="0" dirty="0">
                  <a:solidFill>
                    <a:srgbClr val="FF6600"/>
                  </a:solidFill>
                  <a:latin typeface="Calibri" panose="020F0502020204030204"/>
                </a:rPr>
                <a:t>7</a:t>
              </a:r>
              <a:endPara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E30EA55A-904F-4F24-A9D9-B7736905DC6A}"/>
              </a:ext>
            </a:extLst>
          </p:cNvPr>
          <p:cNvSpPr/>
          <p:nvPr/>
        </p:nvSpPr>
        <p:spPr>
          <a:xfrm>
            <a:off x="1751726" y="3874314"/>
            <a:ext cx="442867" cy="27714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2" name="Connecteur droit 91">
            <a:extLst>
              <a:ext uri="{FF2B5EF4-FFF2-40B4-BE49-F238E27FC236}">
                <a16:creationId xmlns:a16="http://schemas.microsoft.com/office/drawing/2014/main" id="{41E4A6A4-635B-4182-89A4-8A6FE6246A2D}"/>
              </a:ext>
            </a:extLst>
          </p:cNvPr>
          <p:cNvCxnSpPr>
            <a:cxnSpLocks/>
          </p:cNvCxnSpPr>
          <p:nvPr/>
        </p:nvCxnSpPr>
        <p:spPr>
          <a:xfrm>
            <a:off x="629992" y="4273032"/>
            <a:ext cx="2043669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D4BE13BD-A470-4324-9D8F-B9C506C11135}"/>
              </a:ext>
            </a:extLst>
          </p:cNvPr>
          <p:cNvSpPr/>
          <p:nvPr/>
        </p:nvSpPr>
        <p:spPr>
          <a:xfrm>
            <a:off x="2180296" y="4332052"/>
            <a:ext cx="372305" cy="23091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  <a:latin typeface="Calibri" panose="020F0502020204030204"/>
              </a:rPr>
              <a:t>0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4" name="Rectangle : coins arrondis 5">
            <a:extLst>
              <a:ext uri="{FF2B5EF4-FFF2-40B4-BE49-F238E27FC236}">
                <a16:creationId xmlns:a16="http://schemas.microsoft.com/office/drawing/2014/main" id="{80A21D7D-F76C-4CDB-8255-44F9DBFFFE70}"/>
              </a:ext>
            </a:extLst>
          </p:cNvPr>
          <p:cNvSpPr/>
          <p:nvPr/>
        </p:nvSpPr>
        <p:spPr>
          <a:xfrm>
            <a:off x="1032981" y="3536751"/>
            <a:ext cx="484315" cy="29989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F035AAF5-7C14-42C0-90A5-A2A8513C3ECF}"/>
              </a:ext>
            </a:extLst>
          </p:cNvPr>
          <p:cNvSpPr/>
          <p:nvPr/>
        </p:nvSpPr>
        <p:spPr>
          <a:xfrm>
            <a:off x="1666581" y="4332052"/>
            <a:ext cx="442867" cy="23091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6" name="Connecteur droit avec flèche 95">
            <a:extLst>
              <a:ext uri="{FF2B5EF4-FFF2-40B4-BE49-F238E27FC236}">
                <a16:creationId xmlns:a16="http://schemas.microsoft.com/office/drawing/2014/main" id="{C65667FC-DB5B-4024-A926-14517A924FDD}"/>
              </a:ext>
            </a:extLst>
          </p:cNvPr>
          <p:cNvCxnSpPr>
            <a:cxnSpLocks/>
          </p:cNvCxnSpPr>
          <p:nvPr/>
        </p:nvCxnSpPr>
        <p:spPr>
          <a:xfrm flipV="1">
            <a:off x="2094743" y="3311536"/>
            <a:ext cx="393281" cy="522866"/>
          </a:xfrm>
          <a:prstGeom prst="straightConnector1">
            <a:avLst/>
          </a:prstGeom>
          <a:ln w="28575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Rectangle : coins arrondis 5">
            <a:extLst>
              <a:ext uri="{FF2B5EF4-FFF2-40B4-BE49-F238E27FC236}">
                <a16:creationId xmlns:a16="http://schemas.microsoft.com/office/drawing/2014/main" id="{67644E1F-3B21-4B29-93F8-9F86585F2E6D}"/>
              </a:ext>
            </a:extLst>
          </p:cNvPr>
          <p:cNvSpPr/>
          <p:nvPr/>
        </p:nvSpPr>
        <p:spPr>
          <a:xfrm>
            <a:off x="2230794" y="3888230"/>
            <a:ext cx="392369" cy="27714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7030A0"/>
                </a:solidFill>
                <a:latin typeface="Calibri" panose="020F0502020204030204"/>
              </a:rPr>
              <a:t>0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 : coins arrondis 5">
            <a:extLst>
              <a:ext uri="{FF2B5EF4-FFF2-40B4-BE49-F238E27FC236}">
                <a16:creationId xmlns:a16="http://schemas.microsoft.com/office/drawing/2014/main" id="{0E742E73-E76F-4E2E-99AD-EE78D30180BE}"/>
              </a:ext>
            </a:extLst>
          </p:cNvPr>
          <p:cNvSpPr/>
          <p:nvPr/>
        </p:nvSpPr>
        <p:spPr>
          <a:xfrm>
            <a:off x="1152865" y="4332386"/>
            <a:ext cx="442867" cy="22777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9" name="Connecteur droit avec flèche 98">
            <a:extLst>
              <a:ext uri="{FF2B5EF4-FFF2-40B4-BE49-F238E27FC236}">
                <a16:creationId xmlns:a16="http://schemas.microsoft.com/office/drawing/2014/main" id="{0B16A6C1-6A54-4444-8D74-2AA49C7D5037}"/>
              </a:ext>
            </a:extLst>
          </p:cNvPr>
          <p:cNvCxnSpPr>
            <a:cxnSpLocks/>
          </p:cNvCxnSpPr>
          <p:nvPr/>
        </p:nvCxnSpPr>
        <p:spPr>
          <a:xfrm flipH="1" flipV="1">
            <a:off x="1991807" y="3328658"/>
            <a:ext cx="13734" cy="428786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 : coins arrondis 5">
            <a:extLst>
              <a:ext uri="{FF2B5EF4-FFF2-40B4-BE49-F238E27FC236}">
                <a16:creationId xmlns:a16="http://schemas.microsoft.com/office/drawing/2014/main" id="{03EDD2B6-80E8-424D-9E46-8965DBB47FB8}"/>
              </a:ext>
            </a:extLst>
          </p:cNvPr>
          <p:cNvSpPr/>
          <p:nvPr/>
        </p:nvSpPr>
        <p:spPr>
          <a:xfrm>
            <a:off x="643587" y="4332386"/>
            <a:ext cx="442867" cy="227774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9481070C-1AE4-4B1A-A729-0BEF985A3436}"/>
              </a:ext>
            </a:extLst>
          </p:cNvPr>
          <p:cNvGrpSpPr/>
          <p:nvPr/>
        </p:nvGrpSpPr>
        <p:grpSpPr>
          <a:xfrm>
            <a:off x="1809981" y="2549564"/>
            <a:ext cx="306432" cy="392385"/>
            <a:chOff x="1183088" y="2557770"/>
            <a:chExt cx="306432" cy="392385"/>
          </a:xfrm>
          <a:solidFill>
            <a:schemeClr val="bg1"/>
          </a:solidFill>
        </p:grpSpPr>
        <p:sp>
          <p:nvSpPr>
            <p:cNvPr id="101" name="Ellipse 100">
              <a:extLst>
                <a:ext uri="{FF2B5EF4-FFF2-40B4-BE49-F238E27FC236}">
                  <a16:creationId xmlns:a16="http://schemas.microsoft.com/office/drawing/2014/main" id="{311B8DC9-DC24-48AC-BCA5-86F15DF4D5FE}"/>
                </a:ext>
              </a:extLst>
            </p:cNvPr>
            <p:cNvSpPr/>
            <p:nvPr/>
          </p:nvSpPr>
          <p:spPr>
            <a:xfrm>
              <a:off x="1183088" y="2608650"/>
              <a:ext cx="274036" cy="300793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>
                <a:solidFill>
                  <a:srgbClr val="C00000"/>
                </a:solidFill>
              </a:endParaRPr>
            </a:p>
          </p:txBody>
        </p:sp>
        <p:sp>
          <p:nvSpPr>
            <p:cNvPr id="102" name="Google Shape;528;p39">
              <a:extLst>
                <a:ext uri="{FF2B5EF4-FFF2-40B4-BE49-F238E27FC236}">
                  <a16:creationId xmlns:a16="http://schemas.microsoft.com/office/drawing/2014/main" id="{72949A9E-233F-4803-A83A-E14E1E20C0AE}"/>
                </a:ext>
              </a:extLst>
            </p:cNvPr>
            <p:cNvSpPr txBox="1"/>
            <p:nvPr/>
          </p:nvSpPr>
          <p:spPr>
            <a:xfrm>
              <a:off x="1188644" y="2557770"/>
              <a:ext cx="300876" cy="3923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sz="21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lang="fr-FR" sz="21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98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5" grpId="0" animBg="1"/>
      <p:bldP spid="98" grpId="0" animBg="1"/>
      <p:bldP spid="10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B721389-A235-4ACC-965B-CC10990BE601}"/>
              </a:ext>
            </a:extLst>
          </p:cNvPr>
          <p:cNvGrpSpPr/>
          <p:nvPr/>
        </p:nvGrpSpPr>
        <p:grpSpPr>
          <a:xfrm>
            <a:off x="1438447" y="1640140"/>
            <a:ext cx="9144000" cy="4290989"/>
            <a:chOff x="38298" y="615131"/>
            <a:chExt cx="9144000" cy="4290989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DA8ED247-3CBD-4B64-8A59-3501CA9CB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298" y="615131"/>
              <a:ext cx="9144000" cy="4290989"/>
            </a:xfrm>
            <a:prstGeom prst="rect">
              <a:avLst/>
            </a:prstGeom>
          </p:spPr>
        </p:pic>
        <p:sp>
          <p:nvSpPr>
            <p:cNvPr id="29" name="Google Shape;528;p39">
              <a:extLst>
                <a:ext uri="{FF2B5EF4-FFF2-40B4-BE49-F238E27FC236}">
                  <a16:creationId xmlns:a16="http://schemas.microsoft.com/office/drawing/2014/main" id="{99594743-D1A9-4352-BE37-ABEEDFB2A35A}"/>
                </a:ext>
              </a:extLst>
            </p:cNvPr>
            <p:cNvSpPr txBox="1"/>
            <p:nvPr/>
          </p:nvSpPr>
          <p:spPr>
            <a:xfrm>
              <a:off x="4028384" y="2131582"/>
              <a:ext cx="1401509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  1      3       5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528;p39">
              <a:extLst>
                <a:ext uri="{FF2B5EF4-FFF2-40B4-BE49-F238E27FC236}">
                  <a16:creationId xmlns:a16="http://schemas.microsoft.com/office/drawing/2014/main" id="{3A0BC2F4-C03A-4471-A595-B6DBF07E9AD6}"/>
                </a:ext>
              </a:extLst>
            </p:cNvPr>
            <p:cNvSpPr txBox="1"/>
            <p:nvPr/>
          </p:nvSpPr>
          <p:spPr>
            <a:xfrm>
              <a:off x="6776277" y="2119004"/>
              <a:ext cx="1944009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  2      4       4        8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BA9EC9CA-F139-4B91-A986-6E52CA0B5867}"/>
                </a:ext>
              </a:extLst>
            </p:cNvPr>
            <p:cNvSpPr txBox="1"/>
            <p:nvPr/>
          </p:nvSpPr>
          <p:spPr>
            <a:xfrm>
              <a:off x="6514411" y="4329622"/>
              <a:ext cx="2333801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4      1       6       8       0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EC45F34E-74DE-4FBB-A829-AE0A9BB06548}"/>
                </a:ext>
              </a:extLst>
            </p:cNvPr>
            <p:cNvSpPr txBox="1"/>
            <p:nvPr/>
          </p:nvSpPr>
          <p:spPr>
            <a:xfrm>
              <a:off x="3710765" y="4329622"/>
              <a:ext cx="1401509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  1      3       0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1CF6615B-1593-45DE-88E0-740A23EFED37}"/>
                </a:ext>
              </a:extLst>
            </p:cNvPr>
            <p:cNvGrpSpPr/>
            <p:nvPr/>
          </p:nvGrpSpPr>
          <p:grpSpPr>
            <a:xfrm>
              <a:off x="4394899" y="834874"/>
              <a:ext cx="316194" cy="307777"/>
              <a:chOff x="4255806" y="1101378"/>
              <a:chExt cx="316194" cy="307777"/>
            </a:xfrm>
          </p:grpSpPr>
          <p:sp>
            <p:nvSpPr>
              <p:cNvPr id="43" name="ZoneTexte 42">
                <a:extLst>
                  <a:ext uri="{FF2B5EF4-FFF2-40B4-BE49-F238E27FC236}">
                    <a16:creationId xmlns:a16="http://schemas.microsoft.com/office/drawing/2014/main" id="{BE347850-AAE9-482C-9B32-E78FB638F77C}"/>
                  </a:ext>
                </a:extLst>
              </p:cNvPr>
              <p:cNvSpPr txBox="1"/>
              <p:nvPr/>
            </p:nvSpPr>
            <p:spPr>
              <a:xfrm>
                <a:off x="4255806" y="1101378"/>
                <a:ext cx="3161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lang="fr-FR" sz="1400" dirty="0"/>
              </a:p>
            </p:txBody>
          </p:sp>
          <p:sp>
            <p:nvSpPr>
              <p:cNvPr id="44" name="Ellipse 43">
                <a:extLst>
                  <a:ext uri="{FF2B5EF4-FFF2-40B4-BE49-F238E27FC236}">
                    <a16:creationId xmlns:a16="http://schemas.microsoft.com/office/drawing/2014/main" id="{E8DE9C23-076D-4394-B10D-9E93DAAC242D}"/>
                  </a:ext>
                </a:extLst>
              </p:cNvPr>
              <p:cNvSpPr/>
              <p:nvPr/>
            </p:nvSpPr>
            <p:spPr>
              <a:xfrm>
                <a:off x="4324173" y="1134973"/>
                <a:ext cx="153824" cy="240585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19563C64-0195-4470-BBC4-06FF675DD004}"/>
                </a:ext>
              </a:extLst>
            </p:cNvPr>
            <p:cNvGrpSpPr/>
            <p:nvPr/>
          </p:nvGrpSpPr>
          <p:grpSpPr>
            <a:xfrm>
              <a:off x="4656504" y="2981666"/>
              <a:ext cx="316194" cy="307777"/>
              <a:chOff x="4268624" y="1101376"/>
              <a:chExt cx="316194" cy="307777"/>
            </a:xfrm>
          </p:grpSpPr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19B0A60B-122F-4F6E-92BB-4126ED50FD74}"/>
                  </a:ext>
                </a:extLst>
              </p:cNvPr>
              <p:cNvSpPr txBox="1"/>
              <p:nvPr/>
            </p:nvSpPr>
            <p:spPr>
              <a:xfrm>
                <a:off x="4268624" y="1101376"/>
                <a:ext cx="3161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lang="fr-FR" sz="1400" dirty="0"/>
              </a:p>
            </p:txBody>
          </p:sp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A0D7CBC0-EB9A-4C18-8123-72AB4B4A34C0}"/>
                  </a:ext>
                </a:extLst>
              </p:cNvPr>
              <p:cNvSpPr/>
              <p:nvPr/>
            </p:nvSpPr>
            <p:spPr>
              <a:xfrm>
                <a:off x="4324173" y="1134973"/>
                <a:ext cx="153824" cy="240585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9B4C3CD7-E752-4C38-8B60-13760366A4A6}"/>
                </a:ext>
              </a:extLst>
            </p:cNvPr>
            <p:cNvGrpSpPr/>
            <p:nvPr/>
          </p:nvGrpSpPr>
          <p:grpSpPr>
            <a:xfrm>
              <a:off x="7403659" y="3015263"/>
              <a:ext cx="316194" cy="307777"/>
              <a:chOff x="4255806" y="1101378"/>
              <a:chExt cx="316194" cy="307777"/>
            </a:xfrm>
          </p:grpSpPr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811935C6-F64D-4A5C-9DAE-9F820B33E044}"/>
                  </a:ext>
                </a:extLst>
              </p:cNvPr>
              <p:cNvSpPr txBox="1"/>
              <p:nvPr/>
            </p:nvSpPr>
            <p:spPr>
              <a:xfrm>
                <a:off x="4255806" y="1101378"/>
                <a:ext cx="3161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1</a:t>
                </a:r>
                <a:endParaRPr lang="fr-FR" sz="1400" dirty="0"/>
              </a:p>
            </p:txBody>
          </p:sp>
          <p:sp>
            <p:nvSpPr>
              <p:cNvPr id="40" name="Ellipse 39">
                <a:extLst>
                  <a:ext uri="{FF2B5EF4-FFF2-40B4-BE49-F238E27FC236}">
                    <a16:creationId xmlns:a16="http://schemas.microsoft.com/office/drawing/2014/main" id="{4AAF92D9-AF79-45CE-96AD-CE6CB6C1181D}"/>
                  </a:ext>
                </a:extLst>
              </p:cNvPr>
              <p:cNvSpPr/>
              <p:nvPr/>
            </p:nvSpPr>
            <p:spPr>
              <a:xfrm>
                <a:off x="4324173" y="1134973"/>
                <a:ext cx="153824" cy="240585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5590BF33-D5D7-4AC1-AF23-43151EE7EEC4}"/>
                </a:ext>
              </a:extLst>
            </p:cNvPr>
            <p:cNvGrpSpPr/>
            <p:nvPr/>
          </p:nvGrpSpPr>
          <p:grpSpPr>
            <a:xfrm>
              <a:off x="1615470" y="3169150"/>
              <a:ext cx="316194" cy="307777"/>
              <a:chOff x="4264352" y="1101378"/>
              <a:chExt cx="316194" cy="307777"/>
            </a:xfrm>
          </p:grpSpPr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F8FC891E-A763-47D2-B327-8F4E0D6D0520}"/>
                  </a:ext>
                </a:extLst>
              </p:cNvPr>
              <p:cNvSpPr txBox="1"/>
              <p:nvPr/>
            </p:nvSpPr>
            <p:spPr>
              <a:xfrm>
                <a:off x="4264352" y="1101378"/>
                <a:ext cx="3161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4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</a:t>
                </a:r>
                <a:endParaRPr lang="fr-FR" sz="1400" dirty="0"/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B9076E61-8678-4239-B090-E38AB3108815}"/>
                  </a:ext>
                </a:extLst>
              </p:cNvPr>
              <p:cNvSpPr/>
              <p:nvPr/>
            </p:nvSpPr>
            <p:spPr>
              <a:xfrm>
                <a:off x="4324173" y="1134973"/>
                <a:ext cx="153824" cy="240585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5">
            <a:extLst>
              <a:ext uri="{FF2B5EF4-FFF2-40B4-BE49-F238E27FC236}">
                <a16:creationId xmlns:a16="http://schemas.microsoft.com/office/drawing/2014/main" id="{31346F7A-B0F4-8D82-10C5-0CBDC8DE275F}"/>
              </a:ext>
            </a:extLst>
          </p:cNvPr>
          <p:cNvSpPr/>
          <p:nvPr/>
        </p:nvSpPr>
        <p:spPr>
          <a:xfrm>
            <a:off x="8214553" y="2136315"/>
            <a:ext cx="2144995" cy="2585369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Picture 19">
            <a:extLst>
              <a:ext uri="{FF2B5EF4-FFF2-40B4-BE49-F238E27FC236}">
                <a16:creationId xmlns:a16="http://schemas.microsoft.com/office/drawing/2014/main" id="{3D582C04-994A-795F-2602-16FB4FE0E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153" y="5080676"/>
            <a:ext cx="494718" cy="377498"/>
          </a:xfrm>
          <a:prstGeom prst="rect">
            <a:avLst/>
          </a:prstGeom>
        </p:spPr>
      </p:pic>
      <p:sp>
        <p:nvSpPr>
          <p:cNvPr id="4" name="Google Shape;528;p39">
            <a:extLst>
              <a:ext uri="{FF2B5EF4-FFF2-40B4-BE49-F238E27FC236}">
                <a16:creationId xmlns:a16="http://schemas.microsoft.com/office/drawing/2014/main" id="{155E42C0-F427-6B36-5E71-FF2D545E838E}"/>
              </a:ext>
            </a:extLst>
          </p:cNvPr>
          <p:cNvSpPr txBox="1"/>
          <p:nvPr/>
        </p:nvSpPr>
        <p:spPr>
          <a:xfrm>
            <a:off x="1165391" y="5629679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7142D343-694D-7EE7-C8D9-6534110AB5B0}"/>
              </a:ext>
            </a:extLst>
          </p:cNvPr>
          <p:cNvSpPr/>
          <p:nvPr/>
        </p:nvSpPr>
        <p:spPr>
          <a:xfrm>
            <a:off x="5610153" y="5652762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54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73 = 3942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45F14D8B-8907-5627-F7CA-CF67A9B20B9E}"/>
              </a:ext>
            </a:extLst>
          </p:cNvPr>
          <p:cNvSpPr/>
          <p:nvPr/>
        </p:nvSpPr>
        <p:spPr>
          <a:xfrm>
            <a:off x="5711171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54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dirty="0"/>
              <a:t>×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3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10" name="ZoneTexte 14">
            <a:extLst>
              <a:ext uri="{FF2B5EF4-FFF2-40B4-BE49-F238E27FC236}">
                <a16:creationId xmlns:a16="http://schemas.microsoft.com/office/drawing/2014/main" id="{F05E5CB4-7CB9-25C9-4F11-0FF3BF91C29F}"/>
              </a:ext>
            </a:extLst>
          </p:cNvPr>
          <p:cNvSpPr txBox="1"/>
          <p:nvPr/>
        </p:nvSpPr>
        <p:spPr>
          <a:xfrm>
            <a:off x="1979207" y="2105889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4 = 12, j’écris 2 et je retiens 1</a:t>
            </a:r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86779AA0-788B-86A8-EEB5-C10351660504}"/>
              </a:ext>
            </a:extLst>
          </p:cNvPr>
          <p:cNvSpPr txBox="1"/>
          <p:nvPr/>
        </p:nvSpPr>
        <p:spPr>
          <a:xfrm>
            <a:off x="1165390" y="5041706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Addition les deux résultats</a:t>
            </a: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2C23A725-6377-4918-ECDA-19F395FF7950}"/>
              </a:ext>
            </a:extLst>
          </p:cNvPr>
          <p:cNvSpPr/>
          <p:nvPr/>
        </p:nvSpPr>
        <p:spPr>
          <a:xfrm>
            <a:off x="9307195" y="2455753"/>
            <a:ext cx="323925" cy="242531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50" name="Rectangle : coins arrondis 5">
            <a:extLst>
              <a:ext uri="{FF2B5EF4-FFF2-40B4-BE49-F238E27FC236}">
                <a16:creationId xmlns:a16="http://schemas.microsoft.com/office/drawing/2014/main" id="{09C5632C-77F2-5C87-9449-5C16A12F1B8A}"/>
              </a:ext>
            </a:extLst>
          </p:cNvPr>
          <p:cNvSpPr/>
          <p:nvPr/>
        </p:nvSpPr>
        <p:spPr>
          <a:xfrm>
            <a:off x="9730311" y="2450022"/>
            <a:ext cx="323925" cy="242531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55" name="Rectangle : coins arrondis 5">
            <a:extLst>
              <a:ext uri="{FF2B5EF4-FFF2-40B4-BE49-F238E27FC236}">
                <a16:creationId xmlns:a16="http://schemas.microsoft.com/office/drawing/2014/main" id="{DD44BBC0-33C7-E1FB-02D7-7D617BC61E2C}"/>
              </a:ext>
            </a:extLst>
          </p:cNvPr>
          <p:cNvSpPr/>
          <p:nvPr/>
        </p:nvSpPr>
        <p:spPr>
          <a:xfrm>
            <a:off x="9730311" y="3262974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6" name="Connecteur droit 19">
            <a:extLst>
              <a:ext uri="{FF2B5EF4-FFF2-40B4-BE49-F238E27FC236}">
                <a16:creationId xmlns:a16="http://schemas.microsoft.com/office/drawing/2014/main" id="{6A15E93E-F1D0-46F4-4C78-44F13A5CF36C}"/>
              </a:ext>
            </a:extLst>
          </p:cNvPr>
          <p:cNvCxnSpPr>
            <a:cxnSpLocks/>
          </p:cNvCxnSpPr>
          <p:nvPr/>
        </p:nvCxnSpPr>
        <p:spPr>
          <a:xfrm>
            <a:off x="8488930" y="3558382"/>
            <a:ext cx="176914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 : coins arrondis 5">
            <a:extLst>
              <a:ext uri="{FF2B5EF4-FFF2-40B4-BE49-F238E27FC236}">
                <a16:creationId xmlns:a16="http://schemas.microsoft.com/office/drawing/2014/main" id="{7353D337-AF06-11B7-E7F7-19D08B0AA6DB}"/>
              </a:ext>
            </a:extLst>
          </p:cNvPr>
          <p:cNvSpPr/>
          <p:nvPr/>
        </p:nvSpPr>
        <p:spPr>
          <a:xfrm>
            <a:off x="9307195" y="3671775"/>
            <a:ext cx="323925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 : coins arrondis 5">
            <a:extLst>
              <a:ext uri="{FF2B5EF4-FFF2-40B4-BE49-F238E27FC236}">
                <a16:creationId xmlns:a16="http://schemas.microsoft.com/office/drawing/2014/main" id="{6B87A643-36CF-6347-0CEF-43E8099D61FF}"/>
              </a:ext>
            </a:extLst>
          </p:cNvPr>
          <p:cNvSpPr/>
          <p:nvPr/>
        </p:nvSpPr>
        <p:spPr>
          <a:xfrm>
            <a:off x="9730311" y="3666180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Rectangle : coins arrondis 5">
            <a:extLst>
              <a:ext uri="{FF2B5EF4-FFF2-40B4-BE49-F238E27FC236}">
                <a16:creationId xmlns:a16="http://schemas.microsoft.com/office/drawing/2014/main" id="{16D83208-7ACA-2A65-A8AC-BE3F26046E81}"/>
              </a:ext>
            </a:extLst>
          </p:cNvPr>
          <p:cNvSpPr/>
          <p:nvPr/>
        </p:nvSpPr>
        <p:spPr>
          <a:xfrm>
            <a:off x="8904417" y="3671778"/>
            <a:ext cx="323925" cy="24253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 : coins arrondis 5">
            <a:extLst>
              <a:ext uri="{FF2B5EF4-FFF2-40B4-BE49-F238E27FC236}">
                <a16:creationId xmlns:a16="http://schemas.microsoft.com/office/drawing/2014/main" id="{B5799D6A-0B9C-D5F0-4E0A-B0F5AC210FA6}"/>
              </a:ext>
            </a:extLst>
          </p:cNvPr>
          <p:cNvSpPr/>
          <p:nvPr/>
        </p:nvSpPr>
        <p:spPr>
          <a:xfrm>
            <a:off x="9307195" y="3986998"/>
            <a:ext cx="323924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7466C117-30AB-DADA-923A-348C980C50AD}"/>
              </a:ext>
            </a:extLst>
          </p:cNvPr>
          <p:cNvSpPr/>
          <p:nvPr/>
        </p:nvSpPr>
        <p:spPr>
          <a:xfrm>
            <a:off x="9730311" y="3964738"/>
            <a:ext cx="323924" cy="190670"/>
          </a:xfrm>
          <a:prstGeom prst="roundRect">
            <a:avLst/>
          </a:prstGeom>
          <a:solidFill>
            <a:srgbClr val="FCD3A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824D439B-15A5-4D1B-538D-16B03B15A1C5}"/>
              </a:ext>
            </a:extLst>
          </p:cNvPr>
          <p:cNvSpPr/>
          <p:nvPr/>
        </p:nvSpPr>
        <p:spPr>
          <a:xfrm>
            <a:off x="8904417" y="398065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1E65F738-C018-822F-BBA4-1169A9E6EE8C}"/>
              </a:ext>
            </a:extLst>
          </p:cNvPr>
          <p:cNvSpPr/>
          <p:nvPr/>
        </p:nvSpPr>
        <p:spPr>
          <a:xfrm>
            <a:off x="8483623" y="3990285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DAD4A395-84D3-CA15-1423-1D5092866B77}"/>
              </a:ext>
            </a:extLst>
          </p:cNvPr>
          <p:cNvSpPr/>
          <p:nvPr/>
        </p:nvSpPr>
        <p:spPr>
          <a:xfrm>
            <a:off x="9307195" y="4412736"/>
            <a:ext cx="323924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Rectangle : coins arrondis 5">
            <a:extLst>
              <a:ext uri="{FF2B5EF4-FFF2-40B4-BE49-F238E27FC236}">
                <a16:creationId xmlns:a16="http://schemas.microsoft.com/office/drawing/2014/main" id="{14560111-6CBA-3B84-CD72-60CE5EC62014}"/>
              </a:ext>
            </a:extLst>
          </p:cNvPr>
          <p:cNvSpPr/>
          <p:nvPr/>
        </p:nvSpPr>
        <p:spPr>
          <a:xfrm>
            <a:off x="9730311" y="4412736"/>
            <a:ext cx="323924" cy="24724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Rectangle : coins arrondis 5">
            <a:extLst>
              <a:ext uri="{FF2B5EF4-FFF2-40B4-BE49-F238E27FC236}">
                <a16:creationId xmlns:a16="http://schemas.microsoft.com/office/drawing/2014/main" id="{43086E60-BA71-4B60-79BB-798ADDAD3270}"/>
              </a:ext>
            </a:extLst>
          </p:cNvPr>
          <p:cNvSpPr/>
          <p:nvPr/>
        </p:nvSpPr>
        <p:spPr>
          <a:xfrm>
            <a:off x="8904417" y="441273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9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3A26F392-931D-5F17-4C0C-376187B8BC43}"/>
              </a:ext>
            </a:extLst>
          </p:cNvPr>
          <p:cNvSpPr/>
          <p:nvPr/>
        </p:nvSpPr>
        <p:spPr>
          <a:xfrm>
            <a:off x="8483623" y="441273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AA13723C-8C06-C623-C186-FF300FA5476C}"/>
              </a:ext>
            </a:extLst>
          </p:cNvPr>
          <p:cNvSpPr/>
          <p:nvPr/>
        </p:nvSpPr>
        <p:spPr>
          <a:xfrm>
            <a:off x="9307195" y="3262974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Connecteur droit 33">
            <a:extLst>
              <a:ext uri="{FF2B5EF4-FFF2-40B4-BE49-F238E27FC236}">
                <a16:creationId xmlns:a16="http://schemas.microsoft.com/office/drawing/2014/main" id="{181A1286-F761-B401-0043-0927146EFD86}"/>
              </a:ext>
            </a:extLst>
          </p:cNvPr>
          <p:cNvCxnSpPr>
            <a:cxnSpLocks/>
          </p:cNvCxnSpPr>
          <p:nvPr/>
        </p:nvCxnSpPr>
        <p:spPr>
          <a:xfrm>
            <a:off x="8295889" y="4331769"/>
            <a:ext cx="1769147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4CAB9F3A-FAC1-1F01-84FA-0631B1C7F8F9}"/>
              </a:ext>
            </a:extLst>
          </p:cNvPr>
          <p:cNvSpPr/>
          <p:nvPr/>
        </p:nvSpPr>
        <p:spPr>
          <a:xfrm>
            <a:off x="8657979" y="3055571"/>
            <a:ext cx="328669" cy="19054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1" name="Connecteur droit avec flèche 35">
            <a:extLst>
              <a:ext uri="{FF2B5EF4-FFF2-40B4-BE49-F238E27FC236}">
                <a16:creationId xmlns:a16="http://schemas.microsoft.com/office/drawing/2014/main" id="{8CE8772B-0A19-3AAB-354C-09C89909E349}"/>
              </a:ext>
            </a:extLst>
          </p:cNvPr>
          <p:cNvCxnSpPr>
            <a:cxnSpLocks/>
          </p:cNvCxnSpPr>
          <p:nvPr/>
        </p:nvCxnSpPr>
        <p:spPr>
          <a:xfrm flipV="1">
            <a:off x="9489291" y="2695311"/>
            <a:ext cx="384131" cy="53877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cteur droit avec flèche 36">
            <a:extLst>
              <a:ext uri="{FF2B5EF4-FFF2-40B4-BE49-F238E27FC236}">
                <a16:creationId xmlns:a16="http://schemas.microsoft.com/office/drawing/2014/main" id="{0C1E1134-4DFD-F551-16D9-9286564BB595}"/>
              </a:ext>
            </a:extLst>
          </p:cNvPr>
          <p:cNvCxnSpPr>
            <a:cxnSpLocks/>
          </p:cNvCxnSpPr>
          <p:nvPr/>
        </p:nvCxnSpPr>
        <p:spPr>
          <a:xfrm flipH="1" flipV="1">
            <a:off x="9469157" y="2708488"/>
            <a:ext cx="21292" cy="5544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avec flèche 37">
            <a:extLst>
              <a:ext uri="{FF2B5EF4-FFF2-40B4-BE49-F238E27FC236}">
                <a16:creationId xmlns:a16="http://schemas.microsoft.com/office/drawing/2014/main" id="{2DDC4E59-AF01-8864-1909-6387CB89B4B7}"/>
              </a:ext>
            </a:extLst>
          </p:cNvPr>
          <p:cNvCxnSpPr>
            <a:cxnSpLocks/>
          </p:cNvCxnSpPr>
          <p:nvPr/>
        </p:nvCxnSpPr>
        <p:spPr>
          <a:xfrm flipH="1" flipV="1">
            <a:off x="9892273" y="2692553"/>
            <a:ext cx="11628" cy="550708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38">
            <a:extLst>
              <a:ext uri="{FF2B5EF4-FFF2-40B4-BE49-F238E27FC236}">
                <a16:creationId xmlns:a16="http://schemas.microsoft.com/office/drawing/2014/main" id="{D8FEA434-37D8-CC87-C433-F7B251E35E65}"/>
              </a:ext>
            </a:extLst>
          </p:cNvPr>
          <p:cNvCxnSpPr>
            <a:cxnSpLocks/>
            <a:endCxn id="25" idx="2"/>
          </p:cNvCxnSpPr>
          <p:nvPr/>
        </p:nvCxnSpPr>
        <p:spPr>
          <a:xfrm flipH="1" flipV="1">
            <a:off x="9469158" y="2698284"/>
            <a:ext cx="381005" cy="533564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Ellipse 39">
            <a:extLst>
              <a:ext uri="{FF2B5EF4-FFF2-40B4-BE49-F238E27FC236}">
                <a16:creationId xmlns:a16="http://schemas.microsoft.com/office/drawing/2014/main" id="{8C53FC6D-91AE-BCFF-0770-0AB0001C68F4}"/>
              </a:ext>
            </a:extLst>
          </p:cNvPr>
          <p:cNvSpPr/>
          <p:nvPr/>
        </p:nvSpPr>
        <p:spPr>
          <a:xfrm>
            <a:off x="9089847" y="2254977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1</a:t>
            </a:r>
          </a:p>
        </p:txBody>
      </p:sp>
      <p:sp>
        <p:nvSpPr>
          <p:cNvPr id="76" name="Ellipse 40">
            <a:extLst>
              <a:ext uri="{FF2B5EF4-FFF2-40B4-BE49-F238E27FC236}">
                <a16:creationId xmlns:a16="http://schemas.microsoft.com/office/drawing/2014/main" id="{DC9B27FD-79F7-AF5E-53C8-C4431AB2C9AF}"/>
              </a:ext>
            </a:extLst>
          </p:cNvPr>
          <p:cNvSpPr/>
          <p:nvPr/>
        </p:nvSpPr>
        <p:spPr>
          <a:xfrm>
            <a:off x="8765815" y="2254977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77" name="Ellipse 41">
            <a:extLst>
              <a:ext uri="{FF2B5EF4-FFF2-40B4-BE49-F238E27FC236}">
                <a16:creationId xmlns:a16="http://schemas.microsoft.com/office/drawing/2014/main" id="{F08C5926-6B33-73D5-9560-EB8AE61521DB}"/>
              </a:ext>
            </a:extLst>
          </p:cNvPr>
          <p:cNvSpPr/>
          <p:nvPr/>
        </p:nvSpPr>
        <p:spPr>
          <a:xfrm>
            <a:off x="8644681" y="3591055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8" name="ZoneTexte 42">
            <a:extLst>
              <a:ext uri="{FF2B5EF4-FFF2-40B4-BE49-F238E27FC236}">
                <a16:creationId xmlns:a16="http://schemas.microsoft.com/office/drawing/2014/main" id="{2C0787DF-D7CC-4BF1-9134-C7849244BB4F}"/>
              </a:ext>
            </a:extLst>
          </p:cNvPr>
          <p:cNvSpPr txBox="1"/>
          <p:nvPr/>
        </p:nvSpPr>
        <p:spPr>
          <a:xfrm>
            <a:off x="1979207" y="2581816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5 = 15, j’ajoute la retenue +1= 16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BCEFC862-73EA-DC3C-C5C9-8EFA5211DB9E}"/>
              </a:ext>
            </a:extLst>
          </p:cNvPr>
          <p:cNvSpPr/>
          <p:nvPr/>
        </p:nvSpPr>
        <p:spPr>
          <a:xfrm>
            <a:off x="1666631" y="1959717"/>
            <a:ext cx="4320000" cy="105005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 dirty="0"/>
          </a:p>
        </p:txBody>
      </p:sp>
      <p:sp>
        <p:nvSpPr>
          <p:cNvPr id="80" name="Google Shape;528;p39">
            <a:extLst>
              <a:ext uri="{FF2B5EF4-FFF2-40B4-BE49-F238E27FC236}">
                <a16:creationId xmlns:a16="http://schemas.microsoft.com/office/drawing/2014/main" id="{97EBCCE3-8713-AFBD-5AE0-49FA1E59031A}"/>
              </a:ext>
            </a:extLst>
          </p:cNvPr>
          <p:cNvSpPr txBox="1"/>
          <p:nvPr/>
        </p:nvSpPr>
        <p:spPr>
          <a:xfrm>
            <a:off x="1165391" y="3057743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Multiplier par les dizaines</a:t>
            </a:r>
            <a:endParaRPr sz="2400" b="1" dirty="0">
              <a:sym typeface="Calibri"/>
            </a:endParaRPr>
          </a:p>
        </p:txBody>
      </p:sp>
      <p:sp>
        <p:nvSpPr>
          <p:cNvPr id="81" name="ZoneTexte 45">
            <a:extLst>
              <a:ext uri="{FF2B5EF4-FFF2-40B4-BE49-F238E27FC236}">
                <a16:creationId xmlns:a16="http://schemas.microsoft.com/office/drawing/2014/main" id="{A61B3117-DE07-5938-4E78-7A797CD4CC5B}"/>
              </a:ext>
            </a:extLst>
          </p:cNvPr>
          <p:cNvSpPr txBox="1"/>
          <p:nvPr/>
        </p:nvSpPr>
        <p:spPr>
          <a:xfrm>
            <a:off x="1979207" y="4140371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4 = 28, j’écris 8 et je retiens 2</a:t>
            </a:r>
          </a:p>
        </p:txBody>
      </p:sp>
      <p:sp>
        <p:nvSpPr>
          <p:cNvPr id="82" name="ZoneTexte 46">
            <a:extLst>
              <a:ext uri="{FF2B5EF4-FFF2-40B4-BE49-F238E27FC236}">
                <a16:creationId xmlns:a16="http://schemas.microsoft.com/office/drawing/2014/main" id="{1F05E9BF-FCB2-B6C8-4D8A-B53BEEE25644}"/>
              </a:ext>
            </a:extLst>
          </p:cNvPr>
          <p:cNvSpPr txBox="1"/>
          <p:nvPr/>
        </p:nvSpPr>
        <p:spPr>
          <a:xfrm>
            <a:off x="1979207" y="4616298"/>
            <a:ext cx="352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5 = 35, j’ajoute la retenue + 2 = 37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ZoneTexte 47">
            <a:extLst>
              <a:ext uri="{FF2B5EF4-FFF2-40B4-BE49-F238E27FC236}">
                <a16:creationId xmlns:a16="http://schemas.microsoft.com/office/drawing/2014/main" id="{75CF0C5A-46BF-E021-ED14-2EE444DF1DEA}"/>
              </a:ext>
            </a:extLst>
          </p:cNvPr>
          <p:cNvSpPr txBox="1"/>
          <p:nvPr/>
        </p:nvSpPr>
        <p:spPr>
          <a:xfrm>
            <a:off x="1979207" y="3664444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FF1D333-45FD-0E26-5839-9996F4F5DA4A}"/>
              </a:ext>
            </a:extLst>
          </p:cNvPr>
          <p:cNvSpPr/>
          <p:nvPr/>
        </p:nvSpPr>
        <p:spPr>
          <a:xfrm>
            <a:off x="1666631" y="3575407"/>
            <a:ext cx="4320000" cy="13090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fr-FR"/>
          </a:p>
        </p:txBody>
      </p:sp>
      <p:sp>
        <p:nvSpPr>
          <p:cNvPr id="85" name="Oval 7">
            <a:extLst>
              <a:ext uri="{FF2B5EF4-FFF2-40B4-BE49-F238E27FC236}">
                <a16:creationId xmlns:a16="http://schemas.microsoft.com/office/drawing/2014/main" id="{996B062E-ED79-7039-B2EE-5B3FE0EF3394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6" name="Image 9">
            <a:extLst>
              <a:ext uri="{FF2B5EF4-FFF2-40B4-BE49-F238E27FC236}">
                <a16:creationId xmlns:a16="http://schemas.microsoft.com/office/drawing/2014/main" id="{7B0F6F72-6F80-7BA0-ED11-4ED6533E1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87" name="D_A_02">
            <a:extLst>
              <a:ext uri="{FF2B5EF4-FFF2-40B4-BE49-F238E27FC236}">
                <a16:creationId xmlns:a16="http://schemas.microsoft.com/office/drawing/2014/main" id="{F0784142-4880-179F-9F74-BA5B7F3FE3A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88" name="D_A_01">
            <a:extLst>
              <a:ext uri="{FF2B5EF4-FFF2-40B4-BE49-F238E27FC236}">
                <a16:creationId xmlns:a16="http://schemas.microsoft.com/office/drawing/2014/main" id="{C82194E5-83A6-C289-0C34-24E33C9BD78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multiplier un entier à 2 chiffres par un entier à 2 chiffres : </a:t>
            </a:r>
          </a:p>
        </p:txBody>
      </p:sp>
      <p:sp>
        <p:nvSpPr>
          <p:cNvPr id="89" name="Google Shape;528;p39">
            <a:extLst>
              <a:ext uri="{FF2B5EF4-FFF2-40B4-BE49-F238E27FC236}">
                <a16:creationId xmlns:a16="http://schemas.microsoft.com/office/drawing/2014/main" id="{16A2E8FC-5528-4724-2B39-4ED70EBAB162}"/>
              </a:ext>
            </a:extLst>
          </p:cNvPr>
          <p:cNvSpPr txBox="1"/>
          <p:nvPr/>
        </p:nvSpPr>
        <p:spPr>
          <a:xfrm>
            <a:off x="1165391" y="1314522"/>
            <a:ext cx="43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Multiplier par les unités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0" grpId="0"/>
      <p:bldP spid="13" grpId="0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75" grpId="0" animBg="1"/>
      <p:bldP spid="76" grpId="0" animBg="1"/>
      <p:bldP spid="77" grpId="0" animBg="1"/>
      <p:bldP spid="78" grpId="0"/>
      <p:bldP spid="79" grpId="0" animBg="1"/>
      <p:bldP spid="80" grpId="0"/>
      <p:bldP spid="81" grpId="0"/>
      <p:bldP spid="82" grpId="0"/>
      <p:bldP spid="83" grpId="0"/>
      <p:bldP spid="84" grpId="0" animBg="1"/>
      <p:bldP spid="8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FC2C506B-C526-B3E0-3A24-DAA92AFA68A0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9722A818-DABF-89FE-F4AF-8634369086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8AD09870-E953-0967-9DC7-ACD0A3B1CFE1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soustractions sans retenue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026350C7-52AF-44E3-BA8F-97D9AEDA541B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6F4373A6-3F6D-D3BF-452E-DE5393070A42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1002F49B-D2FD-3FB8-B321-8D32AF51ACAC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additions avec ou sans retenue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1E395E33-DF2E-2C00-04E6-A0A0D4B92A04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un seul chiffre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2675D4CD-EBDB-52F4-B8C6-B1CF90EF1192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C36A90E4-BD13-EFC8-1C50-BDB804ACE21B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Effectuer des soustractions avec retenue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4FCF823B-4127-0818-D0A3-7D122EE0296C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8A07FED-C20E-EB04-4841-4DEB2186E6C8}"/>
              </a:ext>
            </a:extLst>
          </p:cNvPr>
          <p:cNvSpPr/>
          <p:nvPr/>
        </p:nvSpPr>
        <p:spPr>
          <a:xfrm>
            <a:off x="432120" y="5498902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0F354C81-7E72-32EC-39A9-DFC0CBF9751A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733830DA-97C9-8825-D160-13916F6059A8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_A_01">
            <a:extLst>
              <a:ext uri="{FF2B5EF4-FFF2-40B4-BE49-F238E27FC236}">
                <a16:creationId xmlns:a16="http://schemas.microsoft.com/office/drawing/2014/main" id="{1A1E0FD6-596C-4CD2-BF77-300AE598953E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72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86 :</a:t>
            </a:r>
            <a:endParaRPr lang="fr-FR" b="1" u="none" strike="noStrike" kern="0" cap="none" spc="0" baseline="0" dirty="0">
              <a:solidFill>
                <a:srgbClr val="A5A5A5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2" name="Picture 19">
            <a:extLst>
              <a:ext uri="{FF2B5EF4-FFF2-40B4-BE49-F238E27FC236}">
                <a16:creationId xmlns:a16="http://schemas.microsoft.com/office/drawing/2014/main" id="{9433BA22-A0EE-422E-B7D8-D60BA3D66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1448" y="5149256"/>
            <a:ext cx="494718" cy="377498"/>
          </a:xfrm>
          <a:prstGeom prst="rect">
            <a:avLst/>
          </a:prstGeom>
        </p:spPr>
      </p:pic>
      <p:pic>
        <p:nvPicPr>
          <p:cNvPr id="56" name="Picture 19">
            <a:extLst>
              <a:ext uri="{FF2B5EF4-FFF2-40B4-BE49-F238E27FC236}">
                <a16:creationId xmlns:a16="http://schemas.microsoft.com/office/drawing/2014/main" id="{AF1A3F0B-C7B4-484B-A8B3-71A6149A8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1448" y="5149256"/>
            <a:ext cx="494718" cy="377498"/>
          </a:xfrm>
          <a:prstGeom prst="rect">
            <a:avLst/>
          </a:prstGeom>
        </p:spPr>
      </p:pic>
      <p:sp>
        <p:nvSpPr>
          <p:cNvPr id="55" name="Google Shape;528;p39">
            <a:extLst>
              <a:ext uri="{FF2B5EF4-FFF2-40B4-BE49-F238E27FC236}">
                <a16:creationId xmlns:a16="http://schemas.microsoft.com/office/drawing/2014/main" id="{B4049F6C-7C01-4F51-A409-65492617DE08}"/>
              </a:ext>
            </a:extLst>
          </p:cNvPr>
          <p:cNvSpPr txBox="1"/>
          <p:nvPr/>
        </p:nvSpPr>
        <p:spPr>
          <a:xfrm>
            <a:off x="1064359" y="1567483"/>
            <a:ext cx="370068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Multiplier par les unités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Rectangle : coins arrondis 5">
            <a:extLst>
              <a:ext uri="{FF2B5EF4-FFF2-40B4-BE49-F238E27FC236}">
                <a16:creationId xmlns:a16="http://schemas.microsoft.com/office/drawing/2014/main" id="{E79E211C-1F89-48B9-B567-8728087F0C69}"/>
              </a:ext>
            </a:extLst>
          </p:cNvPr>
          <p:cNvSpPr/>
          <p:nvPr/>
        </p:nvSpPr>
        <p:spPr>
          <a:xfrm>
            <a:off x="5710949" y="5837784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72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86 = 6192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Google Shape;528;p39">
            <a:extLst>
              <a:ext uri="{FF2B5EF4-FFF2-40B4-BE49-F238E27FC236}">
                <a16:creationId xmlns:a16="http://schemas.microsoft.com/office/drawing/2014/main" id="{6315CC6A-7636-42D1-8641-0024A5A1D9C8}"/>
              </a:ext>
            </a:extLst>
          </p:cNvPr>
          <p:cNvSpPr txBox="1"/>
          <p:nvPr/>
        </p:nvSpPr>
        <p:spPr>
          <a:xfrm>
            <a:off x="1064359" y="3171269"/>
            <a:ext cx="410580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Multiplier par les dizaines</a:t>
            </a:r>
            <a:endParaRPr sz="2400" b="1" dirty="0">
              <a:sym typeface="Calibri"/>
            </a:endParaRPr>
          </a:p>
        </p:txBody>
      </p:sp>
      <p:sp>
        <p:nvSpPr>
          <p:cNvPr id="60" name="Google Shape;528;p39">
            <a:extLst>
              <a:ext uri="{FF2B5EF4-FFF2-40B4-BE49-F238E27FC236}">
                <a16:creationId xmlns:a16="http://schemas.microsoft.com/office/drawing/2014/main" id="{AE0B2959-236E-44FB-95CE-745B6A161821}"/>
              </a:ext>
            </a:extLst>
          </p:cNvPr>
          <p:cNvSpPr txBox="1"/>
          <p:nvPr/>
        </p:nvSpPr>
        <p:spPr>
          <a:xfrm>
            <a:off x="1064360" y="5818588"/>
            <a:ext cx="363195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1D30F1AF-CAEC-4C6F-9A22-A465813CA61A}"/>
              </a:ext>
            </a:extLst>
          </p:cNvPr>
          <p:cNvSpPr/>
          <p:nvPr/>
        </p:nvSpPr>
        <p:spPr>
          <a:xfrm>
            <a:off x="5411322" y="1506311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72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dirty="0"/>
              <a:t>×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8</a:t>
            </a: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6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66" name="Rectangle : coins arrondis 5">
            <a:extLst>
              <a:ext uri="{FF2B5EF4-FFF2-40B4-BE49-F238E27FC236}">
                <a16:creationId xmlns:a16="http://schemas.microsoft.com/office/drawing/2014/main" id="{1F281F5A-3E81-441A-A6CD-C62C1EB07A04}"/>
              </a:ext>
            </a:extLst>
          </p:cNvPr>
          <p:cNvSpPr/>
          <p:nvPr/>
        </p:nvSpPr>
        <p:spPr>
          <a:xfrm>
            <a:off x="9486369" y="2460890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1F3EA641-A903-4396-BE74-26D051EE54AC}"/>
              </a:ext>
            </a:extLst>
          </p:cNvPr>
          <p:cNvSpPr txBox="1"/>
          <p:nvPr/>
        </p:nvSpPr>
        <p:spPr>
          <a:xfrm>
            <a:off x="1740711" y="2189261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2 = 12, j’écris 2 et je retiens 1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F85A3091-F427-4FE4-9D88-5ACE020D5919}"/>
              </a:ext>
            </a:extLst>
          </p:cNvPr>
          <p:cNvSpPr txBox="1"/>
          <p:nvPr/>
        </p:nvSpPr>
        <p:spPr>
          <a:xfrm>
            <a:off x="1740711" y="4284051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2 = 16, j’écris 6 et je retiens 1</a:t>
            </a:r>
          </a:p>
        </p:txBody>
      </p:sp>
      <p:sp>
        <p:nvSpPr>
          <p:cNvPr id="65" name="Google Shape;528;p39">
            <a:extLst>
              <a:ext uri="{FF2B5EF4-FFF2-40B4-BE49-F238E27FC236}">
                <a16:creationId xmlns:a16="http://schemas.microsoft.com/office/drawing/2014/main" id="{A573ED77-145A-4DA8-AB7F-3378FEE7520A}"/>
              </a:ext>
            </a:extLst>
          </p:cNvPr>
          <p:cNvSpPr txBox="1"/>
          <p:nvPr/>
        </p:nvSpPr>
        <p:spPr>
          <a:xfrm>
            <a:off x="1064360" y="5242976"/>
            <a:ext cx="403793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Addition les deux résultats</a:t>
            </a: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DD85A4FB-C312-4D08-A0F8-EC0FCD59DA72}"/>
              </a:ext>
            </a:extLst>
          </p:cNvPr>
          <p:cNvSpPr/>
          <p:nvPr/>
        </p:nvSpPr>
        <p:spPr>
          <a:xfrm>
            <a:off x="9909485" y="2455159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FB51345D-E3F2-430D-8EC3-2BC0562A8102}"/>
              </a:ext>
            </a:extLst>
          </p:cNvPr>
          <p:cNvSpPr/>
          <p:nvPr/>
        </p:nvSpPr>
        <p:spPr>
          <a:xfrm>
            <a:off x="9909485" y="3268111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Connecteur droit 68">
            <a:extLst>
              <a:ext uri="{FF2B5EF4-FFF2-40B4-BE49-F238E27FC236}">
                <a16:creationId xmlns:a16="http://schemas.microsoft.com/office/drawing/2014/main" id="{60E8FBD0-4BFB-4FEA-B552-7A4400E318A4}"/>
              </a:ext>
            </a:extLst>
          </p:cNvPr>
          <p:cNvCxnSpPr>
            <a:cxnSpLocks/>
          </p:cNvCxnSpPr>
          <p:nvPr/>
        </p:nvCxnSpPr>
        <p:spPr>
          <a:xfrm>
            <a:off x="8677457" y="3563519"/>
            <a:ext cx="176914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59A34EB9-6113-4615-A978-0E4B17C1322B}"/>
              </a:ext>
            </a:extLst>
          </p:cNvPr>
          <p:cNvSpPr/>
          <p:nvPr/>
        </p:nvSpPr>
        <p:spPr>
          <a:xfrm>
            <a:off x="9486369" y="3676912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 : coins arrondis 5">
            <a:extLst>
              <a:ext uri="{FF2B5EF4-FFF2-40B4-BE49-F238E27FC236}">
                <a16:creationId xmlns:a16="http://schemas.microsoft.com/office/drawing/2014/main" id="{F8BD9F8A-8EEF-4ED0-92E2-28582F41CCED}"/>
              </a:ext>
            </a:extLst>
          </p:cNvPr>
          <p:cNvSpPr/>
          <p:nvPr/>
        </p:nvSpPr>
        <p:spPr>
          <a:xfrm>
            <a:off x="9909485" y="3671317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 : coins arrondis 5">
            <a:extLst>
              <a:ext uri="{FF2B5EF4-FFF2-40B4-BE49-F238E27FC236}">
                <a16:creationId xmlns:a16="http://schemas.microsoft.com/office/drawing/2014/main" id="{EBDBF3E0-FB5F-4BB2-AB09-A7EBE99B10DF}"/>
              </a:ext>
            </a:extLst>
          </p:cNvPr>
          <p:cNvSpPr/>
          <p:nvPr/>
        </p:nvSpPr>
        <p:spPr>
          <a:xfrm>
            <a:off x="9073431" y="3676915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 : coins arrondis 5">
            <a:extLst>
              <a:ext uri="{FF2B5EF4-FFF2-40B4-BE49-F238E27FC236}">
                <a16:creationId xmlns:a16="http://schemas.microsoft.com/office/drawing/2014/main" id="{40E900EC-A1F8-46BB-8BDE-3E972D07C7C9}"/>
              </a:ext>
            </a:extLst>
          </p:cNvPr>
          <p:cNvSpPr/>
          <p:nvPr/>
        </p:nvSpPr>
        <p:spPr>
          <a:xfrm>
            <a:off x="9486369" y="3992135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 : coins arrondis 5">
            <a:extLst>
              <a:ext uri="{FF2B5EF4-FFF2-40B4-BE49-F238E27FC236}">
                <a16:creationId xmlns:a16="http://schemas.microsoft.com/office/drawing/2014/main" id="{C5E73CF8-644A-4EC6-B14F-32A4FD6F572F}"/>
              </a:ext>
            </a:extLst>
          </p:cNvPr>
          <p:cNvSpPr/>
          <p:nvPr/>
        </p:nvSpPr>
        <p:spPr>
          <a:xfrm>
            <a:off x="9909485" y="4033335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 : coins arrondis 5">
            <a:extLst>
              <a:ext uri="{FF2B5EF4-FFF2-40B4-BE49-F238E27FC236}">
                <a16:creationId xmlns:a16="http://schemas.microsoft.com/office/drawing/2014/main" id="{7C9410E5-02BC-4544-B256-C2E0E8FA41E2}"/>
              </a:ext>
            </a:extLst>
          </p:cNvPr>
          <p:cNvSpPr/>
          <p:nvPr/>
        </p:nvSpPr>
        <p:spPr>
          <a:xfrm>
            <a:off x="9073431" y="398579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noProof="0" dirty="0">
                <a:solidFill>
                  <a:srgbClr val="00B0F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 : coins arrondis 5">
            <a:extLst>
              <a:ext uri="{FF2B5EF4-FFF2-40B4-BE49-F238E27FC236}">
                <a16:creationId xmlns:a16="http://schemas.microsoft.com/office/drawing/2014/main" id="{8FB8B067-B31D-4D8B-930E-0C806DF95C52}"/>
              </a:ext>
            </a:extLst>
          </p:cNvPr>
          <p:cNvSpPr/>
          <p:nvPr/>
        </p:nvSpPr>
        <p:spPr>
          <a:xfrm>
            <a:off x="8652637" y="3995422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 : coins arrondis 5">
            <a:extLst>
              <a:ext uri="{FF2B5EF4-FFF2-40B4-BE49-F238E27FC236}">
                <a16:creationId xmlns:a16="http://schemas.microsoft.com/office/drawing/2014/main" id="{EF24E6D5-7958-449E-AFBF-308BE1654D40}"/>
              </a:ext>
            </a:extLst>
          </p:cNvPr>
          <p:cNvSpPr/>
          <p:nvPr/>
        </p:nvSpPr>
        <p:spPr>
          <a:xfrm>
            <a:off x="9486369" y="4417873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9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 : coins arrondis 5">
            <a:extLst>
              <a:ext uri="{FF2B5EF4-FFF2-40B4-BE49-F238E27FC236}">
                <a16:creationId xmlns:a16="http://schemas.microsoft.com/office/drawing/2014/main" id="{590C5188-003C-4738-A405-2C6F831A7605}"/>
              </a:ext>
            </a:extLst>
          </p:cNvPr>
          <p:cNvSpPr/>
          <p:nvPr/>
        </p:nvSpPr>
        <p:spPr>
          <a:xfrm>
            <a:off x="9909485" y="4417873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 : coins arrondis 5">
            <a:extLst>
              <a:ext uri="{FF2B5EF4-FFF2-40B4-BE49-F238E27FC236}">
                <a16:creationId xmlns:a16="http://schemas.microsoft.com/office/drawing/2014/main" id="{10FE612E-4F25-47C7-9569-CCDFCBC179AD}"/>
              </a:ext>
            </a:extLst>
          </p:cNvPr>
          <p:cNvSpPr/>
          <p:nvPr/>
        </p:nvSpPr>
        <p:spPr>
          <a:xfrm>
            <a:off x="9073431" y="441787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 : coins arrondis 5">
            <a:extLst>
              <a:ext uri="{FF2B5EF4-FFF2-40B4-BE49-F238E27FC236}">
                <a16:creationId xmlns:a16="http://schemas.microsoft.com/office/drawing/2014/main" id="{0F77D167-C231-4CBD-80E8-3B2ACBF47175}"/>
              </a:ext>
            </a:extLst>
          </p:cNvPr>
          <p:cNvSpPr/>
          <p:nvPr/>
        </p:nvSpPr>
        <p:spPr>
          <a:xfrm>
            <a:off x="8652637" y="441787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 : coins arrondis 5">
            <a:extLst>
              <a:ext uri="{FF2B5EF4-FFF2-40B4-BE49-F238E27FC236}">
                <a16:creationId xmlns:a16="http://schemas.microsoft.com/office/drawing/2014/main" id="{C63A0363-6F2B-4B1B-A9FA-13EC19DF9039}"/>
              </a:ext>
            </a:extLst>
          </p:cNvPr>
          <p:cNvSpPr/>
          <p:nvPr/>
        </p:nvSpPr>
        <p:spPr>
          <a:xfrm>
            <a:off x="9486369" y="3268111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2" name="Connecteur droit 81">
            <a:extLst>
              <a:ext uri="{FF2B5EF4-FFF2-40B4-BE49-F238E27FC236}">
                <a16:creationId xmlns:a16="http://schemas.microsoft.com/office/drawing/2014/main" id="{AD2C95FF-6BA3-47FB-958F-F5E07D99479C}"/>
              </a:ext>
            </a:extLst>
          </p:cNvPr>
          <p:cNvCxnSpPr>
            <a:cxnSpLocks/>
          </p:cNvCxnSpPr>
          <p:nvPr/>
        </p:nvCxnSpPr>
        <p:spPr>
          <a:xfrm>
            <a:off x="8605471" y="4336906"/>
            <a:ext cx="1608316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 : coins arrondis 5">
            <a:extLst>
              <a:ext uri="{FF2B5EF4-FFF2-40B4-BE49-F238E27FC236}">
                <a16:creationId xmlns:a16="http://schemas.microsoft.com/office/drawing/2014/main" id="{A8C9E80F-D6E3-4FF0-81DB-A1B0645C1F56}"/>
              </a:ext>
            </a:extLst>
          </p:cNvPr>
          <p:cNvSpPr/>
          <p:nvPr/>
        </p:nvSpPr>
        <p:spPr>
          <a:xfrm>
            <a:off x="8862656" y="3081552"/>
            <a:ext cx="328669" cy="19054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4" name="Connecteur droit avec flèche 83">
            <a:extLst>
              <a:ext uri="{FF2B5EF4-FFF2-40B4-BE49-F238E27FC236}">
                <a16:creationId xmlns:a16="http://schemas.microsoft.com/office/drawing/2014/main" id="{DA4372E5-1554-44AD-8F27-02BF565FA9DE}"/>
              </a:ext>
            </a:extLst>
          </p:cNvPr>
          <p:cNvCxnSpPr>
            <a:cxnSpLocks/>
          </p:cNvCxnSpPr>
          <p:nvPr/>
        </p:nvCxnSpPr>
        <p:spPr>
          <a:xfrm flipV="1">
            <a:off x="9658305" y="2700448"/>
            <a:ext cx="384131" cy="53877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>
            <a:extLst>
              <a:ext uri="{FF2B5EF4-FFF2-40B4-BE49-F238E27FC236}">
                <a16:creationId xmlns:a16="http://schemas.microsoft.com/office/drawing/2014/main" id="{39A4FB03-9613-4E06-B053-D16F8A3520D0}"/>
              </a:ext>
            </a:extLst>
          </p:cNvPr>
          <p:cNvCxnSpPr>
            <a:cxnSpLocks/>
          </p:cNvCxnSpPr>
          <p:nvPr/>
        </p:nvCxnSpPr>
        <p:spPr>
          <a:xfrm flipH="1" flipV="1">
            <a:off x="9648331" y="2713625"/>
            <a:ext cx="21292" cy="5544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539DAFE0-D00A-4A2B-B88D-45F86F15D05D}"/>
              </a:ext>
            </a:extLst>
          </p:cNvPr>
          <p:cNvCxnSpPr>
            <a:cxnSpLocks/>
          </p:cNvCxnSpPr>
          <p:nvPr/>
        </p:nvCxnSpPr>
        <p:spPr>
          <a:xfrm flipH="1" flipV="1">
            <a:off x="10071447" y="2697690"/>
            <a:ext cx="11628" cy="550708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Connecteur droit avec flèche 86">
            <a:extLst>
              <a:ext uri="{FF2B5EF4-FFF2-40B4-BE49-F238E27FC236}">
                <a16:creationId xmlns:a16="http://schemas.microsoft.com/office/drawing/2014/main" id="{8C88A757-1FDE-4CC7-B97C-B432460B102E}"/>
              </a:ext>
            </a:extLst>
          </p:cNvPr>
          <p:cNvCxnSpPr>
            <a:cxnSpLocks/>
            <a:endCxn id="66" idx="2"/>
          </p:cNvCxnSpPr>
          <p:nvPr/>
        </p:nvCxnSpPr>
        <p:spPr>
          <a:xfrm flipH="1" flipV="1">
            <a:off x="9648332" y="2703421"/>
            <a:ext cx="381005" cy="533564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Ellipse 87">
            <a:extLst>
              <a:ext uri="{FF2B5EF4-FFF2-40B4-BE49-F238E27FC236}">
                <a16:creationId xmlns:a16="http://schemas.microsoft.com/office/drawing/2014/main" id="{32E80B98-9387-48FB-BECD-79AD3086A63D}"/>
              </a:ext>
            </a:extLst>
          </p:cNvPr>
          <p:cNvSpPr/>
          <p:nvPr/>
        </p:nvSpPr>
        <p:spPr>
          <a:xfrm>
            <a:off x="9299501" y="2249954"/>
            <a:ext cx="252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1</a:t>
            </a:r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58BA4060-3CC4-4AC7-B1FA-F776EABFB6B3}"/>
              </a:ext>
            </a:extLst>
          </p:cNvPr>
          <p:cNvSpPr/>
          <p:nvPr/>
        </p:nvSpPr>
        <p:spPr>
          <a:xfrm>
            <a:off x="8975469" y="2249954"/>
            <a:ext cx="252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1</a:t>
            </a:r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E9C38CBB-042C-4736-A67A-F7195A9D4AFF}"/>
              </a:ext>
            </a:extLst>
          </p:cNvPr>
          <p:cNvSpPr/>
          <p:nvPr/>
        </p:nvSpPr>
        <p:spPr>
          <a:xfrm>
            <a:off x="8691776" y="3580952"/>
            <a:ext cx="252000" cy="25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43ABE491-6409-41B4-AEC1-F5E249A471A0}"/>
              </a:ext>
            </a:extLst>
          </p:cNvPr>
          <p:cNvSpPr txBox="1"/>
          <p:nvPr/>
        </p:nvSpPr>
        <p:spPr>
          <a:xfrm>
            <a:off x="1740711" y="2680265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7 = 42, j’ajoute la retenue +1 = 43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03E8B950-D971-46BA-BB0F-B4FBECB634EA}"/>
              </a:ext>
            </a:extLst>
          </p:cNvPr>
          <p:cNvSpPr txBox="1"/>
          <p:nvPr/>
        </p:nvSpPr>
        <p:spPr>
          <a:xfrm>
            <a:off x="1740711" y="4775055"/>
            <a:ext cx="352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7 = 56, j’ajoute la retenue + 1 = 57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A1258650-D839-4268-92FD-19861235F0E7}"/>
              </a:ext>
            </a:extLst>
          </p:cNvPr>
          <p:cNvSpPr txBox="1"/>
          <p:nvPr/>
        </p:nvSpPr>
        <p:spPr>
          <a:xfrm>
            <a:off x="1740711" y="3793047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96" name="Rectangle : coins arrondis 95">
            <a:extLst>
              <a:ext uri="{FF2B5EF4-FFF2-40B4-BE49-F238E27FC236}">
                <a16:creationId xmlns:a16="http://schemas.microsoft.com/office/drawing/2014/main" id="{892CBA5A-D9FE-42D7-A54B-9888B4806874}"/>
              </a:ext>
            </a:extLst>
          </p:cNvPr>
          <p:cNvSpPr/>
          <p:nvPr/>
        </p:nvSpPr>
        <p:spPr>
          <a:xfrm>
            <a:off x="8481775" y="2142000"/>
            <a:ext cx="2059234" cy="2693183"/>
          </a:xfrm>
          <a:prstGeom prst="round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76A7FCB-9BE5-4487-882B-9AE0C298F5F1}"/>
              </a:ext>
            </a:extLst>
          </p:cNvPr>
          <p:cNvSpPr/>
          <p:nvPr/>
        </p:nvSpPr>
        <p:spPr>
          <a:xfrm>
            <a:off x="1740710" y="2185466"/>
            <a:ext cx="4094840" cy="8618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A8B2D825-29C9-475B-BD50-A88EAD9CF6F8}"/>
              </a:ext>
            </a:extLst>
          </p:cNvPr>
          <p:cNvSpPr/>
          <p:nvPr/>
        </p:nvSpPr>
        <p:spPr>
          <a:xfrm>
            <a:off x="1666557" y="3761472"/>
            <a:ext cx="4094840" cy="1387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61" grpId="0" animBg="1"/>
      <p:bldP spid="59" grpId="0"/>
      <p:bldP spid="60" grpId="0"/>
      <p:bldP spid="63" grpId="0"/>
      <p:bldP spid="64" grpId="0"/>
      <p:bldP spid="65" grpId="0"/>
      <p:bldP spid="70" grpId="0" animBg="1"/>
      <p:bldP spid="71" grpId="0" animBg="1"/>
      <p:bldP spid="72" grpId="0" animBg="1"/>
      <p:bldP spid="73" grpId="0" animBg="1"/>
      <p:bldP spid="74" grpId="0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8" grpId="0" animBg="1"/>
      <p:bldP spid="89" grpId="0" animBg="1"/>
      <p:bldP spid="90" grpId="0" animBg="1"/>
      <p:bldP spid="91" grpId="0"/>
      <p:bldP spid="92" grpId="0"/>
      <p:bldP spid="93" grpId="0"/>
      <p:bldP spid="94" grpId="0" animBg="1"/>
      <p:bldP spid="9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u="none" strike="noStrike" kern="0" cap="none" spc="0" baseline="0" dirty="0">
                <a:solidFill>
                  <a:srgbClr val="A5A5A5"/>
                </a:solidFill>
                <a:uFillTx/>
                <a:latin typeface="Calibri"/>
                <a:ea typeface="Calibri"/>
                <a:cs typeface="Calibri"/>
              </a:rPr>
              <a:t>Posez et effectuez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l’opération 68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24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9">
            <a:extLst>
              <a:ext uri="{FF2B5EF4-FFF2-40B4-BE49-F238E27FC236}">
                <a16:creationId xmlns:a16="http://schemas.microsoft.com/office/drawing/2014/main" id="{4C148076-580A-47BC-83A2-FB5AD3B65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293" y="5319794"/>
            <a:ext cx="494718" cy="377498"/>
          </a:xfrm>
          <a:prstGeom prst="rect">
            <a:avLst/>
          </a:prstGeom>
        </p:spPr>
      </p:pic>
      <p:sp>
        <p:nvSpPr>
          <p:cNvPr id="56" name="Google Shape;528;p39">
            <a:extLst>
              <a:ext uri="{FF2B5EF4-FFF2-40B4-BE49-F238E27FC236}">
                <a16:creationId xmlns:a16="http://schemas.microsoft.com/office/drawing/2014/main" id="{6112519E-FDFA-4897-A107-521D9AE22A22}"/>
              </a:ext>
            </a:extLst>
          </p:cNvPr>
          <p:cNvSpPr txBox="1"/>
          <p:nvPr/>
        </p:nvSpPr>
        <p:spPr>
          <a:xfrm>
            <a:off x="945826" y="1419169"/>
            <a:ext cx="473410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Multiplier par les unités</a:t>
            </a:r>
            <a:endParaRPr sz="2400" b="1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  <p:pic>
        <p:nvPicPr>
          <p:cNvPr id="57" name="Picture 19">
            <a:extLst>
              <a:ext uri="{FF2B5EF4-FFF2-40B4-BE49-F238E27FC236}">
                <a16:creationId xmlns:a16="http://schemas.microsoft.com/office/drawing/2014/main" id="{E5B3AD0D-7D7D-4959-8007-0BF443C14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7293" y="5319794"/>
            <a:ext cx="494718" cy="377498"/>
          </a:xfrm>
          <a:prstGeom prst="rect">
            <a:avLst/>
          </a:prstGeom>
        </p:spPr>
      </p:pic>
      <p:sp>
        <p:nvSpPr>
          <p:cNvPr id="60" name="Google Shape;528;p39">
            <a:extLst>
              <a:ext uri="{FF2B5EF4-FFF2-40B4-BE49-F238E27FC236}">
                <a16:creationId xmlns:a16="http://schemas.microsoft.com/office/drawing/2014/main" id="{F3A056AA-D0C6-4E14-93CF-5D1E032C3C5A}"/>
              </a:ext>
            </a:extLst>
          </p:cNvPr>
          <p:cNvSpPr txBox="1"/>
          <p:nvPr/>
        </p:nvSpPr>
        <p:spPr>
          <a:xfrm>
            <a:off x="945826" y="3017789"/>
            <a:ext cx="461688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Multiplier par les dizaines</a:t>
            </a:r>
            <a:endParaRPr sz="2400" b="1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  <p:sp>
        <p:nvSpPr>
          <p:cNvPr id="61" name="Google Shape;528;p39">
            <a:extLst>
              <a:ext uri="{FF2B5EF4-FFF2-40B4-BE49-F238E27FC236}">
                <a16:creationId xmlns:a16="http://schemas.microsoft.com/office/drawing/2014/main" id="{D2B5FDEC-7383-4833-8731-58A61D872A9A}"/>
              </a:ext>
            </a:extLst>
          </p:cNvPr>
          <p:cNvSpPr txBox="1"/>
          <p:nvPr/>
        </p:nvSpPr>
        <p:spPr>
          <a:xfrm>
            <a:off x="945825" y="5656501"/>
            <a:ext cx="408405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sp>
        <p:nvSpPr>
          <p:cNvPr id="62" name="Rectangle : coins arrondis 5">
            <a:extLst>
              <a:ext uri="{FF2B5EF4-FFF2-40B4-BE49-F238E27FC236}">
                <a16:creationId xmlns:a16="http://schemas.microsoft.com/office/drawing/2014/main" id="{D3F6EA6A-3F1A-425B-A156-C4B673756B1B}"/>
              </a:ext>
            </a:extLst>
          </p:cNvPr>
          <p:cNvSpPr/>
          <p:nvPr/>
        </p:nvSpPr>
        <p:spPr>
          <a:xfrm>
            <a:off x="5223776" y="5679584"/>
            <a:ext cx="20592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68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24 = 1632</a:t>
            </a:r>
          </a:p>
        </p:txBody>
      </p:sp>
      <p:sp>
        <p:nvSpPr>
          <p:cNvPr id="63" name="Rectangle : coins arrondis 5">
            <a:extLst>
              <a:ext uri="{FF2B5EF4-FFF2-40B4-BE49-F238E27FC236}">
                <a16:creationId xmlns:a16="http://schemas.microsoft.com/office/drawing/2014/main" id="{C04250B7-ABDA-43D0-A519-C87D6540E45C}"/>
              </a:ext>
            </a:extLst>
          </p:cNvPr>
          <p:cNvSpPr/>
          <p:nvPr/>
        </p:nvSpPr>
        <p:spPr>
          <a:xfrm>
            <a:off x="5699019" y="1289359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68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2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64" name="ZoneTexte 63">
            <a:extLst>
              <a:ext uri="{FF2B5EF4-FFF2-40B4-BE49-F238E27FC236}">
                <a16:creationId xmlns:a16="http://schemas.microsoft.com/office/drawing/2014/main" id="{F14B3AF1-BDFF-4743-823F-5F6666907E51}"/>
              </a:ext>
            </a:extLst>
          </p:cNvPr>
          <p:cNvSpPr txBox="1"/>
          <p:nvPr/>
        </p:nvSpPr>
        <p:spPr>
          <a:xfrm>
            <a:off x="1594010" y="2039225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8 = 32, j’écris 2 et je retiens 3</a:t>
            </a:r>
          </a:p>
        </p:txBody>
      </p:sp>
      <p:sp>
        <p:nvSpPr>
          <p:cNvPr id="65" name="ZoneTexte 64">
            <a:extLst>
              <a:ext uri="{FF2B5EF4-FFF2-40B4-BE49-F238E27FC236}">
                <a16:creationId xmlns:a16="http://schemas.microsoft.com/office/drawing/2014/main" id="{CC51465C-BE74-44FC-8932-EF766CAA0FA4}"/>
              </a:ext>
            </a:extLst>
          </p:cNvPr>
          <p:cNvSpPr txBox="1"/>
          <p:nvPr/>
        </p:nvSpPr>
        <p:spPr>
          <a:xfrm>
            <a:off x="1594010" y="4127127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8 = 16, j’écris 6 et je retiens 1</a:t>
            </a: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469BAA16-274B-40ED-875E-920529BA51DE}"/>
              </a:ext>
            </a:extLst>
          </p:cNvPr>
          <p:cNvSpPr/>
          <p:nvPr/>
        </p:nvSpPr>
        <p:spPr>
          <a:xfrm>
            <a:off x="9297531" y="2668977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4CF96BE3-F479-44C3-A3EE-95FD226E6C07}"/>
              </a:ext>
            </a:extLst>
          </p:cNvPr>
          <p:cNvSpPr/>
          <p:nvPr/>
        </p:nvSpPr>
        <p:spPr>
          <a:xfrm>
            <a:off x="9728024" y="2663246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8</a:t>
            </a:r>
          </a:p>
        </p:txBody>
      </p:sp>
      <p:sp>
        <p:nvSpPr>
          <p:cNvPr id="69" name="Rectangle : coins arrondis 5">
            <a:extLst>
              <a:ext uri="{FF2B5EF4-FFF2-40B4-BE49-F238E27FC236}">
                <a16:creationId xmlns:a16="http://schemas.microsoft.com/office/drawing/2014/main" id="{CF62D01E-6C55-40B3-8874-DFE273FF38ED}"/>
              </a:ext>
            </a:extLst>
          </p:cNvPr>
          <p:cNvSpPr/>
          <p:nvPr/>
        </p:nvSpPr>
        <p:spPr>
          <a:xfrm>
            <a:off x="9728024" y="3476198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70" name="Connecteur droit 69">
            <a:extLst>
              <a:ext uri="{FF2B5EF4-FFF2-40B4-BE49-F238E27FC236}">
                <a16:creationId xmlns:a16="http://schemas.microsoft.com/office/drawing/2014/main" id="{91702CC6-CF38-48ED-8CAE-AFE99B371C09}"/>
              </a:ext>
            </a:extLst>
          </p:cNvPr>
          <p:cNvCxnSpPr/>
          <p:nvPr/>
        </p:nvCxnSpPr>
        <p:spPr>
          <a:xfrm>
            <a:off x="8601882" y="3771606"/>
            <a:ext cx="1608314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71" name="Rectangle : coins arrondis 5">
            <a:extLst>
              <a:ext uri="{FF2B5EF4-FFF2-40B4-BE49-F238E27FC236}">
                <a16:creationId xmlns:a16="http://schemas.microsoft.com/office/drawing/2014/main" id="{20EB5D06-21B0-4D49-B0FA-5C0139F7EA76}"/>
              </a:ext>
            </a:extLst>
          </p:cNvPr>
          <p:cNvSpPr/>
          <p:nvPr/>
        </p:nvSpPr>
        <p:spPr>
          <a:xfrm>
            <a:off x="9297531" y="3884999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72" name="Rectangle : coins arrondis 5">
            <a:extLst>
              <a:ext uri="{FF2B5EF4-FFF2-40B4-BE49-F238E27FC236}">
                <a16:creationId xmlns:a16="http://schemas.microsoft.com/office/drawing/2014/main" id="{3492E6BE-1480-4304-915A-EF5ABC0E052D}"/>
              </a:ext>
            </a:extLst>
          </p:cNvPr>
          <p:cNvSpPr/>
          <p:nvPr/>
        </p:nvSpPr>
        <p:spPr>
          <a:xfrm>
            <a:off x="9728024" y="3879404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73" name="Rectangle : coins arrondis 5">
            <a:extLst>
              <a:ext uri="{FF2B5EF4-FFF2-40B4-BE49-F238E27FC236}">
                <a16:creationId xmlns:a16="http://schemas.microsoft.com/office/drawing/2014/main" id="{27D3C554-8656-4E7E-9ECE-D9FF5D3F8944}"/>
              </a:ext>
            </a:extLst>
          </p:cNvPr>
          <p:cNvSpPr/>
          <p:nvPr/>
        </p:nvSpPr>
        <p:spPr>
          <a:xfrm>
            <a:off x="8885874" y="3885002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74" name="Rectangle : coins arrondis 5">
            <a:extLst>
              <a:ext uri="{FF2B5EF4-FFF2-40B4-BE49-F238E27FC236}">
                <a16:creationId xmlns:a16="http://schemas.microsoft.com/office/drawing/2014/main" id="{3DBC4997-7CDC-4933-8F45-0C39EBE30190}"/>
              </a:ext>
            </a:extLst>
          </p:cNvPr>
          <p:cNvSpPr/>
          <p:nvPr/>
        </p:nvSpPr>
        <p:spPr>
          <a:xfrm>
            <a:off x="9297531" y="4200222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75" name="Rectangle : coins arrondis 5">
            <a:extLst>
              <a:ext uri="{FF2B5EF4-FFF2-40B4-BE49-F238E27FC236}">
                <a16:creationId xmlns:a16="http://schemas.microsoft.com/office/drawing/2014/main" id="{498D7D6D-25A5-4B5A-BDBF-E982C5C8A982}"/>
              </a:ext>
            </a:extLst>
          </p:cNvPr>
          <p:cNvSpPr/>
          <p:nvPr/>
        </p:nvSpPr>
        <p:spPr>
          <a:xfrm>
            <a:off x="9728024" y="4241422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76" name="Rectangle : coins arrondis 5">
            <a:extLst>
              <a:ext uri="{FF2B5EF4-FFF2-40B4-BE49-F238E27FC236}">
                <a16:creationId xmlns:a16="http://schemas.microsoft.com/office/drawing/2014/main" id="{D5A9DCB7-439F-42A1-936B-EC77DF8F8E74}"/>
              </a:ext>
            </a:extLst>
          </p:cNvPr>
          <p:cNvSpPr/>
          <p:nvPr/>
        </p:nvSpPr>
        <p:spPr>
          <a:xfrm>
            <a:off x="8885874" y="4193880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77" name="Rectangle : coins arrondis 5">
            <a:extLst>
              <a:ext uri="{FF2B5EF4-FFF2-40B4-BE49-F238E27FC236}">
                <a16:creationId xmlns:a16="http://schemas.microsoft.com/office/drawing/2014/main" id="{0F30CC5F-F7F3-4307-A994-745DD6DE0850}"/>
              </a:ext>
            </a:extLst>
          </p:cNvPr>
          <p:cNvSpPr/>
          <p:nvPr/>
        </p:nvSpPr>
        <p:spPr>
          <a:xfrm>
            <a:off x="8458984" y="4203509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78" name="Rectangle : coins arrondis 5">
            <a:extLst>
              <a:ext uri="{FF2B5EF4-FFF2-40B4-BE49-F238E27FC236}">
                <a16:creationId xmlns:a16="http://schemas.microsoft.com/office/drawing/2014/main" id="{F77E6807-9F74-4734-8433-71FC081C45F4}"/>
              </a:ext>
            </a:extLst>
          </p:cNvPr>
          <p:cNvSpPr/>
          <p:nvPr/>
        </p:nvSpPr>
        <p:spPr>
          <a:xfrm>
            <a:off x="9297531" y="4625960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79" name="Rectangle : coins arrondis 5">
            <a:extLst>
              <a:ext uri="{FF2B5EF4-FFF2-40B4-BE49-F238E27FC236}">
                <a16:creationId xmlns:a16="http://schemas.microsoft.com/office/drawing/2014/main" id="{6AC86255-4342-4A4B-9655-DC1AA52AD03D}"/>
              </a:ext>
            </a:extLst>
          </p:cNvPr>
          <p:cNvSpPr/>
          <p:nvPr/>
        </p:nvSpPr>
        <p:spPr>
          <a:xfrm>
            <a:off x="9728024" y="4625960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80" name="Rectangle : coins arrondis 5">
            <a:extLst>
              <a:ext uri="{FF2B5EF4-FFF2-40B4-BE49-F238E27FC236}">
                <a16:creationId xmlns:a16="http://schemas.microsoft.com/office/drawing/2014/main" id="{DC67F262-08E9-4D06-96C0-955312835824}"/>
              </a:ext>
            </a:extLst>
          </p:cNvPr>
          <p:cNvSpPr/>
          <p:nvPr/>
        </p:nvSpPr>
        <p:spPr>
          <a:xfrm>
            <a:off x="8885874" y="4625960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81" name="Rectangle : coins arrondis 5">
            <a:extLst>
              <a:ext uri="{FF2B5EF4-FFF2-40B4-BE49-F238E27FC236}">
                <a16:creationId xmlns:a16="http://schemas.microsoft.com/office/drawing/2014/main" id="{3BE8D861-97A2-4634-B07E-C70B6BBA2300}"/>
              </a:ext>
            </a:extLst>
          </p:cNvPr>
          <p:cNvSpPr/>
          <p:nvPr/>
        </p:nvSpPr>
        <p:spPr>
          <a:xfrm>
            <a:off x="8458984" y="4625960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82" name="Rectangle : coins arrondis 5">
            <a:extLst>
              <a:ext uri="{FF2B5EF4-FFF2-40B4-BE49-F238E27FC236}">
                <a16:creationId xmlns:a16="http://schemas.microsoft.com/office/drawing/2014/main" id="{A293927B-D931-4D32-8CDF-9193F20BCB68}"/>
              </a:ext>
            </a:extLst>
          </p:cNvPr>
          <p:cNvSpPr/>
          <p:nvPr/>
        </p:nvSpPr>
        <p:spPr>
          <a:xfrm>
            <a:off x="9308266" y="3476198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2</a:t>
            </a:r>
          </a:p>
        </p:txBody>
      </p:sp>
      <p:cxnSp>
        <p:nvCxnSpPr>
          <p:cNvPr id="83" name="Connecteur droit 82">
            <a:extLst>
              <a:ext uri="{FF2B5EF4-FFF2-40B4-BE49-F238E27FC236}">
                <a16:creationId xmlns:a16="http://schemas.microsoft.com/office/drawing/2014/main" id="{71556AC9-3A18-4B47-AE1C-E71B5172F0C9}"/>
              </a:ext>
            </a:extLst>
          </p:cNvPr>
          <p:cNvCxnSpPr>
            <a:cxnSpLocks/>
          </p:cNvCxnSpPr>
          <p:nvPr/>
        </p:nvCxnSpPr>
        <p:spPr>
          <a:xfrm>
            <a:off x="8420712" y="4544993"/>
            <a:ext cx="1608315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84" name="Rectangle : coins arrondis 5">
            <a:extLst>
              <a:ext uri="{FF2B5EF4-FFF2-40B4-BE49-F238E27FC236}">
                <a16:creationId xmlns:a16="http://schemas.microsoft.com/office/drawing/2014/main" id="{C8E89313-74B8-4EE1-8180-84AD09A42618}"/>
              </a:ext>
            </a:extLst>
          </p:cNvPr>
          <p:cNvSpPr/>
          <p:nvPr/>
        </p:nvSpPr>
        <p:spPr>
          <a:xfrm>
            <a:off x="8678796" y="3280017"/>
            <a:ext cx="315170" cy="1928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85" name="Connecteur droit avec flèche 84">
            <a:extLst>
              <a:ext uri="{FF2B5EF4-FFF2-40B4-BE49-F238E27FC236}">
                <a16:creationId xmlns:a16="http://schemas.microsoft.com/office/drawing/2014/main" id="{DA2E4905-710A-496D-9496-FB321B96B807}"/>
              </a:ext>
            </a:extLst>
          </p:cNvPr>
          <p:cNvCxnSpPr>
            <a:cxnSpLocks/>
          </p:cNvCxnSpPr>
          <p:nvPr/>
        </p:nvCxnSpPr>
        <p:spPr>
          <a:xfrm flipV="1">
            <a:off x="9476844" y="2908535"/>
            <a:ext cx="384131" cy="538776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905E97A2-C68A-42A6-A181-D7C96EF2689E}"/>
              </a:ext>
            </a:extLst>
          </p:cNvPr>
          <p:cNvCxnSpPr>
            <a:cxnSpLocks/>
          </p:cNvCxnSpPr>
          <p:nvPr/>
        </p:nvCxnSpPr>
        <p:spPr>
          <a:xfrm flipH="1" flipV="1">
            <a:off x="9447168" y="2921712"/>
            <a:ext cx="24650" cy="554486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7" name="Connecteur droit avec flèche 86">
            <a:extLst>
              <a:ext uri="{FF2B5EF4-FFF2-40B4-BE49-F238E27FC236}">
                <a16:creationId xmlns:a16="http://schemas.microsoft.com/office/drawing/2014/main" id="{81D2D374-C33F-4935-AD00-91CDFC36ABA3}"/>
              </a:ext>
            </a:extLst>
          </p:cNvPr>
          <p:cNvCxnSpPr>
            <a:cxnSpLocks/>
          </p:cNvCxnSpPr>
          <p:nvPr/>
        </p:nvCxnSpPr>
        <p:spPr>
          <a:xfrm flipH="1" flipV="1">
            <a:off x="9889986" y="2905777"/>
            <a:ext cx="11628" cy="550708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8" name="Connecteur droit avec flèche 87">
            <a:extLst>
              <a:ext uri="{FF2B5EF4-FFF2-40B4-BE49-F238E27FC236}">
                <a16:creationId xmlns:a16="http://schemas.microsoft.com/office/drawing/2014/main" id="{6AC55EDC-5562-4E26-89F8-E5E0797C0104}"/>
              </a:ext>
            </a:extLst>
          </p:cNvPr>
          <p:cNvCxnSpPr>
            <a:cxnSpLocks/>
            <a:endCxn id="67" idx="2"/>
          </p:cNvCxnSpPr>
          <p:nvPr/>
        </p:nvCxnSpPr>
        <p:spPr>
          <a:xfrm flipH="1" flipV="1">
            <a:off x="9459494" y="2911508"/>
            <a:ext cx="394478" cy="533564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9" name="Ellipse 88">
            <a:extLst>
              <a:ext uri="{FF2B5EF4-FFF2-40B4-BE49-F238E27FC236}">
                <a16:creationId xmlns:a16="http://schemas.microsoft.com/office/drawing/2014/main" id="{70D661F4-386E-4330-81B0-1DB443A6A41E}"/>
              </a:ext>
            </a:extLst>
          </p:cNvPr>
          <p:cNvSpPr/>
          <p:nvPr/>
        </p:nvSpPr>
        <p:spPr>
          <a:xfrm>
            <a:off x="9077400" y="2449913"/>
            <a:ext cx="252000" cy="252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92D2EDC3-1E90-48B5-A9A0-8E0F54016054}"/>
              </a:ext>
            </a:extLst>
          </p:cNvPr>
          <p:cNvSpPr/>
          <p:nvPr/>
        </p:nvSpPr>
        <p:spPr>
          <a:xfrm>
            <a:off x="8753368" y="2449913"/>
            <a:ext cx="252000" cy="252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4E62A924-CB2A-4C56-B9F0-6CAECCA3E151}"/>
              </a:ext>
            </a:extLst>
          </p:cNvPr>
          <p:cNvSpPr/>
          <p:nvPr/>
        </p:nvSpPr>
        <p:spPr>
          <a:xfrm>
            <a:off x="8626139" y="3789039"/>
            <a:ext cx="252000" cy="252000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92" name="ZoneTexte 91">
            <a:extLst>
              <a:ext uri="{FF2B5EF4-FFF2-40B4-BE49-F238E27FC236}">
                <a16:creationId xmlns:a16="http://schemas.microsoft.com/office/drawing/2014/main" id="{DB934040-BD33-43D3-8967-5947139B7F53}"/>
              </a:ext>
            </a:extLst>
          </p:cNvPr>
          <p:cNvSpPr txBox="1"/>
          <p:nvPr/>
        </p:nvSpPr>
        <p:spPr>
          <a:xfrm>
            <a:off x="1594010" y="2528507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6 = 24, j’ajoute la retenue +3 = 27</a:t>
            </a: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EB9DAB1C-32D8-4BFE-A890-05B09245905A}"/>
              </a:ext>
            </a:extLst>
          </p:cNvPr>
          <p:cNvSpPr txBox="1"/>
          <p:nvPr/>
        </p:nvSpPr>
        <p:spPr>
          <a:xfrm>
            <a:off x="1594010" y="4616409"/>
            <a:ext cx="35269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6 = 12, j’ajoute la retenue + 1 = 13</a:t>
            </a:r>
            <a:endParaRPr lang="fr-FR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BDECF1CC-0BA3-4810-8F75-249C4ECF0F7D}"/>
              </a:ext>
            </a:extLst>
          </p:cNvPr>
          <p:cNvSpPr txBox="1"/>
          <p:nvPr/>
        </p:nvSpPr>
        <p:spPr>
          <a:xfrm>
            <a:off x="1594010" y="3637845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D4A6E59D-6C50-4FAB-8A7B-B996C66C1881}"/>
              </a:ext>
            </a:extLst>
          </p:cNvPr>
          <p:cNvSpPr/>
          <p:nvPr/>
        </p:nvSpPr>
        <p:spPr>
          <a:xfrm>
            <a:off x="1495099" y="2007483"/>
            <a:ext cx="3371950" cy="94772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44437E1-AF23-4241-8C37-186267E3B72D}"/>
              </a:ext>
            </a:extLst>
          </p:cNvPr>
          <p:cNvSpPr/>
          <p:nvPr/>
        </p:nvSpPr>
        <p:spPr>
          <a:xfrm>
            <a:off x="1581752" y="3547357"/>
            <a:ext cx="3371950" cy="1452923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7" name="Rectangle : coins arrondis 96">
            <a:extLst>
              <a:ext uri="{FF2B5EF4-FFF2-40B4-BE49-F238E27FC236}">
                <a16:creationId xmlns:a16="http://schemas.microsoft.com/office/drawing/2014/main" id="{9D083EA6-E6E1-451A-8D84-673D3982DFF0}"/>
              </a:ext>
            </a:extLst>
          </p:cNvPr>
          <p:cNvSpPr/>
          <p:nvPr/>
        </p:nvSpPr>
        <p:spPr>
          <a:xfrm>
            <a:off x="8300314" y="2350087"/>
            <a:ext cx="2059234" cy="2693183"/>
          </a:xfrm>
          <a:prstGeom prst="roundRect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6" name="Google Shape;528;p39">
            <a:extLst>
              <a:ext uri="{FF2B5EF4-FFF2-40B4-BE49-F238E27FC236}">
                <a16:creationId xmlns:a16="http://schemas.microsoft.com/office/drawing/2014/main" id="{B4CBB965-4868-4FF7-8B3E-DEE21844EDCB}"/>
              </a:ext>
            </a:extLst>
          </p:cNvPr>
          <p:cNvSpPr txBox="1"/>
          <p:nvPr/>
        </p:nvSpPr>
        <p:spPr>
          <a:xfrm>
            <a:off x="945826" y="5082608"/>
            <a:ext cx="454057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Addition les deux résultats</a:t>
            </a:r>
          </a:p>
        </p:txBody>
      </p:sp>
    </p:spTree>
    <p:extLst>
      <p:ext uri="{BB962C8B-B14F-4D97-AF65-F5344CB8AC3E}">
        <p14:creationId xmlns:p14="http://schemas.microsoft.com/office/powerpoint/2010/main" val="318288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60" grpId="0"/>
      <p:bldP spid="61" grpId="0"/>
      <p:bldP spid="62" grpId="0" animBg="1"/>
      <p:bldP spid="64" grpId="0"/>
      <p:bldP spid="65" grpId="0"/>
      <p:bldP spid="71" grpId="0" animBg="1"/>
      <p:bldP spid="72" grpId="0" animBg="1"/>
      <p:bldP spid="73" grpId="0" animBg="1"/>
      <p:bldP spid="74" grpId="0" animBg="1"/>
      <p:bldP spid="75" grpId="0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9" grpId="0" animBg="1"/>
      <p:bldP spid="90" grpId="0" animBg="1"/>
      <p:bldP spid="91" grpId="0" animBg="1"/>
      <p:bldP spid="92" grpId="0"/>
      <p:bldP spid="93" grpId="0"/>
      <p:bldP spid="94" grpId="0"/>
      <p:bldP spid="95" grpId="0" animBg="1"/>
      <p:bldP spid="96" grpId="0" animBg="1"/>
      <p:bldP spid="6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F5E5CE50-4892-C057-48F7-164FB4C07BC5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4" name="Image 9">
            <a:extLst>
              <a:ext uri="{FF2B5EF4-FFF2-40B4-BE49-F238E27FC236}">
                <a16:creationId xmlns:a16="http://schemas.microsoft.com/office/drawing/2014/main" id="{1172FC85-D8CB-BC04-D736-7764E37D7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" name="D_A_02">
            <a:extLst>
              <a:ext uri="{FF2B5EF4-FFF2-40B4-BE49-F238E27FC236}">
                <a16:creationId xmlns:a16="http://schemas.microsoft.com/office/drawing/2014/main" id="{897BF4FD-DD55-EC3A-C087-79D4F3FD14E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suivre.</a:t>
            </a:r>
          </a:p>
        </p:txBody>
      </p:sp>
      <p:sp>
        <p:nvSpPr>
          <p:cNvPr id="11" name="D_A_01">
            <a:extLst>
              <a:ext uri="{FF2B5EF4-FFF2-40B4-BE49-F238E27FC236}">
                <a16:creationId xmlns:a16="http://schemas.microsoft.com/office/drawing/2014/main" id="{AA1225B4-AE65-F698-E192-F8689581702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Voici les étapes pour multiplier un entier à 3 chiffres par un entier à 2 chiffres : </a:t>
            </a:r>
          </a:p>
        </p:txBody>
      </p:sp>
      <p:sp>
        <p:nvSpPr>
          <p:cNvPr id="12" name="Rectangle : coins arrondis 5">
            <a:extLst>
              <a:ext uri="{FF2B5EF4-FFF2-40B4-BE49-F238E27FC236}">
                <a16:creationId xmlns:a16="http://schemas.microsoft.com/office/drawing/2014/main" id="{75929E23-1FAF-45F4-AF73-DB3800887837}"/>
              </a:ext>
            </a:extLst>
          </p:cNvPr>
          <p:cNvSpPr/>
          <p:nvPr/>
        </p:nvSpPr>
        <p:spPr>
          <a:xfrm>
            <a:off x="7543466" y="2002110"/>
            <a:ext cx="2671312" cy="3141390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Google Shape;528;p39">
            <a:extLst>
              <a:ext uri="{FF2B5EF4-FFF2-40B4-BE49-F238E27FC236}">
                <a16:creationId xmlns:a16="http://schemas.microsoft.com/office/drawing/2014/main" id="{FA1865F1-A935-1C64-EC7F-11953EE20D15}"/>
              </a:ext>
            </a:extLst>
          </p:cNvPr>
          <p:cNvSpPr txBox="1"/>
          <p:nvPr/>
        </p:nvSpPr>
        <p:spPr>
          <a:xfrm>
            <a:off x="661409" y="1508018"/>
            <a:ext cx="398709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Multiplier par les unités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Rectangle : coins arrondis 5">
            <a:extLst>
              <a:ext uri="{FF2B5EF4-FFF2-40B4-BE49-F238E27FC236}">
                <a16:creationId xmlns:a16="http://schemas.microsoft.com/office/drawing/2014/main" id="{BCB73E30-8045-30C9-3DCB-5E07F853EF36}"/>
              </a:ext>
            </a:extLst>
          </p:cNvPr>
          <p:cNvSpPr/>
          <p:nvPr/>
        </p:nvSpPr>
        <p:spPr>
          <a:xfrm>
            <a:off x="5713614" y="1128657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ar-MA" sz="2400" b="1" dirty="0">
                <a:ea typeface="Calibri"/>
                <a:cs typeface="Calibri"/>
                <a:sym typeface="Calibri"/>
              </a:rPr>
              <a:t>2</a:t>
            </a:r>
            <a:r>
              <a:rPr lang="fr-FR" sz="2400" b="1" dirty="0">
                <a:ea typeface="Calibri"/>
                <a:cs typeface="Calibri"/>
                <a:sym typeface="Calibri"/>
              </a:rPr>
              <a:t>4</a:t>
            </a:r>
            <a:r>
              <a:rPr lang="ar-MA" sz="2400" b="1" dirty="0">
                <a:ea typeface="Calibri"/>
                <a:cs typeface="Calibri"/>
                <a:sym typeface="Calibri"/>
              </a:rPr>
              <a:t>3</a:t>
            </a:r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fr-FR" sz="2400" dirty="0"/>
              <a:t>×</a:t>
            </a:r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 </a:t>
            </a:r>
            <a:r>
              <a:rPr lang="ar-MA" sz="2400" b="1" dirty="0">
                <a:solidFill>
                  <a:srgbClr val="00B0F0"/>
                </a:solidFill>
                <a:ea typeface="Calibri"/>
                <a:cs typeface="Calibri"/>
                <a:sym typeface="Calibri"/>
              </a:rPr>
              <a:t>5</a:t>
            </a:r>
            <a:r>
              <a:rPr lang="ar-MA" sz="2400" b="1" kern="0" dirty="0">
                <a:solidFill>
                  <a:srgbClr val="FF6600"/>
                </a:solidFill>
              </a:rPr>
              <a:t>6</a:t>
            </a:r>
            <a:r>
              <a:rPr lang="fr-FR" sz="2400" b="1" kern="0" dirty="0">
                <a:solidFill>
                  <a:srgbClr val="FF6600"/>
                </a:solidFill>
              </a:rPr>
              <a:t> </a:t>
            </a:r>
            <a:r>
              <a:rPr lang="fr-FR" sz="2400" b="1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65" name="ZoneTexte 14">
            <a:extLst>
              <a:ext uri="{FF2B5EF4-FFF2-40B4-BE49-F238E27FC236}">
                <a16:creationId xmlns:a16="http://schemas.microsoft.com/office/drawing/2014/main" id="{18F68F93-0221-25C7-248B-0A93971F8B9A}"/>
              </a:ext>
            </a:extLst>
          </p:cNvPr>
          <p:cNvSpPr txBox="1"/>
          <p:nvPr/>
        </p:nvSpPr>
        <p:spPr>
          <a:xfrm>
            <a:off x="1263475" y="1986514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3 = 18, j’écris 8 et je retiens 1</a:t>
            </a:r>
          </a:p>
        </p:txBody>
      </p:sp>
      <p:sp>
        <p:nvSpPr>
          <p:cNvPr id="66" name="Rectangle : coins arrondis 5">
            <a:extLst>
              <a:ext uri="{FF2B5EF4-FFF2-40B4-BE49-F238E27FC236}">
                <a16:creationId xmlns:a16="http://schemas.microsoft.com/office/drawing/2014/main" id="{5AC9D667-9D22-4AF8-F0CD-6BA642B1FF1E}"/>
              </a:ext>
            </a:extLst>
          </p:cNvPr>
          <p:cNvSpPr/>
          <p:nvPr/>
        </p:nvSpPr>
        <p:spPr>
          <a:xfrm>
            <a:off x="9021666" y="2706779"/>
            <a:ext cx="323925" cy="252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Rectangle : coins arrondis 5">
            <a:extLst>
              <a:ext uri="{FF2B5EF4-FFF2-40B4-BE49-F238E27FC236}">
                <a16:creationId xmlns:a16="http://schemas.microsoft.com/office/drawing/2014/main" id="{74A07444-9D00-DE53-B8C4-A4A1A5EC0D96}"/>
              </a:ext>
            </a:extLst>
          </p:cNvPr>
          <p:cNvSpPr/>
          <p:nvPr/>
        </p:nvSpPr>
        <p:spPr>
          <a:xfrm>
            <a:off x="9482064" y="2711514"/>
            <a:ext cx="323925" cy="242531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35B8CDD1-D975-7B97-9A07-C4DD5CCF33B7}"/>
              </a:ext>
            </a:extLst>
          </p:cNvPr>
          <p:cNvSpPr/>
          <p:nvPr/>
        </p:nvSpPr>
        <p:spPr>
          <a:xfrm>
            <a:off x="9482064" y="3513746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Connecteur droit 18">
            <a:extLst>
              <a:ext uri="{FF2B5EF4-FFF2-40B4-BE49-F238E27FC236}">
                <a16:creationId xmlns:a16="http://schemas.microsoft.com/office/drawing/2014/main" id="{D7FACD14-8016-36E2-CB39-B1CA1F0CD3A9}"/>
              </a:ext>
            </a:extLst>
          </p:cNvPr>
          <p:cNvCxnSpPr/>
          <p:nvPr/>
        </p:nvCxnSpPr>
        <p:spPr>
          <a:xfrm>
            <a:off x="8412516" y="3812274"/>
            <a:ext cx="1608314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B34288C1-B14E-86FD-07F0-A29C514EA74B}"/>
              </a:ext>
            </a:extLst>
          </p:cNvPr>
          <p:cNvSpPr/>
          <p:nvPr/>
        </p:nvSpPr>
        <p:spPr>
          <a:xfrm>
            <a:off x="9021666" y="3983998"/>
            <a:ext cx="323925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 : coins arrondis 5">
            <a:extLst>
              <a:ext uri="{FF2B5EF4-FFF2-40B4-BE49-F238E27FC236}">
                <a16:creationId xmlns:a16="http://schemas.microsoft.com/office/drawing/2014/main" id="{B5F0A449-B7A0-434A-B83B-511B038F3D3F}"/>
              </a:ext>
            </a:extLst>
          </p:cNvPr>
          <p:cNvSpPr/>
          <p:nvPr/>
        </p:nvSpPr>
        <p:spPr>
          <a:xfrm>
            <a:off x="9482064" y="3983998"/>
            <a:ext cx="323925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 : coins arrondis 5">
            <a:extLst>
              <a:ext uri="{FF2B5EF4-FFF2-40B4-BE49-F238E27FC236}">
                <a16:creationId xmlns:a16="http://schemas.microsoft.com/office/drawing/2014/main" id="{796A5E2D-F1E3-E42C-949A-D8497BF6E16D}"/>
              </a:ext>
            </a:extLst>
          </p:cNvPr>
          <p:cNvSpPr/>
          <p:nvPr/>
        </p:nvSpPr>
        <p:spPr>
          <a:xfrm>
            <a:off x="8625690" y="3983997"/>
            <a:ext cx="323925" cy="24253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 : coins arrondis 5">
            <a:extLst>
              <a:ext uri="{FF2B5EF4-FFF2-40B4-BE49-F238E27FC236}">
                <a16:creationId xmlns:a16="http://schemas.microsoft.com/office/drawing/2014/main" id="{25C6F769-BC85-7C60-0D1A-42E83A7E6805}"/>
              </a:ext>
            </a:extLst>
          </p:cNvPr>
          <p:cNvSpPr/>
          <p:nvPr/>
        </p:nvSpPr>
        <p:spPr>
          <a:xfrm>
            <a:off x="9021666" y="3509010"/>
            <a:ext cx="323925" cy="252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 : coins arrondis 5">
            <a:extLst>
              <a:ext uri="{FF2B5EF4-FFF2-40B4-BE49-F238E27FC236}">
                <a16:creationId xmlns:a16="http://schemas.microsoft.com/office/drawing/2014/main" id="{2BB41172-46C3-955F-D43B-2F7464510013}"/>
              </a:ext>
            </a:extLst>
          </p:cNvPr>
          <p:cNvSpPr/>
          <p:nvPr/>
        </p:nvSpPr>
        <p:spPr>
          <a:xfrm>
            <a:off x="8379252" y="3309463"/>
            <a:ext cx="328669" cy="19054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5" name="Connecteur droit avec flèche 24">
            <a:extLst>
              <a:ext uri="{FF2B5EF4-FFF2-40B4-BE49-F238E27FC236}">
                <a16:creationId xmlns:a16="http://schemas.microsoft.com/office/drawing/2014/main" id="{F6D45AD1-BC6C-AADB-6B11-B0E57836AC59}"/>
              </a:ext>
            </a:extLst>
          </p:cNvPr>
          <p:cNvCxnSpPr>
            <a:cxnSpLocks/>
          </p:cNvCxnSpPr>
          <p:nvPr/>
        </p:nvCxnSpPr>
        <p:spPr>
          <a:xfrm flipV="1">
            <a:off x="9644026" y="2954991"/>
            <a:ext cx="1" cy="50400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avec flèche 25">
            <a:extLst>
              <a:ext uri="{FF2B5EF4-FFF2-40B4-BE49-F238E27FC236}">
                <a16:creationId xmlns:a16="http://schemas.microsoft.com/office/drawing/2014/main" id="{87DAAF90-C845-AEEB-389C-4DE908255830}"/>
              </a:ext>
            </a:extLst>
          </p:cNvPr>
          <p:cNvCxnSpPr>
            <a:cxnSpLocks/>
          </p:cNvCxnSpPr>
          <p:nvPr/>
        </p:nvCxnSpPr>
        <p:spPr>
          <a:xfrm flipH="1" flipV="1">
            <a:off x="9192537" y="3011975"/>
            <a:ext cx="360000" cy="43200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Ellipse 26">
            <a:extLst>
              <a:ext uri="{FF2B5EF4-FFF2-40B4-BE49-F238E27FC236}">
                <a16:creationId xmlns:a16="http://schemas.microsoft.com/office/drawing/2014/main" id="{C0C44238-7A4C-1828-661A-698A15E4D1F6}"/>
              </a:ext>
            </a:extLst>
          </p:cNvPr>
          <p:cNvSpPr/>
          <p:nvPr/>
        </p:nvSpPr>
        <p:spPr>
          <a:xfrm>
            <a:off x="8948298" y="2409374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1</a:t>
            </a:r>
          </a:p>
        </p:txBody>
      </p:sp>
      <p:sp>
        <p:nvSpPr>
          <p:cNvPr id="78" name="Ellipse 27">
            <a:extLst>
              <a:ext uri="{FF2B5EF4-FFF2-40B4-BE49-F238E27FC236}">
                <a16:creationId xmlns:a16="http://schemas.microsoft.com/office/drawing/2014/main" id="{C2C0318E-C83A-6435-268F-F2E670197666}"/>
              </a:ext>
            </a:extLst>
          </p:cNvPr>
          <p:cNvSpPr/>
          <p:nvPr/>
        </p:nvSpPr>
        <p:spPr>
          <a:xfrm>
            <a:off x="8505783" y="2410575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2</a:t>
            </a:r>
          </a:p>
        </p:txBody>
      </p:sp>
      <p:sp>
        <p:nvSpPr>
          <p:cNvPr id="79" name="ZoneTexte 28">
            <a:extLst>
              <a:ext uri="{FF2B5EF4-FFF2-40B4-BE49-F238E27FC236}">
                <a16:creationId xmlns:a16="http://schemas.microsoft.com/office/drawing/2014/main" id="{EF66E7C8-538F-A8E9-B27C-1DF202418606}"/>
              </a:ext>
            </a:extLst>
          </p:cNvPr>
          <p:cNvSpPr txBox="1"/>
          <p:nvPr/>
        </p:nvSpPr>
        <p:spPr>
          <a:xfrm>
            <a:off x="1263475" y="2334236"/>
            <a:ext cx="32730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4 = 24, j’ajoute la retenue +1= 25</a:t>
            </a:r>
          </a:p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j’écris 5 et je retiens 2</a:t>
            </a:r>
          </a:p>
        </p:txBody>
      </p:sp>
      <p:sp>
        <p:nvSpPr>
          <p:cNvPr id="80" name="Rectangle : coins arrondis 5">
            <a:extLst>
              <a:ext uri="{FF2B5EF4-FFF2-40B4-BE49-F238E27FC236}">
                <a16:creationId xmlns:a16="http://schemas.microsoft.com/office/drawing/2014/main" id="{20064AF1-3DAA-4362-518C-96F9663D7586}"/>
              </a:ext>
            </a:extLst>
          </p:cNvPr>
          <p:cNvSpPr/>
          <p:nvPr/>
        </p:nvSpPr>
        <p:spPr>
          <a:xfrm>
            <a:off x="8644086" y="2706779"/>
            <a:ext cx="323925" cy="252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81" name="ZoneTexte 30">
            <a:extLst>
              <a:ext uri="{FF2B5EF4-FFF2-40B4-BE49-F238E27FC236}">
                <a16:creationId xmlns:a16="http://schemas.microsoft.com/office/drawing/2014/main" id="{5595C2EE-D26B-BE62-45DE-6658DB4725BC}"/>
              </a:ext>
            </a:extLst>
          </p:cNvPr>
          <p:cNvSpPr txBox="1"/>
          <p:nvPr/>
        </p:nvSpPr>
        <p:spPr>
          <a:xfrm>
            <a:off x="1263475" y="2897401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2 = 12, j’ajoute la retenue +2= 14</a:t>
            </a:r>
          </a:p>
        </p:txBody>
      </p:sp>
      <p:sp>
        <p:nvSpPr>
          <p:cNvPr id="82" name="Rectangle : coins arrondis 5">
            <a:extLst>
              <a:ext uri="{FF2B5EF4-FFF2-40B4-BE49-F238E27FC236}">
                <a16:creationId xmlns:a16="http://schemas.microsoft.com/office/drawing/2014/main" id="{FEE272E9-B873-14C8-9603-4C5E2A3FB599}"/>
              </a:ext>
            </a:extLst>
          </p:cNvPr>
          <p:cNvSpPr/>
          <p:nvPr/>
        </p:nvSpPr>
        <p:spPr>
          <a:xfrm>
            <a:off x="8194736" y="3983997"/>
            <a:ext cx="323925" cy="24253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3" name="Connecteur droit avec flèche 32">
            <a:extLst>
              <a:ext uri="{FF2B5EF4-FFF2-40B4-BE49-F238E27FC236}">
                <a16:creationId xmlns:a16="http://schemas.microsoft.com/office/drawing/2014/main" id="{6A002035-67DF-2FD4-A6FC-3DE33031AFBB}"/>
              </a:ext>
            </a:extLst>
          </p:cNvPr>
          <p:cNvCxnSpPr>
            <a:cxnSpLocks/>
          </p:cNvCxnSpPr>
          <p:nvPr/>
        </p:nvCxnSpPr>
        <p:spPr>
          <a:xfrm flipH="1" flipV="1">
            <a:off x="8923282" y="3030790"/>
            <a:ext cx="611140" cy="423755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>
            <a:extLst>
              <a:ext uri="{FF2B5EF4-FFF2-40B4-BE49-F238E27FC236}">
                <a16:creationId xmlns:a16="http://schemas.microsoft.com/office/drawing/2014/main" id="{05DF8313-AFD2-6DC6-4C63-0B7E2A37CD1F}"/>
              </a:ext>
            </a:extLst>
          </p:cNvPr>
          <p:cNvSpPr/>
          <p:nvPr/>
        </p:nvSpPr>
        <p:spPr>
          <a:xfrm>
            <a:off x="1210817" y="1952103"/>
            <a:ext cx="3579634" cy="12930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5" name="Google Shape;528;p39">
            <a:extLst>
              <a:ext uri="{FF2B5EF4-FFF2-40B4-BE49-F238E27FC236}">
                <a16:creationId xmlns:a16="http://schemas.microsoft.com/office/drawing/2014/main" id="{7A858CA0-6FD1-7361-7843-A5AC890E1F6F}"/>
              </a:ext>
            </a:extLst>
          </p:cNvPr>
          <p:cNvSpPr txBox="1"/>
          <p:nvPr/>
        </p:nvSpPr>
        <p:spPr>
          <a:xfrm>
            <a:off x="661409" y="3245123"/>
            <a:ext cx="4423569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Multiplier par les dizaines</a:t>
            </a:r>
            <a:endParaRPr sz="2400" b="1" dirty="0">
              <a:sym typeface="Calibri"/>
            </a:endParaRPr>
          </a:p>
        </p:txBody>
      </p:sp>
      <p:sp>
        <p:nvSpPr>
          <p:cNvPr id="86" name="ZoneTexte 35">
            <a:extLst>
              <a:ext uri="{FF2B5EF4-FFF2-40B4-BE49-F238E27FC236}">
                <a16:creationId xmlns:a16="http://schemas.microsoft.com/office/drawing/2014/main" id="{713C487C-37B3-A19D-A8AE-E4F3A21C698A}"/>
              </a:ext>
            </a:extLst>
          </p:cNvPr>
          <p:cNvSpPr txBox="1"/>
          <p:nvPr/>
        </p:nvSpPr>
        <p:spPr>
          <a:xfrm>
            <a:off x="1263475" y="4071341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3 = 15, j’écris 5 et je retiens 1</a:t>
            </a:r>
          </a:p>
        </p:txBody>
      </p:sp>
      <p:sp>
        <p:nvSpPr>
          <p:cNvPr id="87" name="ZoneTexte 36">
            <a:extLst>
              <a:ext uri="{FF2B5EF4-FFF2-40B4-BE49-F238E27FC236}">
                <a16:creationId xmlns:a16="http://schemas.microsoft.com/office/drawing/2014/main" id="{BE19DA50-01E5-6E58-471B-AAF97F5E2040}"/>
              </a:ext>
            </a:extLst>
          </p:cNvPr>
          <p:cNvSpPr txBox="1"/>
          <p:nvPr/>
        </p:nvSpPr>
        <p:spPr>
          <a:xfrm>
            <a:off x="1263475" y="4419063"/>
            <a:ext cx="352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4 = 20, j’ajoute la retenue + 1 = 21</a:t>
            </a:r>
          </a:p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j’écris 1 et je retiens 2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ZoneTexte 37">
            <a:extLst>
              <a:ext uri="{FF2B5EF4-FFF2-40B4-BE49-F238E27FC236}">
                <a16:creationId xmlns:a16="http://schemas.microsoft.com/office/drawing/2014/main" id="{45ABD8E0-F7CA-328A-768D-06C588F6B1C7}"/>
              </a:ext>
            </a:extLst>
          </p:cNvPr>
          <p:cNvSpPr txBox="1"/>
          <p:nvPr/>
        </p:nvSpPr>
        <p:spPr>
          <a:xfrm>
            <a:off x="1263475" y="3723619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89" name="ZoneTexte 38">
            <a:extLst>
              <a:ext uri="{FF2B5EF4-FFF2-40B4-BE49-F238E27FC236}">
                <a16:creationId xmlns:a16="http://schemas.microsoft.com/office/drawing/2014/main" id="{EB4B59AC-516C-FBB8-0061-78D5B3E88E89}"/>
              </a:ext>
            </a:extLst>
          </p:cNvPr>
          <p:cNvSpPr txBox="1"/>
          <p:nvPr/>
        </p:nvSpPr>
        <p:spPr>
          <a:xfrm>
            <a:off x="1263475" y="4982228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2 = 10, j’ajoute la retenue + </a:t>
            </a:r>
            <a:r>
              <a:rPr lang="ar-MA" sz="14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ar-MA" sz="14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fr-F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4732ABBF-0B4C-54F9-B73A-332DBAF6F1DE}"/>
              </a:ext>
            </a:extLst>
          </p:cNvPr>
          <p:cNvSpPr/>
          <p:nvPr/>
        </p:nvSpPr>
        <p:spPr>
          <a:xfrm>
            <a:off x="9021666" y="4305828"/>
            <a:ext cx="323924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5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ctangle : coins arrondis 5">
            <a:extLst>
              <a:ext uri="{FF2B5EF4-FFF2-40B4-BE49-F238E27FC236}">
                <a16:creationId xmlns:a16="http://schemas.microsoft.com/office/drawing/2014/main" id="{10265668-D333-9F76-B6E6-7E9C957B6D73}"/>
              </a:ext>
            </a:extLst>
          </p:cNvPr>
          <p:cNvSpPr/>
          <p:nvPr/>
        </p:nvSpPr>
        <p:spPr>
          <a:xfrm>
            <a:off x="8625690" y="4305828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 : coins arrondis 5">
            <a:extLst>
              <a:ext uri="{FF2B5EF4-FFF2-40B4-BE49-F238E27FC236}">
                <a16:creationId xmlns:a16="http://schemas.microsoft.com/office/drawing/2014/main" id="{BDCC5ACC-1F66-C217-AB0C-91998B6651D8}"/>
              </a:ext>
            </a:extLst>
          </p:cNvPr>
          <p:cNvSpPr/>
          <p:nvPr/>
        </p:nvSpPr>
        <p:spPr>
          <a:xfrm>
            <a:off x="8194736" y="4305828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Ellipse 42">
            <a:extLst>
              <a:ext uri="{FF2B5EF4-FFF2-40B4-BE49-F238E27FC236}">
                <a16:creationId xmlns:a16="http://schemas.microsoft.com/office/drawing/2014/main" id="{9A9A851A-9157-8B59-DC56-4119B0951EA5}"/>
              </a:ext>
            </a:extLst>
          </p:cNvPr>
          <p:cNvSpPr/>
          <p:nvPr/>
        </p:nvSpPr>
        <p:spPr>
          <a:xfrm>
            <a:off x="8948298" y="2120217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1</a:t>
            </a:r>
          </a:p>
        </p:txBody>
      </p:sp>
      <p:sp>
        <p:nvSpPr>
          <p:cNvPr id="94" name="Ellipse 43">
            <a:extLst>
              <a:ext uri="{FF2B5EF4-FFF2-40B4-BE49-F238E27FC236}">
                <a16:creationId xmlns:a16="http://schemas.microsoft.com/office/drawing/2014/main" id="{90712BA3-9B66-EF78-F7A3-1BFCAE8A7F50}"/>
              </a:ext>
            </a:extLst>
          </p:cNvPr>
          <p:cNvSpPr/>
          <p:nvPr/>
        </p:nvSpPr>
        <p:spPr>
          <a:xfrm>
            <a:off x="8505783" y="2137203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5B4976B5-E100-27C3-CAA3-CE35FA9B3308}"/>
              </a:ext>
            </a:extLst>
          </p:cNvPr>
          <p:cNvSpPr/>
          <p:nvPr/>
        </p:nvSpPr>
        <p:spPr>
          <a:xfrm>
            <a:off x="7746663" y="4305828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6" name="Connecteur droit 45">
            <a:extLst>
              <a:ext uri="{FF2B5EF4-FFF2-40B4-BE49-F238E27FC236}">
                <a16:creationId xmlns:a16="http://schemas.microsoft.com/office/drawing/2014/main" id="{2A270B06-FA68-53F7-FD59-1D41FC4AD497}"/>
              </a:ext>
            </a:extLst>
          </p:cNvPr>
          <p:cNvCxnSpPr>
            <a:cxnSpLocks/>
          </p:cNvCxnSpPr>
          <p:nvPr/>
        </p:nvCxnSpPr>
        <p:spPr>
          <a:xfrm>
            <a:off x="8487783" y="2464575"/>
            <a:ext cx="288000" cy="144000"/>
          </a:xfrm>
          <a:prstGeom prst="line">
            <a:avLst/>
          </a:prstGeom>
          <a:ln w="28575">
            <a:solidFill>
              <a:srgbClr val="FF0000">
                <a:alpha val="6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46">
            <a:extLst>
              <a:ext uri="{FF2B5EF4-FFF2-40B4-BE49-F238E27FC236}">
                <a16:creationId xmlns:a16="http://schemas.microsoft.com/office/drawing/2014/main" id="{F0EBC2F9-D2F9-6129-06DB-B4411CDAE67D}"/>
              </a:ext>
            </a:extLst>
          </p:cNvPr>
          <p:cNvCxnSpPr>
            <a:cxnSpLocks/>
          </p:cNvCxnSpPr>
          <p:nvPr/>
        </p:nvCxnSpPr>
        <p:spPr>
          <a:xfrm>
            <a:off x="8930298" y="2453067"/>
            <a:ext cx="288000" cy="144000"/>
          </a:xfrm>
          <a:prstGeom prst="line">
            <a:avLst/>
          </a:prstGeom>
          <a:ln w="28575">
            <a:solidFill>
              <a:srgbClr val="FF0000">
                <a:alpha val="61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8" name="Rectangle : coins arrondis 5">
            <a:extLst>
              <a:ext uri="{FF2B5EF4-FFF2-40B4-BE49-F238E27FC236}">
                <a16:creationId xmlns:a16="http://schemas.microsoft.com/office/drawing/2014/main" id="{77BB9EB7-4254-2D4D-CDB2-8DF864EE3EE8}"/>
              </a:ext>
            </a:extLst>
          </p:cNvPr>
          <p:cNvSpPr/>
          <p:nvPr/>
        </p:nvSpPr>
        <p:spPr>
          <a:xfrm>
            <a:off x="9482064" y="4375719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224E59B-DE2E-5DD8-716A-848B3994C76F}"/>
              </a:ext>
            </a:extLst>
          </p:cNvPr>
          <p:cNvSpPr/>
          <p:nvPr/>
        </p:nvSpPr>
        <p:spPr>
          <a:xfrm>
            <a:off x="8861124" y="2967342"/>
            <a:ext cx="828000" cy="504000"/>
          </a:xfrm>
          <a:prstGeom prst="rect">
            <a:avLst/>
          </a:prstGeom>
          <a:solidFill>
            <a:srgbClr val="FCD3A2"/>
          </a:solidFill>
          <a:ln>
            <a:solidFill>
              <a:srgbClr val="FCD3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avec flèche 49">
            <a:extLst>
              <a:ext uri="{FF2B5EF4-FFF2-40B4-BE49-F238E27FC236}">
                <a16:creationId xmlns:a16="http://schemas.microsoft.com/office/drawing/2014/main" id="{03D7B23F-2E79-2A1F-79C5-4E9F1A35125B}"/>
              </a:ext>
            </a:extLst>
          </p:cNvPr>
          <p:cNvCxnSpPr>
            <a:cxnSpLocks/>
          </p:cNvCxnSpPr>
          <p:nvPr/>
        </p:nvCxnSpPr>
        <p:spPr>
          <a:xfrm flipV="1">
            <a:off x="9210564" y="2950638"/>
            <a:ext cx="384131" cy="53877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avec flèche 50">
            <a:extLst>
              <a:ext uri="{FF2B5EF4-FFF2-40B4-BE49-F238E27FC236}">
                <a16:creationId xmlns:a16="http://schemas.microsoft.com/office/drawing/2014/main" id="{2933BDC4-3B2C-3F75-8397-02458A828B85}"/>
              </a:ext>
            </a:extLst>
          </p:cNvPr>
          <p:cNvCxnSpPr>
            <a:cxnSpLocks/>
          </p:cNvCxnSpPr>
          <p:nvPr/>
        </p:nvCxnSpPr>
        <p:spPr>
          <a:xfrm flipH="1" flipV="1">
            <a:off x="9183628" y="2962380"/>
            <a:ext cx="0" cy="5544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necteur droit avec flèche 51">
            <a:extLst>
              <a:ext uri="{FF2B5EF4-FFF2-40B4-BE49-F238E27FC236}">
                <a16:creationId xmlns:a16="http://schemas.microsoft.com/office/drawing/2014/main" id="{6AA7B405-2171-5F75-6304-7D40B39B3E72}"/>
              </a:ext>
            </a:extLst>
          </p:cNvPr>
          <p:cNvCxnSpPr>
            <a:cxnSpLocks/>
          </p:cNvCxnSpPr>
          <p:nvPr/>
        </p:nvCxnSpPr>
        <p:spPr>
          <a:xfrm flipH="1" flipV="1">
            <a:off x="8791430" y="2958531"/>
            <a:ext cx="324000" cy="50400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102">
            <a:extLst>
              <a:ext uri="{FF2B5EF4-FFF2-40B4-BE49-F238E27FC236}">
                <a16:creationId xmlns:a16="http://schemas.microsoft.com/office/drawing/2014/main" id="{65C461AF-84A4-5F3F-73FC-25E106BA8E1B}"/>
              </a:ext>
            </a:extLst>
          </p:cNvPr>
          <p:cNvSpPr/>
          <p:nvPr/>
        </p:nvSpPr>
        <p:spPr>
          <a:xfrm>
            <a:off x="1169349" y="3700133"/>
            <a:ext cx="3871760" cy="1649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4" name="Google Shape;528;p39">
            <a:extLst>
              <a:ext uri="{FF2B5EF4-FFF2-40B4-BE49-F238E27FC236}">
                <a16:creationId xmlns:a16="http://schemas.microsoft.com/office/drawing/2014/main" id="{50D11771-75C1-DD41-4C21-9E1CBAB8F51F}"/>
              </a:ext>
            </a:extLst>
          </p:cNvPr>
          <p:cNvSpPr txBox="1"/>
          <p:nvPr/>
        </p:nvSpPr>
        <p:spPr>
          <a:xfrm>
            <a:off x="661410" y="5306867"/>
            <a:ext cx="435045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Addition les deux résultats</a:t>
            </a:r>
          </a:p>
        </p:txBody>
      </p:sp>
      <p:cxnSp>
        <p:nvCxnSpPr>
          <p:cNvPr id="105" name="Connecteur droit 54">
            <a:extLst>
              <a:ext uri="{FF2B5EF4-FFF2-40B4-BE49-F238E27FC236}">
                <a16:creationId xmlns:a16="http://schemas.microsoft.com/office/drawing/2014/main" id="{3909F2E7-9A04-1614-113D-3241A06DD1EC}"/>
              </a:ext>
            </a:extLst>
          </p:cNvPr>
          <p:cNvCxnSpPr>
            <a:cxnSpLocks/>
          </p:cNvCxnSpPr>
          <p:nvPr/>
        </p:nvCxnSpPr>
        <p:spPr>
          <a:xfrm>
            <a:off x="7710047" y="4645483"/>
            <a:ext cx="1980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ctangle : coins arrondis 5">
            <a:extLst>
              <a:ext uri="{FF2B5EF4-FFF2-40B4-BE49-F238E27FC236}">
                <a16:creationId xmlns:a16="http://schemas.microsoft.com/office/drawing/2014/main" id="{9FF5B609-ECE0-2E87-E708-954C19F9DF60}"/>
              </a:ext>
            </a:extLst>
          </p:cNvPr>
          <p:cNvSpPr/>
          <p:nvPr/>
        </p:nvSpPr>
        <p:spPr>
          <a:xfrm>
            <a:off x="9021666" y="4728106"/>
            <a:ext cx="323924" cy="24252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0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 : coins arrondis 5">
            <a:extLst>
              <a:ext uri="{FF2B5EF4-FFF2-40B4-BE49-F238E27FC236}">
                <a16:creationId xmlns:a16="http://schemas.microsoft.com/office/drawing/2014/main" id="{6A7C6970-2548-DF80-41DB-0545F0571F32}"/>
              </a:ext>
            </a:extLst>
          </p:cNvPr>
          <p:cNvSpPr/>
          <p:nvPr/>
        </p:nvSpPr>
        <p:spPr>
          <a:xfrm>
            <a:off x="9482064" y="4725746"/>
            <a:ext cx="323924" cy="247248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 : coins arrondis 5">
            <a:extLst>
              <a:ext uri="{FF2B5EF4-FFF2-40B4-BE49-F238E27FC236}">
                <a16:creationId xmlns:a16="http://schemas.microsoft.com/office/drawing/2014/main" id="{3457AA73-513A-107A-54AE-B85496A88669}"/>
              </a:ext>
            </a:extLst>
          </p:cNvPr>
          <p:cNvSpPr/>
          <p:nvPr/>
        </p:nvSpPr>
        <p:spPr>
          <a:xfrm>
            <a:off x="8625690" y="472810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 : coins arrondis 5">
            <a:extLst>
              <a:ext uri="{FF2B5EF4-FFF2-40B4-BE49-F238E27FC236}">
                <a16:creationId xmlns:a16="http://schemas.microsoft.com/office/drawing/2014/main" id="{DFB515F3-381B-5143-CC08-04D43BE16E39}"/>
              </a:ext>
            </a:extLst>
          </p:cNvPr>
          <p:cNvSpPr/>
          <p:nvPr/>
        </p:nvSpPr>
        <p:spPr>
          <a:xfrm>
            <a:off x="8194736" y="472810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110" name="Rectangle : coins arrondis 5">
            <a:extLst>
              <a:ext uri="{FF2B5EF4-FFF2-40B4-BE49-F238E27FC236}">
                <a16:creationId xmlns:a16="http://schemas.microsoft.com/office/drawing/2014/main" id="{40C100B4-D731-6A7A-B402-B97218E754ED}"/>
              </a:ext>
            </a:extLst>
          </p:cNvPr>
          <p:cNvSpPr/>
          <p:nvPr/>
        </p:nvSpPr>
        <p:spPr>
          <a:xfrm>
            <a:off x="7746663" y="4728106"/>
            <a:ext cx="323924" cy="242529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1" name="Ellipse 60">
            <a:extLst>
              <a:ext uri="{FF2B5EF4-FFF2-40B4-BE49-F238E27FC236}">
                <a16:creationId xmlns:a16="http://schemas.microsoft.com/office/drawing/2014/main" id="{67D99334-D886-4576-F695-BC909FF19897}"/>
              </a:ext>
            </a:extLst>
          </p:cNvPr>
          <p:cNvSpPr/>
          <p:nvPr/>
        </p:nvSpPr>
        <p:spPr>
          <a:xfrm>
            <a:off x="8534884" y="3766837"/>
            <a:ext cx="252000" cy="252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112" name="Google Shape;528;p39">
            <a:extLst>
              <a:ext uri="{FF2B5EF4-FFF2-40B4-BE49-F238E27FC236}">
                <a16:creationId xmlns:a16="http://schemas.microsoft.com/office/drawing/2014/main" id="{A41EF3FC-ACC7-DC53-1DAB-2112CD779610}"/>
              </a:ext>
            </a:extLst>
          </p:cNvPr>
          <p:cNvSpPr txBox="1"/>
          <p:nvPr/>
        </p:nvSpPr>
        <p:spPr>
          <a:xfrm>
            <a:off x="661410" y="5739200"/>
            <a:ext cx="2505792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113" name="Rectangle : coins arrondis 5">
            <a:extLst>
              <a:ext uri="{FF2B5EF4-FFF2-40B4-BE49-F238E27FC236}">
                <a16:creationId xmlns:a16="http://schemas.microsoft.com/office/drawing/2014/main" id="{3A902E6C-9516-E526-6E89-EF97A4CAC781}"/>
              </a:ext>
            </a:extLst>
          </p:cNvPr>
          <p:cNvSpPr/>
          <p:nvPr/>
        </p:nvSpPr>
        <p:spPr>
          <a:xfrm>
            <a:off x="5041109" y="5951774"/>
            <a:ext cx="2502357" cy="389339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243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56 = 13608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572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5" grpId="0"/>
      <p:bldP spid="70" grpId="0" animBg="1"/>
      <p:bldP spid="71" grpId="0" animBg="1"/>
      <p:bldP spid="72" grpId="0" animBg="1"/>
      <p:bldP spid="77" grpId="0" animBg="1"/>
      <p:bldP spid="78" grpId="0" animBg="1"/>
      <p:bldP spid="79" grpId="0"/>
      <p:bldP spid="81" grpId="0"/>
      <p:bldP spid="82" grpId="0" animBg="1"/>
      <p:bldP spid="84" grpId="0" animBg="1"/>
      <p:bldP spid="85" grpId="0"/>
      <p:bldP spid="86" grpId="0"/>
      <p:bldP spid="87" grpId="0"/>
      <p:bldP spid="88" grpId="0"/>
      <p:bldP spid="89" grpId="0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8" grpId="0"/>
      <p:bldP spid="99" grpId="0" animBg="1"/>
      <p:bldP spid="103" grpId="0" animBg="1"/>
      <p:bldP spid="104" grpId="0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/>
      <p:bldP spid="1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9D69EFD-159D-0E1C-2F0F-66DBDF383D8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Posez et effectuez l’opération 475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34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0EA867D-B66A-F64C-3A7F-5B84164CB8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C904061-D87D-09A6-B1FD-AE40FA6C4DB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B7D77171-4E09-1D77-B012-E5EDE61D4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Google Shape;528;p39">
            <a:extLst>
              <a:ext uri="{FF2B5EF4-FFF2-40B4-BE49-F238E27FC236}">
                <a16:creationId xmlns:a16="http://schemas.microsoft.com/office/drawing/2014/main" id="{F9B7133B-7731-4EA4-91A7-EF78FC88A69E}"/>
              </a:ext>
            </a:extLst>
          </p:cNvPr>
          <p:cNvSpPr txBox="1"/>
          <p:nvPr/>
        </p:nvSpPr>
        <p:spPr>
          <a:xfrm>
            <a:off x="1302213" y="1687426"/>
            <a:ext cx="4602073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Multiplier par les unités</a:t>
            </a:r>
            <a:endParaRPr sz="2400" b="1" dirty="0">
              <a:solidFill>
                <a:prstClr val="black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60131584-36D6-4839-894F-ABB7AA71FB7E}"/>
              </a:ext>
            </a:extLst>
          </p:cNvPr>
          <p:cNvSpPr txBox="1"/>
          <p:nvPr/>
        </p:nvSpPr>
        <p:spPr>
          <a:xfrm>
            <a:off x="1886973" y="2122876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5 = 20, j’écris 0 et je retiens 2</a:t>
            </a:r>
          </a:p>
        </p:txBody>
      </p:sp>
      <p:sp>
        <p:nvSpPr>
          <p:cNvPr id="68" name="Rectangle : coins arrondis 5">
            <a:extLst>
              <a:ext uri="{FF2B5EF4-FFF2-40B4-BE49-F238E27FC236}">
                <a16:creationId xmlns:a16="http://schemas.microsoft.com/office/drawing/2014/main" id="{46D10FA1-73F8-4880-B6A7-6D38FF0E4DC6}"/>
              </a:ext>
            </a:extLst>
          </p:cNvPr>
          <p:cNvSpPr/>
          <p:nvPr/>
        </p:nvSpPr>
        <p:spPr>
          <a:xfrm>
            <a:off x="9089459" y="2870718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7</a:t>
            </a:r>
          </a:p>
        </p:txBody>
      </p:sp>
      <p:sp>
        <p:nvSpPr>
          <p:cNvPr id="69" name="Rectangle : coins arrondis 5">
            <a:extLst>
              <a:ext uri="{FF2B5EF4-FFF2-40B4-BE49-F238E27FC236}">
                <a16:creationId xmlns:a16="http://schemas.microsoft.com/office/drawing/2014/main" id="{3BE5E3D7-1584-4CD8-919B-FC9CEC853A6A}"/>
              </a:ext>
            </a:extLst>
          </p:cNvPr>
          <p:cNvSpPr/>
          <p:nvPr/>
        </p:nvSpPr>
        <p:spPr>
          <a:xfrm>
            <a:off x="9489129" y="2864987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70" name="Rectangle : coins arrondis 5">
            <a:extLst>
              <a:ext uri="{FF2B5EF4-FFF2-40B4-BE49-F238E27FC236}">
                <a16:creationId xmlns:a16="http://schemas.microsoft.com/office/drawing/2014/main" id="{B67B3657-EC79-48B4-A142-0BB73B576331}"/>
              </a:ext>
            </a:extLst>
          </p:cNvPr>
          <p:cNvSpPr/>
          <p:nvPr/>
        </p:nvSpPr>
        <p:spPr>
          <a:xfrm>
            <a:off x="9481905" y="3677939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</a:t>
            </a:r>
          </a:p>
        </p:txBody>
      </p:sp>
      <p:cxnSp>
        <p:nvCxnSpPr>
          <p:cNvPr id="71" name="Connecteur droit 70">
            <a:extLst>
              <a:ext uri="{FF2B5EF4-FFF2-40B4-BE49-F238E27FC236}">
                <a16:creationId xmlns:a16="http://schemas.microsoft.com/office/drawing/2014/main" id="{5FCDB5AD-FC5B-4D16-B1B4-F0F96B566139}"/>
              </a:ext>
            </a:extLst>
          </p:cNvPr>
          <p:cNvCxnSpPr/>
          <p:nvPr/>
        </p:nvCxnSpPr>
        <p:spPr>
          <a:xfrm>
            <a:off x="8468912" y="3973347"/>
            <a:ext cx="1608314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72" name="Rectangle : coins arrondis 5">
            <a:extLst>
              <a:ext uri="{FF2B5EF4-FFF2-40B4-BE49-F238E27FC236}">
                <a16:creationId xmlns:a16="http://schemas.microsoft.com/office/drawing/2014/main" id="{AB0E9F76-E928-459B-9290-EE7E8B667AB0}"/>
              </a:ext>
            </a:extLst>
          </p:cNvPr>
          <p:cNvSpPr/>
          <p:nvPr/>
        </p:nvSpPr>
        <p:spPr>
          <a:xfrm>
            <a:off x="9071435" y="4146562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73" name="Rectangle : coins arrondis 5">
            <a:extLst>
              <a:ext uri="{FF2B5EF4-FFF2-40B4-BE49-F238E27FC236}">
                <a16:creationId xmlns:a16="http://schemas.microsoft.com/office/drawing/2014/main" id="{CF158AF6-09E8-4F19-91B5-064CCA6AAC17}"/>
              </a:ext>
            </a:extLst>
          </p:cNvPr>
          <p:cNvSpPr/>
          <p:nvPr/>
        </p:nvSpPr>
        <p:spPr>
          <a:xfrm>
            <a:off x="9471104" y="4140967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74" name="Rectangle : coins arrondis 5">
            <a:extLst>
              <a:ext uri="{FF2B5EF4-FFF2-40B4-BE49-F238E27FC236}">
                <a16:creationId xmlns:a16="http://schemas.microsoft.com/office/drawing/2014/main" id="{15F5CBB2-7763-412B-8CD8-1490028B2442}"/>
              </a:ext>
            </a:extLst>
          </p:cNvPr>
          <p:cNvSpPr/>
          <p:nvPr/>
        </p:nvSpPr>
        <p:spPr>
          <a:xfrm>
            <a:off x="8676643" y="4146565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9</a:t>
            </a:r>
          </a:p>
        </p:txBody>
      </p:sp>
      <p:sp>
        <p:nvSpPr>
          <p:cNvPr id="75" name="Rectangle : coins arrondis 5">
            <a:extLst>
              <a:ext uri="{FF2B5EF4-FFF2-40B4-BE49-F238E27FC236}">
                <a16:creationId xmlns:a16="http://schemas.microsoft.com/office/drawing/2014/main" id="{38D69995-96E9-4F5B-B7C8-4EAC4CDE2507}"/>
              </a:ext>
            </a:extLst>
          </p:cNvPr>
          <p:cNvSpPr/>
          <p:nvPr/>
        </p:nvSpPr>
        <p:spPr>
          <a:xfrm>
            <a:off x="9105008" y="3677939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3</a:t>
            </a:r>
          </a:p>
        </p:txBody>
      </p:sp>
      <p:sp>
        <p:nvSpPr>
          <p:cNvPr id="76" name="Rectangle : coins arrondis 5">
            <a:extLst>
              <a:ext uri="{FF2B5EF4-FFF2-40B4-BE49-F238E27FC236}">
                <a16:creationId xmlns:a16="http://schemas.microsoft.com/office/drawing/2014/main" id="{58826DBA-C1D8-4965-97F7-4589E8C59584}"/>
              </a:ext>
            </a:extLst>
          </p:cNvPr>
          <p:cNvSpPr/>
          <p:nvPr/>
        </p:nvSpPr>
        <p:spPr>
          <a:xfrm>
            <a:off x="8435648" y="3470536"/>
            <a:ext cx="328669" cy="19054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7594B431-1E26-470B-B89B-DC54B9ABEB23}"/>
              </a:ext>
            </a:extLst>
          </p:cNvPr>
          <p:cNvCxnSpPr>
            <a:cxnSpLocks/>
          </p:cNvCxnSpPr>
          <p:nvPr/>
        </p:nvCxnSpPr>
        <p:spPr>
          <a:xfrm flipV="1">
            <a:off x="9651091" y="3116064"/>
            <a:ext cx="1" cy="504000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8" name="Connecteur droit avec flèche 77">
            <a:extLst>
              <a:ext uri="{FF2B5EF4-FFF2-40B4-BE49-F238E27FC236}">
                <a16:creationId xmlns:a16="http://schemas.microsoft.com/office/drawing/2014/main" id="{2E70A747-AD59-4808-98C3-BEC80EFD167E}"/>
              </a:ext>
            </a:extLst>
          </p:cNvPr>
          <p:cNvCxnSpPr>
            <a:cxnSpLocks/>
          </p:cNvCxnSpPr>
          <p:nvPr/>
        </p:nvCxnSpPr>
        <p:spPr>
          <a:xfrm flipH="1" flipV="1">
            <a:off x="9248933" y="3173048"/>
            <a:ext cx="360000" cy="432000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79" name="Ellipse 78">
            <a:extLst>
              <a:ext uri="{FF2B5EF4-FFF2-40B4-BE49-F238E27FC236}">
                <a16:creationId xmlns:a16="http://schemas.microsoft.com/office/drawing/2014/main" id="{26ABEC46-3DCD-43DE-9DC6-3BE22E20C4B1}"/>
              </a:ext>
            </a:extLst>
          </p:cNvPr>
          <p:cNvSpPr/>
          <p:nvPr/>
        </p:nvSpPr>
        <p:spPr>
          <a:xfrm>
            <a:off x="8985662" y="2570447"/>
            <a:ext cx="238691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4C266872-EBAB-41CD-8C8C-09A6CF311BAB}"/>
              </a:ext>
            </a:extLst>
          </p:cNvPr>
          <p:cNvSpPr/>
          <p:nvPr/>
        </p:nvSpPr>
        <p:spPr>
          <a:xfrm>
            <a:off x="8564582" y="2571648"/>
            <a:ext cx="291624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</a:t>
            </a:r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32F90FB1-79D3-4278-934D-20D046BA886A}"/>
              </a:ext>
            </a:extLst>
          </p:cNvPr>
          <p:cNvSpPr txBox="1"/>
          <p:nvPr/>
        </p:nvSpPr>
        <p:spPr>
          <a:xfrm>
            <a:off x="1886973" y="2427552"/>
            <a:ext cx="32730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7 = 28, j’ajoute la retenue + 2= 30</a:t>
            </a:r>
          </a:p>
          <a:p>
            <a:pPr defTabSz="914400"/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j’écris 0 et je retiens 3</a:t>
            </a:r>
          </a:p>
        </p:txBody>
      </p:sp>
      <p:sp>
        <p:nvSpPr>
          <p:cNvPr id="82" name="Rectangle : coins arrondis 5">
            <a:extLst>
              <a:ext uri="{FF2B5EF4-FFF2-40B4-BE49-F238E27FC236}">
                <a16:creationId xmlns:a16="http://schemas.microsoft.com/office/drawing/2014/main" id="{670B283B-48C6-4B38-9396-75CA65EADFD4}"/>
              </a:ext>
            </a:extLst>
          </p:cNvPr>
          <p:cNvSpPr/>
          <p:nvPr/>
        </p:nvSpPr>
        <p:spPr>
          <a:xfrm>
            <a:off x="8700482" y="2869290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5A78C10B-EDF1-4E20-BA6F-BF0C0E27C8CD}"/>
              </a:ext>
            </a:extLst>
          </p:cNvPr>
          <p:cNvSpPr txBox="1"/>
          <p:nvPr/>
        </p:nvSpPr>
        <p:spPr>
          <a:xfrm>
            <a:off x="1886973" y="2947671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4 = 16, j’ajoute la retenue +3= 19</a:t>
            </a:r>
          </a:p>
        </p:txBody>
      </p:sp>
      <p:sp>
        <p:nvSpPr>
          <p:cNvPr id="84" name="Rectangle : coins arrondis 5">
            <a:extLst>
              <a:ext uri="{FF2B5EF4-FFF2-40B4-BE49-F238E27FC236}">
                <a16:creationId xmlns:a16="http://schemas.microsoft.com/office/drawing/2014/main" id="{14E826D1-E4BF-4FB4-AB67-93FB5B2424A5}"/>
              </a:ext>
            </a:extLst>
          </p:cNvPr>
          <p:cNvSpPr/>
          <p:nvPr/>
        </p:nvSpPr>
        <p:spPr>
          <a:xfrm>
            <a:off x="8279943" y="4149174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1</a:t>
            </a:r>
          </a:p>
        </p:txBody>
      </p:sp>
      <p:cxnSp>
        <p:nvCxnSpPr>
          <p:cNvPr id="85" name="Connecteur droit avec flèche 84">
            <a:extLst>
              <a:ext uri="{FF2B5EF4-FFF2-40B4-BE49-F238E27FC236}">
                <a16:creationId xmlns:a16="http://schemas.microsoft.com/office/drawing/2014/main" id="{F550AB46-F2EF-47AF-AAA9-216EF4ECEB02}"/>
              </a:ext>
            </a:extLst>
          </p:cNvPr>
          <p:cNvCxnSpPr>
            <a:cxnSpLocks/>
          </p:cNvCxnSpPr>
          <p:nvPr/>
        </p:nvCxnSpPr>
        <p:spPr>
          <a:xfrm flipH="1" flipV="1">
            <a:off x="8979678" y="3191863"/>
            <a:ext cx="611140" cy="423755"/>
          </a:xfrm>
          <a:prstGeom prst="straightConnector1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7" name="ZoneTexte 86">
            <a:extLst>
              <a:ext uri="{FF2B5EF4-FFF2-40B4-BE49-F238E27FC236}">
                <a16:creationId xmlns:a16="http://schemas.microsoft.com/office/drawing/2014/main" id="{ECE91055-4035-4886-8D5F-70E983E5B921}"/>
              </a:ext>
            </a:extLst>
          </p:cNvPr>
          <p:cNvSpPr txBox="1"/>
          <p:nvPr/>
        </p:nvSpPr>
        <p:spPr>
          <a:xfrm>
            <a:off x="1886973" y="4817268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4 = 12, j’ajoute la retenue + 2 = 14</a:t>
            </a:r>
          </a:p>
        </p:txBody>
      </p:sp>
      <p:sp>
        <p:nvSpPr>
          <p:cNvPr id="88" name="Rectangle : coins arrondis 5">
            <a:extLst>
              <a:ext uri="{FF2B5EF4-FFF2-40B4-BE49-F238E27FC236}">
                <a16:creationId xmlns:a16="http://schemas.microsoft.com/office/drawing/2014/main" id="{4A367770-C667-4024-B167-C819134A8DBB}"/>
              </a:ext>
            </a:extLst>
          </p:cNvPr>
          <p:cNvSpPr/>
          <p:nvPr/>
        </p:nvSpPr>
        <p:spPr>
          <a:xfrm>
            <a:off x="9083878" y="4463616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89" name="Rectangle : coins arrondis 5">
            <a:extLst>
              <a:ext uri="{FF2B5EF4-FFF2-40B4-BE49-F238E27FC236}">
                <a16:creationId xmlns:a16="http://schemas.microsoft.com/office/drawing/2014/main" id="{359B7342-7646-4FD2-8744-3A01264F9066}"/>
              </a:ext>
            </a:extLst>
          </p:cNvPr>
          <p:cNvSpPr/>
          <p:nvPr/>
        </p:nvSpPr>
        <p:spPr>
          <a:xfrm>
            <a:off x="8669929" y="445544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90" name="Rectangle : coins arrondis 5">
            <a:extLst>
              <a:ext uri="{FF2B5EF4-FFF2-40B4-BE49-F238E27FC236}">
                <a16:creationId xmlns:a16="http://schemas.microsoft.com/office/drawing/2014/main" id="{116A15C8-BDF1-469C-81D4-00DDFBC22DE7}"/>
              </a:ext>
            </a:extLst>
          </p:cNvPr>
          <p:cNvSpPr/>
          <p:nvPr/>
        </p:nvSpPr>
        <p:spPr>
          <a:xfrm>
            <a:off x="8279614" y="4465072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4</a:t>
            </a:r>
          </a:p>
        </p:txBody>
      </p:sp>
      <p:sp>
        <p:nvSpPr>
          <p:cNvPr id="91" name="Ellipse 90">
            <a:extLst>
              <a:ext uri="{FF2B5EF4-FFF2-40B4-BE49-F238E27FC236}">
                <a16:creationId xmlns:a16="http://schemas.microsoft.com/office/drawing/2014/main" id="{8B43930A-5131-4C36-91DF-92756BF5B66E}"/>
              </a:ext>
            </a:extLst>
          </p:cNvPr>
          <p:cNvSpPr/>
          <p:nvPr/>
        </p:nvSpPr>
        <p:spPr>
          <a:xfrm>
            <a:off x="8993853" y="2281290"/>
            <a:ext cx="291624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2615E333-923B-4808-BEB2-4FBA90095297}"/>
              </a:ext>
            </a:extLst>
          </p:cNvPr>
          <p:cNvSpPr/>
          <p:nvPr/>
        </p:nvSpPr>
        <p:spPr>
          <a:xfrm>
            <a:off x="8618505" y="2298276"/>
            <a:ext cx="291624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</a:t>
            </a:r>
          </a:p>
        </p:txBody>
      </p:sp>
      <p:sp>
        <p:nvSpPr>
          <p:cNvPr id="93" name="Rectangle : coins arrondis 5">
            <a:extLst>
              <a:ext uri="{FF2B5EF4-FFF2-40B4-BE49-F238E27FC236}">
                <a16:creationId xmlns:a16="http://schemas.microsoft.com/office/drawing/2014/main" id="{8D07ECB7-5AC9-4839-8885-E30AD3BB7477}"/>
              </a:ext>
            </a:extLst>
          </p:cNvPr>
          <p:cNvSpPr/>
          <p:nvPr/>
        </p:nvSpPr>
        <p:spPr>
          <a:xfrm>
            <a:off x="7894499" y="4478358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rPr>
              <a:t>1</a:t>
            </a:r>
          </a:p>
        </p:txBody>
      </p:sp>
      <p:cxnSp>
        <p:nvCxnSpPr>
          <p:cNvPr id="94" name="Connecteur droit 93">
            <a:extLst>
              <a:ext uri="{FF2B5EF4-FFF2-40B4-BE49-F238E27FC236}">
                <a16:creationId xmlns:a16="http://schemas.microsoft.com/office/drawing/2014/main" id="{4425D202-208C-4013-8C2F-30D77B6BE7F0}"/>
              </a:ext>
            </a:extLst>
          </p:cNvPr>
          <p:cNvCxnSpPr/>
          <p:nvPr/>
        </p:nvCxnSpPr>
        <p:spPr>
          <a:xfrm>
            <a:off x="8595826" y="2660073"/>
            <a:ext cx="252000" cy="7200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cxnSp>
        <p:nvCxnSpPr>
          <p:cNvPr id="95" name="Connecteur droit 94">
            <a:extLst>
              <a:ext uri="{FF2B5EF4-FFF2-40B4-BE49-F238E27FC236}">
                <a16:creationId xmlns:a16="http://schemas.microsoft.com/office/drawing/2014/main" id="{AC2E3702-3512-4B54-9814-AEA227885FB2}"/>
              </a:ext>
            </a:extLst>
          </p:cNvPr>
          <p:cNvCxnSpPr/>
          <p:nvPr/>
        </p:nvCxnSpPr>
        <p:spPr>
          <a:xfrm>
            <a:off x="8950887" y="2620331"/>
            <a:ext cx="252000" cy="72000"/>
          </a:xfrm>
          <a:prstGeom prst="lin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</p:cxnSp>
      <p:sp>
        <p:nvSpPr>
          <p:cNvPr id="96" name="Rectangle : coins arrondis 5">
            <a:extLst>
              <a:ext uri="{FF2B5EF4-FFF2-40B4-BE49-F238E27FC236}">
                <a16:creationId xmlns:a16="http://schemas.microsoft.com/office/drawing/2014/main" id="{95F9034A-91BC-4C5F-8941-5912FFD20E17}"/>
              </a:ext>
            </a:extLst>
          </p:cNvPr>
          <p:cNvSpPr/>
          <p:nvPr/>
        </p:nvSpPr>
        <p:spPr>
          <a:xfrm>
            <a:off x="9465870" y="4502985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.</a:t>
            </a: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7D6DB871-8D8F-4D73-8343-4338BF455CA0}"/>
              </a:ext>
            </a:extLst>
          </p:cNvPr>
          <p:cNvSpPr/>
          <p:nvPr/>
        </p:nvSpPr>
        <p:spPr>
          <a:xfrm>
            <a:off x="8961794" y="3147715"/>
            <a:ext cx="828000" cy="504000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98" name="Connecteur droit avec flèche 97">
            <a:extLst>
              <a:ext uri="{FF2B5EF4-FFF2-40B4-BE49-F238E27FC236}">
                <a16:creationId xmlns:a16="http://schemas.microsoft.com/office/drawing/2014/main" id="{67051741-C47E-4CDF-8619-96AACDE044A0}"/>
              </a:ext>
            </a:extLst>
          </p:cNvPr>
          <p:cNvCxnSpPr>
            <a:cxnSpLocks/>
          </p:cNvCxnSpPr>
          <p:nvPr/>
        </p:nvCxnSpPr>
        <p:spPr>
          <a:xfrm flipV="1">
            <a:off x="9266960" y="3111711"/>
            <a:ext cx="384131" cy="538776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99" name="Connecteur droit avec flèche 98">
            <a:extLst>
              <a:ext uri="{FF2B5EF4-FFF2-40B4-BE49-F238E27FC236}">
                <a16:creationId xmlns:a16="http://schemas.microsoft.com/office/drawing/2014/main" id="{84EE7776-6553-4D4C-A650-052C0FC15B5C}"/>
              </a:ext>
            </a:extLst>
          </p:cNvPr>
          <p:cNvCxnSpPr>
            <a:cxnSpLocks/>
          </p:cNvCxnSpPr>
          <p:nvPr/>
        </p:nvCxnSpPr>
        <p:spPr>
          <a:xfrm flipH="1" flipV="1">
            <a:off x="9225535" y="3123453"/>
            <a:ext cx="0" cy="554486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0" name="Connecteur droit avec flèche 99">
            <a:extLst>
              <a:ext uri="{FF2B5EF4-FFF2-40B4-BE49-F238E27FC236}">
                <a16:creationId xmlns:a16="http://schemas.microsoft.com/office/drawing/2014/main" id="{BC111DD8-6BFD-425E-946A-803573A33ECE}"/>
              </a:ext>
            </a:extLst>
          </p:cNvPr>
          <p:cNvCxnSpPr>
            <a:cxnSpLocks/>
          </p:cNvCxnSpPr>
          <p:nvPr/>
        </p:nvCxnSpPr>
        <p:spPr>
          <a:xfrm flipH="1" flipV="1">
            <a:off x="8847826" y="3119604"/>
            <a:ext cx="324000" cy="504000"/>
          </a:xfrm>
          <a:prstGeom prst="straightConnector1">
            <a:avLst/>
          </a:prstGeom>
          <a:noFill/>
          <a:ln w="19050" cap="flat" cmpd="sng" algn="ctr">
            <a:solidFill>
              <a:srgbClr val="00B0F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1" name="Connecteur droit 100">
            <a:extLst>
              <a:ext uri="{FF2B5EF4-FFF2-40B4-BE49-F238E27FC236}">
                <a16:creationId xmlns:a16="http://schemas.microsoft.com/office/drawing/2014/main" id="{2D48EC4B-05D0-49C3-BB43-B6E19D0EF433}"/>
              </a:ext>
            </a:extLst>
          </p:cNvPr>
          <p:cNvCxnSpPr>
            <a:cxnSpLocks/>
          </p:cNvCxnSpPr>
          <p:nvPr/>
        </p:nvCxnSpPr>
        <p:spPr>
          <a:xfrm>
            <a:off x="7766443" y="4806556"/>
            <a:ext cx="1980000" cy="0"/>
          </a:xfrm>
          <a:prstGeom prst="line">
            <a:avLst/>
          </a:prstGeom>
          <a:noFill/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02" name="Rectangle : coins arrondis 5">
            <a:extLst>
              <a:ext uri="{FF2B5EF4-FFF2-40B4-BE49-F238E27FC236}">
                <a16:creationId xmlns:a16="http://schemas.microsoft.com/office/drawing/2014/main" id="{A55C8F6F-7CB4-4EC3-87CF-EF958DA38018}"/>
              </a:ext>
            </a:extLst>
          </p:cNvPr>
          <p:cNvSpPr/>
          <p:nvPr/>
        </p:nvSpPr>
        <p:spPr>
          <a:xfrm>
            <a:off x="9089653" y="4887523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5</a:t>
            </a:r>
          </a:p>
        </p:txBody>
      </p:sp>
      <p:sp>
        <p:nvSpPr>
          <p:cNvPr id="103" name="Rectangle : coins arrondis 5">
            <a:extLst>
              <a:ext uri="{FF2B5EF4-FFF2-40B4-BE49-F238E27FC236}">
                <a16:creationId xmlns:a16="http://schemas.microsoft.com/office/drawing/2014/main" id="{43FD18AF-28B3-4A4E-81AA-F0BAAE99505A}"/>
              </a:ext>
            </a:extLst>
          </p:cNvPr>
          <p:cNvSpPr/>
          <p:nvPr/>
        </p:nvSpPr>
        <p:spPr>
          <a:xfrm>
            <a:off x="9489130" y="4887523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0</a:t>
            </a:r>
          </a:p>
        </p:txBody>
      </p:sp>
      <p:sp>
        <p:nvSpPr>
          <p:cNvPr id="104" name="Rectangle : coins arrondis 5">
            <a:extLst>
              <a:ext uri="{FF2B5EF4-FFF2-40B4-BE49-F238E27FC236}">
                <a16:creationId xmlns:a16="http://schemas.microsoft.com/office/drawing/2014/main" id="{20685461-2876-41D3-A4A6-31E19329B0A9}"/>
              </a:ext>
            </a:extLst>
          </p:cNvPr>
          <p:cNvSpPr/>
          <p:nvPr/>
        </p:nvSpPr>
        <p:spPr>
          <a:xfrm>
            <a:off x="8694244" y="4886116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05" name="Rectangle : coins arrondis 5">
            <a:extLst>
              <a:ext uri="{FF2B5EF4-FFF2-40B4-BE49-F238E27FC236}">
                <a16:creationId xmlns:a16="http://schemas.microsoft.com/office/drawing/2014/main" id="{C074E8DF-2BF2-4491-8868-980DB9ABC518}"/>
              </a:ext>
            </a:extLst>
          </p:cNvPr>
          <p:cNvSpPr/>
          <p:nvPr/>
        </p:nvSpPr>
        <p:spPr>
          <a:xfrm>
            <a:off x="8303931" y="4887523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</a:t>
            </a:r>
          </a:p>
        </p:txBody>
      </p:sp>
      <p:sp>
        <p:nvSpPr>
          <p:cNvPr id="106" name="Rectangle : coins arrondis 5">
            <a:extLst>
              <a:ext uri="{FF2B5EF4-FFF2-40B4-BE49-F238E27FC236}">
                <a16:creationId xmlns:a16="http://schemas.microsoft.com/office/drawing/2014/main" id="{22ADD3C8-66D1-475D-B10E-1DA07CE0DB85}"/>
              </a:ext>
            </a:extLst>
          </p:cNvPr>
          <p:cNvSpPr/>
          <p:nvPr/>
        </p:nvSpPr>
        <p:spPr>
          <a:xfrm>
            <a:off x="7894499" y="4886116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</a:t>
            </a:r>
          </a:p>
        </p:txBody>
      </p:sp>
      <p:sp>
        <p:nvSpPr>
          <p:cNvPr id="107" name="Ellipse 106">
            <a:extLst>
              <a:ext uri="{FF2B5EF4-FFF2-40B4-BE49-F238E27FC236}">
                <a16:creationId xmlns:a16="http://schemas.microsoft.com/office/drawing/2014/main" id="{21D3ACF3-89DF-43C5-873A-425FE55CBE9E}"/>
              </a:ext>
            </a:extLst>
          </p:cNvPr>
          <p:cNvSpPr/>
          <p:nvPr/>
        </p:nvSpPr>
        <p:spPr>
          <a:xfrm>
            <a:off x="8056461" y="3904452"/>
            <a:ext cx="199051" cy="235108"/>
          </a:xfrm>
          <a:prstGeom prst="ellipse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</a:t>
            </a:r>
          </a:p>
        </p:txBody>
      </p:sp>
      <p:sp>
        <p:nvSpPr>
          <p:cNvPr id="108" name="Google Shape;528;p39">
            <a:extLst>
              <a:ext uri="{FF2B5EF4-FFF2-40B4-BE49-F238E27FC236}">
                <a16:creationId xmlns:a16="http://schemas.microsoft.com/office/drawing/2014/main" id="{61236D5C-AE97-46FD-BB47-C936E9F7CAAF}"/>
              </a:ext>
            </a:extLst>
          </p:cNvPr>
          <p:cNvSpPr txBox="1"/>
          <p:nvPr/>
        </p:nvSpPr>
        <p:spPr>
          <a:xfrm>
            <a:off x="1277971" y="5488146"/>
            <a:ext cx="25533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Résultat final</a:t>
            </a:r>
          </a:p>
        </p:txBody>
      </p:sp>
      <p:sp>
        <p:nvSpPr>
          <p:cNvPr id="109" name="Rectangle : coins arrondis 5">
            <a:extLst>
              <a:ext uri="{FF2B5EF4-FFF2-40B4-BE49-F238E27FC236}">
                <a16:creationId xmlns:a16="http://schemas.microsoft.com/office/drawing/2014/main" id="{C06C5C1F-14E8-4312-827D-84B1253C4B7F}"/>
              </a:ext>
            </a:extLst>
          </p:cNvPr>
          <p:cNvSpPr/>
          <p:nvPr/>
        </p:nvSpPr>
        <p:spPr>
          <a:xfrm>
            <a:off x="5002250" y="5888345"/>
            <a:ext cx="2502357" cy="389339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475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34 = 16150</a:t>
            </a:r>
          </a:p>
        </p:txBody>
      </p:sp>
      <p:sp>
        <p:nvSpPr>
          <p:cNvPr id="110" name="Rectangle : coins arrondis 5">
            <a:extLst>
              <a:ext uri="{FF2B5EF4-FFF2-40B4-BE49-F238E27FC236}">
                <a16:creationId xmlns:a16="http://schemas.microsoft.com/office/drawing/2014/main" id="{D0F2A7E0-F27C-4072-94AB-49A738E98863}"/>
              </a:ext>
            </a:extLst>
          </p:cNvPr>
          <p:cNvSpPr/>
          <p:nvPr/>
        </p:nvSpPr>
        <p:spPr>
          <a:xfrm>
            <a:off x="5300599" y="1174959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475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3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rPr>
              <a:t>4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C62A3D69-E466-4A32-BDE9-318AE5A476DA}"/>
              </a:ext>
            </a:extLst>
          </p:cNvPr>
          <p:cNvSpPr/>
          <p:nvPr/>
        </p:nvSpPr>
        <p:spPr>
          <a:xfrm>
            <a:off x="1851736" y="2112438"/>
            <a:ext cx="4070839" cy="1186069"/>
          </a:xfrm>
          <a:prstGeom prst="rect">
            <a:avLst/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3" name="ZoneTexte 112">
            <a:extLst>
              <a:ext uri="{FF2B5EF4-FFF2-40B4-BE49-F238E27FC236}">
                <a16:creationId xmlns:a16="http://schemas.microsoft.com/office/drawing/2014/main" id="{404B44E2-905F-44F1-9CB1-C30C97516824}"/>
              </a:ext>
            </a:extLst>
          </p:cNvPr>
          <p:cNvSpPr txBox="1"/>
          <p:nvPr/>
        </p:nvSpPr>
        <p:spPr>
          <a:xfrm>
            <a:off x="1886973" y="3992473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5 = 15, j’écris 5 et je retiens 1</a:t>
            </a: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235AC46B-5ABE-47F5-BF9F-9F27C081B365}"/>
              </a:ext>
            </a:extLst>
          </p:cNvPr>
          <p:cNvSpPr txBox="1"/>
          <p:nvPr/>
        </p:nvSpPr>
        <p:spPr>
          <a:xfrm>
            <a:off x="1886973" y="4297149"/>
            <a:ext cx="352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× 7 = 21, j’ajoute la retenue + 1 = 22</a:t>
            </a:r>
          </a:p>
          <a:p>
            <a:pPr defTabSz="914400"/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j’écris 2 et je retiens 2</a:t>
            </a:r>
            <a:endParaRPr lang="fr-FR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ZoneTexte 114">
            <a:extLst>
              <a:ext uri="{FF2B5EF4-FFF2-40B4-BE49-F238E27FC236}">
                <a16:creationId xmlns:a16="http://schemas.microsoft.com/office/drawing/2014/main" id="{D24799C4-6F96-4805-8D6D-08DEB04EA8E5}"/>
              </a:ext>
            </a:extLst>
          </p:cNvPr>
          <p:cNvSpPr txBox="1"/>
          <p:nvPr/>
        </p:nvSpPr>
        <p:spPr>
          <a:xfrm>
            <a:off x="1886973" y="3687797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/>
            <a:r>
              <a:rPr lang="fr-FR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07106DB8-9FF1-4AFB-8F98-C459841FEBBC}"/>
              </a:ext>
            </a:extLst>
          </p:cNvPr>
          <p:cNvSpPr/>
          <p:nvPr/>
        </p:nvSpPr>
        <p:spPr>
          <a:xfrm>
            <a:off x="1880557" y="3712846"/>
            <a:ext cx="3871760" cy="1409098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7" name="Google Shape;528;p39">
            <a:extLst>
              <a:ext uri="{FF2B5EF4-FFF2-40B4-BE49-F238E27FC236}">
                <a16:creationId xmlns:a16="http://schemas.microsoft.com/office/drawing/2014/main" id="{81C1AB3C-12D4-4202-83EA-E68FAC45839A}"/>
              </a:ext>
            </a:extLst>
          </p:cNvPr>
          <p:cNvSpPr txBox="1"/>
          <p:nvPr/>
        </p:nvSpPr>
        <p:spPr>
          <a:xfrm>
            <a:off x="1277971" y="5098861"/>
            <a:ext cx="4432934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Addition les deux résultats</a:t>
            </a:r>
          </a:p>
        </p:txBody>
      </p:sp>
      <p:sp>
        <p:nvSpPr>
          <p:cNvPr id="118" name="Rectangle : coins arrondis 117">
            <a:extLst>
              <a:ext uri="{FF2B5EF4-FFF2-40B4-BE49-F238E27FC236}">
                <a16:creationId xmlns:a16="http://schemas.microsoft.com/office/drawing/2014/main" id="{C0728A97-0A01-4A92-A057-86693A4D8526}"/>
              </a:ext>
            </a:extLst>
          </p:cNvPr>
          <p:cNvSpPr/>
          <p:nvPr/>
        </p:nvSpPr>
        <p:spPr>
          <a:xfrm>
            <a:off x="7647307" y="2217392"/>
            <a:ext cx="2623867" cy="3027620"/>
          </a:xfrm>
          <a:prstGeom prst="roundRect">
            <a:avLst/>
          </a:prstGeom>
          <a:noFill/>
          <a:ln w="19050" cap="flat" cmpd="sng" algn="ctr">
            <a:solidFill>
              <a:srgbClr val="FF66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2" name="Google Shape;528;p39">
            <a:extLst>
              <a:ext uri="{FF2B5EF4-FFF2-40B4-BE49-F238E27FC236}">
                <a16:creationId xmlns:a16="http://schemas.microsoft.com/office/drawing/2014/main" id="{C6B8A938-1C57-4303-8A26-6E772177B55A}"/>
              </a:ext>
            </a:extLst>
          </p:cNvPr>
          <p:cNvSpPr txBox="1"/>
          <p:nvPr/>
        </p:nvSpPr>
        <p:spPr>
          <a:xfrm>
            <a:off x="1244879" y="3252347"/>
            <a:ext cx="4507437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sz="2400" b="1" dirty="0">
                <a:solidFill>
                  <a:prstClr val="black"/>
                </a:solidFill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>
                <a:solidFill>
                  <a:prstClr val="black"/>
                </a:solidFill>
                <a:latin typeface="Aptos" panose="02110004020202020204"/>
              </a:rPr>
              <a:t>Multiplier par les dizaines</a:t>
            </a:r>
            <a:endParaRPr sz="2400" b="1" dirty="0">
              <a:solidFill>
                <a:prstClr val="black"/>
              </a:solidFill>
              <a:latin typeface="Aptos" panose="02110004020202020204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735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7" grpId="0"/>
      <p:bldP spid="72" grpId="0" animBg="1"/>
      <p:bldP spid="73" grpId="0" animBg="1"/>
      <p:bldP spid="74" grpId="0" animBg="1"/>
      <p:bldP spid="79" grpId="0" animBg="1"/>
      <p:bldP spid="80" grpId="0" animBg="1"/>
      <p:bldP spid="81" grpId="0"/>
      <p:bldP spid="83" grpId="0"/>
      <p:bldP spid="84" grpId="0" animBg="1"/>
      <p:bldP spid="87" grpId="0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6" grpId="0"/>
      <p:bldP spid="97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/>
      <p:bldP spid="109" grpId="0" animBg="1"/>
      <p:bldP spid="111" grpId="0" animBg="1"/>
      <p:bldP spid="113" grpId="0"/>
      <p:bldP spid="114" grpId="0"/>
      <p:bldP spid="115" grpId="0"/>
      <p:bldP spid="116" grpId="0" animBg="1"/>
      <p:bldP spid="117" grpId="0"/>
      <p:bldP spid="1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28;p39">
            <a:extLst>
              <a:ext uri="{FF2B5EF4-FFF2-40B4-BE49-F238E27FC236}">
                <a16:creationId xmlns:a16="http://schemas.microsoft.com/office/drawing/2014/main" id="{7D53D975-06E8-407F-92D8-C9921B697595}"/>
              </a:ext>
            </a:extLst>
          </p:cNvPr>
          <p:cNvSpPr txBox="1"/>
          <p:nvPr/>
        </p:nvSpPr>
        <p:spPr>
          <a:xfrm>
            <a:off x="856444" y="1607416"/>
            <a:ext cx="4070839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Multiplier par les unités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FFB1EA3-6585-4B2D-81D4-39B702407867}"/>
              </a:ext>
            </a:extLst>
          </p:cNvPr>
          <p:cNvSpPr txBox="1"/>
          <p:nvPr/>
        </p:nvSpPr>
        <p:spPr>
          <a:xfrm>
            <a:off x="1414228" y="2100352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8 = 16, j’écris 6 et je retiens 1</a:t>
            </a:r>
          </a:p>
        </p:txBody>
      </p:sp>
      <p:sp>
        <p:nvSpPr>
          <p:cNvPr id="4" name="Rectangle : coins arrondis 5">
            <a:extLst>
              <a:ext uri="{FF2B5EF4-FFF2-40B4-BE49-F238E27FC236}">
                <a16:creationId xmlns:a16="http://schemas.microsoft.com/office/drawing/2014/main" id="{E4929198-AB2E-4B5B-8E78-A7C919E27DD4}"/>
              </a:ext>
            </a:extLst>
          </p:cNvPr>
          <p:cNvSpPr/>
          <p:nvPr/>
        </p:nvSpPr>
        <p:spPr>
          <a:xfrm>
            <a:off x="9386639" y="2757441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25F23695-BA71-4308-A0EF-0C5E1E2714D5}"/>
              </a:ext>
            </a:extLst>
          </p:cNvPr>
          <p:cNvSpPr/>
          <p:nvPr/>
        </p:nvSpPr>
        <p:spPr>
          <a:xfrm>
            <a:off x="9786309" y="2751710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615790-AFA2-45C7-84E6-74B0E62312D9}"/>
              </a:ext>
            </a:extLst>
          </p:cNvPr>
          <p:cNvSpPr/>
          <p:nvPr/>
        </p:nvSpPr>
        <p:spPr>
          <a:xfrm>
            <a:off x="9779085" y="3564662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74C07F-0B95-41AA-BFB6-8B7D31A591B8}"/>
              </a:ext>
            </a:extLst>
          </p:cNvPr>
          <p:cNvCxnSpPr/>
          <p:nvPr/>
        </p:nvCxnSpPr>
        <p:spPr>
          <a:xfrm>
            <a:off x="8766092" y="3860070"/>
            <a:ext cx="1608314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A7D9D98B-4797-406D-BB4B-A5BD2A8FD4AD}"/>
              </a:ext>
            </a:extLst>
          </p:cNvPr>
          <p:cNvSpPr/>
          <p:nvPr/>
        </p:nvSpPr>
        <p:spPr>
          <a:xfrm>
            <a:off x="9368615" y="4033285"/>
            <a:ext cx="323925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7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FEC9F781-A65F-4B8A-B299-F57C4A9C348E}"/>
              </a:ext>
            </a:extLst>
          </p:cNvPr>
          <p:cNvSpPr/>
          <p:nvPr/>
        </p:nvSpPr>
        <p:spPr>
          <a:xfrm>
            <a:off x="9768284" y="4027690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 : coins arrondis 5">
            <a:extLst>
              <a:ext uri="{FF2B5EF4-FFF2-40B4-BE49-F238E27FC236}">
                <a16:creationId xmlns:a16="http://schemas.microsoft.com/office/drawing/2014/main" id="{C9D86C87-EC4B-4AD1-BEE0-DF4456D2DA36}"/>
              </a:ext>
            </a:extLst>
          </p:cNvPr>
          <p:cNvSpPr/>
          <p:nvPr/>
        </p:nvSpPr>
        <p:spPr>
          <a:xfrm>
            <a:off x="8973823" y="4033288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2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 : coins arrondis 5">
            <a:extLst>
              <a:ext uri="{FF2B5EF4-FFF2-40B4-BE49-F238E27FC236}">
                <a16:creationId xmlns:a16="http://schemas.microsoft.com/office/drawing/2014/main" id="{2C37731E-C71C-484E-84ED-CAE594F13F59}"/>
              </a:ext>
            </a:extLst>
          </p:cNvPr>
          <p:cNvSpPr/>
          <p:nvPr/>
        </p:nvSpPr>
        <p:spPr>
          <a:xfrm>
            <a:off x="9402188" y="3564662"/>
            <a:ext cx="323925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2" name="Rectangle : coins arrondis 5">
            <a:extLst>
              <a:ext uri="{FF2B5EF4-FFF2-40B4-BE49-F238E27FC236}">
                <a16:creationId xmlns:a16="http://schemas.microsoft.com/office/drawing/2014/main" id="{B992C9E1-33EC-45BF-AE09-CD816467A577}"/>
              </a:ext>
            </a:extLst>
          </p:cNvPr>
          <p:cNvSpPr/>
          <p:nvPr/>
        </p:nvSpPr>
        <p:spPr>
          <a:xfrm>
            <a:off x="8732828" y="3357259"/>
            <a:ext cx="328669" cy="19054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/>
              <a:t>×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4F83D704-6E53-4BA8-81ED-D591A5BF2FDE}"/>
              </a:ext>
            </a:extLst>
          </p:cNvPr>
          <p:cNvCxnSpPr>
            <a:cxnSpLocks/>
          </p:cNvCxnSpPr>
          <p:nvPr/>
        </p:nvCxnSpPr>
        <p:spPr>
          <a:xfrm flipV="1">
            <a:off x="9948271" y="3002787"/>
            <a:ext cx="1" cy="50400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BEF76BE4-4AA9-4147-A4C1-59EFAD992A90}"/>
              </a:ext>
            </a:extLst>
          </p:cNvPr>
          <p:cNvCxnSpPr>
            <a:cxnSpLocks/>
          </p:cNvCxnSpPr>
          <p:nvPr/>
        </p:nvCxnSpPr>
        <p:spPr>
          <a:xfrm flipH="1" flipV="1">
            <a:off x="9546113" y="3059771"/>
            <a:ext cx="360000" cy="432000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D836728C-6A0D-4B03-9795-D3B40911EDA3}"/>
              </a:ext>
            </a:extLst>
          </p:cNvPr>
          <p:cNvSpPr/>
          <p:nvPr/>
        </p:nvSpPr>
        <p:spPr>
          <a:xfrm>
            <a:off x="9282842" y="2457170"/>
            <a:ext cx="238691" cy="235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FF6600"/>
                </a:solidFill>
              </a:rPr>
              <a:t>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E98D5EC-B9AE-432B-B025-8D3AFA33E6AF}"/>
              </a:ext>
            </a:extLst>
          </p:cNvPr>
          <p:cNvSpPr txBox="1"/>
          <p:nvPr/>
        </p:nvSpPr>
        <p:spPr>
          <a:xfrm>
            <a:off x="1414228" y="2462514"/>
            <a:ext cx="32730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× 3 = 6, j’ajoute la retenue + 1= 7              </a:t>
            </a:r>
          </a:p>
        </p:txBody>
      </p:sp>
      <p:sp>
        <p:nvSpPr>
          <p:cNvPr id="17" name="Rectangle : coins arrondis 5">
            <a:extLst>
              <a:ext uri="{FF2B5EF4-FFF2-40B4-BE49-F238E27FC236}">
                <a16:creationId xmlns:a16="http://schemas.microsoft.com/office/drawing/2014/main" id="{798B9B2A-7E79-4C6F-9520-75F15FD6A840}"/>
              </a:ext>
            </a:extLst>
          </p:cNvPr>
          <p:cNvSpPr/>
          <p:nvPr/>
        </p:nvSpPr>
        <p:spPr>
          <a:xfrm>
            <a:off x="9043382" y="2756013"/>
            <a:ext cx="323925" cy="242531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5EFA33C-B2BF-4206-8834-B08E342E88D4}"/>
              </a:ext>
            </a:extLst>
          </p:cNvPr>
          <p:cNvSpPr txBox="1"/>
          <p:nvPr/>
        </p:nvSpPr>
        <p:spPr>
          <a:xfrm>
            <a:off x="1414228" y="2824676"/>
            <a:ext cx="1153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6 = 12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B3D62C75-B66E-40CD-99D5-116E6E036A9F}"/>
              </a:ext>
            </a:extLst>
          </p:cNvPr>
          <p:cNvSpPr/>
          <p:nvPr/>
        </p:nvSpPr>
        <p:spPr>
          <a:xfrm>
            <a:off x="8577123" y="4035897"/>
            <a:ext cx="323925" cy="242530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1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7D0544E8-28E1-48F5-B4F3-6247B557FFD5}"/>
              </a:ext>
            </a:extLst>
          </p:cNvPr>
          <p:cNvCxnSpPr>
            <a:cxnSpLocks/>
          </p:cNvCxnSpPr>
          <p:nvPr/>
        </p:nvCxnSpPr>
        <p:spPr>
          <a:xfrm flipH="1" flipV="1">
            <a:off x="9276858" y="3078586"/>
            <a:ext cx="611140" cy="423755"/>
          </a:xfrm>
          <a:prstGeom prst="straightConnector1">
            <a:avLst/>
          </a:prstGeom>
          <a:ln w="190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D9508FA-9D8F-4F40-B0C7-F8B725C0308C}"/>
              </a:ext>
            </a:extLst>
          </p:cNvPr>
          <p:cNvSpPr txBox="1"/>
          <p:nvPr/>
        </p:nvSpPr>
        <p:spPr>
          <a:xfrm>
            <a:off x="1414228" y="4981703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6 = 42, j’ajoute la retenue + 2 = 44</a:t>
            </a:r>
          </a:p>
        </p:txBody>
      </p: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65D95FE1-147D-4384-AFC5-477E784A2255}"/>
              </a:ext>
            </a:extLst>
          </p:cNvPr>
          <p:cNvSpPr/>
          <p:nvPr/>
        </p:nvSpPr>
        <p:spPr>
          <a:xfrm>
            <a:off x="9381058" y="4350339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DB52E18C-AEBE-4BDA-8C4B-BEDCBEFED693}"/>
              </a:ext>
            </a:extLst>
          </p:cNvPr>
          <p:cNvSpPr/>
          <p:nvPr/>
        </p:nvSpPr>
        <p:spPr>
          <a:xfrm>
            <a:off x="8967109" y="4342166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EB9E6D1A-A666-479A-92EE-DA5F3214BE16}"/>
              </a:ext>
            </a:extLst>
          </p:cNvPr>
          <p:cNvSpPr/>
          <p:nvPr/>
        </p:nvSpPr>
        <p:spPr>
          <a:xfrm>
            <a:off x="8576794" y="4351795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6BD6DA2-037C-4205-B4BE-6D6A829951A5}"/>
              </a:ext>
            </a:extLst>
          </p:cNvPr>
          <p:cNvSpPr/>
          <p:nvPr/>
        </p:nvSpPr>
        <p:spPr>
          <a:xfrm>
            <a:off x="9291033" y="2168013"/>
            <a:ext cx="291624" cy="235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5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2B951AF1-1D2B-4ABA-9371-DB9095309798}"/>
              </a:ext>
            </a:extLst>
          </p:cNvPr>
          <p:cNvSpPr/>
          <p:nvPr/>
        </p:nvSpPr>
        <p:spPr>
          <a:xfrm>
            <a:off x="8915685" y="2184999"/>
            <a:ext cx="291624" cy="235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00B0F0"/>
                </a:solidFill>
              </a:rPr>
              <a:t>2</a:t>
            </a:r>
          </a:p>
        </p:txBody>
      </p: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A862B666-CEFD-48EA-A703-85E945817D4B}"/>
              </a:ext>
            </a:extLst>
          </p:cNvPr>
          <p:cNvSpPr/>
          <p:nvPr/>
        </p:nvSpPr>
        <p:spPr>
          <a:xfrm>
            <a:off x="8191679" y="4365081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00B0F0"/>
                </a:solidFill>
                <a:latin typeface="Calibri" panose="020F0502020204030204"/>
              </a:rPr>
              <a:t>4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4FEC301D-694C-40C8-BEC4-CAC87F191CBF}"/>
              </a:ext>
            </a:extLst>
          </p:cNvPr>
          <p:cNvSpPr/>
          <p:nvPr/>
        </p:nvSpPr>
        <p:spPr>
          <a:xfrm>
            <a:off x="9763050" y="4389708"/>
            <a:ext cx="323924" cy="102747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solidFill>
                  <a:srgbClr val="C00000"/>
                </a:solidFill>
                <a:latin typeface="Calibri" panose="020F0502020204030204"/>
              </a:rPr>
              <a:t>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373CD03-C9A2-4812-B594-48202F5F638F}"/>
              </a:ext>
            </a:extLst>
          </p:cNvPr>
          <p:cNvSpPr/>
          <p:nvPr/>
        </p:nvSpPr>
        <p:spPr>
          <a:xfrm>
            <a:off x="9258974" y="3034438"/>
            <a:ext cx="828000" cy="50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B0E5B761-1EB4-4DEC-998D-B89468881FA3}"/>
              </a:ext>
            </a:extLst>
          </p:cNvPr>
          <p:cNvCxnSpPr>
            <a:cxnSpLocks/>
          </p:cNvCxnSpPr>
          <p:nvPr/>
        </p:nvCxnSpPr>
        <p:spPr>
          <a:xfrm flipV="1">
            <a:off x="9564140" y="2998434"/>
            <a:ext cx="384131" cy="53877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2A0BBAC9-0CF5-4757-83BF-0A22EECEB998}"/>
              </a:ext>
            </a:extLst>
          </p:cNvPr>
          <p:cNvCxnSpPr>
            <a:cxnSpLocks/>
          </p:cNvCxnSpPr>
          <p:nvPr/>
        </p:nvCxnSpPr>
        <p:spPr>
          <a:xfrm flipH="1" flipV="1">
            <a:off x="9522715" y="3010176"/>
            <a:ext cx="0" cy="55448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>
            <a:extLst>
              <a:ext uri="{FF2B5EF4-FFF2-40B4-BE49-F238E27FC236}">
                <a16:creationId xmlns:a16="http://schemas.microsoft.com/office/drawing/2014/main" id="{66A8613F-B8A4-42FF-A4FA-D24CF8794515}"/>
              </a:ext>
            </a:extLst>
          </p:cNvPr>
          <p:cNvCxnSpPr>
            <a:cxnSpLocks/>
          </p:cNvCxnSpPr>
          <p:nvPr/>
        </p:nvCxnSpPr>
        <p:spPr>
          <a:xfrm flipH="1" flipV="1">
            <a:off x="9145006" y="3006327"/>
            <a:ext cx="324000" cy="504000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724E3B98-5EF9-4F01-BD6D-7B14D3491F88}"/>
              </a:ext>
            </a:extLst>
          </p:cNvPr>
          <p:cNvCxnSpPr>
            <a:cxnSpLocks/>
          </p:cNvCxnSpPr>
          <p:nvPr/>
        </p:nvCxnSpPr>
        <p:spPr>
          <a:xfrm>
            <a:off x="8063623" y="4693279"/>
            <a:ext cx="198000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5ECD30B0-D7C8-45FC-B5E7-AE64A3813179}"/>
              </a:ext>
            </a:extLst>
          </p:cNvPr>
          <p:cNvSpPr/>
          <p:nvPr/>
        </p:nvSpPr>
        <p:spPr>
          <a:xfrm>
            <a:off x="9386639" y="4774247"/>
            <a:ext cx="323924" cy="242528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3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 : coins arrondis 5">
            <a:extLst>
              <a:ext uri="{FF2B5EF4-FFF2-40B4-BE49-F238E27FC236}">
                <a16:creationId xmlns:a16="http://schemas.microsoft.com/office/drawing/2014/main" id="{1E47AEF6-3EBA-4E9F-845A-342E2106230B}"/>
              </a:ext>
            </a:extLst>
          </p:cNvPr>
          <p:cNvSpPr/>
          <p:nvPr/>
        </p:nvSpPr>
        <p:spPr>
          <a:xfrm>
            <a:off x="9786310" y="4774246"/>
            <a:ext cx="323924" cy="247248"/>
          </a:xfrm>
          <a:prstGeom prst="roundRect">
            <a:avLst/>
          </a:prstGeom>
          <a:noFill/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6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 : coins arrondis 5">
            <a:extLst>
              <a:ext uri="{FF2B5EF4-FFF2-40B4-BE49-F238E27FC236}">
                <a16:creationId xmlns:a16="http://schemas.microsoft.com/office/drawing/2014/main" id="{E6D3CF8E-213F-46BE-827E-28EC89CC3F82}"/>
              </a:ext>
            </a:extLst>
          </p:cNvPr>
          <p:cNvSpPr/>
          <p:nvPr/>
        </p:nvSpPr>
        <p:spPr>
          <a:xfrm>
            <a:off x="8991424" y="4772839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0" dirty="0">
                <a:latin typeface="Calibri" panose="020F0502020204030204"/>
              </a:rPr>
              <a:t>9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AB8A1715-C58A-43C2-8A47-AE239C96F028}"/>
              </a:ext>
            </a:extLst>
          </p:cNvPr>
          <p:cNvSpPr/>
          <p:nvPr/>
        </p:nvSpPr>
        <p:spPr>
          <a:xfrm>
            <a:off x="8601111" y="4774246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65015220-14DA-4137-9F01-634A6A89021F}"/>
              </a:ext>
            </a:extLst>
          </p:cNvPr>
          <p:cNvSpPr/>
          <p:nvPr/>
        </p:nvSpPr>
        <p:spPr>
          <a:xfrm>
            <a:off x="8191679" y="4772839"/>
            <a:ext cx="323924" cy="242529"/>
          </a:xfrm>
          <a:prstGeom prst="roundRect">
            <a:avLst/>
          </a:prstGeom>
          <a:noFill/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D51F4048-2F5C-4B86-BEE1-A7D3AA90137E}"/>
              </a:ext>
            </a:extLst>
          </p:cNvPr>
          <p:cNvSpPr/>
          <p:nvPr/>
        </p:nvSpPr>
        <p:spPr>
          <a:xfrm>
            <a:off x="8851771" y="3833693"/>
            <a:ext cx="199051" cy="2351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rgbClr val="C00000"/>
                </a:solidFill>
              </a:rPr>
              <a:t>1</a:t>
            </a: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E801E3EB-4DBA-44D7-9F1A-96C1B53A6182}"/>
              </a:ext>
            </a:extLst>
          </p:cNvPr>
          <p:cNvSpPr txBox="1"/>
          <p:nvPr/>
        </p:nvSpPr>
        <p:spPr>
          <a:xfrm>
            <a:off x="856444" y="5767553"/>
            <a:ext cx="2558423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4°/ </a:t>
            </a:r>
            <a:r>
              <a:rPr lang="fr-FR" sz="2400" b="1" dirty="0"/>
              <a:t>Résultat final</a:t>
            </a:r>
          </a:p>
        </p:txBody>
      </p: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F196F31D-DC2A-449E-A2F8-960041D80418}"/>
              </a:ext>
            </a:extLst>
          </p:cNvPr>
          <p:cNvSpPr/>
          <p:nvPr/>
        </p:nvSpPr>
        <p:spPr>
          <a:xfrm>
            <a:off x="4319104" y="5973642"/>
            <a:ext cx="2502357" cy="389339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lvl="0" algn="ctr" defTabSz="457200">
              <a:defRPr/>
            </a:pPr>
            <a:r>
              <a:rPr lang="fr-FR" sz="2400" b="1" kern="0" dirty="0">
                <a:latin typeface="Calibri" panose="020F0502020204030204"/>
              </a:rPr>
              <a:t>638 </a:t>
            </a:r>
            <a:r>
              <a:rPr lang="fr-FR" sz="2400" b="1" dirty="0"/>
              <a:t>×</a:t>
            </a:r>
            <a:r>
              <a:rPr lang="fr-FR" sz="2400" b="1" kern="0" dirty="0">
                <a:latin typeface="Calibri" panose="020F0502020204030204"/>
              </a:rPr>
              <a:t> 72 = 45936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E2384B2-566A-4448-820F-F8428DDAA783}"/>
              </a:ext>
            </a:extLst>
          </p:cNvPr>
          <p:cNvSpPr/>
          <p:nvPr/>
        </p:nvSpPr>
        <p:spPr>
          <a:xfrm>
            <a:off x="1275459" y="2047221"/>
            <a:ext cx="4070839" cy="12130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D474326A-4334-4AD1-B519-C910A7F1496D}"/>
              </a:ext>
            </a:extLst>
          </p:cNvPr>
          <p:cNvSpPr txBox="1"/>
          <p:nvPr/>
        </p:nvSpPr>
        <p:spPr>
          <a:xfrm>
            <a:off x="1414228" y="4041936"/>
            <a:ext cx="3556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8 = 56, j’écris 6 et je retiens 5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4EB96C93-09F1-45CB-9928-8B448FDD009F}"/>
              </a:ext>
            </a:extLst>
          </p:cNvPr>
          <p:cNvSpPr txBox="1"/>
          <p:nvPr/>
        </p:nvSpPr>
        <p:spPr>
          <a:xfrm>
            <a:off x="1414228" y="4404098"/>
            <a:ext cx="35269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× 3 = 21, j’ajoute la retenue + 5 = 26</a:t>
            </a:r>
          </a:p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j’écris 6 et je retiens 2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4C9AFE72-D5EF-4499-95ED-CAE3394C7B55}"/>
              </a:ext>
            </a:extLst>
          </p:cNvPr>
          <p:cNvSpPr txBox="1"/>
          <p:nvPr/>
        </p:nvSpPr>
        <p:spPr>
          <a:xfrm>
            <a:off x="1414228" y="3679774"/>
            <a:ext cx="338503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latin typeface="Arial" panose="020B0604020202020204" pitchFamily="34" charset="0"/>
                <a:cs typeface="Arial" panose="020B0604020202020204" pitchFamily="34" charset="0"/>
              </a:rPr>
              <a:t>Je décale d’un rang vers la gauche.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3D7CE84C-B184-4DEE-8133-E67F0990CA90}"/>
              </a:ext>
            </a:extLst>
          </p:cNvPr>
          <p:cNvSpPr/>
          <p:nvPr/>
        </p:nvSpPr>
        <p:spPr>
          <a:xfrm>
            <a:off x="1256529" y="3593483"/>
            <a:ext cx="3871760" cy="1750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9" name="Google Shape;528;p39">
            <a:extLst>
              <a:ext uri="{FF2B5EF4-FFF2-40B4-BE49-F238E27FC236}">
                <a16:creationId xmlns:a16="http://schemas.microsoft.com/office/drawing/2014/main" id="{C277BBE7-0CC7-41E1-99D0-BB27E6400661}"/>
              </a:ext>
            </a:extLst>
          </p:cNvPr>
          <p:cNvSpPr txBox="1"/>
          <p:nvPr/>
        </p:nvSpPr>
        <p:spPr>
          <a:xfrm>
            <a:off x="856445" y="5320782"/>
            <a:ext cx="444182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Addition les deux résultats</a:t>
            </a:r>
          </a:p>
        </p:txBody>
      </p:sp>
      <p:sp>
        <p:nvSpPr>
          <p:cNvPr id="50" name="Rectangle : coins arrondis 5">
            <a:extLst>
              <a:ext uri="{FF2B5EF4-FFF2-40B4-BE49-F238E27FC236}">
                <a16:creationId xmlns:a16="http://schemas.microsoft.com/office/drawing/2014/main" id="{F8E8EF82-4984-4E29-91DF-9AA1699DBE07}"/>
              </a:ext>
            </a:extLst>
          </p:cNvPr>
          <p:cNvSpPr/>
          <p:nvPr/>
        </p:nvSpPr>
        <p:spPr>
          <a:xfrm>
            <a:off x="5148437" y="1280712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638 </a:t>
            </a:r>
            <a:r>
              <a:rPr lang="fr-FR" sz="2400" dirty="0"/>
              <a:t>×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2400" b="1" dirty="0">
                <a:solidFill>
                  <a:srgbClr val="00B0F0"/>
                </a:solidFill>
                <a:latin typeface="Calibri"/>
                <a:ea typeface="Calibri"/>
                <a:cs typeface="Calibri"/>
                <a:sym typeface="Calibri"/>
              </a:rPr>
              <a:t>7</a:t>
            </a:r>
            <a:r>
              <a:rPr lang="fr-FR" sz="2400" b="1" kern="0" dirty="0">
                <a:solidFill>
                  <a:srgbClr val="FF6600"/>
                </a:solidFill>
                <a:latin typeface="Calibri" panose="020F0502020204030204"/>
              </a:rPr>
              <a:t>2 </a:t>
            </a:r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? </a:t>
            </a:r>
          </a:p>
        </p:txBody>
      </p:sp>
      <p:sp>
        <p:nvSpPr>
          <p:cNvPr id="51" name="Rectangle : coins arrondis 50">
            <a:extLst>
              <a:ext uri="{FF2B5EF4-FFF2-40B4-BE49-F238E27FC236}">
                <a16:creationId xmlns:a16="http://schemas.microsoft.com/office/drawing/2014/main" id="{3FABF688-4E57-4B52-89C2-0E37975DB577}"/>
              </a:ext>
            </a:extLst>
          </p:cNvPr>
          <p:cNvSpPr/>
          <p:nvPr/>
        </p:nvSpPr>
        <p:spPr>
          <a:xfrm>
            <a:off x="7944487" y="2109647"/>
            <a:ext cx="2502357" cy="3022087"/>
          </a:xfrm>
          <a:prstGeom prst="roundRect">
            <a:avLst/>
          </a:prstGeom>
          <a:noFill/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Google Shape;528;p39">
            <a:extLst>
              <a:ext uri="{FF2B5EF4-FFF2-40B4-BE49-F238E27FC236}">
                <a16:creationId xmlns:a16="http://schemas.microsoft.com/office/drawing/2014/main" id="{242A18C1-B055-4FA4-AE3B-1243939C86EA}"/>
              </a:ext>
            </a:extLst>
          </p:cNvPr>
          <p:cNvSpPr txBox="1"/>
          <p:nvPr/>
        </p:nvSpPr>
        <p:spPr>
          <a:xfrm>
            <a:off x="856444" y="3186838"/>
            <a:ext cx="451648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Multiplier par les dizaines</a:t>
            </a:r>
            <a:endParaRPr sz="2400" b="1" dirty="0">
              <a:sym typeface="Calibri"/>
            </a:endParaRPr>
          </a:p>
        </p:txBody>
      </p:sp>
      <p:sp>
        <p:nvSpPr>
          <p:cNvPr id="52" name="D_A_01">
            <a:extLst>
              <a:ext uri="{FF2B5EF4-FFF2-40B4-BE49-F238E27FC236}">
                <a16:creationId xmlns:a16="http://schemas.microsoft.com/office/drawing/2014/main" id="{CB4E4C97-E0FD-45BC-B1D9-AEEF89B46D3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Posez et effectuez l’opération 638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×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 72</a:t>
            </a:r>
            <a:r>
              <a:rPr lang="fr-FR" b="1" kern="0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 :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3" name="Rectangle: Rounded Corners 24">
            <a:extLst>
              <a:ext uri="{FF2B5EF4-FFF2-40B4-BE49-F238E27FC236}">
                <a16:creationId xmlns:a16="http://schemas.microsoft.com/office/drawing/2014/main" id="{8C22B807-E880-4190-8553-9864B7D9D3E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4" name="D_A_02">
            <a:extLst>
              <a:ext uri="{FF2B5EF4-FFF2-40B4-BE49-F238E27FC236}">
                <a16:creationId xmlns:a16="http://schemas.microsoft.com/office/drawing/2014/main" id="{9DD8D927-B2FF-4D06-9DAF-0884CBD4B20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 démarche.</a:t>
            </a:r>
          </a:p>
        </p:txBody>
      </p:sp>
      <p:pic>
        <p:nvPicPr>
          <p:cNvPr id="55" name="Picture 2">
            <a:extLst>
              <a:ext uri="{FF2B5EF4-FFF2-40B4-BE49-F238E27FC236}">
                <a16:creationId xmlns:a16="http://schemas.microsoft.com/office/drawing/2014/main" id="{CF74C28A-44D6-46A5-9A2E-D7B0CB482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34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9" grpId="0" animBg="1"/>
      <p:bldP spid="10" grpId="0" animBg="1"/>
      <p:bldP spid="15" grpId="0" animBg="1"/>
      <p:bldP spid="16" grpId="0"/>
      <p:bldP spid="18" grpId="0"/>
      <p:bldP spid="19" grpId="0" animBg="1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/>
      <p:bldP spid="30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/>
      <p:bldP spid="42" grpId="0" animBg="1"/>
      <p:bldP spid="43" grpId="0" animBg="1"/>
      <p:bldP spid="45" grpId="0"/>
      <p:bldP spid="46" grpId="0"/>
      <p:bldP spid="47" grpId="0"/>
      <p:bldP spid="48" grpId="0" animBg="1"/>
      <p:bldP spid="49" grpId="0"/>
      <p:bldP spid="4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12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2C9F0ED-BF91-4445-8615-7DA534297E54}"/>
              </a:ext>
            </a:extLst>
          </p:cNvPr>
          <p:cNvGrpSpPr/>
          <p:nvPr/>
        </p:nvGrpSpPr>
        <p:grpSpPr>
          <a:xfrm>
            <a:off x="1507070" y="1550332"/>
            <a:ext cx="8542857" cy="4100466"/>
            <a:chOff x="140679" y="784933"/>
            <a:chExt cx="8542857" cy="4100466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F131B36-26CB-4F19-B546-BA353E662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79" y="901713"/>
              <a:ext cx="8542857" cy="3983686"/>
            </a:xfrm>
            <a:prstGeom prst="rect">
              <a:avLst/>
            </a:prstGeom>
          </p:spPr>
        </p:pic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3DFDC337-7C5F-48F1-BB2D-6EA63FFDCAEB}"/>
                </a:ext>
              </a:extLst>
            </p:cNvPr>
            <p:cNvSpPr txBox="1"/>
            <p:nvPr/>
          </p:nvSpPr>
          <p:spPr>
            <a:xfrm>
              <a:off x="3891369" y="3965828"/>
              <a:ext cx="173152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1       9      0      0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FE943B73-BAB2-4FAA-A0E4-219D58BB032A}"/>
                </a:ext>
              </a:extLst>
            </p:cNvPr>
            <p:cNvSpPr txBox="1"/>
            <p:nvPr/>
          </p:nvSpPr>
          <p:spPr>
            <a:xfrm>
              <a:off x="3450427" y="4205914"/>
              <a:ext cx="1715834" cy="350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1       4      2      5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528;p39">
              <a:extLst>
                <a:ext uri="{FF2B5EF4-FFF2-40B4-BE49-F238E27FC236}">
                  <a16:creationId xmlns:a16="http://schemas.microsoft.com/office/drawing/2014/main" id="{1E2A7F81-A0FA-40B0-968F-072EC1D28023}"/>
                </a:ext>
              </a:extLst>
            </p:cNvPr>
            <p:cNvSpPr txBox="1"/>
            <p:nvPr/>
          </p:nvSpPr>
          <p:spPr>
            <a:xfrm>
              <a:off x="3467519" y="4507187"/>
              <a:ext cx="219810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1       6      1      5       0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D28E912B-BF4A-4A3B-8245-D4E2601CF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1411" y="3087310"/>
              <a:ext cx="230588" cy="21450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6B201174-CCE3-46EB-9A55-FF84B1A20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837735" y="3091706"/>
              <a:ext cx="209685" cy="204692"/>
            </a:xfrm>
            <a:prstGeom prst="rect">
              <a:avLst/>
            </a:prstGeom>
          </p:spPr>
        </p:pic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7ECEAAD6-F9BD-46D0-B106-30369A4AB1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41412" y="2832530"/>
              <a:ext cx="230588" cy="219608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A657E75E-741C-42F3-859E-3E34E6682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837075" y="2846138"/>
              <a:ext cx="233218" cy="227665"/>
            </a:xfrm>
            <a:prstGeom prst="rect">
              <a:avLst/>
            </a:prstGeom>
          </p:spPr>
        </p:pic>
        <p:sp>
          <p:nvSpPr>
            <p:cNvPr id="18" name="Google Shape;528;p39">
              <a:extLst>
                <a:ext uri="{FF2B5EF4-FFF2-40B4-BE49-F238E27FC236}">
                  <a16:creationId xmlns:a16="http://schemas.microsoft.com/office/drawing/2014/main" id="{DFA3D1AF-9E96-40CD-BAEE-967161873382}"/>
                </a:ext>
              </a:extLst>
            </p:cNvPr>
            <p:cNvSpPr txBox="1"/>
            <p:nvPr/>
          </p:nvSpPr>
          <p:spPr>
            <a:xfrm>
              <a:off x="6770127" y="3964334"/>
              <a:ext cx="173152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1       2      7      6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28;p39">
              <a:extLst>
                <a:ext uri="{FF2B5EF4-FFF2-40B4-BE49-F238E27FC236}">
                  <a16:creationId xmlns:a16="http://schemas.microsoft.com/office/drawing/2014/main" id="{1BB1E1D0-3F42-466A-A8D5-7902F3822BF1}"/>
                </a:ext>
              </a:extLst>
            </p:cNvPr>
            <p:cNvSpPr txBox="1"/>
            <p:nvPr/>
          </p:nvSpPr>
          <p:spPr>
            <a:xfrm>
              <a:off x="6303547" y="4213131"/>
              <a:ext cx="1715834" cy="350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4       4      6      6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28;p39">
              <a:extLst>
                <a:ext uri="{FF2B5EF4-FFF2-40B4-BE49-F238E27FC236}">
                  <a16:creationId xmlns:a16="http://schemas.microsoft.com/office/drawing/2014/main" id="{D33A7FD6-85E2-45D3-9611-2D9440B066EE}"/>
                </a:ext>
              </a:extLst>
            </p:cNvPr>
            <p:cNvSpPr txBox="1"/>
            <p:nvPr/>
          </p:nvSpPr>
          <p:spPr>
            <a:xfrm>
              <a:off x="6303547" y="4494314"/>
              <a:ext cx="219810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4       5      9       3     6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98C912FE-9003-477B-A92F-75BB98EDB18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997233" y="3955958"/>
              <a:ext cx="286457" cy="259176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F043BB77-5AE4-4CD1-83D6-99ABC91F3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58767" y="3121771"/>
              <a:ext cx="230588" cy="214500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8573A8B6-AFB8-485C-8469-9F55408C3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28098" y="2904273"/>
              <a:ext cx="230588" cy="219608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924C1FB0-1C67-458A-BFB9-44CA9378F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58767" y="2904273"/>
              <a:ext cx="231000" cy="214500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7CBBB734-3DC5-4DED-AE72-B17A04A5B71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34588" y="3978862"/>
              <a:ext cx="286457" cy="259176"/>
            </a:xfrm>
            <a:prstGeom prst="rect">
              <a:avLst/>
            </a:prstGeom>
          </p:spPr>
        </p:pic>
        <p:sp>
          <p:nvSpPr>
            <p:cNvPr id="26" name="Google Shape;528;p39">
              <a:extLst>
                <a:ext uri="{FF2B5EF4-FFF2-40B4-BE49-F238E27FC236}">
                  <a16:creationId xmlns:a16="http://schemas.microsoft.com/office/drawing/2014/main" id="{B42007B3-D6E1-4B0F-AFEA-4EEC75F6DD1F}"/>
                </a:ext>
              </a:extLst>
            </p:cNvPr>
            <p:cNvSpPr txBox="1"/>
            <p:nvPr/>
          </p:nvSpPr>
          <p:spPr>
            <a:xfrm>
              <a:off x="3634588" y="2386394"/>
              <a:ext cx="173152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6      1       9      2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528;p39">
              <a:extLst>
                <a:ext uri="{FF2B5EF4-FFF2-40B4-BE49-F238E27FC236}">
                  <a16:creationId xmlns:a16="http://schemas.microsoft.com/office/drawing/2014/main" id="{1FCDFAFF-13F9-4EC6-BF88-AF7E8DCEEA67}"/>
                </a:ext>
              </a:extLst>
            </p:cNvPr>
            <p:cNvSpPr txBox="1"/>
            <p:nvPr/>
          </p:nvSpPr>
          <p:spPr>
            <a:xfrm>
              <a:off x="4037960" y="1835959"/>
              <a:ext cx="121889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4      3      2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528;p39">
              <a:extLst>
                <a:ext uri="{FF2B5EF4-FFF2-40B4-BE49-F238E27FC236}">
                  <a16:creationId xmlns:a16="http://schemas.microsoft.com/office/drawing/2014/main" id="{DFE35AAF-896A-4BF5-8172-D9516702140A}"/>
                </a:ext>
              </a:extLst>
            </p:cNvPr>
            <p:cNvSpPr txBox="1"/>
            <p:nvPr/>
          </p:nvSpPr>
          <p:spPr>
            <a:xfrm>
              <a:off x="3602661" y="2099759"/>
              <a:ext cx="121889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5      7      6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1117B89A-F138-4B37-895F-F165FC84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04912" y="1805302"/>
              <a:ext cx="286457" cy="259176"/>
            </a:xfrm>
            <a:prstGeom prst="rect">
              <a:avLst/>
            </a:prstGeom>
          </p:spPr>
        </p:pic>
        <p:sp>
          <p:nvSpPr>
            <p:cNvPr id="30" name="Google Shape;528;p39">
              <a:extLst>
                <a:ext uri="{FF2B5EF4-FFF2-40B4-BE49-F238E27FC236}">
                  <a16:creationId xmlns:a16="http://schemas.microsoft.com/office/drawing/2014/main" id="{1FAC7C0D-2EA8-4D52-BC32-B1BF882A04EB}"/>
                </a:ext>
              </a:extLst>
            </p:cNvPr>
            <p:cNvSpPr txBox="1"/>
            <p:nvPr/>
          </p:nvSpPr>
          <p:spPr>
            <a:xfrm>
              <a:off x="6595505" y="2386394"/>
              <a:ext cx="173152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1      6       3      2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28;p39">
              <a:extLst>
                <a:ext uri="{FF2B5EF4-FFF2-40B4-BE49-F238E27FC236}">
                  <a16:creationId xmlns:a16="http://schemas.microsoft.com/office/drawing/2014/main" id="{9599C6B6-AD46-489F-ACF3-5779EE29A9D5}"/>
                </a:ext>
              </a:extLst>
            </p:cNvPr>
            <p:cNvSpPr txBox="1"/>
            <p:nvPr/>
          </p:nvSpPr>
          <p:spPr>
            <a:xfrm>
              <a:off x="6998877" y="1835959"/>
              <a:ext cx="121889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2      7      2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528;p39">
              <a:extLst>
                <a:ext uri="{FF2B5EF4-FFF2-40B4-BE49-F238E27FC236}">
                  <a16:creationId xmlns:a16="http://schemas.microsoft.com/office/drawing/2014/main" id="{C7AEF0D9-C65C-4841-BFCC-C4A82B883093}"/>
                </a:ext>
              </a:extLst>
            </p:cNvPr>
            <p:cNvSpPr txBox="1"/>
            <p:nvPr/>
          </p:nvSpPr>
          <p:spPr>
            <a:xfrm>
              <a:off x="6563578" y="2099759"/>
              <a:ext cx="1218890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r>
                <a:rPr lang="fr-FR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1       3      6</a:t>
              </a:r>
              <a:endParaRPr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22F87634-E36D-4BEE-ADE0-C3CB0B272AE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757698" y="1829580"/>
              <a:ext cx="286457" cy="259176"/>
            </a:xfrm>
            <a:prstGeom prst="rect">
              <a:avLst/>
            </a:prstGeom>
          </p:spPr>
        </p:pic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1F4ED29-1FA4-4FAF-8670-D37E40949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28098" y="1014517"/>
              <a:ext cx="230588" cy="214500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10A213AA-F8D6-49D5-8BFF-2AA717122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25468" y="784933"/>
              <a:ext cx="233218" cy="2276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E91F2B-BA54-48EE-A5B7-772D075CA4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974" y="2175664"/>
            <a:ext cx="10851797" cy="223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e 73">
            <a:extLst>
              <a:ext uri="{FF2B5EF4-FFF2-40B4-BE49-F238E27FC236}">
                <a16:creationId xmlns:a16="http://schemas.microsoft.com/office/drawing/2014/main" id="{59B99BBB-5B19-47F4-B997-4FB6B6BF627E}"/>
              </a:ext>
            </a:extLst>
          </p:cNvPr>
          <p:cNvGrpSpPr/>
          <p:nvPr/>
        </p:nvGrpSpPr>
        <p:grpSpPr>
          <a:xfrm>
            <a:off x="190500" y="1682090"/>
            <a:ext cx="11772715" cy="3805744"/>
            <a:chOff x="460082" y="1322788"/>
            <a:chExt cx="8683918" cy="2807234"/>
          </a:xfrm>
        </p:grpSpPr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E835627C-BA20-422B-9843-252BC062E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26666" y="1322788"/>
              <a:ext cx="2817334" cy="2703103"/>
            </a:xfrm>
            <a:prstGeom prst="rect">
              <a:avLst/>
            </a:prstGeom>
          </p:spPr>
        </p:pic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B49FD8A2-146A-4658-8249-9CCDBEAC3E1C}"/>
                </a:ext>
              </a:extLst>
            </p:cNvPr>
            <p:cNvGrpSpPr/>
            <p:nvPr/>
          </p:nvGrpSpPr>
          <p:grpSpPr>
            <a:xfrm>
              <a:off x="6669885" y="1381340"/>
              <a:ext cx="2305549" cy="2482004"/>
              <a:chOff x="5434723" y="1601201"/>
              <a:chExt cx="2305549" cy="2482004"/>
            </a:xfrm>
          </p:grpSpPr>
          <p:sp>
            <p:nvSpPr>
              <p:cNvPr id="108" name="Rectangle : coins arrondis 5">
                <a:extLst>
                  <a:ext uri="{FF2B5EF4-FFF2-40B4-BE49-F238E27FC236}">
                    <a16:creationId xmlns:a16="http://schemas.microsoft.com/office/drawing/2014/main" id="{82FA1F63-232A-48A1-8D09-AA71D070D01D}"/>
                  </a:ext>
                </a:extLst>
              </p:cNvPr>
              <p:cNvSpPr/>
              <p:nvPr/>
            </p:nvSpPr>
            <p:spPr>
              <a:xfrm>
                <a:off x="6757739" y="2075529"/>
                <a:ext cx="323925" cy="242531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4</a:t>
                </a:r>
              </a:p>
            </p:txBody>
          </p:sp>
          <p:sp>
            <p:nvSpPr>
              <p:cNvPr id="109" name="Rectangle : coins arrondis 5">
                <a:extLst>
                  <a:ext uri="{FF2B5EF4-FFF2-40B4-BE49-F238E27FC236}">
                    <a16:creationId xmlns:a16="http://schemas.microsoft.com/office/drawing/2014/main" id="{74E94CF0-96A9-4FB5-BABD-CA47FC86288C}"/>
                  </a:ext>
                </a:extLst>
              </p:cNvPr>
              <p:cNvSpPr/>
              <p:nvPr/>
            </p:nvSpPr>
            <p:spPr>
              <a:xfrm>
                <a:off x="7157409" y="2069798"/>
                <a:ext cx="323925" cy="242531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6</a:t>
                </a:r>
              </a:p>
            </p:txBody>
          </p:sp>
          <p:sp>
            <p:nvSpPr>
              <p:cNvPr id="110" name="Rectangle : coins arrondis 5">
                <a:extLst>
                  <a:ext uri="{FF2B5EF4-FFF2-40B4-BE49-F238E27FC236}">
                    <a16:creationId xmlns:a16="http://schemas.microsoft.com/office/drawing/2014/main" id="{3723D939-A888-47C9-8F51-5784CF268654}"/>
                  </a:ext>
                </a:extLst>
              </p:cNvPr>
              <p:cNvSpPr/>
              <p:nvPr/>
            </p:nvSpPr>
            <p:spPr>
              <a:xfrm>
                <a:off x="7150185" y="2703284"/>
                <a:ext cx="323925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3</a:t>
                </a:r>
              </a:p>
            </p:txBody>
          </p:sp>
          <p:cxnSp>
            <p:nvCxnSpPr>
              <p:cNvPr id="111" name="Connecteur droit 110">
                <a:extLst>
                  <a:ext uri="{FF2B5EF4-FFF2-40B4-BE49-F238E27FC236}">
                    <a16:creationId xmlns:a16="http://schemas.microsoft.com/office/drawing/2014/main" id="{2F2611A8-9010-4191-A754-56051E19D69B}"/>
                  </a:ext>
                </a:extLst>
              </p:cNvPr>
              <p:cNvCxnSpPr/>
              <p:nvPr/>
            </p:nvCxnSpPr>
            <p:spPr>
              <a:xfrm>
                <a:off x="6131958" y="2998692"/>
                <a:ext cx="1608314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  <p:sp>
            <p:nvSpPr>
              <p:cNvPr id="112" name="Rectangle : coins arrondis 5">
                <a:extLst>
                  <a:ext uri="{FF2B5EF4-FFF2-40B4-BE49-F238E27FC236}">
                    <a16:creationId xmlns:a16="http://schemas.microsoft.com/office/drawing/2014/main" id="{4822DBAE-BCC7-47C6-9BAF-C9E193588481}"/>
                  </a:ext>
                </a:extLst>
              </p:cNvPr>
              <p:cNvSpPr/>
              <p:nvPr/>
            </p:nvSpPr>
            <p:spPr>
              <a:xfrm>
                <a:off x="6739715" y="3094996"/>
                <a:ext cx="323925" cy="24252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3</a:t>
                </a:r>
              </a:p>
            </p:txBody>
          </p:sp>
          <p:sp>
            <p:nvSpPr>
              <p:cNvPr id="113" name="Rectangle : coins arrondis 5">
                <a:extLst>
                  <a:ext uri="{FF2B5EF4-FFF2-40B4-BE49-F238E27FC236}">
                    <a16:creationId xmlns:a16="http://schemas.microsoft.com/office/drawing/2014/main" id="{F78146F3-AEBD-4E00-8BFE-C17BD763A98F}"/>
                  </a:ext>
                </a:extLst>
              </p:cNvPr>
              <p:cNvSpPr/>
              <p:nvPr/>
            </p:nvSpPr>
            <p:spPr>
              <a:xfrm>
                <a:off x="7134150" y="3089401"/>
                <a:ext cx="323925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8</a:t>
                </a:r>
              </a:p>
            </p:txBody>
          </p:sp>
          <p:sp>
            <p:nvSpPr>
              <p:cNvPr id="114" name="Rectangle : coins arrondis 5">
                <a:extLst>
                  <a:ext uri="{FF2B5EF4-FFF2-40B4-BE49-F238E27FC236}">
                    <a16:creationId xmlns:a16="http://schemas.microsoft.com/office/drawing/2014/main" id="{3F98C261-2728-4112-8D79-C83EA7775451}"/>
                  </a:ext>
                </a:extLst>
              </p:cNvPr>
              <p:cNvSpPr/>
              <p:nvPr/>
            </p:nvSpPr>
            <p:spPr>
              <a:xfrm>
                <a:off x="6344923" y="3094999"/>
                <a:ext cx="323925" cy="24253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6</a:t>
                </a:r>
              </a:p>
            </p:txBody>
          </p:sp>
          <p:sp>
            <p:nvSpPr>
              <p:cNvPr id="115" name="Rectangle : coins arrondis 5">
                <a:extLst>
                  <a:ext uri="{FF2B5EF4-FFF2-40B4-BE49-F238E27FC236}">
                    <a16:creationId xmlns:a16="http://schemas.microsoft.com/office/drawing/2014/main" id="{B8CD3EF5-FD55-4D73-9374-4693D3165D58}"/>
                  </a:ext>
                </a:extLst>
              </p:cNvPr>
              <p:cNvSpPr/>
              <p:nvPr/>
            </p:nvSpPr>
            <p:spPr>
              <a:xfrm>
                <a:off x="6773288" y="2703284"/>
                <a:ext cx="323925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4</a:t>
                </a:r>
              </a:p>
            </p:txBody>
          </p:sp>
          <p:sp>
            <p:nvSpPr>
              <p:cNvPr id="116" name="Rectangle : coins arrondis 5">
                <a:extLst>
                  <a:ext uri="{FF2B5EF4-FFF2-40B4-BE49-F238E27FC236}">
                    <a16:creationId xmlns:a16="http://schemas.microsoft.com/office/drawing/2014/main" id="{CCD1BFAE-C30D-43DA-B92F-927E47B5B7CF}"/>
                  </a:ext>
                </a:extLst>
              </p:cNvPr>
              <p:cNvSpPr/>
              <p:nvPr/>
            </p:nvSpPr>
            <p:spPr>
              <a:xfrm>
                <a:off x="6103928" y="2675347"/>
                <a:ext cx="328669" cy="19054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×</a:t>
                </a: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9" name="Rectangle : coins arrondis 5">
                <a:extLst>
                  <a:ext uri="{FF2B5EF4-FFF2-40B4-BE49-F238E27FC236}">
                    <a16:creationId xmlns:a16="http://schemas.microsoft.com/office/drawing/2014/main" id="{F096B3C8-AC2B-41F5-8CDA-7DC6E1CF53CF}"/>
                  </a:ext>
                </a:extLst>
              </p:cNvPr>
              <p:cNvSpPr/>
              <p:nvPr/>
            </p:nvSpPr>
            <p:spPr>
              <a:xfrm>
                <a:off x="6414482" y="2074101"/>
                <a:ext cx="323925" cy="242531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5</a:t>
                </a:r>
              </a:p>
            </p:txBody>
          </p:sp>
          <p:sp>
            <p:nvSpPr>
              <p:cNvPr id="120" name="Rectangle : coins arrondis 5">
                <a:extLst>
                  <a:ext uri="{FF2B5EF4-FFF2-40B4-BE49-F238E27FC236}">
                    <a16:creationId xmlns:a16="http://schemas.microsoft.com/office/drawing/2014/main" id="{2AC01FF1-F92E-4153-A34F-BA8DAB89FCF1}"/>
                  </a:ext>
                </a:extLst>
              </p:cNvPr>
              <p:cNvSpPr/>
              <p:nvPr/>
            </p:nvSpPr>
            <p:spPr>
              <a:xfrm>
                <a:off x="5948223" y="3097608"/>
                <a:ext cx="323925" cy="24253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1</a:t>
                </a:r>
              </a:p>
            </p:txBody>
          </p:sp>
          <p:sp>
            <p:nvSpPr>
              <p:cNvPr id="122" name="Rectangle : coins arrondis 5">
                <a:extLst>
                  <a:ext uri="{FF2B5EF4-FFF2-40B4-BE49-F238E27FC236}">
                    <a16:creationId xmlns:a16="http://schemas.microsoft.com/office/drawing/2014/main" id="{50EB0ABE-0F06-4228-A192-010016205961}"/>
                  </a:ext>
                </a:extLst>
              </p:cNvPr>
              <p:cNvSpPr/>
              <p:nvPr/>
            </p:nvSpPr>
            <p:spPr>
              <a:xfrm>
                <a:off x="6752158" y="3412050"/>
                <a:ext cx="323924" cy="24252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4</a:t>
                </a:r>
              </a:p>
            </p:txBody>
          </p:sp>
          <p:sp>
            <p:nvSpPr>
              <p:cNvPr id="123" name="Rectangle : coins arrondis 5">
                <a:extLst>
                  <a:ext uri="{FF2B5EF4-FFF2-40B4-BE49-F238E27FC236}">
                    <a16:creationId xmlns:a16="http://schemas.microsoft.com/office/drawing/2014/main" id="{E160168E-F2AF-4197-9FDC-75A478988CB8}"/>
                  </a:ext>
                </a:extLst>
              </p:cNvPr>
              <p:cNvSpPr/>
              <p:nvPr/>
            </p:nvSpPr>
            <p:spPr>
              <a:xfrm>
                <a:off x="6338209" y="3403877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8</a:t>
                </a:r>
              </a:p>
            </p:txBody>
          </p:sp>
          <p:sp>
            <p:nvSpPr>
              <p:cNvPr id="124" name="Rectangle : coins arrondis 5">
                <a:extLst>
                  <a:ext uri="{FF2B5EF4-FFF2-40B4-BE49-F238E27FC236}">
                    <a16:creationId xmlns:a16="http://schemas.microsoft.com/office/drawing/2014/main" id="{F564FAC9-63DB-46BB-88D8-EDC8F7B98408}"/>
                  </a:ext>
                </a:extLst>
              </p:cNvPr>
              <p:cNvSpPr/>
              <p:nvPr/>
            </p:nvSpPr>
            <p:spPr>
              <a:xfrm>
                <a:off x="5947894" y="3413506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1</a:t>
                </a:r>
              </a:p>
            </p:txBody>
          </p:sp>
          <p:sp>
            <p:nvSpPr>
              <p:cNvPr id="125" name="Rectangle : coins arrondis 5">
                <a:extLst>
                  <a:ext uri="{FF2B5EF4-FFF2-40B4-BE49-F238E27FC236}">
                    <a16:creationId xmlns:a16="http://schemas.microsoft.com/office/drawing/2014/main" id="{38F569EA-070D-48E0-A226-5FE64239F752}"/>
                  </a:ext>
                </a:extLst>
              </p:cNvPr>
              <p:cNvSpPr/>
              <p:nvPr/>
            </p:nvSpPr>
            <p:spPr>
              <a:xfrm>
                <a:off x="5562779" y="3426792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2</a:t>
                </a:r>
              </a:p>
            </p:txBody>
          </p:sp>
          <p:sp>
            <p:nvSpPr>
              <p:cNvPr id="126" name="Rectangle : coins arrondis 5">
                <a:extLst>
                  <a:ext uri="{FF2B5EF4-FFF2-40B4-BE49-F238E27FC236}">
                    <a16:creationId xmlns:a16="http://schemas.microsoft.com/office/drawing/2014/main" id="{7B406A4F-8B4E-4232-B928-19FC56077370}"/>
                  </a:ext>
                </a:extLst>
              </p:cNvPr>
              <p:cNvSpPr/>
              <p:nvPr/>
            </p:nvSpPr>
            <p:spPr>
              <a:xfrm>
                <a:off x="7134150" y="3451419"/>
                <a:ext cx="323924" cy="102747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.</a:t>
                </a:r>
              </a:p>
            </p:txBody>
          </p:sp>
          <p:cxnSp>
            <p:nvCxnSpPr>
              <p:cNvPr id="130" name="Connecteur droit 129">
                <a:extLst>
                  <a:ext uri="{FF2B5EF4-FFF2-40B4-BE49-F238E27FC236}">
                    <a16:creationId xmlns:a16="http://schemas.microsoft.com/office/drawing/2014/main" id="{89022E5D-5BE3-4DAF-A84C-69B38705A7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34723" y="3763534"/>
                <a:ext cx="1980000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  <p:sp>
            <p:nvSpPr>
              <p:cNvPr id="131" name="Rectangle : coins arrondis 5">
                <a:extLst>
                  <a:ext uri="{FF2B5EF4-FFF2-40B4-BE49-F238E27FC236}">
                    <a16:creationId xmlns:a16="http://schemas.microsoft.com/office/drawing/2014/main" id="{6660519A-6F8E-4C4B-B9FB-C93B47BE1A77}"/>
                  </a:ext>
                </a:extLst>
              </p:cNvPr>
              <p:cNvSpPr/>
              <p:nvPr/>
            </p:nvSpPr>
            <p:spPr>
              <a:xfrm>
                <a:off x="6757933" y="3835957"/>
                <a:ext cx="323924" cy="24252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7</a:t>
                </a:r>
              </a:p>
            </p:txBody>
          </p:sp>
          <p:sp>
            <p:nvSpPr>
              <p:cNvPr id="132" name="Rectangle : coins arrondis 5">
                <a:extLst>
                  <a:ext uri="{FF2B5EF4-FFF2-40B4-BE49-F238E27FC236}">
                    <a16:creationId xmlns:a16="http://schemas.microsoft.com/office/drawing/2014/main" id="{E512F3CD-EE4A-4362-B4D3-CB7D31912F98}"/>
                  </a:ext>
                </a:extLst>
              </p:cNvPr>
              <p:cNvSpPr/>
              <p:nvPr/>
            </p:nvSpPr>
            <p:spPr>
              <a:xfrm>
                <a:off x="7157410" y="3835957"/>
                <a:ext cx="323924" cy="24724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8</a:t>
                </a:r>
              </a:p>
            </p:txBody>
          </p:sp>
          <p:sp>
            <p:nvSpPr>
              <p:cNvPr id="133" name="Rectangle : coins arrondis 5">
                <a:extLst>
                  <a:ext uri="{FF2B5EF4-FFF2-40B4-BE49-F238E27FC236}">
                    <a16:creationId xmlns:a16="http://schemas.microsoft.com/office/drawing/2014/main" id="{50CEDC38-BD17-41A7-A55C-80B0ABBE3069}"/>
                  </a:ext>
                </a:extLst>
              </p:cNvPr>
              <p:cNvSpPr/>
              <p:nvPr/>
            </p:nvSpPr>
            <p:spPr>
              <a:xfrm>
                <a:off x="6362524" y="3835957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4</a:t>
                </a:r>
              </a:p>
            </p:txBody>
          </p:sp>
          <p:sp>
            <p:nvSpPr>
              <p:cNvPr id="134" name="Rectangle : coins arrondis 5">
                <a:extLst>
                  <a:ext uri="{FF2B5EF4-FFF2-40B4-BE49-F238E27FC236}">
                    <a16:creationId xmlns:a16="http://schemas.microsoft.com/office/drawing/2014/main" id="{922F913E-404A-4C8B-8630-BCDF288FE01E}"/>
                  </a:ext>
                </a:extLst>
              </p:cNvPr>
              <p:cNvSpPr/>
              <p:nvPr/>
            </p:nvSpPr>
            <p:spPr>
              <a:xfrm>
                <a:off x="5972211" y="3835957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3</a:t>
                </a:r>
              </a:p>
            </p:txBody>
          </p:sp>
          <p:sp>
            <p:nvSpPr>
              <p:cNvPr id="135" name="Rectangle : coins arrondis 5">
                <a:extLst>
                  <a:ext uri="{FF2B5EF4-FFF2-40B4-BE49-F238E27FC236}">
                    <a16:creationId xmlns:a16="http://schemas.microsoft.com/office/drawing/2014/main" id="{37F86012-A047-4CD8-8D2D-75AD66ECE384}"/>
                  </a:ext>
                </a:extLst>
              </p:cNvPr>
              <p:cNvSpPr/>
              <p:nvPr/>
            </p:nvSpPr>
            <p:spPr>
              <a:xfrm>
                <a:off x="5562779" y="3834550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2</a:t>
                </a:r>
              </a:p>
            </p:txBody>
          </p:sp>
          <p:pic>
            <p:nvPicPr>
              <p:cNvPr id="136" name="Image 135">
                <a:extLst>
                  <a:ext uri="{FF2B5EF4-FFF2-40B4-BE49-F238E27FC236}">
                    <a16:creationId xmlns:a16="http://schemas.microsoft.com/office/drawing/2014/main" id="{F7E906A9-5220-44D4-B33C-A7E2BF0642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85361" y="1847018"/>
                <a:ext cx="223748" cy="214500"/>
              </a:xfrm>
              <a:prstGeom prst="rect">
                <a:avLst/>
              </a:prstGeom>
            </p:spPr>
          </p:pic>
          <p:pic>
            <p:nvPicPr>
              <p:cNvPr id="137" name="Image 136">
                <a:extLst>
                  <a:ext uri="{FF2B5EF4-FFF2-40B4-BE49-F238E27FC236}">
                    <a16:creationId xmlns:a16="http://schemas.microsoft.com/office/drawing/2014/main" id="{03CCD7CD-FDB8-48CF-BA52-DEBA0EB19A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50047" y="1601201"/>
                <a:ext cx="233218" cy="227665"/>
              </a:xfrm>
              <a:prstGeom prst="rect">
                <a:avLst/>
              </a:prstGeom>
            </p:spPr>
          </p:pic>
          <p:pic>
            <p:nvPicPr>
              <p:cNvPr id="138" name="Image 137">
                <a:extLst>
                  <a:ext uri="{FF2B5EF4-FFF2-40B4-BE49-F238E27FC236}">
                    <a16:creationId xmlns:a16="http://schemas.microsoft.com/office/drawing/2014/main" id="{140920D4-7D96-446C-8F1E-9C8D54C7BF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88297" y="1817538"/>
                <a:ext cx="223748" cy="214500"/>
              </a:xfrm>
              <a:prstGeom prst="rect">
                <a:avLst/>
              </a:prstGeom>
            </p:spPr>
          </p:pic>
          <p:pic>
            <p:nvPicPr>
              <p:cNvPr id="139" name="Image 138">
                <a:extLst>
                  <a:ext uri="{FF2B5EF4-FFF2-40B4-BE49-F238E27FC236}">
                    <a16:creationId xmlns:a16="http://schemas.microsoft.com/office/drawing/2014/main" id="{4CDDEFEA-D09D-4AD6-AC95-856F8DA39F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2620" y="3050564"/>
                <a:ext cx="223748" cy="214500"/>
              </a:xfrm>
              <a:prstGeom prst="rect">
                <a:avLst/>
              </a:prstGeom>
            </p:spPr>
          </p:pic>
          <p:pic>
            <p:nvPicPr>
              <p:cNvPr id="140" name="Image 139">
                <a:extLst>
                  <a:ext uri="{FF2B5EF4-FFF2-40B4-BE49-F238E27FC236}">
                    <a16:creationId xmlns:a16="http://schemas.microsoft.com/office/drawing/2014/main" id="{69CA53F0-17DA-45B6-98F1-3A1C21FD26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734420" y="1606300"/>
                <a:ext cx="230588" cy="219608"/>
              </a:xfrm>
              <a:prstGeom prst="rect">
                <a:avLst/>
              </a:prstGeom>
            </p:spPr>
          </p:pic>
        </p:grpSp>
        <p:pic>
          <p:nvPicPr>
            <p:cNvPr id="77" name="Image 76">
              <a:extLst>
                <a:ext uri="{FF2B5EF4-FFF2-40B4-BE49-F238E27FC236}">
                  <a16:creationId xmlns:a16="http://schemas.microsoft.com/office/drawing/2014/main" id="{624FD526-4447-4FBC-8BDE-7C1818885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55563" y="2131415"/>
              <a:ext cx="1857375" cy="542925"/>
            </a:xfrm>
            <a:prstGeom prst="rect">
              <a:avLst/>
            </a:prstGeom>
          </p:spPr>
        </p:pic>
        <p:sp>
          <p:nvSpPr>
            <p:cNvPr id="78" name="Google Shape;528;p39">
              <a:extLst>
                <a:ext uri="{FF2B5EF4-FFF2-40B4-BE49-F238E27FC236}">
                  <a16:creationId xmlns:a16="http://schemas.microsoft.com/office/drawing/2014/main" id="{61229BA8-3FD0-4A69-90D5-4331951EED1D}"/>
                </a:ext>
              </a:extLst>
            </p:cNvPr>
            <p:cNvSpPr txBox="1"/>
            <p:nvPr/>
          </p:nvSpPr>
          <p:spPr>
            <a:xfrm>
              <a:off x="6139136" y="2207005"/>
              <a:ext cx="834719" cy="323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23478</a:t>
              </a:r>
              <a:endPara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79" name="Image 78">
              <a:extLst>
                <a:ext uri="{FF2B5EF4-FFF2-40B4-BE49-F238E27FC236}">
                  <a16:creationId xmlns:a16="http://schemas.microsoft.com/office/drawing/2014/main" id="{ED66FE4C-A832-4B9A-BBF8-2BC798867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40856" y="1695190"/>
              <a:ext cx="2146405" cy="2434832"/>
            </a:xfrm>
            <a:prstGeom prst="rect">
              <a:avLst/>
            </a:prstGeom>
          </p:spPr>
        </p:pic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24A8A83F-4F84-4A66-90BC-F65E642D4E23}"/>
                </a:ext>
              </a:extLst>
            </p:cNvPr>
            <p:cNvGrpSpPr/>
            <p:nvPr/>
          </p:nvGrpSpPr>
          <p:grpSpPr>
            <a:xfrm>
              <a:off x="2203329" y="1655070"/>
              <a:ext cx="1908087" cy="2246797"/>
              <a:chOff x="2208587" y="1822669"/>
              <a:chExt cx="1908087" cy="2246797"/>
            </a:xfrm>
          </p:grpSpPr>
          <p:sp>
            <p:nvSpPr>
              <p:cNvPr id="83" name="Rectangle : coins arrondis 5">
                <a:extLst>
                  <a:ext uri="{FF2B5EF4-FFF2-40B4-BE49-F238E27FC236}">
                    <a16:creationId xmlns:a16="http://schemas.microsoft.com/office/drawing/2014/main" id="{CEAEB595-7B42-4002-BA3A-AEA136A73A1D}"/>
                  </a:ext>
                </a:extLst>
              </p:cNvPr>
              <p:cNvSpPr/>
              <p:nvPr/>
            </p:nvSpPr>
            <p:spPr>
              <a:xfrm>
                <a:off x="3134322" y="2189978"/>
                <a:ext cx="323925" cy="242531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7</a:t>
                </a:r>
              </a:p>
            </p:txBody>
          </p:sp>
          <p:sp>
            <p:nvSpPr>
              <p:cNvPr id="84" name="Rectangle : coins arrondis 5">
                <a:extLst>
                  <a:ext uri="{FF2B5EF4-FFF2-40B4-BE49-F238E27FC236}">
                    <a16:creationId xmlns:a16="http://schemas.microsoft.com/office/drawing/2014/main" id="{FE4D0303-E838-49D5-ADC7-D06522BEA98D}"/>
                  </a:ext>
                </a:extLst>
              </p:cNvPr>
              <p:cNvSpPr/>
              <p:nvPr/>
            </p:nvSpPr>
            <p:spPr>
              <a:xfrm>
                <a:off x="3533992" y="2184247"/>
                <a:ext cx="323925" cy="242531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2</a:t>
                </a:r>
              </a:p>
            </p:txBody>
          </p:sp>
          <p:sp>
            <p:nvSpPr>
              <p:cNvPr id="85" name="Rectangle : coins arrondis 5">
                <a:extLst>
                  <a:ext uri="{FF2B5EF4-FFF2-40B4-BE49-F238E27FC236}">
                    <a16:creationId xmlns:a16="http://schemas.microsoft.com/office/drawing/2014/main" id="{22961C63-25AF-4AAE-BE71-E200CAEA3BAA}"/>
                  </a:ext>
                </a:extLst>
              </p:cNvPr>
              <p:cNvSpPr/>
              <p:nvPr/>
            </p:nvSpPr>
            <p:spPr>
              <a:xfrm>
                <a:off x="3521353" y="2783549"/>
                <a:ext cx="323925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6</a:t>
                </a:r>
              </a:p>
            </p:txBody>
          </p:sp>
          <p:cxnSp>
            <p:nvCxnSpPr>
              <p:cNvPr id="86" name="Connecteur droit 85">
                <a:extLst>
                  <a:ext uri="{FF2B5EF4-FFF2-40B4-BE49-F238E27FC236}">
                    <a16:creationId xmlns:a16="http://schemas.microsoft.com/office/drawing/2014/main" id="{1415CF99-981D-438D-A77D-C136C97250F2}"/>
                  </a:ext>
                </a:extLst>
              </p:cNvPr>
              <p:cNvCxnSpPr/>
              <p:nvPr/>
            </p:nvCxnSpPr>
            <p:spPr>
              <a:xfrm>
                <a:off x="2508360" y="3078957"/>
                <a:ext cx="1608314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  <p:sp>
            <p:nvSpPr>
              <p:cNvPr id="87" name="Rectangle : coins arrondis 5">
                <a:extLst>
                  <a:ext uri="{FF2B5EF4-FFF2-40B4-BE49-F238E27FC236}">
                    <a16:creationId xmlns:a16="http://schemas.microsoft.com/office/drawing/2014/main" id="{36976BD8-7517-4F95-AA50-D928C5397420}"/>
                  </a:ext>
                </a:extLst>
              </p:cNvPr>
              <p:cNvSpPr/>
              <p:nvPr/>
            </p:nvSpPr>
            <p:spPr>
              <a:xfrm>
                <a:off x="3121684" y="3141080"/>
                <a:ext cx="323925" cy="24252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3</a:t>
                </a:r>
              </a:p>
            </p:txBody>
          </p:sp>
          <p:sp>
            <p:nvSpPr>
              <p:cNvPr id="88" name="Rectangle : coins arrondis 5">
                <a:extLst>
                  <a:ext uri="{FF2B5EF4-FFF2-40B4-BE49-F238E27FC236}">
                    <a16:creationId xmlns:a16="http://schemas.microsoft.com/office/drawing/2014/main" id="{1DA28337-82F9-4B18-B990-92B07D7B0E4A}"/>
                  </a:ext>
                </a:extLst>
              </p:cNvPr>
              <p:cNvSpPr/>
              <p:nvPr/>
            </p:nvSpPr>
            <p:spPr>
              <a:xfrm>
                <a:off x="3521353" y="3135485"/>
                <a:ext cx="323925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2</a:t>
                </a:r>
              </a:p>
            </p:txBody>
          </p:sp>
          <p:sp>
            <p:nvSpPr>
              <p:cNvPr id="89" name="Rectangle : coins arrondis 5">
                <a:extLst>
                  <a:ext uri="{FF2B5EF4-FFF2-40B4-BE49-F238E27FC236}">
                    <a16:creationId xmlns:a16="http://schemas.microsoft.com/office/drawing/2014/main" id="{0CDEC227-699D-4D85-90DC-60D877C2AD62}"/>
                  </a:ext>
                </a:extLst>
              </p:cNvPr>
              <p:cNvSpPr/>
              <p:nvPr/>
            </p:nvSpPr>
            <p:spPr>
              <a:xfrm>
                <a:off x="2726892" y="3141083"/>
                <a:ext cx="323925" cy="24253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4</a:t>
                </a:r>
              </a:p>
            </p:txBody>
          </p:sp>
          <p:sp>
            <p:nvSpPr>
              <p:cNvPr id="90" name="Rectangle : coins arrondis 5">
                <a:extLst>
                  <a:ext uri="{FF2B5EF4-FFF2-40B4-BE49-F238E27FC236}">
                    <a16:creationId xmlns:a16="http://schemas.microsoft.com/office/drawing/2014/main" id="{33380C44-6721-4394-A95A-C2E827FA1220}"/>
                  </a:ext>
                </a:extLst>
              </p:cNvPr>
              <p:cNvSpPr/>
              <p:nvPr/>
            </p:nvSpPr>
            <p:spPr>
              <a:xfrm>
                <a:off x="3114969" y="3456303"/>
                <a:ext cx="323924" cy="24252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6</a:t>
                </a:r>
              </a:p>
            </p:txBody>
          </p:sp>
          <p:sp>
            <p:nvSpPr>
              <p:cNvPr id="91" name="Rectangle : coins arrondis 5">
                <a:extLst>
                  <a:ext uri="{FF2B5EF4-FFF2-40B4-BE49-F238E27FC236}">
                    <a16:creationId xmlns:a16="http://schemas.microsoft.com/office/drawing/2014/main" id="{8850FB39-F93A-493A-8E41-A28A35762992}"/>
                  </a:ext>
                </a:extLst>
              </p:cNvPr>
              <p:cNvSpPr/>
              <p:nvPr/>
            </p:nvSpPr>
            <p:spPr>
              <a:xfrm>
                <a:off x="3516119" y="3497503"/>
                <a:ext cx="323924" cy="102747"/>
              </a:xfrm>
              <a:prstGeom prst="roundRect">
                <a:avLst/>
              </a:prstGeom>
              <a:no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.</a:t>
                </a:r>
              </a:p>
            </p:txBody>
          </p:sp>
          <p:sp>
            <p:nvSpPr>
              <p:cNvPr id="92" name="Rectangle : coins arrondis 5">
                <a:extLst>
                  <a:ext uri="{FF2B5EF4-FFF2-40B4-BE49-F238E27FC236}">
                    <a16:creationId xmlns:a16="http://schemas.microsoft.com/office/drawing/2014/main" id="{AD6F2DAA-3D9F-4AD6-A296-870465684437}"/>
                  </a:ext>
                </a:extLst>
              </p:cNvPr>
              <p:cNvSpPr/>
              <p:nvPr/>
            </p:nvSpPr>
            <p:spPr>
              <a:xfrm>
                <a:off x="2720178" y="3449961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7</a:t>
                </a:r>
              </a:p>
            </p:txBody>
          </p:sp>
          <p:sp>
            <p:nvSpPr>
              <p:cNvPr id="93" name="Rectangle : coins arrondis 5">
                <a:extLst>
                  <a:ext uri="{FF2B5EF4-FFF2-40B4-BE49-F238E27FC236}">
                    <a16:creationId xmlns:a16="http://schemas.microsoft.com/office/drawing/2014/main" id="{0AE896B4-410C-4F0C-8BF1-9AEA6F9B76A1}"/>
                  </a:ext>
                </a:extLst>
              </p:cNvPr>
              <p:cNvSpPr/>
              <p:nvPr/>
            </p:nvSpPr>
            <p:spPr>
              <a:xfrm>
                <a:off x="2329863" y="3459590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5</a:t>
                </a:r>
              </a:p>
            </p:txBody>
          </p:sp>
          <p:sp>
            <p:nvSpPr>
              <p:cNvPr id="94" name="Rectangle : coins arrondis 5">
                <a:extLst>
                  <a:ext uri="{FF2B5EF4-FFF2-40B4-BE49-F238E27FC236}">
                    <a16:creationId xmlns:a16="http://schemas.microsoft.com/office/drawing/2014/main" id="{6DF2066E-1C69-4E81-BC6D-DD11406FB827}"/>
                  </a:ext>
                </a:extLst>
              </p:cNvPr>
              <p:cNvSpPr/>
              <p:nvPr/>
            </p:nvSpPr>
            <p:spPr>
              <a:xfrm>
                <a:off x="3134516" y="3822218"/>
                <a:ext cx="323924" cy="24252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9</a:t>
                </a:r>
              </a:p>
            </p:txBody>
          </p:sp>
          <p:sp>
            <p:nvSpPr>
              <p:cNvPr id="95" name="Rectangle : coins arrondis 5">
                <a:extLst>
                  <a:ext uri="{FF2B5EF4-FFF2-40B4-BE49-F238E27FC236}">
                    <a16:creationId xmlns:a16="http://schemas.microsoft.com/office/drawing/2014/main" id="{0B8BDCFA-6F35-440A-AEBA-59B26C085A89}"/>
                  </a:ext>
                </a:extLst>
              </p:cNvPr>
              <p:cNvSpPr/>
              <p:nvPr/>
            </p:nvSpPr>
            <p:spPr>
              <a:xfrm>
                <a:off x="3533993" y="3822218"/>
                <a:ext cx="323924" cy="24724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2</a:t>
                </a:r>
              </a:p>
            </p:txBody>
          </p:sp>
          <p:sp>
            <p:nvSpPr>
              <p:cNvPr id="96" name="Rectangle : coins arrondis 5">
                <a:extLst>
                  <a:ext uri="{FF2B5EF4-FFF2-40B4-BE49-F238E27FC236}">
                    <a16:creationId xmlns:a16="http://schemas.microsoft.com/office/drawing/2014/main" id="{558AB775-CBE4-4F93-87D7-0113A43A1D9A}"/>
                  </a:ext>
                </a:extLst>
              </p:cNvPr>
              <p:cNvSpPr/>
              <p:nvPr/>
            </p:nvSpPr>
            <p:spPr>
              <a:xfrm>
                <a:off x="2739107" y="3822218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1</a:t>
                </a:r>
              </a:p>
            </p:txBody>
          </p:sp>
          <p:sp>
            <p:nvSpPr>
              <p:cNvPr id="97" name="Rectangle : coins arrondis 5">
                <a:extLst>
                  <a:ext uri="{FF2B5EF4-FFF2-40B4-BE49-F238E27FC236}">
                    <a16:creationId xmlns:a16="http://schemas.microsoft.com/office/drawing/2014/main" id="{437F71A2-D3A8-4DCC-B1F7-52683C3DD102}"/>
                  </a:ext>
                </a:extLst>
              </p:cNvPr>
              <p:cNvSpPr/>
              <p:nvPr/>
            </p:nvSpPr>
            <p:spPr>
              <a:xfrm>
                <a:off x="2348794" y="3822218"/>
                <a:ext cx="323924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6</a:t>
                </a:r>
              </a:p>
            </p:txBody>
          </p:sp>
          <p:sp>
            <p:nvSpPr>
              <p:cNvPr id="98" name="Rectangle : coins arrondis 5">
                <a:extLst>
                  <a:ext uri="{FF2B5EF4-FFF2-40B4-BE49-F238E27FC236}">
                    <a16:creationId xmlns:a16="http://schemas.microsoft.com/office/drawing/2014/main" id="{041959A7-100D-4D25-A6F7-5FB467522826}"/>
                  </a:ext>
                </a:extLst>
              </p:cNvPr>
              <p:cNvSpPr/>
              <p:nvPr/>
            </p:nvSpPr>
            <p:spPr>
              <a:xfrm>
                <a:off x="3144456" y="2783549"/>
                <a:ext cx="323925" cy="242529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</a:rPr>
                  <a:t>8</a:t>
                </a:r>
              </a:p>
            </p:txBody>
          </p:sp>
          <p:cxnSp>
            <p:nvCxnSpPr>
              <p:cNvPr id="99" name="Connecteur droit 98">
                <a:extLst>
                  <a:ext uri="{FF2B5EF4-FFF2-40B4-BE49-F238E27FC236}">
                    <a16:creationId xmlns:a16="http://schemas.microsoft.com/office/drawing/2014/main" id="{EDA3DD1E-501E-4907-8D6D-15F2C6E260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08587" y="3743042"/>
                <a:ext cx="1608315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70C0"/>
                </a:solidFill>
                <a:prstDash val="solid"/>
              </a:ln>
              <a:effectLst/>
            </p:spPr>
          </p:cxnSp>
          <p:sp>
            <p:nvSpPr>
              <p:cNvPr id="100" name="Rectangle : coins arrondis 5">
                <a:extLst>
                  <a:ext uri="{FF2B5EF4-FFF2-40B4-BE49-F238E27FC236}">
                    <a16:creationId xmlns:a16="http://schemas.microsoft.com/office/drawing/2014/main" id="{5628DE99-9018-4B85-8386-A7442D557838}"/>
                  </a:ext>
                </a:extLst>
              </p:cNvPr>
              <p:cNvSpPr/>
              <p:nvPr/>
            </p:nvSpPr>
            <p:spPr>
              <a:xfrm>
                <a:off x="2612590" y="2664381"/>
                <a:ext cx="328669" cy="190548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</a:rPr>
                  <a:t>×</a:t>
                </a:r>
                <a:endPara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05" name="Image 104">
                <a:extLst>
                  <a:ext uri="{FF2B5EF4-FFF2-40B4-BE49-F238E27FC236}">
                    <a16:creationId xmlns:a16="http://schemas.microsoft.com/office/drawing/2014/main" id="{2EF8131A-220B-4AFD-8997-78BA0D24C0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98390" y="2076997"/>
                <a:ext cx="230588" cy="214500"/>
              </a:xfrm>
              <a:prstGeom prst="rect">
                <a:avLst/>
              </a:prstGeom>
            </p:spPr>
          </p:pic>
          <p:pic>
            <p:nvPicPr>
              <p:cNvPr id="106" name="Image 105">
                <a:extLst>
                  <a:ext uri="{FF2B5EF4-FFF2-40B4-BE49-F238E27FC236}">
                    <a16:creationId xmlns:a16="http://schemas.microsoft.com/office/drawing/2014/main" id="{305C4D7A-26FD-420B-8412-42114C0BCA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48794" y="3126986"/>
                <a:ext cx="230588" cy="214500"/>
              </a:xfrm>
              <a:prstGeom prst="rect">
                <a:avLst/>
              </a:prstGeom>
            </p:spPr>
          </p:pic>
          <p:pic>
            <p:nvPicPr>
              <p:cNvPr id="107" name="Image 106">
                <a:extLst>
                  <a:ext uri="{FF2B5EF4-FFF2-40B4-BE49-F238E27FC236}">
                    <a16:creationId xmlns:a16="http://schemas.microsoft.com/office/drawing/2014/main" id="{5EB1E5DB-E5D1-4CFF-9155-3D4C2F4668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88466" y="1822669"/>
                <a:ext cx="233218" cy="227665"/>
              </a:xfrm>
              <a:prstGeom prst="rect">
                <a:avLst/>
              </a:prstGeom>
            </p:spPr>
          </p:pic>
        </p:grpSp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92D69BEA-0CF4-4948-B3EE-BEB240EEB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60082" y="2117580"/>
              <a:ext cx="1819048" cy="504762"/>
            </a:xfrm>
            <a:prstGeom prst="rect">
              <a:avLst/>
            </a:prstGeom>
          </p:spPr>
        </p:pic>
        <p:sp>
          <p:nvSpPr>
            <p:cNvPr id="82" name="Google Shape;528;p39">
              <a:extLst>
                <a:ext uri="{FF2B5EF4-FFF2-40B4-BE49-F238E27FC236}">
                  <a16:creationId xmlns:a16="http://schemas.microsoft.com/office/drawing/2014/main" id="{3C9703F9-11C5-4452-90CE-87607DCAAD81}"/>
                </a:ext>
              </a:extLst>
            </p:cNvPr>
            <p:cNvSpPr txBox="1"/>
            <p:nvPr/>
          </p:nvSpPr>
          <p:spPr>
            <a:xfrm>
              <a:off x="1606402" y="2186770"/>
              <a:ext cx="693236" cy="32348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rPr>
                <a:t>6192</a:t>
              </a:r>
              <a:endPara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21BB4725-94A2-C0A5-D149-C49A51FFFCC9}"/>
              </a:ext>
            </a:extLst>
          </p:cNvPr>
          <p:cNvGrpSpPr/>
          <p:nvPr/>
        </p:nvGrpSpPr>
        <p:grpSpPr>
          <a:xfrm>
            <a:off x="1093204" y="977900"/>
            <a:ext cx="10005592" cy="5721398"/>
            <a:chOff x="1491882" y="977900"/>
            <a:chExt cx="10005592" cy="5721398"/>
          </a:xfrm>
        </p:grpSpPr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713E3F07-7970-43CD-852E-E6426F7885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88920" y="977900"/>
              <a:ext cx="8708554" cy="4162527"/>
            </a:xfrm>
            <a:prstGeom prst="rect">
              <a:avLst/>
            </a:prstGeom>
          </p:spPr>
        </p:pic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384FB7A9-F0C6-46C5-9D74-F705393BFE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491882" y="4679959"/>
              <a:ext cx="8181294" cy="2019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79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A5D5D8-BF72-EE9A-E3E2-6D4E9D2D1341}"/>
              </a:ext>
            </a:extLst>
          </p:cNvPr>
          <p:cNvSpPr/>
          <p:nvPr/>
        </p:nvSpPr>
        <p:spPr>
          <a:xfrm>
            <a:off x="1361332" y="2135955"/>
            <a:ext cx="167060" cy="15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①</a:t>
            </a:r>
            <a:endParaRPr lang="fr-FR" sz="1050" dirty="0">
              <a:solidFill>
                <a:srgbClr val="C0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31D4ACE-16E7-E0E5-D52D-FC4F67B36274}"/>
              </a:ext>
            </a:extLst>
          </p:cNvPr>
          <p:cNvGrpSpPr/>
          <p:nvPr/>
        </p:nvGrpSpPr>
        <p:grpSpPr>
          <a:xfrm>
            <a:off x="190500" y="1181100"/>
            <a:ext cx="11758084" cy="5112409"/>
            <a:chOff x="190500" y="1054089"/>
            <a:chExt cx="9035718" cy="392872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13DF395F-38B9-4890-A21D-BCE3425D38F1}"/>
                </a:ext>
              </a:extLst>
            </p:cNvPr>
            <p:cNvGrpSpPr/>
            <p:nvPr/>
          </p:nvGrpSpPr>
          <p:grpSpPr>
            <a:xfrm>
              <a:off x="190500" y="1054089"/>
              <a:ext cx="9035718" cy="3928726"/>
              <a:chOff x="270779" y="754244"/>
              <a:chExt cx="9035718" cy="3928726"/>
            </a:xfrm>
          </p:grpSpPr>
          <p:sp>
            <p:nvSpPr>
              <p:cNvPr id="12" name="Google Shape;294;p53">
                <a:extLst>
                  <a:ext uri="{FF2B5EF4-FFF2-40B4-BE49-F238E27FC236}">
                    <a16:creationId xmlns:a16="http://schemas.microsoft.com/office/drawing/2014/main" id="{C4B940FB-B9E2-43AA-B340-9E8C1678F58A}"/>
                  </a:ext>
                </a:extLst>
              </p:cNvPr>
              <p:cNvSpPr/>
              <p:nvPr/>
            </p:nvSpPr>
            <p:spPr>
              <a:xfrm>
                <a:off x="353124" y="2624433"/>
                <a:ext cx="118307" cy="135072"/>
              </a:xfrm>
              <a:prstGeom prst="rect">
                <a:avLst/>
              </a:prstGeom>
              <a:noFill/>
              <a:ln cap="flat">
                <a:noFill/>
                <a:prstDash val="solid"/>
              </a:ln>
            </p:spPr>
            <p:txBody>
              <a:bodyPr vert="horz" wrap="square" lIns="45729" tIns="22850" rIns="45729" bIns="22850" anchor="t" anchorCtr="0" compatLnSpc="1"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kumimoji="0" lang="fr-FR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Calibri"/>
                  <a:cs typeface="Calibri"/>
                </a:endParaRPr>
              </a:p>
            </p:txBody>
          </p:sp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4CBECB38-DE9F-46E8-9140-AAD64EDA36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0779" y="754244"/>
                <a:ext cx="9035718" cy="3652369"/>
              </a:xfrm>
              <a:prstGeom prst="rect">
                <a:avLst/>
              </a:prstGeom>
            </p:spPr>
          </p:pic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66EF77F4-46EF-4FCD-A175-34716056FD9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441611" y="1219411"/>
                <a:ext cx="1051389" cy="1318880"/>
              </a:xfrm>
              <a:prstGeom prst="rect">
                <a:avLst/>
              </a:prstGeom>
            </p:spPr>
          </p:pic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6B72EFF3-E674-4089-B922-5C98F8D3AF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31361" y="1252870"/>
                <a:ext cx="1051389" cy="1318880"/>
              </a:xfrm>
              <a:prstGeom prst="rect">
                <a:avLst/>
              </a:prstGeom>
            </p:spPr>
          </p:pic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50EEFB11-F7B9-4D07-B6C6-ED248D58D0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74447" y="1276136"/>
                <a:ext cx="1055104" cy="1318880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2EB71D3A-0F06-471B-9D4D-A9753E58A6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093267" y="2866271"/>
                <a:ext cx="1314455" cy="1617500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038670B7-F61A-4AE2-B853-A500DF07B8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96913" y="2954818"/>
                <a:ext cx="1407673" cy="1728152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9BEFFAD3-B357-41B6-AE3F-CC450B2C59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235015" y="2954818"/>
                <a:ext cx="1194536" cy="1469934"/>
              </a:xfrm>
              <a:prstGeom prst="rect">
                <a:avLst/>
              </a:prstGeom>
            </p:spPr>
          </p:pic>
          <p:sp>
            <p:nvSpPr>
              <p:cNvPr id="21" name="Google Shape;528;p39">
                <a:extLst>
                  <a:ext uri="{FF2B5EF4-FFF2-40B4-BE49-F238E27FC236}">
                    <a16:creationId xmlns:a16="http://schemas.microsoft.com/office/drawing/2014/main" id="{06A34EB6-F5AE-4263-94EC-2F27CC3C0C5B}"/>
                  </a:ext>
                </a:extLst>
              </p:cNvPr>
              <p:cNvSpPr txBox="1"/>
              <p:nvPr/>
            </p:nvSpPr>
            <p:spPr>
              <a:xfrm>
                <a:off x="2193329" y="978208"/>
                <a:ext cx="754970" cy="34639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3120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528;p39">
                <a:extLst>
                  <a:ext uri="{FF2B5EF4-FFF2-40B4-BE49-F238E27FC236}">
                    <a16:creationId xmlns:a16="http://schemas.microsoft.com/office/drawing/2014/main" id="{E2754501-12F6-4DC7-AB80-A5410933D74F}"/>
                  </a:ext>
                </a:extLst>
              </p:cNvPr>
              <p:cNvSpPr txBox="1"/>
              <p:nvPr/>
            </p:nvSpPr>
            <p:spPr>
              <a:xfrm>
                <a:off x="5091689" y="990093"/>
                <a:ext cx="74805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1416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528;p39">
                <a:extLst>
                  <a:ext uri="{FF2B5EF4-FFF2-40B4-BE49-F238E27FC236}">
                    <a16:creationId xmlns:a16="http://schemas.microsoft.com/office/drawing/2014/main" id="{3A6D1D22-43A3-419D-97E6-EB47D46B1D25}"/>
                  </a:ext>
                </a:extLst>
              </p:cNvPr>
              <p:cNvSpPr txBox="1"/>
              <p:nvPr/>
            </p:nvSpPr>
            <p:spPr>
              <a:xfrm>
                <a:off x="8106183" y="968688"/>
                <a:ext cx="74805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1610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528;p39">
                <a:extLst>
                  <a:ext uri="{FF2B5EF4-FFF2-40B4-BE49-F238E27FC236}">
                    <a16:creationId xmlns:a16="http://schemas.microsoft.com/office/drawing/2014/main" id="{EA6B4629-BB33-4C75-B48C-0ACA51D062C4}"/>
                  </a:ext>
                </a:extLst>
              </p:cNvPr>
              <p:cNvSpPr txBox="1"/>
              <p:nvPr/>
            </p:nvSpPr>
            <p:spPr>
              <a:xfrm>
                <a:off x="2158939" y="2645779"/>
                <a:ext cx="80528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24192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528;p39">
                <a:extLst>
                  <a:ext uri="{FF2B5EF4-FFF2-40B4-BE49-F238E27FC236}">
                    <a16:creationId xmlns:a16="http://schemas.microsoft.com/office/drawing/2014/main" id="{89478B17-8619-4EC2-9BF6-1B45722DA718}"/>
                  </a:ext>
                </a:extLst>
              </p:cNvPr>
              <p:cNvSpPr txBox="1"/>
              <p:nvPr/>
            </p:nvSpPr>
            <p:spPr>
              <a:xfrm>
                <a:off x="5113436" y="2631486"/>
                <a:ext cx="80528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21875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528;p39">
                <a:extLst>
                  <a:ext uri="{FF2B5EF4-FFF2-40B4-BE49-F238E27FC236}">
                    <a16:creationId xmlns:a16="http://schemas.microsoft.com/office/drawing/2014/main" id="{5FABF6F4-CA5D-4021-A0C2-23695F6A3CD2}"/>
                  </a:ext>
                </a:extLst>
              </p:cNvPr>
              <p:cNvSpPr txBox="1"/>
              <p:nvPr/>
            </p:nvSpPr>
            <p:spPr>
              <a:xfrm>
                <a:off x="8067933" y="2617193"/>
                <a:ext cx="805288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ea typeface="Calibri"/>
                    <a:cs typeface="Calibri"/>
                    <a:sym typeface="Calibri"/>
                  </a:rPr>
                  <a:t>40992</a:t>
                </a: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E16F4AFF-8DA8-9740-B71E-BEA13480396E}"/>
                </a:ext>
              </a:extLst>
            </p:cNvPr>
            <p:cNvSpPr/>
            <p:nvPr/>
          </p:nvSpPr>
          <p:spPr>
            <a:xfrm>
              <a:off x="4051600" y="3989630"/>
              <a:ext cx="167060" cy="152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①</a:t>
              </a:r>
              <a:endParaRPr lang="fr-FR" sz="1050" dirty="0">
                <a:solidFill>
                  <a:srgbClr val="C00000"/>
                </a:solidFill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F336C37-E2A2-16E3-30EE-4488E21DB621}"/>
                </a:ext>
              </a:extLst>
            </p:cNvPr>
            <p:cNvSpPr/>
            <p:nvPr/>
          </p:nvSpPr>
          <p:spPr>
            <a:xfrm>
              <a:off x="7210638" y="4030347"/>
              <a:ext cx="167060" cy="1524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050" dirty="0">
                  <a:solidFill>
                    <a:srgbClr val="C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①</a:t>
              </a:r>
              <a:endParaRPr lang="fr-FR" sz="105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E4058FB7-EA49-8C80-D92E-9FDFA398CEE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7DD8F2BE-0A57-3232-167A-54CD1180A47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 on a vu comment multiplier un entier par un entier à deux chiffres.</a:t>
            </a:r>
          </a:p>
        </p:txBody>
      </p:sp>
      <p:pic>
        <p:nvPicPr>
          <p:cNvPr id="15" name="Image 8">
            <a:extLst>
              <a:ext uri="{FF2B5EF4-FFF2-40B4-BE49-F238E27FC236}">
                <a16:creationId xmlns:a16="http://schemas.microsoft.com/office/drawing/2014/main" id="{BEC19586-0187-BF1F-C094-BE54E2775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3B3B2F5D-F311-4935-AAA0-5962C7B44626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7" name="Google Shape;1823;p101">
            <a:extLst>
              <a:ext uri="{FF2B5EF4-FFF2-40B4-BE49-F238E27FC236}">
                <a16:creationId xmlns:a16="http://schemas.microsoft.com/office/drawing/2014/main" id="{B4E26EBF-8E69-0C38-FC36-A9CBC03AB7A6}"/>
              </a:ext>
            </a:extLst>
          </p:cNvPr>
          <p:cNvSpPr txBox="1"/>
          <p:nvPr/>
        </p:nvSpPr>
        <p:spPr>
          <a:xfrm flipH="1">
            <a:off x="665868" y="1288602"/>
            <a:ext cx="786950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multiplication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BF8B7272-5E21-F56F-AB7A-96FC361B8640}"/>
              </a:ext>
            </a:extLst>
          </p:cNvPr>
          <p:cNvSpPr txBox="1"/>
          <p:nvPr/>
        </p:nvSpPr>
        <p:spPr>
          <a:xfrm>
            <a:off x="963739" y="2594736"/>
            <a:ext cx="3435598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dirty="0"/>
              <a:t>Multiplier les unités</a:t>
            </a: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C086558F-DF4E-697F-58D4-1B0F44412EB0}"/>
              </a:ext>
            </a:extLst>
          </p:cNvPr>
          <p:cNvSpPr txBox="1"/>
          <p:nvPr/>
        </p:nvSpPr>
        <p:spPr>
          <a:xfrm>
            <a:off x="963739" y="3900376"/>
            <a:ext cx="3578854" cy="438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dirty="0"/>
              <a:t>Multiplier les dizaines </a:t>
            </a:r>
            <a:endParaRPr sz="2400" dirty="0"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BB31C8E7-AFCF-EFD9-3EC9-26736A3AFFDD}"/>
              </a:ext>
            </a:extLst>
          </p:cNvPr>
          <p:cNvSpPr txBox="1"/>
          <p:nvPr/>
        </p:nvSpPr>
        <p:spPr>
          <a:xfrm>
            <a:off x="963739" y="5206015"/>
            <a:ext cx="3772533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dirty="0"/>
              <a:t>Multiplier les centaines </a:t>
            </a:r>
            <a:endParaRPr sz="2400" dirty="0">
              <a:sym typeface="Calibri"/>
            </a:endParaRPr>
          </a:p>
        </p:txBody>
      </p:sp>
      <p:sp>
        <p:nvSpPr>
          <p:cNvPr id="21" name="ZoneTexte 12">
            <a:extLst>
              <a:ext uri="{FF2B5EF4-FFF2-40B4-BE49-F238E27FC236}">
                <a16:creationId xmlns:a16="http://schemas.microsoft.com/office/drawing/2014/main" id="{FE522D7B-6741-1FB7-2B28-D2F5EF2F1B25}"/>
              </a:ext>
            </a:extLst>
          </p:cNvPr>
          <p:cNvSpPr txBox="1"/>
          <p:nvPr/>
        </p:nvSpPr>
        <p:spPr>
          <a:xfrm>
            <a:off x="4600622" y="6142817"/>
            <a:ext cx="266957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fr-FR" sz="18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N’oublie</a:t>
            </a:r>
            <a:r>
              <a:rPr lang="fr-FR" sz="1800" b="1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pas les retenues.</a:t>
            </a:r>
            <a:endParaRPr lang="fr-FR" dirty="0"/>
          </a:p>
        </p:txBody>
      </p:sp>
      <p:pic>
        <p:nvPicPr>
          <p:cNvPr id="22" name="Image 2">
            <a:extLst>
              <a:ext uri="{FF2B5EF4-FFF2-40B4-BE49-F238E27FC236}">
                <a16:creationId xmlns:a16="http://schemas.microsoft.com/office/drawing/2014/main" id="{50FD2F71-8767-A099-BB6F-7E224202A0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4673" y="966455"/>
            <a:ext cx="2965133" cy="2933921"/>
          </a:xfrm>
          <a:prstGeom prst="rect">
            <a:avLst/>
          </a:prstGeom>
        </p:spPr>
      </p:pic>
      <p:pic>
        <p:nvPicPr>
          <p:cNvPr id="23" name="Image 15">
            <a:extLst>
              <a:ext uri="{FF2B5EF4-FFF2-40B4-BE49-F238E27FC236}">
                <a16:creationId xmlns:a16="http://schemas.microsoft.com/office/drawing/2014/main" id="{5AACCA77-3CD8-2FD3-F250-A5D5B8F875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4273" y="3900376"/>
            <a:ext cx="3044127" cy="2611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  <p:bldP spid="20" grpId="0" animBg="1"/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36FC11C-81AD-42A2-A733-037EC4677E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98" y="2763036"/>
            <a:ext cx="11540490" cy="199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6">
            <a:extLst>
              <a:ext uri="{FF2B5EF4-FFF2-40B4-BE49-F238E27FC236}">
                <a16:creationId xmlns:a16="http://schemas.microsoft.com/office/drawing/2014/main" id="{14BA295A-132F-800D-3D6E-23D7080F9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4991" y="3019942"/>
            <a:ext cx="3890251" cy="3511733"/>
          </a:xfrm>
          <a:prstGeom prst="rect">
            <a:avLst/>
          </a:prstGeom>
        </p:spPr>
      </p:pic>
      <p:sp>
        <p:nvSpPr>
          <p:cNvPr id="3" name="Google Shape;255;p28">
            <a:extLst>
              <a:ext uri="{FF2B5EF4-FFF2-40B4-BE49-F238E27FC236}">
                <a16:creationId xmlns:a16="http://schemas.microsoft.com/office/drawing/2014/main" id="{B83AA965-8501-60BD-6D56-2C48D2C5DEA8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Bulle narrative : ronde 25">
            <a:extLst>
              <a:ext uri="{FF2B5EF4-FFF2-40B4-BE49-F238E27FC236}">
                <a16:creationId xmlns:a16="http://schemas.microsoft.com/office/drawing/2014/main" id="{FEE9D4BD-3AE4-4F67-FD54-0527EFEA9234}"/>
              </a:ext>
            </a:extLst>
          </p:cNvPr>
          <p:cNvSpPr/>
          <p:nvPr/>
        </p:nvSpPr>
        <p:spPr>
          <a:xfrm rot="710316" flipH="1">
            <a:off x="8458362" y="2308962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En classe, je m’allonge sur ma chaise.</a:t>
            </a:r>
          </a:p>
        </p:txBody>
      </p:sp>
      <p:pic>
        <p:nvPicPr>
          <p:cNvPr id="7" name="Image 11">
            <a:extLst>
              <a:ext uri="{FF2B5EF4-FFF2-40B4-BE49-F238E27FC236}">
                <a16:creationId xmlns:a16="http://schemas.microsoft.com/office/drawing/2014/main" id="{DE61E763-ADC5-20D9-94A4-29180A1A73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317" y="2894622"/>
            <a:ext cx="2889531" cy="376237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7032053-990B-4050-F886-E3ACB52E544F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97DA56-85A2-44FE-41DE-E2F1735866BC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Bulle narrative : ronde 25">
            <a:extLst>
              <a:ext uri="{FF2B5EF4-FFF2-40B4-BE49-F238E27FC236}">
                <a16:creationId xmlns:a16="http://schemas.microsoft.com/office/drawing/2014/main" id="{037F31E3-93A6-0E6A-6BB0-03CB57AC9CFE}"/>
              </a:ext>
            </a:extLst>
          </p:cNvPr>
          <p:cNvSpPr/>
          <p:nvPr/>
        </p:nvSpPr>
        <p:spPr>
          <a:xfrm rot="710316" flipH="1">
            <a:off x="3994912" y="2308962"/>
            <a:ext cx="2189509" cy="1171319"/>
          </a:xfrm>
          <a:prstGeom prst="wedgeEllipseCallout">
            <a:avLst>
              <a:gd name="adj1" fmla="val 44937"/>
              <a:gd name="adj2" fmla="val 5974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En classe, j’adopte une bonne posture.</a:t>
            </a:r>
          </a:p>
        </p:txBody>
      </p:sp>
    </p:spTree>
    <p:extLst>
      <p:ext uri="{BB962C8B-B14F-4D97-AF65-F5344CB8AC3E}">
        <p14:creationId xmlns:p14="http://schemas.microsoft.com/office/powerpoint/2010/main" val="4662516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499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86291C-9A02-4D22-AA5A-FF215A7B0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62" y="2595180"/>
            <a:ext cx="11471910" cy="19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</a:t>
            </a:r>
            <a:r>
              <a:rPr lang="fr-FR" sz="1600" i="1" u="sng" dirty="0">
                <a:solidFill>
                  <a:schemeClr val="bg1">
                    <a:lumMod val="65000"/>
                  </a:schemeClr>
                </a:solidFill>
              </a:rPr>
              <a:t>si nécessaire </a:t>
            </a: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ED091FE-BBD3-13F1-E454-D742C77C18FA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11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D828987-E1EB-40D5-9923-1DE0143519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499" y="2442649"/>
            <a:ext cx="11532715" cy="1972701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C93102BE-5949-4BC0-8713-4DFF3CBAC77C}"/>
              </a:ext>
            </a:extLst>
          </p:cNvPr>
          <p:cNvGrpSpPr/>
          <p:nvPr/>
        </p:nvGrpSpPr>
        <p:grpSpPr>
          <a:xfrm>
            <a:off x="2804378" y="3706400"/>
            <a:ext cx="7863403" cy="532412"/>
            <a:chOff x="2127901" y="2914954"/>
            <a:chExt cx="7574033" cy="417007"/>
          </a:xfrm>
          <a:noFill/>
        </p:grpSpPr>
        <p:sp>
          <p:nvSpPr>
            <p:cNvPr id="9" name="Google Shape;528;p39">
              <a:extLst>
                <a:ext uri="{FF2B5EF4-FFF2-40B4-BE49-F238E27FC236}">
                  <a16:creationId xmlns:a16="http://schemas.microsoft.com/office/drawing/2014/main" id="{D354A7A5-D33F-457A-A318-6CCFDE036D46}"/>
                </a:ext>
              </a:extLst>
            </p:cNvPr>
            <p:cNvSpPr txBox="1"/>
            <p:nvPr/>
          </p:nvSpPr>
          <p:spPr>
            <a:xfrm>
              <a:off x="2127901" y="2939576"/>
              <a:ext cx="598803" cy="39238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1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440</a:t>
              </a:r>
              <a:endParaRPr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528;p39">
              <a:extLst>
                <a:ext uri="{FF2B5EF4-FFF2-40B4-BE49-F238E27FC236}">
                  <a16:creationId xmlns:a16="http://schemas.microsoft.com/office/drawing/2014/main" id="{1F9A07AB-F85E-4566-9651-11D23F558236}"/>
                </a:ext>
              </a:extLst>
            </p:cNvPr>
            <p:cNvSpPr txBox="1"/>
            <p:nvPr/>
          </p:nvSpPr>
          <p:spPr>
            <a:xfrm>
              <a:off x="5400353" y="2972975"/>
              <a:ext cx="618840" cy="307332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1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632     </a:t>
              </a:r>
              <a:endParaRPr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528;p39">
              <a:extLst>
                <a:ext uri="{FF2B5EF4-FFF2-40B4-BE49-F238E27FC236}">
                  <a16:creationId xmlns:a16="http://schemas.microsoft.com/office/drawing/2014/main" id="{85385AE1-4382-4956-A8CF-4C0A31B36FD6}"/>
                </a:ext>
              </a:extLst>
            </p:cNvPr>
            <p:cNvSpPr txBox="1"/>
            <p:nvPr/>
          </p:nvSpPr>
          <p:spPr>
            <a:xfrm>
              <a:off x="8909434" y="2914954"/>
              <a:ext cx="792500" cy="39238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algn="ctr"/>
              <a:r>
                <a:rPr lang="fr-FR" sz="2100" b="1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3276</a:t>
              </a:r>
              <a:endParaRPr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8396</TotalTime>
  <Words>2136</Words>
  <Application>Microsoft Office PowerPoint</Application>
  <PresentationFormat>Widescreen</PresentationFormat>
  <Paragraphs>573</Paragraphs>
  <Slides>46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46</vt:i4>
      </vt:variant>
    </vt:vector>
  </HeadingPairs>
  <TitlesOfParts>
    <vt:vector size="58" baseType="lpstr">
      <vt:lpstr>Aptos</vt:lpstr>
      <vt:lpstr>Arial</vt:lpstr>
      <vt:lpstr>Calibri</vt:lpstr>
      <vt:lpstr>Calibri Light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1138</cp:revision>
  <cp:lastPrinted>2024-10-05T19:15:58Z</cp:lastPrinted>
  <dcterms:created xsi:type="dcterms:W3CDTF">2024-05-28T10:13:44Z</dcterms:created>
  <dcterms:modified xsi:type="dcterms:W3CDTF">2025-09-12T21:02:54Z</dcterms:modified>
</cp:coreProperties>
</file>