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</p:sldMasterIdLst>
  <p:notesMasterIdLst>
    <p:notesMasterId r:id="rId50"/>
  </p:notesMasterIdLst>
  <p:handoutMasterIdLst>
    <p:handoutMasterId r:id="rId51"/>
  </p:handoutMasterIdLst>
  <p:sldIdLst>
    <p:sldId id="2134807646" r:id="rId5"/>
    <p:sldId id="2147483485" r:id="rId6"/>
    <p:sldId id="2147483553" r:id="rId7"/>
    <p:sldId id="2147483552" r:id="rId8"/>
    <p:sldId id="2147483397" r:id="rId9"/>
    <p:sldId id="2147483528" r:id="rId10"/>
    <p:sldId id="2134806507" r:id="rId11"/>
    <p:sldId id="2134806552" r:id="rId12"/>
    <p:sldId id="2134806553" r:id="rId13"/>
    <p:sldId id="2134806554" r:id="rId14"/>
    <p:sldId id="2147483567" r:id="rId15"/>
    <p:sldId id="2147483570" r:id="rId16"/>
    <p:sldId id="2134806567" r:id="rId17"/>
    <p:sldId id="2134805874" r:id="rId18"/>
    <p:sldId id="2134806558" r:id="rId19"/>
    <p:sldId id="2147483557" r:id="rId20"/>
    <p:sldId id="2134806569" r:id="rId21"/>
    <p:sldId id="2134806564" r:id="rId22"/>
    <p:sldId id="2134806565" r:id="rId23"/>
    <p:sldId id="2134806568" r:id="rId24"/>
    <p:sldId id="2147483555" r:id="rId25"/>
    <p:sldId id="2134805878" r:id="rId26"/>
    <p:sldId id="2134806566" r:id="rId27"/>
    <p:sldId id="2134806101" r:id="rId28"/>
    <p:sldId id="2134806570" r:id="rId29"/>
    <p:sldId id="2134806572" r:id="rId30"/>
    <p:sldId id="2134806573" r:id="rId31"/>
    <p:sldId id="2134806108" r:id="rId32"/>
    <p:sldId id="2147483562" r:id="rId33"/>
    <p:sldId id="2147483563" r:id="rId34"/>
    <p:sldId id="2147483561" r:id="rId35"/>
    <p:sldId id="2134806574" r:id="rId36"/>
    <p:sldId id="2147483564" r:id="rId37"/>
    <p:sldId id="2134806576" r:id="rId38"/>
    <p:sldId id="2134806577" r:id="rId39"/>
    <p:sldId id="2134806551" r:id="rId40"/>
    <p:sldId id="2134806578" r:id="rId41"/>
    <p:sldId id="2134806579" r:id="rId42"/>
    <p:sldId id="2134806088" r:id="rId43"/>
    <p:sldId id="2134806580" r:id="rId44"/>
    <p:sldId id="2134806581" r:id="rId45"/>
    <p:sldId id="2134806582" r:id="rId46"/>
    <p:sldId id="2134806536" r:id="rId47"/>
    <p:sldId id="2134806535" r:id="rId48"/>
    <p:sldId id="2134806584" r:id="rId4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34807646"/>
            <p14:sldId id="2147483485"/>
            <p14:sldId id="2147483553"/>
            <p14:sldId id="2147483552"/>
            <p14:sldId id="2147483397"/>
            <p14:sldId id="2147483528"/>
          </p14:sldIdLst>
        </p14:section>
        <p14:section name="Contrôle des cahiers des élèves" id="{3349E447-45AA-43EF-A620-CF581E9FA99B}">
          <p14:sldIdLst>
            <p14:sldId id="2134806507"/>
            <p14:sldId id="2134806552"/>
            <p14:sldId id="2134806553"/>
          </p14:sldIdLst>
        </p14:section>
        <p14:section name="Discussion informelle" id="{8F7889F9-27DA-4421-B305-A18399C6F4CE}">
          <p14:sldIdLst>
            <p14:sldId id="2134806554"/>
            <p14:sldId id="2147483567"/>
            <p14:sldId id="2147483570"/>
          </p14:sldIdLst>
        </p14:section>
        <p14:section name="Activité rituelle" id="{79315A69-A635-48A2-B9BA-98FE67B817D4}">
          <p14:sldIdLst>
            <p14:sldId id="2134806567"/>
            <p14:sldId id="2134805874"/>
            <p14:sldId id="2134806558"/>
            <p14:sldId id="2147483557"/>
          </p14:sldIdLst>
        </p14:section>
        <p14:section name="Lexique" id="{343C6800-A84D-49D7-8DE8-BBB1B42005B7}">
          <p14:sldIdLst>
            <p14:sldId id="2134806569"/>
            <p14:sldId id="2134806564"/>
            <p14:sldId id="2134806565"/>
          </p14:sldIdLst>
        </p14:section>
        <p14:section name="Déclaration de l’objectif de la séance" id="{1F7A1ED2-DD19-4DF3-BC26-A1D65FFD1118}">
          <p14:sldIdLst>
            <p14:sldId id="2134806568"/>
            <p14:sldId id="2147483555"/>
            <p14:sldId id="2134805878"/>
          </p14:sldIdLst>
        </p14:section>
        <p14:section name="Activités préparatoires" id="{69F73FD7-CFD2-4947-A3C9-375EE528B5BE}">
          <p14:sldIdLst>
            <p14:sldId id="2134806566"/>
            <p14:sldId id="2134806101"/>
            <p14:sldId id="2134806570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34806108"/>
            <p14:sldId id="2147483562"/>
            <p14:sldId id="2147483563"/>
            <p14:sldId id="2147483561"/>
            <p14:sldId id="2134806574"/>
            <p14:sldId id="2147483564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F2D0"/>
    <a:srgbClr val="96DCF8"/>
    <a:srgbClr val="FCD3A2"/>
    <a:srgbClr val="EB926C"/>
    <a:srgbClr val="1D6FA9"/>
    <a:srgbClr val="FF6565"/>
    <a:srgbClr val="DC94DE"/>
    <a:srgbClr val="B27096"/>
    <a:srgbClr val="FDDF43"/>
    <a:srgbClr val="AB20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3" autoAdjust="0"/>
    <p:restoredTop sz="94690" autoAdjust="0"/>
  </p:normalViewPr>
  <p:slideViewPr>
    <p:cSldViewPr snapToGrid="0">
      <p:cViewPr varScale="1">
        <p:scale>
          <a:sx n="84" d="100"/>
          <a:sy n="84" d="100"/>
        </p:scale>
        <p:origin x="1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97908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498-5547-E0CC-8A4A-7FAD51DA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C943C-2BF9-334C-51FC-A9DC6C32D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17F9D-A8FA-3D18-E36F-D52DA9D4F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60453-1A2B-26FB-4636-D63A7EE29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625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Ici, l'accent sera mis sur le choix de l’opération et non pas sur le calcul.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6505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4.png"/><Relationship Id="rId4" Type="http://schemas.openxmlformats.org/officeDocument/2006/relationships/image" Target="../media/image1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2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 04 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2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endParaRPr lang="fr-FR" sz="2667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Entiers</a:t>
            </a: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264FAA57-6EF3-0E4C-0BA8-402533F5DEA2}"/>
              </a:ext>
            </a:extLst>
          </p:cNvPr>
          <p:cNvSpPr/>
          <p:nvPr/>
        </p:nvSpPr>
        <p:spPr>
          <a:xfrm>
            <a:off x="1937552" y="5365053"/>
            <a:ext cx="4286785" cy="576000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133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Multiplier un entier par un entier à un seul chiffre.</a:t>
            </a:r>
          </a:p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133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fr-FR" altLang="fr-FR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DE9BAB01-80A5-F792-D1DE-3265804CEF9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Que représente l’image ? Discutez en binômes.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B6EBE27-2761-A689-E411-794C33A5BFF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 secondes aux binômes pour discuter puis donne la parole à certains d’eux.</a:t>
            </a:r>
          </a:p>
        </p:txBody>
      </p:sp>
      <p:sp>
        <p:nvSpPr>
          <p:cNvPr id="12" name="Oval 11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7" name="Picture 2" descr="Lever la main - Icônes mains et gestes gratuites">
            <a:extLst>
              <a:ext uri="{FF2B5EF4-FFF2-40B4-BE49-F238E27FC236}">
                <a16:creationId xmlns:a16="http://schemas.microsoft.com/office/drawing/2014/main" id="{015D0715-008F-9159-4A5D-4AEBC6ABF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9388" y="268896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8DA4C-2966-9517-F7C2-763B6396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560" y="990600"/>
            <a:ext cx="8564880" cy="5709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5771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_A_01">
            <a:extLst>
              <a:ext uri="{FF2B5EF4-FFF2-40B4-BE49-F238E27FC236}">
                <a16:creationId xmlns:a16="http://schemas.microsoft.com/office/drawing/2014/main" id="{FBDCF751-62D3-4601-A122-DA807B7331E1}"/>
              </a:ext>
            </a:extLst>
          </p:cNvPr>
          <p:cNvSpPr txBox="1"/>
          <p:nvPr/>
        </p:nvSpPr>
        <p:spPr>
          <a:xfrm>
            <a:off x="774699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Observer les exemples donnés. En suivant la même logique, trouver le nombre manquant.</a:t>
            </a:r>
          </a:p>
        </p:txBody>
      </p:sp>
      <p:sp>
        <p:nvSpPr>
          <p:cNvPr id="17" name="D_A_02">
            <a:extLst>
              <a:ext uri="{FF2B5EF4-FFF2-40B4-BE49-F238E27FC236}">
                <a16:creationId xmlns:a16="http://schemas.microsoft.com/office/drawing/2014/main" id="{3DF3ABB5-3040-4BEE-B69D-C818B1DFA9A7}"/>
              </a:ext>
            </a:extLst>
          </p:cNvPr>
          <p:cNvSpPr txBox="1"/>
          <p:nvPr/>
        </p:nvSpPr>
        <p:spPr>
          <a:xfrm>
            <a:off x="190500" y="673099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L’enseignant </a:t>
            </a: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lance une discussion et demande aux élèves de justifier leurs réponses, vraies ou fausses. </a:t>
            </a:r>
            <a:endParaRPr kumimoji="0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D4ACD907-9905-4C70-BE98-1A6994A9191B}"/>
              </a:ext>
            </a:extLst>
          </p:cNvPr>
          <p:cNvSpPr txBox="1"/>
          <p:nvPr/>
        </p:nvSpPr>
        <p:spPr>
          <a:xfrm>
            <a:off x="433480" y="1830843"/>
            <a:ext cx="11325041" cy="553998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En suivant la même logique, trouver le nombre manquant :</a:t>
            </a:r>
          </a:p>
        </p:txBody>
      </p:sp>
      <p:pic>
        <p:nvPicPr>
          <p:cNvPr id="33" name="Picture 2" descr="Lever la main - Icônes mains et gestes gratuites">
            <a:extLst>
              <a:ext uri="{FF2B5EF4-FFF2-40B4-BE49-F238E27FC236}">
                <a16:creationId xmlns:a16="http://schemas.microsoft.com/office/drawing/2014/main" id="{58F8F2FF-BB53-462C-8EAB-EB742F1C6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965267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7DB29477-D992-FB89-DE51-0A2E5F202C94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grpSp>
        <p:nvGrpSpPr>
          <p:cNvPr id="8" name="Group 49">
            <a:extLst>
              <a:ext uri="{FF2B5EF4-FFF2-40B4-BE49-F238E27FC236}">
                <a16:creationId xmlns:a16="http://schemas.microsoft.com/office/drawing/2014/main" id="{A2C4F38C-FABC-8900-C63C-7E6E7FADE386}"/>
              </a:ext>
            </a:extLst>
          </p:cNvPr>
          <p:cNvGrpSpPr/>
          <p:nvPr/>
        </p:nvGrpSpPr>
        <p:grpSpPr>
          <a:xfrm>
            <a:off x="2068073" y="4539813"/>
            <a:ext cx="1440000" cy="1315142"/>
            <a:chOff x="8471746" y="4922303"/>
            <a:chExt cx="1475979" cy="1315142"/>
          </a:xfrm>
        </p:grpSpPr>
        <p:sp>
          <p:nvSpPr>
            <p:cNvPr id="9" name="Oval 29">
              <a:extLst>
                <a:ext uri="{FF2B5EF4-FFF2-40B4-BE49-F238E27FC236}">
                  <a16:creationId xmlns:a16="http://schemas.microsoft.com/office/drawing/2014/main" id="{3C7FADB8-1F03-B2E3-61F9-138F12594B84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2" name="Rectangle : coins arrondis 46">
              <a:extLst>
                <a:ext uri="{FF2B5EF4-FFF2-40B4-BE49-F238E27FC236}">
                  <a16:creationId xmlns:a16="http://schemas.microsoft.com/office/drawing/2014/main" id="{44F73A71-DF68-0979-E020-1A64528F08B4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400</a:t>
              </a:r>
            </a:p>
          </p:txBody>
        </p:sp>
      </p:grpSp>
      <p:grpSp>
        <p:nvGrpSpPr>
          <p:cNvPr id="13" name="Group 49">
            <a:extLst>
              <a:ext uri="{FF2B5EF4-FFF2-40B4-BE49-F238E27FC236}">
                <a16:creationId xmlns:a16="http://schemas.microsoft.com/office/drawing/2014/main" id="{6FA71DD5-E2F4-3B57-3DD5-8334DBF6E4A9}"/>
              </a:ext>
            </a:extLst>
          </p:cNvPr>
          <p:cNvGrpSpPr/>
          <p:nvPr/>
        </p:nvGrpSpPr>
        <p:grpSpPr>
          <a:xfrm>
            <a:off x="8668123" y="4539813"/>
            <a:ext cx="1440000" cy="1315142"/>
            <a:chOff x="8471746" y="4922303"/>
            <a:chExt cx="1475979" cy="1315142"/>
          </a:xfrm>
        </p:grpSpPr>
        <p:sp>
          <p:nvSpPr>
            <p:cNvPr id="15" name="Oval 29">
              <a:extLst>
                <a:ext uri="{FF2B5EF4-FFF2-40B4-BE49-F238E27FC236}">
                  <a16:creationId xmlns:a16="http://schemas.microsoft.com/office/drawing/2014/main" id="{622FE853-6256-75C8-BD0B-32530EE43E71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18" name="Rectangle : coins arrondis 46">
              <a:extLst>
                <a:ext uri="{FF2B5EF4-FFF2-40B4-BE49-F238E27FC236}">
                  <a16:creationId xmlns:a16="http://schemas.microsoft.com/office/drawing/2014/main" id="{6AC53471-E25B-E284-D3BB-F391377437B7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b="1" dirty="0">
                  <a:solidFill>
                    <a:prstClr val="white"/>
                  </a:solidFill>
                  <a:latin typeface="Calibri" panose="020F0502020204030204"/>
                </a:rPr>
                <a:t>400</a:t>
              </a: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00</a:t>
              </a:r>
            </a:p>
          </p:txBody>
        </p:sp>
      </p:grpSp>
      <p:sp>
        <p:nvSpPr>
          <p:cNvPr id="19" name="Rectangle : coins arrondis 3">
            <a:extLst>
              <a:ext uri="{FF2B5EF4-FFF2-40B4-BE49-F238E27FC236}">
                <a16:creationId xmlns:a16="http://schemas.microsoft.com/office/drawing/2014/main" id="{A92F1705-658A-13B6-BA48-A255091CFD43}"/>
              </a:ext>
            </a:extLst>
          </p:cNvPr>
          <p:cNvSpPr/>
          <p:nvPr/>
        </p:nvSpPr>
        <p:spPr>
          <a:xfrm>
            <a:off x="659268" y="3185328"/>
            <a:ext cx="2376000" cy="553998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lvl="0" algn="ctr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 </a:t>
            </a:r>
            <a:r>
              <a:rPr lang="fr-FR" sz="2800" b="1" kern="0" dirty="0">
                <a:solidFill>
                  <a:schemeClr val="bg1"/>
                </a:solidFill>
                <a:ea typeface="Calibri"/>
                <a:cs typeface="Calibri"/>
              </a:rPr>
              <a:t>×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8 = 40</a:t>
            </a:r>
          </a:p>
        </p:txBody>
      </p:sp>
      <p:grpSp>
        <p:nvGrpSpPr>
          <p:cNvPr id="23" name="Group 49">
            <a:extLst>
              <a:ext uri="{FF2B5EF4-FFF2-40B4-BE49-F238E27FC236}">
                <a16:creationId xmlns:a16="http://schemas.microsoft.com/office/drawing/2014/main" id="{FAD061A9-FC42-55B2-C938-26F2CCC3A7BC}"/>
              </a:ext>
            </a:extLst>
          </p:cNvPr>
          <p:cNvGrpSpPr/>
          <p:nvPr/>
        </p:nvGrpSpPr>
        <p:grpSpPr>
          <a:xfrm>
            <a:off x="5368098" y="4539813"/>
            <a:ext cx="1440000" cy="1315142"/>
            <a:chOff x="8471746" y="4922303"/>
            <a:chExt cx="1475979" cy="1315142"/>
          </a:xfrm>
        </p:grpSpPr>
        <p:sp>
          <p:nvSpPr>
            <p:cNvPr id="24" name="Oval 29">
              <a:extLst>
                <a:ext uri="{FF2B5EF4-FFF2-40B4-BE49-F238E27FC236}">
                  <a16:creationId xmlns:a16="http://schemas.microsoft.com/office/drawing/2014/main" id="{F9039E8E-ED28-3D2E-10C8-3B50EA126206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25" name="Rectangle : coins arrondis 46">
              <a:extLst>
                <a:ext uri="{FF2B5EF4-FFF2-40B4-BE49-F238E27FC236}">
                  <a16:creationId xmlns:a16="http://schemas.microsoft.com/office/drawing/2014/main" id="{2E117B49-1B71-E019-B19B-1F5BBB71690E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4000</a:t>
              </a:r>
            </a:p>
          </p:txBody>
        </p:sp>
      </p:grpSp>
      <p:sp>
        <p:nvSpPr>
          <p:cNvPr id="22" name="Rectangle : coins arrondis 3">
            <a:extLst>
              <a:ext uri="{FF2B5EF4-FFF2-40B4-BE49-F238E27FC236}">
                <a16:creationId xmlns:a16="http://schemas.microsoft.com/office/drawing/2014/main" id="{88207D93-4A13-4D31-B682-10007225D5B0}"/>
              </a:ext>
            </a:extLst>
          </p:cNvPr>
          <p:cNvSpPr/>
          <p:nvPr/>
        </p:nvSpPr>
        <p:spPr>
          <a:xfrm>
            <a:off x="3486488" y="3185328"/>
            <a:ext cx="2376000" cy="553998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lvl="0" algn="ctr">
              <a:defRPr/>
            </a:pPr>
            <a:r>
              <a:rPr lang="fr-FR" sz="2800" b="1" dirty="0">
                <a:solidFill>
                  <a:schemeClr val="bg1"/>
                </a:solidFill>
              </a:rPr>
              <a:t>5</a:t>
            </a:r>
            <a:r>
              <a:rPr lang="fr-FR" sz="2800" b="1" dirty="0">
                <a:solidFill>
                  <a:srgbClr val="CC1A99"/>
                </a:solidFill>
              </a:rPr>
              <a:t>0</a:t>
            </a:r>
            <a:r>
              <a:rPr lang="fr-FR" sz="2800" b="1" dirty="0">
                <a:solidFill>
                  <a:prstClr val="white"/>
                </a:solidFill>
              </a:rPr>
              <a:t> </a:t>
            </a:r>
            <a:r>
              <a:rPr lang="fr-FR" sz="2800" b="1" kern="0" dirty="0">
                <a:solidFill>
                  <a:srgbClr val="FFFFFF"/>
                </a:solidFill>
                <a:ea typeface="Calibri"/>
                <a:cs typeface="Calibri"/>
              </a:rPr>
              <a:t>×</a:t>
            </a:r>
            <a:r>
              <a:rPr lang="fr-FR" sz="2800" b="1" dirty="0">
                <a:solidFill>
                  <a:prstClr val="white"/>
                </a:solidFill>
              </a:rPr>
              <a:t> </a:t>
            </a:r>
            <a:r>
              <a:rPr lang="fr-FR" sz="2800" b="1" dirty="0">
                <a:solidFill>
                  <a:schemeClr val="bg1"/>
                </a:solidFill>
              </a:rPr>
              <a:t>8</a:t>
            </a:r>
            <a:r>
              <a:rPr lang="fr-FR" sz="2800" b="1" dirty="0">
                <a:solidFill>
                  <a:prstClr val="white"/>
                </a:solidFill>
              </a:rPr>
              <a:t> = </a:t>
            </a:r>
            <a:r>
              <a:rPr lang="fr-FR" sz="2800" b="1" dirty="0">
                <a:solidFill>
                  <a:schemeClr val="bg1"/>
                </a:solidFill>
              </a:rPr>
              <a:t>4</a:t>
            </a:r>
            <a:r>
              <a:rPr lang="fr-FR" sz="2800" b="1" dirty="0">
                <a:solidFill>
                  <a:srgbClr val="CC1A99"/>
                </a:solidFill>
              </a:rPr>
              <a:t>00</a:t>
            </a:r>
            <a:endParaRPr lang="fr-FR" sz="2800" b="1" dirty="0">
              <a:solidFill>
                <a:prstClr val="white"/>
              </a:solidFill>
            </a:endParaRPr>
          </a:p>
        </p:txBody>
      </p:sp>
      <p:sp>
        <p:nvSpPr>
          <p:cNvPr id="27" name="Rectangle : coins arrondis 3">
            <a:extLst>
              <a:ext uri="{FF2B5EF4-FFF2-40B4-BE49-F238E27FC236}">
                <a16:creationId xmlns:a16="http://schemas.microsoft.com/office/drawing/2014/main" id="{D1F93C52-8BD4-43C1-A2F1-67C8A7D003C2}"/>
              </a:ext>
            </a:extLst>
          </p:cNvPr>
          <p:cNvSpPr/>
          <p:nvPr/>
        </p:nvSpPr>
        <p:spPr>
          <a:xfrm>
            <a:off x="6313708" y="3185328"/>
            <a:ext cx="2376000" cy="553998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lvl="0" algn="ctr">
              <a:defRPr/>
            </a:pPr>
            <a:r>
              <a:rPr lang="fr-FR" sz="2800" b="1" dirty="0">
                <a:solidFill>
                  <a:schemeClr val="bg1"/>
                </a:solidFill>
              </a:rPr>
              <a:t>500</a:t>
            </a:r>
            <a:r>
              <a:rPr lang="fr-FR" sz="2800" b="1" dirty="0">
                <a:solidFill>
                  <a:prstClr val="white"/>
                </a:solidFill>
              </a:rPr>
              <a:t> </a:t>
            </a:r>
            <a:r>
              <a:rPr lang="fr-FR" sz="2800" b="1" kern="0" dirty="0">
                <a:solidFill>
                  <a:srgbClr val="FFFFFF"/>
                </a:solidFill>
                <a:ea typeface="Calibri"/>
                <a:cs typeface="Calibri"/>
              </a:rPr>
              <a:t>×</a:t>
            </a:r>
            <a:r>
              <a:rPr lang="fr-FR" sz="2800" b="1" dirty="0">
                <a:solidFill>
                  <a:prstClr val="white"/>
                </a:solidFill>
              </a:rPr>
              <a:t> </a:t>
            </a:r>
            <a:r>
              <a:rPr lang="fr-FR" sz="2800" b="1" dirty="0">
                <a:solidFill>
                  <a:schemeClr val="bg1"/>
                </a:solidFill>
              </a:rPr>
              <a:t>8</a:t>
            </a:r>
            <a:r>
              <a:rPr lang="fr-FR" sz="2800" b="1" dirty="0">
                <a:solidFill>
                  <a:prstClr val="white"/>
                </a:solidFill>
              </a:rPr>
              <a:t> = </a:t>
            </a:r>
            <a:r>
              <a:rPr lang="fr-FR" sz="2800" b="1" dirty="0">
                <a:solidFill>
                  <a:schemeClr val="bg1"/>
                </a:solidFill>
              </a:rPr>
              <a:t>4</a:t>
            </a:r>
            <a:r>
              <a:rPr lang="fr-FR" sz="2800" b="1" dirty="0">
                <a:solidFill>
                  <a:srgbClr val="CC1A99"/>
                </a:solidFill>
              </a:rPr>
              <a:t>000</a:t>
            </a:r>
            <a:endParaRPr lang="fr-FR" sz="2800" b="1" dirty="0">
              <a:solidFill>
                <a:prstClr val="white"/>
              </a:solidFill>
            </a:endParaRPr>
          </a:p>
        </p:txBody>
      </p:sp>
      <p:sp>
        <p:nvSpPr>
          <p:cNvPr id="20" name="Rectangle : coins arrondis 3">
            <a:extLst>
              <a:ext uri="{FF2B5EF4-FFF2-40B4-BE49-F238E27FC236}">
                <a16:creationId xmlns:a16="http://schemas.microsoft.com/office/drawing/2014/main" id="{2483DFFB-E776-4F0A-B928-64633BE80053}"/>
              </a:ext>
            </a:extLst>
          </p:cNvPr>
          <p:cNvSpPr/>
          <p:nvPr/>
        </p:nvSpPr>
        <p:spPr>
          <a:xfrm>
            <a:off x="9140928" y="3185328"/>
            <a:ext cx="2376000" cy="553998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lvl="0" algn="ctr" defTabSz="457200">
              <a:defRPr/>
            </a:pPr>
            <a:r>
              <a:rPr lang="fr-FR" sz="2800" b="1" dirty="0">
                <a:solidFill>
                  <a:schemeClr val="bg1"/>
                </a:solidFill>
              </a:rPr>
              <a:t>5000</a:t>
            </a:r>
            <a:r>
              <a:rPr lang="fr-FR" sz="2800" b="1" dirty="0">
                <a:solidFill>
                  <a:prstClr val="white"/>
                </a:solidFill>
              </a:rPr>
              <a:t> </a:t>
            </a:r>
            <a:r>
              <a:rPr lang="fr-FR" sz="2800" b="1" kern="0" dirty="0">
                <a:solidFill>
                  <a:srgbClr val="FFFFFF"/>
                </a:solidFill>
                <a:ea typeface="Calibri"/>
                <a:cs typeface="Calibri"/>
              </a:rPr>
              <a:t>×</a:t>
            </a:r>
            <a:r>
              <a:rPr lang="fr-FR" sz="2800" b="1" dirty="0">
                <a:solidFill>
                  <a:prstClr val="white"/>
                </a:solidFill>
              </a:rPr>
              <a:t> </a:t>
            </a:r>
            <a:r>
              <a:rPr lang="fr-FR" sz="2800" b="1" dirty="0">
                <a:solidFill>
                  <a:schemeClr val="bg1"/>
                </a:solidFill>
              </a:rPr>
              <a:t>8</a:t>
            </a:r>
            <a:r>
              <a:rPr lang="fr-FR" sz="2800" b="1" dirty="0">
                <a:solidFill>
                  <a:prstClr val="white"/>
                </a:solidFill>
              </a:rPr>
              <a:t> = ….</a:t>
            </a:r>
          </a:p>
        </p:txBody>
      </p:sp>
    </p:spTree>
    <p:extLst>
      <p:ext uri="{BB962C8B-B14F-4D97-AF65-F5344CB8AC3E}">
        <p14:creationId xmlns:p14="http://schemas.microsoft.com/office/powerpoint/2010/main" val="1895572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19" grpId="0" animBg="1"/>
      <p:bldP spid="22" grpId="0" animBg="1"/>
      <p:bldP spid="27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Quelle est la carte qui affiche une multiplication incorrecte ?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48934F26-E90D-4CF9-A20F-05AA8E54CFAF}"/>
              </a:ext>
            </a:extLst>
          </p:cNvPr>
          <p:cNvSpPr txBox="1"/>
          <p:nvPr/>
        </p:nvSpPr>
        <p:spPr>
          <a:xfrm>
            <a:off x="535799" y="1594587"/>
            <a:ext cx="111204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 b="1" i="0" dirty="0">
                <a:solidFill>
                  <a:srgbClr val="404040"/>
                </a:solidFill>
                <a:effectLst/>
                <a:latin typeface="quote-cjk-patch"/>
              </a:rPr>
              <a:t> Quelle est la carte qui affiche une multiplication incorrecte ?</a:t>
            </a:r>
            <a:endParaRPr lang="fr-FR" sz="3200" b="1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9EA2FFB-DD35-9A82-029D-53F4260BBEAD}"/>
              </a:ext>
            </a:extLst>
          </p:cNvPr>
          <p:cNvGrpSpPr/>
          <p:nvPr/>
        </p:nvGrpSpPr>
        <p:grpSpPr>
          <a:xfrm>
            <a:off x="5253708" y="2743593"/>
            <a:ext cx="1668780" cy="1383672"/>
            <a:chOff x="4743450" y="2602272"/>
            <a:chExt cx="1668780" cy="1383672"/>
          </a:xfrm>
        </p:grpSpPr>
        <p:sp>
          <p:nvSpPr>
            <p:cNvPr id="30" name="Google Shape;719;p56">
              <a:extLst>
                <a:ext uri="{FF2B5EF4-FFF2-40B4-BE49-F238E27FC236}">
                  <a16:creationId xmlns:a16="http://schemas.microsoft.com/office/drawing/2014/main" id="{2B6AAB22-2F83-46A0-B051-58D302B605BA}"/>
                </a:ext>
              </a:extLst>
            </p:cNvPr>
            <p:cNvSpPr txBox="1"/>
            <p:nvPr/>
          </p:nvSpPr>
          <p:spPr>
            <a:xfrm>
              <a:off x="5389225" y="3424282"/>
              <a:ext cx="377231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Rectangle : coins arrondis 48">
              <a:extLst>
                <a:ext uri="{FF2B5EF4-FFF2-40B4-BE49-F238E27FC236}">
                  <a16:creationId xmlns:a16="http://schemas.microsoft.com/office/drawing/2014/main" id="{D45816DC-B32E-4AA5-92F3-F13122B1ABC1}"/>
                </a:ext>
              </a:extLst>
            </p:cNvPr>
            <p:cNvSpPr/>
            <p:nvPr/>
          </p:nvSpPr>
          <p:spPr>
            <a:xfrm>
              <a:off x="4743450" y="2602272"/>
              <a:ext cx="1668780" cy="795792"/>
            </a:xfrm>
            <a:prstGeom prst="roundRect">
              <a:avLst/>
            </a:prstGeom>
            <a:gradFill flip="none" rotWithShape="1">
              <a:gsLst>
                <a:gs pos="0">
                  <a:schemeClr val="accent3">
                    <a:lumMod val="67000"/>
                  </a:schemeClr>
                </a:gs>
                <a:gs pos="48000">
                  <a:schemeClr val="accent3">
                    <a:lumMod val="97000"/>
                    <a:lumOff val="3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/>
                <a:t>6</a:t>
              </a:r>
              <a:r>
                <a:rPr lang="fr-FR" sz="36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×7=42</a:t>
              </a:r>
              <a:endParaRPr lang="fr-FR" sz="3600" b="1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A5F9235-80D3-DD26-0365-EE64A3466363}"/>
              </a:ext>
            </a:extLst>
          </p:cNvPr>
          <p:cNvGrpSpPr/>
          <p:nvPr/>
        </p:nvGrpSpPr>
        <p:grpSpPr>
          <a:xfrm>
            <a:off x="1896488" y="2743593"/>
            <a:ext cx="1668780" cy="1383672"/>
            <a:chOff x="1245870" y="2602272"/>
            <a:chExt cx="1668780" cy="1383672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5D99006C-BE8C-4FE0-ACD1-4ADEACFB2CC8}"/>
                </a:ext>
              </a:extLst>
            </p:cNvPr>
            <p:cNvSpPr/>
            <p:nvPr/>
          </p:nvSpPr>
          <p:spPr>
            <a:xfrm>
              <a:off x="1245870" y="2602272"/>
              <a:ext cx="1668780" cy="795792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67000"/>
                  </a:schemeClr>
                </a:gs>
                <a:gs pos="48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/>
                <a:t>5</a:t>
              </a:r>
              <a:r>
                <a:rPr lang="fr-FR" sz="36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×4=20</a:t>
              </a:r>
              <a:endParaRPr lang="fr-FR" sz="3600" b="1" dirty="0"/>
            </a:p>
          </p:txBody>
        </p:sp>
        <p:sp>
          <p:nvSpPr>
            <p:cNvPr id="55" name="Google Shape;719;p56">
              <a:extLst>
                <a:ext uri="{FF2B5EF4-FFF2-40B4-BE49-F238E27FC236}">
                  <a16:creationId xmlns:a16="http://schemas.microsoft.com/office/drawing/2014/main" id="{C54CE98A-B289-4731-BFA5-84A3F56DCDBB}"/>
                </a:ext>
              </a:extLst>
            </p:cNvPr>
            <p:cNvSpPr txBox="1"/>
            <p:nvPr/>
          </p:nvSpPr>
          <p:spPr>
            <a:xfrm>
              <a:off x="1887835" y="3424282"/>
              <a:ext cx="384851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6978871-99A3-CD82-4BCE-75B897948EFD}"/>
              </a:ext>
            </a:extLst>
          </p:cNvPr>
          <p:cNvGrpSpPr/>
          <p:nvPr/>
        </p:nvGrpSpPr>
        <p:grpSpPr>
          <a:xfrm>
            <a:off x="8610928" y="2743593"/>
            <a:ext cx="1668780" cy="1383672"/>
            <a:chOff x="8241030" y="2602272"/>
            <a:chExt cx="1668780" cy="1383672"/>
          </a:xfrm>
        </p:grpSpPr>
        <p:sp>
          <p:nvSpPr>
            <p:cNvPr id="50" name="Rectangle : coins arrondis 49">
              <a:extLst>
                <a:ext uri="{FF2B5EF4-FFF2-40B4-BE49-F238E27FC236}">
                  <a16:creationId xmlns:a16="http://schemas.microsoft.com/office/drawing/2014/main" id="{70290A3E-BAB1-439C-B5F8-F5CF8A3895C6}"/>
                </a:ext>
              </a:extLst>
            </p:cNvPr>
            <p:cNvSpPr/>
            <p:nvPr/>
          </p:nvSpPr>
          <p:spPr>
            <a:xfrm>
              <a:off x="8241030" y="2602272"/>
              <a:ext cx="1668780" cy="795792"/>
            </a:xfrm>
            <a:prstGeom prst="roundRect">
              <a:avLst/>
            </a:prstGeom>
            <a:gradFill flip="none" rotWithShape="1">
              <a:gsLst>
                <a:gs pos="0">
                  <a:schemeClr val="dk1">
                    <a:lumMod val="67000"/>
                  </a:schemeClr>
                </a:gs>
                <a:gs pos="48000">
                  <a:schemeClr val="dk1">
                    <a:lumMod val="97000"/>
                    <a:lumOff val="3000"/>
                  </a:schemeClr>
                </a:gs>
                <a:gs pos="100000">
                  <a:schemeClr val="dk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/>
                <a:t>3</a:t>
              </a:r>
              <a:r>
                <a:rPr lang="fr-FR" sz="36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×4=12</a:t>
              </a:r>
              <a:endParaRPr lang="fr-FR" sz="3600" b="1" dirty="0"/>
            </a:p>
          </p:txBody>
        </p:sp>
        <p:sp>
          <p:nvSpPr>
            <p:cNvPr id="57" name="Google Shape;719;p56">
              <a:extLst>
                <a:ext uri="{FF2B5EF4-FFF2-40B4-BE49-F238E27FC236}">
                  <a16:creationId xmlns:a16="http://schemas.microsoft.com/office/drawing/2014/main" id="{BC9E1754-CB8D-4406-A97A-BC706BB2E5FC}"/>
                </a:ext>
              </a:extLst>
            </p:cNvPr>
            <p:cNvSpPr txBox="1"/>
            <p:nvPr/>
          </p:nvSpPr>
          <p:spPr>
            <a:xfrm>
              <a:off x="8886805" y="3424282"/>
              <a:ext cx="377231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4142D37-CC50-20FB-0B80-FD927D180E18}"/>
              </a:ext>
            </a:extLst>
          </p:cNvPr>
          <p:cNvGrpSpPr/>
          <p:nvPr/>
        </p:nvGrpSpPr>
        <p:grpSpPr>
          <a:xfrm>
            <a:off x="1896488" y="4691496"/>
            <a:ext cx="1668780" cy="1399716"/>
            <a:chOff x="1341120" y="4354424"/>
            <a:chExt cx="1668780" cy="1399716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85A1D8DD-A287-4945-A718-0CEA58ED6928}"/>
                </a:ext>
              </a:extLst>
            </p:cNvPr>
            <p:cNvSpPr/>
            <p:nvPr/>
          </p:nvSpPr>
          <p:spPr>
            <a:xfrm>
              <a:off x="1341120" y="4354424"/>
              <a:ext cx="1668780" cy="795792"/>
            </a:xfrm>
            <a:prstGeom prst="roundRect">
              <a:avLst/>
            </a:prstGeom>
            <a:gradFill flip="none" rotWithShape="1">
              <a:gsLst>
                <a:gs pos="0">
                  <a:schemeClr val="accent2">
                    <a:lumMod val="67000"/>
                  </a:schemeClr>
                </a:gs>
                <a:gs pos="48000">
                  <a:schemeClr val="accent2">
                    <a:lumMod val="97000"/>
                    <a:lumOff val="3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/>
                <a:t>6</a:t>
              </a:r>
              <a:r>
                <a:rPr lang="fr-FR" sz="36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×5=32</a:t>
              </a:r>
              <a:endParaRPr lang="fr-FR" sz="3600" b="1" dirty="0"/>
            </a:p>
          </p:txBody>
        </p:sp>
        <p:sp>
          <p:nvSpPr>
            <p:cNvPr id="59" name="Google Shape;719;p56">
              <a:extLst>
                <a:ext uri="{FF2B5EF4-FFF2-40B4-BE49-F238E27FC236}">
                  <a16:creationId xmlns:a16="http://schemas.microsoft.com/office/drawing/2014/main" id="{2CA1BB63-4874-4E4F-91E8-EE78D85FF2C2}"/>
                </a:ext>
              </a:extLst>
            </p:cNvPr>
            <p:cNvSpPr txBox="1"/>
            <p:nvPr/>
          </p:nvSpPr>
          <p:spPr>
            <a:xfrm>
              <a:off x="1983085" y="5192478"/>
              <a:ext cx="384851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D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A06B43B-F059-B1B9-89F5-663407955656}"/>
              </a:ext>
            </a:extLst>
          </p:cNvPr>
          <p:cNvGrpSpPr/>
          <p:nvPr/>
        </p:nvGrpSpPr>
        <p:grpSpPr>
          <a:xfrm>
            <a:off x="5253708" y="4691496"/>
            <a:ext cx="1668780" cy="1399716"/>
            <a:chOff x="4838700" y="4354424"/>
            <a:chExt cx="1668780" cy="1399716"/>
          </a:xfrm>
        </p:grpSpPr>
        <p:sp>
          <p:nvSpPr>
            <p:cNvPr id="53" name="Rectangle : coins arrondis 52">
              <a:extLst>
                <a:ext uri="{FF2B5EF4-FFF2-40B4-BE49-F238E27FC236}">
                  <a16:creationId xmlns:a16="http://schemas.microsoft.com/office/drawing/2014/main" id="{39A3E6DA-8CB1-4870-976A-4E49A192EE06}"/>
                </a:ext>
              </a:extLst>
            </p:cNvPr>
            <p:cNvSpPr/>
            <p:nvPr/>
          </p:nvSpPr>
          <p:spPr>
            <a:xfrm>
              <a:off x="4838700" y="4354424"/>
              <a:ext cx="1668780" cy="795792"/>
            </a:xfrm>
            <a:prstGeom prst="roundRect">
              <a:avLst/>
            </a:prstGeom>
            <a:gradFill flip="none" rotWithShape="1"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5">
                    <a:lumMod val="97000"/>
                    <a:lumOff val="3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/>
                <a:t>8</a:t>
              </a:r>
              <a:r>
                <a:rPr lang="fr-FR" sz="36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×2=16</a:t>
              </a:r>
              <a:endParaRPr lang="fr-FR" sz="3600" b="1" dirty="0"/>
            </a:p>
          </p:txBody>
        </p:sp>
        <p:sp>
          <p:nvSpPr>
            <p:cNvPr id="60" name="Google Shape;719;p56">
              <a:extLst>
                <a:ext uri="{FF2B5EF4-FFF2-40B4-BE49-F238E27FC236}">
                  <a16:creationId xmlns:a16="http://schemas.microsoft.com/office/drawing/2014/main" id="{D390AB83-FEFE-4274-8B11-EB3A289732DC}"/>
                </a:ext>
              </a:extLst>
            </p:cNvPr>
            <p:cNvSpPr txBox="1"/>
            <p:nvPr/>
          </p:nvSpPr>
          <p:spPr>
            <a:xfrm>
              <a:off x="5480665" y="5192478"/>
              <a:ext cx="384851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E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2F0A840-63EF-B2DB-5F36-DFBB907A10EF}"/>
              </a:ext>
            </a:extLst>
          </p:cNvPr>
          <p:cNvGrpSpPr/>
          <p:nvPr/>
        </p:nvGrpSpPr>
        <p:grpSpPr>
          <a:xfrm>
            <a:off x="8610928" y="4691496"/>
            <a:ext cx="1668780" cy="1399716"/>
            <a:chOff x="8336280" y="4354424"/>
            <a:chExt cx="1668780" cy="1399716"/>
          </a:xfrm>
        </p:grpSpPr>
        <p:sp>
          <p:nvSpPr>
            <p:cNvPr id="54" name="Rectangle : coins arrondis 53">
              <a:extLst>
                <a:ext uri="{FF2B5EF4-FFF2-40B4-BE49-F238E27FC236}">
                  <a16:creationId xmlns:a16="http://schemas.microsoft.com/office/drawing/2014/main" id="{A2857ECA-675F-40D1-9742-94D68456335B}"/>
                </a:ext>
              </a:extLst>
            </p:cNvPr>
            <p:cNvSpPr/>
            <p:nvPr/>
          </p:nvSpPr>
          <p:spPr>
            <a:xfrm>
              <a:off x="8336280" y="4354424"/>
              <a:ext cx="1668780" cy="795792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/>
                <a:t>9</a:t>
              </a:r>
              <a:r>
                <a:rPr lang="fr-FR" sz="36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×5=45</a:t>
              </a:r>
              <a:endParaRPr lang="fr-FR" sz="3600" b="1" dirty="0"/>
            </a:p>
          </p:txBody>
        </p:sp>
        <p:sp>
          <p:nvSpPr>
            <p:cNvPr id="61" name="Google Shape;719;p56">
              <a:extLst>
                <a:ext uri="{FF2B5EF4-FFF2-40B4-BE49-F238E27FC236}">
                  <a16:creationId xmlns:a16="http://schemas.microsoft.com/office/drawing/2014/main" id="{A4FA0AD2-F9AB-4AFB-AD21-E0D064A0B49F}"/>
                </a:ext>
              </a:extLst>
            </p:cNvPr>
            <p:cNvSpPr txBox="1"/>
            <p:nvPr/>
          </p:nvSpPr>
          <p:spPr>
            <a:xfrm>
              <a:off x="8978245" y="5192478"/>
              <a:ext cx="384851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F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0819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1" name="ZoneTexte 31">
            <a:extLst>
              <a:ext uri="{FF2B5EF4-FFF2-40B4-BE49-F238E27FC236}">
                <a16:creationId xmlns:a16="http://schemas.microsoft.com/office/drawing/2014/main" id="{D5C46D16-A3B7-4158-3AB0-B825D70C0C58}"/>
              </a:ext>
            </a:extLst>
          </p:cNvPr>
          <p:cNvSpPr txBox="1"/>
          <p:nvPr/>
        </p:nvSpPr>
        <p:spPr>
          <a:xfrm>
            <a:off x="535799" y="1594587"/>
            <a:ext cx="111204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rgbClr val="404040"/>
                </a:solidFill>
                <a:latin typeface="quote-cjk-patch"/>
              </a:rPr>
              <a:t>La carte qui présente une multiplication fausse est D :</a:t>
            </a: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6C71E65B-CD2D-EB0F-336C-0BD29243E39C}"/>
              </a:ext>
            </a:extLst>
          </p:cNvPr>
          <p:cNvGrpSpPr/>
          <p:nvPr/>
        </p:nvGrpSpPr>
        <p:grpSpPr>
          <a:xfrm>
            <a:off x="1736464" y="2743593"/>
            <a:ext cx="1828804" cy="951356"/>
            <a:chOff x="1736464" y="2743593"/>
            <a:chExt cx="1828804" cy="951356"/>
          </a:xfrm>
        </p:grpSpPr>
        <p:sp>
          <p:nvSpPr>
            <p:cNvPr id="34" name="Rectangle : coins arrondis 3">
              <a:extLst>
                <a:ext uri="{FF2B5EF4-FFF2-40B4-BE49-F238E27FC236}">
                  <a16:creationId xmlns:a16="http://schemas.microsoft.com/office/drawing/2014/main" id="{16B9503B-02E9-887D-FDA4-A4DFAF8265C8}"/>
                </a:ext>
              </a:extLst>
            </p:cNvPr>
            <p:cNvSpPr/>
            <p:nvPr/>
          </p:nvSpPr>
          <p:spPr>
            <a:xfrm>
              <a:off x="1896488" y="2743593"/>
              <a:ext cx="1668780" cy="795792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67000"/>
                  </a:schemeClr>
                </a:gs>
                <a:gs pos="48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/>
                <a:t>5</a:t>
              </a:r>
              <a:r>
                <a:rPr lang="fr-FR" sz="36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×4=20</a:t>
              </a:r>
              <a:endParaRPr lang="fr-FR" sz="3600" b="1" dirty="0"/>
            </a:p>
          </p:txBody>
        </p:sp>
        <p:pic>
          <p:nvPicPr>
            <p:cNvPr id="55" name="Google Shape;1828;p101">
              <a:extLst>
                <a:ext uri="{FF2B5EF4-FFF2-40B4-BE49-F238E27FC236}">
                  <a16:creationId xmlns:a16="http://schemas.microsoft.com/office/drawing/2014/main" id="{66D81CA1-A189-34A5-BBFB-4FF9BE436A5B}"/>
                </a:ext>
              </a:extLst>
            </p:cNvPr>
            <p:cNvPicPr preferRelativeResize="0"/>
            <p:nvPr/>
          </p:nvPicPr>
          <p:blipFill rotWithShape="1">
            <a:blip r:embed="rId3">
              <a:clrChange>
                <a:clrFrom>
                  <a:srgbClr val="E9F6D2"/>
                </a:clrFrom>
                <a:clrTo>
                  <a:srgbClr val="E9F6D2">
                    <a:alpha val="0"/>
                  </a:srgbClr>
                </a:clrTo>
              </a:clrChange>
              <a:alphaModFix/>
            </a:blip>
            <a:srcRect l="3357" t="35967" r="88744" b="55412"/>
            <a:stretch>
              <a:fillRect/>
            </a:stretch>
          </p:blipFill>
          <p:spPr>
            <a:xfrm>
              <a:off x="1736464" y="3383821"/>
              <a:ext cx="351656" cy="31112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7C54BFC-BD13-2DFE-08EB-198C4E2D9796}"/>
              </a:ext>
            </a:extLst>
          </p:cNvPr>
          <p:cNvGrpSpPr/>
          <p:nvPr/>
        </p:nvGrpSpPr>
        <p:grpSpPr>
          <a:xfrm>
            <a:off x="5096279" y="2743593"/>
            <a:ext cx="1826209" cy="951356"/>
            <a:chOff x="5096279" y="2743593"/>
            <a:chExt cx="1826209" cy="951356"/>
          </a:xfrm>
        </p:grpSpPr>
        <p:sp>
          <p:nvSpPr>
            <p:cNvPr id="32" name="Rectangle : coins arrondis 48">
              <a:extLst>
                <a:ext uri="{FF2B5EF4-FFF2-40B4-BE49-F238E27FC236}">
                  <a16:creationId xmlns:a16="http://schemas.microsoft.com/office/drawing/2014/main" id="{C354F45B-E541-F419-C094-57AF3647CF7F}"/>
                </a:ext>
              </a:extLst>
            </p:cNvPr>
            <p:cNvSpPr/>
            <p:nvPr/>
          </p:nvSpPr>
          <p:spPr>
            <a:xfrm>
              <a:off x="5253708" y="2743593"/>
              <a:ext cx="1668780" cy="795792"/>
            </a:xfrm>
            <a:prstGeom prst="roundRect">
              <a:avLst/>
            </a:prstGeom>
            <a:gradFill flip="none" rotWithShape="1">
              <a:gsLst>
                <a:gs pos="0">
                  <a:schemeClr val="accent3">
                    <a:lumMod val="67000"/>
                  </a:schemeClr>
                </a:gs>
                <a:gs pos="48000">
                  <a:schemeClr val="accent3">
                    <a:lumMod val="97000"/>
                    <a:lumOff val="3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/>
                <a:t>6</a:t>
              </a:r>
              <a:r>
                <a:rPr lang="fr-FR" sz="36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×7=42</a:t>
              </a:r>
              <a:endParaRPr lang="fr-FR" sz="3600" b="1" dirty="0"/>
            </a:p>
          </p:txBody>
        </p:sp>
        <p:pic>
          <p:nvPicPr>
            <p:cNvPr id="56" name="Google Shape;1828;p101">
              <a:extLst>
                <a:ext uri="{FF2B5EF4-FFF2-40B4-BE49-F238E27FC236}">
                  <a16:creationId xmlns:a16="http://schemas.microsoft.com/office/drawing/2014/main" id="{5AD64742-2934-3976-0B6A-D0D5D17A4E90}"/>
                </a:ext>
              </a:extLst>
            </p:cNvPr>
            <p:cNvPicPr preferRelativeResize="0"/>
            <p:nvPr/>
          </p:nvPicPr>
          <p:blipFill rotWithShape="1">
            <a:blip r:embed="rId3">
              <a:clrChange>
                <a:clrFrom>
                  <a:srgbClr val="E9F6D2"/>
                </a:clrFrom>
                <a:clrTo>
                  <a:srgbClr val="E9F6D2">
                    <a:alpha val="0"/>
                  </a:srgbClr>
                </a:clrTo>
              </a:clrChange>
              <a:alphaModFix/>
            </a:blip>
            <a:srcRect l="3357" t="35967" r="88744" b="55412"/>
            <a:stretch>
              <a:fillRect/>
            </a:stretch>
          </p:blipFill>
          <p:spPr>
            <a:xfrm>
              <a:off x="5096279" y="3383821"/>
              <a:ext cx="351656" cy="31112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BEC7DBB0-37FC-A072-2DD5-92BFF63FEF95}"/>
              </a:ext>
            </a:extLst>
          </p:cNvPr>
          <p:cNvGrpSpPr/>
          <p:nvPr/>
        </p:nvGrpSpPr>
        <p:grpSpPr>
          <a:xfrm>
            <a:off x="8456095" y="2743593"/>
            <a:ext cx="1823613" cy="951356"/>
            <a:chOff x="8456095" y="2743593"/>
            <a:chExt cx="1823613" cy="951356"/>
          </a:xfrm>
        </p:grpSpPr>
        <p:sp>
          <p:nvSpPr>
            <p:cNvPr id="41" name="Rectangle : coins arrondis 49">
              <a:extLst>
                <a:ext uri="{FF2B5EF4-FFF2-40B4-BE49-F238E27FC236}">
                  <a16:creationId xmlns:a16="http://schemas.microsoft.com/office/drawing/2014/main" id="{A3BAE3B2-918B-3B53-5976-5DA2F8A78E46}"/>
                </a:ext>
              </a:extLst>
            </p:cNvPr>
            <p:cNvSpPr/>
            <p:nvPr/>
          </p:nvSpPr>
          <p:spPr>
            <a:xfrm>
              <a:off x="8610928" y="2743593"/>
              <a:ext cx="1668780" cy="795792"/>
            </a:xfrm>
            <a:prstGeom prst="roundRect">
              <a:avLst/>
            </a:prstGeom>
            <a:gradFill flip="none" rotWithShape="1">
              <a:gsLst>
                <a:gs pos="0">
                  <a:schemeClr val="dk1">
                    <a:lumMod val="67000"/>
                  </a:schemeClr>
                </a:gs>
                <a:gs pos="48000">
                  <a:schemeClr val="dk1">
                    <a:lumMod val="97000"/>
                    <a:lumOff val="3000"/>
                  </a:schemeClr>
                </a:gs>
                <a:gs pos="100000">
                  <a:schemeClr val="dk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/>
                <a:t>3</a:t>
              </a:r>
              <a:r>
                <a:rPr lang="fr-FR" sz="36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×4=12</a:t>
              </a:r>
              <a:endParaRPr lang="fr-FR" sz="3600" b="1" dirty="0"/>
            </a:p>
          </p:txBody>
        </p:sp>
        <p:pic>
          <p:nvPicPr>
            <p:cNvPr id="57" name="Google Shape;1828;p101">
              <a:extLst>
                <a:ext uri="{FF2B5EF4-FFF2-40B4-BE49-F238E27FC236}">
                  <a16:creationId xmlns:a16="http://schemas.microsoft.com/office/drawing/2014/main" id="{43224B30-40D3-0679-5D32-EAE0356C3266}"/>
                </a:ext>
              </a:extLst>
            </p:cNvPr>
            <p:cNvPicPr preferRelativeResize="0"/>
            <p:nvPr/>
          </p:nvPicPr>
          <p:blipFill rotWithShape="1">
            <a:blip r:embed="rId3">
              <a:clrChange>
                <a:clrFrom>
                  <a:srgbClr val="E9F6D2"/>
                </a:clrFrom>
                <a:clrTo>
                  <a:srgbClr val="E9F6D2">
                    <a:alpha val="0"/>
                  </a:srgbClr>
                </a:clrTo>
              </a:clrChange>
              <a:alphaModFix/>
            </a:blip>
            <a:srcRect l="3357" t="35967" r="88744" b="55412"/>
            <a:stretch>
              <a:fillRect/>
            </a:stretch>
          </p:blipFill>
          <p:spPr>
            <a:xfrm>
              <a:off x="8456095" y="3383821"/>
              <a:ext cx="351656" cy="31112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DA14A47-8B5A-00EF-13B6-2D03A0C49F9F}"/>
              </a:ext>
            </a:extLst>
          </p:cNvPr>
          <p:cNvGrpSpPr/>
          <p:nvPr/>
        </p:nvGrpSpPr>
        <p:grpSpPr>
          <a:xfrm>
            <a:off x="5096279" y="4691496"/>
            <a:ext cx="1826209" cy="899818"/>
            <a:chOff x="5096279" y="4691496"/>
            <a:chExt cx="1826209" cy="899818"/>
          </a:xfrm>
        </p:grpSpPr>
        <p:sp>
          <p:nvSpPr>
            <p:cNvPr id="50" name="Rectangle : coins arrondis 52">
              <a:extLst>
                <a:ext uri="{FF2B5EF4-FFF2-40B4-BE49-F238E27FC236}">
                  <a16:creationId xmlns:a16="http://schemas.microsoft.com/office/drawing/2014/main" id="{E15B8A3B-82A0-C32F-3C6E-8C86F8F4A0ED}"/>
                </a:ext>
              </a:extLst>
            </p:cNvPr>
            <p:cNvSpPr/>
            <p:nvPr/>
          </p:nvSpPr>
          <p:spPr>
            <a:xfrm>
              <a:off x="5253708" y="4691496"/>
              <a:ext cx="1668780" cy="795792"/>
            </a:xfrm>
            <a:prstGeom prst="roundRect">
              <a:avLst/>
            </a:prstGeom>
            <a:gradFill flip="none" rotWithShape="1"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5">
                    <a:lumMod val="97000"/>
                    <a:lumOff val="3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/>
                <a:t>8</a:t>
              </a:r>
              <a:r>
                <a:rPr lang="fr-FR" sz="36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×2=16</a:t>
              </a:r>
              <a:endParaRPr lang="fr-FR" sz="3600" b="1" dirty="0"/>
            </a:p>
          </p:txBody>
        </p:sp>
        <p:pic>
          <p:nvPicPr>
            <p:cNvPr id="59" name="Google Shape;1828;p101">
              <a:extLst>
                <a:ext uri="{FF2B5EF4-FFF2-40B4-BE49-F238E27FC236}">
                  <a16:creationId xmlns:a16="http://schemas.microsoft.com/office/drawing/2014/main" id="{C144DC2E-9EDC-51F5-A950-A2E119D1975E}"/>
                </a:ext>
              </a:extLst>
            </p:cNvPr>
            <p:cNvPicPr preferRelativeResize="0"/>
            <p:nvPr/>
          </p:nvPicPr>
          <p:blipFill rotWithShape="1">
            <a:blip r:embed="rId3">
              <a:clrChange>
                <a:clrFrom>
                  <a:srgbClr val="E9F6D2"/>
                </a:clrFrom>
                <a:clrTo>
                  <a:srgbClr val="E9F6D2">
                    <a:alpha val="0"/>
                  </a:srgbClr>
                </a:clrTo>
              </a:clrChange>
              <a:alphaModFix/>
            </a:blip>
            <a:srcRect l="3357" t="35967" r="88744" b="55412"/>
            <a:stretch>
              <a:fillRect/>
            </a:stretch>
          </p:blipFill>
          <p:spPr>
            <a:xfrm>
              <a:off x="5096279" y="5280186"/>
              <a:ext cx="351656" cy="31112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3C965692-F80B-52CF-AF37-614E5FFCC4B0}"/>
              </a:ext>
            </a:extLst>
          </p:cNvPr>
          <p:cNvGrpSpPr/>
          <p:nvPr/>
        </p:nvGrpSpPr>
        <p:grpSpPr>
          <a:xfrm>
            <a:off x="8456095" y="4691496"/>
            <a:ext cx="1823613" cy="899818"/>
            <a:chOff x="8456095" y="4691496"/>
            <a:chExt cx="1823613" cy="899818"/>
          </a:xfrm>
        </p:grpSpPr>
        <p:sp>
          <p:nvSpPr>
            <p:cNvPr id="53" name="Rectangle : coins arrondis 53">
              <a:extLst>
                <a:ext uri="{FF2B5EF4-FFF2-40B4-BE49-F238E27FC236}">
                  <a16:creationId xmlns:a16="http://schemas.microsoft.com/office/drawing/2014/main" id="{9D1A5FD3-DB2E-A4DE-DF1B-2EF32D108F5F}"/>
                </a:ext>
              </a:extLst>
            </p:cNvPr>
            <p:cNvSpPr/>
            <p:nvPr/>
          </p:nvSpPr>
          <p:spPr>
            <a:xfrm>
              <a:off x="8610928" y="4691496"/>
              <a:ext cx="1668780" cy="795792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/>
                <a:t>9</a:t>
              </a:r>
              <a:r>
                <a:rPr lang="fr-FR" sz="36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×5=45</a:t>
              </a:r>
              <a:endParaRPr lang="fr-FR" sz="3600" b="1" dirty="0"/>
            </a:p>
          </p:txBody>
        </p:sp>
        <p:pic>
          <p:nvPicPr>
            <p:cNvPr id="60" name="Google Shape;1828;p101">
              <a:extLst>
                <a:ext uri="{FF2B5EF4-FFF2-40B4-BE49-F238E27FC236}">
                  <a16:creationId xmlns:a16="http://schemas.microsoft.com/office/drawing/2014/main" id="{21DF9680-8DC8-04DC-4897-780FCD2D5459}"/>
                </a:ext>
              </a:extLst>
            </p:cNvPr>
            <p:cNvPicPr preferRelativeResize="0"/>
            <p:nvPr/>
          </p:nvPicPr>
          <p:blipFill rotWithShape="1">
            <a:blip r:embed="rId3">
              <a:clrChange>
                <a:clrFrom>
                  <a:srgbClr val="E9F6D2"/>
                </a:clrFrom>
                <a:clrTo>
                  <a:srgbClr val="E9F6D2">
                    <a:alpha val="0"/>
                  </a:srgbClr>
                </a:clrTo>
              </a:clrChange>
              <a:alphaModFix/>
            </a:blip>
            <a:srcRect l="3357" t="35967" r="88744" b="55412"/>
            <a:stretch>
              <a:fillRect/>
            </a:stretch>
          </p:blipFill>
          <p:spPr>
            <a:xfrm>
              <a:off x="8456095" y="5280186"/>
              <a:ext cx="351656" cy="31112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67836CE7-0219-0BBA-6385-AB052B93500D}"/>
              </a:ext>
            </a:extLst>
          </p:cNvPr>
          <p:cNvGrpSpPr/>
          <p:nvPr/>
        </p:nvGrpSpPr>
        <p:grpSpPr>
          <a:xfrm>
            <a:off x="1741932" y="4691496"/>
            <a:ext cx="1823336" cy="1399716"/>
            <a:chOff x="1741932" y="4691496"/>
            <a:chExt cx="1823336" cy="1399716"/>
          </a:xfrm>
        </p:grpSpPr>
        <p:sp>
          <p:nvSpPr>
            <p:cNvPr id="47" name="Rectangle : coins arrondis 51">
              <a:extLst>
                <a:ext uri="{FF2B5EF4-FFF2-40B4-BE49-F238E27FC236}">
                  <a16:creationId xmlns:a16="http://schemas.microsoft.com/office/drawing/2014/main" id="{65EFD891-B3DD-6CD5-2746-68730D3C2B0D}"/>
                </a:ext>
              </a:extLst>
            </p:cNvPr>
            <p:cNvSpPr/>
            <p:nvPr/>
          </p:nvSpPr>
          <p:spPr>
            <a:xfrm>
              <a:off x="1896488" y="4691496"/>
              <a:ext cx="1668780" cy="795792"/>
            </a:xfrm>
            <a:prstGeom prst="roundRect">
              <a:avLst/>
            </a:prstGeom>
            <a:gradFill flip="none" rotWithShape="1">
              <a:gsLst>
                <a:gs pos="0">
                  <a:schemeClr val="accent2">
                    <a:lumMod val="67000"/>
                  </a:schemeClr>
                </a:gs>
                <a:gs pos="48000">
                  <a:schemeClr val="accent2">
                    <a:lumMod val="97000"/>
                    <a:lumOff val="3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/>
                <a:t>6</a:t>
              </a:r>
              <a:r>
                <a:rPr lang="fr-FR" sz="36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×5=32</a:t>
              </a:r>
              <a:endParaRPr lang="fr-FR" sz="3600" b="1" dirty="0"/>
            </a:p>
          </p:txBody>
        </p:sp>
        <p:sp>
          <p:nvSpPr>
            <p:cNvPr id="48" name="Google Shape;719;p56">
              <a:extLst>
                <a:ext uri="{FF2B5EF4-FFF2-40B4-BE49-F238E27FC236}">
                  <a16:creationId xmlns:a16="http://schemas.microsoft.com/office/drawing/2014/main" id="{C7099906-8CCB-DADE-44DE-7A5C8C57186C}"/>
                </a:ext>
              </a:extLst>
            </p:cNvPr>
            <p:cNvSpPr txBox="1"/>
            <p:nvPr/>
          </p:nvSpPr>
          <p:spPr>
            <a:xfrm>
              <a:off x="2538453" y="5529550"/>
              <a:ext cx="384851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D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1" name="Google Shape;1829;p101">
              <a:extLst>
                <a:ext uri="{FF2B5EF4-FFF2-40B4-BE49-F238E27FC236}">
                  <a16:creationId xmlns:a16="http://schemas.microsoft.com/office/drawing/2014/main" id="{84487B67-488F-AE53-941C-364B5FE7F933}"/>
                </a:ext>
              </a:extLst>
            </p:cNvPr>
            <p:cNvPicPr preferRelativeResize="0"/>
            <p:nvPr/>
          </p:nvPicPr>
          <p:blipFill rotWithShape="1">
            <a:blip r:embed="rId3">
              <a:clrChange>
                <a:clrFrom>
                  <a:srgbClr val="F5CFC1"/>
                </a:clrFrom>
                <a:clrTo>
                  <a:srgbClr val="F5CFC1">
                    <a:alpha val="0"/>
                  </a:srgbClr>
                </a:clrTo>
              </a:clrChange>
              <a:alphaModFix/>
            </a:blip>
            <a:srcRect l="62389" t="35417" r="29940" b="55446"/>
            <a:stretch>
              <a:fillRect/>
            </a:stretch>
          </p:blipFill>
          <p:spPr>
            <a:xfrm>
              <a:off x="1741932" y="5314710"/>
              <a:ext cx="309112" cy="321674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A0EFBBBA-3C1C-4BC8-831E-D8498ADAEB64}"/>
              </a:ext>
            </a:extLst>
          </p:cNvPr>
          <p:cNvSpPr txBox="1"/>
          <p:nvPr/>
        </p:nvSpPr>
        <p:spPr>
          <a:xfrm>
            <a:off x="434341" y="1325881"/>
            <a:ext cx="4976756" cy="594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b="1" dirty="0"/>
              <a:t>Le nombre de bonbons est :</a:t>
            </a:r>
          </a:p>
        </p:txBody>
      </p:sp>
      <p:sp>
        <p:nvSpPr>
          <p:cNvPr id="16" name="D_A_01">
            <a:extLst>
              <a:ext uri="{FF2B5EF4-FFF2-40B4-BE49-F238E27FC236}">
                <a16:creationId xmlns:a16="http://schemas.microsoft.com/office/drawing/2014/main" id="{FBDCF751-62D3-4601-A122-DA807B7331E1}"/>
              </a:ext>
            </a:extLst>
          </p:cNvPr>
          <p:cNvSpPr txBox="1"/>
          <p:nvPr/>
        </p:nvSpPr>
        <p:spPr>
          <a:xfrm>
            <a:off x="774699" y="177799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Vrai/Faux.</a:t>
            </a:r>
            <a:endParaRPr b="1" dirty="0">
              <a:solidFill>
                <a:schemeClr val="bg1">
                  <a:lumMod val="6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D_A_02">
            <a:extLst>
              <a:ext uri="{FF2B5EF4-FFF2-40B4-BE49-F238E27FC236}">
                <a16:creationId xmlns:a16="http://schemas.microsoft.com/office/drawing/2014/main" id="{3DF3ABB5-3040-4BEE-B69D-C818B1DFA9A7}"/>
              </a:ext>
            </a:extLst>
          </p:cNvPr>
          <p:cNvSpPr txBox="1"/>
          <p:nvPr/>
        </p:nvSpPr>
        <p:spPr>
          <a:xfrm>
            <a:off x="190500" y="673099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r>
              <a:rPr lang="fr-FR" sz="1600" i="1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</a:t>
            </a:r>
            <a:r>
              <a:rPr lang="fr-FR" sz="1600" i="1" dirty="0"/>
              <a:t> </a:t>
            </a:r>
            <a:r>
              <a:rPr lang="fr-FR" sz="1600" i="1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lance une discussion et demande aux élèves de justifier leurs réponses, vraies ou fausses. </a:t>
            </a:r>
            <a:endParaRPr sz="1600" i="1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3374EA3-4445-4771-A954-9CC4ECAC1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583918">
            <a:off x="6027270" y="649755"/>
            <a:ext cx="3263268" cy="4174453"/>
          </a:xfrm>
          <a:prstGeom prst="rect">
            <a:avLst/>
          </a:prstGeom>
        </p:spPr>
      </p:pic>
      <p:grpSp>
        <p:nvGrpSpPr>
          <p:cNvPr id="18" name="Google Shape;714;p56">
            <a:extLst>
              <a:ext uri="{FF2B5EF4-FFF2-40B4-BE49-F238E27FC236}">
                <a16:creationId xmlns:a16="http://schemas.microsoft.com/office/drawing/2014/main" id="{672FCFBC-0A2F-47A2-B9BF-0F4024F19B4D}"/>
              </a:ext>
            </a:extLst>
          </p:cNvPr>
          <p:cNvGrpSpPr/>
          <p:nvPr/>
        </p:nvGrpSpPr>
        <p:grpSpPr>
          <a:xfrm>
            <a:off x="1779778" y="4899211"/>
            <a:ext cx="1824394" cy="1540559"/>
            <a:chOff x="1223606" y="4071913"/>
            <a:chExt cx="2432525" cy="2054078"/>
          </a:xfrm>
        </p:grpSpPr>
        <p:sp>
          <p:nvSpPr>
            <p:cNvPr id="19" name="Google Shape;715;p56">
              <a:extLst>
                <a:ext uri="{FF2B5EF4-FFF2-40B4-BE49-F238E27FC236}">
                  <a16:creationId xmlns:a16="http://schemas.microsoft.com/office/drawing/2014/main" id="{1329E860-2BD2-4233-A74D-C6664E114175}"/>
                </a:ext>
              </a:extLst>
            </p:cNvPr>
            <p:cNvSpPr/>
            <p:nvPr/>
          </p:nvSpPr>
          <p:spPr>
            <a:xfrm>
              <a:off x="1223606" y="4071913"/>
              <a:ext cx="2432525" cy="1510082"/>
            </a:xfrm>
            <a:prstGeom prst="rect">
              <a:avLst/>
            </a:prstGeom>
            <a:solidFill>
              <a:srgbClr val="1D6FA9"/>
            </a:solidFill>
            <a:ln w="12700" cap="flat" cmpd="sng">
              <a:solidFill>
                <a:srgbClr val="15705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fr-FR" sz="3000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10 </a:t>
              </a:r>
              <a:r>
                <a:rPr lang="fr-FR" sz="3000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×</a:t>
              </a:r>
              <a:r>
                <a:rPr lang="fr-FR" sz="3000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10</a:t>
              </a:r>
            </a:p>
          </p:txBody>
        </p:sp>
        <p:sp>
          <p:nvSpPr>
            <p:cNvPr id="20" name="Google Shape;716;p56">
              <a:extLst>
                <a:ext uri="{FF2B5EF4-FFF2-40B4-BE49-F238E27FC236}">
                  <a16:creationId xmlns:a16="http://schemas.microsoft.com/office/drawing/2014/main" id="{94B4199A-C2F7-4B31-83D0-066972E6A8DD}"/>
                </a:ext>
              </a:extLst>
            </p:cNvPr>
            <p:cNvSpPr txBox="1"/>
            <p:nvPr/>
          </p:nvSpPr>
          <p:spPr>
            <a:xfrm>
              <a:off x="2187615" y="5479701"/>
              <a:ext cx="393539" cy="646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27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 kumimoji="0" sz="27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" name="Google Shape;717;p56">
            <a:extLst>
              <a:ext uri="{FF2B5EF4-FFF2-40B4-BE49-F238E27FC236}">
                <a16:creationId xmlns:a16="http://schemas.microsoft.com/office/drawing/2014/main" id="{A3DE5C47-754F-4A4F-B159-C7DBB4B0A484}"/>
              </a:ext>
            </a:extLst>
          </p:cNvPr>
          <p:cNvGrpSpPr/>
          <p:nvPr/>
        </p:nvGrpSpPr>
        <p:grpSpPr>
          <a:xfrm>
            <a:off x="5175902" y="4902287"/>
            <a:ext cx="1824394" cy="1533488"/>
            <a:chOff x="4879737" y="4081340"/>
            <a:chExt cx="2432525" cy="2044651"/>
          </a:xfrm>
        </p:grpSpPr>
        <p:sp>
          <p:nvSpPr>
            <p:cNvPr id="22" name="Google Shape;718;p56">
              <a:extLst>
                <a:ext uri="{FF2B5EF4-FFF2-40B4-BE49-F238E27FC236}">
                  <a16:creationId xmlns:a16="http://schemas.microsoft.com/office/drawing/2014/main" id="{932E514F-8C86-449D-802B-39769CD63741}"/>
                </a:ext>
              </a:extLst>
            </p:cNvPr>
            <p:cNvSpPr/>
            <p:nvPr/>
          </p:nvSpPr>
          <p:spPr>
            <a:xfrm>
              <a:off x="4879737" y="4081340"/>
              <a:ext cx="2432525" cy="1510082"/>
            </a:xfrm>
            <a:prstGeom prst="rect">
              <a:avLst/>
            </a:prstGeom>
            <a:solidFill>
              <a:srgbClr val="1D6FA9"/>
            </a:solidFill>
            <a:ln w="12700" cap="flat" cmpd="sng">
              <a:solidFill>
                <a:srgbClr val="15705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fr-FR" sz="3000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5 </a:t>
              </a:r>
              <a:r>
                <a:rPr lang="fr-FR" sz="3000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×</a:t>
              </a:r>
              <a:r>
                <a:rPr lang="fr-FR" sz="3000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10</a:t>
              </a:r>
            </a:p>
          </p:txBody>
        </p:sp>
        <p:sp>
          <p:nvSpPr>
            <p:cNvPr id="23" name="Google Shape;719;p56">
              <a:extLst>
                <a:ext uri="{FF2B5EF4-FFF2-40B4-BE49-F238E27FC236}">
                  <a16:creationId xmlns:a16="http://schemas.microsoft.com/office/drawing/2014/main" id="{6F939DFF-263A-4BD0-B4C4-251ED2198ECF}"/>
                </a:ext>
              </a:extLst>
            </p:cNvPr>
            <p:cNvSpPr txBox="1"/>
            <p:nvPr/>
          </p:nvSpPr>
          <p:spPr>
            <a:xfrm>
              <a:off x="5815960" y="5479700"/>
              <a:ext cx="393539" cy="646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27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 kumimoji="0" sz="27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" name="Google Shape;720;p56">
            <a:extLst>
              <a:ext uri="{FF2B5EF4-FFF2-40B4-BE49-F238E27FC236}">
                <a16:creationId xmlns:a16="http://schemas.microsoft.com/office/drawing/2014/main" id="{1D4D1309-6D17-4B75-8352-25562198E31E}"/>
              </a:ext>
            </a:extLst>
          </p:cNvPr>
          <p:cNvGrpSpPr/>
          <p:nvPr/>
        </p:nvGrpSpPr>
        <p:grpSpPr>
          <a:xfrm>
            <a:off x="8572026" y="4878820"/>
            <a:ext cx="1824394" cy="1556955"/>
            <a:chOff x="8535867" y="4050051"/>
            <a:chExt cx="2432525" cy="2075940"/>
          </a:xfrm>
        </p:grpSpPr>
        <p:sp>
          <p:nvSpPr>
            <p:cNvPr id="25" name="Google Shape;721;p56">
              <a:extLst>
                <a:ext uri="{FF2B5EF4-FFF2-40B4-BE49-F238E27FC236}">
                  <a16:creationId xmlns:a16="http://schemas.microsoft.com/office/drawing/2014/main" id="{B875B4E0-5941-478B-B945-5FCE56A74BB3}"/>
                </a:ext>
              </a:extLst>
            </p:cNvPr>
            <p:cNvSpPr/>
            <p:nvPr/>
          </p:nvSpPr>
          <p:spPr>
            <a:xfrm>
              <a:off x="8535867" y="4050051"/>
              <a:ext cx="2432525" cy="1510083"/>
            </a:xfrm>
            <a:prstGeom prst="rect">
              <a:avLst/>
            </a:prstGeom>
            <a:solidFill>
              <a:srgbClr val="1D6FA9"/>
            </a:solidFill>
            <a:ln w="12700" cap="flat" cmpd="sng">
              <a:solidFill>
                <a:srgbClr val="15705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r>
                <a:rPr lang="fr-FR" sz="3000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6 </a:t>
              </a:r>
              <a:r>
                <a:rPr lang="fr-FR" sz="3000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×</a:t>
              </a:r>
              <a:r>
                <a:rPr lang="fr-FR" sz="3000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ar-MA" sz="3000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r>
                <a:rPr lang="fr-FR" sz="3000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</a:p>
          </p:txBody>
        </p:sp>
        <p:sp>
          <p:nvSpPr>
            <p:cNvPr id="26" name="Google Shape;722;p56">
              <a:extLst>
                <a:ext uri="{FF2B5EF4-FFF2-40B4-BE49-F238E27FC236}">
                  <a16:creationId xmlns:a16="http://schemas.microsoft.com/office/drawing/2014/main" id="{1977C0FC-31C0-434A-B788-4B9BCFB63CF7}"/>
                </a:ext>
              </a:extLst>
            </p:cNvPr>
            <p:cNvSpPr txBox="1"/>
            <p:nvPr/>
          </p:nvSpPr>
          <p:spPr>
            <a:xfrm>
              <a:off x="9444303" y="5479700"/>
              <a:ext cx="393539" cy="646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27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 kumimoji="0" sz="27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Oval 1">
            <a:extLst>
              <a:ext uri="{FF2B5EF4-FFF2-40B4-BE49-F238E27FC236}">
                <a16:creationId xmlns:a16="http://schemas.microsoft.com/office/drawing/2014/main" id="{CA504ADB-9DBF-0F07-C234-6430DC11FE6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49BD8C50-A792-ED72-7FC9-2E5625C4D8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340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Notez bien que ces mots en français seront utilisés au cours de cette séance et pendant toute la leçon.</a:t>
            </a:r>
          </a:p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Donnez la traduction de ces termes en arabe.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affiche le lexique et invite quelques élèves à le lire à haute voix.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0D1FD72-AF72-1EB0-C711-3A02202A57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5489299"/>
              </p:ext>
            </p:extLst>
          </p:nvPr>
        </p:nvGraphicFramePr>
        <p:xfrm>
          <a:off x="1377374" y="1415204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chemeClr val="tx1"/>
                          </a:solidFill>
                        </a:rPr>
                        <a:t>Produit</a:t>
                      </a:r>
                      <a:endParaRPr lang="fr-FR" sz="3600" b="0" u="none" strike="noStrike" cap="none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dirty="0">
                          <a:solidFill>
                            <a:schemeClr val="tx1"/>
                          </a:solidFill>
                        </a:rPr>
                        <a:t>Multiplication</a:t>
                      </a:r>
                      <a:endParaRPr lang="fr-FR" sz="3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u="none" strike="noStrike" cap="non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Facteur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dirty="0">
                          <a:solidFill>
                            <a:schemeClr val="tx1"/>
                          </a:solidFill>
                        </a:rPr>
                        <a:t>un seul chiffre</a:t>
                      </a:r>
                      <a:endParaRPr lang="fr-FR" sz="3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0C473-4611-0341-091B-76C6EAD0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0D4A5B3-CB51-8644-C8E0-F188AE85F31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traduction sur votre livret.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598FFF68-354B-C55D-C839-005862CC77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demande d’écrire le lexique sur le livret.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A164EA-91A6-B2E4-25E7-F4831A394D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4641880"/>
              </p:ext>
            </p:extLst>
          </p:nvPr>
        </p:nvGraphicFramePr>
        <p:xfrm>
          <a:off x="1378174" y="1192857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chemeClr val="tx1"/>
                          </a:solidFill>
                        </a:rPr>
                        <a:t>Produit</a:t>
                      </a:r>
                      <a:endParaRPr lang="fr-FR" sz="3600" b="0" u="none" strike="noStrike" cap="none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kern="0" dirty="0">
                          <a:solidFill>
                            <a:srgbClr val="0F8452"/>
                          </a:solidFill>
                          <a:latin typeface="Calibri"/>
                          <a:ea typeface="Calibri"/>
                          <a:cs typeface="Calibri"/>
                        </a:rPr>
                        <a:t>جداء</a:t>
                      </a:r>
                      <a:endParaRPr lang="fr-FR" sz="36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dirty="0">
                          <a:solidFill>
                            <a:schemeClr val="tx1"/>
                          </a:solidFill>
                        </a:rPr>
                        <a:t>Multiplication</a:t>
                      </a:r>
                      <a:endParaRPr lang="fr-FR" sz="3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0F8452"/>
                          </a:solidFill>
                          <a:uFillTx/>
                          <a:latin typeface="Calibri"/>
                          <a:ea typeface="Calibri"/>
                          <a:cs typeface="Calibri"/>
                        </a:rPr>
                        <a:t>ضرب</a:t>
                      </a:r>
                      <a:endParaRPr lang="fr-FR" sz="36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u="none" strike="noStrike" cap="none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Facteur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0F8452"/>
                          </a:solidFill>
                          <a:uFillTx/>
                          <a:latin typeface="Calibri"/>
                          <a:ea typeface="Calibri"/>
                          <a:cs typeface="Calibri"/>
                        </a:rPr>
                        <a:t>عامل</a:t>
                      </a:r>
                      <a:endParaRPr lang="fr-FR" sz="36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dirty="0">
                          <a:solidFill>
                            <a:schemeClr val="tx1"/>
                          </a:solidFill>
                        </a:rPr>
                        <a:t>un seul chiffre</a:t>
                      </a:r>
                      <a:endParaRPr lang="fr-FR" sz="3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0F8452"/>
                          </a:solidFill>
                          <a:uFillTx/>
                          <a:latin typeface="Calibri"/>
                          <a:ea typeface="Calibri"/>
                          <a:cs typeface="Calibri"/>
                        </a:rPr>
                        <a:t>رقم واحد</a:t>
                      </a:r>
                      <a:endParaRPr lang="fr-FR" sz="36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C84C894A-BA44-9126-86DD-C00E061F4E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0B5C8FA-BD36-0807-8E49-9DF1EB162470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A06D64E8-9ABC-0901-8ADE-0ED82A476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714E30D3-6CC4-A425-59BA-2357815E4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63394A4F-28F7-BC62-3221-1C1C7A1F58EE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10</a:t>
            </a:r>
          </a:p>
        </p:txBody>
      </p:sp>
    </p:spTree>
    <p:extLst>
      <p:ext uri="{BB962C8B-B14F-4D97-AF65-F5344CB8AC3E}">
        <p14:creationId xmlns:p14="http://schemas.microsoft.com/office/powerpoint/2010/main" val="2963841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1">
            <a:extLst>
              <a:ext uri="{FF2B5EF4-FFF2-40B4-BE49-F238E27FC236}">
                <a16:creationId xmlns:a16="http://schemas.microsoft.com/office/drawing/2014/main" id="{93F3F800-D76F-412C-BF2F-C220B1991BD6}"/>
              </a:ext>
            </a:extLst>
          </p:cNvPr>
          <p:cNvSpPr txBox="1">
            <a:spLocks/>
          </p:cNvSpPr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 compatLnSpc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b="1" dirty="0">
                <a:solidFill>
                  <a:schemeClr val="bg2">
                    <a:lumMod val="75000"/>
                  </a:schemeClr>
                </a:solidFill>
              </a:rPr>
              <a:t>Comment calculer le montant total à payer pour l’achat de 8 sachets ?</a:t>
            </a: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B67A66B7-DEC4-4970-971A-7608BA46C6B4}"/>
              </a:ext>
            </a:extLst>
          </p:cNvPr>
          <p:cNvSpPr txBox="1">
            <a:spLocks/>
          </p:cNvSpPr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anchor="ctr" anchorCtr="0" compatLnSpc="1">
            <a:noAutofit/>
          </a:bodyPr>
          <a:lstStyle>
            <a:lvl1pPr marL="457200" marR="0" lvl="0" indent="-311152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tabLst/>
              <a:defRPr lang="fr-FR" sz="1300" b="0" i="0" u="none" strike="noStrike" kern="0" cap="none" spc="0" baseline="0">
                <a:solidFill>
                  <a:srgbClr val="DCB821"/>
                </a:solidFill>
                <a:uFillTx/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L'enseignant montre l'image et invite les élèves à proposer l'opération convenable.</a:t>
            </a:r>
            <a:endParaRPr lang="fr-MA" sz="1600" i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Google Shape;266;p43" descr="Lever la main - Icônes mains et gestes gratuites">
            <a:extLst>
              <a:ext uri="{FF2B5EF4-FFF2-40B4-BE49-F238E27FC236}">
                <a16:creationId xmlns:a16="http://schemas.microsoft.com/office/drawing/2014/main" id="{3D8CD08E-C4EE-4002-A392-4B52650BF6D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0727052" y="237371"/>
            <a:ext cx="603330" cy="60333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808B3702-ACB6-40A7-8D25-EF504021E7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658" y="1887808"/>
            <a:ext cx="3162716" cy="4744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CE2F0CF-9364-4B41-8687-AE7E82A37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603" y="1803179"/>
            <a:ext cx="4475740" cy="447574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162A89F7-9E9B-43E8-A647-7FEFB2C1EC77}"/>
              </a:ext>
            </a:extLst>
          </p:cNvPr>
          <p:cNvSpPr txBox="1"/>
          <p:nvPr/>
        </p:nvSpPr>
        <p:spPr>
          <a:xfrm flipH="1">
            <a:off x="1161093" y="1123788"/>
            <a:ext cx="104746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Comment calculer le montant total à payer pour l’achat de 8 sachets ?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6E66FC7-8DFA-A5B6-7BAF-2281BAB4A29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245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sz="32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r-FR" sz="3200" b="1" dirty="0">
                <a:solidFill>
                  <a:srgbClr val="106585"/>
                </a:solidFill>
              </a:rPr>
              <a:t>Multiplier un entier par un entier à un seul chiffre</a:t>
            </a:r>
            <a:r>
              <a:rPr lang="fr-FR" altLang="fr-FR" sz="3200" b="1" dirty="0">
                <a:solidFill>
                  <a:srgbClr val="106585"/>
                </a:solidFill>
              </a:rPr>
              <a:t>.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BAEA869-40FE-452A-8D10-A9128F33C702}"/>
              </a:ext>
            </a:extLst>
          </p:cNvPr>
          <p:cNvSpPr/>
          <p:nvPr/>
        </p:nvSpPr>
        <p:spPr>
          <a:xfrm>
            <a:off x="6566055" y="4386158"/>
            <a:ext cx="2989384" cy="1955580"/>
          </a:xfrm>
          <a:prstGeom prst="rect">
            <a:avLst/>
          </a:prstGeom>
          <a:solidFill>
            <a:srgbClr val="EBF9E7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E68EE634-CA61-4C9E-8AB8-59AB241C7D2D}"/>
              </a:ext>
            </a:extLst>
          </p:cNvPr>
          <p:cNvGrpSpPr/>
          <p:nvPr/>
        </p:nvGrpSpPr>
        <p:grpSpPr>
          <a:xfrm>
            <a:off x="6871877" y="4655757"/>
            <a:ext cx="2443573" cy="1512593"/>
            <a:chOff x="-156558" y="3581926"/>
            <a:chExt cx="1308890" cy="1258587"/>
          </a:xfrm>
        </p:grpSpPr>
        <p:sp>
          <p:nvSpPr>
            <p:cNvPr id="34" name="Rectangle : coins arrondis 5">
              <a:extLst>
                <a:ext uri="{FF2B5EF4-FFF2-40B4-BE49-F238E27FC236}">
                  <a16:creationId xmlns:a16="http://schemas.microsoft.com/office/drawing/2014/main" id="{8D7ED138-1599-45C8-AD48-8BE5953724E4}"/>
                </a:ext>
              </a:extLst>
            </p:cNvPr>
            <p:cNvSpPr/>
            <p:nvPr/>
          </p:nvSpPr>
          <p:spPr>
            <a:xfrm>
              <a:off x="170875" y="3588392"/>
              <a:ext cx="443726" cy="273756"/>
            </a:xfrm>
            <a:prstGeom prst="roundRect">
              <a:avLst/>
            </a:prstGeom>
            <a:noFill/>
            <a:ln w="19050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400" b="1" kern="0" dirty="0">
                  <a:latin typeface="Calibri" panose="020F0502020204030204"/>
                </a:rPr>
                <a:t>6</a:t>
              </a:r>
              <a:endPara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 : coins arrondis 5">
              <a:extLst>
                <a:ext uri="{FF2B5EF4-FFF2-40B4-BE49-F238E27FC236}">
                  <a16:creationId xmlns:a16="http://schemas.microsoft.com/office/drawing/2014/main" id="{EED59F2F-DF82-4078-BEC0-90DEC1B70E89}"/>
                </a:ext>
              </a:extLst>
            </p:cNvPr>
            <p:cNvSpPr/>
            <p:nvPr/>
          </p:nvSpPr>
          <p:spPr>
            <a:xfrm>
              <a:off x="691655" y="3581926"/>
              <a:ext cx="329525" cy="273756"/>
            </a:xfrm>
            <a:prstGeom prst="roundRect">
              <a:avLst/>
            </a:prstGeom>
            <a:noFill/>
            <a:ln w="19050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400" b="1" kern="0" dirty="0">
                  <a:latin typeface="Calibri" panose="020F0502020204030204"/>
                </a:rPr>
                <a:t>7</a:t>
              </a:r>
              <a:endPara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 : coins arrondis 5">
              <a:extLst>
                <a:ext uri="{FF2B5EF4-FFF2-40B4-BE49-F238E27FC236}">
                  <a16:creationId xmlns:a16="http://schemas.microsoft.com/office/drawing/2014/main" id="{D08961A1-552F-4318-8598-5F4CE0480DD8}"/>
                </a:ext>
              </a:extLst>
            </p:cNvPr>
            <p:cNvSpPr/>
            <p:nvPr/>
          </p:nvSpPr>
          <p:spPr>
            <a:xfrm>
              <a:off x="714143" y="4103484"/>
              <a:ext cx="307036" cy="273754"/>
            </a:xfrm>
            <a:prstGeom prst="roundRect">
              <a:avLst/>
            </a:prstGeom>
            <a:noFill/>
            <a:ln w="19050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400" b="1" kern="0" dirty="0">
                  <a:latin typeface="Calibri" panose="020F0502020204030204"/>
                </a:rPr>
                <a:t>8</a:t>
              </a:r>
              <a:endPara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051E958E-3EA8-4B14-8D10-0E19D8F65FA5}"/>
                </a:ext>
              </a:extLst>
            </p:cNvPr>
            <p:cNvCxnSpPr/>
            <p:nvPr/>
          </p:nvCxnSpPr>
          <p:spPr>
            <a:xfrm>
              <a:off x="-156558" y="4481124"/>
              <a:ext cx="1308890" cy="0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" name="Groupe 37">
              <a:extLst>
                <a:ext uri="{FF2B5EF4-FFF2-40B4-BE49-F238E27FC236}">
                  <a16:creationId xmlns:a16="http://schemas.microsoft.com/office/drawing/2014/main" id="{8B549DB7-84E5-443F-ABCB-CF28F966E181}"/>
                </a:ext>
              </a:extLst>
            </p:cNvPr>
            <p:cNvGrpSpPr/>
            <p:nvPr/>
          </p:nvGrpSpPr>
          <p:grpSpPr>
            <a:xfrm>
              <a:off x="-115832" y="4559246"/>
              <a:ext cx="1137720" cy="281267"/>
              <a:chOff x="35860" y="4334897"/>
              <a:chExt cx="1137720" cy="281267"/>
            </a:xfrm>
          </p:grpSpPr>
          <p:sp>
            <p:nvSpPr>
              <p:cNvPr id="39" name="Rectangle : coins arrondis 5">
                <a:extLst>
                  <a:ext uri="{FF2B5EF4-FFF2-40B4-BE49-F238E27FC236}">
                    <a16:creationId xmlns:a16="http://schemas.microsoft.com/office/drawing/2014/main" id="{6DEBB79B-D241-426A-AE0B-12D88479E581}"/>
                  </a:ext>
                </a:extLst>
              </p:cNvPr>
              <p:cNvSpPr/>
              <p:nvPr/>
            </p:nvSpPr>
            <p:spPr>
              <a:xfrm>
                <a:off x="437476" y="4341362"/>
                <a:ext cx="329525" cy="273754"/>
              </a:xfrm>
              <a:prstGeom prst="roundRect">
                <a:avLst/>
              </a:prstGeom>
              <a:noFill/>
              <a:ln w="1905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400" b="1" kern="0" dirty="0">
                    <a:solidFill>
                      <a:srgbClr val="FF0000"/>
                    </a:solidFill>
                    <a:latin typeface="Calibri" panose="020F0502020204030204"/>
                  </a:rPr>
                  <a:t>?</a:t>
                </a:r>
                <a:endPara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Rectangle : coins arrondis 5">
                <a:extLst>
                  <a:ext uri="{FF2B5EF4-FFF2-40B4-BE49-F238E27FC236}">
                    <a16:creationId xmlns:a16="http://schemas.microsoft.com/office/drawing/2014/main" id="{B912646B-CEBA-4CEA-93B4-582294777EF5}"/>
                  </a:ext>
                </a:extLst>
              </p:cNvPr>
              <p:cNvSpPr/>
              <p:nvPr/>
            </p:nvSpPr>
            <p:spPr>
              <a:xfrm>
                <a:off x="844055" y="4334897"/>
                <a:ext cx="329525" cy="273754"/>
              </a:xfrm>
              <a:prstGeom prst="roundRect">
                <a:avLst/>
              </a:prstGeom>
              <a:noFill/>
              <a:ln w="1905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?</a:t>
                </a:r>
              </a:p>
            </p:txBody>
          </p:sp>
          <p:sp>
            <p:nvSpPr>
              <p:cNvPr id="41" name="Rectangle : coins arrondis 5">
                <a:extLst>
                  <a:ext uri="{FF2B5EF4-FFF2-40B4-BE49-F238E27FC236}">
                    <a16:creationId xmlns:a16="http://schemas.microsoft.com/office/drawing/2014/main" id="{62159EC2-5BD9-450F-8FF9-DE2877DD9562}"/>
                  </a:ext>
                </a:extLst>
              </p:cNvPr>
              <p:cNvSpPr/>
              <p:nvPr/>
            </p:nvSpPr>
            <p:spPr>
              <a:xfrm>
                <a:off x="35860" y="4342410"/>
                <a:ext cx="329525" cy="273754"/>
              </a:xfrm>
              <a:prstGeom prst="roundRect">
                <a:avLst/>
              </a:prstGeom>
              <a:noFill/>
              <a:ln w="1905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400" b="1" kern="0" dirty="0">
                    <a:solidFill>
                      <a:srgbClr val="FF0000"/>
                    </a:solidFill>
                    <a:latin typeface="Calibri" panose="020F0502020204030204"/>
                  </a:rPr>
                  <a:t>?</a:t>
                </a:r>
                <a:endPara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3" name="Rectangle : coins arrondis 5">
            <a:extLst>
              <a:ext uri="{FF2B5EF4-FFF2-40B4-BE49-F238E27FC236}">
                <a16:creationId xmlns:a16="http://schemas.microsoft.com/office/drawing/2014/main" id="{D9A375F8-221A-4B1A-BE29-558364A2A416}"/>
              </a:ext>
            </a:extLst>
          </p:cNvPr>
          <p:cNvSpPr/>
          <p:nvPr/>
        </p:nvSpPr>
        <p:spPr>
          <a:xfrm>
            <a:off x="6697006" y="5051216"/>
            <a:ext cx="624196" cy="258487"/>
          </a:xfrm>
          <a:prstGeom prst="roundRect">
            <a:avLst/>
          </a:prstGeom>
          <a:noFill/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/>
              <a:t>×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DE094DC-5B2E-BA3B-F8E7-6E4004EA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324E298-578B-C47F-123E-726C3DB28395}"/>
              </a:ext>
            </a:extLst>
          </p:cNvPr>
          <p:cNvGrpSpPr/>
          <p:nvPr/>
        </p:nvGrpSpPr>
        <p:grpSpPr>
          <a:xfrm>
            <a:off x="4524256" y="2443831"/>
            <a:ext cx="6706348" cy="2066385"/>
            <a:chOff x="4524256" y="2443831"/>
            <a:chExt cx="6706348" cy="2066385"/>
          </a:xfrm>
          <a:solidFill>
            <a:schemeClr val="bg1"/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B2BE074-EA1C-482C-05EE-EA20AF77851F}"/>
                </a:ext>
              </a:extLst>
            </p:cNvPr>
            <p:cNvSpPr/>
            <p:nvPr/>
          </p:nvSpPr>
          <p:spPr>
            <a:xfrm>
              <a:off x="4524256" y="2685801"/>
              <a:ext cx="6706348" cy="18244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009DF9F-A933-3D48-585C-D74F914A4CCD}"/>
                </a:ext>
              </a:extLst>
            </p:cNvPr>
            <p:cNvSpPr/>
            <p:nvPr/>
          </p:nvSpPr>
          <p:spPr>
            <a:xfrm>
              <a:off x="8383015" y="2443831"/>
              <a:ext cx="2844145" cy="93621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9" name="Picture 9">
            <a:extLst>
              <a:ext uri="{FF2B5EF4-FFF2-40B4-BE49-F238E27FC236}">
                <a16:creationId xmlns:a16="http://schemas.microsoft.com/office/drawing/2014/main" id="{B7C95F6B-562F-42AD-ACEA-E3D8E8CF08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986"/>
          <a:stretch>
            <a:fillRect/>
          </a:stretch>
        </p:blipFill>
        <p:spPr>
          <a:xfrm>
            <a:off x="514853" y="1309182"/>
            <a:ext cx="5530845" cy="62351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ED5FB097-4139-44CE-88F0-9C73CCBBAE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3889" y="2480479"/>
            <a:ext cx="2533650" cy="1638300"/>
          </a:xfrm>
          <a:prstGeom prst="rect">
            <a:avLst/>
          </a:prstGeom>
        </p:spPr>
      </p:pic>
      <p:grpSp>
        <p:nvGrpSpPr>
          <p:cNvPr id="24" name="Groupe 23">
            <a:extLst>
              <a:ext uri="{FF2B5EF4-FFF2-40B4-BE49-F238E27FC236}">
                <a16:creationId xmlns:a16="http://schemas.microsoft.com/office/drawing/2014/main" id="{A91FCEB7-429B-4160-980B-F81EAAC1FCC2}"/>
              </a:ext>
            </a:extLst>
          </p:cNvPr>
          <p:cNvGrpSpPr/>
          <p:nvPr/>
        </p:nvGrpSpPr>
        <p:grpSpPr>
          <a:xfrm>
            <a:off x="1303809" y="2637811"/>
            <a:ext cx="684888" cy="1385094"/>
            <a:chOff x="1142999" y="1726881"/>
            <a:chExt cx="684888" cy="1385094"/>
          </a:xfrm>
        </p:grpSpPr>
        <p:sp>
          <p:nvSpPr>
            <p:cNvPr id="25" name="Parenthèse ouvrante 24">
              <a:extLst>
                <a:ext uri="{FF2B5EF4-FFF2-40B4-BE49-F238E27FC236}">
                  <a16:creationId xmlns:a16="http://schemas.microsoft.com/office/drawing/2014/main" id="{AE3F7922-917B-49B4-A9D7-EECFFFB9324E}"/>
                </a:ext>
              </a:extLst>
            </p:cNvPr>
            <p:cNvSpPr/>
            <p:nvPr/>
          </p:nvSpPr>
          <p:spPr>
            <a:xfrm>
              <a:off x="1142999" y="1726881"/>
              <a:ext cx="195164" cy="1365154"/>
            </a:xfrm>
            <a:prstGeom prst="leftBracket">
              <a:avLst/>
            </a:prstGeom>
            <a:noFill/>
            <a:ln w="28575" cap="flat" cmpd="sng" algn="ctr">
              <a:solidFill>
                <a:srgbClr val="7030A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" name="Parenthèse ouvrante 25">
              <a:extLst>
                <a:ext uri="{FF2B5EF4-FFF2-40B4-BE49-F238E27FC236}">
                  <a16:creationId xmlns:a16="http://schemas.microsoft.com/office/drawing/2014/main" id="{4A74364D-EDEE-4444-BE53-C825AF773AA6}"/>
                </a:ext>
              </a:extLst>
            </p:cNvPr>
            <p:cNvSpPr/>
            <p:nvPr/>
          </p:nvSpPr>
          <p:spPr>
            <a:xfrm flipH="1">
              <a:off x="1632723" y="1746821"/>
              <a:ext cx="195164" cy="1365154"/>
            </a:xfrm>
            <a:prstGeom prst="leftBracket">
              <a:avLst/>
            </a:prstGeom>
            <a:noFill/>
            <a:ln w="28575" cap="flat" cmpd="sng" algn="ctr">
              <a:solidFill>
                <a:srgbClr val="7030A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2E17735-11C8-4B38-8D22-2B5C63F9FA07}"/>
              </a:ext>
            </a:extLst>
          </p:cNvPr>
          <p:cNvGrpSpPr/>
          <p:nvPr/>
        </p:nvGrpSpPr>
        <p:grpSpPr>
          <a:xfrm rot="16200000">
            <a:off x="1949455" y="1967691"/>
            <a:ext cx="684888" cy="2035355"/>
            <a:chOff x="1142999" y="1726881"/>
            <a:chExt cx="684888" cy="1385094"/>
          </a:xfrm>
        </p:grpSpPr>
        <p:sp>
          <p:nvSpPr>
            <p:cNvPr id="28" name="Parenthèse ouvrante 27">
              <a:extLst>
                <a:ext uri="{FF2B5EF4-FFF2-40B4-BE49-F238E27FC236}">
                  <a16:creationId xmlns:a16="http://schemas.microsoft.com/office/drawing/2014/main" id="{ABE56B8A-1F82-4CC6-817B-356397E446A9}"/>
                </a:ext>
              </a:extLst>
            </p:cNvPr>
            <p:cNvSpPr/>
            <p:nvPr/>
          </p:nvSpPr>
          <p:spPr>
            <a:xfrm>
              <a:off x="1142999" y="1726881"/>
              <a:ext cx="195164" cy="1365154"/>
            </a:xfrm>
            <a:prstGeom prst="leftBracket">
              <a:avLst/>
            </a:prstGeom>
            <a:noFill/>
            <a:ln w="28575" cap="flat" cmpd="sng" algn="ctr">
              <a:solidFill>
                <a:srgbClr val="00B05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Parenthèse ouvrante 28">
              <a:extLst>
                <a:ext uri="{FF2B5EF4-FFF2-40B4-BE49-F238E27FC236}">
                  <a16:creationId xmlns:a16="http://schemas.microsoft.com/office/drawing/2014/main" id="{EED6AADA-C3EB-4DEC-A9F6-92CFABAF2FAE}"/>
                </a:ext>
              </a:extLst>
            </p:cNvPr>
            <p:cNvSpPr/>
            <p:nvPr/>
          </p:nvSpPr>
          <p:spPr>
            <a:xfrm flipH="1">
              <a:off x="1632723" y="1746821"/>
              <a:ext cx="195164" cy="1365154"/>
            </a:xfrm>
            <a:prstGeom prst="leftBracket">
              <a:avLst/>
            </a:prstGeom>
            <a:noFill/>
            <a:ln w="28575" cap="flat" cmpd="sng" algn="ctr">
              <a:solidFill>
                <a:srgbClr val="00B05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Image 29">
            <a:extLst>
              <a:ext uri="{FF2B5EF4-FFF2-40B4-BE49-F238E27FC236}">
                <a16:creationId xmlns:a16="http://schemas.microsoft.com/office/drawing/2014/main" id="{A3D088AE-C952-42F4-BB65-ABFF95026C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0734" y="2028566"/>
            <a:ext cx="6706348" cy="3109390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DE78A365-2A66-424C-BBEC-8141DCA458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267" y="4234592"/>
            <a:ext cx="514350" cy="552450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BCB28B6A-B7F6-45A7-AE97-1931871DE5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0488" y="4318474"/>
            <a:ext cx="895350" cy="504825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0A688D96-5A78-4637-973D-6C14D2BE4B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77284" y="4363626"/>
            <a:ext cx="971550" cy="504825"/>
          </a:xfrm>
          <a:prstGeom prst="rect">
            <a:avLst/>
          </a:prstGeom>
        </p:spPr>
      </p:pic>
      <p:sp>
        <p:nvSpPr>
          <p:cNvPr id="34" name="Ellipse 33">
            <a:extLst>
              <a:ext uri="{FF2B5EF4-FFF2-40B4-BE49-F238E27FC236}">
                <a16:creationId xmlns:a16="http://schemas.microsoft.com/office/drawing/2014/main" id="{2E19130F-D4CE-4F14-9862-F928E249EC92}"/>
              </a:ext>
            </a:extLst>
          </p:cNvPr>
          <p:cNvSpPr/>
          <p:nvPr/>
        </p:nvSpPr>
        <p:spPr>
          <a:xfrm>
            <a:off x="1344542" y="4337520"/>
            <a:ext cx="384671" cy="421603"/>
          </a:xfrm>
          <a:prstGeom prst="ellipse">
            <a:avLst/>
          </a:prstGeom>
          <a:noFill/>
          <a:ln w="19050" cap="flat" cmpd="sng" algn="ctr">
            <a:solidFill>
              <a:srgbClr val="7030A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B59AC028-8CE2-4625-8D53-BC73DC04E934}"/>
              </a:ext>
            </a:extLst>
          </p:cNvPr>
          <p:cNvSpPr/>
          <p:nvPr/>
        </p:nvSpPr>
        <p:spPr>
          <a:xfrm>
            <a:off x="2251932" y="4370609"/>
            <a:ext cx="389722" cy="421603"/>
          </a:xfrm>
          <a:prstGeom prst="ellipse">
            <a:avLst/>
          </a:prstGeom>
          <a:noFill/>
          <a:ln w="28575" cap="flat" cmpd="sng" algn="ctr">
            <a:solidFill>
              <a:srgbClr val="00B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091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C7324-76E7-4011-C926-7586BCB32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32647A62-B668-BF8D-6BA2-5DC9BE96E045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E717719E-C8A8-A4CA-4ACB-4D774C364066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444A01DE-2E63-7C7E-9E5F-5D4DC0D45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29A9E360-A243-E985-D379-7251DA269F4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830FEF26-E52F-46B0-A0FA-7082FC434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334" y="2461037"/>
            <a:ext cx="3110474" cy="2347406"/>
          </a:xfrm>
          <a:prstGeom prst="rect">
            <a:avLst/>
          </a:prstGeom>
        </p:spPr>
      </p:pic>
      <p:sp>
        <p:nvSpPr>
          <p:cNvPr id="36" name="Ellipse 35">
            <a:extLst>
              <a:ext uri="{FF2B5EF4-FFF2-40B4-BE49-F238E27FC236}">
                <a16:creationId xmlns:a16="http://schemas.microsoft.com/office/drawing/2014/main" id="{C957AD08-6CA8-45B9-A026-33AEA94C1A7C}"/>
              </a:ext>
            </a:extLst>
          </p:cNvPr>
          <p:cNvSpPr/>
          <p:nvPr/>
        </p:nvSpPr>
        <p:spPr>
          <a:xfrm>
            <a:off x="1706158" y="4161076"/>
            <a:ext cx="206570" cy="275662"/>
          </a:xfrm>
          <a:prstGeom prst="ellipse">
            <a:avLst/>
          </a:prstGeom>
          <a:noFill/>
          <a:ln w="19050" cap="flat" cmpd="sng" algn="ctr">
            <a:solidFill>
              <a:srgbClr val="00B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2D18F143-A868-4D2B-81A0-40C3397C3BCD}"/>
              </a:ext>
            </a:extLst>
          </p:cNvPr>
          <p:cNvSpPr/>
          <p:nvPr/>
        </p:nvSpPr>
        <p:spPr>
          <a:xfrm>
            <a:off x="3404669" y="4182145"/>
            <a:ext cx="206570" cy="275662"/>
          </a:xfrm>
          <a:prstGeom prst="ellipse">
            <a:avLst/>
          </a:prstGeom>
          <a:noFill/>
          <a:ln w="19050" cap="flat" cmpd="sng" algn="ctr">
            <a:solidFill>
              <a:srgbClr val="00B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B0231470-BFB9-4083-818C-BA63D682DBA8}"/>
              </a:ext>
            </a:extLst>
          </p:cNvPr>
          <p:cNvGrpSpPr/>
          <p:nvPr/>
        </p:nvGrpSpPr>
        <p:grpSpPr>
          <a:xfrm>
            <a:off x="4583624" y="2750385"/>
            <a:ext cx="6903526" cy="2058058"/>
            <a:chOff x="3669224" y="1886290"/>
            <a:chExt cx="5240420" cy="1707422"/>
          </a:xfrm>
        </p:grpSpPr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87857904-0360-47F0-9630-03F6F216FBD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69224" y="1886290"/>
              <a:ext cx="5240420" cy="1707422"/>
            </a:xfrm>
            <a:prstGeom prst="rect">
              <a:avLst/>
            </a:prstGeom>
          </p:spPr>
        </p:pic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45FB6A70-B7DB-4157-AEC9-23EA94F8C79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80114" y="2145291"/>
              <a:ext cx="163228" cy="251827"/>
            </a:xfrm>
            <a:prstGeom prst="rect">
              <a:avLst/>
            </a:prstGeom>
          </p:spPr>
        </p:pic>
        <p:pic>
          <p:nvPicPr>
            <p:cNvPr id="41" name="Image 40">
              <a:extLst>
                <a:ext uri="{FF2B5EF4-FFF2-40B4-BE49-F238E27FC236}">
                  <a16:creationId xmlns:a16="http://schemas.microsoft.com/office/drawing/2014/main" id="{31719BB3-F17A-4757-8319-D2D171760E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599190" y="2156300"/>
              <a:ext cx="161196" cy="249364"/>
            </a:xfrm>
            <a:prstGeom prst="rect">
              <a:avLst/>
            </a:prstGeom>
          </p:spPr>
        </p:pic>
      </p:grpSp>
      <p:pic>
        <p:nvPicPr>
          <p:cNvPr id="42" name="Image 41">
            <a:extLst>
              <a:ext uri="{FF2B5EF4-FFF2-40B4-BE49-F238E27FC236}">
                <a16:creationId xmlns:a16="http://schemas.microsoft.com/office/drawing/2014/main" id="{A8500790-AD53-4163-9E5E-748F93A85B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7142" y="1389549"/>
            <a:ext cx="4697798" cy="417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85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E919D5-E30C-465D-A3B2-9FAD51769FC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29F9DEFB-0108-D807-B2B6-0124680B8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DA0484B5-6777-5EEA-3AB1-ACAC828CE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9A5FF02D-2A91-F71E-E2FF-8434374C3515}"/>
              </a:ext>
            </a:extLst>
          </p:cNvPr>
          <p:cNvSpPr/>
          <p:nvPr/>
        </p:nvSpPr>
        <p:spPr>
          <a:xfrm>
            <a:off x="5124450" y="6196026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10</a:t>
            </a:r>
          </a:p>
        </p:txBody>
      </p: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03FAF278-A0D0-4507-966D-15CFEAAAAB6F}"/>
              </a:ext>
            </a:extLst>
          </p:cNvPr>
          <p:cNvGrpSpPr/>
          <p:nvPr/>
        </p:nvGrpSpPr>
        <p:grpSpPr>
          <a:xfrm>
            <a:off x="1634490" y="1473201"/>
            <a:ext cx="8595359" cy="4196079"/>
            <a:chOff x="738561" y="809721"/>
            <a:chExt cx="7281548" cy="3792319"/>
          </a:xfrm>
        </p:grpSpPr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45D5957C-AF7F-4FC5-9A33-C0BE1B3D3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8561" y="809721"/>
              <a:ext cx="7281548" cy="3792319"/>
            </a:xfrm>
            <a:prstGeom prst="rect">
              <a:avLst/>
            </a:prstGeom>
          </p:spPr>
        </p:pic>
        <p:sp>
          <p:nvSpPr>
            <p:cNvPr id="47" name="Google Shape;528;p39">
              <a:extLst>
                <a:ext uri="{FF2B5EF4-FFF2-40B4-BE49-F238E27FC236}">
                  <a16:creationId xmlns:a16="http://schemas.microsoft.com/office/drawing/2014/main" id="{753B6982-4819-4606-B6DF-F3C75DFE533E}"/>
                </a:ext>
              </a:extLst>
            </p:cNvPr>
            <p:cNvSpPr txBox="1"/>
            <p:nvPr/>
          </p:nvSpPr>
          <p:spPr>
            <a:xfrm>
              <a:off x="4153257" y="2466255"/>
              <a:ext cx="179462" cy="346218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rPr>
                <a:t>3</a:t>
              </a:r>
              <a:endPara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528;p39">
              <a:extLst>
                <a:ext uri="{FF2B5EF4-FFF2-40B4-BE49-F238E27FC236}">
                  <a16:creationId xmlns:a16="http://schemas.microsoft.com/office/drawing/2014/main" id="{9AF2BA32-C286-4716-85E0-D92814B509B3}"/>
                </a:ext>
              </a:extLst>
            </p:cNvPr>
            <p:cNvSpPr txBox="1"/>
            <p:nvPr/>
          </p:nvSpPr>
          <p:spPr>
            <a:xfrm>
              <a:off x="4631822" y="2456308"/>
              <a:ext cx="119641" cy="346218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rPr>
                <a:t>4</a:t>
              </a:r>
              <a:endPara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528;p39">
              <a:extLst>
                <a:ext uri="{FF2B5EF4-FFF2-40B4-BE49-F238E27FC236}">
                  <a16:creationId xmlns:a16="http://schemas.microsoft.com/office/drawing/2014/main" id="{CCF0FEAF-EF3F-4A49-8CE3-DECFE944F01D}"/>
                </a:ext>
              </a:extLst>
            </p:cNvPr>
            <p:cNvSpPr txBox="1"/>
            <p:nvPr/>
          </p:nvSpPr>
          <p:spPr>
            <a:xfrm>
              <a:off x="4955584" y="2466255"/>
              <a:ext cx="419721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rPr>
                <a:t>12</a:t>
              </a:r>
              <a:endPara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28;p39">
              <a:extLst>
                <a:ext uri="{FF2B5EF4-FFF2-40B4-BE49-F238E27FC236}">
                  <a16:creationId xmlns:a16="http://schemas.microsoft.com/office/drawing/2014/main" id="{61310184-3D01-4C9E-9F45-B58A2C2DA80E}"/>
                </a:ext>
              </a:extLst>
            </p:cNvPr>
            <p:cNvSpPr txBox="1"/>
            <p:nvPr/>
          </p:nvSpPr>
          <p:spPr>
            <a:xfrm>
              <a:off x="6546449" y="2466255"/>
              <a:ext cx="179462" cy="346218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rPr>
                <a:t>5</a:t>
              </a:r>
              <a:endPara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28;p39">
              <a:extLst>
                <a:ext uri="{FF2B5EF4-FFF2-40B4-BE49-F238E27FC236}">
                  <a16:creationId xmlns:a16="http://schemas.microsoft.com/office/drawing/2014/main" id="{9F169453-1B61-4225-9483-53C049F007F0}"/>
                </a:ext>
              </a:extLst>
            </p:cNvPr>
            <p:cNvSpPr txBox="1"/>
            <p:nvPr/>
          </p:nvSpPr>
          <p:spPr>
            <a:xfrm>
              <a:off x="7025015" y="2456308"/>
              <a:ext cx="72150" cy="346218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rPr>
                <a:t>6</a:t>
              </a:r>
              <a:endPara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8;p39">
              <a:extLst>
                <a:ext uri="{FF2B5EF4-FFF2-40B4-BE49-F238E27FC236}">
                  <a16:creationId xmlns:a16="http://schemas.microsoft.com/office/drawing/2014/main" id="{5BDBB215-8457-47A5-BBD9-FD2DD38A709C}"/>
                </a:ext>
              </a:extLst>
            </p:cNvPr>
            <p:cNvSpPr txBox="1"/>
            <p:nvPr/>
          </p:nvSpPr>
          <p:spPr>
            <a:xfrm>
              <a:off x="7343301" y="2466255"/>
              <a:ext cx="419721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rPr>
                <a:t>30</a:t>
              </a:r>
              <a:endPara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28;p39">
              <a:extLst>
                <a:ext uri="{FF2B5EF4-FFF2-40B4-BE49-F238E27FC236}">
                  <a16:creationId xmlns:a16="http://schemas.microsoft.com/office/drawing/2014/main" id="{87E277AA-8174-42E4-BC5E-33AF482730C7}"/>
                </a:ext>
              </a:extLst>
            </p:cNvPr>
            <p:cNvSpPr txBox="1"/>
            <p:nvPr/>
          </p:nvSpPr>
          <p:spPr>
            <a:xfrm>
              <a:off x="4751463" y="3444333"/>
              <a:ext cx="433028" cy="3503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rPr>
                <a:t>28</a:t>
              </a:r>
              <a:endPara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28;p39">
              <a:extLst>
                <a:ext uri="{FF2B5EF4-FFF2-40B4-BE49-F238E27FC236}">
                  <a16:creationId xmlns:a16="http://schemas.microsoft.com/office/drawing/2014/main" id="{1538EE70-A8CD-4A4B-ACD7-FB79AA23274A}"/>
                </a:ext>
              </a:extLst>
            </p:cNvPr>
            <p:cNvSpPr txBox="1"/>
            <p:nvPr/>
          </p:nvSpPr>
          <p:spPr>
            <a:xfrm>
              <a:off x="4772337" y="4096090"/>
              <a:ext cx="523249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rPr>
                <a:t>280</a:t>
              </a:r>
              <a:endPara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28;p39">
              <a:extLst>
                <a:ext uri="{FF2B5EF4-FFF2-40B4-BE49-F238E27FC236}">
                  <a16:creationId xmlns:a16="http://schemas.microsoft.com/office/drawing/2014/main" id="{F04788C8-CA92-49DE-95CA-8CA3402AC284}"/>
                </a:ext>
              </a:extLst>
            </p:cNvPr>
            <p:cNvSpPr txBox="1"/>
            <p:nvPr/>
          </p:nvSpPr>
          <p:spPr>
            <a:xfrm>
              <a:off x="7247391" y="3431137"/>
              <a:ext cx="433028" cy="3503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rPr>
                <a:t>45</a:t>
              </a:r>
              <a:endPara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28;p39">
              <a:extLst>
                <a:ext uri="{FF2B5EF4-FFF2-40B4-BE49-F238E27FC236}">
                  <a16:creationId xmlns:a16="http://schemas.microsoft.com/office/drawing/2014/main" id="{F030F2A3-111E-46D3-A7A2-CF91ABCCF82C}"/>
                </a:ext>
              </a:extLst>
            </p:cNvPr>
            <p:cNvSpPr txBox="1"/>
            <p:nvPr/>
          </p:nvSpPr>
          <p:spPr>
            <a:xfrm>
              <a:off x="7343301" y="4098170"/>
              <a:ext cx="523248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rPr>
                <a:t>450</a:t>
              </a:r>
              <a:endPara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7" name="Image 56">
              <a:extLst>
                <a:ext uri="{FF2B5EF4-FFF2-40B4-BE49-F238E27FC236}">
                  <a16:creationId xmlns:a16="http://schemas.microsoft.com/office/drawing/2014/main" id="{EFF940BB-875E-4917-80DD-C53492DEF07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51756" y="3470484"/>
              <a:ext cx="161925" cy="266700"/>
            </a:xfrm>
            <a:prstGeom prst="rect">
              <a:avLst/>
            </a:prstGeom>
          </p:spPr>
        </p:pic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265BB091-5E0D-461F-A532-577058EAC15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503367" y="3494296"/>
              <a:ext cx="171450" cy="2190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Oval 7">
            <a:extLst>
              <a:ext uri="{FF2B5EF4-FFF2-40B4-BE49-F238E27FC236}">
                <a16:creationId xmlns:a16="http://schemas.microsoft.com/office/drawing/2014/main" id="{28A3E833-BB3E-4A98-A8B6-9D0B508EF846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2" name="Image 9">
            <a:extLst>
              <a:ext uri="{FF2B5EF4-FFF2-40B4-BE49-F238E27FC236}">
                <a16:creationId xmlns:a16="http://schemas.microsoft.com/office/drawing/2014/main" id="{FAAD2313-87A4-425B-8BBF-CCFF9A27D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53" name="D_A_02">
            <a:extLst>
              <a:ext uri="{FF2B5EF4-FFF2-40B4-BE49-F238E27FC236}">
                <a16:creationId xmlns:a16="http://schemas.microsoft.com/office/drawing/2014/main" id="{DC660EBD-F45A-4F6A-8298-C6256B7B2914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54" name="D_A_01">
            <a:extLst>
              <a:ext uri="{FF2B5EF4-FFF2-40B4-BE49-F238E27FC236}">
                <a16:creationId xmlns:a16="http://schemas.microsoft.com/office/drawing/2014/main" id="{64B8E3EE-5F10-499D-9556-FBBDFAA161D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Voici les étapes pour multiplier un entier à 2 chiffres par un entier à 1 chiffre sans retenue : </a:t>
            </a:r>
          </a:p>
        </p:txBody>
      </p:sp>
      <p:sp>
        <p:nvSpPr>
          <p:cNvPr id="50" name="Google Shape;528;p39">
            <a:extLst>
              <a:ext uri="{FF2B5EF4-FFF2-40B4-BE49-F238E27FC236}">
                <a16:creationId xmlns:a16="http://schemas.microsoft.com/office/drawing/2014/main" id="{92B889AA-3C59-4724-AA70-655FDFFF9AB3}"/>
              </a:ext>
            </a:extLst>
          </p:cNvPr>
          <p:cNvSpPr txBox="1"/>
          <p:nvPr/>
        </p:nvSpPr>
        <p:spPr>
          <a:xfrm>
            <a:off x="1160786" y="1814091"/>
            <a:ext cx="371296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1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1°/ </a:t>
            </a:r>
            <a:r>
              <a:rPr lang="fr-FR" sz="2100" dirty="0">
                <a:solidFill>
                  <a:prstClr val="black"/>
                </a:solidFill>
                <a:latin typeface="Aptos" panose="02110004020202020204"/>
                <a:sym typeface="Calibri"/>
              </a:rPr>
              <a:t>Placer</a:t>
            </a:r>
            <a:r>
              <a:rPr lang="fr-FR" sz="2100" dirty="0">
                <a:solidFill>
                  <a:prstClr val="black"/>
                </a:solidFill>
                <a:latin typeface="Aptos" panose="02110004020202020204"/>
              </a:rPr>
              <a:t> les deux facteurs </a:t>
            </a:r>
            <a:endParaRPr sz="2100" dirty="0">
              <a:solidFill>
                <a:prstClr val="black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28;p39">
            <a:extLst>
              <a:ext uri="{FF2B5EF4-FFF2-40B4-BE49-F238E27FC236}">
                <a16:creationId xmlns:a16="http://schemas.microsoft.com/office/drawing/2014/main" id="{78E664F3-C361-4943-96DC-A5794885D3A8}"/>
              </a:ext>
            </a:extLst>
          </p:cNvPr>
          <p:cNvSpPr txBox="1"/>
          <p:nvPr/>
        </p:nvSpPr>
        <p:spPr>
          <a:xfrm>
            <a:off x="1160786" y="3068026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1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2°/ </a:t>
            </a:r>
            <a:r>
              <a:rPr lang="fr-FR" sz="2100" dirty="0">
                <a:solidFill>
                  <a:prstClr val="black"/>
                </a:solidFill>
                <a:latin typeface="Aptos" panose="02110004020202020204"/>
              </a:rPr>
              <a:t>Multiplier les </a:t>
            </a:r>
            <a:r>
              <a:rPr lang="fr-FR" sz="2100" dirty="0">
                <a:solidFill>
                  <a:srgbClr val="FF6600"/>
                </a:solidFill>
                <a:latin typeface="Aptos" panose="02110004020202020204"/>
              </a:rPr>
              <a:t>unités</a:t>
            </a:r>
          </a:p>
        </p:txBody>
      </p:sp>
      <p:sp>
        <p:nvSpPr>
          <p:cNvPr id="56" name="Google Shape;528;p39">
            <a:extLst>
              <a:ext uri="{FF2B5EF4-FFF2-40B4-BE49-F238E27FC236}">
                <a16:creationId xmlns:a16="http://schemas.microsoft.com/office/drawing/2014/main" id="{94C4B4BF-5F0F-48AF-87AA-BE12123B7A66}"/>
              </a:ext>
            </a:extLst>
          </p:cNvPr>
          <p:cNvSpPr txBox="1"/>
          <p:nvPr/>
        </p:nvSpPr>
        <p:spPr>
          <a:xfrm>
            <a:off x="1160786" y="4321961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1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3°/ </a:t>
            </a:r>
            <a:r>
              <a:rPr lang="fr-FR" sz="2100" dirty="0">
                <a:solidFill>
                  <a:prstClr val="black"/>
                </a:solidFill>
                <a:latin typeface="Aptos" panose="02110004020202020204"/>
              </a:rPr>
              <a:t>Multiplier les </a:t>
            </a:r>
            <a:r>
              <a:rPr lang="fr-FR" sz="2100" dirty="0">
                <a:solidFill>
                  <a:srgbClr val="11A8DF"/>
                </a:solidFill>
                <a:latin typeface="Aptos" panose="02110004020202020204"/>
              </a:rPr>
              <a:t>dizaines</a:t>
            </a:r>
            <a:r>
              <a:rPr lang="fr-FR" sz="2100" dirty="0">
                <a:solidFill>
                  <a:prstClr val="black"/>
                </a:solidFill>
                <a:latin typeface="Aptos" panose="02110004020202020204"/>
              </a:rPr>
              <a:t> </a:t>
            </a:r>
            <a:endParaRPr sz="2100" dirty="0">
              <a:solidFill>
                <a:prstClr val="black"/>
              </a:solidFill>
              <a:latin typeface="Aptos" panose="02110004020202020204"/>
              <a:sym typeface="Calibri"/>
            </a:endParaRPr>
          </a:p>
        </p:txBody>
      </p:sp>
      <p:sp>
        <p:nvSpPr>
          <p:cNvPr id="57" name="Google Shape;528;p39">
            <a:extLst>
              <a:ext uri="{FF2B5EF4-FFF2-40B4-BE49-F238E27FC236}">
                <a16:creationId xmlns:a16="http://schemas.microsoft.com/office/drawing/2014/main" id="{78D644F8-5D6B-4F6B-93BE-F4A603750983}"/>
              </a:ext>
            </a:extLst>
          </p:cNvPr>
          <p:cNvSpPr txBox="1"/>
          <p:nvPr/>
        </p:nvSpPr>
        <p:spPr>
          <a:xfrm>
            <a:off x="1160786" y="5575896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1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4°/ </a:t>
            </a:r>
            <a:r>
              <a:rPr lang="fr-FR" sz="2100" dirty="0">
                <a:solidFill>
                  <a:prstClr val="black"/>
                </a:solidFill>
                <a:latin typeface="Aptos" panose="02110004020202020204"/>
              </a:rPr>
              <a:t>Résultat final</a:t>
            </a:r>
          </a:p>
        </p:txBody>
      </p: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661F7F44-EA55-49EF-8210-561046FB1F61}"/>
              </a:ext>
            </a:extLst>
          </p:cNvPr>
          <p:cNvGrpSpPr/>
          <p:nvPr/>
        </p:nvGrpSpPr>
        <p:grpSpPr>
          <a:xfrm>
            <a:off x="9243403" y="2690822"/>
            <a:ext cx="988723" cy="299894"/>
            <a:chOff x="6340183" y="2128422"/>
            <a:chExt cx="988723" cy="299894"/>
          </a:xfrm>
        </p:grpSpPr>
        <p:sp>
          <p:nvSpPr>
            <p:cNvPr id="59" name="Rectangle : coins arrondis 5">
              <a:extLst>
                <a:ext uri="{FF2B5EF4-FFF2-40B4-BE49-F238E27FC236}">
                  <a16:creationId xmlns:a16="http://schemas.microsoft.com/office/drawing/2014/main" id="{85D9713B-6F44-48C9-937F-61CA45DB8BC2}"/>
                </a:ext>
              </a:extLst>
            </p:cNvPr>
            <p:cNvSpPr/>
            <p:nvPr/>
          </p:nvSpPr>
          <p:spPr>
            <a:xfrm>
              <a:off x="6340183" y="2128422"/>
              <a:ext cx="442867" cy="299894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</a:rPr>
                <a:t>5</a:t>
              </a:r>
            </a:p>
          </p:txBody>
        </p:sp>
        <p:sp>
          <p:nvSpPr>
            <p:cNvPr id="60" name="Rectangle : coins arrondis 5">
              <a:extLst>
                <a:ext uri="{FF2B5EF4-FFF2-40B4-BE49-F238E27FC236}">
                  <a16:creationId xmlns:a16="http://schemas.microsoft.com/office/drawing/2014/main" id="{27BA91F5-6C5F-4997-A0E4-3D965B31F7EB}"/>
                </a:ext>
              </a:extLst>
            </p:cNvPr>
            <p:cNvSpPr/>
            <p:nvPr/>
          </p:nvSpPr>
          <p:spPr>
            <a:xfrm>
              <a:off x="6886040" y="2128422"/>
              <a:ext cx="442866" cy="299894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</a:rPr>
                <a:t>1</a:t>
              </a:r>
            </a:p>
          </p:txBody>
        </p:sp>
      </p:grpSp>
      <p:sp>
        <p:nvSpPr>
          <p:cNvPr id="61" name="Rectangle : coins arrondis 5">
            <a:extLst>
              <a:ext uri="{FF2B5EF4-FFF2-40B4-BE49-F238E27FC236}">
                <a16:creationId xmlns:a16="http://schemas.microsoft.com/office/drawing/2014/main" id="{238151CB-8FE4-42F9-9886-7144FBF2649A}"/>
              </a:ext>
            </a:extLst>
          </p:cNvPr>
          <p:cNvSpPr/>
          <p:nvPr/>
        </p:nvSpPr>
        <p:spPr>
          <a:xfrm>
            <a:off x="9746445" y="3560310"/>
            <a:ext cx="442867" cy="277145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6</a:t>
            </a:r>
          </a:p>
        </p:txBody>
      </p:sp>
      <p:cxnSp>
        <p:nvCxnSpPr>
          <p:cNvPr id="62" name="Connecteur droit 61">
            <a:extLst>
              <a:ext uri="{FF2B5EF4-FFF2-40B4-BE49-F238E27FC236}">
                <a16:creationId xmlns:a16="http://schemas.microsoft.com/office/drawing/2014/main" id="{2D5AFC65-DC9D-4F17-A368-AE1D6EBF2C12}"/>
              </a:ext>
            </a:extLst>
          </p:cNvPr>
          <p:cNvCxnSpPr/>
          <p:nvPr/>
        </p:nvCxnSpPr>
        <p:spPr>
          <a:xfrm>
            <a:off x="8509238" y="3942127"/>
            <a:ext cx="1759090" cy="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63" name="Rectangle : coins arrondis 5">
            <a:extLst>
              <a:ext uri="{FF2B5EF4-FFF2-40B4-BE49-F238E27FC236}">
                <a16:creationId xmlns:a16="http://schemas.microsoft.com/office/drawing/2014/main" id="{BC428901-7118-489C-9B57-45EE4046C4D1}"/>
              </a:ext>
            </a:extLst>
          </p:cNvPr>
          <p:cNvSpPr/>
          <p:nvPr/>
        </p:nvSpPr>
        <p:spPr>
          <a:xfrm>
            <a:off x="9261248" y="4001147"/>
            <a:ext cx="442867" cy="230915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64" name="Rectangle : coins arrondis 5">
            <a:extLst>
              <a:ext uri="{FF2B5EF4-FFF2-40B4-BE49-F238E27FC236}">
                <a16:creationId xmlns:a16="http://schemas.microsoft.com/office/drawing/2014/main" id="{3E7E346E-85C1-476F-969A-F07BB1296C6D}"/>
              </a:ext>
            </a:extLst>
          </p:cNvPr>
          <p:cNvSpPr/>
          <p:nvPr/>
        </p:nvSpPr>
        <p:spPr>
          <a:xfrm>
            <a:off x="9774963" y="4001147"/>
            <a:ext cx="442867" cy="230915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6</a:t>
            </a:r>
          </a:p>
        </p:txBody>
      </p:sp>
      <p:sp>
        <p:nvSpPr>
          <p:cNvPr id="65" name="Rectangle : coins arrondis 5">
            <a:extLst>
              <a:ext uri="{FF2B5EF4-FFF2-40B4-BE49-F238E27FC236}">
                <a16:creationId xmlns:a16="http://schemas.microsoft.com/office/drawing/2014/main" id="{E969F1D8-9034-4C4A-8784-D05F356D3450}"/>
              </a:ext>
            </a:extLst>
          </p:cNvPr>
          <p:cNvSpPr/>
          <p:nvPr/>
        </p:nvSpPr>
        <p:spPr>
          <a:xfrm>
            <a:off x="8747532" y="4001147"/>
            <a:ext cx="442867" cy="230915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3</a:t>
            </a:r>
          </a:p>
        </p:txBody>
      </p:sp>
      <p:sp>
        <p:nvSpPr>
          <p:cNvPr id="66" name="Rectangle : coins arrondis 5">
            <a:extLst>
              <a:ext uri="{FF2B5EF4-FFF2-40B4-BE49-F238E27FC236}">
                <a16:creationId xmlns:a16="http://schemas.microsoft.com/office/drawing/2014/main" id="{E2962F97-9AB1-4A02-8498-94CE5B0C7451}"/>
              </a:ext>
            </a:extLst>
          </p:cNvPr>
          <p:cNvSpPr/>
          <p:nvPr/>
        </p:nvSpPr>
        <p:spPr>
          <a:xfrm>
            <a:off x="5731247" y="5575896"/>
            <a:ext cx="2059234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51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×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6 = 306</a:t>
            </a:r>
          </a:p>
        </p:txBody>
      </p:sp>
      <p:sp>
        <p:nvSpPr>
          <p:cNvPr id="67" name="Rectangle : coins arrondis 5">
            <a:extLst>
              <a:ext uri="{FF2B5EF4-FFF2-40B4-BE49-F238E27FC236}">
                <a16:creationId xmlns:a16="http://schemas.microsoft.com/office/drawing/2014/main" id="{428D9CEF-8885-4DC9-B5F5-150C8FE39F7C}"/>
              </a:ext>
            </a:extLst>
          </p:cNvPr>
          <p:cNvSpPr/>
          <p:nvPr/>
        </p:nvSpPr>
        <p:spPr>
          <a:xfrm>
            <a:off x="8263217" y="3359631"/>
            <a:ext cx="484315" cy="299894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×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68" name="Connecteur droit avec flèche 67">
            <a:extLst>
              <a:ext uri="{FF2B5EF4-FFF2-40B4-BE49-F238E27FC236}">
                <a16:creationId xmlns:a16="http://schemas.microsoft.com/office/drawing/2014/main" id="{492C755B-4517-4B39-8154-2F5552DA7169}"/>
              </a:ext>
            </a:extLst>
          </p:cNvPr>
          <p:cNvCxnSpPr>
            <a:cxnSpLocks/>
            <a:endCxn id="60" idx="2"/>
          </p:cNvCxnSpPr>
          <p:nvPr/>
        </p:nvCxnSpPr>
        <p:spPr>
          <a:xfrm flipH="1" flipV="1">
            <a:off x="10010693" y="2990716"/>
            <a:ext cx="2" cy="518862"/>
          </a:xfrm>
          <a:prstGeom prst="straightConnector1">
            <a:avLst/>
          </a:prstGeom>
          <a:noFill/>
          <a:ln w="28575" cap="flat" cmpd="sng" algn="ctr">
            <a:solidFill>
              <a:srgbClr val="FF66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9" name="Connecteur droit avec flèche 68">
            <a:extLst>
              <a:ext uri="{FF2B5EF4-FFF2-40B4-BE49-F238E27FC236}">
                <a16:creationId xmlns:a16="http://schemas.microsoft.com/office/drawing/2014/main" id="{A2832B47-BA2C-4AD5-80C4-2E841D38C0D4}"/>
              </a:ext>
            </a:extLst>
          </p:cNvPr>
          <p:cNvCxnSpPr>
            <a:cxnSpLocks/>
            <a:endCxn id="59" idx="2"/>
          </p:cNvCxnSpPr>
          <p:nvPr/>
        </p:nvCxnSpPr>
        <p:spPr>
          <a:xfrm flipH="1" flipV="1">
            <a:off x="9464837" y="2990715"/>
            <a:ext cx="504000" cy="540000"/>
          </a:xfrm>
          <a:prstGeom prst="straightConnector1">
            <a:avLst/>
          </a:prstGeom>
          <a:noFill/>
          <a:ln w="28575" cap="flat" cmpd="sng" algn="ctr">
            <a:solidFill>
              <a:srgbClr val="370AB6"/>
            </a:solidFill>
            <a:prstDash val="solid"/>
            <a:miter lim="800000"/>
            <a:tailEnd type="triangle"/>
          </a:ln>
          <a:effectLst/>
        </p:spPr>
      </p:cxnSp>
      <p:sp>
        <p:nvSpPr>
          <p:cNvPr id="70" name="Rectangle : coins arrondis 5">
            <a:extLst>
              <a:ext uri="{FF2B5EF4-FFF2-40B4-BE49-F238E27FC236}">
                <a16:creationId xmlns:a16="http://schemas.microsoft.com/office/drawing/2014/main" id="{8BF1C359-CB00-44C6-A408-21D58E362231}"/>
              </a:ext>
            </a:extLst>
          </p:cNvPr>
          <p:cNvSpPr/>
          <p:nvPr/>
        </p:nvSpPr>
        <p:spPr>
          <a:xfrm>
            <a:off x="5453380" y="1257965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5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1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×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6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= ? </a:t>
            </a:r>
          </a:p>
        </p:txBody>
      </p:sp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5" grpId="0"/>
      <p:bldP spid="56" grpId="0"/>
      <p:bldP spid="57" grpId="0"/>
      <p:bldP spid="61" grpId="0" animBg="1"/>
      <p:bldP spid="63" grpId="0" animBg="1"/>
      <p:bldP spid="64" grpId="0" animBg="1"/>
      <p:bldP spid="65" grpId="0" animBg="1"/>
      <p:bldP spid="66" grpId="0" animBg="1"/>
      <p:bldP spid="6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3C904061-D87D-09A6-B1FD-AE40FA6C4DB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B7D77171-4E09-1D77-B012-E5EDE61D4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_A_01">
            <a:extLst>
              <a:ext uri="{FF2B5EF4-FFF2-40B4-BE49-F238E27FC236}">
                <a16:creationId xmlns:a16="http://schemas.microsoft.com/office/drawing/2014/main" id="{1A1E0FD6-596C-4CD2-BF77-300AE598953E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Posez et effectuez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l’opération 32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×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4 :</a:t>
            </a:r>
            <a:endParaRPr lang="fr-FR" b="1" u="none" strike="noStrike" kern="0" cap="none" spc="0" baseline="0" dirty="0">
              <a:solidFill>
                <a:srgbClr val="A5A5A5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97" name="Google Shape;528;p39">
            <a:extLst>
              <a:ext uri="{FF2B5EF4-FFF2-40B4-BE49-F238E27FC236}">
                <a16:creationId xmlns:a16="http://schemas.microsoft.com/office/drawing/2014/main" id="{A1A4D43F-5BDD-4DE7-85E8-100C7309FECD}"/>
              </a:ext>
            </a:extLst>
          </p:cNvPr>
          <p:cNvSpPr txBox="1"/>
          <p:nvPr/>
        </p:nvSpPr>
        <p:spPr>
          <a:xfrm>
            <a:off x="1000766" y="3199151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1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2°/ </a:t>
            </a:r>
            <a:r>
              <a:rPr lang="fr-FR" sz="2100" dirty="0">
                <a:solidFill>
                  <a:prstClr val="black"/>
                </a:solidFill>
                <a:latin typeface="Aptos" panose="02110004020202020204"/>
              </a:rPr>
              <a:t>Multiplier les </a:t>
            </a:r>
            <a:r>
              <a:rPr lang="fr-FR" sz="2100" dirty="0">
                <a:solidFill>
                  <a:srgbClr val="FF6600"/>
                </a:solidFill>
                <a:latin typeface="Aptos" panose="02110004020202020204"/>
              </a:rPr>
              <a:t>unités</a:t>
            </a:r>
          </a:p>
        </p:txBody>
      </p:sp>
      <p:sp>
        <p:nvSpPr>
          <p:cNvPr id="98" name="Google Shape;528;p39">
            <a:extLst>
              <a:ext uri="{FF2B5EF4-FFF2-40B4-BE49-F238E27FC236}">
                <a16:creationId xmlns:a16="http://schemas.microsoft.com/office/drawing/2014/main" id="{60B372C9-810A-4472-A1BA-9CE8BDC9AFAB}"/>
              </a:ext>
            </a:extLst>
          </p:cNvPr>
          <p:cNvSpPr txBox="1"/>
          <p:nvPr/>
        </p:nvSpPr>
        <p:spPr>
          <a:xfrm>
            <a:off x="1000766" y="4275146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1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3°/ </a:t>
            </a:r>
            <a:r>
              <a:rPr lang="fr-FR" sz="2100" dirty="0">
                <a:solidFill>
                  <a:prstClr val="black"/>
                </a:solidFill>
                <a:latin typeface="Aptos" panose="02110004020202020204"/>
              </a:rPr>
              <a:t>Multiplier les </a:t>
            </a:r>
            <a:r>
              <a:rPr lang="fr-FR" sz="2100" dirty="0">
                <a:solidFill>
                  <a:srgbClr val="11A8DF"/>
                </a:solidFill>
                <a:latin typeface="Aptos" panose="02110004020202020204"/>
              </a:rPr>
              <a:t>dizaines</a:t>
            </a:r>
            <a:r>
              <a:rPr lang="fr-FR" sz="2100" dirty="0">
                <a:solidFill>
                  <a:prstClr val="black"/>
                </a:solidFill>
                <a:latin typeface="Aptos" panose="02110004020202020204"/>
              </a:rPr>
              <a:t> </a:t>
            </a:r>
            <a:endParaRPr sz="2100" dirty="0">
              <a:solidFill>
                <a:prstClr val="black"/>
              </a:solidFill>
              <a:latin typeface="Aptos" panose="02110004020202020204"/>
              <a:sym typeface="Calibri"/>
            </a:endParaRPr>
          </a:p>
        </p:txBody>
      </p:sp>
      <p:sp>
        <p:nvSpPr>
          <p:cNvPr id="99" name="Google Shape;528;p39">
            <a:extLst>
              <a:ext uri="{FF2B5EF4-FFF2-40B4-BE49-F238E27FC236}">
                <a16:creationId xmlns:a16="http://schemas.microsoft.com/office/drawing/2014/main" id="{A66EF363-3D70-401C-9388-5F12E6E89B8D}"/>
              </a:ext>
            </a:extLst>
          </p:cNvPr>
          <p:cNvSpPr txBox="1"/>
          <p:nvPr/>
        </p:nvSpPr>
        <p:spPr>
          <a:xfrm>
            <a:off x="1000766" y="5351141"/>
            <a:ext cx="2136382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1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4°/ </a:t>
            </a:r>
            <a:r>
              <a:rPr lang="fr-FR" sz="2100" dirty="0">
                <a:solidFill>
                  <a:prstClr val="black"/>
                </a:solidFill>
                <a:latin typeface="Aptos" panose="02110004020202020204"/>
              </a:rPr>
              <a:t>Résultat final</a:t>
            </a:r>
          </a:p>
        </p:txBody>
      </p:sp>
      <p:grpSp>
        <p:nvGrpSpPr>
          <p:cNvPr id="100" name="Groupe 99">
            <a:extLst>
              <a:ext uri="{FF2B5EF4-FFF2-40B4-BE49-F238E27FC236}">
                <a16:creationId xmlns:a16="http://schemas.microsoft.com/office/drawing/2014/main" id="{BAA9CC60-FB33-47AD-9997-D913FDA88538}"/>
              </a:ext>
            </a:extLst>
          </p:cNvPr>
          <p:cNvGrpSpPr/>
          <p:nvPr/>
        </p:nvGrpSpPr>
        <p:grpSpPr>
          <a:xfrm>
            <a:off x="9341023" y="3030344"/>
            <a:ext cx="1077652" cy="326867"/>
            <a:chOff x="6340183" y="2128422"/>
            <a:chExt cx="988723" cy="299894"/>
          </a:xfrm>
        </p:grpSpPr>
        <p:sp>
          <p:nvSpPr>
            <p:cNvPr id="101" name="Rectangle : coins arrondis 5">
              <a:extLst>
                <a:ext uri="{FF2B5EF4-FFF2-40B4-BE49-F238E27FC236}">
                  <a16:creationId xmlns:a16="http://schemas.microsoft.com/office/drawing/2014/main" id="{B99B8A2C-7C14-4040-99B8-62D848A49879}"/>
                </a:ext>
              </a:extLst>
            </p:cNvPr>
            <p:cNvSpPr/>
            <p:nvPr/>
          </p:nvSpPr>
          <p:spPr>
            <a:xfrm>
              <a:off x="6340183" y="2128422"/>
              <a:ext cx="442867" cy="299894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</a:rPr>
                <a:t>3</a:t>
              </a:r>
            </a:p>
          </p:txBody>
        </p:sp>
        <p:sp>
          <p:nvSpPr>
            <p:cNvPr id="102" name="Rectangle : coins arrondis 5">
              <a:extLst>
                <a:ext uri="{FF2B5EF4-FFF2-40B4-BE49-F238E27FC236}">
                  <a16:creationId xmlns:a16="http://schemas.microsoft.com/office/drawing/2014/main" id="{CA787F52-7FB4-498F-9AEC-C26F6C0E33CF}"/>
                </a:ext>
              </a:extLst>
            </p:cNvPr>
            <p:cNvSpPr/>
            <p:nvPr/>
          </p:nvSpPr>
          <p:spPr>
            <a:xfrm>
              <a:off x="6886040" y="2128422"/>
              <a:ext cx="442866" cy="299894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</a:rPr>
                <a:t>2</a:t>
              </a:r>
            </a:p>
          </p:txBody>
        </p:sp>
      </p:grpSp>
      <p:sp>
        <p:nvSpPr>
          <p:cNvPr id="103" name="Rectangle : coins arrondis 5">
            <a:extLst>
              <a:ext uri="{FF2B5EF4-FFF2-40B4-BE49-F238E27FC236}">
                <a16:creationId xmlns:a16="http://schemas.microsoft.com/office/drawing/2014/main" id="{EAA559D3-2734-4645-84CA-4D2229D57DFD}"/>
              </a:ext>
            </a:extLst>
          </p:cNvPr>
          <p:cNvSpPr/>
          <p:nvPr/>
        </p:nvSpPr>
        <p:spPr>
          <a:xfrm>
            <a:off x="9975808" y="3925282"/>
            <a:ext cx="442867" cy="277145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4</a:t>
            </a:r>
          </a:p>
        </p:txBody>
      </p:sp>
      <p:cxnSp>
        <p:nvCxnSpPr>
          <p:cNvPr id="104" name="Connecteur droit 103">
            <a:extLst>
              <a:ext uri="{FF2B5EF4-FFF2-40B4-BE49-F238E27FC236}">
                <a16:creationId xmlns:a16="http://schemas.microsoft.com/office/drawing/2014/main" id="{200859CE-DF5B-470D-AD17-F8A5BE3A8612}"/>
              </a:ext>
            </a:extLst>
          </p:cNvPr>
          <p:cNvCxnSpPr/>
          <p:nvPr/>
        </p:nvCxnSpPr>
        <p:spPr>
          <a:xfrm>
            <a:off x="8606858" y="4307099"/>
            <a:ext cx="1759090" cy="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105" name="Rectangle : coins arrondis 5">
            <a:extLst>
              <a:ext uri="{FF2B5EF4-FFF2-40B4-BE49-F238E27FC236}">
                <a16:creationId xmlns:a16="http://schemas.microsoft.com/office/drawing/2014/main" id="{1A87C0EF-59E7-44F0-AAB7-38C8224CA80D}"/>
              </a:ext>
            </a:extLst>
          </p:cNvPr>
          <p:cNvSpPr/>
          <p:nvPr/>
        </p:nvSpPr>
        <p:spPr>
          <a:xfrm>
            <a:off x="9410339" y="4367642"/>
            <a:ext cx="442867" cy="230915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2</a:t>
            </a:r>
          </a:p>
        </p:txBody>
      </p:sp>
      <p:sp>
        <p:nvSpPr>
          <p:cNvPr id="106" name="Rectangle : coins arrondis 5">
            <a:extLst>
              <a:ext uri="{FF2B5EF4-FFF2-40B4-BE49-F238E27FC236}">
                <a16:creationId xmlns:a16="http://schemas.microsoft.com/office/drawing/2014/main" id="{69EE44DA-8AAA-4F4B-85F3-396A9FF8D083}"/>
              </a:ext>
            </a:extLst>
          </p:cNvPr>
          <p:cNvSpPr/>
          <p:nvPr/>
        </p:nvSpPr>
        <p:spPr>
          <a:xfrm>
            <a:off x="9952643" y="4346874"/>
            <a:ext cx="482700" cy="251684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8</a:t>
            </a:r>
          </a:p>
        </p:txBody>
      </p:sp>
      <p:sp>
        <p:nvSpPr>
          <p:cNvPr id="107" name="Rectangle : coins arrondis 5">
            <a:extLst>
              <a:ext uri="{FF2B5EF4-FFF2-40B4-BE49-F238E27FC236}">
                <a16:creationId xmlns:a16="http://schemas.microsoft.com/office/drawing/2014/main" id="{4CBC9912-42E0-4267-BF13-F0E4E46B9714}"/>
              </a:ext>
            </a:extLst>
          </p:cNvPr>
          <p:cNvSpPr/>
          <p:nvPr/>
        </p:nvSpPr>
        <p:spPr>
          <a:xfrm>
            <a:off x="8845152" y="4367642"/>
            <a:ext cx="442867" cy="230915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1</a:t>
            </a:r>
          </a:p>
        </p:txBody>
      </p:sp>
      <p:sp>
        <p:nvSpPr>
          <p:cNvPr id="108" name="Rectangle : coins arrondis 5">
            <a:extLst>
              <a:ext uri="{FF2B5EF4-FFF2-40B4-BE49-F238E27FC236}">
                <a16:creationId xmlns:a16="http://schemas.microsoft.com/office/drawing/2014/main" id="{B4B08BD2-F2C1-4511-8FED-65A376BF5AFD}"/>
              </a:ext>
            </a:extLst>
          </p:cNvPr>
          <p:cNvSpPr/>
          <p:nvPr/>
        </p:nvSpPr>
        <p:spPr>
          <a:xfrm>
            <a:off x="5543358" y="5351141"/>
            <a:ext cx="2059234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32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×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4 = 128</a:t>
            </a:r>
          </a:p>
        </p:txBody>
      </p:sp>
      <p:sp>
        <p:nvSpPr>
          <p:cNvPr id="109" name="Rectangle : coins arrondis 5">
            <a:extLst>
              <a:ext uri="{FF2B5EF4-FFF2-40B4-BE49-F238E27FC236}">
                <a16:creationId xmlns:a16="http://schemas.microsoft.com/office/drawing/2014/main" id="{B079948E-94A7-4AA4-98FE-DEA270DB17A9}"/>
              </a:ext>
            </a:extLst>
          </p:cNvPr>
          <p:cNvSpPr/>
          <p:nvPr/>
        </p:nvSpPr>
        <p:spPr>
          <a:xfrm>
            <a:off x="8582270" y="3733776"/>
            <a:ext cx="527876" cy="32686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×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110" name="Connecteur droit avec flèche 109">
            <a:extLst>
              <a:ext uri="{FF2B5EF4-FFF2-40B4-BE49-F238E27FC236}">
                <a16:creationId xmlns:a16="http://schemas.microsoft.com/office/drawing/2014/main" id="{350C5CD6-D387-42F8-975F-AE596908D558}"/>
              </a:ext>
            </a:extLst>
          </p:cNvPr>
          <p:cNvCxnSpPr>
            <a:cxnSpLocks/>
            <a:stCxn id="103" idx="0"/>
            <a:endCxn id="102" idx="2"/>
          </p:cNvCxnSpPr>
          <p:nvPr/>
        </p:nvCxnSpPr>
        <p:spPr>
          <a:xfrm flipH="1" flipV="1">
            <a:off x="10177326" y="3357211"/>
            <a:ext cx="19916" cy="568071"/>
          </a:xfrm>
          <a:prstGeom prst="straightConnector1">
            <a:avLst/>
          </a:prstGeom>
          <a:noFill/>
          <a:ln w="28575" cap="flat" cmpd="sng" algn="ctr">
            <a:solidFill>
              <a:srgbClr val="FF66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11" name="Connecteur droit avec flèche 110">
            <a:extLst>
              <a:ext uri="{FF2B5EF4-FFF2-40B4-BE49-F238E27FC236}">
                <a16:creationId xmlns:a16="http://schemas.microsoft.com/office/drawing/2014/main" id="{618AE599-38E7-4A8A-BAC5-17AF0491E299}"/>
              </a:ext>
            </a:extLst>
          </p:cNvPr>
          <p:cNvCxnSpPr>
            <a:cxnSpLocks/>
            <a:stCxn id="103" idx="0"/>
            <a:endCxn id="101" idx="2"/>
          </p:cNvCxnSpPr>
          <p:nvPr/>
        </p:nvCxnSpPr>
        <p:spPr>
          <a:xfrm flipH="1" flipV="1">
            <a:off x="9582373" y="3357211"/>
            <a:ext cx="614869" cy="568071"/>
          </a:xfrm>
          <a:prstGeom prst="straightConnector1">
            <a:avLst/>
          </a:prstGeom>
          <a:noFill/>
          <a:ln w="28575" cap="flat" cmpd="sng" algn="ctr">
            <a:solidFill>
              <a:srgbClr val="370AB6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12" name="Rectangle : coins arrondis 5">
            <a:extLst>
              <a:ext uri="{FF2B5EF4-FFF2-40B4-BE49-F238E27FC236}">
                <a16:creationId xmlns:a16="http://schemas.microsoft.com/office/drawing/2014/main" id="{5F923397-9E5A-43D2-8B62-8B02BF46F141}"/>
              </a:ext>
            </a:extLst>
          </p:cNvPr>
          <p:cNvSpPr/>
          <p:nvPr/>
        </p:nvSpPr>
        <p:spPr>
          <a:xfrm>
            <a:off x="5230537" y="1282220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3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2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×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4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= ? </a:t>
            </a:r>
          </a:p>
        </p:txBody>
      </p:sp>
      <p:sp>
        <p:nvSpPr>
          <p:cNvPr id="113" name="Google Shape;528;p39">
            <a:extLst>
              <a:ext uri="{FF2B5EF4-FFF2-40B4-BE49-F238E27FC236}">
                <a16:creationId xmlns:a16="http://schemas.microsoft.com/office/drawing/2014/main" id="{39CD73AC-8226-4E16-B1A5-8843745E01E7}"/>
              </a:ext>
            </a:extLst>
          </p:cNvPr>
          <p:cNvSpPr txBox="1"/>
          <p:nvPr/>
        </p:nvSpPr>
        <p:spPr>
          <a:xfrm>
            <a:off x="1000766" y="2123156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1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1°/ </a:t>
            </a:r>
            <a:r>
              <a:rPr lang="fr-FR" sz="2100" dirty="0">
                <a:solidFill>
                  <a:prstClr val="black"/>
                </a:solidFill>
                <a:latin typeface="Aptos" panose="02110004020202020204"/>
                <a:sym typeface="Calibri"/>
              </a:rPr>
              <a:t>Placer</a:t>
            </a:r>
            <a:r>
              <a:rPr lang="fr-FR" sz="2100" dirty="0">
                <a:solidFill>
                  <a:prstClr val="black"/>
                </a:solidFill>
                <a:latin typeface="Aptos" panose="02110004020202020204"/>
              </a:rPr>
              <a:t> les deux facteurs </a:t>
            </a:r>
            <a:endParaRPr sz="2100" dirty="0">
              <a:solidFill>
                <a:prstClr val="black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58215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  <p:bldP spid="98" grpId="0"/>
      <p:bldP spid="99" grpId="0"/>
      <p:bldP spid="103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5;p29">
            <a:extLst>
              <a:ext uri="{FF2B5EF4-FFF2-40B4-BE49-F238E27FC236}">
                <a16:creationId xmlns:a16="http://schemas.microsoft.com/office/drawing/2014/main" id="{837D67AF-97E3-E1EF-A5C6-EDD9EE663006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9A9273BC-CFE4-6575-C53A-DFF518CEEE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288;p29">
            <a:extLst>
              <a:ext uri="{FF2B5EF4-FFF2-40B4-BE49-F238E27FC236}">
                <a16:creationId xmlns:a16="http://schemas.microsoft.com/office/drawing/2014/main" id="{793DD92C-CB39-1BD9-6D35-9E3064C88325}"/>
              </a:ext>
            </a:extLst>
          </p:cNvPr>
          <p:cNvSpPr/>
          <p:nvPr/>
        </p:nvSpPr>
        <p:spPr>
          <a:xfrm>
            <a:off x="2697481" y="2238781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Effectuer des soustractions sans retenue</a:t>
            </a:r>
          </a:p>
        </p:txBody>
      </p:sp>
      <p:sp>
        <p:nvSpPr>
          <p:cNvPr id="6" name="Google Shape;289;p29">
            <a:extLst>
              <a:ext uri="{FF2B5EF4-FFF2-40B4-BE49-F238E27FC236}">
                <a16:creationId xmlns:a16="http://schemas.microsoft.com/office/drawing/2014/main" id="{AA26A41C-85A1-C15A-EA2E-303B91F578E4}"/>
              </a:ext>
            </a:extLst>
          </p:cNvPr>
          <p:cNvSpPr/>
          <p:nvPr/>
        </p:nvSpPr>
        <p:spPr>
          <a:xfrm>
            <a:off x="578729" y="2238404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>
                <a:solidFill>
                  <a:schemeClr val="bg1"/>
                </a:solidFill>
                <a:latin typeface="Calibri"/>
                <a:cs typeface="Calibri"/>
              </a:rPr>
              <a:t>Séance 2</a:t>
            </a:r>
          </a:p>
        </p:txBody>
      </p:sp>
      <p:sp>
        <p:nvSpPr>
          <p:cNvPr id="7" name="Google Shape;287;p29">
            <a:extLst>
              <a:ext uri="{FF2B5EF4-FFF2-40B4-BE49-F238E27FC236}">
                <a16:creationId xmlns:a16="http://schemas.microsoft.com/office/drawing/2014/main" id="{B57A713D-D27A-43C4-5B8F-DC1F053F5D19}"/>
              </a:ext>
            </a:extLst>
          </p:cNvPr>
          <p:cNvSpPr/>
          <p:nvPr/>
        </p:nvSpPr>
        <p:spPr>
          <a:xfrm>
            <a:off x="578729" y="1120213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1</a:t>
            </a:r>
          </a:p>
        </p:txBody>
      </p:sp>
      <p:sp>
        <p:nvSpPr>
          <p:cNvPr id="8" name="Google Shape;290;p29">
            <a:extLst>
              <a:ext uri="{FF2B5EF4-FFF2-40B4-BE49-F238E27FC236}">
                <a16:creationId xmlns:a16="http://schemas.microsoft.com/office/drawing/2014/main" id="{999ECA73-87E9-9364-2C55-259BD1571E87}"/>
              </a:ext>
            </a:extLst>
          </p:cNvPr>
          <p:cNvSpPr/>
          <p:nvPr/>
        </p:nvSpPr>
        <p:spPr>
          <a:xfrm>
            <a:off x="2697481" y="1120590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Effectuer des additions avec ou sans retenue</a:t>
            </a:r>
          </a:p>
        </p:txBody>
      </p:sp>
      <p:sp>
        <p:nvSpPr>
          <p:cNvPr id="9" name="Google Shape;286;p29">
            <a:extLst>
              <a:ext uri="{FF2B5EF4-FFF2-40B4-BE49-F238E27FC236}">
                <a16:creationId xmlns:a16="http://schemas.microsoft.com/office/drawing/2014/main" id="{A9A1BE71-16C1-9AF1-CBF3-546A8F3A4BE5}"/>
              </a:ext>
            </a:extLst>
          </p:cNvPr>
          <p:cNvSpPr/>
          <p:nvPr/>
        </p:nvSpPr>
        <p:spPr>
          <a:xfrm>
            <a:off x="2697481" y="4475163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203201" algn="ctr">
              <a:buClr>
                <a:schemeClr val="bg1"/>
              </a:buClr>
              <a:buSzPts val="1200"/>
            </a:pPr>
            <a:r>
              <a:rPr lang="fr-FR" sz="2400" b="1" kern="0" dirty="0">
                <a:solidFill>
                  <a:srgbClr val="000000"/>
                </a:solidFill>
                <a:latin typeface="Calibri"/>
                <a:cs typeface="Calibri"/>
              </a:rPr>
              <a:t>Multiplier un entier par un entier à un seul chiffre</a:t>
            </a:r>
          </a:p>
        </p:txBody>
      </p:sp>
      <p:sp>
        <p:nvSpPr>
          <p:cNvPr id="10" name="Google Shape;291;p29">
            <a:extLst>
              <a:ext uri="{FF2B5EF4-FFF2-40B4-BE49-F238E27FC236}">
                <a16:creationId xmlns:a16="http://schemas.microsoft.com/office/drawing/2014/main" id="{E7F77D92-1B5B-A3DC-1297-468194AC0C10}"/>
              </a:ext>
            </a:extLst>
          </p:cNvPr>
          <p:cNvSpPr/>
          <p:nvPr/>
        </p:nvSpPr>
        <p:spPr>
          <a:xfrm>
            <a:off x="578729" y="4474786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rgbClr val="000000"/>
                </a:solidFill>
                <a:latin typeface="Calibri"/>
                <a:cs typeface="Calibri"/>
              </a:rPr>
              <a:t>Séance 4</a:t>
            </a:r>
          </a:p>
        </p:txBody>
      </p:sp>
      <p:sp>
        <p:nvSpPr>
          <p:cNvPr id="12" name="Google Shape;292;p29">
            <a:extLst>
              <a:ext uri="{FF2B5EF4-FFF2-40B4-BE49-F238E27FC236}">
                <a16:creationId xmlns:a16="http://schemas.microsoft.com/office/drawing/2014/main" id="{E8B5F4A2-0148-CE85-365F-020766F5BCBA}"/>
              </a:ext>
            </a:extLst>
          </p:cNvPr>
          <p:cNvSpPr/>
          <p:nvPr/>
        </p:nvSpPr>
        <p:spPr>
          <a:xfrm>
            <a:off x="2697481" y="3356972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Effectuer des soustractions avec retenue</a:t>
            </a:r>
          </a:p>
        </p:txBody>
      </p:sp>
      <p:sp>
        <p:nvSpPr>
          <p:cNvPr id="14" name="Google Shape;293;p29">
            <a:extLst>
              <a:ext uri="{FF2B5EF4-FFF2-40B4-BE49-F238E27FC236}">
                <a16:creationId xmlns:a16="http://schemas.microsoft.com/office/drawing/2014/main" id="{5CCFA54C-E1DA-9905-E835-D585684FECD1}"/>
              </a:ext>
            </a:extLst>
          </p:cNvPr>
          <p:cNvSpPr/>
          <p:nvPr/>
        </p:nvSpPr>
        <p:spPr>
          <a:xfrm>
            <a:off x="578729" y="3356595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>
                <a:solidFill>
                  <a:schemeClr val="bg1"/>
                </a:solidFill>
                <a:latin typeface="Calibri"/>
                <a:cs typeface="Calibri"/>
              </a:rPr>
              <a:t>Séance 3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A6A607B-EF8A-A086-C520-352444824CF1}"/>
              </a:ext>
            </a:extLst>
          </p:cNvPr>
          <p:cNvSpPr/>
          <p:nvPr/>
        </p:nvSpPr>
        <p:spPr>
          <a:xfrm>
            <a:off x="432120" y="4375177"/>
            <a:ext cx="11471239" cy="1128505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/>
          </a:p>
        </p:txBody>
      </p:sp>
      <p:sp>
        <p:nvSpPr>
          <p:cNvPr id="26" name="Google Shape;290;p29">
            <a:extLst>
              <a:ext uri="{FF2B5EF4-FFF2-40B4-BE49-F238E27FC236}">
                <a16:creationId xmlns:a16="http://schemas.microsoft.com/office/drawing/2014/main" id="{173CC79A-2552-FB95-E341-65BA35D3AC8C}"/>
              </a:ext>
            </a:extLst>
          </p:cNvPr>
          <p:cNvSpPr/>
          <p:nvPr/>
        </p:nvSpPr>
        <p:spPr>
          <a:xfrm>
            <a:off x="2697481" y="5593355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Multiplier un entier par un entier à deux chiffres</a:t>
            </a:r>
          </a:p>
        </p:txBody>
      </p:sp>
      <p:sp>
        <p:nvSpPr>
          <p:cNvPr id="27" name="Google Shape;291;p29">
            <a:extLst>
              <a:ext uri="{FF2B5EF4-FFF2-40B4-BE49-F238E27FC236}">
                <a16:creationId xmlns:a16="http://schemas.microsoft.com/office/drawing/2014/main" id="{8A37E80F-2104-A60A-BF46-3A725F22EA0A}"/>
              </a:ext>
            </a:extLst>
          </p:cNvPr>
          <p:cNvSpPr/>
          <p:nvPr/>
        </p:nvSpPr>
        <p:spPr>
          <a:xfrm>
            <a:off x="578729" y="5592978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3727202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D9D69EFD-159D-0E1C-2F0F-66DBDF383D8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Posez et effectuez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l’opération 521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×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3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 :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3C904061-D87D-09A6-B1FD-AE40FA6C4DB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B7D77171-4E09-1D77-B012-E5EDE61D4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Google Shape;294;p53">
            <a:extLst>
              <a:ext uri="{FF2B5EF4-FFF2-40B4-BE49-F238E27FC236}">
                <a16:creationId xmlns:a16="http://schemas.microsoft.com/office/drawing/2014/main" id="{6BA60988-9CA2-48C1-83B2-7C9F0F691825}"/>
              </a:ext>
            </a:extLst>
          </p:cNvPr>
          <p:cNvSpPr/>
          <p:nvPr/>
        </p:nvSpPr>
        <p:spPr>
          <a:xfrm>
            <a:off x="7950890" y="3573692"/>
            <a:ext cx="152403" cy="15240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45729" tIns="22850" rIns="45729" bIns="22850" anchor="t" anchorCtr="0" compatLnSpc="1">
            <a:noAutofit/>
          </a:bodyPr>
          <a:lstStyle/>
          <a:p>
            <a:pPr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kern="0">
              <a:solidFill>
                <a:srgbClr val="000000"/>
              </a:solidFill>
              <a:ea typeface="Calibri"/>
              <a:cs typeface="Calibri"/>
            </a:endParaRPr>
          </a:p>
        </p:txBody>
      </p:sp>
      <p:sp>
        <p:nvSpPr>
          <p:cNvPr id="52" name="Google Shape;528;p39">
            <a:extLst>
              <a:ext uri="{FF2B5EF4-FFF2-40B4-BE49-F238E27FC236}">
                <a16:creationId xmlns:a16="http://schemas.microsoft.com/office/drawing/2014/main" id="{9B9478C9-81A3-4BB2-909A-70D8116CB9A6}"/>
              </a:ext>
            </a:extLst>
          </p:cNvPr>
          <p:cNvSpPr txBox="1"/>
          <p:nvPr/>
        </p:nvSpPr>
        <p:spPr>
          <a:xfrm>
            <a:off x="1024290" y="2877920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1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2°/ </a:t>
            </a:r>
            <a:r>
              <a:rPr lang="fr-FR" sz="2100" dirty="0">
                <a:solidFill>
                  <a:prstClr val="black"/>
                </a:solidFill>
                <a:latin typeface="Aptos" panose="02110004020202020204"/>
              </a:rPr>
              <a:t>Multiplier les</a:t>
            </a:r>
            <a:r>
              <a:rPr lang="fr-FR" sz="2100" dirty="0">
                <a:solidFill>
                  <a:srgbClr val="FF6600"/>
                </a:solidFill>
                <a:latin typeface="Aptos" panose="02110004020202020204"/>
              </a:rPr>
              <a:t> unités</a:t>
            </a:r>
          </a:p>
        </p:txBody>
      </p:sp>
      <p:pic>
        <p:nvPicPr>
          <p:cNvPr id="98" name="Picture 19">
            <a:extLst>
              <a:ext uri="{FF2B5EF4-FFF2-40B4-BE49-F238E27FC236}">
                <a16:creationId xmlns:a16="http://schemas.microsoft.com/office/drawing/2014/main" id="{8E812F5B-78D1-4631-8E43-F7B8A5A892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4245" y="5018926"/>
            <a:ext cx="494718" cy="377498"/>
          </a:xfrm>
          <a:prstGeom prst="rect">
            <a:avLst/>
          </a:prstGeom>
        </p:spPr>
      </p:pic>
      <p:pic>
        <p:nvPicPr>
          <p:cNvPr id="99" name="Picture 40">
            <a:extLst>
              <a:ext uri="{FF2B5EF4-FFF2-40B4-BE49-F238E27FC236}">
                <a16:creationId xmlns:a16="http://schemas.microsoft.com/office/drawing/2014/main" id="{2FD7C3DC-4EEA-4B82-BEC8-05F4146E49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373" y="5018926"/>
            <a:ext cx="494718" cy="377498"/>
          </a:xfrm>
          <a:prstGeom prst="rect">
            <a:avLst/>
          </a:prstGeom>
        </p:spPr>
      </p:pic>
      <p:sp>
        <p:nvSpPr>
          <p:cNvPr id="101" name="Google Shape;528;p39">
            <a:extLst>
              <a:ext uri="{FF2B5EF4-FFF2-40B4-BE49-F238E27FC236}">
                <a16:creationId xmlns:a16="http://schemas.microsoft.com/office/drawing/2014/main" id="{58C22647-7952-4EDB-A115-5662BA60DC20}"/>
              </a:ext>
            </a:extLst>
          </p:cNvPr>
          <p:cNvSpPr txBox="1"/>
          <p:nvPr/>
        </p:nvSpPr>
        <p:spPr>
          <a:xfrm>
            <a:off x="1024290" y="3651487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1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3°/ </a:t>
            </a:r>
            <a:r>
              <a:rPr lang="fr-FR" sz="2100" dirty="0">
                <a:solidFill>
                  <a:prstClr val="black"/>
                </a:solidFill>
                <a:latin typeface="Aptos" panose="02110004020202020204"/>
              </a:rPr>
              <a:t>Multiplier les </a:t>
            </a:r>
            <a:r>
              <a:rPr lang="fr-FR" sz="2100" dirty="0">
                <a:solidFill>
                  <a:srgbClr val="11A8DF"/>
                </a:solidFill>
                <a:latin typeface="Aptos" panose="02110004020202020204"/>
              </a:rPr>
              <a:t>dizaines</a:t>
            </a:r>
            <a:r>
              <a:rPr lang="fr-FR" sz="2100" dirty="0">
                <a:solidFill>
                  <a:prstClr val="black"/>
                </a:solidFill>
                <a:latin typeface="Aptos" panose="02110004020202020204"/>
              </a:rPr>
              <a:t> </a:t>
            </a:r>
            <a:endParaRPr sz="2100" dirty="0">
              <a:solidFill>
                <a:prstClr val="black"/>
              </a:solidFill>
              <a:latin typeface="Aptos" panose="02110004020202020204"/>
              <a:sym typeface="Calibri"/>
            </a:endParaRPr>
          </a:p>
        </p:txBody>
      </p:sp>
      <p:sp>
        <p:nvSpPr>
          <p:cNvPr id="102" name="Google Shape;528;p39">
            <a:extLst>
              <a:ext uri="{FF2B5EF4-FFF2-40B4-BE49-F238E27FC236}">
                <a16:creationId xmlns:a16="http://schemas.microsoft.com/office/drawing/2014/main" id="{F8A5E926-F306-48B1-B000-C3060B1A00AA}"/>
              </a:ext>
            </a:extLst>
          </p:cNvPr>
          <p:cNvSpPr txBox="1"/>
          <p:nvPr/>
        </p:nvSpPr>
        <p:spPr>
          <a:xfrm>
            <a:off x="1024290" y="5198621"/>
            <a:ext cx="2136382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1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5°/ </a:t>
            </a:r>
            <a:r>
              <a:rPr lang="fr-FR" sz="2100" dirty="0">
                <a:solidFill>
                  <a:prstClr val="black"/>
                </a:solidFill>
                <a:latin typeface="Aptos" panose="02110004020202020204"/>
              </a:rPr>
              <a:t>Résultat final</a:t>
            </a:r>
          </a:p>
        </p:txBody>
      </p:sp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656C3E84-789A-4B17-9ADF-8D5E2F959ADC}"/>
              </a:ext>
            </a:extLst>
          </p:cNvPr>
          <p:cNvGrpSpPr/>
          <p:nvPr/>
        </p:nvGrpSpPr>
        <p:grpSpPr>
          <a:xfrm>
            <a:off x="8725031" y="2631963"/>
            <a:ext cx="1501454" cy="299894"/>
            <a:chOff x="5827452" y="2129018"/>
            <a:chExt cx="1501454" cy="299894"/>
          </a:xfrm>
        </p:grpSpPr>
        <p:sp>
          <p:nvSpPr>
            <p:cNvPr id="104" name="Rectangle : coins arrondis 5">
              <a:extLst>
                <a:ext uri="{FF2B5EF4-FFF2-40B4-BE49-F238E27FC236}">
                  <a16:creationId xmlns:a16="http://schemas.microsoft.com/office/drawing/2014/main" id="{395B79D4-280F-4F24-93A4-C7EBE2A2F80E}"/>
                </a:ext>
              </a:extLst>
            </p:cNvPr>
            <p:cNvSpPr/>
            <p:nvPr/>
          </p:nvSpPr>
          <p:spPr>
            <a:xfrm>
              <a:off x="6356746" y="2129018"/>
              <a:ext cx="442867" cy="299894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</a:rPr>
                <a:t>2</a:t>
              </a:r>
            </a:p>
          </p:txBody>
        </p:sp>
        <p:sp>
          <p:nvSpPr>
            <p:cNvPr id="105" name="Rectangle : coins arrondis 5">
              <a:extLst>
                <a:ext uri="{FF2B5EF4-FFF2-40B4-BE49-F238E27FC236}">
                  <a16:creationId xmlns:a16="http://schemas.microsoft.com/office/drawing/2014/main" id="{90FBF74D-9CD7-4DE6-8860-5E50A5453554}"/>
                </a:ext>
              </a:extLst>
            </p:cNvPr>
            <p:cNvSpPr/>
            <p:nvPr/>
          </p:nvSpPr>
          <p:spPr>
            <a:xfrm>
              <a:off x="6886040" y="2129018"/>
              <a:ext cx="442866" cy="299894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</a:rPr>
                <a:t>1</a:t>
              </a:r>
            </a:p>
          </p:txBody>
        </p:sp>
        <p:sp>
          <p:nvSpPr>
            <p:cNvPr id="106" name="Rectangle : coins arrondis 5">
              <a:extLst>
                <a:ext uri="{FF2B5EF4-FFF2-40B4-BE49-F238E27FC236}">
                  <a16:creationId xmlns:a16="http://schemas.microsoft.com/office/drawing/2014/main" id="{C01B585C-2E2B-444D-9589-34C92B713B10}"/>
                </a:ext>
              </a:extLst>
            </p:cNvPr>
            <p:cNvSpPr/>
            <p:nvPr/>
          </p:nvSpPr>
          <p:spPr>
            <a:xfrm>
              <a:off x="5827452" y="2129018"/>
              <a:ext cx="442867" cy="299894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</a:rPr>
                <a:t>5</a:t>
              </a:r>
            </a:p>
          </p:txBody>
        </p:sp>
      </p:grpSp>
      <p:sp>
        <p:nvSpPr>
          <p:cNvPr id="107" name="Rectangle : coins arrondis 5">
            <a:extLst>
              <a:ext uri="{FF2B5EF4-FFF2-40B4-BE49-F238E27FC236}">
                <a16:creationId xmlns:a16="http://schemas.microsoft.com/office/drawing/2014/main" id="{E696F72F-E6DA-4014-9155-2B718FC234D3}"/>
              </a:ext>
            </a:extLst>
          </p:cNvPr>
          <p:cNvSpPr/>
          <p:nvPr/>
        </p:nvSpPr>
        <p:spPr>
          <a:xfrm>
            <a:off x="9791683" y="3517554"/>
            <a:ext cx="442867" cy="277145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3</a:t>
            </a:r>
          </a:p>
        </p:txBody>
      </p:sp>
      <p:cxnSp>
        <p:nvCxnSpPr>
          <p:cNvPr id="108" name="Connecteur droit 107">
            <a:extLst>
              <a:ext uri="{FF2B5EF4-FFF2-40B4-BE49-F238E27FC236}">
                <a16:creationId xmlns:a16="http://schemas.microsoft.com/office/drawing/2014/main" id="{51F916AA-3AF1-42F1-B130-46213FFA5DAF}"/>
              </a:ext>
            </a:extLst>
          </p:cNvPr>
          <p:cNvCxnSpPr/>
          <p:nvPr/>
        </p:nvCxnSpPr>
        <p:spPr>
          <a:xfrm>
            <a:off x="8245373" y="3863909"/>
            <a:ext cx="2088000" cy="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109" name="Rectangle : coins arrondis 5">
            <a:extLst>
              <a:ext uri="{FF2B5EF4-FFF2-40B4-BE49-F238E27FC236}">
                <a16:creationId xmlns:a16="http://schemas.microsoft.com/office/drawing/2014/main" id="{5E214809-D274-4DDA-A7FD-E1B8E58BCF30}"/>
              </a:ext>
            </a:extLst>
          </p:cNvPr>
          <p:cNvSpPr/>
          <p:nvPr/>
        </p:nvSpPr>
        <p:spPr>
          <a:xfrm>
            <a:off x="9266694" y="3972386"/>
            <a:ext cx="442867" cy="230915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6</a:t>
            </a:r>
          </a:p>
        </p:txBody>
      </p:sp>
      <p:sp>
        <p:nvSpPr>
          <p:cNvPr id="110" name="Rectangle : coins arrondis 5">
            <a:extLst>
              <a:ext uri="{FF2B5EF4-FFF2-40B4-BE49-F238E27FC236}">
                <a16:creationId xmlns:a16="http://schemas.microsoft.com/office/drawing/2014/main" id="{66D0EF52-41D0-4887-9B6C-C74148E18014}"/>
              </a:ext>
            </a:extLst>
          </p:cNvPr>
          <p:cNvSpPr/>
          <p:nvPr/>
        </p:nvSpPr>
        <p:spPr>
          <a:xfrm>
            <a:off x="9791683" y="3972386"/>
            <a:ext cx="442867" cy="230915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3</a:t>
            </a:r>
          </a:p>
        </p:txBody>
      </p:sp>
      <p:sp>
        <p:nvSpPr>
          <p:cNvPr id="111" name="Rectangle : coins arrondis 5">
            <a:extLst>
              <a:ext uri="{FF2B5EF4-FFF2-40B4-BE49-F238E27FC236}">
                <a16:creationId xmlns:a16="http://schemas.microsoft.com/office/drawing/2014/main" id="{C7CFE6E1-E560-48CD-8E1E-846D0DEE8B42}"/>
              </a:ext>
            </a:extLst>
          </p:cNvPr>
          <p:cNvSpPr/>
          <p:nvPr/>
        </p:nvSpPr>
        <p:spPr>
          <a:xfrm>
            <a:off x="8764067" y="3972386"/>
            <a:ext cx="442867" cy="230915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5</a:t>
            </a:r>
          </a:p>
        </p:txBody>
      </p:sp>
      <p:sp>
        <p:nvSpPr>
          <p:cNvPr id="112" name="Rectangle : coins arrondis 5">
            <a:extLst>
              <a:ext uri="{FF2B5EF4-FFF2-40B4-BE49-F238E27FC236}">
                <a16:creationId xmlns:a16="http://schemas.microsoft.com/office/drawing/2014/main" id="{A98F8476-FB5F-4C0E-B3FC-A6992B50B842}"/>
              </a:ext>
            </a:extLst>
          </p:cNvPr>
          <p:cNvSpPr/>
          <p:nvPr/>
        </p:nvSpPr>
        <p:spPr>
          <a:xfrm>
            <a:off x="5135887" y="5198621"/>
            <a:ext cx="2059234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521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×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3 = 1563</a:t>
            </a:r>
          </a:p>
        </p:txBody>
      </p:sp>
      <p:sp>
        <p:nvSpPr>
          <p:cNvPr id="113" name="Rectangle : coins arrondis 5">
            <a:extLst>
              <a:ext uri="{FF2B5EF4-FFF2-40B4-BE49-F238E27FC236}">
                <a16:creationId xmlns:a16="http://schemas.microsoft.com/office/drawing/2014/main" id="{4A7364AF-C702-4F06-A51E-0FC0D351FDD7}"/>
              </a:ext>
            </a:extLst>
          </p:cNvPr>
          <p:cNvSpPr/>
          <p:nvPr/>
        </p:nvSpPr>
        <p:spPr>
          <a:xfrm>
            <a:off x="8196055" y="3389875"/>
            <a:ext cx="484315" cy="299894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×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114" name="Connecteur droit avec flèche 113">
            <a:extLst>
              <a:ext uri="{FF2B5EF4-FFF2-40B4-BE49-F238E27FC236}">
                <a16:creationId xmlns:a16="http://schemas.microsoft.com/office/drawing/2014/main" id="{F82ACBF2-29BC-4276-8595-A9EE3A05EE2B}"/>
              </a:ext>
            </a:extLst>
          </p:cNvPr>
          <p:cNvCxnSpPr>
            <a:cxnSpLocks/>
            <a:stCxn id="107" idx="0"/>
            <a:endCxn id="105" idx="2"/>
          </p:cNvCxnSpPr>
          <p:nvPr/>
        </p:nvCxnSpPr>
        <p:spPr>
          <a:xfrm flipH="1" flipV="1">
            <a:off x="10005052" y="2931857"/>
            <a:ext cx="8065" cy="585697"/>
          </a:xfrm>
          <a:prstGeom prst="straightConnector1">
            <a:avLst/>
          </a:prstGeom>
          <a:noFill/>
          <a:ln w="28575" cap="flat" cmpd="sng" algn="ctr">
            <a:solidFill>
              <a:srgbClr val="FF66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15" name="Connecteur droit avec flèche 114">
            <a:extLst>
              <a:ext uri="{FF2B5EF4-FFF2-40B4-BE49-F238E27FC236}">
                <a16:creationId xmlns:a16="http://schemas.microsoft.com/office/drawing/2014/main" id="{974BD159-6EB8-4BCE-ABCF-7C64AB5B555D}"/>
              </a:ext>
            </a:extLst>
          </p:cNvPr>
          <p:cNvCxnSpPr>
            <a:cxnSpLocks/>
            <a:stCxn id="107" idx="0"/>
            <a:endCxn id="104" idx="2"/>
          </p:cNvCxnSpPr>
          <p:nvPr/>
        </p:nvCxnSpPr>
        <p:spPr>
          <a:xfrm flipH="1" flipV="1">
            <a:off x="9475759" y="2931857"/>
            <a:ext cx="537358" cy="585697"/>
          </a:xfrm>
          <a:prstGeom prst="straightConnector1">
            <a:avLst/>
          </a:prstGeom>
          <a:noFill/>
          <a:ln w="28575" cap="flat" cmpd="sng" algn="ctr">
            <a:solidFill>
              <a:srgbClr val="370AB6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16" name="Rectangle : coins arrondis 5">
            <a:extLst>
              <a:ext uri="{FF2B5EF4-FFF2-40B4-BE49-F238E27FC236}">
                <a16:creationId xmlns:a16="http://schemas.microsoft.com/office/drawing/2014/main" id="{A804494D-8E33-4B76-B41D-80E05BF91F3F}"/>
              </a:ext>
            </a:extLst>
          </p:cNvPr>
          <p:cNvSpPr/>
          <p:nvPr/>
        </p:nvSpPr>
        <p:spPr>
          <a:xfrm>
            <a:off x="5544245" y="1364494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5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2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1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×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3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= ? </a:t>
            </a:r>
          </a:p>
        </p:txBody>
      </p:sp>
      <p:sp>
        <p:nvSpPr>
          <p:cNvPr id="117" name="Rectangle : coins arrondis 5">
            <a:extLst>
              <a:ext uri="{FF2B5EF4-FFF2-40B4-BE49-F238E27FC236}">
                <a16:creationId xmlns:a16="http://schemas.microsoft.com/office/drawing/2014/main" id="{AB0E43F6-AD92-4056-9F73-441626DAA4F5}"/>
              </a:ext>
            </a:extLst>
          </p:cNvPr>
          <p:cNvSpPr/>
          <p:nvPr/>
        </p:nvSpPr>
        <p:spPr>
          <a:xfrm>
            <a:off x="8261440" y="3972386"/>
            <a:ext cx="442867" cy="230915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1</a:t>
            </a:r>
          </a:p>
        </p:txBody>
      </p:sp>
      <p:sp>
        <p:nvSpPr>
          <p:cNvPr id="118" name="Google Shape;528;p39">
            <a:extLst>
              <a:ext uri="{FF2B5EF4-FFF2-40B4-BE49-F238E27FC236}">
                <a16:creationId xmlns:a16="http://schemas.microsoft.com/office/drawing/2014/main" id="{4E51A535-0D47-4096-8AC9-7B0F39AE143E}"/>
              </a:ext>
            </a:extLst>
          </p:cNvPr>
          <p:cNvSpPr txBox="1"/>
          <p:nvPr/>
        </p:nvSpPr>
        <p:spPr>
          <a:xfrm>
            <a:off x="1024290" y="4425054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1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4°/ </a:t>
            </a:r>
            <a:r>
              <a:rPr lang="fr-FR" sz="2100" dirty="0">
                <a:solidFill>
                  <a:prstClr val="black"/>
                </a:solidFill>
                <a:latin typeface="Aptos" panose="02110004020202020204"/>
              </a:rPr>
              <a:t>Multiplier les </a:t>
            </a:r>
            <a:r>
              <a:rPr lang="fr-FR" sz="2100" dirty="0">
                <a:solidFill>
                  <a:srgbClr val="00B050"/>
                </a:solidFill>
                <a:latin typeface="Aptos" panose="02110004020202020204"/>
              </a:rPr>
              <a:t>centaines</a:t>
            </a:r>
            <a:r>
              <a:rPr lang="fr-FR" sz="2100" dirty="0">
                <a:solidFill>
                  <a:prstClr val="black"/>
                </a:solidFill>
                <a:latin typeface="Aptos" panose="02110004020202020204"/>
              </a:rPr>
              <a:t> </a:t>
            </a:r>
            <a:endParaRPr sz="2100" dirty="0">
              <a:solidFill>
                <a:prstClr val="black"/>
              </a:solidFill>
              <a:latin typeface="Aptos" panose="02110004020202020204"/>
              <a:sym typeface="Calibri"/>
            </a:endParaRPr>
          </a:p>
        </p:txBody>
      </p:sp>
      <p:cxnSp>
        <p:nvCxnSpPr>
          <p:cNvPr id="119" name="Connecteur droit avec flèche 118">
            <a:extLst>
              <a:ext uri="{FF2B5EF4-FFF2-40B4-BE49-F238E27FC236}">
                <a16:creationId xmlns:a16="http://schemas.microsoft.com/office/drawing/2014/main" id="{2CC948FD-F6D6-4383-882C-3D4495687FD0}"/>
              </a:ext>
            </a:extLst>
          </p:cNvPr>
          <p:cNvCxnSpPr>
            <a:cxnSpLocks/>
            <a:stCxn id="107" idx="0"/>
          </p:cNvCxnSpPr>
          <p:nvPr/>
        </p:nvCxnSpPr>
        <p:spPr>
          <a:xfrm flipH="1" flipV="1">
            <a:off x="9045337" y="2961752"/>
            <a:ext cx="967780" cy="555802"/>
          </a:xfrm>
          <a:prstGeom prst="straightConnector1">
            <a:avLst/>
          </a:prstGeom>
          <a:noFill/>
          <a:ln w="28575" cap="flat" cmpd="sng" algn="ctr">
            <a:solidFill>
              <a:srgbClr val="00B05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20" name="Google Shape;528;p39">
            <a:extLst>
              <a:ext uri="{FF2B5EF4-FFF2-40B4-BE49-F238E27FC236}">
                <a16:creationId xmlns:a16="http://schemas.microsoft.com/office/drawing/2014/main" id="{6AA1ED00-1EAF-4A34-9561-980CAA1C8C03}"/>
              </a:ext>
            </a:extLst>
          </p:cNvPr>
          <p:cNvSpPr txBox="1"/>
          <p:nvPr/>
        </p:nvSpPr>
        <p:spPr>
          <a:xfrm>
            <a:off x="1024290" y="2104353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1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1°/ </a:t>
            </a:r>
            <a:r>
              <a:rPr lang="fr-FR" sz="2100" dirty="0">
                <a:solidFill>
                  <a:prstClr val="black"/>
                </a:solidFill>
                <a:latin typeface="Aptos" panose="02110004020202020204"/>
                <a:sym typeface="Calibri"/>
              </a:rPr>
              <a:t>Placer</a:t>
            </a:r>
            <a:r>
              <a:rPr lang="fr-FR" sz="2100" dirty="0">
                <a:solidFill>
                  <a:prstClr val="black"/>
                </a:solidFill>
                <a:latin typeface="Aptos" panose="02110004020202020204"/>
              </a:rPr>
              <a:t> les deux facteurs </a:t>
            </a:r>
            <a:endParaRPr sz="2100" dirty="0">
              <a:solidFill>
                <a:prstClr val="black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82883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101" grpId="0"/>
      <p:bldP spid="102" grpId="0"/>
      <p:bldP spid="107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7" grpId="0" animBg="1"/>
      <p:bldP spid="118" grpId="0"/>
      <p:bldP spid="12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939C96B-3B4F-5E19-821E-251FFF752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10" name="D_A_01">
            <a:extLst>
              <a:ext uri="{FF2B5EF4-FFF2-40B4-BE49-F238E27FC236}">
                <a16:creationId xmlns:a16="http://schemas.microsoft.com/office/drawing/2014/main" id="{1773EC10-6C0C-46C5-BEF6-8ADFB59D2F2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Voici les étapes pour multiplier un entier par un 1 chiffre avec retenue : </a:t>
            </a:r>
          </a:p>
        </p:txBody>
      </p:sp>
      <p:sp>
        <p:nvSpPr>
          <p:cNvPr id="64" name="Google Shape;294;p53">
            <a:extLst>
              <a:ext uri="{FF2B5EF4-FFF2-40B4-BE49-F238E27FC236}">
                <a16:creationId xmlns:a16="http://schemas.microsoft.com/office/drawing/2014/main" id="{7177D71D-1440-4807-BB09-39C1A3C81398}"/>
              </a:ext>
            </a:extLst>
          </p:cNvPr>
          <p:cNvSpPr/>
          <p:nvPr/>
        </p:nvSpPr>
        <p:spPr>
          <a:xfrm>
            <a:off x="6395223" y="3294768"/>
            <a:ext cx="152403" cy="15240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45729" tIns="22850" rIns="45729" bIns="22850" anchor="t" anchorCtr="0" compatLnSpc="1">
            <a:noAutofit/>
          </a:bodyPr>
          <a:lstStyle/>
          <a:p>
            <a:pPr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kern="0">
              <a:solidFill>
                <a:srgbClr val="000000"/>
              </a:solidFill>
              <a:ea typeface="Calibri"/>
              <a:cs typeface="Calibri"/>
            </a:endParaRPr>
          </a:p>
        </p:txBody>
      </p:sp>
      <p:grpSp>
        <p:nvGrpSpPr>
          <p:cNvPr id="68" name="Groupe 67">
            <a:extLst>
              <a:ext uri="{FF2B5EF4-FFF2-40B4-BE49-F238E27FC236}">
                <a16:creationId xmlns:a16="http://schemas.microsoft.com/office/drawing/2014/main" id="{55A75ED3-DBEF-4306-B235-5F039A884A6A}"/>
              </a:ext>
            </a:extLst>
          </p:cNvPr>
          <p:cNvGrpSpPr/>
          <p:nvPr/>
        </p:nvGrpSpPr>
        <p:grpSpPr>
          <a:xfrm>
            <a:off x="9092537" y="2546850"/>
            <a:ext cx="988723" cy="299894"/>
            <a:chOff x="6340183" y="2128422"/>
            <a:chExt cx="988723" cy="299894"/>
          </a:xfrm>
        </p:grpSpPr>
        <p:sp>
          <p:nvSpPr>
            <p:cNvPr id="69" name="Rectangle : coins arrondis 5">
              <a:extLst>
                <a:ext uri="{FF2B5EF4-FFF2-40B4-BE49-F238E27FC236}">
                  <a16:creationId xmlns:a16="http://schemas.microsoft.com/office/drawing/2014/main" id="{E9AF455D-DC70-4A05-9D84-E25A134C4A58}"/>
                </a:ext>
              </a:extLst>
            </p:cNvPr>
            <p:cNvSpPr/>
            <p:nvPr/>
          </p:nvSpPr>
          <p:spPr>
            <a:xfrm>
              <a:off x="6340183" y="2128422"/>
              <a:ext cx="442867" cy="299894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</a:rPr>
                <a:t>4</a:t>
              </a:r>
            </a:p>
          </p:txBody>
        </p:sp>
        <p:sp>
          <p:nvSpPr>
            <p:cNvPr id="70" name="Rectangle : coins arrondis 5">
              <a:extLst>
                <a:ext uri="{FF2B5EF4-FFF2-40B4-BE49-F238E27FC236}">
                  <a16:creationId xmlns:a16="http://schemas.microsoft.com/office/drawing/2014/main" id="{6FF41284-B4C1-49D8-BD63-2A4ABC52D958}"/>
                </a:ext>
              </a:extLst>
            </p:cNvPr>
            <p:cNvSpPr/>
            <p:nvPr/>
          </p:nvSpPr>
          <p:spPr>
            <a:xfrm>
              <a:off x="6886040" y="2128422"/>
              <a:ext cx="442866" cy="299894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</a:rPr>
                <a:t>6</a:t>
              </a:r>
            </a:p>
          </p:txBody>
        </p:sp>
      </p:grpSp>
      <p:sp>
        <p:nvSpPr>
          <p:cNvPr id="71" name="Rectangle : coins arrondis 5">
            <a:extLst>
              <a:ext uri="{FF2B5EF4-FFF2-40B4-BE49-F238E27FC236}">
                <a16:creationId xmlns:a16="http://schemas.microsoft.com/office/drawing/2014/main" id="{DB4D24E5-F019-4487-B8C4-BA5C5A905D90}"/>
              </a:ext>
            </a:extLst>
          </p:cNvPr>
          <p:cNvSpPr/>
          <p:nvPr/>
        </p:nvSpPr>
        <p:spPr>
          <a:xfrm>
            <a:off x="9638394" y="3416338"/>
            <a:ext cx="442867" cy="277145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5</a:t>
            </a:r>
          </a:p>
        </p:txBody>
      </p:sp>
      <p:cxnSp>
        <p:nvCxnSpPr>
          <p:cNvPr id="72" name="Connecteur droit 71">
            <a:extLst>
              <a:ext uri="{FF2B5EF4-FFF2-40B4-BE49-F238E27FC236}">
                <a16:creationId xmlns:a16="http://schemas.microsoft.com/office/drawing/2014/main" id="{355AB74B-3289-469F-9959-45C917666F19}"/>
              </a:ext>
            </a:extLst>
          </p:cNvPr>
          <p:cNvCxnSpPr/>
          <p:nvPr/>
        </p:nvCxnSpPr>
        <p:spPr>
          <a:xfrm>
            <a:off x="8333784" y="3795851"/>
            <a:ext cx="1759090" cy="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73" name="Rectangle : coins arrondis 5">
            <a:extLst>
              <a:ext uri="{FF2B5EF4-FFF2-40B4-BE49-F238E27FC236}">
                <a16:creationId xmlns:a16="http://schemas.microsoft.com/office/drawing/2014/main" id="{138EFBFF-3C6C-446E-ADA4-89B302D35A96}"/>
              </a:ext>
            </a:extLst>
          </p:cNvPr>
          <p:cNvSpPr/>
          <p:nvPr/>
        </p:nvSpPr>
        <p:spPr>
          <a:xfrm>
            <a:off x="9127060" y="3857175"/>
            <a:ext cx="442867" cy="230915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3</a:t>
            </a:r>
          </a:p>
        </p:txBody>
      </p:sp>
      <p:sp>
        <p:nvSpPr>
          <p:cNvPr id="74" name="Rectangle : coins arrondis 5">
            <a:extLst>
              <a:ext uri="{FF2B5EF4-FFF2-40B4-BE49-F238E27FC236}">
                <a16:creationId xmlns:a16="http://schemas.microsoft.com/office/drawing/2014/main" id="{DB7227A7-21EE-46E8-B989-41627DD43D39}"/>
              </a:ext>
            </a:extLst>
          </p:cNvPr>
          <p:cNvSpPr/>
          <p:nvPr/>
        </p:nvSpPr>
        <p:spPr>
          <a:xfrm>
            <a:off x="9638394" y="3857175"/>
            <a:ext cx="442867" cy="230915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75" name="Rectangle : coins arrondis 5">
            <a:extLst>
              <a:ext uri="{FF2B5EF4-FFF2-40B4-BE49-F238E27FC236}">
                <a16:creationId xmlns:a16="http://schemas.microsoft.com/office/drawing/2014/main" id="{FFF45EC8-66C7-49ED-B3F5-6C1EE5960070}"/>
              </a:ext>
            </a:extLst>
          </p:cNvPr>
          <p:cNvSpPr/>
          <p:nvPr/>
        </p:nvSpPr>
        <p:spPr>
          <a:xfrm>
            <a:off x="8613344" y="3857175"/>
            <a:ext cx="442867" cy="230915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2</a:t>
            </a:r>
          </a:p>
        </p:txBody>
      </p:sp>
      <p:sp>
        <p:nvSpPr>
          <p:cNvPr id="76" name="Rectangle : coins arrondis 5">
            <a:extLst>
              <a:ext uri="{FF2B5EF4-FFF2-40B4-BE49-F238E27FC236}">
                <a16:creationId xmlns:a16="http://schemas.microsoft.com/office/drawing/2014/main" id="{4B5C8874-F52E-4B7E-BEC3-D1CE2D1B81A0}"/>
              </a:ext>
            </a:extLst>
          </p:cNvPr>
          <p:cNvSpPr/>
          <p:nvPr/>
        </p:nvSpPr>
        <p:spPr>
          <a:xfrm>
            <a:off x="5066383" y="5626701"/>
            <a:ext cx="2059234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46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×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5 = 230</a:t>
            </a:r>
          </a:p>
        </p:txBody>
      </p:sp>
      <p:sp>
        <p:nvSpPr>
          <p:cNvPr id="77" name="Rectangle : coins arrondis 5">
            <a:extLst>
              <a:ext uri="{FF2B5EF4-FFF2-40B4-BE49-F238E27FC236}">
                <a16:creationId xmlns:a16="http://schemas.microsoft.com/office/drawing/2014/main" id="{0F9B7ECD-E17B-46F1-9D7B-E71E0D6E2259}"/>
              </a:ext>
            </a:extLst>
          </p:cNvPr>
          <p:cNvSpPr/>
          <p:nvPr/>
        </p:nvSpPr>
        <p:spPr>
          <a:xfrm>
            <a:off x="8333784" y="3294768"/>
            <a:ext cx="484315" cy="299894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×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78" name="Connecteur droit avec flèche 77">
            <a:extLst>
              <a:ext uri="{FF2B5EF4-FFF2-40B4-BE49-F238E27FC236}">
                <a16:creationId xmlns:a16="http://schemas.microsoft.com/office/drawing/2014/main" id="{D2D98B0A-05F3-4584-8885-6992E5A295F2}"/>
              </a:ext>
            </a:extLst>
          </p:cNvPr>
          <p:cNvCxnSpPr>
            <a:cxnSpLocks/>
          </p:cNvCxnSpPr>
          <p:nvPr/>
        </p:nvCxnSpPr>
        <p:spPr>
          <a:xfrm flipH="1" flipV="1">
            <a:off x="9857446" y="2846744"/>
            <a:ext cx="2" cy="518862"/>
          </a:xfrm>
          <a:prstGeom prst="straightConnector1">
            <a:avLst/>
          </a:prstGeom>
          <a:noFill/>
          <a:ln w="28575" cap="flat" cmpd="sng" algn="ctr">
            <a:solidFill>
              <a:srgbClr val="FF66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79" name="Connecteur droit avec flèche 78">
            <a:extLst>
              <a:ext uri="{FF2B5EF4-FFF2-40B4-BE49-F238E27FC236}">
                <a16:creationId xmlns:a16="http://schemas.microsoft.com/office/drawing/2014/main" id="{4641BC29-27E4-41B2-A0F2-A9781EDE57C6}"/>
              </a:ext>
            </a:extLst>
          </p:cNvPr>
          <p:cNvCxnSpPr>
            <a:cxnSpLocks/>
            <a:endCxn id="69" idx="2"/>
          </p:cNvCxnSpPr>
          <p:nvPr/>
        </p:nvCxnSpPr>
        <p:spPr>
          <a:xfrm flipH="1" flipV="1">
            <a:off x="9313971" y="2846743"/>
            <a:ext cx="504000" cy="540000"/>
          </a:xfrm>
          <a:prstGeom prst="straightConnector1">
            <a:avLst/>
          </a:prstGeom>
          <a:noFill/>
          <a:ln w="28575" cap="flat" cmpd="sng" algn="ctr">
            <a:solidFill>
              <a:srgbClr val="370AB6"/>
            </a:solidFill>
            <a:prstDash val="solid"/>
            <a:miter lim="800000"/>
            <a:tailEnd type="triangle"/>
          </a:ln>
          <a:effectLst/>
        </p:spPr>
      </p:cxnSp>
      <p:sp>
        <p:nvSpPr>
          <p:cNvPr id="80" name="Rectangle : coins arrondis 5">
            <a:extLst>
              <a:ext uri="{FF2B5EF4-FFF2-40B4-BE49-F238E27FC236}">
                <a16:creationId xmlns:a16="http://schemas.microsoft.com/office/drawing/2014/main" id="{4FBE07CE-8B6F-480E-9616-374466DBF44A}"/>
              </a:ext>
            </a:extLst>
          </p:cNvPr>
          <p:cNvSpPr/>
          <p:nvPr/>
        </p:nvSpPr>
        <p:spPr>
          <a:xfrm>
            <a:off x="5181074" y="1156310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4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6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×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5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= ? </a:t>
            </a:r>
          </a:p>
        </p:txBody>
      </p:sp>
      <p:sp>
        <p:nvSpPr>
          <p:cNvPr id="82" name="Rectangle 1">
            <a:extLst>
              <a:ext uri="{FF2B5EF4-FFF2-40B4-BE49-F238E27FC236}">
                <a16:creationId xmlns:a16="http://schemas.microsoft.com/office/drawing/2014/main" id="{0EBD52E9-756C-48ED-AE94-6C321AD27F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3245" y="3419035"/>
            <a:ext cx="43107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/>
            <a:r>
              <a:rPr lang="fr-FR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fr-FR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× 6 = 30, j’écris 0 et je retiens 3</a:t>
            </a:r>
          </a:p>
        </p:txBody>
      </p:sp>
      <p:sp>
        <p:nvSpPr>
          <p:cNvPr id="83" name="ZoneTexte 82">
            <a:extLst>
              <a:ext uri="{FF2B5EF4-FFF2-40B4-BE49-F238E27FC236}">
                <a16:creationId xmlns:a16="http://schemas.microsoft.com/office/drawing/2014/main" id="{C3D9C103-15E9-4F81-96BD-4AF13A15F5B7}"/>
              </a:ext>
            </a:extLst>
          </p:cNvPr>
          <p:cNvSpPr txBox="1"/>
          <p:nvPr/>
        </p:nvSpPr>
        <p:spPr>
          <a:xfrm>
            <a:off x="1943245" y="4689798"/>
            <a:ext cx="4748527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defTabSz="914400"/>
            <a:r>
              <a:rPr lang="fr-FR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fr-FR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× 4 = 20, j’ajoute la retenue + 3 = 23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807322B-C3AE-4892-9D59-53291CA8FA9A}"/>
              </a:ext>
            </a:extLst>
          </p:cNvPr>
          <p:cNvGrpSpPr/>
          <p:nvPr/>
        </p:nvGrpSpPr>
        <p:grpSpPr>
          <a:xfrm>
            <a:off x="8763829" y="2286538"/>
            <a:ext cx="297443" cy="392385"/>
            <a:chOff x="8766210" y="2286536"/>
            <a:chExt cx="297443" cy="392385"/>
          </a:xfrm>
        </p:grpSpPr>
        <p:sp>
          <p:nvSpPr>
            <p:cNvPr id="81" name="Ellipse 80">
              <a:extLst>
                <a:ext uri="{FF2B5EF4-FFF2-40B4-BE49-F238E27FC236}">
                  <a16:creationId xmlns:a16="http://schemas.microsoft.com/office/drawing/2014/main" id="{318978BD-F886-4507-B5BC-9885AAB4DA06}"/>
                </a:ext>
              </a:extLst>
            </p:cNvPr>
            <p:cNvSpPr/>
            <p:nvPr/>
          </p:nvSpPr>
          <p:spPr>
            <a:xfrm>
              <a:off x="8788821" y="2324140"/>
              <a:ext cx="274832" cy="317179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4" name="Google Shape;528;p39">
              <a:extLst>
                <a:ext uri="{FF2B5EF4-FFF2-40B4-BE49-F238E27FC236}">
                  <a16:creationId xmlns:a16="http://schemas.microsoft.com/office/drawing/2014/main" id="{3843762C-5BC4-4822-AA80-C9122DE667CD}"/>
                </a:ext>
              </a:extLst>
            </p:cNvPr>
            <p:cNvSpPr txBox="1"/>
            <p:nvPr/>
          </p:nvSpPr>
          <p:spPr>
            <a:xfrm>
              <a:off x="8766210" y="2286536"/>
              <a:ext cx="274832" cy="3923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defTabSz="914400"/>
              <a:r>
                <a:rPr lang="fr-FR" sz="2100" b="1" dirty="0">
                  <a:solidFill>
                    <a:prstClr val="white"/>
                  </a:solidFill>
                  <a:ea typeface="Calibri"/>
                  <a:cs typeface="Calibri"/>
                  <a:sym typeface="Calibri"/>
                </a:rPr>
                <a:t>3</a:t>
              </a:r>
              <a:endParaRPr lang="fr-FR" sz="2100" b="1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3AA4632B-7216-4D7F-B785-38BD7ECAB8ED}"/>
              </a:ext>
            </a:extLst>
          </p:cNvPr>
          <p:cNvSpPr/>
          <p:nvPr/>
        </p:nvSpPr>
        <p:spPr>
          <a:xfrm>
            <a:off x="1669172" y="3275932"/>
            <a:ext cx="4584839" cy="5692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876191C-5DA4-48BA-9A76-91A8F8199B86}"/>
              </a:ext>
            </a:extLst>
          </p:cNvPr>
          <p:cNvSpPr/>
          <p:nvPr/>
        </p:nvSpPr>
        <p:spPr>
          <a:xfrm flipH="1">
            <a:off x="1980217" y="4565566"/>
            <a:ext cx="4213302" cy="5692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5" name="Google Shape;528;p39">
            <a:extLst>
              <a:ext uri="{FF2B5EF4-FFF2-40B4-BE49-F238E27FC236}">
                <a16:creationId xmlns:a16="http://schemas.microsoft.com/office/drawing/2014/main" id="{0386595C-AF25-41E9-B01D-1CA3176C3752}"/>
              </a:ext>
            </a:extLst>
          </p:cNvPr>
          <p:cNvSpPr txBox="1"/>
          <p:nvPr/>
        </p:nvSpPr>
        <p:spPr>
          <a:xfrm>
            <a:off x="1007612" y="2749044"/>
            <a:ext cx="3526976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4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2°/ </a:t>
            </a:r>
            <a:r>
              <a:rPr lang="fr-FR" sz="2400" dirty="0">
                <a:solidFill>
                  <a:prstClr val="black"/>
                </a:solidFill>
                <a:latin typeface="Aptos" panose="02110004020202020204"/>
              </a:rPr>
              <a:t>Multiplier les </a:t>
            </a:r>
            <a:r>
              <a:rPr lang="fr-FR" sz="2400" dirty="0">
                <a:solidFill>
                  <a:srgbClr val="FF6600"/>
                </a:solidFill>
                <a:latin typeface="Aptos" panose="02110004020202020204"/>
              </a:rPr>
              <a:t>unités</a:t>
            </a:r>
          </a:p>
        </p:txBody>
      </p:sp>
      <p:sp>
        <p:nvSpPr>
          <p:cNvPr id="66" name="Google Shape;528;p39">
            <a:extLst>
              <a:ext uri="{FF2B5EF4-FFF2-40B4-BE49-F238E27FC236}">
                <a16:creationId xmlns:a16="http://schemas.microsoft.com/office/drawing/2014/main" id="{8CE497BE-13C7-4289-A8EF-3408B270B63A}"/>
              </a:ext>
            </a:extLst>
          </p:cNvPr>
          <p:cNvSpPr txBox="1"/>
          <p:nvPr/>
        </p:nvSpPr>
        <p:spPr>
          <a:xfrm>
            <a:off x="1007612" y="4019807"/>
            <a:ext cx="3526976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4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3°/ </a:t>
            </a:r>
            <a:r>
              <a:rPr lang="fr-FR" sz="2400" dirty="0">
                <a:solidFill>
                  <a:prstClr val="black"/>
                </a:solidFill>
                <a:latin typeface="Aptos" panose="02110004020202020204"/>
              </a:rPr>
              <a:t>Multiplier les </a:t>
            </a:r>
            <a:r>
              <a:rPr lang="fr-FR" sz="2400" dirty="0">
                <a:solidFill>
                  <a:srgbClr val="11A8DF"/>
                </a:solidFill>
                <a:latin typeface="Aptos" panose="02110004020202020204"/>
              </a:rPr>
              <a:t>dizaines</a:t>
            </a:r>
            <a:r>
              <a:rPr lang="fr-FR" sz="2400" dirty="0">
                <a:solidFill>
                  <a:prstClr val="black"/>
                </a:solidFill>
                <a:latin typeface="Aptos" panose="02110004020202020204"/>
              </a:rPr>
              <a:t> </a:t>
            </a:r>
            <a:endParaRPr sz="2400" dirty="0">
              <a:solidFill>
                <a:prstClr val="black"/>
              </a:solidFill>
              <a:latin typeface="Aptos" panose="02110004020202020204"/>
              <a:sym typeface="Calibri"/>
            </a:endParaRPr>
          </a:p>
        </p:txBody>
      </p:sp>
      <p:sp>
        <p:nvSpPr>
          <p:cNvPr id="67" name="Google Shape;528;p39">
            <a:extLst>
              <a:ext uri="{FF2B5EF4-FFF2-40B4-BE49-F238E27FC236}">
                <a16:creationId xmlns:a16="http://schemas.microsoft.com/office/drawing/2014/main" id="{1D61A9C4-9868-46F3-92AE-3F2E58FB4ADE}"/>
              </a:ext>
            </a:extLst>
          </p:cNvPr>
          <p:cNvSpPr txBox="1"/>
          <p:nvPr/>
        </p:nvSpPr>
        <p:spPr>
          <a:xfrm>
            <a:off x="1007612" y="5290572"/>
            <a:ext cx="3526976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4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4°/ </a:t>
            </a:r>
            <a:r>
              <a:rPr lang="fr-FR" sz="2400" dirty="0">
                <a:solidFill>
                  <a:prstClr val="black"/>
                </a:solidFill>
                <a:latin typeface="Aptos" panose="02110004020202020204"/>
              </a:rPr>
              <a:t>Résultat final</a:t>
            </a:r>
          </a:p>
        </p:txBody>
      </p:sp>
      <p:sp>
        <p:nvSpPr>
          <p:cNvPr id="86" name="Google Shape;528;p39">
            <a:extLst>
              <a:ext uri="{FF2B5EF4-FFF2-40B4-BE49-F238E27FC236}">
                <a16:creationId xmlns:a16="http://schemas.microsoft.com/office/drawing/2014/main" id="{27B38720-C404-4F61-878E-D4A09CFD2116}"/>
              </a:ext>
            </a:extLst>
          </p:cNvPr>
          <p:cNvSpPr txBox="1"/>
          <p:nvPr/>
        </p:nvSpPr>
        <p:spPr>
          <a:xfrm>
            <a:off x="1007612" y="2079053"/>
            <a:ext cx="3811276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4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1°/ </a:t>
            </a:r>
            <a:r>
              <a:rPr lang="fr-FR" sz="2400" dirty="0">
                <a:solidFill>
                  <a:prstClr val="black"/>
                </a:solidFill>
                <a:latin typeface="Aptos" panose="02110004020202020204"/>
                <a:sym typeface="Calibri"/>
              </a:rPr>
              <a:t>Placer</a:t>
            </a:r>
            <a:r>
              <a:rPr lang="fr-FR" sz="2400" dirty="0">
                <a:solidFill>
                  <a:prstClr val="black"/>
                </a:solidFill>
                <a:latin typeface="Aptos" panose="02110004020202020204"/>
              </a:rPr>
              <a:t> les deux facteurs </a:t>
            </a:r>
            <a:endParaRPr sz="2400" dirty="0">
              <a:solidFill>
                <a:prstClr val="black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572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82" grpId="0"/>
      <p:bldP spid="83" grpId="0" animBg="1"/>
      <p:bldP spid="4" grpId="0" animBg="1"/>
      <p:bldP spid="5" grpId="0" animBg="1"/>
      <p:bldP spid="65" grpId="0"/>
      <p:bldP spid="66" grpId="0"/>
      <p:bldP spid="67" grpId="0"/>
      <p:bldP spid="8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D9D69EFD-159D-0E1C-2F0F-66DBDF383D8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Posez et effectuez l’opération 57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×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3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 :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3C904061-D87D-09A6-B1FD-AE40FA6C4DB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B7D77171-4E09-1D77-B012-E5EDE61D4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Google Shape;294;p53">
            <a:extLst>
              <a:ext uri="{FF2B5EF4-FFF2-40B4-BE49-F238E27FC236}">
                <a16:creationId xmlns:a16="http://schemas.microsoft.com/office/drawing/2014/main" id="{5495F128-EBF9-4A2A-80FE-EDEB420EC0AD}"/>
              </a:ext>
            </a:extLst>
          </p:cNvPr>
          <p:cNvSpPr/>
          <p:nvPr/>
        </p:nvSpPr>
        <p:spPr>
          <a:xfrm>
            <a:off x="6038962" y="3264226"/>
            <a:ext cx="152403" cy="15240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45729" tIns="22850" rIns="45729" bIns="22850" anchor="t" anchorCtr="0" compatLnSpc="1">
            <a:noAutofit/>
          </a:bodyPr>
          <a:lstStyle/>
          <a:p>
            <a:pPr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kern="0">
              <a:solidFill>
                <a:srgbClr val="000000"/>
              </a:solidFill>
              <a:ea typeface="Calibri"/>
              <a:cs typeface="Calibri"/>
            </a:endParaRPr>
          </a:p>
        </p:txBody>
      </p:sp>
      <p:sp>
        <p:nvSpPr>
          <p:cNvPr id="119" name="Google Shape;528;p39">
            <a:extLst>
              <a:ext uri="{FF2B5EF4-FFF2-40B4-BE49-F238E27FC236}">
                <a16:creationId xmlns:a16="http://schemas.microsoft.com/office/drawing/2014/main" id="{B2606CBD-E835-4E3A-BBD9-4ABBFCAD8CC2}"/>
              </a:ext>
            </a:extLst>
          </p:cNvPr>
          <p:cNvSpPr txBox="1"/>
          <p:nvPr/>
        </p:nvSpPr>
        <p:spPr>
          <a:xfrm>
            <a:off x="740141" y="5633981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1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4°/ </a:t>
            </a:r>
            <a:r>
              <a:rPr lang="fr-FR" sz="2100" dirty="0">
                <a:solidFill>
                  <a:prstClr val="black"/>
                </a:solidFill>
                <a:latin typeface="Aptos" panose="02110004020202020204"/>
              </a:rPr>
              <a:t>Résultat final</a:t>
            </a:r>
          </a:p>
        </p:txBody>
      </p:sp>
      <p:grpSp>
        <p:nvGrpSpPr>
          <p:cNvPr id="120" name="Groupe 119">
            <a:extLst>
              <a:ext uri="{FF2B5EF4-FFF2-40B4-BE49-F238E27FC236}">
                <a16:creationId xmlns:a16="http://schemas.microsoft.com/office/drawing/2014/main" id="{FAF04DA8-5DAC-421C-A7A6-F2B9FBCCF301}"/>
              </a:ext>
            </a:extLst>
          </p:cNvPr>
          <p:cNvGrpSpPr/>
          <p:nvPr/>
        </p:nvGrpSpPr>
        <p:grpSpPr>
          <a:xfrm>
            <a:off x="9540615" y="2382888"/>
            <a:ext cx="988723" cy="299894"/>
            <a:chOff x="6340183" y="2128422"/>
            <a:chExt cx="988723" cy="299894"/>
          </a:xfrm>
        </p:grpSpPr>
        <p:sp>
          <p:nvSpPr>
            <p:cNvPr id="121" name="Rectangle : coins arrondis 5">
              <a:extLst>
                <a:ext uri="{FF2B5EF4-FFF2-40B4-BE49-F238E27FC236}">
                  <a16:creationId xmlns:a16="http://schemas.microsoft.com/office/drawing/2014/main" id="{A19078A8-2137-4D7D-8F97-46FA1ACA3349}"/>
                </a:ext>
              </a:extLst>
            </p:cNvPr>
            <p:cNvSpPr/>
            <p:nvPr/>
          </p:nvSpPr>
          <p:spPr>
            <a:xfrm>
              <a:off x="6340183" y="2128422"/>
              <a:ext cx="442867" cy="299894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</a:rPr>
                <a:t>5</a:t>
              </a:r>
            </a:p>
          </p:txBody>
        </p:sp>
        <p:sp>
          <p:nvSpPr>
            <p:cNvPr id="122" name="Rectangle : coins arrondis 5">
              <a:extLst>
                <a:ext uri="{FF2B5EF4-FFF2-40B4-BE49-F238E27FC236}">
                  <a16:creationId xmlns:a16="http://schemas.microsoft.com/office/drawing/2014/main" id="{6D89CCF4-1FEE-4D6C-96D8-4A1D574592D4}"/>
                </a:ext>
              </a:extLst>
            </p:cNvPr>
            <p:cNvSpPr/>
            <p:nvPr/>
          </p:nvSpPr>
          <p:spPr>
            <a:xfrm>
              <a:off x="6886040" y="2128422"/>
              <a:ext cx="442866" cy="299894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</a:rPr>
                <a:t>7</a:t>
              </a:r>
            </a:p>
          </p:txBody>
        </p:sp>
      </p:grpSp>
      <p:sp>
        <p:nvSpPr>
          <p:cNvPr id="123" name="Rectangle : coins arrondis 5">
            <a:extLst>
              <a:ext uri="{FF2B5EF4-FFF2-40B4-BE49-F238E27FC236}">
                <a16:creationId xmlns:a16="http://schemas.microsoft.com/office/drawing/2014/main" id="{38B3F96A-9B59-4839-A510-219045AFCFBC}"/>
              </a:ext>
            </a:extLst>
          </p:cNvPr>
          <p:cNvSpPr/>
          <p:nvPr/>
        </p:nvSpPr>
        <p:spPr>
          <a:xfrm>
            <a:off x="10043657" y="3245531"/>
            <a:ext cx="442867" cy="277145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3</a:t>
            </a:r>
          </a:p>
        </p:txBody>
      </p:sp>
      <p:cxnSp>
        <p:nvCxnSpPr>
          <p:cNvPr id="124" name="Connecteur droit 123">
            <a:extLst>
              <a:ext uri="{FF2B5EF4-FFF2-40B4-BE49-F238E27FC236}">
                <a16:creationId xmlns:a16="http://schemas.microsoft.com/office/drawing/2014/main" id="{BF0B843E-B5D2-4174-98DE-1A057ADD8F6F}"/>
              </a:ext>
            </a:extLst>
          </p:cNvPr>
          <p:cNvCxnSpPr/>
          <p:nvPr/>
        </p:nvCxnSpPr>
        <p:spPr>
          <a:xfrm>
            <a:off x="8874034" y="3626993"/>
            <a:ext cx="1800000" cy="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125" name="Rectangle : coins arrondis 5">
            <a:extLst>
              <a:ext uri="{FF2B5EF4-FFF2-40B4-BE49-F238E27FC236}">
                <a16:creationId xmlns:a16="http://schemas.microsoft.com/office/drawing/2014/main" id="{1F1B8C24-FC74-42A2-B514-CE0E30DC8635}"/>
              </a:ext>
            </a:extLst>
          </p:cNvPr>
          <p:cNvSpPr/>
          <p:nvPr/>
        </p:nvSpPr>
        <p:spPr>
          <a:xfrm>
            <a:off x="9540615" y="3693213"/>
            <a:ext cx="442867" cy="230915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7</a:t>
            </a:r>
          </a:p>
        </p:txBody>
      </p:sp>
      <p:sp>
        <p:nvSpPr>
          <p:cNvPr id="126" name="Rectangle : coins arrondis 5">
            <a:extLst>
              <a:ext uri="{FF2B5EF4-FFF2-40B4-BE49-F238E27FC236}">
                <a16:creationId xmlns:a16="http://schemas.microsoft.com/office/drawing/2014/main" id="{40B47B82-D878-4D7C-B330-D13BC939CB92}"/>
              </a:ext>
            </a:extLst>
          </p:cNvPr>
          <p:cNvSpPr/>
          <p:nvPr/>
        </p:nvSpPr>
        <p:spPr>
          <a:xfrm>
            <a:off x="10049140" y="3693213"/>
            <a:ext cx="442867" cy="230915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1</a:t>
            </a:r>
          </a:p>
        </p:txBody>
      </p:sp>
      <p:sp>
        <p:nvSpPr>
          <p:cNvPr id="127" name="Rectangle : coins arrondis 5">
            <a:extLst>
              <a:ext uri="{FF2B5EF4-FFF2-40B4-BE49-F238E27FC236}">
                <a16:creationId xmlns:a16="http://schemas.microsoft.com/office/drawing/2014/main" id="{66053135-65C6-4701-BE51-AC7852470886}"/>
              </a:ext>
            </a:extLst>
          </p:cNvPr>
          <p:cNvSpPr/>
          <p:nvPr/>
        </p:nvSpPr>
        <p:spPr>
          <a:xfrm>
            <a:off x="9025031" y="3693213"/>
            <a:ext cx="442867" cy="230915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1</a:t>
            </a:r>
          </a:p>
        </p:txBody>
      </p:sp>
      <p:sp>
        <p:nvSpPr>
          <p:cNvPr id="128" name="Rectangle : coins arrondis 5">
            <a:extLst>
              <a:ext uri="{FF2B5EF4-FFF2-40B4-BE49-F238E27FC236}">
                <a16:creationId xmlns:a16="http://schemas.microsoft.com/office/drawing/2014/main" id="{C6418FC8-4C8A-4B3A-809D-072E004453FD}"/>
              </a:ext>
            </a:extLst>
          </p:cNvPr>
          <p:cNvSpPr/>
          <p:nvPr/>
        </p:nvSpPr>
        <p:spPr>
          <a:xfrm>
            <a:off x="5787736" y="5630094"/>
            <a:ext cx="2059234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57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×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3 = 171</a:t>
            </a:r>
          </a:p>
        </p:txBody>
      </p:sp>
      <p:sp>
        <p:nvSpPr>
          <p:cNvPr id="129" name="Rectangle : coins arrondis 5">
            <a:extLst>
              <a:ext uri="{FF2B5EF4-FFF2-40B4-BE49-F238E27FC236}">
                <a16:creationId xmlns:a16="http://schemas.microsoft.com/office/drawing/2014/main" id="{0EA0F823-2B4A-4809-A8C2-95001BECE9D3}"/>
              </a:ext>
            </a:extLst>
          </p:cNvPr>
          <p:cNvSpPr/>
          <p:nvPr/>
        </p:nvSpPr>
        <p:spPr>
          <a:xfrm>
            <a:off x="8679152" y="2847432"/>
            <a:ext cx="484315" cy="299894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×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130" name="Connecteur droit avec flèche 129">
            <a:extLst>
              <a:ext uri="{FF2B5EF4-FFF2-40B4-BE49-F238E27FC236}">
                <a16:creationId xmlns:a16="http://schemas.microsoft.com/office/drawing/2014/main" id="{4EBBBDCF-3E72-4B96-95C3-6A2F8D6D0A12}"/>
              </a:ext>
            </a:extLst>
          </p:cNvPr>
          <p:cNvCxnSpPr>
            <a:cxnSpLocks/>
          </p:cNvCxnSpPr>
          <p:nvPr/>
        </p:nvCxnSpPr>
        <p:spPr>
          <a:xfrm flipH="1" flipV="1">
            <a:off x="10284870" y="2682782"/>
            <a:ext cx="2" cy="518862"/>
          </a:xfrm>
          <a:prstGeom prst="straightConnector1">
            <a:avLst/>
          </a:prstGeom>
          <a:noFill/>
          <a:ln w="28575" cap="flat" cmpd="sng" algn="ctr">
            <a:solidFill>
              <a:srgbClr val="FF66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31" name="Connecteur droit avec flèche 130">
            <a:extLst>
              <a:ext uri="{FF2B5EF4-FFF2-40B4-BE49-F238E27FC236}">
                <a16:creationId xmlns:a16="http://schemas.microsoft.com/office/drawing/2014/main" id="{7F3E0F32-2BAE-4AA2-A13E-4E4579903BF0}"/>
              </a:ext>
            </a:extLst>
          </p:cNvPr>
          <p:cNvCxnSpPr>
            <a:cxnSpLocks/>
          </p:cNvCxnSpPr>
          <p:nvPr/>
        </p:nvCxnSpPr>
        <p:spPr>
          <a:xfrm flipH="1" flipV="1">
            <a:off x="9739733" y="2682782"/>
            <a:ext cx="504000" cy="540000"/>
          </a:xfrm>
          <a:prstGeom prst="straightConnector1">
            <a:avLst/>
          </a:prstGeom>
          <a:noFill/>
          <a:ln w="28575" cap="flat" cmpd="sng" algn="ctr">
            <a:solidFill>
              <a:srgbClr val="370AB6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32" name="Rectangle : coins arrondis 5">
            <a:extLst>
              <a:ext uri="{FF2B5EF4-FFF2-40B4-BE49-F238E27FC236}">
                <a16:creationId xmlns:a16="http://schemas.microsoft.com/office/drawing/2014/main" id="{A8772B82-D2CC-4E0E-87C1-77935D775EA5}"/>
              </a:ext>
            </a:extLst>
          </p:cNvPr>
          <p:cNvSpPr/>
          <p:nvPr/>
        </p:nvSpPr>
        <p:spPr>
          <a:xfrm>
            <a:off x="4876677" y="1125768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5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7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×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3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= ? </a:t>
            </a:r>
          </a:p>
        </p:txBody>
      </p:sp>
      <p:sp>
        <p:nvSpPr>
          <p:cNvPr id="134" name="Rectangle 1">
            <a:extLst>
              <a:ext uri="{FF2B5EF4-FFF2-40B4-BE49-F238E27FC236}">
                <a16:creationId xmlns:a16="http://schemas.microsoft.com/office/drawing/2014/main" id="{265CE1D6-8F9F-4FE1-B1A6-5E57519D76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6491" y="3483831"/>
            <a:ext cx="441817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fr-FR" altLang="fr-FR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fr-FR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 × 7 = 21, j’écris 1 et je retiens 2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E7FD0637-41CE-4E2A-9ACB-6C6F04094685}"/>
              </a:ext>
            </a:extLst>
          </p:cNvPr>
          <p:cNvGrpSpPr/>
          <p:nvPr/>
        </p:nvGrpSpPr>
        <p:grpSpPr>
          <a:xfrm>
            <a:off x="9193066" y="2100867"/>
            <a:ext cx="282274" cy="392385"/>
            <a:chOff x="9194934" y="2092284"/>
            <a:chExt cx="282274" cy="392385"/>
          </a:xfrm>
        </p:grpSpPr>
        <p:sp>
          <p:nvSpPr>
            <p:cNvPr id="133" name="Ellipse 132">
              <a:extLst>
                <a:ext uri="{FF2B5EF4-FFF2-40B4-BE49-F238E27FC236}">
                  <a16:creationId xmlns:a16="http://schemas.microsoft.com/office/drawing/2014/main" id="{874988A8-C9DC-4C76-BAA2-C32685FE15DC}"/>
                </a:ext>
              </a:extLst>
            </p:cNvPr>
            <p:cNvSpPr/>
            <p:nvPr/>
          </p:nvSpPr>
          <p:spPr>
            <a:xfrm>
              <a:off x="9202376" y="2161238"/>
              <a:ext cx="274832" cy="317179"/>
            </a:xfrm>
            <a:prstGeom prst="ellipse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6" name="Google Shape;528;p39">
              <a:extLst>
                <a:ext uri="{FF2B5EF4-FFF2-40B4-BE49-F238E27FC236}">
                  <a16:creationId xmlns:a16="http://schemas.microsoft.com/office/drawing/2014/main" id="{03D4E86B-5CA6-4F69-942F-ACA9BCF20A39}"/>
                </a:ext>
              </a:extLst>
            </p:cNvPr>
            <p:cNvSpPr txBox="1"/>
            <p:nvPr/>
          </p:nvSpPr>
          <p:spPr>
            <a:xfrm>
              <a:off x="9194934" y="2092284"/>
              <a:ext cx="274832" cy="3923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defTabSz="914400"/>
              <a:r>
                <a:rPr lang="fr-FR" sz="2100" b="1" dirty="0">
                  <a:solidFill>
                    <a:prstClr val="white"/>
                  </a:solidFill>
                  <a:ea typeface="Calibri"/>
                  <a:cs typeface="Calibri"/>
                  <a:sym typeface="Calibri"/>
                </a:rPr>
                <a:t>2</a:t>
              </a:r>
              <a:endParaRPr lang="fr-FR" sz="2100" b="1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</p:grpSp>
      <p:sp>
        <p:nvSpPr>
          <p:cNvPr id="137" name="ZoneTexte 136">
            <a:extLst>
              <a:ext uri="{FF2B5EF4-FFF2-40B4-BE49-F238E27FC236}">
                <a16:creationId xmlns:a16="http://schemas.microsoft.com/office/drawing/2014/main" id="{0DCCD8A4-E90D-4F60-A383-90F71A25B24D}"/>
              </a:ext>
            </a:extLst>
          </p:cNvPr>
          <p:cNvSpPr txBox="1"/>
          <p:nvPr/>
        </p:nvSpPr>
        <p:spPr>
          <a:xfrm>
            <a:off x="1516491" y="4924948"/>
            <a:ext cx="60979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1800" b="1" dirty="0">
                <a:latin typeface="Arial" panose="020B0604020202020204" pitchFamily="34" charset="0"/>
                <a:cs typeface="Arial" panose="020B0604020202020204" pitchFamily="34" charset="0"/>
              </a:rPr>
              <a:t> × 5 = 15, j’ajoute la retenue + 2 = 17</a:t>
            </a:r>
          </a:p>
        </p:txBody>
      </p:sp>
      <p:sp>
        <p:nvSpPr>
          <p:cNvPr id="138" name="Google Shape;528;p39">
            <a:extLst>
              <a:ext uri="{FF2B5EF4-FFF2-40B4-BE49-F238E27FC236}">
                <a16:creationId xmlns:a16="http://schemas.microsoft.com/office/drawing/2014/main" id="{B66BFFE8-A0B6-4CA7-BA8D-77194A50DDF2}"/>
              </a:ext>
            </a:extLst>
          </p:cNvPr>
          <p:cNvSpPr txBox="1"/>
          <p:nvPr/>
        </p:nvSpPr>
        <p:spPr>
          <a:xfrm>
            <a:off x="740141" y="2019661"/>
            <a:ext cx="3705002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1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1°/ </a:t>
            </a:r>
            <a:r>
              <a:rPr lang="fr-FR" sz="2100" dirty="0">
                <a:solidFill>
                  <a:prstClr val="black"/>
                </a:solidFill>
                <a:latin typeface="Aptos" panose="02110004020202020204"/>
                <a:sym typeface="Calibri"/>
              </a:rPr>
              <a:t>Placer</a:t>
            </a:r>
            <a:r>
              <a:rPr lang="fr-FR" sz="2100" dirty="0">
                <a:solidFill>
                  <a:prstClr val="black"/>
                </a:solidFill>
                <a:latin typeface="Aptos" panose="02110004020202020204"/>
              </a:rPr>
              <a:t> les deux facteurs </a:t>
            </a:r>
            <a:endParaRPr sz="2100" dirty="0">
              <a:solidFill>
                <a:prstClr val="black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DB2AE7-A7FC-4418-A379-B2951399E2C7}"/>
              </a:ext>
            </a:extLst>
          </p:cNvPr>
          <p:cNvSpPr/>
          <p:nvPr/>
        </p:nvSpPr>
        <p:spPr>
          <a:xfrm>
            <a:off x="1084976" y="3282276"/>
            <a:ext cx="4418177" cy="6064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CC7BE621-EB60-48AF-A22C-B456C7049704}"/>
              </a:ext>
            </a:extLst>
          </p:cNvPr>
          <p:cNvSpPr/>
          <p:nvPr/>
        </p:nvSpPr>
        <p:spPr>
          <a:xfrm>
            <a:off x="1231908" y="4829353"/>
            <a:ext cx="4418177" cy="6064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Google Shape;528;p39">
            <a:extLst>
              <a:ext uri="{FF2B5EF4-FFF2-40B4-BE49-F238E27FC236}">
                <a16:creationId xmlns:a16="http://schemas.microsoft.com/office/drawing/2014/main" id="{73883100-CB32-4498-8A96-0DD7D2DAC828}"/>
              </a:ext>
            </a:extLst>
          </p:cNvPr>
          <p:cNvSpPr txBox="1"/>
          <p:nvPr/>
        </p:nvSpPr>
        <p:spPr>
          <a:xfrm>
            <a:off x="740141" y="4192863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1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3°/ </a:t>
            </a:r>
            <a:r>
              <a:rPr lang="fr-FR" sz="2100" dirty="0">
                <a:solidFill>
                  <a:prstClr val="black"/>
                </a:solidFill>
                <a:latin typeface="Aptos" panose="02110004020202020204"/>
              </a:rPr>
              <a:t>Multiplier les </a:t>
            </a:r>
            <a:r>
              <a:rPr lang="fr-FR" sz="2100" dirty="0">
                <a:solidFill>
                  <a:srgbClr val="11A8DF"/>
                </a:solidFill>
                <a:latin typeface="Aptos" panose="02110004020202020204"/>
              </a:rPr>
              <a:t>dizaines</a:t>
            </a:r>
            <a:r>
              <a:rPr lang="fr-FR" sz="2100" dirty="0">
                <a:solidFill>
                  <a:prstClr val="black"/>
                </a:solidFill>
                <a:latin typeface="Aptos" panose="02110004020202020204"/>
              </a:rPr>
              <a:t> </a:t>
            </a:r>
            <a:endParaRPr sz="2100" dirty="0">
              <a:solidFill>
                <a:prstClr val="black"/>
              </a:solidFill>
              <a:latin typeface="Aptos" panose="02110004020202020204"/>
              <a:sym typeface="Calibri"/>
            </a:endParaRPr>
          </a:p>
        </p:txBody>
      </p:sp>
      <p:sp>
        <p:nvSpPr>
          <p:cNvPr id="62" name="Google Shape;528;p39">
            <a:extLst>
              <a:ext uri="{FF2B5EF4-FFF2-40B4-BE49-F238E27FC236}">
                <a16:creationId xmlns:a16="http://schemas.microsoft.com/office/drawing/2014/main" id="{B3651C27-4E87-42C2-A284-530FAD04A1CE}"/>
              </a:ext>
            </a:extLst>
          </p:cNvPr>
          <p:cNvSpPr txBox="1"/>
          <p:nvPr/>
        </p:nvSpPr>
        <p:spPr>
          <a:xfrm>
            <a:off x="740141" y="2751746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1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2°/ </a:t>
            </a:r>
            <a:r>
              <a:rPr lang="fr-FR" sz="2100" dirty="0">
                <a:solidFill>
                  <a:prstClr val="black"/>
                </a:solidFill>
                <a:latin typeface="Aptos" panose="02110004020202020204"/>
              </a:rPr>
              <a:t>Multiplier les </a:t>
            </a:r>
            <a:r>
              <a:rPr lang="fr-FR" sz="2100" dirty="0">
                <a:solidFill>
                  <a:srgbClr val="FF6600"/>
                </a:solidFill>
                <a:latin typeface="Aptos" panose="02110004020202020204"/>
              </a:rPr>
              <a:t>unités</a:t>
            </a:r>
          </a:p>
        </p:txBody>
      </p:sp>
    </p:spTree>
    <p:extLst>
      <p:ext uri="{BB962C8B-B14F-4D97-AF65-F5344CB8AC3E}">
        <p14:creationId xmlns:p14="http://schemas.microsoft.com/office/powerpoint/2010/main" val="3927350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/>
      <p:bldP spid="123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4" grpId="0"/>
      <p:bldP spid="137" grpId="0"/>
      <p:bldP spid="138" grpId="0"/>
      <p:bldP spid="5" grpId="0" animBg="1"/>
      <p:bldP spid="139" grpId="0" animBg="1"/>
      <p:bldP spid="64" grpId="0"/>
      <p:bldP spid="6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D_A_01">
            <a:extLst>
              <a:ext uri="{FF2B5EF4-FFF2-40B4-BE49-F238E27FC236}">
                <a16:creationId xmlns:a16="http://schemas.microsoft.com/office/drawing/2014/main" id="{CB4E4C97-E0FD-45BC-B1D9-AEEF89B46D33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Posez et effectuez l’opération 320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×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8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 :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3" name="Rectangle: Rounded Corners 24">
            <a:extLst>
              <a:ext uri="{FF2B5EF4-FFF2-40B4-BE49-F238E27FC236}">
                <a16:creationId xmlns:a16="http://schemas.microsoft.com/office/drawing/2014/main" id="{8C22B807-E880-4190-8553-9864B7D9D3ED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4" name="D_A_02">
            <a:extLst>
              <a:ext uri="{FF2B5EF4-FFF2-40B4-BE49-F238E27FC236}">
                <a16:creationId xmlns:a16="http://schemas.microsoft.com/office/drawing/2014/main" id="{9DD8D927-B2FF-4D06-9DAF-0884CBD4B206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55" name="Picture 2">
            <a:extLst>
              <a:ext uri="{FF2B5EF4-FFF2-40B4-BE49-F238E27FC236}">
                <a16:creationId xmlns:a16="http://schemas.microsoft.com/office/drawing/2014/main" id="{CF74C28A-44D6-46A5-9A2E-D7B0CB482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Google Shape;528;p39">
            <a:extLst>
              <a:ext uri="{FF2B5EF4-FFF2-40B4-BE49-F238E27FC236}">
                <a16:creationId xmlns:a16="http://schemas.microsoft.com/office/drawing/2014/main" id="{DDF1F686-994D-4173-98C2-C7DCD8665EEC}"/>
              </a:ext>
            </a:extLst>
          </p:cNvPr>
          <p:cNvSpPr txBox="1"/>
          <p:nvPr/>
        </p:nvSpPr>
        <p:spPr>
          <a:xfrm>
            <a:off x="938118" y="5633981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1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5°/ </a:t>
            </a:r>
            <a:r>
              <a:rPr lang="fr-FR" sz="2100" dirty="0">
                <a:solidFill>
                  <a:prstClr val="black"/>
                </a:solidFill>
                <a:latin typeface="Aptos" panose="02110004020202020204"/>
              </a:rPr>
              <a:t>Résultat final</a:t>
            </a:r>
          </a:p>
        </p:txBody>
      </p:sp>
      <p:sp>
        <p:nvSpPr>
          <p:cNvPr id="72" name="Rectangle : coins arrondis 5">
            <a:extLst>
              <a:ext uri="{FF2B5EF4-FFF2-40B4-BE49-F238E27FC236}">
                <a16:creationId xmlns:a16="http://schemas.microsoft.com/office/drawing/2014/main" id="{91BE7794-F264-4662-AE50-1C1747B3387D}"/>
              </a:ext>
            </a:extLst>
          </p:cNvPr>
          <p:cNvSpPr/>
          <p:nvPr/>
        </p:nvSpPr>
        <p:spPr>
          <a:xfrm>
            <a:off x="5181074" y="1125768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32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0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×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8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= ? </a:t>
            </a:r>
          </a:p>
        </p:txBody>
      </p:sp>
      <p:sp>
        <p:nvSpPr>
          <p:cNvPr id="73" name="Rectangle 1">
            <a:extLst>
              <a:ext uri="{FF2B5EF4-FFF2-40B4-BE49-F238E27FC236}">
                <a16:creationId xmlns:a16="http://schemas.microsoft.com/office/drawing/2014/main" id="{348E716F-3406-4017-B59C-3F854B5955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2494" y="3969342"/>
            <a:ext cx="441817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fr-FR" altLang="fr-FR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fr-FR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×2 = 16, j’écris 6 et je retiens 1</a:t>
            </a:r>
          </a:p>
        </p:txBody>
      </p:sp>
      <p:sp>
        <p:nvSpPr>
          <p:cNvPr id="77" name="ZoneTexte 76">
            <a:extLst>
              <a:ext uri="{FF2B5EF4-FFF2-40B4-BE49-F238E27FC236}">
                <a16:creationId xmlns:a16="http://schemas.microsoft.com/office/drawing/2014/main" id="{6BDFE560-BECA-4174-A9F5-D2151CC49CC1}"/>
              </a:ext>
            </a:extLst>
          </p:cNvPr>
          <p:cNvSpPr txBox="1"/>
          <p:nvPr/>
        </p:nvSpPr>
        <p:spPr>
          <a:xfrm>
            <a:off x="1662494" y="5086787"/>
            <a:ext cx="4324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fr-FR" sz="1800" b="1" dirty="0">
                <a:latin typeface="Arial" panose="020B0604020202020204" pitchFamily="34" charset="0"/>
                <a:cs typeface="Arial" panose="020B0604020202020204" pitchFamily="34" charset="0"/>
              </a:rPr>
              <a:t> × 3 = 24, j’ajoute la retenue + 1 = 25</a:t>
            </a:r>
          </a:p>
        </p:txBody>
      </p:sp>
      <p:sp>
        <p:nvSpPr>
          <p:cNvPr id="78" name="Google Shape;528;p39">
            <a:extLst>
              <a:ext uri="{FF2B5EF4-FFF2-40B4-BE49-F238E27FC236}">
                <a16:creationId xmlns:a16="http://schemas.microsoft.com/office/drawing/2014/main" id="{8B47D8C6-970C-4183-A138-4CCE48446331}"/>
              </a:ext>
            </a:extLst>
          </p:cNvPr>
          <p:cNvSpPr txBox="1"/>
          <p:nvPr/>
        </p:nvSpPr>
        <p:spPr>
          <a:xfrm>
            <a:off x="938118" y="1711399"/>
            <a:ext cx="3625919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1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1°/ </a:t>
            </a:r>
            <a:r>
              <a:rPr lang="fr-FR" sz="2100" dirty="0">
                <a:solidFill>
                  <a:prstClr val="black"/>
                </a:solidFill>
                <a:latin typeface="Aptos" panose="02110004020202020204"/>
                <a:sym typeface="Calibri"/>
              </a:rPr>
              <a:t>Placer</a:t>
            </a:r>
            <a:r>
              <a:rPr lang="fr-FR" sz="2100" dirty="0">
                <a:solidFill>
                  <a:prstClr val="black"/>
                </a:solidFill>
                <a:latin typeface="Aptos" panose="02110004020202020204"/>
              </a:rPr>
              <a:t> les deux facteurs </a:t>
            </a:r>
            <a:endParaRPr sz="2100" dirty="0">
              <a:solidFill>
                <a:prstClr val="black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52B6E809-F3B9-4C7B-A35D-2FCC6C810C6C}"/>
              </a:ext>
            </a:extLst>
          </p:cNvPr>
          <p:cNvSpPr/>
          <p:nvPr/>
        </p:nvSpPr>
        <p:spPr>
          <a:xfrm>
            <a:off x="1448095" y="4986138"/>
            <a:ext cx="4324762" cy="6064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Google Shape;294;p53">
            <a:extLst>
              <a:ext uri="{FF2B5EF4-FFF2-40B4-BE49-F238E27FC236}">
                <a16:creationId xmlns:a16="http://schemas.microsoft.com/office/drawing/2014/main" id="{EAA2A9E0-B3D3-45F3-BB0C-D08B412354BE}"/>
              </a:ext>
            </a:extLst>
          </p:cNvPr>
          <p:cNvSpPr/>
          <p:nvPr/>
        </p:nvSpPr>
        <p:spPr>
          <a:xfrm>
            <a:off x="8414028" y="3159064"/>
            <a:ext cx="152403" cy="15240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45729" tIns="22850" rIns="45729" bIns="2285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grpSp>
        <p:nvGrpSpPr>
          <p:cNvPr id="82" name="Groupe 81">
            <a:extLst>
              <a:ext uri="{FF2B5EF4-FFF2-40B4-BE49-F238E27FC236}">
                <a16:creationId xmlns:a16="http://schemas.microsoft.com/office/drawing/2014/main" id="{0FB26E84-AEBC-47F9-A2C8-4CCBD479B85D}"/>
              </a:ext>
            </a:extLst>
          </p:cNvPr>
          <p:cNvGrpSpPr/>
          <p:nvPr/>
        </p:nvGrpSpPr>
        <p:grpSpPr>
          <a:xfrm>
            <a:off x="9183650" y="2171444"/>
            <a:ext cx="1501454" cy="299894"/>
            <a:chOff x="5827452" y="2129018"/>
            <a:chExt cx="1501454" cy="299894"/>
          </a:xfrm>
        </p:grpSpPr>
        <p:sp>
          <p:nvSpPr>
            <p:cNvPr id="83" name="Rectangle : coins arrondis 5">
              <a:extLst>
                <a:ext uri="{FF2B5EF4-FFF2-40B4-BE49-F238E27FC236}">
                  <a16:creationId xmlns:a16="http://schemas.microsoft.com/office/drawing/2014/main" id="{3701E1DF-7646-45E2-BB2B-5C8713642542}"/>
                </a:ext>
              </a:extLst>
            </p:cNvPr>
            <p:cNvSpPr/>
            <p:nvPr/>
          </p:nvSpPr>
          <p:spPr>
            <a:xfrm>
              <a:off x="6356746" y="2129018"/>
              <a:ext cx="442867" cy="299894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400" b="1" kern="0" dirty="0">
                  <a:solidFill>
                    <a:srgbClr val="00B0F0"/>
                  </a:solidFill>
                  <a:latin typeface="Calibri" panose="020F0502020204030204"/>
                </a:rPr>
                <a:t>2</a:t>
              </a:r>
              <a:endPara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Rectangle : coins arrondis 5">
              <a:extLst>
                <a:ext uri="{FF2B5EF4-FFF2-40B4-BE49-F238E27FC236}">
                  <a16:creationId xmlns:a16="http://schemas.microsoft.com/office/drawing/2014/main" id="{9245616B-A567-40CF-8632-03823244B532}"/>
                </a:ext>
              </a:extLst>
            </p:cNvPr>
            <p:cNvSpPr/>
            <p:nvPr/>
          </p:nvSpPr>
          <p:spPr>
            <a:xfrm>
              <a:off x="6886040" y="2129018"/>
              <a:ext cx="442866" cy="299894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400" b="1" kern="0" dirty="0">
                  <a:solidFill>
                    <a:srgbClr val="FF6600"/>
                  </a:solidFill>
                  <a:latin typeface="Calibri" panose="020F0502020204030204"/>
                </a:rPr>
                <a:t>0</a:t>
              </a:r>
              <a:endPara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Rectangle : coins arrondis 5">
              <a:extLst>
                <a:ext uri="{FF2B5EF4-FFF2-40B4-BE49-F238E27FC236}">
                  <a16:creationId xmlns:a16="http://schemas.microsoft.com/office/drawing/2014/main" id="{752645EF-CBE6-484B-ABED-84BBE649511A}"/>
                </a:ext>
              </a:extLst>
            </p:cNvPr>
            <p:cNvSpPr/>
            <p:nvPr/>
          </p:nvSpPr>
          <p:spPr>
            <a:xfrm>
              <a:off x="5827452" y="2129018"/>
              <a:ext cx="442867" cy="299894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400" b="1" kern="0" dirty="0">
                  <a:solidFill>
                    <a:srgbClr val="00B050"/>
                  </a:solidFill>
                  <a:latin typeface="Calibri" panose="020F0502020204030204"/>
                </a:rPr>
                <a:t>3</a:t>
              </a:r>
              <a:endPara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6" name="Rectangle : coins arrondis 5">
            <a:extLst>
              <a:ext uri="{FF2B5EF4-FFF2-40B4-BE49-F238E27FC236}">
                <a16:creationId xmlns:a16="http://schemas.microsoft.com/office/drawing/2014/main" id="{8B468FCD-814B-4C4E-8DD1-44815BC68264}"/>
              </a:ext>
            </a:extLst>
          </p:cNvPr>
          <p:cNvSpPr/>
          <p:nvPr/>
        </p:nvSpPr>
        <p:spPr>
          <a:xfrm>
            <a:off x="10204900" y="3057035"/>
            <a:ext cx="442867" cy="277145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8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7" name="Connecteur droit 86">
            <a:extLst>
              <a:ext uri="{FF2B5EF4-FFF2-40B4-BE49-F238E27FC236}">
                <a16:creationId xmlns:a16="http://schemas.microsoft.com/office/drawing/2014/main" id="{7509841F-5067-4A0D-B333-6C67F038506C}"/>
              </a:ext>
            </a:extLst>
          </p:cNvPr>
          <p:cNvCxnSpPr/>
          <p:nvPr/>
        </p:nvCxnSpPr>
        <p:spPr>
          <a:xfrm>
            <a:off x="8741104" y="3422153"/>
            <a:ext cx="19440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 : coins arrondis 5">
            <a:extLst>
              <a:ext uri="{FF2B5EF4-FFF2-40B4-BE49-F238E27FC236}">
                <a16:creationId xmlns:a16="http://schemas.microsoft.com/office/drawing/2014/main" id="{5587615D-4FFE-4B85-8B43-233FB4482B3B}"/>
              </a:ext>
            </a:extLst>
          </p:cNvPr>
          <p:cNvSpPr/>
          <p:nvPr/>
        </p:nvSpPr>
        <p:spPr>
          <a:xfrm>
            <a:off x="9734201" y="3498383"/>
            <a:ext cx="442867" cy="230915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6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Rectangle : coins arrondis 5">
            <a:extLst>
              <a:ext uri="{FF2B5EF4-FFF2-40B4-BE49-F238E27FC236}">
                <a16:creationId xmlns:a16="http://schemas.microsoft.com/office/drawing/2014/main" id="{9A89074E-2504-44F0-87BC-1BAFA7071014}"/>
              </a:ext>
            </a:extLst>
          </p:cNvPr>
          <p:cNvSpPr/>
          <p:nvPr/>
        </p:nvSpPr>
        <p:spPr>
          <a:xfrm>
            <a:off x="10232460" y="3498383"/>
            <a:ext cx="442867" cy="230915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0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" name="Rectangle : coins arrondis 5">
            <a:extLst>
              <a:ext uri="{FF2B5EF4-FFF2-40B4-BE49-F238E27FC236}">
                <a16:creationId xmlns:a16="http://schemas.microsoft.com/office/drawing/2014/main" id="{6A401C3C-CC7F-4602-9FBB-57FD19658B98}"/>
              </a:ext>
            </a:extLst>
          </p:cNvPr>
          <p:cNvSpPr/>
          <p:nvPr/>
        </p:nvSpPr>
        <p:spPr>
          <a:xfrm>
            <a:off x="9227205" y="3498383"/>
            <a:ext cx="442867" cy="230915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50"/>
                </a:solidFill>
                <a:latin typeface="Calibri" panose="020F0502020204030204"/>
              </a:rPr>
              <a:t>5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91" name="Rectangle : coins arrondis 5">
            <a:extLst>
              <a:ext uri="{FF2B5EF4-FFF2-40B4-BE49-F238E27FC236}">
                <a16:creationId xmlns:a16="http://schemas.microsoft.com/office/drawing/2014/main" id="{EE3BCEF5-9CB7-4566-849D-1BEAC914D055}"/>
              </a:ext>
            </a:extLst>
          </p:cNvPr>
          <p:cNvSpPr/>
          <p:nvPr/>
        </p:nvSpPr>
        <p:spPr>
          <a:xfrm>
            <a:off x="8566431" y="2978805"/>
            <a:ext cx="484315" cy="299894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/>
              <a:t>×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2" name="Connecteur droit avec flèche 91">
            <a:extLst>
              <a:ext uri="{FF2B5EF4-FFF2-40B4-BE49-F238E27FC236}">
                <a16:creationId xmlns:a16="http://schemas.microsoft.com/office/drawing/2014/main" id="{0D514F79-C611-4B66-B6E5-38E4CD2177DB}"/>
              </a:ext>
            </a:extLst>
          </p:cNvPr>
          <p:cNvCxnSpPr>
            <a:cxnSpLocks/>
            <a:endCxn id="84" idx="2"/>
          </p:cNvCxnSpPr>
          <p:nvPr/>
        </p:nvCxnSpPr>
        <p:spPr>
          <a:xfrm flipH="1" flipV="1">
            <a:off x="10463671" y="2471338"/>
            <a:ext cx="2" cy="518862"/>
          </a:xfrm>
          <a:prstGeom prst="straightConnector1">
            <a:avLst/>
          </a:prstGeom>
          <a:ln w="28575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necteur droit avec flèche 92">
            <a:extLst>
              <a:ext uri="{FF2B5EF4-FFF2-40B4-BE49-F238E27FC236}">
                <a16:creationId xmlns:a16="http://schemas.microsoft.com/office/drawing/2014/main" id="{CE897287-3528-461E-964B-6B124705928A}"/>
              </a:ext>
            </a:extLst>
          </p:cNvPr>
          <p:cNvCxnSpPr>
            <a:cxnSpLocks/>
          </p:cNvCxnSpPr>
          <p:nvPr/>
        </p:nvCxnSpPr>
        <p:spPr>
          <a:xfrm flipH="1" flipV="1">
            <a:off x="9938747" y="2471338"/>
            <a:ext cx="487437" cy="540000"/>
          </a:xfrm>
          <a:prstGeom prst="straightConnector1">
            <a:avLst/>
          </a:prstGeom>
          <a:ln w="28575">
            <a:solidFill>
              <a:srgbClr val="370AB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Rectangle : coins arrondis 5">
            <a:extLst>
              <a:ext uri="{FF2B5EF4-FFF2-40B4-BE49-F238E27FC236}">
                <a16:creationId xmlns:a16="http://schemas.microsoft.com/office/drawing/2014/main" id="{5205CEFC-A558-4173-BA22-A32C787B0F59}"/>
              </a:ext>
            </a:extLst>
          </p:cNvPr>
          <p:cNvSpPr/>
          <p:nvPr/>
        </p:nvSpPr>
        <p:spPr>
          <a:xfrm>
            <a:off x="8724578" y="3498383"/>
            <a:ext cx="442867" cy="230915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50"/>
                </a:solidFill>
                <a:latin typeface="Calibri" panose="020F0502020204030204"/>
              </a:rPr>
              <a:t>2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</a:endParaRPr>
          </a:p>
        </p:txBody>
      </p:sp>
      <p:cxnSp>
        <p:nvCxnSpPr>
          <p:cNvPr id="95" name="Connecteur droit avec flèche 94">
            <a:extLst>
              <a:ext uri="{FF2B5EF4-FFF2-40B4-BE49-F238E27FC236}">
                <a16:creationId xmlns:a16="http://schemas.microsoft.com/office/drawing/2014/main" id="{CBFE2F8D-87E1-4C12-B850-06338A4FF13B}"/>
              </a:ext>
            </a:extLst>
          </p:cNvPr>
          <p:cNvCxnSpPr>
            <a:cxnSpLocks/>
            <a:stCxn id="86" idx="0"/>
          </p:cNvCxnSpPr>
          <p:nvPr/>
        </p:nvCxnSpPr>
        <p:spPr>
          <a:xfrm flipH="1" flipV="1">
            <a:off x="9486114" y="2501233"/>
            <a:ext cx="940220" cy="555802"/>
          </a:xfrm>
          <a:prstGeom prst="straightConnector1">
            <a:avLst/>
          </a:prstGeom>
          <a:ln w="28575">
            <a:solidFill>
              <a:srgbClr val="DA1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0" name="Groupe 99">
            <a:extLst>
              <a:ext uri="{FF2B5EF4-FFF2-40B4-BE49-F238E27FC236}">
                <a16:creationId xmlns:a16="http://schemas.microsoft.com/office/drawing/2014/main" id="{EF241063-F8FB-45ED-91AD-65168FE9B25C}"/>
              </a:ext>
            </a:extLst>
          </p:cNvPr>
          <p:cNvGrpSpPr/>
          <p:nvPr/>
        </p:nvGrpSpPr>
        <p:grpSpPr>
          <a:xfrm>
            <a:off x="8821992" y="1842899"/>
            <a:ext cx="300331" cy="392385"/>
            <a:chOff x="8817623" y="1842899"/>
            <a:chExt cx="300331" cy="392385"/>
          </a:xfrm>
        </p:grpSpPr>
        <p:sp>
          <p:nvSpPr>
            <p:cNvPr id="96" name="Ellipse 95">
              <a:extLst>
                <a:ext uri="{FF2B5EF4-FFF2-40B4-BE49-F238E27FC236}">
                  <a16:creationId xmlns:a16="http://schemas.microsoft.com/office/drawing/2014/main" id="{3CD3906C-F5C4-4385-A1DD-4C7BDE8B5194}"/>
                </a:ext>
              </a:extLst>
            </p:cNvPr>
            <p:cNvSpPr/>
            <p:nvPr/>
          </p:nvSpPr>
          <p:spPr>
            <a:xfrm>
              <a:off x="8817623" y="1880503"/>
              <a:ext cx="274832" cy="317179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b="1" dirty="0"/>
            </a:p>
          </p:txBody>
        </p:sp>
        <p:sp>
          <p:nvSpPr>
            <p:cNvPr id="97" name="Google Shape;528;p39">
              <a:extLst>
                <a:ext uri="{FF2B5EF4-FFF2-40B4-BE49-F238E27FC236}">
                  <a16:creationId xmlns:a16="http://schemas.microsoft.com/office/drawing/2014/main" id="{10D3449D-BCB1-4EB6-9482-838555162C41}"/>
                </a:ext>
              </a:extLst>
            </p:cNvPr>
            <p:cNvSpPr txBox="1"/>
            <p:nvPr/>
          </p:nvSpPr>
          <p:spPr>
            <a:xfrm>
              <a:off x="8843122" y="1842899"/>
              <a:ext cx="274832" cy="3923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sz="2100" b="1" dirty="0">
                  <a:solidFill>
                    <a:schemeClr val="bg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lang="fr-FR" sz="21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98" name="Rectangle 1">
            <a:extLst>
              <a:ext uri="{FF2B5EF4-FFF2-40B4-BE49-F238E27FC236}">
                <a16:creationId xmlns:a16="http://schemas.microsoft.com/office/drawing/2014/main" id="{59D77368-FAD0-46CD-B5AA-1EF31DDF94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2494" y="2851897"/>
            <a:ext cx="441817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fr-FR" altLang="fr-FR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fr-FR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× 0 = 0</a:t>
            </a:r>
          </a:p>
        </p:txBody>
      </p:sp>
      <p:sp>
        <p:nvSpPr>
          <p:cNvPr id="99" name="Google Shape;528;p39">
            <a:extLst>
              <a:ext uri="{FF2B5EF4-FFF2-40B4-BE49-F238E27FC236}">
                <a16:creationId xmlns:a16="http://schemas.microsoft.com/office/drawing/2014/main" id="{4866C864-39C1-4BD7-A0B3-3D1093F767D4}"/>
              </a:ext>
            </a:extLst>
          </p:cNvPr>
          <p:cNvSpPr txBox="1"/>
          <p:nvPr/>
        </p:nvSpPr>
        <p:spPr>
          <a:xfrm>
            <a:off x="938118" y="4516538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4°/ </a:t>
            </a:r>
            <a:r>
              <a:rPr lang="fr-FR" sz="2100" dirty="0"/>
              <a:t>Multiplier les </a:t>
            </a:r>
            <a:r>
              <a:rPr lang="fr-FR" sz="2100" dirty="0">
                <a:solidFill>
                  <a:srgbClr val="00B050"/>
                </a:solidFill>
              </a:rPr>
              <a:t>centaines</a:t>
            </a:r>
            <a:r>
              <a:rPr lang="fr-FR" sz="2100" dirty="0"/>
              <a:t> </a:t>
            </a:r>
            <a:endParaRPr sz="2100" dirty="0">
              <a:sym typeface="Calibri"/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68477C26-5212-4A72-9C5E-08389C23026C}"/>
              </a:ext>
            </a:extLst>
          </p:cNvPr>
          <p:cNvSpPr/>
          <p:nvPr/>
        </p:nvSpPr>
        <p:spPr>
          <a:xfrm>
            <a:off x="1484642" y="3839255"/>
            <a:ext cx="4773880" cy="6064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14FBFB87-49F1-4A7F-A5E5-8EFADE96D853}"/>
              </a:ext>
            </a:extLst>
          </p:cNvPr>
          <p:cNvSpPr/>
          <p:nvPr/>
        </p:nvSpPr>
        <p:spPr>
          <a:xfrm>
            <a:off x="1282041" y="2715268"/>
            <a:ext cx="4773880" cy="6064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7" name="Google Shape;528;p39">
            <a:extLst>
              <a:ext uri="{FF2B5EF4-FFF2-40B4-BE49-F238E27FC236}">
                <a16:creationId xmlns:a16="http://schemas.microsoft.com/office/drawing/2014/main" id="{0BD73DB0-4EF5-45FB-9A8A-3A2380FD9647}"/>
              </a:ext>
            </a:extLst>
          </p:cNvPr>
          <p:cNvSpPr txBox="1"/>
          <p:nvPr/>
        </p:nvSpPr>
        <p:spPr>
          <a:xfrm>
            <a:off x="938118" y="2281648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1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2°/ </a:t>
            </a:r>
            <a:r>
              <a:rPr lang="fr-FR" sz="2100" dirty="0">
                <a:solidFill>
                  <a:prstClr val="black"/>
                </a:solidFill>
                <a:latin typeface="Aptos" panose="02110004020202020204"/>
              </a:rPr>
              <a:t>Multiplier les </a:t>
            </a:r>
            <a:r>
              <a:rPr lang="fr-FR" sz="2100" dirty="0">
                <a:solidFill>
                  <a:srgbClr val="FF6600"/>
                </a:solidFill>
                <a:latin typeface="Aptos" panose="02110004020202020204"/>
              </a:rPr>
              <a:t>unités</a:t>
            </a:r>
          </a:p>
        </p:txBody>
      </p:sp>
      <p:sp>
        <p:nvSpPr>
          <p:cNvPr id="58" name="Google Shape;528;p39">
            <a:extLst>
              <a:ext uri="{FF2B5EF4-FFF2-40B4-BE49-F238E27FC236}">
                <a16:creationId xmlns:a16="http://schemas.microsoft.com/office/drawing/2014/main" id="{A9185DCD-CFC4-44B6-A226-1E0BF74C1E34}"/>
              </a:ext>
            </a:extLst>
          </p:cNvPr>
          <p:cNvSpPr txBox="1"/>
          <p:nvPr/>
        </p:nvSpPr>
        <p:spPr>
          <a:xfrm>
            <a:off x="938118" y="3399093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1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3°/ </a:t>
            </a:r>
            <a:r>
              <a:rPr lang="fr-FR" sz="2100" dirty="0">
                <a:solidFill>
                  <a:prstClr val="black"/>
                </a:solidFill>
                <a:latin typeface="Aptos" panose="02110004020202020204"/>
              </a:rPr>
              <a:t>Multiplier les </a:t>
            </a:r>
            <a:r>
              <a:rPr lang="fr-FR" sz="2100" dirty="0">
                <a:solidFill>
                  <a:srgbClr val="11A8DF"/>
                </a:solidFill>
                <a:latin typeface="Aptos" panose="02110004020202020204"/>
              </a:rPr>
              <a:t>dizaines</a:t>
            </a:r>
            <a:r>
              <a:rPr lang="fr-FR" sz="2100" dirty="0">
                <a:solidFill>
                  <a:prstClr val="black"/>
                </a:solidFill>
                <a:latin typeface="Aptos" panose="02110004020202020204"/>
              </a:rPr>
              <a:t> </a:t>
            </a:r>
            <a:endParaRPr sz="2100" dirty="0">
              <a:solidFill>
                <a:prstClr val="black"/>
              </a:solidFill>
              <a:latin typeface="Aptos" panose="02110004020202020204"/>
              <a:sym typeface="Calibri"/>
            </a:endParaRPr>
          </a:p>
        </p:txBody>
      </p:sp>
      <p:sp>
        <p:nvSpPr>
          <p:cNvPr id="68" name="Rectangle : coins arrondis 5">
            <a:extLst>
              <a:ext uri="{FF2B5EF4-FFF2-40B4-BE49-F238E27FC236}">
                <a16:creationId xmlns:a16="http://schemas.microsoft.com/office/drawing/2014/main" id="{5C705586-E4FF-41B2-9015-159F928F2181}"/>
              </a:ext>
            </a:extLst>
          </p:cNvPr>
          <p:cNvSpPr/>
          <p:nvPr/>
        </p:nvSpPr>
        <p:spPr>
          <a:xfrm>
            <a:off x="5066383" y="5630094"/>
            <a:ext cx="2059234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320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×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8 = 2560</a:t>
            </a:r>
          </a:p>
        </p:txBody>
      </p:sp>
    </p:spTree>
    <p:extLst>
      <p:ext uri="{BB962C8B-B14F-4D97-AF65-F5344CB8AC3E}">
        <p14:creationId xmlns:p14="http://schemas.microsoft.com/office/powerpoint/2010/main" val="860340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73" grpId="0"/>
      <p:bldP spid="77" grpId="0"/>
      <p:bldP spid="78" grpId="0"/>
      <p:bldP spid="80" grpId="0" animBg="1"/>
      <p:bldP spid="86" grpId="0" animBg="1"/>
      <p:bldP spid="88" grpId="0" animBg="1"/>
      <p:bldP spid="89" grpId="0" animBg="1"/>
      <p:bldP spid="90" grpId="0" animBg="1"/>
      <p:bldP spid="91" grpId="0" animBg="1"/>
      <p:bldP spid="94" grpId="0" animBg="1"/>
      <p:bldP spid="98" grpId="0"/>
      <p:bldP spid="99" grpId="0"/>
      <p:bldP spid="101" grpId="0" animBg="1"/>
      <p:bldP spid="79" grpId="0" animBg="1"/>
      <p:bldP spid="57" grpId="0"/>
      <p:bldP spid="58" grpId="0"/>
      <p:bldP spid="6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A226DC7-F693-5E8E-A1C2-E7A4AE26FF33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A841DFF-C140-55DA-D23F-215B106F2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35C6DC5-9AD3-3DCF-C961-368E67F9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D078C5F8-D446-C0F3-B736-CE35D93F5209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10</a:t>
            </a:r>
          </a:p>
        </p:txBody>
      </p: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C1EE4AA3-1767-4C3C-8572-4691BB32B3EF}"/>
              </a:ext>
            </a:extLst>
          </p:cNvPr>
          <p:cNvGrpSpPr/>
          <p:nvPr/>
        </p:nvGrpSpPr>
        <p:grpSpPr>
          <a:xfrm>
            <a:off x="1527897" y="1346190"/>
            <a:ext cx="9095476" cy="4675223"/>
            <a:chOff x="328489" y="822404"/>
            <a:chExt cx="7547235" cy="4144213"/>
          </a:xfrm>
        </p:grpSpPr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id="{820EA412-D414-4572-8089-512309E5D7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8489" y="822404"/>
              <a:ext cx="7431092" cy="4144213"/>
            </a:xfrm>
            <a:prstGeom prst="rect">
              <a:avLst/>
            </a:prstGeom>
          </p:spPr>
        </p:pic>
        <p:sp>
          <p:nvSpPr>
            <p:cNvPr id="38" name="Google Shape;528;p39">
              <a:extLst>
                <a:ext uri="{FF2B5EF4-FFF2-40B4-BE49-F238E27FC236}">
                  <a16:creationId xmlns:a16="http://schemas.microsoft.com/office/drawing/2014/main" id="{4121FDD9-9CB8-414C-9C2D-56C6919980E4}"/>
                </a:ext>
              </a:extLst>
            </p:cNvPr>
            <p:cNvSpPr txBox="1"/>
            <p:nvPr/>
          </p:nvSpPr>
          <p:spPr>
            <a:xfrm>
              <a:off x="4489314" y="2316412"/>
              <a:ext cx="532454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128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528;p39">
              <a:extLst>
                <a:ext uri="{FF2B5EF4-FFF2-40B4-BE49-F238E27FC236}">
                  <a16:creationId xmlns:a16="http://schemas.microsoft.com/office/drawing/2014/main" id="{23354B29-47CB-4FE2-9620-FFF4012D6FAA}"/>
                </a:ext>
              </a:extLst>
            </p:cNvPr>
            <p:cNvSpPr txBox="1"/>
            <p:nvPr/>
          </p:nvSpPr>
          <p:spPr>
            <a:xfrm>
              <a:off x="3802879" y="1952461"/>
              <a:ext cx="1218890" cy="3068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1      2       8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528;p39">
              <a:extLst>
                <a:ext uri="{FF2B5EF4-FFF2-40B4-BE49-F238E27FC236}">
                  <a16:creationId xmlns:a16="http://schemas.microsoft.com/office/drawing/2014/main" id="{82F929B9-2E01-4BAD-B781-2EB9D28361FC}"/>
                </a:ext>
              </a:extLst>
            </p:cNvPr>
            <p:cNvSpPr txBox="1"/>
            <p:nvPr/>
          </p:nvSpPr>
          <p:spPr>
            <a:xfrm>
              <a:off x="6963143" y="2311837"/>
              <a:ext cx="623843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1563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528;p39">
              <a:extLst>
                <a:ext uri="{FF2B5EF4-FFF2-40B4-BE49-F238E27FC236}">
                  <a16:creationId xmlns:a16="http://schemas.microsoft.com/office/drawing/2014/main" id="{BC95BA0A-E1F9-4B0A-B1E9-FC160E6CBB61}"/>
                </a:ext>
              </a:extLst>
            </p:cNvPr>
            <p:cNvSpPr txBox="1"/>
            <p:nvPr/>
          </p:nvSpPr>
          <p:spPr>
            <a:xfrm>
              <a:off x="6110243" y="1957877"/>
              <a:ext cx="1731520" cy="3068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1       5      6      3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528;p39">
              <a:extLst>
                <a:ext uri="{FF2B5EF4-FFF2-40B4-BE49-F238E27FC236}">
                  <a16:creationId xmlns:a16="http://schemas.microsoft.com/office/drawing/2014/main" id="{629E6D38-54B7-47A2-BC44-CA06EE548E79}"/>
                </a:ext>
              </a:extLst>
            </p:cNvPr>
            <p:cNvSpPr txBox="1"/>
            <p:nvPr/>
          </p:nvSpPr>
          <p:spPr>
            <a:xfrm>
              <a:off x="3774082" y="4116372"/>
              <a:ext cx="1218890" cy="3068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1       7      1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528;p39">
              <a:extLst>
                <a:ext uri="{FF2B5EF4-FFF2-40B4-BE49-F238E27FC236}">
                  <a16:creationId xmlns:a16="http://schemas.microsoft.com/office/drawing/2014/main" id="{5C3C923D-294E-4B7B-99BC-5509024E4E76}"/>
                </a:ext>
              </a:extLst>
            </p:cNvPr>
            <p:cNvSpPr txBox="1"/>
            <p:nvPr/>
          </p:nvSpPr>
          <p:spPr>
            <a:xfrm>
              <a:off x="4489314" y="4493152"/>
              <a:ext cx="532454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171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528;p39">
              <a:extLst>
                <a:ext uri="{FF2B5EF4-FFF2-40B4-BE49-F238E27FC236}">
                  <a16:creationId xmlns:a16="http://schemas.microsoft.com/office/drawing/2014/main" id="{5024E830-83C2-4E18-A3B2-FBBD7939F946}"/>
                </a:ext>
              </a:extLst>
            </p:cNvPr>
            <p:cNvSpPr txBox="1"/>
            <p:nvPr/>
          </p:nvSpPr>
          <p:spPr>
            <a:xfrm>
              <a:off x="6161550" y="4137798"/>
              <a:ext cx="1714174" cy="3068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2      5      6      0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528;p39">
              <a:extLst>
                <a:ext uri="{FF2B5EF4-FFF2-40B4-BE49-F238E27FC236}">
                  <a16:creationId xmlns:a16="http://schemas.microsoft.com/office/drawing/2014/main" id="{2EBA80DB-8D4A-4290-972B-9EF4B479AD7C}"/>
                </a:ext>
              </a:extLst>
            </p:cNvPr>
            <p:cNvSpPr txBox="1"/>
            <p:nvPr/>
          </p:nvSpPr>
          <p:spPr>
            <a:xfrm>
              <a:off x="6947089" y="4470140"/>
              <a:ext cx="623843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2560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B588F7D3-BBE3-4D60-ABEB-43A03BDEF207}"/>
                </a:ext>
              </a:extLst>
            </p:cNvPr>
            <p:cNvSpPr txBox="1"/>
            <p:nvPr/>
          </p:nvSpPr>
          <p:spPr>
            <a:xfrm>
              <a:off x="3911576" y="3203551"/>
              <a:ext cx="316194" cy="2728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400"/>
              <a:r>
                <a:rPr lang="fr-FR" sz="1400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2</a:t>
              </a:r>
              <a:endParaRPr lang="fr-FR" sz="140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D3FCBA4A-085A-40E5-BA1A-E8948C6AF960}"/>
                </a:ext>
              </a:extLst>
            </p:cNvPr>
            <p:cNvSpPr txBox="1"/>
            <p:nvPr/>
          </p:nvSpPr>
          <p:spPr>
            <a:xfrm>
              <a:off x="6208970" y="3204673"/>
              <a:ext cx="311471" cy="2728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400"/>
              <a:r>
                <a:rPr lang="fr-FR" sz="1400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1</a:t>
              </a:r>
              <a:endParaRPr lang="fr-FR" sz="140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1580" y="241580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82AAF98-7900-4390-86DD-4095013ED3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397" y="2241461"/>
            <a:ext cx="11260773" cy="2283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0EBD199-4C0E-F090-6C4A-548FE83D97CA}"/>
              </a:ext>
            </a:extLst>
          </p:cNvPr>
          <p:cNvSpPr/>
          <p:nvPr/>
        </p:nvSpPr>
        <p:spPr>
          <a:xfrm>
            <a:off x="5097111" y="62267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11</a:t>
            </a:r>
          </a:p>
        </p:txBody>
      </p:sp>
      <p:pic>
        <p:nvPicPr>
          <p:cNvPr id="141" name="Image 140">
            <a:extLst>
              <a:ext uri="{FF2B5EF4-FFF2-40B4-BE49-F238E27FC236}">
                <a16:creationId xmlns:a16="http://schemas.microsoft.com/office/drawing/2014/main" id="{C6D15A8F-2F1E-4B47-8170-FC40870C37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2618" y="2321919"/>
            <a:ext cx="8993986" cy="2214162"/>
          </a:xfrm>
          <a:prstGeom prst="rect">
            <a:avLst/>
          </a:prstGeom>
        </p:spPr>
      </p:pic>
      <p:sp>
        <p:nvSpPr>
          <p:cNvPr id="142" name="Google Shape;294;p53">
            <a:extLst>
              <a:ext uri="{FF2B5EF4-FFF2-40B4-BE49-F238E27FC236}">
                <a16:creationId xmlns:a16="http://schemas.microsoft.com/office/drawing/2014/main" id="{0521DCC1-E0C8-497D-BF1A-29AF56C27D34}"/>
              </a:ext>
            </a:extLst>
          </p:cNvPr>
          <p:cNvSpPr/>
          <p:nvPr/>
        </p:nvSpPr>
        <p:spPr>
          <a:xfrm>
            <a:off x="3301514" y="3896048"/>
            <a:ext cx="152403" cy="15240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45729" tIns="22850" rIns="45729" bIns="2285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grpSp>
        <p:nvGrpSpPr>
          <p:cNvPr id="143" name="Groupe 142">
            <a:extLst>
              <a:ext uri="{FF2B5EF4-FFF2-40B4-BE49-F238E27FC236}">
                <a16:creationId xmlns:a16="http://schemas.microsoft.com/office/drawing/2014/main" id="{5E18C09D-C7BC-4155-969B-39EDC0C0693C}"/>
              </a:ext>
            </a:extLst>
          </p:cNvPr>
          <p:cNvGrpSpPr/>
          <p:nvPr/>
        </p:nvGrpSpPr>
        <p:grpSpPr>
          <a:xfrm>
            <a:off x="4588386" y="2907832"/>
            <a:ext cx="988723" cy="299894"/>
            <a:chOff x="6340183" y="2128422"/>
            <a:chExt cx="988723" cy="299894"/>
          </a:xfrm>
        </p:grpSpPr>
        <p:sp>
          <p:nvSpPr>
            <p:cNvPr id="144" name="Rectangle : coins arrondis 5">
              <a:extLst>
                <a:ext uri="{FF2B5EF4-FFF2-40B4-BE49-F238E27FC236}">
                  <a16:creationId xmlns:a16="http://schemas.microsoft.com/office/drawing/2014/main" id="{9BE287CF-CA54-4211-914D-F5241C27D65E}"/>
                </a:ext>
              </a:extLst>
            </p:cNvPr>
            <p:cNvSpPr/>
            <p:nvPr/>
          </p:nvSpPr>
          <p:spPr>
            <a:xfrm>
              <a:off x="6340183" y="2128422"/>
              <a:ext cx="442867" cy="299894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400" b="1" kern="0" dirty="0">
                  <a:solidFill>
                    <a:srgbClr val="C00000"/>
                  </a:solidFill>
                  <a:latin typeface="Calibri" panose="020F0502020204030204"/>
                </a:rPr>
                <a:t>7</a:t>
              </a:r>
              <a:endPara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5" name="Rectangle : coins arrondis 5">
              <a:extLst>
                <a:ext uri="{FF2B5EF4-FFF2-40B4-BE49-F238E27FC236}">
                  <a16:creationId xmlns:a16="http://schemas.microsoft.com/office/drawing/2014/main" id="{7D8D357C-1223-4AE8-900D-17326F469EA9}"/>
                </a:ext>
              </a:extLst>
            </p:cNvPr>
            <p:cNvSpPr/>
            <p:nvPr/>
          </p:nvSpPr>
          <p:spPr>
            <a:xfrm>
              <a:off x="6886040" y="2128422"/>
              <a:ext cx="442866" cy="299894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400" b="1" kern="0" dirty="0">
                  <a:solidFill>
                    <a:srgbClr val="C00000"/>
                  </a:solidFill>
                  <a:latin typeface="Calibri" panose="020F0502020204030204"/>
                </a:rPr>
                <a:t>3</a:t>
              </a:r>
              <a:endPara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6" name="Rectangle : coins arrondis 5">
            <a:extLst>
              <a:ext uri="{FF2B5EF4-FFF2-40B4-BE49-F238E27FC236}">
                <a16:creationId xmlns:a16="http://schemas.microsoft.com/office/drawing/2014/main" id="{74BB75EA-D90C-4CA8-9AAB-4FE50A201D4F}"/>
              </a:ext>
            </a:extLst>
          </p:cNvPr>
          <p:cNvSpPr/>
          <p:nvPr/>
        </p:nvSpPr>
        <p:spPr>
          <a:xfrm>
            <a:off x="5091428" y="3589308"/>
            <a:ext cx="442867" cy="277145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C00000"/>
                </a:solidFill>
                <a:latin typeface="Calibri" panose="020F0502020204030204"/>
              </a:rPr>
              <a:t>3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cxnSp>
        <p:nvCxnSpPr>
          <p:cNvPr id="147" name="Connecteur droit 146">
            <a:extLst>
              <a:ext uri="{FF2B5EF4-FFF2-40B4-BE49-F238E27FC236}">
                <a16:creationId xmlns:a16="http://schemas.microsoft.com/office/drawing/2014/main" id="{F7D672AB-DABE-482D-A938-05A26931F433}"/>
              </a:ext>
            </a:extLst>
          </p:cNvPr>
          <p:cNvCxnSpPr/>
          <p:nvPr/>
        </p:nvCxnSpPr>
        <p:spPr>
          <a:xfrm>
            <a:off x="3854221" y="3971126"/>
            <a:ext cx="175909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Rectangle : coins arrondis 5">
            <a:extLst>
              <a:ext uri="{FF2B5EF4-FFF2-40B4-BE49-F238E27FC236}">
                <a16:creationId xmlns:a16="http://schemas.microsoft.com/office/drawing/2014/main" id="{DBDA7B47-67E3-4E13-BD5F-533E3EB0FE19}"/>
              </a:ext>
            </a:extLst>
          </p:cNvPr>
          <p:cNvSpPr/>
          <p:nvPr/>
        </p:nvSpPr>
        <p:spPr>
          <a:xfrm>
            <a:off x="4498968" y="4036730"/>
            <a:ext cx="442867" cy="230915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C00000"/>
                </a:solidFill>
                <a:latin typeface="Calibri" panose="020F0502020204030204"/>
              </a:rPr>
              <a:t>1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49" name="Rectangle : coins arrondis 5">
            <a:extLst>
              <a:ext uri="{FF2B5EF4-FFF2-40B4-BE49-F238E27FC236}">
                <a16:creationId xmlns:a16="http://schemas.microsoft.com/office/drawing/2014/main" id="{C9CCC987-9EBF-4C8A-93A4-DC2B115728F6}"/>
              </a:ext>
            </a:extLst>
          </p:cNvPr>
          <p:cNvSpPr/>
          <p:nvPr/>
        </p:nvSpPr>
        <p:spPr>
          <a:xfrm>
            <a:off x="5091428" y="4036730"/>
            <a:ext cx="442867" cy="230915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C00000"/>
                </a:solidFill>
                <a:latin typeface="Calibri" panose="020F0502020204030204"/>
              </a:rPr>
              <a:t>9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50" name="Rectangle : coins arrondis 5">
            <a:extLst>
              <a:ext uri="{FF2B5EF4-FFF2-40B4-BE49-F238E27FC236}">
                <a16:creationId xmlns:a16="http://schemas.microsoft.com/office/drawing/2014/main" id="{55755E8D-C70E-458D-B8A4-C2E673D2146C}"/>
              </a:ext>
            </a:extLst>
          </p:cNvPr>
          <p:cNvSpPr/>
          <p:nvPr/>
        </p:nvSpPr>
        <p:spPr>
          <a:xfrm>
            <a:off x="3906507" y="4036730"/>
            <a:ext cx="442867" cy="230915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C00000"/>
                </a:solidFill>
                <a:latin typeface="Calibri" panose="020F0502020204030204"/>
              </a:rPr>
              <a:t>2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51" name="Rectangle : coins arrondis 5">
            <a:extLst>
              <a:ext uri="{FF2B5EF4-FFF2-40B4-BE49-F238E27FC236}">
                <a16:creationId xmlns:a16="http://schemas.microsoft.com/office/drawing/2014/main" id="{BB69E724-083D-436D-80D7-478568443610}"/>
              </a:ext>
            </a:extLst>
          </p:cNvPr>
          <p:cNvSpPr/>
          <p:nvPr/>
        </p:nvSpPr>
        <p:spPr>
          <a:xfrm>
            <a:off x="3763353" y="3302918"/>
            <a:ext cx="466910" cy="299894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/>
              <a:t>×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54" name="Groupe 153">
            <a:extLst>
              <a:ext uri="{FF2B5EF4-FFF2-40B4-BE49-F238E27FC236}">
                <a16:creationId xmlns:a16="http://schemas.microsoft.com/office/drawing/2014/main" id="{2CCC6B8B-A1D8-485D-851F-9525A8BF9D0B}"/>
              </a:ext>
            </a:extLst>
          </p:cNvPr>
          <p:cNvGrpSpPr/>
          <p:nvPr/>
        </p:nvGrpSpPr>
        <p:grpSpPr>
          <a:xfrm>
            <a:off x="8945321" y="2907832"/>
            <a:ext cx="988723" cy="299894"/>
            <a:chOff x="6340183" y="2128422"/>
            <a:chExt cx="988723" cy="299894"/>
          </a:xfrm>
        </p:grpSpPr>
        <p:sp>
          <p:nvSpPr>
            <p:cNvPr id="155" name="Rectangle : coins arrondis 5">
              <a:extLst>
                <a:ext uri="{FF2B5EF4-FFF2-40B4-BE49-F238E27FC236}">
                  <a16:creationId xmlns:a16="http://schemas.microsoft.com/office/drawing/2014/main" id="{E7EF2EDD-9218-4586-BB74-3AAB32AED85D}"/>
                </a:ext>
              </a:extLst>
            </p:cNvPr>
            <p:cNvSpPr/>
            <p:nvPr/>
          </p:nvSpPr>
          <p:spPr>
            <a:xfrm>
              <a:off x="6340183" y="2128422"/>
              <a:ext cx="442867" cy="299894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400" b="1" kern="0" dirty="0">
                  <a:solidFill>
                    <a:srgbClr val="C00000"/>
                  </a:solidFill>
                  <a:latin typeface="Calibri" panose="020F0502020204030204"/>
                </a:rPr>
                <a:t>8</a:t>
              </a:r>
              <a:endPara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6" name="Rectangle : coins arrondis 5">
              <a:extLst>
                <a:ext uri="{FF2B5EF4-FFF2-40B4-BE49-F238E27FC236}">
                  <a16:creationId xmlns:a16="http://schemas.microsoft.com/office/drawing/2014/main" id="{ADCFC919-162E-4EE5-A358-98982ECEC4F9}"/>
                </a:ext>
              </a:extLst>
            </p:cNvPr>
            <p:cNvSpPr/>
            <p:nvPr/>
          </p:nvSpPr>
          <p:spPr>
            <a:xfrm>
              <a:off x="6886040" y="2128422"/>
              <a:ext cx="442866" cy="299894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400" b="1" kern="0" dirty="0">
                  <a:solidFill>
                    <a:srgbClr val="C00000"/>
                  </a:solidFill>
                  <a:latin typeface="Calibri" panose="020F0502020204030204"/>
                </a:rPr>
                <a:t>6</a:t>
              </a:r>
              <a:endPara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7" name="Rectangle : coins arrondis 5">
            <a:extLst>
              <a:ext uri="{FF2B5EF4-FFF2-40B4-BE49-F238E27FC236}">
                <a16:creationId xmlns:a16="http://schemas.microsoft.com/office/drawing/2014/main" id="{0734FD36-CC5D-4B40-9AA9-8A397FDA5B22}"/>
              </a:ext>
            </a:extLst>
          </p:cNvPr>
          <p:cNvSpPr/>
          <p:nvPr/>
        </p:nvSpPr>
        <p:spPr>
          <a:xfrm>
            <a:off x="9448363" y="3589308"/>
            <a:ext cx="442867" cy="277145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C00000"/>
                </a:solidFill>
                <a:latin typeface="Calibri" panose="020F0502020204030204"/>
              </a:rPr>
              <a:t>5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cxnSp>
        <p:nvCxnSpPr>
          <p:cNvPr id="158" name="Connecteur droit 157">
            <a:extLst>
              <a:ext uri="{FF2B5EF4-FFF2-40B4-BE49-F238E27FC236}">
                <a16:creationId xmlns:a16="http://schemas.microsoft.com/office/drawing/2014/main" id="{615E10D9-524A-464C-846C-C03626C48C8D}"/>
              </a:ext>
            </a:extLst>
          </p:cNvPr>
          <p:cNvCxnSpPr/>
          <p:nvPr/>
        </p:nvCxnSpPr>
        <p:spPr>
          <a:xfrm>
            <a:off x="8211156" y="3969698"/>
            <a:ext cx="175909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Rectangle : coins arrondis 5">
            <a:extLst>
              <a:ext uri="{FF2B5EF4-FFF2-40B4-BE49-F238E27FC236}">
                <a16:creationId xmlns:a16="http://schemas.microsoft.com/office/drawing/2014/main" id="{ED863344-1924-42C2-92BC-E0C92915D4A5}"/>
              </a:ext>
            </a:extLst>
          </p:cNvPr>
          <p:cNvSpPr/>
          <p:nvPr/>
        </p:nvSpPr>
        <p:spPr>
          <a:xfrm>
            <a:off x="8855903" y="4035302"/>
            <a:ext cx="442867" cy="230915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C00000"/>
                </a:solidFill>
                <a:latin typeface="Calibri" panose="020F0502020204030204"/>
              </a:rPr>
              <a:t>3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60" name="Rectangle : coins arrondis 5">
            <a:extLst>
              <a:ext uri="{FF2B5EF4-FFF2-40B4-BE49-F238E27FC236}">
                <a16:creationId xmlns:a16="http://schemas.microsoft.com/office/drawing/2014/main" id="{3551A7B7-C159-48A8-A2DF-8392304D97CA}"/>
              </a:ext>
            </a:extLst>
          </p:cNvPr>
          <p:cNvSpPr/>
          <p:nvPr/>
        </p:nvSpPr>
        <p:spPr>
          <a:xfrm>
            <a:off x="9448363" y="4035302"/>
            <a:ext cx="442867" cy="230915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C00000"/>
                </a:solidFill>
                <a:latin typeface="Calibri" panose="020F0502020204030204"/>
              </a:rPr>
              <a:t>0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61" name="Rectangle : coins arrondis 5">
            <a:extLst>
              <a:ext uri="{FF2B5EF4-FFF2-40B4-BE49-F238E27FC236}">
                <a16:creationId xmlns:a16="http://schemas.microsoft.com/office/drawing/2014/main" id="{3FA3B13E-E4C2-4599-A710-84272F48B9C3}"/>
              </a:ext>
            </a:extLst>
          </p:cNvPr>
          <p:cNvSpPr/>
          <p:nvPr/>
        </p:nvSpPr>
        <p:spPr>
          <a:xfrm>
            <a:off x="8263442" y="4035302"/>
            <a:ext cx="442867" cy="230915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C00000"/>
                </a:solidFill>
                <a:latin typeface="Calibri" panose="020F0502020204030204"/>
              </a:rPr>
              <a:t>4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62" name="Rectangle : coins arrondis 5">
            <a:extLst>
              <a:ext uri="{FF2B5EF4-FFF2-40B4-BE49-F238E27FC236}">
                <a16:creationId xmlns:a16="http://schemas.microsoft.com/office/drawing/2014/main" id="{C921B82D-8B30-417D-80C5-6907D4F7B93E}"/>
              </a:ext>
            </a:extLst>
          </p:cNvPr>
          <p:cNvSpPr/>
          <p:nvPr/>
        </p:nvSpPr>
        <p:spPr>
          <a:xfrm>
            <a:off x="8214294" y="3301490"/>
            <a:ext cx="466910" cy="299894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/>
              <a:t>×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5" name="Groupe 164">
            <a:extLst>
              <a:ext uri="{FF2B5EF4-FFF2-40B4-BE49-F238E27FC236}">
                <a16:creationId xmlns:a16="http://schemas.microsoft.com/office/drawing/2014/main" id="{C4A63380-7319-439D-BF52-E5C1E2B3562D}"/>
              </a:ext>
            </a:extLst>
          </p:cNvPr>
          <p:cNvGrpSpPr/>
          <p:nvPr/>
        </p:nvGrpSpPr>
        <p:grpSpPr>
          <a:xfrm>
            <a:off x="8467693" y="2578583"/>
            <a:ext cx="332771" cy="392385"/>
            <a:chOff x="7348103" y="1610235"/>
            <a:chExt cx="332771" cy="392385"/>
          </a:xfrm>
        </p:grpSpPr>
        <p:sp>
          <p:nvSpPr>
            <p:cNvPr id="166" name="Ellipse 165">
              <a:extLst>
                <a:ext uri="{FF2B5EF4-FFF2-40B4-BE49-F238E27FC236}">
                  <a16:creationId xmlns:a16="http://schemas.microsoft.com/office/drawing/2014/main" id="{480DCDA5-E5CB-4746-82B3-DE22D9709570}"/>
                </a:ext>
              </a:extLst>
            </p:cNvPr>
            <p:cNvSpPr/>
            <p:nvPr/>
          </p:nvSpPr>
          <p:spPr>
            <a:xfrm>
              <a:off x="7348103" y="1673359"/>
              <a:ext cx="313220" cy="299571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b="1" dirty="0"/>
            </a:p>
          </p:txBody>
        </p:sp>
        <p:sp>
          <p:nvSpPr>
            <p:cNvPr id="167" name="Google Shape;528;p39">
              <a:extLst>
                <a:ext uri="{FF2B5EF4-FFF2-40B4-BE49-F238E27FC236}">
                  <a16:creationId xmlns:a16="http://schemas.microsoft.com/office/drawing/2014/main" id="{5A9BBD02-C931-49D3-B4AB-4A98BA9FEF3F}"/>
                </a:ext>
              </a:extLst>
            </p:cNvPr>
            <p:cNvSpPr txBox="1"/>
            <p:nvPr/>
          </p:nvSpPr>
          <p:spPr>
            <a:xfrm>
              <a:off x="7367654" y="1610235"/>
              <a:ext cx="313220" cy="3923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sz="21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lang="fr-FR" sz="21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168" name="Google Shape;528;p39">
            <a:extLst>
              <a:ext uri="{FF2B5EF4-FFF2-40B4-BE49-F238E27FC236}">
                <a16:creationId xmlns:a16="http://schemas.microsoft.com/office/drawing/2014/main" id="{FA9EA587-1199-44B6-B8A0-F60E38478FF9}"/>
              </a:ext>
            </a:extLst>
          </p:cNvPr>
          <p:cNvSpPr txBox="1"/>
          <p:nvPr/>
        </p:nvSpPr>
        <p:spPr>
          <a:xfrm>
            <a:off x="2553195" y="3429105"/>
            <a:ext cx="581891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219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528;p39">
            <a:extLst>
              <a:ext uri="{FF2B5EF4-FFF2-40B4-BE49-F238E27FC236}">
                <a16:creationId xmlns:a16="http://schemas.microsoft.com/office/drawing/2014/main" id="{D8DDCBF1-6375-4B6F-84CC-01186198157E}"/>
              </a:ext>
            </a:extLst>
          </p:cNvPr>
          <p:cNvSpPr txBox="1"/>
          <p:nvPr/>
        </p:nvSpPr>
        <p:spPr>
          <a:xfrm>
            <a:off x="7160821" y="3418146"/>
            <a:ext cx="553552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430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E3C5255-0CE8-430F-87FA-0129A6508D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4554" y="4367500"/>
            <a:ext cx="7542561" cy="224867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F183EC7-0B70-4458-BC10-CC29B195B1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6734" y="990600"/>
            <a:ext cx="7026649" cy="379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11</a:t>
            </a:r>
          </a:p>
        </p:txBody>
      </p:sp>
      <p:pic>
        <p:nvPicPr>
          <p:cNvPr id="116" name="Picture 14">
            <a:extLst>
              <a:ext uri="{FF2B5EF4-FFF2-40B4-BE49-F238E27FC236}">
                <a16:creationId xmlns:a16="http://schemas.microsoft.com/office/drawing/2014/main" id="{C09D3B41-838A-48C7-96A6-1B3FFFD0BD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46639" y="6223230"/>
            <a:ext cx="1133475" cy="323850"/>
          </a:xfrm>
          <a:prstGeom prst="rect">
            <a:avLst/>
          </a:prstGeom>
        </p:spPr>
      </p:pic>
      <p:pic>
        <p:nvPicPr>
          <p:cNvPr id="117" name="Image 116">
            <a:extLst>
              <a:ext uri="{FF2B5EF4-FFF2-40B4-BE49-F238E27FC236}">
                <a16:creationId xmlns:a16="http://schemas.microsoft.com/office/drawing/2014/main" id="{CCFA2D4F-8649-4347-9EF2-7A984A2AA0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8774" y="1151169"/>
            <a:ext cx="9562707" cy="5021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Dans cette séance, nous avons appris à multiplier un nombre entier par un chiffre, avec ou sans retenue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8" name="Google Shape;1823;p101">
            <a:extLst>
              <a:ext uri="{FF2B5EF4-FFF2-40B4-BE49-F238E27FC236}">
                <a16:creationId xmlns:a16="http://schemas.microsoft.com/office/drawing/2014/main" id="{7D213B6B-3E97-4F65-A066-D184D5782408}"/>
              </a:ext>
            </a:extLst>
          </p:cNvPr>
          <p:cNvSpPr txBox="1"/>
          <p:nvPr/>
        </p:nvSpPr>
        <p:spPr>
          <a:xfrm flipH="1">
            <a:off x="665868" y="1288602"/>
            <a:ext cx="7869508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lvl="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Voici les étapes pour poser et effectuer une multiplication :</a:t>
            </a:r>
            <a:endParaRPr sz="24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10" name="Google Shape;528;p39">
            <a:extLst>
              <a:ext uri="{FF2B5EF4-FFF2-40B4-BE49-F238E27FC236}">
                <a16:creationId xmlns:a16="http://schemas.microsoft.com/office/drawing/2014/main" id="{4ADF62EF-98D1-451B-B96F-8AB2A88F361F}"/>
              </a:ext>
            </a:extLst>
          </p:cNvPr>
          <p:cNvSpPr txBox="1"/>
          <p:nvPr/>
        </p:nvSpPr>
        <p:spPr>
          <a:xfrm>
            <a:off x="963739" y="2594736"/>
            <a:ext cx="3435598" cy="438551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dirty="0"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lang="fr-FR" sz="2400" dirty="0"/>
              <a:t>Multiplier les unités</a:t>
            </a:r>
          </a:p>
        </p:txBody>
      </p:sp>
      <p:sp>
        <p:nvSpPr>
          <p:cNvPr id="11" name="Google Shape;528;p39">
            <a:extLst>
              <a:ext uri="{FF2B5EF4-FFF2-40B4-BE49-F238E27FC236}">
                <a16:creationId xmlns:a16="http://schemas.microsoft.com/office/drawing/2014/main" id="{EC0FD85D-CC9C-4914-A21A-5026AE4F87FE}"/>
              </a:ext>
            </a:extLst>
          </p:cNvPr>
          <p:cNvSpPr txBox="1"/>
          <p:nvPr/>
        </p:nvSpPr>
        <p:spPr>
          <a:xfrm>
            <a:off x="963739" y="3777430"/>
            <a:ext cx="3578854" cy="438551"/>
          </a:xfrm>
          <a:prstGeom prst="rect">
            <a:avLst/>
          </a:prstGeom>
          <a:solidFill>
            <a:srgbClr val="96DCF8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dirty="0">
                <a:latin typeface="Calibri"/>
                <a:ea typeface="Calibri"/>
                <a:cs typeface="Calibri"/>
                <a:sym typeface="Calibri"/>
              </a:rPr>
              <a:t>2°/ </a:t>
            </a:r>
            <a:r>
              <a:rPr lang="fr-FR" sz="2400" dirty="0"/>
              <a:t>Multiplier les dizaines </a:t>
            </a:r>
            <a:endParaRPr sz="2400" dirty="0">
              <a:sym typeface="Calibri"/>
            </a:endParaRPr>
          </a:p>
        </p:txBody>
      </p:sp>
      <p:sp>
        <p:nvSpPr>
          <p:cNvPr id="12" name="Google Shape;528;p39">
            <a:extLst>
              <a:ext uri="{FF2B5EF4-FFF2-40B4-BE49-F238E27FC236}">
                <a16:creationId xmlns:a16="http://schemas.microsoft.com/office/drawing/2014/main" id="{CBEADB41-59C0-4FA0-8D60-B11197ED0F0D}"/>
              </a:ext>
            </a:extLst>
          </p:cNvPr>
          <p:cNvSpPr txBox="1"/>
          <p:nvPr/>
        </p:nvSpPr>
        <p:spPr>
          <a:xfrm>
            <a:off x="963739" y="4960124"/>
            <a:ext cx="3772533" cy="438551"/>
          </a:xfrm>
          <a:prstGeom prst="rect">
            <a:avLst/>
          </a:prstGeom>
          <a:solidFill>
            <a:srgbClr val="D9F2D0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dirty="0">
                <a:latin typeface="Calibri"/>
                <a:ea typeface="Calibri"/>
                <a:cs typeface="Calibri"/>
                <a:sym typeface="Calibri"/>
              </a:rPr>
              <a:t>3°/ </a:t>
            </a:r>
            <a:r>
              <a:rPr lang="fr-FR" sz="2400" dirty="0"/>
              <a:t>Multiplier les centaines </a:t>
            </a:r>
            <a:endParaRPr sz="2400" dirty="0">
              <a:sym typeface="Calibri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1D3B7E7-2C68-4706-8D22-C09CAA2EDC65}"/>
              </a:ext>
            </a:extLst>
          </p:cNvPr>
          <p:cNvSpPr txBox="1"/>
          <p:nvPr/>
        </p:nvSpPr>
        <p:spPr>
          <a:xfrm>
            <a:off x="4600622" y="6142817"/>
            <a:ext cx="266957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fr-FR" sz="18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N’oublie</a:t>
            </a:r>
            <a:r>
              <a:rPr lang="fr-FR" sz="1800" b="1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pas les retenues.</a:t>
            </a:r>
            <a:endParaRPr lang="fr-FR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A2D20291-5F07-4E6C-AAC5-38D0CD6438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5918" y="3858255"/>
            <a:ext cx="2460900" cy="262757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0379B5B-A603-49DE-9107-D1980F6E90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2043" y="1289366"/>
            <a:ext cx="2364775" cy="2497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1" grpId="0" animBg="1"/>
      <p:bldP spid="12" grpId="0" animBg="1"/>
      <p:bldP spid="1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AF3F069-9A2D-434C-ACB6-7539C3E4EC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01" y="2617006"/>
            <a:ext cx="11026395" cy="184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2B801363-91AB-2FF9-C9E4-789F9DAECBB7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" name="Picture 4" descr="Image générée">
            <a:extLst>
              <a:ext uri="{FF2B5EF4-FFF2-40B4-BE49-F238E27FC236}">
                <a16:creationId xmlns:a16="http://schemas.microsoft.com/office/drawing/2014/main" id="{2A32ABE3-843F-C102-9339-FF2DBDF9E3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308" y="2802312"/>
            <a:ext cx="4467548" cy="2978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ulle narrative : ronde 12">
            <a:extLst>
              <a:ext uri="{FF2B5EF4-FFF2-40B4-BE49-F238E27FC236}">
                <a16:creationId xmlns:a16="http://schemas.microsoft.com/office/drawing/2014/main" id="{AE7EA91B-B667-9681-87A8-9FC0CE901E59}"/>
              </a:ext>
            </a:extLst>
          </p:cNvPr>
          <p:cNvSpPr/>
          <p:nvPr/>
        </p:nvSpPr>
        <p:spPr>
          <a:xfrm rot="20889684">
            <a:off x="321993" y="2112536"/>
            <a:ext cx="2332431" cy="1350244"/>
          </a:xfrm>
          <a:prstGeom prst="wedgeEllipseCallout">
            <a:avLst>
              <a:gd name="adj1" fmla="val 37328"/>
              <a:gd name="adj2" fmla="val 5399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b="1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En classe, je suis attentif et </a:t>
            </a:r>
          </a:p>
          <a:p>
            <a:r>
              <a:rPr lang="fr-FR" b="1" dirty="0">
                <a:solidFill>
                  <a:schemeClr val="tx1"/>
                </a:solidFill>
              </a:rPr>
              <a:t>je respecte les   </a:t>
            </a:r>
          </a:p>
          <a:p>
            <a:r>
              <a:rPr lang="fr-FR" b="1" dirty="0">
                <a:solidFill>
                  <a:schemeClr val="tx1"/>
                </a:solidFill>
              </a:rPr>
              <a:t>           règles.</a:t>
            </a:r>
          </a:p>
          <a:p>
            <a:pPr algn="ctr"/>
            <a:endParaRPr lang="fr-FR" b="1" dirty="0">
              <a:solidFill>
                <a:schemeClr val="tx1"/>
              </a:solidFill>
            </a:endParaRPr>
          </a:p>
        </p:txBody>
      </p:sp>
      <p:pic>
        <p:nvPicPr>
          <p:cNvPr id="11" name="Image 13">
            <a:extLst>
              <a:ext uri="{FF2B5EF4-FFF2-40B4-BE49-F238E27FC236}">
                <a16:creationId xmlns:a16="http://schemas.microsoft.com/office/drawing/2014/main" id="{8632632E-B225-EDE2-C9E7-046B8D599D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567485" y="2618998"/>
            <a:ext cx="2485262" cy="3324601"/>
          </a:xfrm>
          <a:prstGeom prst="rect">
            <a:avLst/>
          </a:prstGeom>
        </p:spPr>
      </p:pic>
      <p:sp>
        <p:nvSpPr>
          <p:cNvPr id="13" name="Bulle narrative : ronde 14">
            <a:extLst>
              <a:ext uri="{FF2B5EF4-FFF2-40B4-BE49-F238E27FC236}">
                <a16:creationId xmlns:a16="http://schemas.microsoft.com/office/drawing/2014/main" id="{313A2A7B-6AD2-C6AF-70C2-A45859436F1A}"/>
              </a:ext>
            </a:extLst>
          </p:cNvPr>
          <p:cNvSpPr/>
          <p:nvPr/>
        </p:nvSpPr>
        <p:spPr>
          <a:xfrm rot="20258912">
            <a:off x="6188672" y="2201108"/>
            <a:ext cx="2675607" cy="1015984"/>
          </a:xfrm>
          <a:prstGeom prst="wedgeEllipseCallout">
            <a:avLst>
              <a:gd name="adj1" fmla="val 24357"/>
              <a:gd name="adj2" fmla="val 7289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b="1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Je mange des    </a:t>
            </a:r>
          </a:p>
          <a:p>
            <a:r>
              <a:rPr lang="fr-FR" b="1" dirty="0">
                <a:solidFill>
                  <a:schemeClr val="tx1"/>
                </a:solidFill>
              </a:rPr>
              <a:t>      bonbons en    </a:t>
            </a:r>
          </a:p>
          <a:p>
            <a:r>
              <a:rPr lang="fr-FR" b="1" dirty="0">
                <a:solidFill>
                  <a:schemeClr val="tx1"/>
                </a:solidFill>
              </a:rPr>
              <a:t>       cachette.</a:t>
            </a:r>
          </a:p>
          <a:p>
            <a:pPr algn="ctr"/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1D89A7C-68D4-4B21-4C82-C4CE16A92C9E}"/>
              </a:ext>
            </a:extLst>
          </p:cNvPr>
          <p:cNvSpPr/>
          <p:nvPr/>
        </p:nvSpPr>
        <p:spPr>
          <a:xfrm>
            <a:off x="6524116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F22750E-146B-4764-4A3D-EE48F1F37F3E}"/>
              </a:ext>
            </a:extLst>
          </p:cNvPr>
          <p:cNvSpPr/>
          <p:nvPr/>
        </p:nvSpPr>
        <p:spPr>
          <a:xfrm>
            <a:off x="1080082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2516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contrôle un échantillon d’élèves.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A2FDB37-92E1-45DA-AA50-13B5D662E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195" y="2473509"/>
            <a:ext cx="11423609" cy="191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3C0E0-B141-B62E-532F-A48CC74E2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6">
            <a:extLst>
              <a:ext uri="{FF2B5EF4-FFF2-40B4-BE49-F238E27FC236}">
                <a16:creationId xmlns:a16="http://schemas.microsoft.com/office/drawing/2014/main" id="{18F035A3-3290-A67B-AF7D-C86E1A3EC4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195" y="2784405"/>
            <a:ext cx="11423609" cy="1910981"/>
          </a:xfrm>
          <a:prstGeom prst="rect">
            <a:avLst/>
          </a:prstGeom>
        </p:spPr>
      </p:pic>
      <p:sp>
        <p:nvSpPr>
          <p:cNvPr id="3" name="D_A_01">
            <a:extLst>
              <a:ext uri="{FF2B5EF4-FFF2-40B4-BE49-F238E27FC236}">
                <a16:creationId xmlns:a16="http://schemas.microsoft.com/office/drawing/2014/main" id="{D734C9C7-C759-6AFA-27B8-D4CB10C2EC8C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E7429F16-96A1-F99C-C31C-5B29D75E809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</a:t>
            </a:r>
            <a:r>
              <a:rPr lang="fr-FR" sz="1600" i="1" u="sng" dirty="0">
                <a:solidFill>
                  <a:schemeClr val="bg1">
                    <a:lumMod val="65000"/>
                  </a:schemeClr>
                </a:solidFill>
              </a:rPr>
              <a:t>si nécessaire </a:t>
            </a: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un seul cas.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D7E94228-35AC-4E91-D9AA-F1A44D4B8C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214" name="Image 8">
            <a:extLst>
              <a:ext uri="{FF2B5EF4-FFF2-40B4-BE49-F238E27FC236}">
                <a16:creationId xmlns:a16="http://schemas.microsoft.com/office/drawing/2014/main" id="{F5F88905-FA8B-DEFE-7C3C-0F19790141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ED091FE-BBD3-13F1-E454-D742C77C18F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9</a:t>
            </a:r>
          </a:p>
        </p:txBody>
      </p:sp>
      <p:sp>
        <p:nvSpPr>
          <p:cNvPr id="16" name="Google Shape;528;p39">
            <a:extLst>
              <a:ext uri="{FF2B5EF4-FFF2-40B4-BE49-F238E27FC236}">
                <a16:creationId xmlns:a16="http://schemas.microsoft.com/office/drawing/2014/main" id="{41CCE110-BFAC-4034-959B-7EF398069693}"/>
              </a:ext>
            </a:extLst>
          </p:cNvPr>
          <p:cNvSpPr txBox="1"/>
          <p:nvPr/>
        </p:nvSpPr>
        <p:spPr>
          <a:xfrm>
            <a:off x="2939151" y="3988583"/>
            <a:ext cx="722606" cy="55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139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528;p39">
            <a:extLst>
              <a:ext uri="{FF2B5EF4-FFF2-40B4-BE49-F238E27FC236}">
                <a16:creationId xmlns:a16="http://schemas.microsoft.com/office/drawing/2014/main" id="{564B0846-96A4-4824-BA61-DECD7B477DB0}"/>
              </a:ext>
            </a:extLst>
          </p:cNvPr>
          <p:cNvSpPr txBox="1"/>
          <p:nvPr/>
        </p:nvSpPr>
        <p:spPr>
          <a:xfrm>
            <a:off x="6479945" y="3988583"/>
            <a:ext cx="725371" cy="55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569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528;p39">
            <a:extLst>
              <a:ext uri="{FF2B5EF4-FFF2-40B4-BE49-F238E27FC236}">
                <a16:creationId xmlns:a16="http://schemas.microsoft.com/office/drawing/2014/main" id="{8A0B36BC-1FCB-4FEE-94D3-76CC9E477B7D}"/>
              </a:ext>
            </a:extLst>
          </p:cNvPr>
          <p:cNvSpPr txBox="1"/>
          <p:nvPr/>
        </p:nvSpPr>
        <p:spPr>
          <a:xfrm>
            <a:off x="10064552" y="3988334"/>
            <a:ext cx="504856" cy="55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ar-MA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72607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8541</TotalTime>
  <Words>1562</Words>
  <Application>Microsoft Office PowerPoint</Application>
  <PresentationFormat>Widescreen</PresentationFormat>
  <Paragraphs>381</Paragraphs>
  <Slides>45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45</vt:i4>
      </vt:variant>
    </vt:vector>
  </HeadingPairs>
  <TitlesOfParts>
    <vt:vector size="57" baseType="lpstr">
      <vt:lpstr>Aptos</vt:lpstr>
      <vt:lpstr>Arial</vt:lpstr>
      <vt:lpstr>Calibri</vt:lpstr>
      <vt:lpstr>Calibri Light</vt:lpstr>
      <vt:lpstr>Dosis</vt:lpstr>
      <vt:lpstr>Dosis Bold</vt:lpstr>
      <vt:lpstr>Poppins ExtraBold</vt:lpstr>
      <vt:lpstr>quote-cjk-patch</vt:lpstr>
      <vt:lpstr>Office Theme</vt:lpstr>
      <vt:lpstr>Custom Design</vt:lpstr>
      <vt:lpstr>1_Custom Design</vt:lpstr>
      <vt:lpstr>Conception personnalisée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1160</cp:revision>
  <cp:lastPrinted>2024-10-05T19:15:58Z</cp:lastPrinted>
  <dcterms:created xsi:type="dcterms:W3CDTF">2024-05-28T10:13:44Z</dcterms:created>
  <dcterms:modified xsi:type="dcterms:W3CDTF">2025-09-12T21:37:47Z</dcterms:modified>
</cp:coreProperties>
</file>