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7"/>
  </p:notesMasterIdLst>
  <p:handoutMasterIdLst>
    <p:handoutMasterId r:id="rId48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57" r:id="rId16"/>
    <p:sldId id="2134806567" r:id="rId17"/>
    <p:sldId id="2147483565" r:id="rId18"/>
    <p:sldId id="2134806558" r:id="rId19"/>
    <p:sldId id="2134806569" r:id="rId20"/>
    <p:sldId id="2134806564" r:id="rId21"/>
    <p:sldId id="2134806565" r:id="rId22"/>
    <p:sldId id="2134806568" r:id="rId23"/>
    <p:sldId id="2147483555" r:id="rId24"/>
    <p:sldId id="2134805878" r:id="rId25"/>
    <p:sldId id="2134806566" r:id="rId26"/>
    <p:sldId id="2134806101" r:id="rId27"/>
    <p:sldId id="2134806570" r:id="rId28"/>
    <p:sldId id="2134806572" r:id="rId29"/>
    <p:sldId id="2134806573" r:id="rId30"/>
    <p:sldId id="2134806108" r:id="rId31"/>
    <p:sldId id="2147483562" r:id="rId32"/>
    <p:sldId id="2147483561" r:id="rId33"/>
    <p:sldId id="2134806574" r:id="rId34"/>
    <p:sldId id="2134806576" r:id="rId35"/>
    <p:sldId id="2134806577" r:id="rId36"/>
    <p:sldId id="2134806551" r:id="rId37"/>
    <p:sldId id="2134806578" r:id="rId38"/>
    <p:sldId id="2134806579" r:id="rId39"/>
    <p:sldId id="2134806088" r:id="rId40"/>
    <p:sldId id="2134806580" r:id="rId41"/>
    <p:sldId id="2134806581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57"/>
          </p14:sldIdLst>
        </p14:section>
        <p14:section name="Activité rituelle" id="{79315A69-A635-48A2-B9BA-98FE67B817D4}">
          <p14:sldIdLst>
            <p14:sldId id="2134806567"/>
            <p14:sldId id="2147483565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1"/>
            <p14:sldId id="213480657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6C5"/>
    <a:srgbClr val="00B0F0"/>
    <a:srgbClr val="00B050"/>
    <a:srgbClr val="FF6600"/>
    <a:srgbClr val="0070C0"/>
    <a:srgbClr val="793FA6"/>
    <a:srgbClr val="EC2E9B"/>
    <a:srgbClr val="0DC3F3"/>
    <a:srgbClr val="F7BBD5"/>
    <a:srgbClr val="5F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87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6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Un homme est en train de mettre du carburant en voiture.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95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3107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086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01/10/2025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7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03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Effectuer des soustractions avec retenue.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C35C6A2D-0A3E-B881-2FD0-0FFE7A058B70}"/>
              </a:ext>
            </a:extLst>
          </p:cNvPr>
          <p:cNvSpPr txBox="1"/>
          <p:nvPr/>
        </p:nvSpPr>
        <p:spPr>
          <a:xfrm>
            <a:off x="8687982" y="1845830"/>
            <a:ext cx="3273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Agadir-Fès : 756 km</a:t>
            </a:r>
          </a:p>
        </p:txBody>
      </p:sp>
      <p:sp>
        <p:nvSpPr>
          <p:cNvPr id="9" name="ZoneTexte 12">
            <a:extLst>
              <a:ext uri="{FF2B5EF4-FFF2-40B4-BE49-F238E27FC236}">
                <a16:creationId xmlns:a16="http://schemas.microsoft.com/office/drawing/2014/main" id="{499755A8-ED38-F16E-5207-5655CBAC6911}"/>
              </a:ext>
            </a:extLst>
          </p:cNvPr>
          <p:cNvSpPr txBox="1"/>
          <p:nvPr/>
        </p:nvSpPr>
        <p:spPr>
          <a:xfrm>
            <a:off x="8687982" y="2535440"/>
            <a:ext cx="3273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Marrakech-Fès : 532 km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5CC13E-0C65-4C19-9BFC-9F21155CC823}"/>
              </a:ext>
            </a:extLst>
          </p:cNvPr>
          <p:cNvGrpSpPr/>
          <p:nvPr/>
        </p:nvGrpSpPr>
        <p:grpSpPr>
          <a:xfrm>
            <a:off x="255270" y="1056640"/>
            <a:ext cx="8420100" cy="5613400"/>
            <a:chOff x="255270" y="1056640"/>
            <a:chExt cx="8420100" cy="5613400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063A405F-879F-CC18-47AA-B46D34CD8A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270" y="1056640"/>
              <a:ext cx="8420100" cy="561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 4">
              <a:extLst>
                <a:ext uri="{FF2B5EF4-FFF2-40B4-BE49-F238E27FC236}">
                  <a16:creationId xmlns:a16="http://schemas.microsoft.com/office/drawing/2014/main" id="{6BF13ABE-5BF4-C9F7-1682-763F691C7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4664" y="3404870"/>
              <a:ext cx="2086343" cy="435610"/>
            </a:xfrm>
            <a:prstGeom prst="rect">
              <a:avLst/>
            </a:prstGeom>
          </p:spPr>
        </p:pic>
        <p:sp>
          <p:nvSpPr>
            <p:cNvPr id="10" name="ZoneTexte 11">
              <a:extLst>
                <a:ext uri="{FF2B5EF4-FFF2-40B4-BE49-F238E27FC236}">
                  <a16:creationId xmlns:a16="http://schemas.microsoft.com/office/drawing/2014/main" id="{BB7B19EE-B027-2AC5-307F-3F4BCE8E708B}"/>
                </a:ext>
              </a:extLst>
            </p:cNvPr>
            <p:cNvSpPr txBox="1"/>
            <p:nvPr/>
          </p:nvSpPr>
          <p:spPr>
            <a:xfrm>
              <a:off x="1902093" y="5859200"/>
              <a:ext cx="1389074" cy="576000"/>
            </a:xfrm>
            <a:custGeom>
              <a:avLst/>
              <a:gdLst>
                <a:gd name="connsiteX0" fmla="*/ 0 w 1389074"/>
                <a:gd name="connsiteY0" fmla="*/ 96002 h 576000"/>
                <a:gd name="connsiteX1" fmla="*/ 96002 w 1389074"/>
                <a:gd name="connsiteY1" fmla="*/ 0 h 576000"/>
                <a:gd name="connsiteX2" fmla="*/ 1293072 w 1389074"/>
                <a:gd name="connsiteY2" fmla="*/ 0 h 576000"/>
                <a:gd name="connsiteX3" fmla="*/ 1389074 w 1389074"/>
                <a:gd name="connsiteY3" fmla="*/ 96002 h 576000"/>
                <a:gd name="connsiteX4" fmla="*/ 1389074 w 1389074"/>
                <a:gd name="connsiteY4" fmla="*/ 479998 h 576000"/>
                <a:gd name="connsiteX5" fmla="*/ 1293072 w 1389074"/>
                <a:gd name="connsiteY5" fmla="*/ 576000 h 576000"/>
                <a:gd name="connsiteX6" fmla="*/ 96002 w 1389074"/>
                <a:gd name="connsiteY6" fmla="*/ 576000 h 576000"/>
                <a:gd name="connsiteX7" fmla="*/ 0 w 1389074"/>
                <a:gd name="connsiteY7" fmla="*/ 479998 h 576000"/>
                <a:gd name="connsiteX8" fmla="*/ 0 w 1389074"/>
                <a:gd name="connsiteY8" fmla="*/ 96002 h 576000"/>
                <a:gd name="connsiteX0" fmla="*/ 0 w 1389074"/>
                <a:gd name="connsiteY0" fmla="*/ 96002 h 576000"/>
                <a:gd name="connsiteX1" fmla="*/ 183632 w 1389074"/>
                <a:gd name="connsiteY1" fmla="*/ 144780 h 576000"/>
                <a:gd name="connsiteX2" fmla="*/ 1293072 w 1389074"/>
                <a:gd name="connsiteY2" fmla="*/ 0 h 576000"/>
                <a:gd name="connsiteX3" fmla="*/ 1389074 w 1389074"/>
                <a:gd name="connsiteY3" fmla="*/ 96002 h 576000"/>
                <a:gd name="connsiteX4" fmla="*/ 1389074 w 1389074"/>
                <a:gd name="connsiteY4" fmla="*/ 479998 h 576000"/>
                <a:gd name="connsiteX5" fmla="*/ 1293072 w 1389074"/>
                <a:gd name="connsiteY5" fmla="*/ 576000 h 576000"/>
                <a:gd name="connsiteX6" fmla="*/ 96002 w 1389074"/>
                <a:gd name="connsiteY6" fmla="*/ 576000 h 576000"/>
                <a:gd name="connsiteX7" fmla="*/ 0 w 1389074"/>
                <a:gd name="connsiteY7" fmla="*/ 479998 h 576000"/>
                <a:gd name="connsiteX8" fmla="*/ 0 w 1389074"/>
                <a:gd name="connsiteY8" fmla="*/ 96002 h 576000"/>
                <a:gd name="connsiteX0" fmla="*/ 106680 w 1389074"/>
                <a:gd name="connsiteY0" fmla="*/ 176012 h 576000"/>
                <a:gd name="connsiteX1" fmla="*/ 183632 w 1389074"/>
                <a:gd name="connsiteY1" fmla="*/ 144780 h 576000"/>
                <a:gd name="connsiteX2" fmla="*/ 1293072 w 1389074"/>
                <a:gd name="connsiteY2" fmla="*/ 0 h 576000"/>
                <a:gd name="connsiteX3" fmla="*/ 1389074 w 1389074"/>
                <a:gd name="connsiteY3" fmla="*/ 96002 h 576000"/>
                <a:gd name="connsiteX4" fmla="*/ 1389074 w 1389074"/>
                <a:gd name="connsiteY4" fmla="*/ 479998 h 576000"/>
                <a:gd name="connsiteX5" fmla="*/ 1293072 w 1389074"/>
                <a:gd name="connsiteY5" fmla="*/ 576000 h 576000"/>
                <a:gd name="connsiteX6" fmla="*/ 96002 w 1389074"/>
                <a:gd name="connsiteY6" fmla="*/ 576000 h 576000"/>
                <a:gd name="connsiteX7" fmla="*/ 0 w 1389074"/>
                <a:gd name="connsiteY7" fmla="*/ 479998 h 576000"/>
                <a:gd name="connsiteX8" fmla="*/ 106680 w 1389074"/>
                <a:gd name="connsiteY8" fmla="*/ 176012 h 576000"/>
                <a:gd name="connsiteX0" fmla="*/ 106680 w 1389074"/>
                <a:gd name="connsiteY0" fmla="*/ 95311 h 495299"/>
                <a:gd name="connsiteX1" fmla="*/ 183632 w 1389074"/>
                <a:gd name="connsiteY1" fmla="*/ 64079 h 495299"/>
                <a:gd name="connsiteX2" fmla="*/ 710142 w 1389074"/>
                <a:gd name="connsiteY2" fmla="*/ 64079 h 495299"/>
                <a:gd name="connsiteX3" fmla="*/ 1389074 w 1389074"/>
                <a:gd name="connsiteY3" fmla="*/ 15301 h 495299"/>
                <a:gd name="connsiteX4" fmla="*/ 1389074 w 1389074"/>
                <a:gd name="connsiteY4" fmla="*/ 399297 h 495299"/>
                <a:gd name="connsiteX5" fmla="*/ 1293072 w 1389074"/>
                <a:gd name="connsiteY5" fmla="*/ 495299 h 495299"/>
                <a:gd name="connsiteX6" fmla="*/ 96002 w 1389074"/>
                <a:gd name="connsiteY6" fmla="*/ 495299 h 495299"/>
                <a:gd name="connsiteX7" fmla="*/ 0 w 1389074"/>
                <a:gd name="connsiteY7" fmla="*/ 399297 h 495299"/>
                <a:gd name="connsiteX8" fmla="*/ 106680 w 1389074"/>
                <a:gd name="connsiteY8" fmla="*/ 95311 h 49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9074" h="495299">
                  <a:moveTo>
                    <a:pt x="106680" y="95311"/>
                  </a:moveTo>
                  <a:cubicBezTo>
                    <a:pt x="106680" y="42291"/>
                    <a:pt x="130612" y="64079"/>
                    <a:pt x="183632" y="64079"/>
                  </a:cubicBezTo>
                  <a:lnTo>
                    <a:pt x="710142" y="64079"/>
                  </a:lnTo>
                  <a:cubicBezTo>
                    <a:pt x="763162" y="64079"/>
                    <a:pt x="1389074" y="-37719"/>
                    <a:pt x="1389074" y="15301"/>
                  </a:cubicBezTo>
                  <a:lnTo>
                    <a:pt x="1389074" y="399297"/>
                  </a:lnTo>
                  <a:cubicBezTo>
                    <a:pt x="1389074" y="452317"/>
                    <a:pt x="1346092" y="495299"/>
                    <a:pt x="1293072" y="495299"/>
                  </a:cubicBezTo>
                  <a:lnTo>
                    <a:pt x="96002" y="495299"/>
                  </a:lnTo>
                  <a:cubicBezTo>
                    <a:pt x="42982" y="495299"/>
                    <a:pt x="0" y="452317"/>
                    <a:pt x="0" y="399297"/>
                  </a:cubicBezTo>
                  <a:lnTo>
                    <a:pt x="106680" y="95311"/>
                  </a:lnTo>
                  <a:close/>
                </a:path>
              </a:pathLst>
            </a:custGeom>
            <a:solidFill>
              <a:srgbClr val="FEE6C5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Agadir</a:t>
              </a:r>
            </a:p>
          </p:txBody>
        </p:sp>
        <p:sp>
          <p:nvSpPr>
            <p:cNvPr id="11" name="ZoneTexte 11">
              <a:extLst>
                <a:ext uri="{FF2B5EF4-FFF2-40B4-BE49-F238E27FC236}">
                  <a16:creationId xmlns:a16="http://schemas.microsoft.com/office/drawing/2014/main" id="{4CF84B86-A9D7-51E5-1D87-73EB7C03434C}"/>
                </a:ext>
              </a:extLst>
            </p:cNvPr>
            <p:cNvSpPr txBox="1"/>
            <p:nvPr/>
          </p:nvSpPr>
          <p:spPr>
            <a:xfrm>
              <a:off x="3024369" y="3367762"/>
              <a:ext cx="2223427" cy="646986"/>
            </a:xfrm>
            <a:custGeom>
              <a:avLst/>
              <a:gdLst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223427 w 2223427"/>
                <a:gd name="connsiteY4" fmla="*/ 539153 h 646986"/>
                <a:gd name="connsiteX5" fmla="*/ 2115594 w 2223427"/>
                <a:gd name="connsiteY5" fmla="*/ 64698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139607 w 2223427"/>
                <a:gd name="connsiteY4" fmla="*/ 352463 h 646986"/>
                <a:gd name="connsiteX5" fmla="*/ 2115594 w 2223427"/>
                <a:gd name="connsiteY5" fmla="*/ 64698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139607 w 2223427"/>
                <a:gd name="connsiteY4" fmla="*/ 352463 h 646986"/>
                <a:gd name="connsiteX5" fmla="*/ 1852704 w 2223427"/>
                <a:gd name="connsiteY5" fmla="*/ 58602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078647 w 2223427"/>
                <a:gd name="connsiteY4" fmla="*/ 261023 h 646986"/>
                <a:gd name="connsiteX5" fmla="*/ 1852704 w 2223427"/>
                <a:gd name="connsiteY5" fmla="*/ 58602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082457 w 2223427"/>
                <a:gd name="connsiteY4" fmla="*/ 447713 h 646986"/>
                <a:gd name="connsiteX5" fmla="*/ 1852704 w 2223427"/>
                <a:gd name="connsiteY5" fmla="*/ 58602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082457 w 2223427"/>
                <a:gd name="connsiteY4" fmla="*/ 447713 h 646986"/>
                <a:gd name="connsiteX5" fmla="*/ 1963194 w 2223427"/>
                <a:gd name="connsiteY5" fmla="*/ 50982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067217 w 2223427"/>
                <a:gd name="connsiteY4" fmla="*/ 375323 h 646986"/>
                <a:gd name="connsiteX5" fmla="*/ 1963194 w 2223427"/>
                <a:gd name="connsiteY5" fmla="*/ 50982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  <a:gd name="connsiteX0" fmla="*/ 0 w 2223427"/>
                <a:gd name="connsiteY0" fmla="*/ 107833 h 646986"/>
                <a:gd name="connsiteX1" fmla="*/ 107833 w 2223427"/>
                <a:gd name="connsiteY1" fmla="*/ 0 h 646986"/>
                <a:gd name="connsiteX2" fmla="*/ 2115594 w 2223427"/>
                <a:gd name="connsiteY2" fmla="*/ 0 h 646986"/>
                <a:gd name="connsiteX3" fmla="*/ 2223427 w 2223427"/>
                <a:gd name="connsiteY3" fmla="*/ 107833 h 646986"/>
                <a:gd name="connsiteX4" fmla="*/ 2067217 w 2223427"/>
                <a:gd name="connsiteY4" fmla="*/ 375323 h 646986"/>
                <a:gd name="connsiteX5" fmla="*/ 1890804 w 2223427"/>
                <a:gd name="connsiteY5" fmla="*/ 521256 h 646986"/>
                <a:gd name="connsiteX6" fmla="*/ 107833 w 2223427"/>
                <a:gd name="connsiteY6" fmla="*/ 646986 h 646986"/>
                <a:gd name="connsiteX7" fmla="*/ 0 w 2223427"/>
                <a:gd name="connsiteY7" fmla="*/ 539153 h 646986"/>
                <a:gd name="connsiteX8" fmla="*/ 0 w 2223427"/>
                <a:gd name="connsiteY8" fmla="*/ 107833 h 6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3427" h="646986">
                  <a:moveTo>
                    <a:pt x="0" y="107833"/>
                  </a:moveTo>
                  <a:cubicBezTo>
                    <a:pt x="0" y="48278"/>
                    <a:pt x="48278" y="0"/>
                    <a:pt x="107833" y="0"/>
                  </a:cubicBezTo>
                  <a:lnTo>
                    <a:pt x="2115594" y="0"/>
                  </a:lnTo>
                  <a:cubicBezTo>
                    <a:pt x="2175149" y="0"/>
                    <a:pt x="2223427" y="48278"/>
                    <a:pt x="2223427" y="107833"/>
                  </a:cubicBezTo>
                  <a:cubicBezTo>
                    <a:pt x="2223427" y="251606"/>
                    <a:pt x="2067217" y="231550"/>
                    <a:pt x="2067217" y="375323"/>
                  </a:cubicBezTo>
                  <a:cubicBezTo>
                    <a:pt x="2067217" y="434878"/>
                    <a:pt x="1950359" y="521256"/>
                    <a:pt x="1890804" y="521256"/>
                  </a:cubicBezTo>
                  <a:lnTo>
                    <a:pt x="107833" y="646986"/>
                  </a:lnTo>
                  <a:cubicBezTo>
                    <a:pt x="48278" y="646986"/>
                    <a:pt x="0" y="598708"/>
                    <a:pt x="0" y="539153"/>
                  </a:cubicBezTo>
                  <a:lnTo>
                    <a:pt x="0" y="107833"/>
                  </a:lnTo>
                  <a:close/>
                </a:path>
              </a:pathLst>
            </a:custGeom>
            <a:solidFill>
              <a:srgbClr val="FEE6C5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Marrakech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B0978FD-B7F2-2A8B-F36F-4710C3CF6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80000">
              <a:off x="5066638" y="3793503"/>
              <a:ext cx="136800" cy="146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2" name="Picture 2" descr="Lever la main - Icônes mains et gestes gratuites">
            <a:extLst>
              <a:ext uri="{FF2B5EF4-FFF2-40B4-BE49-F238E27FC236}">
                <a16:creationId xmlns:a16="http://schemas.microsoft.com/office/drawing/2014/main" id="{EA48FB1D-5B8C-CF4E-8438-9117C087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F2664CE6-21E3-87AE-0D8B-309D1096A9B6}"/>
              </a:ext>
            </a:extLst>
          </p:cNvPr>
          <p:cNvSpPr txBox="1"/>
          <p:nvPr/>
        </p:nvSpPr>
        <p:spPr>
          <a:xfrm>
            <a:off x="657397" y="184431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En suivant la même logique, trouver le nombre manquant :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B1C7FF8A-58CB-46DA-963B-06C0F5F62C2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Observer les exemples donnés. En suivant la même logique, trouver le nombre manquant.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5ECBB197-E2B0-736B-BA56-CECA9ED71A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lance une discussion et demande aux élèves de justifier leurs réponses, vraies ou fausses. </a:t>
            </a:r>
          </a:p>
        </p:txBody>
      </p:sp>
      <p:grpSp>
        <p:nvGrpSpPr>
          <p:cNvPr id="3" name="Group 49">
            <a:extLst>
              <a:ext uri="{FF2B5EF4-FFF2-40B4-BE49-F238E27FC236}">
                <a16:creationId xmlns:a16="http://schemas.microsoft.com/office/drawing/2014/main" id="{64DDDFB2-07D9-8C0B-1133-ADC03190B699}"/>
              </a:ext>
            </a:extLst>
          </p:cNvPr>
          <p:cNvGrpSpPr/>
          <p:nvPr/>
        </p:nvGrpSpPr>
        <p:grpSpPr>
          <a:xfrm>
            <a:off x="2068073" y="4526341"/>
            <a:ext cx="1440000" cy="1315142"/>
            <a:chOff x="8471746" y="4922303"/>
            <a:chExt cx="1475979" cy="1315142"/>
          </a:xfrm>
        </p:grpSpPr>
        <p:sp>
          <p:nvSpPr>
            <p:cNvPr id="6" name="Oval 29">
              <a:extLst>
                <a:ext uri="{FF2B5EF4-FFF2-40B4-BE49-F238E27FC236}">
                  <a16:creationId xmlns:a16="http://schemas.microsoft.com/office/drawing/2014/main" id="{8B26F0F6-62E1-56ED-07C0-B6B7CB549B9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7" name="Rectangle : coins arrondis 46">
              <a:extLst>
                <a:ext uri="{FF2B5EF4-FFF2-40B4-BE49-F238E27FC236}">
                  <a16:creationId xmlns:a16="http://schemas.microsoft.com/office/drawing/2014/main" id="{48CFADA1-99A2-5C1D-774F-B7924416B45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456</a:t>
              </a:r>
            </a:p>
          </p:txBody>
        </p:sp>
      </p:grpSp>
      <p:grpSp>
        <p:nvGrpSpPr>
          <p:cNvPr id="9" name="Group 49">
            <a:extLst>
              <a:ext uri="{FF2B5EF4-FFF2-40B4-BE49-F238E27FC236}">
                <a16:creationId xmlns:a16="http://schemas.microsoft.com/office/drawing/2014/main" id="{69BF3639-DECB-81FC-2083-74C58AADA2C2}"/>
              </a:ext>
            </a:extLst>
          </p:cNvPr>
          <p:cNvGrpSpPr/>
          <p:nvPr/>
        </p:nvGrpSpPr>
        <p:grpSpPr>
          <a:xfrm>
            <a:off x="8668123" y="4526341"/>
            <a:ext cx="1440000" cy="1315142"/>
            <a:chOff x="8471746" y="4922303"/>
            <a:chExt cx="1475979" cy="1315142"/>
          </a:xfrm>
        </p:grpSpPr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8CB2728F-E2AC-3027-8F32-70062189D2DB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" name="Rectangle : coins arrondis 46">
              <a:extLst>
                <a:ext uri="{FF2B5EF4-FFF2-40B4-BE49-F238E27FC236}">
                  <a16:creationId xmlns:a16="http://schemas.microsoft.com/office/drawing/2014/main" id="{D9C5F96B-F105-598F-7FF2-F1FD689CE64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789</a:t>
              </a:r>
            </a:p>
          </p:txBody>
        </p:sp>
      </p:grp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85FD2C27-18E8-8FA8-3013-66C81ED3FD09}"/>
              </a:ext>
            </a:extLst>
          </p:cNvPr>
          <p:cNvSpPr/>
          <p:nvPr/>
        </p:nvSpPr>
        <p:spPr>
          <a:xfrm>
            <a:off x="1190789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234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–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123 = 111</a:t>
            </a:r>
          </a:p>
        </p:txBody>
      </p:sp>
      <p:grpSp>
        <p:nvGrpSpPr>
          <p:cNvPr id="13" name="Group 49">
            <a:extLst>
              <a:ext uri="{FF2B5EF4-FFF2-40B4-BE49-F238E27FC236}">
                <a16:creationId xmlns:a16="http://schemas.microsoft.com/office/drawing/2014/main" id="{492A7B65-F1DC-5D68-5232-98A56DFF68A0}"/>
              </a:ext>
            </a:extLst>
          </p:cNvPr>
          <p:cNvGrpSpPr/>
          <p:nvPr/>
        </p:nvGrpSpPr>
        <p:grpSpPr>
          <a:xfrm>
            <a:off x="5368098" y="4526341"/>
            <a:ext cx="1440000" cy="1315142"/>
            <a:chOff x="8471746" y="4922303"/>
            <a:chExt cx="1475979" cy="1315142"/>
          </a:xfrm>
        </p:grpSpPr>
        <p:sp>
          <p:nvSpPr>
            <p:cNvPr id="14" name="Oval 29">
              <a:extLst>
                <a:ext uri="{FF2B5EF4-FFF2-40B4-BE49-F238E27FC236}">
                  <a16:creationId xmlns:a16="http://schemas.microsoft.com/office/drawing/2014/main" id="{4D8A4F54-8C57-28D3-3E24-96310F28AF2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5" name="Rectangle : coins arrondis 46">
              <a:extLst>
                <a:ext uri="{FF2B5EF4-FFF2-40B4-BE49-F238E27FC236}">
                  <a16:creationId xmlns:a16="http://schemas.microsoft.com/office/drawing/2014/main" id="{7D1E4CC7-13DE-9B4E-746A-81A30DC687C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567</a:t>
              </a:r>
            </a:p>
          </p:txBody>
        </p:sp>
      </p:grp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F9177711-96D0-2BE4-EBD0-13D17E9EE9EE}"/>
              </a:ext>
            </a:extLst>
          </p:cNvPr>
          <p:cNvSpPr/>
          <p:nvPr/>
        </p:nvSpPr>
        <p:spPr>
          <a:xfrm>
            <a:off x="4783242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345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–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123 = 222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26E07784-16C9-B187-3AEE-589F793B3093}"/>
              </a:ext>
            </a:extLst>
          </p:cNvPr>
          <p:cNvSpPr/>
          <p:nvPr/>
        </p:nvSpPr>
        <p:spPr>
          <a:xfrm>
            <a:off x="8375695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–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123 = 666</a:t>
            </a:r>
          </a:p>
        </p:txBody>
      </p:sp>
    </p:spTree>
    <p:extLst>
      <p:ext uri="{BB962C8B-B14F-4D97-AF65-F5344CB8AC3E}">
        <p14:creationId xmlns:p14="http://schemas.microsoft.com/office/powerpoint/2010/main" val="38943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F122-411E-E685-19C2-B598A6E1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07D7305-3F8D-FEAF-D878-B6BA759B945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28953A2-D28F-B0A8-4990-640959CDFA0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Qui a raison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9C134DCB-D567-4885-296D-2895C4F99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B7FF4D0E-2D17-D45C-37F2-25799ABE58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9F9D8958-7E1C-C9FB-297F-0AFC7DF7FBB4}"/>
              </a:ext>
            </a:extLst>
          </p:cNvPr>
          <p:cNvSpPr txBox="1"/>
          <p:nvPr/>
        </p:nvSpPr>
        <p:spPr>
          <a:xfrm>
            <a:off x="657397" y="1038020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Qui a raison 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59B6AB-7827-8F7B-4680-E0AC71125A36}"/>
              </a:ext>
            </a:extLst>
          </p:cNvPr>
          <p:cNvGrpSpPr/>
          <p:nvPr/>
        </p:nvGrpSpPr>
        <p:grpSpPr>
          <a:xfrm>
            <a:off x="3068884" y="5615008"/>
            <a:ext cx="1310243" cy="1032772"/>
            <a:chOff x="8471746" y="4924068"/>
            <a:chExt cx="1475979" cy="1530778"/>
          </a:xfrm>
        </p:grpSpPr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EACC8891-7A6F-8C8C-9C8B-00AE68196B5C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" name="Rectangle : coins arrondis 46">
              <a:extLst>
                <a:ext uri="{FF2B5EF4-FFF2-40B4-BE49-F238E27FC236}">
                  <a16:creationId xmlns:a16="http://schemas.microsoft.com/office/drawing/2014/main" id="{A2CA811A-7E53-07E2-7DD4-101309734510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1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? = 342</a:t>
              </a:r>
            </a:p>
          </p:txBody>
        </p:sp>
      </p:grpSp>
      <p:sp>
        <p:nvSpPr>
          <p:cNvPr id="5" name="Rectangle : coins arrondis 51">
            <a:extLst>
              <a:ext uri="{FF2B5EF4-FFF2-40B4-BE49-F238E27FC236}">
                <a16:creationId xmlns:a16="http://schemas.microsoft.com/office/drawing/2014/main" id="{1CC31A02-79AC-48B6-778E-B2D78D90B11D}"/>
              </a:ext>
            </a:extLst>
          </p:cNvPr>
          <p:cNvSpPr/>
          <p:nvPr/>
        </p:nvSpPr>
        <p:spPr>
          <a:xfrm>
            <a:off x="2986016" y="3580255"/>
            <a:ext cx="1475979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Sami</a:t>
            </a:r>
          </a:p>
        </p:txBody>
      </p:sp>
      <p:sp>
        <p:nvSpPr>
          <p:cNvPr id="4" name="Rectangle : coins arrondis 46">
            <a:extLst>
              <a:ext uri="{FF2B5EF4-FFF2-40B4-BE49-F238E27FC236}">
                <a16:creationId xmlns:a16="http://schemas.microsoft.com/office/drawing/2014/main" id="{C114DD82-9078-E2C7-C945-74841A00FA12}"/>
              </a:ext>
            </a:extLst>
          </p:cNvPr>
          <p:cNvSpPr/>
          <p:nvPr/>
        </p:nvSpPr>
        <p:spPr>
          <a:xfrm>
            <a:off x="7568721" y="3580255"/>
            <a:ext cx="1558967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</a:t>
            </a:r>
          </a:p>
        </p:txBody>
      </p:sp>
      <p:grpSp>
        <p:nvGrpSpPr>
          <p:cNvPr id="26" name="Group 13">
            <a:extLst>
              <a:ext uri="{FF2B5EF4-FFF2-40B4-BE49-F238E27FC236}">
                <a16:creationId xmlns:a16="http://schemas.microsoft.com/office/drawing/2014/main" id="{01A0831E-7B74-0C0F-2C62-2243E5B8FFA1}"/>
              </a:ext>
            </a:extLst>
          </p:cNvPr>
          <p:cNvGrpSpPr/>
          <p:nvPr/>
        </p:nvGrpSpPr>
        <p:grpSpPr>
          <a:xfrm>
            <a:off x="7693083" y="5615008"/>
            <a:ext cx="1310243" cy="1032772"/>
            <a:chOff x="8471746" y="4924068"/>
            <a:chExt cx="1475979" cy="1530778"/>
          </a:xfrm>
        </p:grpSpPr>
        <p:sp>
          <p:nvSpPr>
            <p:cNvPr id="27" name="Oval 29">
              <a:extLst>
                <a:ext uri="{FF2B5EF4-FFF2-40B4-BE49-F238E27FC236}">
                  <a16:creationId xmlns:a16="http://schemas.microsoft.com/office/drawing/2014/main" id="{506ECC64-7B32-EDF8-9858-F8CC35A6CECA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8" name="Rectangle : coins arrondis 46">
              <a:extLst>
                <a:ext uri="{FF2B5EF4-FFF2-40B4-BE49-F238E27FC236}">
                  <a16:creationId xmlns:a16="http://schemas.microsoft.com/office/drawing/2014/main" id="{8D678A74-0D8E-8509-1F63-D38754A69F3C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 = 966</a:t>
              </a:r>
            </a:p>
          </p:txBody>
        </p:sp>
      </p:grp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786D9D65-4585-55BE-53A4-24E7B63B7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457468"/>
              </p:ext>
            </p:extLst>
          </p:nvPr>
        </p:nvGraphicFramePr>
        <p:xfrm>
          <a:off x="2788005" y="4156503"/>
          <a:ext cx="1872000" cy="14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202969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945957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22562591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58260959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30773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715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04068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850EEE2C-3872-9C27-1A61-023ACE7BA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352075"/>
              </p:ext>
            </p:extLst>
          </p:nvPr>
        </p:nvGraphicFramePr>
        <p:xfrm>
          <a:off x="7412204" y="4156503"/>
          <a:ext cx="1872000" cy="14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202969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945957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22562591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58260959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30773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715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04068"/>
                  </a:ext>
                </a:extLst>
              </a:tr>
            </a:tbl>
          </a:graphicData>
        </a:graphic>
      </p:graphicFrame>
      <p:grpSp>
        <p:nvGrpSpPr>
          <p:cNvPr id="20" name="Groupe 19">
            <a:extLst>
              <a:ext uri="{FF2B5EF4-FFF2-40B4-BE49-F238E27FC236}">
                <a16:creationId xmlns:a16="http://schemas.microsoft.com/office/drawing/2014/main" id="{5E71714E-A802-414A-9E48-98ED13B35C09}"/>
              </a:ext>
            </a:extLst>
          </p:cNvPr>
          <p:cNvGrpSpPr/>
          <p:nvPr/>
        </p:nvGrpSpPr>
        <p:grpSpPr>
          <a:xfrm>
            <a:off x="4264403" y="1515197"/>
            <a:ext cx="3304318" cy="1759668"/>
            <a:chOff x="4421602" y="1349268"/>
            <a:chExt cx="3304318" cy="1759668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832062E4-7DEF-4479-B255-B41E64E6B531}"/>
                </a:ext>
              </a:extLst>
            </p:cNvPr>
            <p:cNvGrpSpPr/>
            <p:nvPr/>
          </p:nvGrpSpPr>
          <p:grpSpPr>
            <a:xfrm>
              <a:off x="4421602" y="1349268"/>
              <a:ext cx="3304318" cy="1759668"/>
              <a:chOff x="7059878" y="673100"/>
              <a:chExt cx="3304318" cy="1759668"/>
            </a:xfrm>
          </p:grpSpPr>
          <p:pic>
            <p:nvPicPr>
              <p:cNvPr id="25" name="Image 4">
                <a:extLst>
                  <a:ext uri="{FF2B5EF4-FFF2-40B4-BE49-F238E27FC236}">
                    <a16:creationId xmlns:a16="http://schemas.microsoft.com/office/drawing/2014/main" id="{DDD1B784-5F71-4169-B900-608B67F8A1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59878" y="673100"/>
                <a:ext cx="3292844" cy="1759668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8CEEA430-7AD3-466A-AE34-51D9BDD09E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59878" y="1343565"/>
                <a:ext cx="3304318" cy="335309"/>
              </a:xfrm>
              <a:prstGeom prst="rect">
                <a:avLst/>
              </a:prstGeom>
            </p:spPr>
          </p:pic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F648C1A-1EF4-429D-B665-6DB0752E6047}"/>
                </a:ext>
              </a:extLst>
            </p:cNvPr>
            <p:cNvSpPr/>
            <p:nvPr/>
          </p:nvSpPr>
          <p:spPr>
            <a:xfrm>
              <a:off x="5708024" y="1468565"/>
              <a:ext cx="720000" cy="2985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793FA6"/>
                  </a:solidFill>
                </a:rPr>
                <a:t>654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B5C2D6A-A114-4860-939E-9D37C8FBFA65}"/>
                </a:ext>
              </a:extLst>
            </p:cNvPr>
            <p:cNvSpPr/>
            <p:nvPr/>
          </p:nvSpPr>
          <p:spPr>
            <a:xfrm>
              <a:off x="6355079" y="2656258"/>
              <a:ext cx="708251" cy="29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400" b="1" dirty="0">
                  <a:solidFill>
                    <a:srgbClr val="FF6600"/>
                  </a:solidFill>
                </a:rPr>
                <a:t>312</a:t>
              </a:r>
              <a:endParaRPr lang="fr-FR" sz="2400" b="1" dirty="0">
                <a:solidFill>
                  <a:srgbClr val="FF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66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1644CE-E22E-9591-2A3F-A0EE918253F8}"/>
              </a:ext>
            </a:extLst>
          </p:cNvPr>
          <p:cNvGrpSpPr/>
          <p:nvPr/>
        </p:nvGrpSpPr>
        <p:grpSpPr>
          <a:xfrm>
            <a:off x="3068884" y="5615008"/>
            <a:ext cx="1310243" cy="1032772"/>
            <a:chOff x="8471746" y="4924068"/>
            <a:chExt cx="1475979" cy="1530778"/>
          </a:xfrm>
        </p:grpSpPr>
        <p:sp>
          <p:nvSpPr>
            <p:cNvPr id="19" name="Oval 29">
              <a:extLst>
                <a:ext uri="{FF2B5EF4-FFF2-40B4-BE49-F238E27FC236}">
                  <a16:creationId xmlns:a16="http://schemas.microsoft.com/office/drawing/2014/main" id="{5879EE9E-6344-BE02-BF0C-B635D86EE041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0" name="Rectangle : coins arrondis 46">
              <a:extLst>
                <a:ext uri="{FF2B5EF4-FFF2-40B4-BE49-F238E27FC236}">
                  <a16:creationId xmlns:a16="http://schemas.microsoft.com/office/drawing/2014/main" id="{C44AF156-8BC9-6468-9080-3A9CF092230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1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? = 342</a:t>
              </a:r>
            </a:p>
          </p:txBody>
        </p:sp>
      </p:grpSp>
      <p:sp>
        <p:nvSpPr>
          <p:cNvPr id="21" name="Rectangle : coins arrondis 51">
            <a:extLst>
              <a:ext uri="{FF2B5EF4-FFF2-40B4-BE49-F238E27FC236}">
                <a16:creationId xmlns:a16="http://schemas.microsoft.com/office/drawing/2014/main" id="{19695485-5141-EC09-129C-2AAD60729D6E}"/>
              </a:ext>
            </a:extLst>
          </p:cNvPr>
          <p:cNvSpPr/>
          <p:nvPr/>
        </p:nvSpPr>
        <p:spPr>
          <a:xfrm>
            <a:off x="2986016" y="3580255"/>
            <a:ext cx="1475979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Sami</a:t>
            </a:r>
          </a:p>
        </p:txBody>
      </p:sp>
      <p:sp>
        <p:nvSpPr>
          <p:cNvPr id="23" name="Rectangle : coins arrondis 46">
            <a:extLst>
              <a:ext uri="{FF2B5EF4-FFF2-40B4-BE49-F238E27FC236}">
                <a16:creationId xmlns:a16="http://schemas.microsoft.com/office/drawing/2014/main" id="{776D4486-EE70-695A-E464-884D5C623F38}"/>
              </a:ext>
            </a:extLst>
          </p:cNvPr>
          <p:cNvSpPr/>
          <p:nvPr/>
        </p:nvSpPr>
        <p:spPr>
          <a:xfrm>
            <a:off x="7568721" y="3580255"/>
            <a:ext cx="1558967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</a:t>
            </a:r>
          </a:p>
        </p:txBody>
      </p:sp>
      <p:grpSp>
        <p:nvGrpSpPr>
          <p:cNvPr id="24" name="Group 13">
            <a:extLst>
              <a:ext uri="{FF2B5EF4-FFF2-40B4-BE49-F238E27FC236}">
                <a16:creationId xmlns:a16="http://schemas.microsoft.com/office/drawing/2014/main" id="{D8569892-271C-90AC-4E2D-5EBFCF339ECD}"/>
              </a:ext>
            </a:extLst>
          </p:cNvPr>
          <p:cNvGrpSpPr/>
          <p:nvPr/>
        </p:nvGrpSpPr>
        <p:grpSpPr>
          <a:xfrm>
            <a:off x="7693083" y="5615008"/>
            <a:ext cx="1310243" cy="1032772"/>
            <a:chOff x="8471746" y="4924068"/>
            <a:chExt cx="1475979" cy="1530778"/>
          </a:xfrm>
        </p:grpSpPr>
        <p:sp>
          <p:nvSpPr>
            <p:cNvPr id="25" name="Oval 29">
              <a:extLst>
                <a:ext uri="{FF2B5EF4-FFF2-40B4-BE49-F238E27FC236}">
                  <a16:creationId xmlns:a16="http://schemas.microsoft.com/office/drawing/2014/main" id="{94BEE4DB-4E69-7299-EE63-B0303FF1A704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6" name="Rectangle : coins arrondis 46">
              <a:extLst>
                <a:ext uri="{FF2B5EF4-FFF2-40B4-BE49-F238E27FC236}">
                  <a16:creationId xmlns:a16="http://schemas.microsoft.com/office/drawing/2014/main" id="{0EB95E16-B2EE-4B90-AA19-DE7525A6697A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 = 966</a:t>
              </a: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46235ECA-F03B-4283-B852-442ED7979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97135"/>
              </p:ext>
            </p:extLst>
          </p:nvPr>
        </p:nvGraphicFramePr>
        <p:xfrm>
          <a:off x="2788005" y="4156503"/>
          <a:ext cx="1872000" cy="14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202969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945957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22562591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58260959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30773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715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04068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6F8CD53A-6D81-93F1-459B-EB9BE9719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33250"/>
              </p:ext>
            </p:extLst>
          </p:nvPr>
        </p:nvGraphicFramePr>
        <p:xfrm>
          <a:off x="7412204" y="4156503"/>
          <a:ext cx="1872000" cy="14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202969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945957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22562591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58260959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30773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715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304068"/>
                  </a:ext>
                </a:extLst>
              </a:tr>
            </a:tbl>
          </a:graphicData>
        </a:graphic>
      </p:graphicFrame>
      <p:grpSp>
        <p:nvGrpSpPr>
          <p:cNvPr id="36" name="Groupe 35">
            <a:extLst>
              <a:ext uri="{FF2B5EF4-FFF2-40B4-BE49-F238E27FC236}">
                <a16:creationId xmlns:a16="http://schemas.microsoft.com/office/drawing/2014/main" id="{FB07FDB1-7B84-46B5-80FF-CC2E3E80638A}"/>
              </a:ext>
            </a:extLst>
          </p:cNvPr>
          <p:cNvGrpSpPr/>
          <p:nvPr/>
        </p:nvGrpSpPr>
        <p:grpSpPr>
          <a:xfrm>
            <a:off x="4557135" y="1528470"/>
            <a:ext cx="3304318" cy="1759668"/>
            <a:chOff x="4421602" y="1349268"/>
            <a:chExt cx="3304318" cy="1759668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FE4EFBFD-C642-4FC8-9DF5-41C722A617FA}"/>
                </a:ext>
              </a:extLst>
            </p:cNvPr>
            <p:cNvGrpSpPr/>
            <p:nvPr/>
          </p:nvGrpSpPr>
          <p:grpSpPr>
            <a:xfrm>
              <a:off x="4421602" y="1349268"/>
              <a:ext cx="3304318" cy="1759668"/>
              <a:chOff x="7059878" y="673100"/>
              <a:chExt cx="3304318" cy="1759668"/>
            </a:xfrm>
          </p:grpSpPr>
          <p:pic>
            <p:nvPicPr>
              <p:cNvPr id="40" name="Image 4">
                <a:extLst>
                  <a:ext uri="{FF2B5EF4-FFF2-40B4-BE49-F238E27FC236}">
                    <a16:creationId xmlns:a16="http://schemas.microsoft.com/office/drawing/2014/main" id="{6A8BB856-F1FE-4865-A9BF-948872D3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59878" y="673100"/>
                <a:ext cx="3292844" cy="1759668"/>
              </a:xfrm>
              <a:prstGeom prst="rect">
                <a:avLst/>
              </a:prstGeom>
            </p:spPr>
          </p:pic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8AF04B84-F04B-4129-808C-047BD4A9D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59878" y="1343565"/>
                <a:ext cx="3304318" cy="335309"/>
              </a:xfrm>
              <a:prstGeom prst="rect">
                <a:avLst/>
              </a:prstGeom>
            </p:spPr>
          </p:pic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98DD716-714C-4A51-B162-963CB6CFF857}"/>
                </a:ext>
              </a:extLst>
            </p:cNvPr>
            <p:cNvSpPr/>
            <p:nvPr/>
          </p:nvSpPr>
          <p:spPr>
            <a:xfrm>
              <a:off x="5708024" y="1468565"/>
              <a:ext cx="720000" cy="2985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793FA6"/>
                  </a:solidFill>
                </a:rPr>
                <a:t>654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363C43D-8E33-41A4-A666-22F1F63C1491}"/>
                </a:ext>
              </a:extLst>
            </p:cNvPr>
            <p:cNvSpPr/>
            <p:nvPr/>
          </p:nvSpPr>
          <p:spPr>
            <a:xfrm>
              <a:off x="6355079" y="2656258"/>
              <a:ext cx="708251" cy="29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400" b="1" dirty="0">
                  <a:solidFill>
                    <a:srgbClr val="FF6600"/>
                  </a:solidFill>
                </a:rPr>
                <a:t>312</a:t>
              </a:r>
              <a:endParaRPr lang="fr-FR" sz="24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F5A30593-19E9-BED3-193A-AD1947062EAA}"/>
              </a:ext>
            </a:extLst>
          </p:cNvPr>
          <p:cNvSpPr/>
          <p:nvPr/>
        </p:nvSpPr>
        <p:spPr>
          <a:xfrm>
            <a:off x="4815304" y="2849126"/>
            <a:ext cx="720000" cy="29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342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348919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Opération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Effectuer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Avec 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34071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طرح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Opération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عملية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Effectuer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أنجز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kern="1200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Avec 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بالاحتفاظ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08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2D0578BF-6B57-9828-9FA2-FDE4F34638F6}"/>
              </a:ext>
            </a:extLst>
          </p:cNvPr>
          <p:cNvSpPr txBox="1">
            <a:spLocks/>
          </p:cNvSpPr>
          <p:nvPr/>
        </p:nvSpPr>
        <p:spPr>
          <a:xfrm>
            <a:off x="925533" y="208311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Comment calculer la quantité restante de ciment ?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88BE4E2E-A070-1286-A099-9604901FD123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FB3F92A-CC71-C8A5-02B9-EFC8A93DF53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7DAE3B3B-1217-6912-E4D4-AA15256D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C0FD33CD-5EF9-42CE-70C6-0B5B65B8CB25}"/>
              </a:ext>
            </a:extLst>
          </p:cNvPr>
          <p:cNvSpPr txBox="1"/>
          <p:nvPr/>
        </p:nvSpPr>
        <p:spPr>
          <a:xfrm>
            <a:off x="615231" y="2686022"/>
            <a:ext cx="37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 215 sachets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1F9D7EB3-F907-CE0C-0E8A-3ABA2E398F5E}"/>
              </a:ext>
            </a:extLst>
          </p:cNvPr>
          <p:cNvSpPr txBox="1"/>
          <p:nvPr/>
        </p:nvSpPr>
        <p:spPr>
          <a:xfrm>
            <a:off x="7699233" y="2637720"/>
            <a:ext cx="378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137 sachets ont été utilisés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2">
            <a:extLst>
              <a:ext uri="{FF2B5EF4-FFF2-40B4-BE49-F238E27FC236}">
                <a16:creationId xmlns:a16="http://schemas.microsoft.com/office/drawing/2014/main" id="{A02873EC-4B99-5E32-1A03-13A19D48A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42518" y="2460771"/>
            <a:ext cx="2686048" cy="402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4">
            <a:extLst>
              <a:ext uri="{FF2B5EF4-FFF2-40B4-BE49-F238E27FC236}">
                <a16:creationId xmlns:a16="http://schemas.microsoft.com/office/drawing/2014/main" id="{99B3146F-54AB-B371-F204-2BEC2AE930D8}"/>
              </a:ext>
            </a:extLst>
          </p:cNvPr>
          <p:cNvSpPr txBox="1"/>
          <p:nvPr/>
        </p:nvSpPr>
        <p:spPr>
          <a:xfrm flipH="1">
            <a:off x="165785" y="1256311"/>
            <a:ext cx="11860431" cy="892552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Comment calculer la quantité restante de ciment si nous avons </a:t>
            </a:r>
            <a:b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</a:b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commencé avec 215 sachets et en avons utilisé 137 ?</a:t>
            </a:r>
          </a:p>
        </p:txBody>
      </p:sp>
      <p:pic>
        <p:nvPicPr>
          <p:cNvPr id="16" name="Image 7">
            <a:extLst>
              <a:ext uri="{FF2B5EF4-FFF2-40B4-BE49-F238E27FC236}">
                <a16:creationId xmlns:a16="http://schemas.microsoft.com/office/drawing/2014/main" id="{9A4BE669-29ED-6FF5-D8CA-C3559E5C8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9962" y="3177720"/>
            <a:ext cx="2686047" cy="3122094"/>
          </a:xfrm>
          <a:prstGeom prst="rect">
            <a:avLst/>
          </a:prstGeom>
        </p:spPr>
      </p:pic>
      <p:pic>
        <p:nvPicPr>
          <p:cNvPr id="17" name="Picture 26">
            <a:extLst>
              <a:ext uri="{FF2B5EF4-FFF2-40B4-BE49-F238E27FC236}">
                <a16:creationId xmlns:a16="http://schemas.microsoft.com/office/drawing/2014/main" id="{3BA8FC8A-C58E-81F1-54DF-8F4FF0261F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205" y="3428999"/>
            <a:ext cx="2984621" cy="245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d’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Effectuer des soustractions avec retenue.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8F0D03-90B6-4E36-6EB9-1AF35FE0F4A2}"/>
              </a:ext>
            </a:extLst>
          </p:cNvPr>
          <p:cNvGrpSpPr/>
          <p:nvPr/>
        </p:nvGrpSpPr>
        <p:grpSpPr>
          <a:xfrm>
            <a:off x="9569605" y="4339624"/>
            <a:ext cx="1800000" cy="1800000"/>
            <a:chOff x="9255218" y="4783617"/>
            <a:chExt cx="1800000" cy="1800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A0218C-43F1-4AC7-48EF-075EF44A8CCC}"/>
                </a:ext>
              </a:extLst>
            </p:cNvPr>
            <p:cNvSpPr/>
            <p:nvPr/>
          </p:nvSpPr>
          <p:spPr>
            <a:xfrm>
              <a:off x="9255218" y="4783617"/>
              <a:ext cx="1800000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e 21">
              <a:extLst>
                <a:ext uri="{FF2B5EF4-FFF2-40B4-BE49-F238E27FC236}">
                  <a16:creationId xmlns:a16="http://schemas.microsoft.com/office/drawing/2014/main" id="{7B27C64E-50A1-FEED-4349-3CD6B7ED5B18}"/>
                </a:ext>
              </a:extLst>
            </p:cNvPr>
            <p:cNvGrpSpPr/>
            <p:nvPr/>
          </p:nvGrpSpPr>
          <p:grpSpPr>
            <a:xfrm>
              <a:off x="9376279" y="4924351"/>
              <a:ext cx="1557879" cy="1518532"/>
              <a:chOff x="5186765" y="5270143"/>
              <a:chExt cx="1231077" cy="1136922"/>
            </a:xfrm>
          </p:grpSpPr>
          <p:sp>
            <p:nvSpPr>
              <p:cNvPr id="11" name="ZoneTexte 22">
                <a:extLst>
                  <a:ext uri="{FF2B5EF4-FFF2-40B4-BE49-F238E27FC236}">
                    <a16:creationId xmlns:a16="http://schemas.microsoft.com/office/drawing/2014/main" id="{5F79B9FB-B5D4-8A74-F594-B6F8F96793E8}"/>
                  </a:ext>
                </a:extLst>
              </p:cNvPr>
              <p:cNvSpPr txBox="1"/>
              <p:nvPr/>
            </p:nvSpPr>
            <p:spPr>
              <a:xfrm>
                <a:off x="5485412" y="5270143"/>
                <a:ext cx="919364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2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1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5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2" name="ZoneTexte 23">
                <a:extLst>
                  <a:ext uri="{FF2B5EF4-FFF2-40B4-BE49-F238E27FC236}">
                    <a16:creationId xmlns:a16="http://schemas.microsoft.com/office/drawing/2014/main" id="{A7BA6BAD-3C22-360B-22B5-E2C5BB49777A}"/>
                  </a:ext>
                </a:extLst>
              </p:cNvPr>
              <p:cNvSpPr txBox="1"/>
              <p:nvPr/>
            </p:nvSpPr>
            <p:spPr>
              <a:xfrm>
                <a:off x="5476966" y="5716686"/>
                <a:ext cx="919364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1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3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7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3" name="ZoneTexte 24">
                <a:extLst>
                  <a:ext uri="{FF2B5EF4-FFF2-40B4-BE49-F238E27FC236}">
                    <a16:creationId xmlns:a16="http://schemas.microsoft.com/office/drawing/2014/main" id="{32B4EE33-A6A2-677D-ECEA-E9981F469551}"/>
                  </a:ext>
                </a:extLst>
              </p:cNvPr>
              <p:cNvSpPr txBox="1"/>
              <p:nvPr/>
            </p:nvSpPr>
            <p:spPr>
              <a:xfrm>
                <a:off x="5506924" y="6061417"/>
                <a:ext cx="910918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C000"/>
                    </a:solidFill>
                  </a:rPr>
                  <a:t>?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00B0F0"/>
                    </a:solidFill>
                  </a:rPr>
                  <a:t>?</a:t>
                </a:r>
                <a:r>
                  <a:rPr lang="fr-FR" sz="2400" b="1" dirty="0"/>
                  <a:t>   </a:t>
                </a:r>
                <a:r>
                  <a:rPr lang="fr-FR" sz="2400" b="1" dirty="0">
                    <a:solidFill>
                      <a:srgbClr val="FF6600"/>
                    </a:solidFill>
                  </a:rPr>
                  <a:t>?</a:t>
                </a:r>
                <a:endParaRPr lang="fr-FR" sz="2400" dirty="0">
                  <a:solidFill>
                    <a:srgbClr val="FF6600"/>
                  </a:solidFill>
                </a:endParaRPr>
              </a:p>
            </p:txBody>
          </p:sp>
          <p:sp>
            <p:nvSpPr>
              <p:cNvPr id="16" name="ZoneTexte 25">
                <a:extLst>
                  <a:ext uri="{FF2B5EF4-FFF2-40B4-BE49-F238E27FC236}">
                    <a16:creationId xmlns:a16="http://schemas.microsoft.com/office/drawing/2014/main" id="{7B02C7EE-B2C0-2997-B08E-1C4D2BE10EAB}"/>
                  </a:ext>
                </a:extLst>
              </p:cNvPr>
              <p:cNvSpPr txBox="1"/>
              <p:nvPr/>
            </p:nvSpPr>
            <p:spPr>
              <a:xfrm>
                <a:off x="5186765" y="5462902"/>
                <a:ext cx="298647" cy="345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-</a:t>
                </a:r>
                <a:endParaRPr lang="fr-FR" sz="2400" dirty="0"/>
              </a:p>
            </p:txBody>
          </p:sp>
          <p:cxnSp>
            <p:nvCxnSpPr>
              <p:cNvPr id="17" name="Connecteur droit 26">
                <a:extLst>
                  <a:ext uri="{FF2B5EF4-FFF2-40B4-BE49-F238E27FC236}">
                    <a16:creationId xmlns:a16="http://schemas.microsoft.com/office/drawing/2014/main" id="{6F4DFC2A-CFFB-AEEB-4AFD-E10960E531FA}"/>
                  </a:ext>
                </a:extLst>
              </p:cNvPr>
              <p:cNvCxnSpPr/>
              <p:nvPr/>
            </p:nvCxnSpPr>
            <p:spPr>
              <a:xfrm flipV="1">
                <a:off x="5373730" y="6098354"/>
                <a:ext cx="103396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D65B65-C0C7-00B6-B63A-9D7676CC5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1001880" y="1783774"/>
            <a:ext cx="4680000" cy="5275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FDEF53-DE7F-2EEF-B991-1DAC09D841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29" t="15862" r="731"/>
          <a:stretch>
            <a:fillRect/>
          </a:stretch>
        </p:blipFill>
        <p:spPr>
          <a:xfrm>
            <a:off x="552025" y="2497068"/>
            <a:ext cx="11087950" cy="269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E6C28B-651D-43A7-63D3-A2A83EC1AE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2"/>
          <a:stretch>
            <a:fillRect/>
          </a:stretch>
        </p:blipFill>
        <p:spPr>
          <a:xfrm>
            <a:off x="1032510" y="2463942"/>
            <a:ext cx="4680000" cy="5074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39B7C1-354D-F496-6772-705D4D19CB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17" t="38323" r="6688"/>
          <a:stretch>
            <a:fillRect/>
          </a:stretch>
        </p:blipFill>
        <p:spPr>
          <a:xfrm>
            <a:off x="495397" y="3282306"/>
            <a:ext cx="11201206" cy="112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A7FE697-AEBD-00BF-BD3A-3D762B19B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"/>
          <a:stretch>
            <a:fillRect/>
          </a:stretch>
        </p:blipFill>
        <p:spPr>
          <a:xfrm>
            <a:off x="215798" y="1341444"/>
            <a:ext cx="11671404" cy="5004625"/>
          </a:xfrm>
          <a:prstGeom prst="rect">
            <a:avLst/>
          </a:prstGeom>
        </p:spPr>
      </p:pic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AE0C5DD6-6B6B-610C-AF4E-D0D79EA5A18C}"/>
              </a:ext>
            </a:extLst>
          </p:cNvPr>
          <p:cNvSpPr txBox="1"/>
          <p:nvPr/>
        </p:nvSpPr>
        <p:spPr>
          <a:xfrm>
            <a:off x="3639286" y="3864105"/>
            <a:ext cx="3333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25431F63-05B1-3B84-DFA3-77A6C9611E99}"/>
              </a:ext>
            </a:extLst>
          </p:cNvPr>
          <p:cNvSpPr txBox="1"/>
          <p:nvPr/>
        </p:nvSpPr>
        <p:spPr>
          <a:xfrm>
            <a:off x="7500320" y="2117964"/>
            <a:ext cx="571399" cy="57139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endParaRPr sz="16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57B3585A-9436-1F28-2803-9EDA310CA99E}"/>
              </a:ext>
            </a:extLst>
          </p:cNvPr>
          <p:cNvSpPr txBox="1"/>
          <p:nvPr/>
        </p:nvSpPr>
        <p:spPr>
          <a:xfrm>
            <a:off x="7500320" y="2875890"/>
            <a:ext cx="571399" cy="57139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endParaRPr sz="16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349B17E8-5A61-D941-71FF-83FC73A7373E}"/>
              </a:ext>
            </a:extLst>
          </p:cNvPr>
          <p:cNvSpPr txBox="1"/>
          <p:nvPr/>
        </p:nvSpPr>
        <p:spPr>
          <a:xfrm>
            <a:off x="9468891" y="3864105"/>
            <a:ext cx="3333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BA64C7D1-E597-6A7D-A55A-4DE58EEFCF77}"/>
              </a:ext>
            </a:extLst>
          </p:cNvPr>
          <p:cNvSpPr txBox="1"/>
          <p:nvPr/>
        </p:nvSpPr>
        <p:spPr>
          <a:xfrm>
            <a:off x="6493616" y="5618718"/>
            <a:ext cx="3333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AC4FFE8D-82FC-624B-8ECB-8B5C8539B7C6}"/>
              </a:ext>
            </a:extLst>
          </p:cNvPr>
          <p:cNvSpPr txBox="1"/>
          <p:nvPr/>
        </p:nvSpPr>
        <p:spPr>
          <a:xfrm>
            <a:off x="10414186" y="5618718"/>
            <a:ext cx="3333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08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7">
            <a:extLst>
              <a:ext uri="{FF2B5EF4-FFF2-40B4-BE49-F238E27FC236}">
                <a16:creationId xmlns:a16="http://schemas.microsoft.com/office/drawing/2014/main" id="{B1E4C575-F0AF-C675-76BB-59627464517E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0EE8D068-1B22-6A78-6059-EA328C139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7913D19-7F9F-14E7-78BF-7FE0255C507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16" name="D_A_01">
            <a:extLst>
              <a:ext uri="{FF2B5EF4-FFF2-40B4-BE49-F238E27FC236}">
                <a16:creationId xmlns:a16="http://schemas.microsoft.com/office/drawing/2014/main" id="{66EFD897-ECE7-D197-D366-BEC41CC4520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Aujourd'hui,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nous allons apprendre à soustraire deux entiers avec une seule retenue :</a:t>
            </a:r>
          </a:p>
        </p:txBody>
      </p:sp>
      <p:sp>
        <p:nvSpPr>
          <p:cNvPr id="17" name="Google Shape;294;p53">
            <a:extLst>
              <a:ext uri="{FF2B5EF4-FFF2-40B4-BE49-F238E27FC236}">
                <a16:creationId xmlns:a16="http://schemas.microsoft.com/office/drawing/2014/main" id="{3C773F4C-6F44-3BD9-5268-722D437BACE0}"/>
              </a:ext>
            </a:extLst>
          </p:cNvPr>
          <p:cNvSpPr/>
          <p:nvPr/>
        </p:nvSpPr>
        <p:spPr>
          <a:xfrm>
            <a:off x="8891614" y="394141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FE7FDB9-4204-B35B-093D-C07950DA1060}"/>
              </a:ext>
            </a:extLst>
          </p:cNvPr>
          <p:cNvGraphicFramePr>
            <a:graphicFrameLocks noGrp="1"/>
          </p:cNvGraphicFramePr>
          <p:nvPr/>
        </p:nvGraphicFramePr>
        <p:xfrm>
          <a:off x="5153849" y="2464283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9A5D13-765F-AC4E-0D97-ECA5AADE693F}"/>
              </a:ext>
            </a:extLst>
          </p:cNvPr>
          <p:cNvCxnSpPr>
            <a:cxnSpLocks/>
          </p:cNvCxnSpPr>
          <p:nvPr/>
        </p:nvCxnSpPr>
        <p:spPr>
          <a:xfrm>
            <a:off x="5533805" y="5591383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5EAAAF5B-301E-CC15-C497-DCEBCC6C8895}"/>
              </a:ext>
            </a:extLst>
          </p:cNvPr>
          <p:cNvSpPr txBox="1"/>
          <p:nvPr/>
        </p:nvSpPr>
        <p:spPr>
          <a:xfrm>
            <a:off x="378301" y="119794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Aligner les deux termes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5EEA83F8-0070-BD66-A18F-8376EAFCFC25}"/>
              </a:ext>
            </a:extLst>
          </p:cNvPr>
          <p:cNvSpPr txBox="1"/>
          <p:nvPr/>
        </p:nvSpPr>
        <p:spPr>
          <a:xfrm>
            <a:off x="378301" y="17536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unités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ADB1CE-B3DE-EABC-771A-78E770BACC74}"/>
              </a:ext>
            </a:extLst>
          </p:cNvPr>
          <p:cNvSpPr/>
          <p:nvPr/>
        </p:nvSpPr>
        <p:spPr>
          <a:xfrm>
            <a:off x="9693295" y="4028695"/>
            <a:ext cx="494718" cy="1403278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ACA510-8E76-3546-CFCE-069FEF88C53B}"/>
              </a:ext>
            </a:extLst>
          </p:cNvPr>
          <p:cNvSpPr/>
          <p:nvPr/>
        </p:nvSpPr>
        <p:spPr>
          <a:xfrm>
            <a:off x="8328309" y="4028695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CFB7666-E779-78BC-FBF1-BA9DC9069B79}"/>
              </a:ext>
            </a:extLst>
          </p:cNvPr>
          <p:cNvSpPr/>
          <p:nvPr/>
        </p:nvSpPr>
        <p:spPr>
          <a:xfrm>
            <a:off x="6963322" y="4028695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975D3D9A-90AD-C0D7-AC64-377252575BFD}"/>
              </a:ext>
            </a:extLst>
          </p:cNvPr>
          <p:cNvSpPr txBox="1"/>
          <p:nvPr/>
        </p:nvSpPr>
        <p:spPr>
          <a:xfrm>
            <a:off x="378301" y="390707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dizaines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7D18EFBB-994E-66FC-EA20-7A1F8B50BE99}"/>
              </a:ext>
            </a:extLst>
          </p:cNvPr>
          <p:cNvSpPr txBox="1"/>
          <p:nvPr/>
        </p:nvSpPr>
        <p:spPr>
          <a:xfrm>
            <a:off x="378301" y="527233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19D19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centaines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962C86A5-FDD9-65A3-425C-26A62F78F888}"/>
              </a:ext>
            </a:extLst>
          </p:cNvPr>
          <p:cNvSpPr txBox="1"/>
          <p:nvPr/>
        </p:nvSpPr>
        <p:spPr>
          <a:xfrm>
            <a:off x="8258888" y="4833901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EC81AA08-4993-5CD8-4B26-D5A8891E8568}"/>
              </a:ext>
            </a:extLst>
          </p:cNvPr>
          <p:cNvSpPr/>
          <p:nvPr/>
        </p:nvSpPr>
        <p:spPr>
          <a:xfrm>
            <a:off x="7114587" y="1830500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780 - 475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=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E39A5F1-6D5D-0865-CFA6-59AC3E5EDA34}"/>
              </a:ext>
            </a:extLst>
          </p:cNvPr>
          <p:cNvSpPr/>
          <p:nvPr/>
        </p:nvSpPr>
        <p:spPr>
          <a:xfrm>
            <a:off x="9359334" y="1902386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0" name="ZoneTexte 23">
            <a:extLst>
              <a:ext uri="{FF2B5EF4-FFF2-40B4-BE49-F238E27FC236}">
                <a16:creationId xmlns:a16="http://schemas.microsoft.com/office/drawing/2014/main" id="{EC127ADB-CD46-B90C-AB3D-5DA1A814AB7D}"/>
              </a:ext>
            </a:extLst>
          </p:cNvPr>
          <p:cNvSpPr txBox="1"/>
          <p:nvPr/>
        </p:nvSpPr>
        <p:spPr>
          <a:xfrm>
            <a:off x="1174334" y="2309261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ZoneTexte 26">
            <a:extLst>
              <a:ext uri="{FF2B5EF4-FFF2-40B4-BE49-F238E27FC236}">
                <a16:creationId xmlns:a16="http://schemas.microsoft.com/office/drawing/2014/main" id="{97825E44-81CE-21F5-9F07-6FDA39D6EA15}"/>
              </a:ext>
            </a:extLst>
          </p:cNvPr>
          <p:cNvSpPr txBox="1"/>
          <p:nvPr/>
        </p:nvSpPr>
        <p:spPr>
          <a:xfrm>
            <a:off x="1174334" y="5827990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centaines</a:t>
            </a:r>
          </a:p>
        </p:txBody>
      </p:sp>
      <p:sp>
        <p:nvSpPr>
          <p:cNvPr id="35" name="ZoneTexte 23">
            <a:extLst>
              <a:ext uri="{FF2B5EF4-FFF2-40B4-BE49-F238E27FC236}">
                <a16:creationId xmlns:a16="http://schemas.microsoft.com/office/drawing/2014/main" id="{1807C0D3-028A-DCE0-7FD6-25BE0A951EBC}"/>
              </a:ext>
            </a:extLst>
          </p:cNvPr>
          <p:cNvSpPr txBox="1"/>
          <p:nvPr/>
        </p:nvSpPr>
        <p:spPr>
          <a:xfrm>
            <a:off x="1174334" y="2841865"/>
            <a:ext cx="2428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J’emprunte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dizaine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ZoneTexte 23">
            <a:extLst>
              <a:ext uri="{FF2B5EF4-FFF2-40B4-BE49-F238E27FC236}">
                <a16:creationId xmlns:a16="http://schemas.microsoft.com/office/drawing/2014/main" id="{316CA389-AE11-3EE2-36DA-E15F2362A535}"/>
              </a:ext>
            </a:extLst>
          </p:cNvPr>
          <p:cNvSpPr txBox="1"/>
          <p:nvPr/>
        </p:nvSpPr>
        <p:spPr>
          <a:xfrm>
            <a:off x="1174334" y="3374469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unités</a:t>
            </a: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0B3E8D5C-B620-2195-8413-86E3A33F6998}"/>
              </a:ext>
            </a:extLst>
          </p:cNvPr>
          <p:cNvSpPr txBox="1"/>
          <p:nvPr/>
        </p:nvSpPr>
        <p:spPr>
          <a:xfrm>
            <a:off x="9665302" y="3997240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ZoneTexte 23">
            <a:extLst>
              <a:ext uri="{FF2B5EF4-FFF2-40B4-BE49-F238E27FC236}">
                <a16:creationId xmlns:a16="http://schemas.microsoft.com/office/drawing/2014/main" id="{2A5872CA-1206-886B-61F9-13C21CB5B4FC}"/>
              </a:ext>
            </a:extLst>
          </p:cNvPr>
          <p:cNvSpPr txBox="1"/>
          <p:nvPr/>
        </p:nvSpPr>
        <p:spPr>
          <a:xfrm>
            <a:off x="1174334" y="4462730"/>
            <a:ext cx="421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+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8.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dizaines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BC6BE17-E7E7-17DA-E019-447A0246225D}"/>
              </a:ext>
            </a:extLst>
          </p:cNvPr>
          <p:cNvSpPr/>
          <p:nvPr/>
        </p:nvSpPr>
        <p:spPr>
          <a:xfrm>
            <a:off x="958468" y="4315942"/>
            <a:ext cx="4400199" cy="914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5FFCE9C-567B-6101-9F39-B390EE2CEEFA}"/>
              </a:ext>
            </a:extLst>
          </p:cNvPr>
          <p:cNvSpPr/>
          <p:nvPr/>
        </p:nvSpPr>
        <p:spPr>
          <a:xfrm>
            <a:off x="958468" y="5660053"/>
            <a:ext cx="4400199" cy="77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57F39B6-D68B-5EA6-11AF-5F6E89C2C92E}"/>
              </a:ext>
            </a:extLst>
          </p:cNvPr>
          <p:cNvSpPr/>
          <p:nvPr/>
        </p:nvSpPr>
        <p:spPr>
          <a:xfrm>
            <a:off x="9693295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E4BF5B7-BC82-5C25-AC18-555952DC97A3}"/>
              </a:ext>
            </a:extLst>
          </p:cNvPr>
          <p:cNvSpPr/>
          <p:nvPr/>
        </p:nvSpPr>
        <p:spPr>
          <a:xfrm>
            <a:off x="8328309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A14FCE9-ACD5-D501-2936-77C0B6169265}"/>
              </a:ext>
            </a:extLst>
          </p:cNvPr>
          <p:cNvSpPr/>
          <p:nvPr/>
        </p:nvSpPr>
        <p:spPr>
          <a:xfrm>
            <a:off x="6963322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ZoneTexte 33">
            <a:extLst>
              <a:ext uri="{FF2B5EF4-FFF2-40B4-BE49-F238E27FC236}">
                <a16:creationId xmlns:a16="http://schemas.microsoft.com/office/drawing/2014/main" id="{64F932A3-C600-37B3-DE3E-F058D2F41402}"/>
              </a:ext>
            </a:extLst>
          </p:cNvPr>
          <p:cNvSpPr txBox="1"/>
          <p:nvPr/>
        </p:nvSpPr>
        <p:spPr>
          <a:xfrm>
            <a:off x="3444473" y="2841865"/>
            <a:ext cx="1709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je la rends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DD91544-0A59-A8F9-F72F-A34E62B6A72C}"/>
              </a:ext>
            </a:extLst>
          </p:cNvPr>
          <p:cNvSpPr/>
          <p:nvPr/>
        </p:nvSpPr>
        <p:spPr>
          <a:xfrm>
            <a:off x="958468" y="2109807"/>
            <a:ext cx="4400199" cy="1831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 animBg="1"/>
      <p:bldP spid="23" grpId="0" animBg="1"/>
      <p:bldP spid="24" grpId="0" animBg="1"/>
      <p:bldP spid="25" grpId="0"/>
      <p:bldP spid="26" grpId="0"/>
      <p:bldP spid="27" grpId="0"/>
      <p:bldP spid="29" grpId="0" animBg="1"/>
      <p:bldP spid="30" grpId="0"/>
      <p:bldP spid="34" grpId="0"/>
      <p:bldP spid="35" grpId="0"/>
      <p:bldP spid="40" grpId="0"/>
      <p:bldP spid="41" grpId="0"/>
      <p:bldP spid="42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6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A823E63-F077-AF4C-1B2A-63FCF73189C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92609DBE-E4E7-DF66-330B-1D7002899AC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0640A8B-50D4-6442-261C-2FBDB3526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1">
            <a:extLst>
              <a:ext uri="{FF2B5EF4-FFF2-40B4-BE49-F238E27FC236}">
                <a16:creationId xmlns:a16="http://schemas.microsoft.com/office/drawing/2014/main" id="{BEFE9FC3-A273-0CC5-3B03-9F11E6F349D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Posez et effectuez l’opération 632 - 217 :</a:t>
            </a:r>
          </a:p>
        </p:txBody>
      </p:sp>
      <p:sp>
        <p:nvSpPr>
          <p:cNvPr id="9" name="Google Shape;295;p53">
            <a:extLst>
              <a:ext uri="{FF2B5EF4-FFF2-40B4-BE49-F238E27FC236}">
                <a16:creationId xmlns:a16="http://schemas.microsoft.com/office/drawing/2014/main" id="{9C5716BF-14CE-6082-0FDA-4F5B1B83F9B6}"/>
              </a:ext>
            </a:extLst>
          </p:cNvPr>
          <p:cNvSpPr/>
          <p:nvPr/>
        </p:nvSpPr>
        <p:spPr>
          <a:xfrm>
            <a:off x="3625760" y="971550"/>
            <a:ext cx="1905600" cy="5310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Activité 1</a:t>
            </a:r>
            <a:endParaRPr kumimoji="0" lang="fr-FR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294;p53">
            <a:extLst>
              <a:ext uri="{FF2B5EF4-FFF2-40B4-BE49-F238E27FC236}">
                <a16:creationId xmlns:a16="http://schemas.microsoft.com/office/drawing/2014/main" id="{C1FAE86B-1B0F-C5FE-599C-FB55A1340743}"/>
              </a:ext>
            </a:extLst>
          </p:cNvPr>
          <p:cNvSpPr/>
          <p:nvPr/>
        </p:nvSpPr>
        <p:spPr>
          <a:xfrm>
            <a:off x="8891614" y="394141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7C4B350-C0F2-B9A1-F053-3EE48EC500E7}"/>
              </a:ext>
            </a:extLst>
          </p:cNvPr>
          <p:cNvGraphicFramePr>
            <a:graphicFrameLocks noGrp="1"/>
          </p:cNvGraphicFramePr>
          <p:nvPr/>
        </p:nvGraphicFramePr>
        <p:xfrm>
          <a:off x="5153849" y="2464283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286E4B0-C477-CF89-B649-63F6767C9143}"/>
              </a:ext>
            </a:extLst>
          </p:cNvPr>
          <p:cNvCxnSpPr>
            <a:cxnSpLocks/>
          </p:cNvCxnSpPr>
          <p:nvPr/>
        </p:nvCxnSpPr>
        <p:spPr>
          <a:xfrm>
            <a:off x="5533805" y="5591383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9F73DC0F-6067-CF89-DE53-604F2EF83B86}"/>
              </a:ext>
            </a:extLst>
          </p:cNvPr>
          <p:cNvSpPr txBox="1"/>
          <p:nvPr/>
        </p:nvSpPr>
        <p:spPr>
          <a:xfrm>
            <a:off x="378301" y="119794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Aligner les deux termes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E75ECA0F-9553-C7BE-9595-E5992A0842BE}"/>
              </a:ext>
            </a:extLst>
          </p:cNvPr>
          <p:cNvSpPr txBox="1"/>
          <p:nvPr/>
        </p:nvSpPr>
        <p:spPr>
          <a:xfrm>
            <a:off x="378301" y="175360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unités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8E9C3B-9FE9-FE3E-2C6B-7341834C08DA}"/>
              </a:ext>
            </a:extLst>
          </p:cNvPr>
          <p:cNvSpPr/>
          <p:nvPr/>
        </p:nvSpPr>
        <p:spPr>
          <a:xfrm>
            <a:off x="9693295" y="4028695"/>
            <a:ext cx="494718" cy="1403278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6C866D-3D49-0A5A-9006-4A447060F5B8}"/>
              </a:ext>
            </a:extLst>
          </p:cNvPr>
          <p:cNvSpPr/>
          <p:nvPr/>
        </p:nvSpPr>
        <p:spPr>
          <a:xfrm>
            <a:off x="8328309" y="4028695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E719FA-2518-2B8E-EA72-B15E6DFB7569}"/>
              </a:ext>
            </a:extLst>
          </p:cNvPr>
          <p:cNvSpPr/>
          <p:nvPr/>
        </p:nvSpPr>
        <p:spPr>
          <a:xfrm>
            <a:off x="6963322" y="4028695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DE14B890-DF31-827E-05D7-9B4B2E2FFEAA}"/>
              </a:ext>
            </a:extLst>
          </p:cNvPr>
          <p:cNvSpPr txBox="1"/>
          <p:nvPr/>
        </p:nvSpPr>
        <p:spPr>
          <a:xfrm>
            <a:off x="378301" y="390707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dizaines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BD093FD0-2783-C109-45DE-4DB6DBD9C28F}"/>
              </a:ext>
            </a:extLst>
          </p:cNvPr>
          <p:cNvSpPr txBox="1"/>
          <p:nvPr/>
        </p:nvSpPr>
        <p:spPr>
          <a:xfrm>
            <a:off x="378301" y="527233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19D19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centaines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8563BFA4-61AC-7538-78D3-1BF154814329}"/>
              </a:ext>
            </a:extLst>
          </p:cNvPr>
          <p:cNvSpPr txBox="1"/>
          <p:nvPr/>
        </p:nvSpPr>
        <p:spPr>
          <a:xfrm>
            <a:off x="8258888" y="4833901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03EF912E-36C3-22FE-B9CF-AF150E43404F}"/>
              </a:ext>
            </a:extLst>
          </p:cNvPr>
          <p:cNvSpPr/>
          <p:nvPr/>
        </p:nvSpPr>
        <p:spPr>
          <a:xfrm>
            <a:off x="7114587" y="1830500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632 - 217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=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481B599-6114-10C8-E95A-F7EA842F53BD}"/>
              </a:ext>
            </a:extLst>
          </p:cNvPr>
          <p:cNvSpPr/>
          <p:nvPr/>
        </p:nvSpPr>
        <p:spPr>
          <a:xfrm>
            <a:off x="9359334" y="1902386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0" name="ZoneTexte 23">
            <a:extLst>
              <a:ext uri="{FF2B5EF4-FFF2-40B4-BE49-F238E27FC236}">
                <a16:creationId xmlns:a16="http://schemas.microsoft.com/office/drawing/2014/main" id="{B1302E50-8AD5-F537-14AF-35A4823EBEE2}"/>
              </a:ext>
            </a:extLst>
          </p:cNvPr>
          <p:cNvSpPr txBox="1"/>
          <p:nvPr/>
        </p:nvSpPr>
        <p:spPr>
          <a:xfrm>
            <a:off x="1073698" y="2309261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ZoneTexte 26">
            <a:extLst>
              <a:ext uri="{FF2B5EF4-FFF2-40B4-BE49-F238E27FC236}">
                <a16:creationId xmlns:a16="http://schemas.microsoft.com/office/drawing/2014/main" id="{A8D40435-C9BC-C72D-8C4B-E85D379EDFA6}"/>
              </a:ext>
            </a:extLst>
          </p:cNvPr>
          <p:cNvSpPr txBox="1"/>
          <p:nvPr/>
        </p:nvSpPr>
        <p:spPr>
          <a:xfrm>
            <a:off x="1073698" y="5827990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centaines</a:t>
            </a:r>
          </a:p>
        </p:txBody>
      </p:sp>
      <p:sp>
        <p:nvSpPr>
          <p:cNvPr id="52" name="ZoneTexte 23">
            <a:extLst>
              <a:ext uri="{FF2B5EF4-FFF2-40B4-BE49-F238E27FC236}">
                <a16:creationId xmlns:a16="http://schemas.microsoft.com/office/drawing/2014/main" id="{D226EA62-C836-5BCC-44EA-294E14081573}"/>
              </a:ext>
            </a:extLst>
          </p:cNvPr>
          <p:cNvSpPr txBox="1"/>
          <p:nvPr/>
        </p:nvSpPr>
        <p:spPr>
          <a:xfrm>
            <a:off x="1073698" y="2841865"/>
            <a:ext cx="2384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J’emprunte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dizaine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ZoneTexte 23">
            <a:extLst>
              <a:ext uri="{FF2B5EF4-FFF2-40B4-BE49-F238E27FC236}">
                <a16:creationId xmlns:a16="http://schemas.microsoft.com/office/drawing/2014/main" id="{ED827F6F-144D-497E-4D4C-7D344A86495D}"/>
              </a:ext>
            </a:extLst>
          </p:cNvPr>
          <p:cNvSpPr txBox="1"/>
          <p:nvPr/>
        </p:nvSpPr>
        <p:spPr>
          <a:xfrm>
            <a:off x="1073698" y="3374469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7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unités</a:t>
            </a:r>
          </a:p>
        </p:txBody>
      </p:sp>
      <p:sp>
        <p:nvSpPr>
          <p:cNvPr id="54" name="Google Shape;528;p39">
            <a:extLst>
              <a:ext uri="{FF2B5EF4-FFF2-40B4-BE49-F238E27FC236}">
                <a16:creationId xmlns:a16="http://schemas.microsoft.com/office/drawing/2014/main" id="{13AB3669-0837-0578-6005-2BB4376B490D}"/>
              </a:ext>
            </a:extLst>
          </p:cNvPr>
          <p:cNvSpPr txBox="1"/>
          <p:nvPr/>
        </p:nvSpPr>
        <p:spPr>
          <a:xfrm>
            <a:off x="9665302" y="3997240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ZoneTexte 23">
            <a:extLst>
              <a:ext uri="{FF2B5EF4-FFF2-40B4-BE49-F238E27FC236}">
                <a16:creationId xmlns:a16="http://schemas.microsoft.com/office/drawing/2014/main" id="{829B19D9-3AF7-EDAE-AE3C-82E424BADE86}"/>
              </a:ext>
            </a:extLst>
          </p:cNvPr>
          <p:cNvSpPr txBox="1"/>
          <p:nvPr/>
        </p:nvSpPr>
        <p:spPr>
          <a:xfrm>
            <a:off x="1073698" y="4462730"/>
            <a:ext cx="421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+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dizaines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3F2BD5C-ECFE-3A18-D2D1-C1F8CD9CD793}"/>
              </a:ext>
            </a:extLst>
          </p:cNvPr>
          <p:cNvSpPr/>
          <p:nvPr/>
        </p:nvSpPr>
        <p:spPr>
          <a:xfrm>
            <a:off x="969139" y="4318357"/>
            <a:ext cx="4400199" cy="92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98A1E1B-0516-85AC-4141-0DA0B46B50EE}"/>
              </a:ext>
            </a:extLst>
          </p:cNvPr>
          <p:cNvSpPr/>
          <p:nvPr/>
        </p:nvSpPr>
        <p:spPr>
          <a:xfrm>
            <a:off x="969139" y="5708206"/>
            <a:ext cx="4400199" cy="77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3766478-A030-C25A-EEF1-D71545C442BF}"/>
              </a:ext>
            </a:extLst>
          </p:cNvPr>
          <p:cNvSpPr/>
          <p:nvPr/>
        </p:nvSpPr>
        <p:spPr>
          <a:xfrm>
            <a:off x="9693295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4EFDD88-396F-C8CD-A118-5E2F3F6326A4}"/>
              </a:ext>
            </a:extLst>
          </p:cNvPr>
          <p:cNvSpPr/>
          <p:nvPr/>
        </p:nvSpPr>
        <p:spPr>
          <a:xfrm>
            <a:off x="8328309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5729D8A-8AD2-028E-B905-007E891996EC}"/>
              </a:ext>
            </a:extLst>
          </p:cNvPr>
          <p:cNvSpPr/>
          <p:nvPr/>
        </p:nvSpPr>
        <p:spPr>
          <a:xfrm>
            <a:off x="6963322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ZoneTexte 38">
            <a:extLst>
              <a:ext uri="{FF2B5EF4-FFF2-40B4-BE49-F238E27FC236}">
                <a16:creationId xmlns:a16="http://schemas.microsoft.com/office/drawing/2014/main" id="{46C26242-EAAC-C2D1-E18E-DFE393499BA2}"/>
              </a:ext>
            </a:extLst>
          </p:cNvPr>
          <p:cNvSpPr txBox="1"/>
          <p:nvPr/>
        </p:nvSpPr>
        <p:spPr>
          <a:xfrm>
            <a:off x="3226754" y="2841865"/>
            <a:ext cx="1615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je la rends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E115ABC-0449-FACF-C6C6-72378A8C14C5}"/>
              </a:ext>
            </a:extLst>
          </p:cNvPr>
          <p:cNvSpPr/>
          <p:nvPr/>
        </p:nvSpPr>
        <p:spPr>
          <a:xfrm>
            <a:off x="969139" y="2228822"/>
            <a:ext cx="4400199" cy="1628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8" grpId="0" animBg="1"/>
      <p:bldP spid="21" grpId="0" animBg="1"/>
      <p:bldP spid="22" grpId="0"/>
      <p:bldP spid="23" grpId="0"/>
      <p:bldP spid="24" grpId="0"/>
      <p:bldP spid="43" grpId="0" animBg="1"/>
      <p:bldP spid="50" grpId="0"/>
      <p:bldP spid="51" grpId="0"/>
      <p:bldP spid="52" grpId="0"/>
      <p:bldP spid="53" grpId="0"/>
      <p:bldP spid="54" grpId="0"/>
      <p:bldP spid="55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32290E2-3A92-ED99-4C4F-289F66C73BF7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C102BE39-F76E-70CD-2D56-7EB8A48A8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537C8305-EC93-17B8-ADC0-E291DD4338E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74A098C5-70CA-B91D-14D0-7260F4FCEBB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Maintenant,</a:t>
            </a:r>
            <a:r>
              <a:rPr lang="fr-FR" dirty="0"/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nous allons apprendre à soustraire deux entiers avec plus d’une retenue :</a:t>
            </a:r>
          </a:p>
        </p:txBody>
      </p:sp>
      <p:sp>
        <p:nvSpPr>
          <p:cNvPr id="7" name="Google Shape;294;p53">
            <a:extLst>
              <a:ext uri="{FF2B5EF4-FFF2-40B4-BE49-F238E27FC236}">
                <a16:creationId xmlns:a16="http://schemas.microsoft.com/office/drawing/2014/main" id="{879A3967-8FE9-704E-C1E7-E0E1070FE8DE}"/>
              </a:ext>
            </a:extLst>
          </p:cNvPr>
          <p:cNvSpPr/>
          <p:nvPr/>
        </p:nvSpPr>
        <p:spPr>
          <a:xfrm>
            <a:off x="8891614" y="394141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068998C-ACE9-412F-B1F9-2155FC72DC2F}"/>
              </a:ext>
            </a:extLst>
          </p:cNvPr>
          <p:cNvGraphicFramePr>
            <a:graphicFrameLocks noGrp="1"/>
          </p:cNvGraphicFramePr>
          <p:nvPr/>
        </p:nvGraphicFramePr>
        <p:xfrm>
          <a:off x="5153849" y="2464283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03C3FA-9623-2786-FF9A-9C3C888AA4AE}"/>
              </a:ext>
            </a:extLst>
          </p:cNvPr>
          <p:cNvCxnSpPr>
            <a:cxnSpLocks/>
          </p:cNvCxnSpPr>
          <p:nvPr/>
        </p:nvCxnSpPr>
        <p:spPr>
          <a:xfrm>
            <a:off x="5533805" y="5591383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8BCAB3B5-0E3E-C0DC-E1D3-DD1360265EC3}"/>
              </a:ext>
            </a:extLst>
          </p:cNvPr>
          <p:cNvSpPr txBox="1"/>
          <p:nvPr/>
        </p:nvSpPr>
        <p:spPr>
          <a:xfrm>
            <a:off x="495791" y="119794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Aligner les deux termes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23162B89-88F1-E939-1EE5-2341CE4B4F63}"/>
              </a:ext>
            </a:extLst>
          </p:cNvPr>
          <p:cNvSpPr txBox="1"/>
          <p:nvPr/>
        </p:nvSpPr>
        <p:spPr>
          <a:xfrm>
            <a:off x="495791" y="1667064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unités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4FF1AD-F81E-6698-68CA-F340FEB0418D}"/>
              </a:ext>
            </a:extLst>
          </p:cNvPr>
          <p:cNvSpPr/>
          <p:nvPr/>
        </p:nvSpPr>
        <p:spPr>
          <a:xfrm>
            <a:off x="9693295" y="3997240"/>
            <a:ext cx="494718" cy="1403278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6021CD-B739-AACF-665A-3A0A261411F6}"/>
              </a:ext>
            </a:extLst>
          </p:cNvPr>
          <p:cNvSpPr/>
          <p:nvPr/>
        </p:nvSpPr>
        <p:spPr>
          <a:xfrm>
            <a:off x="8328309" y="3997240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D12DDA-CED1-ECC9-98D9-9C6368441A10}"/>
              </a:ext>
            </a:extLst>
          </p:cNvPr>
          <p:cNvSpPr/>
          <p:nvPr/>
        </p:nvSpPr>
        <p:spPr>
          <a:xfrm>
            <a:off x="6963322" y="3997240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33C863FE-2BE4-1165-5A5C-11B5257AABE7}"/>
              </a:ext>
            </a:extLst>
          </p:cNvPr>
          <p:cNvSpPr txBox="1"/>
          <p:nvPr/>
        </p:nvSpPr>
        <p:spPr>
          <a:xfrm>
            <a:off x="495791" y="5281682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19D19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centaines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3DC55904-E5E7-2B30-9C22-C2C6FDD5FEDB}"/>
              </a:ext>
            </a:extLst>
          </p:cNvPr>
          <p:cNvSpPr txBox="1"/>
          <p:nvPr/>
        </p:nvSpPr>
        <p:spPr>
          <a:xfrm>
            <a:off x="8258888" y="4833901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53DD0F6D-2C1B-3A9F-EBAB-9270CF43C90E}"/>
              </a:ext>
            </a:extLst>
          </p:cNvPr>
          <p:cNvSpPr/>
          <p:nvPr/>
        </p:nvSpPr>
        <p:spPr>
          <a:xfrm>
            <a:off x="7114587" y="1830500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504 - 236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=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E38CD5-5B1C-6DE7-C969-223056BAE3DB}"/>
              </a:ext>
            </a:extLst>
          </p:cNvPr>
          <p:cNvSpPr/>
          <p:nvPr/>
        </p:nvSpPr>
        <p:spPr>
          <a:xfrm>
            <a:off x="9359334" y="1902386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" name="ZoneTexte 23">
            <a:extLst>
              <a:ext uri="{FF2B5EF4-FFF2-40B4-BE49-F238E27FC236}">
                <a16:creationId xmlns:a16="http://schemas.microsoft.com/office/drawing/2014/main" id="{037D6CF6-55BE-1644-2570-233A157100DE}"/>
              </a:ext>
            </a:extLst>
          </p:cNvPr>
          <p:cNvSpPr txBox="1"/>
          <p:nvPr/>
        </p:nvSpPr>
        <p:spPr>
          <a:xfrm>
            <a:off x="1145836" y="2136181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ZoneTexte 26">
            <a:extLst>
              <a:ext uri="{FF2B5EF4-FFF2-40B4-BE49-F238E27FC236}">
                <a16:creationId xmlns:a16="http://schemas.microsoft.com/office/drawing/2014/main" id="{FC9D10E2-8579-B7BF-EA88-3EC2863F6747}"/>
              </a:ext>
            </a:extLst>
          </p:cNvPr>
          <p:cNvSpPr txBox="1"/>
          <p:nvPr/>
        </p:nvSpPr>
        <p:spPr>
          <a:xfrm>
            <a:off x="1145836" y="5750795"/>
            <a:ext cx="421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centaines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3EF4171-388E-6740-F5EE-41615251B316}"/>
              </a:ext>
            </a:extLst>
          </p:cNvPr>
          <p:cNvSpPr txBox="1"/>
          <p:nvPr/>
        </p:nvSpPr>
        <p:spPr>
          <a:xfrm>
            <a:off x="1145836" y="2582245"/>
            <a:ext cx="2505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J’emprunte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dizaine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ZoneTexte 23">
            <a:extLst>
              <a:ext uri="{FF2B5EF4-FFF2-40B4-BE49-F238E27FC236}">
                <a16:creationId xmlns:a16="http://schemas.microsoft.com/office/drawing/2014/main" id="{2F2F7088-51D7-2DF0-D629-E93D600C1274}"/>
              </a:ext>
            </a:extLst>
          </p:cNvPr>
          <p:cNvSpPr txBox="1"/>
          <p:nvPr/>
        </p:nvSpPr>
        <p:spPr>
          <a:xfrm>
            <a:off x="1145836" y="3028309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unités</a:t>
            </a: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E19500E-EC54-99D7-4688-F5E90993F889}"/>
              </a:ext>
            </a:extLst>
          </p:cNvPr>
          <p:cNvSpPr txBox="1"/>
          <p:nvPr/>
        </p:nvSpPr>
        <p:spPr>
          <a:xfrm>
            <a:off x="9665302" y="3997240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ZoneTexte 23">
            <a:extLst>
              <a:ext uri="{FF2B5EF4-FFF2-40B4-BE49-F238E27FC236}">
                <a16:creationId xmlns:a16="http://schemas.microsoft.com/office/drawing/2014/main" id="{F0224009-CBF3-40F4-2ED1-8841312BD2B7}"/>
              </a:ext>
            </a:extLst>
          </p:cNvPr>
          <p:cNvSpPr txBox="1"/>
          <p:nvPr/>
        </p:nvSpPr>
        <p:spPr>
          <a:xfrm>
            <a:off x="1145836" y="4835618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dizaines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C93C68-FAA5-4C0E-A87C-9284BCECA5D5}"/>
              </a:ext>
            </a:extLst>
          </p:cNvPr>
          <p:cNvSpPr/>
          <p:nvPr/>
        </p:nvSpPr>
        <p:spPr>
          <a:xfrm>
            <a:off x="9693295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9597E1-5FEC-B858-CBDF-492A23B9126D}"/>
              </a:ext>
            </a:extLst>
          </p:cNvPr>
          <p:cNvSpPr/>
          <p:nvPr/>
        </p:nvSpPr>
        <p:spPr>
          <a:xfrm>
            <a:off x="8328309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C3533A9-00F7-8864-687E-75F8F54FD5C0}"/>
              </a:ext>
            </a:extLst>
          </p:cNvPr>
          <p:cNvSpPr/>
          <p:nvPr/>
        </p:nvSpPr>
        <p:spPr>
          <a:xfrm>
            <a:off x="6963322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ZoneTexte 23">
            <a:extLst>
              <a:ext uri="{FF2B5EF4-FFF2-40B4-BE49-F238E27FC236}">
                <a16:creationId xmlns:a16="http://schemas.microsoft.com/office/drawing/2014/main" id="{BF7FF7B9-674C-F62D-7F4B-0D63952D21F6}"/>
              </a:ext>
            </a:extLst>
          </p:cNvPr>
          <p:cNvSpPr txBox="1"/>
          <p:nvPr/>
        </p:nvSpPr>
        <p:spPr>
          <a:xfrm>
            <a:off x="1145836" y="3943490"/>
            <a:ext cx="2359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DC3F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ZoneTexte 23">
            <a:extLst>
              <a:ext uri="{FF2B5EF4-FFF2-40B4-BE49-F238E27FC236}">
                <a16:creationId xmlns:a16="http://schemas.microsoft.com/office/drawing/2014/main" id="{FA835D36-574B-F4F4-E3B3-8DFA17D1F333}"/>
              </a:ext>
            </a:extLst>
          </p:cNvPr>
          <p:cNvSpPr txBox="1"/>
          <p:nvPr/>
        </p:nvSpPr>
        <p:spPr>
          <a:xfrm>
            <a:off x="1145836" y="4373581"/>
            <a:ext cx="24728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J’emprunte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centaine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3DE0AEC6-E16B-19E4-DEC6-24BE5EB7E5FF}"/>
              </a:ext>
            </a:extLst>
          </p:cNvPr>
          <p:cNvSpPr txBox="1"/>
          <p:nvPr/>
        </p:nvSpPr>
        <p:spPr>
          <a:xfrm>
            <a:off x="6876647" y="4833901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75DC3514-49CB-8D61-E40E-ED2BE0CABC7A}"/>
              </a:ext>
            </a:extLst>
          </p:cNvPr>
          <p:cNvSpPr txBox="1"/>
          <p:nvPr/>
        </p:nvSpPr>
        <p:spPr>
          <a:xfrm>
            <a:off x="8283061" y="3997240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ZoneTexte 36">
            <a:extLst>
              <a:ext uri="{FF2B5EF4-FFF2-40B4-BE49-F238E27FC236}">
                <a16:creationId xmlns:a16="http://schemas.microsoft.com/office/drawing/2014/main" id="{03287702-262A-4C72-73F9-E9CA06B3124F}"/>
              </a:ext>
            </a:extLst>
          </p:cNvPr>
          <p:cNvSpPr txBox="1"/>
          <p:nvPr/>
        </p:nvSpPr>
        <p:spPr>
          <a:xfrm>
            <a:off x="3311441" y="2582245"/>
            <a:ext cx="171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je la rends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F3B452B9-2EB9-58AF-9E8F-01F60F2A02E4}"/>
              </a:ext>
            </a:extLst>
          </p:cNvPr>
          <p:cNvSpPr txBox="1"/>
          <p:nvPr/>
        </p:nvSpPr>
        <p:spPr>
          <a:xfrm>
            <a:off x="495791" y="347437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dizaines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56" name="ZoneTexte 41">
            <a:extLst>
              <a:ext uri="{FF2B5EF4-FFF2-40B4-BE49-F238E27FC236}">
                <a16:creationId xmlns:a16="http://schemas.microsoft.com/office/drawing/2014/main" id="{8369D61D-9505-D08E-4761-5A0FE4AECAC0}"/>
              </a:ext>
            </a:extLst>
          </p:cNvPr>
          <p:cNvSpPr txBox="1"/>
          <p:nvPr/>
        </p:nvSpPr>
        <p:spPr>
          <a:xfrm>
            <a:off x="3467401" y="4373581"/>
            <a:ext cx="1595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je la rends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3BC6C0F-75D6-F615-A37F-09443D852689}"/>
              </a:ext>
            </a:extLst>
          </p:cNvPr>
          <p:cNvSpPr/>
          <p:nvPr/>
        </p:nvSpPr>
        <p:spPr>
          <a:xfrm>
            <a:off x="1008288" y="5739220"/>
            <a:ext cx="4143902" cy="656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C5B1A59-2E2A-88E7-B1F1-64CD0B81D5BF}"/>
              </a:ext>
            </a:extLst>
          </p:cNvPr>
          <p:cNvSpPr/>
          <p:nvPr/>
        </p:nvSpPr>
        <p:spPr>
          <a:xfrm>
            <a:off x="1008288" y="2009095"/>
            <a:ext cx="4543644" cy="142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0253874-8B1E-B66C-E715-B9A3AE7AC71D}"/>
              </a:ext>
            </a:extLst>
          </p:cNvPr>
          <p:cNvSpPr/>
          <p:nvPr/>
        </p:nvSpPr>
        <p:spPr>
          <a:xfrm>
            <a:off x="1008288" y="3921007"/>
            <a:ext cx="4143902" cy="1396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 animBg="1"/>
      <p:bldP spid="18" grpId="0"/>
      <p:bldP spid="19" grpId="0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  <p:bldP spid="32" grpId="0" animBg="1"/>
      <p:bldP spid="37" grpId="0"/>
      <p:bldP spid="42" grpId="0"/>
      <p:bldP spid="47" grpId="0"/>
      <p:bldP spid="53" grpId="0"/>
      <p:bldP spid="54" grpId="0"/>
      <p:bldP spid="55" grpId="0"/>
      <p:bldP spid="56" grpId="0"/>
      <p:bldP spid="65" grpId="0" animBg="1"/>
      <p:bldP spid="70" grpId="0" animBg="1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5;p29">
            <a:extLst>
              <a:ext uri="{FF2B5EF4-FFF2-40B4-BE49-F238E27FC236}">
                <a16:creationId xmlns:a16="http://schemas.microsoft.com/office/drawing/2014/main" id="{9F9EBAD8-D3C9-3A9F-00CF-0A587B46B882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D60AF768-13B4-8080-F7FB-0E135402A2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6485D96A-E625-AECB-43FE-E8B0107C9F28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sans retenue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89F824BF-08FC-D792-0E76-14C34CC941D1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9" name="Google Shape;287;p29">
            <a:extLst>
              <a:ext uri="{FF2B5EF4-FFF2-40B4-BE49-F238E27FC236}">
                <a16:creationId xmlns:a16="http://schemas.microsoft.com/office/drawing/2014/main" id="{1326731B-39D5-EEFB-3A81-79C750C9B43E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0" name="Google Shape;290;p29">
            <a:extLst>
              <a:ext uri="{FF2B5EF4-FFF2-40B4-BE49-F238E27FC236}">
                <a16:creationId xmlns:a16="http://schemas.microsoft.com/office/drawing/2014/main" id="{1FDDB103-2151-E89D-3D11-8394429310CE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additions avec ou sans retenue</a:t>
            </a:r>
          </a:p>
        </p:txBody>
      </p:sp>
      <p:sp>
        <p:nvSpPr>
          <p:cNvPr id="21" name="Google Shape;286;p29">
            <a:extLst>
              <a:ext uri="{FF2B5EF4-FFF2-40B4-BE49-F238E27FC236}">
                <a16:creationId xmlns:a16="http://schemas.microsoft.com/office/drawing/2014/main" id="{30ED281B-AF39-7B14-87D1-F859A3281445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un seul chiffre</a:t>
            </a:r>
          </a:p>
        </p:txBody>
      </p:sp>
      <p:sp>
        <p:nvSpPr>
          <p:cNvPr id="22" name="Google Shape;291;p29">
            <a:extLst>
              <a:ext uri="{FF2B5EF4-FFF2-40B4-BE49-F238E27FC236}">
                <a16:creationId xmlns:a16="http://schemas.microsoft.com/office/drawing/2014/main" id="{C08FDF23-6A74-6DE1-A7A4-3DDA7A7DE8FA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4405B73F-A979-1E1C-096E-091D92558841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Effectuer des soustractions avec retenue</a:t>
            </a: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6250B482-0A9A-9117-0440-BBAC61394355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rgbClr val="000000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89158F3-7EA4-C05D-4E41-FE0A071622E1}"/>
              </a:ext>
            </a:extLst>
          </p:cNvPr>
          <p:cNvSpPr/>
          <p:nvPr/>
        </p:nvSpPr>
        <p:spPr>
          <a:xfrm>
            <a:off x="432120" y="3256985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0F58DAA8-EC43-E23A-FDE5-C31B26A8FA06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862B3662-805C-2B98-7DB4-1457611685BD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C9CA910-0B4A-15E7-AD94-5B959C1A4D1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Posez et effectuez l’opération 421 - 232 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5554CA-C6B1-F7F4-8A26-157545CBCD5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28AA9F73-4EB1-5D31-0AA0-033CEEA1B67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02186AF-01AC-D346-4871-0B5A30A1B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94;p53">
            <a:extLst>
              <a:ext uri="{FF2B5EF4-FFF2-40B4-BE49-F238E27FC236}">
                <a16:creationId xmlns:a16="http://schemas.microsoft.com/office/drawing/2014/main" id="{42E9DABA-3262-D795-2093-ECACB04EE5FB}"/>
              </a:ext>
            </a:extLst>
          </p:cNvPr>
          <p:cNvSpPr/>
          <p:nvPr/>
        </p:nvSpPr>
        <p:spPr>
          <a:xfrm>
            <a:off x="8891614" y="3941414"/>
            <a:ext cx="152403" cy="1524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45729" tIns="22850" rIns="45729" bIns="2285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F9AEE5A-E703-838D-5160-AED2C80904C9}"/>
              </a:ext>
            </a:extLst>
          </p:cNvPr>
          <p:cNvGraphicFramePr>
            <a:graphicFrameLocks noGrp="1"/>
          </p:cNvGraphicFramePr>
          <p:nvPr/>
        </p:nvGraphicFramePr>
        <p:xfrm>
          <a:off x="5153849" y="2464283"/>
          <a:ext cx="5472000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8843925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42213232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26820170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12361424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11A8D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E55D19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6015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9318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Centaines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Dizaines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Unités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6587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58337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565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99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8901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1359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100" b="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067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ysClr val="windowText" lastClr="000000"/>
                          </a:solidFill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00B0F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100" b="0" dirty="0">
                          <a:solidFill>
                            <a:srgbClr val="FF660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73261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09EA65E-358A-2510-60C7-0D7434B28126}"/>
              </a:ext>
            </a:extLst>
          </p:cNvPr>
          <p:cNvCxnSpPr>
            <a:cxnSpLocks/>
          </p:cNvCxnSpPr>
          <p:nvPr/>
        </p:nvCxnSpPr>
        <p:spPr>
          <a:xfrm>
            <a:off x="5533805" y="5591383"/>
            <a:ext cx="4927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B9EAA967-473B-771D-3679-3176A8D9BA77}"/>
              </a:ext>
            </a:extLst>
          </p:cNvPr>
          <p:cNvSpPr txBox="1"/>
          <p:nvPr/>
        </p:nvSpPr>
        <p:spPr>
          <a:xfrm>
            <a:off x="516051" y="1197947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Aligner les deux termes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B073242D-B481-DC82-CB9E-C9B75EAA4E1B}"/>
              </a:ext>
            </a:extLst>
          </p:cNvPr>
          <p:cNvSpPr txBox="1"/>
          <p:nvPr/>
        </p:nvSpPr>
        <p:spPr>
          <a:xfrm>
            <a:off x="516051" y="1724268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unités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040B33-AA87-B726-71A4-E9E3DF048DB8}"/>
              </a:ext>
            </a:extLst>
          </p:cNvPr>
          <p:cNvSpPr/>
          <p:nvPr/>
        </p:nvSpPr>
        <p:spPr>
          <a:xfrm>
            <a:off x="9693295" y="3997240"/>
            <a:ext cx="494718" cy="1403278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30CE6B-785E-30E3-2920-89BA9CCEDF56}"/>
              </a:ext>
            </a:extLst>
          </p:cNvPr>
          <p:cNvSpPr/>
          <p:nvPr/>
        </p:nvSpPr>
        <p:spPr>
          <a:xfrm>
            <a:off x="8328309" y="3997240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B85CA0-3D99-4964-F098-E2DD25C5126F}"/>
              </a:ext>
            </a:extLst>
          </p:cNvPr>
          <p:cNvSpPr/>
          <p:nvPr/>
        </p:nvSpPr>
        <p:spPr>
          <a:xfrm>
            <a:off x="6963322" y="3997240"/>
            <a:ext cx="494718" cy="1403277"/>
          </a:xfrm>
          <a:prstGeom prst="rect">
            <a:avLst/>
          </a:prstGeom>
          <a:solidFill>
            <a:schemeClr val="accent4">
              <a:lumMod val="20000"/>
              <a:lumOff val="80000"/>
              <a:alpha val="59000"/>
            </a:schemeClr>
          </a:solidFill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E365FB92-765C-7EDA-36C9-7F75DDB677FC}"/>
              </a:ext>
            </a:extLst>
          </p:cNvPr>
          <p:cNvSpPr txBox="1"/>
          <p:nvPr/>
        </p:nvSpPr>
        <p:spPr>
          <a:xfrm>
            <a:off x="516051" y="3587253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dizaines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11F939A9-FCB0-C9D2-946D-B9CCAB436A3E}"/>
              </a:ext>
            </a:extLst>
          </p:cNvPr>
          <p:cNvSpPr txBox="1"/>
          <p:nvPr/>
        </p:nvSpPr>
        <p:spPr>
          <a:xfrm>
            <a:off x="516051" y="5459806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Soustraire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F19D19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centaines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E14A02F0-82B7-537E-2B72-154717250CC6}"/>
              </a:ext>
            </a:extLst>
          </p:cNvPr>
          <p:cNvSpPr txBox="1"/>
          <p:nvPr/>
        </p:nvSpPr>
        <p:spPr>
          <a:xfrm>
            <a:off x="8258888" y="4833901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89541718-24E2-2298-8423-AB0624127756}"/>
              </a:ext>
            </a:extLst>
          </p:cNvPr>
          <p:cNvSpPr/>
          <p:nvPr/>
        </p:nvSpPr>
        <p:spPr>
          <a:xfrm>
            <a:off x="7114587" y="1830500"/>
            <a:ext cx="3301127" cy="534255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421 - 232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=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F5A76D-EB97-767E-B2F9-F4D2A3108C03}"/>
              </a:ext>
            </a:extLst>
          </p:cNvPr>
          <p:cNvSpPr/>
          <p:nvPr/>
        </p:nvSpPr>
        <p:spPr>
          <a:xfrm>
            <a:off x="9359334" y="1902386"/>
            <a:ext cx="660775" cy="390483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71A5C0C-C5ED-8FAC-47F6-19D16B77CD2C}"/>
              </a:ext>
            </a:extLst>
          </p:cNvPr>
          <p:cNvSpPr txBox="1"/>
          <p:nvPr/>
        </p:nvSpPr>
        <p:spPr>
          <a:xfrm>
            <a:off x="1085834" y="2165245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 plus petit que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ZoneTexte 26">
            <a:extLst>
              <a:ext uri="{FF2B5EF4-FFF2-40B4-BE49-F238E27FC236}">
                <a16:creationId xmlns:a16="http://schemas.microsoft.com/office/drawing/2014/main" id="{AF3417B4-6B16-F5A9-C449-D43E5BF70A38}"/>
              </a:ext>
            </a:extLst>
          </p:cNvPr>
          <p:cNvSpPr txBox="1"/>
          <p:nvPr/>
        </p:nvSpPr>
        <p:spPr>
          <a:xfrm>
            <a:off x="1085834" y="5881150"/>
            <a:ext cx="421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centaines</a:t>
            </a:r>
          </a:p>
        </p:txBody>
      </p:sp>
      <p:sp>
        <p:nvSpPr>
          <p:cNvPr id="27" name="ZoneTexte 23">
            <a:extLst>
              <a:ext uri="{FF2B5EF4-FFF2-40B4-BE49-F238E27FC236}">
                <a16:creationId xmlns:a16="http://schemas.microsoft.com/office/drawing/2014/main" id="{64D152A0-7CB5-21E3-76AA-4BD36A46D625}"/>
              </a:ext>
            </a:extLst>
          </p:cNvPr>
          <p:cNvSpPr txBox="1"/>
          <p:nvPr/>
        </p:nvSpPr>
        <p:spPr>
          <a:xfrm>
            <a:off x="1085834" y="2668513"/>
            <a:ext cx="26643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J’emprunte une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dizaine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ZoneTexte 23">
            <a:extLst>
              <a:ext uri="{FF2B5EF4-FFF2-40B4-BE49-F238E27FC236}">
                <a16:creationId xmlns:a16="http://schemas.microsoft.com/office/drawing/2014/main" id="{82961EED-8540-5290-4329-392AEB6639B6}"/>
              </a:ext>
            </a:extLst>
          </p:cNvPr>
          <p:cNvSpPr txBox="1"/>
          <p:nvPr/>
        </p:nvSpPr>
        <p:spPr>
          <a:xfrm>
            <a:off x="1085834" y="3171781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unités</a:t>
            </a: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EE219D32-0FA4-05E3-9DF2-EC37CFB2D7AF}"/>
              </a:ext>
            </a:extLst>
          </p:cNvPr>
          <p:cNvSpPr txBox="1"/>
          <p:nvPr/>
        </p:nvSpPr>
        <p:spPr>
          <a:xfrm>
            <a:off x="9665302" y="3997240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ZoneTexte 23">
            <a:extLst>
              <a:ext uri="{FF2B5EF4-FFF2-40B4-BE49-F238E27FC236}">
                <a16:creationId xmlns:a16="http://schemas.microsoft.com/office/drawing/2014/main" id="{5ACAE834-E38C-D4AF-82FF-D973338B7ADA}"/>
              </a:ext>
            </a:extLst>
          </p:cNvPr>
          <p:cNvSpPr txBox="1"/>
          <p:nvPr/>
        </p:nvSpPr>
        <p:spPr>
          <a:xfrm>
            <a:off x="1085834" y="5085318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j’écris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aux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dizaines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863A101-5396-05F4-369B-FFF3989CFBB6}"/>
              </a:ext>
            </a:extLst>
          </p:cNvPr>
          <p:cNvSpPr/>
          <p:nvPr/>
        </p:nvSpPr>
        <p:spPr>
          <a:xfrm>
            <a:off x="9693295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29E6D41-24A7-CD1C-03D8-85D3BF75AA16}"/>
              </a:ext>
            </a:extLst>
          </p:cNvPr>
          <p:cNvSpPr/>
          <p:nvPr/>
        </p:nvSpPr>
        <p:spPr>
          <a:xfrm>
            <a:off x="8328309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DC174FB-BE5D-BE78-7DFF-20DF63FD9803}"/>
              </a:ext>
            </a:extLst>
          </p:cNvPr>
          <p:cNvSpPr/>
          <p:nvPr/>
        </p:nvSpPr>
        <p:spPr>
          <a:xfrm>
            <a:off x="6963322" y="5750795"/>
            <a:ext cx="494718" cy="446528"/>
          </a:xfrm>
          <a:prstGeom prst="rect">
            <a:avLst/>
          </a:prstGeom>
          <a:solidFill>
            <a:schemeClr val="bg1"/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ZoneTexte 23">
            <a:extLst>
              <a:ext uri="{FF2B5EF4-FFF2-40B4-BE49-F238E27FC236}">
                <a16:creationId xmlns:a16="http://schemas.microsoft.com/office/drawing/2014/main" id="{A6DDF675-8B88-FA6B-4351-EBB5839F6581}"/>
              </a:ext>
            </a:extLst>
          </p:cNvPr>
          <p:cNvSpPr txBox="1"/>
          <p:nvPr/>
        </p:nvSpPr>
        <p:spPr>
          <a:xfrm>
            <a:off x="1085834" y="4078782"/>
            <a:ext cx="42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ZoneTexte 23">
            <a:extLst>
              <a:ext uri="{FF2B5EF4-FFF2-40B4-BE49-F238E27FC236}">
                <a16:creationId xmlns:a16="http://schemas.microsoft.com/office/drawing/2014/main" id="{A4641DD6-1FB9-5091-FAD6-92B1DD56C2F5}"/>
              </a:ext>
            </a:extLst>
          </p:cNvPr>
          <p:cNvSpPr txBox="1"/>
          <p:nvPr/>
        </p:nvSpPr>
        <p:spPr>
          <a:xfrm>
            <a:off x="1085834" y="4582050"/>
            <a:ext cx="2843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J’emprunte une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centaine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Google Shape;528;p39">
            <a:extLst>
              <a:ext uri="{FF2B5EF4-FFF2-40B4-BE49-F238E27FC236}">
                <a16:creationId xmlns:a16="http://schemas.microsoft.com/office/drawing/2014/main" id="{52AA3C96-F32B-C332-3B68-3C63AB0D4AD8}"/>
              </a:ext>
            </a:extLst>
          </p:cNvPr>
          <p:cNvSpPr txBox="1"/>
          <p:nvPr/>
        </p:nvSpPr>
        <p:spPr>
          <a:xfrm>
            <a:off x="6876647" y="4833901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Google Shape;528;p39">
            <a:extLst>
              <a:ext uri="{FF2B5EF4-FFF2-40B4-BE49-F238E27FC236}">
                <a16:creationId xmlns:a16="http://schemas.microsoft.com/office/drawing/2014/main" id="{6353A0A3-F999-14D7-72AF-CDB205F7FE21}"/>
              </a:ext>
            </a:extLst>
          </p:cNvPr>
          <p:cNvSpPr txBox="1"/>
          <p:nvPr/>
        </p:nvSpPr>
        <p:spPr>
          <a:xfrm>
            <a:off x="8283061" y="3997240"/>
            <a:ext cx="34134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8" name="Rectangle 1087">
            <a:extLst>
              <a:ext uri="{FF2B5EF4-FFF2-40B4-BE49-F238E27FC236}">
                <a16:creationId xmlns:a16="http://schemas.microsoft.com/office/drawing/2014/main" id="{C31866D3-769C-A602-BC0D-876DF7AE3947}"/>
              </a:ext>
            </a:extLst>
          </p:cNvPr>
          <p:cNvSpPr/>
          <p:nvPr/>
        </p:nvSpPr>
        <p:spPr>
          <a:xfrm>
            <a:off x="1017247" y="5843144"/>
            <a:ext cx="4143902" cy="684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9" name="ZoneTexte 48">
            <a:extLst>
              <a:ext uri="{FF2B5EF4-FFF2-40B4-BE49-F238E27FC236}">
                <a16:creationId xmlns:a16="http://schemas.microsoft.com/office/drawing/2014/main" id="{9D5017BD-B1A4-7946-110D-E6CC94514485}"/>
              </a:ext>
            </a:extLst>
          </p:cNvPr>
          <p:cNvSpPr txBox="1"/>
          <p:nvPr/>
        </p:nvSpPr>
        <p:spPr>
          <a:xfrm>
            <a:off x="3539844" y="2668513"/>
            <a:ext cx="1669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je la rends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0" name="Rectangle 1089">
            <a:extLst>
              <a:ext uri="{FF2B5EF4-FFF2-40B4-BE49-F238E27FC236}">
                <a16:creationId xmlns:a16="http://schemas.microsoft.com/office/drawing/2014/main" id="{CEEE3B95-CD58-F375-0B64-F0F04F64B9C3}"/>
              </a:ext>
            </a:extLst>
          </p:cNvPr>
          <p:cNvSpPr/>
          <p:nvPr/>
        </p:nvSpPr>
        <p:spPr>
          <a:xfrm>
            <a:off x="1017247" y="2144210"/>
            <a:ext cx="4143902" cy="145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1" name="ZoneTexte 49">
            <a:extLst>
              <a:ext uri="{FF2B5EF4-FFF2-40B4-BE49-F238E27FC236}">
                <a16:creationId xmlns:a16="http://schemas.microsoft.com/office/drawing/2014/main" id="{87AE51F4-8A5F-7C2E-6A14-C48C21B78D5E}"/>
              </a:ext>
            </a:extLst>
          </p:cNvPr>
          <p:cNvSpPr txBox="1"/>
          <p:nvPr/>
        </p:nvSpPr>
        <p:spPr>
          <a:xfrm>
            <a:off x="3663661" y="4582050"/>
            <a:ext cx="1669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je la rends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2" name="Rectangle 1091">
            <a:extLst>
              <a:ext uri="{FF2B5EF4-FFF2-40B4-BE49-F238E27FC236}">
                <a16:creationId xmlns:a16="http://schemas.microsoft.com/office/drawing/2014/main" id="{AA9EB2F5-8E1F-CB89-D406-EC855BEFFB77}"/>
              </a:ext>
            </a:extLst>
          </p:cNvPr>
          <p:cNvSpPr/>
          <p:nvPr/>
        </p:nvSpPr>
        <p:spPr>
          <a:xfrm>
            <a:off x="1017247" y="4019519"/>
            <a:ext cx="4143902" cy="1445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 animBg="1"/>
      <p:bldP spid="15" grpId="0" animBg="1"/>
      <p:bldP spid="16" grpId="0" animBg="1"/>
      <p:bldP spid="18" grpId="0"/>
      <p:bldP spid="19" grpId="0"/>
      <p:bldP spid="20" grpId="0"/>
      <p:bldP spid="22" grpId="0" animBg="1"/>
      <p:bldP spid="24" grpId="0"/>
      <p:bldP spid="26" grpId="0"/>
      <p:bldP spid="27" grpId="0"/>
      <p:bldP spid="49" grpId="0"/>
      <p:bldP spid="50" grpId="0"/>
      <p:bldP spid="56" grpId="0"/>
      <p:bldP spid="57" grpId="0" animBg="1"/>
      <p:bldP spid="58" grpId="0" animBg="1"/>
      <p:bldP spid="59" grpId="0" animBg="1"/>
      <p:bldP spid="60" grpId="0"/>
      <p:bldP spid="61" grpId="0"/>
      <p:bldP spid="62" grpId="0"/>
      <p:bldP spid="63" grpId="0"/>
      <p:bldP spid="1088" grpId="0" animBg="1"/>
      <p:bldP spid="1089" grpId="0"/>
      <p:bldP spid="1090" grpId="0" animBg="1"/>
      <p:bldP spid="1091" grpId="0"/>
      <p:bldP spid="10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F10059C0-F35F-9111-038B-6EB08877E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745" y="977900"/>
            <a:ext cx="8672997" cy="57063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0B02ED97-0FA3-98D9-24FB-1E9FE2CB8094}"/>
              </a:ext>
            </a:extLst>
          </p:cNvPr>
          <p:cNvGrpSpPr/>
          <p:nvPr/>
        </p:nvGrpSpPr>
        <p:grpSpPr>
          <a:xfrm>
            <a:off x="7438893" y="2284007"/>
            <a:ext cx="2031264" cy="1304594"/>
            <a:chOff x="1628875" y="2921606"/>
            <a:chExt cx="1307386" cy="72842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B51EF53-5ECE-9A61-BC03-4C2738E9E35E}"/>
                </a:ext>
              </a:extLst>
            </p:cNvPr>
            <p:cNvGrpSpPr/>
            <p:nvPr/>
          </p:nvGrpSpPr>
          <p:grpSpPr>
            <a:xfrm>
              <a:off x="1628875" y="2921606"/>
              <a:ext cx="1307386" cy="677838"/>
              <a:chOff x="1628875" y="2921606"/>
              <a:chExt cx="1307386" cy="677838"/>
            </a:xfrm>
          </p:grpSpPr>
          <p:sp>
            <p:nvSpPr>
              <p:cNvPr id="40" name="Google Shape;528;p39">
                <a:extLst>
                  <a:ext uri="{FF2B5EF4-FFF2-40B4-BE49-F238E27FC236}">
                    <a16:creationId xmlns:a16="http://schemas.microsoft.com/office/drawing/2014/main" id="{5FDE1488-8E90-29BA-1973-F2D114C74104}"/>
                  </a:ext>
                </a:extLst>
              </p:cNvPr>
              <p:cNvSpPr txBox="1"/>
              <p:nvPr/>
            </p:nvSpPr>
            <p:spPr>
              <a:xfrm>
                <a:off x="2614630" y="2921606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0B57BB34-EF1E-4B0E-060A-8F937971A05E}"/>
                  </a:ext>
                </a:extLst>
              </p:cNvPr>
              <p:cNvSpPr txBox="1"/>
              <p:nvPr/>
            </p:nvSpPr>
            <p:spPr>
              <a:xfrm>
                <a:off x="2315479" y="2921606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6C922951-5D34-2B64-3FB4-0FB7DEABEC78}"/>
                  </a:ext>
                </a:extLst>
              </p:cNvPr>
              <p:cNvSpPr txBox="1"/>
              <p:nvPr/>
            </p:nvSpPr>
            <p:spPr>
              <a:xfrm>
                <a:off x="2019545" y="2921606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528;p39">
                <a:extLst>
                  <a:ext uri="{FF2B5EF4-FFF2-40B4-BE49-F238E27FC236}">
                    <a16:creationId xmlns:a16="http://schemas.microsoft.com/office/drawing/2014/main" id="{C2422043-3943-C610-B0DB-234F6C2A9B24}"/>
                  </a:ext>
                </a:extLst>
              </p:cNvPr>
              <p:cNvSpPr txBox="1"/>
              <p:nvPr/>
            </p:nvSpPr>
            <p:spPr>
              <a:xfrm>
                <a:off x="2614630" y="3158429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7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8" name="Google Shape;528;p39">
                <a:extLst>
                  <a:ext uri="{FF2B5EF4-FFF2-40B4-BE49-F238E27FC236}">
                    <a16:creationId xmlns:a16="http://schemas.microsoft.com/office/drawing/2014/main" id="{6472516B-1F61-6B56-4F94-7C5D80A5D8D4}"/>
                  </a:ext>
                </a:extLst>
              </p:cNvPr>
              <p:cNvSpPr txBox="1"/>
              <p:nvPr/>
            </p:nvSpPr>
            <p:spPr>
              <a:xfrm>
                <a:off x="2315479" y="3158429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49" name="Google Shape;528;p39">
                <a:extLst>
                  <a:ext uri="{FF2B5EF4-FFF2-40B4-BE49-F238E27FC236}">
                    <a16:creationId xmlns:a16="http://schemas.microsoft.com/office/drawing/2014/main" id="{1C8C0E83-425D-9A4A-C2AF-C0F0A6DDCA84}"/>
                  </a:ext>
                </a:extLst>
              </p:cNvPr>
              <p:cNvSpPr txBox="1"/>
              <p:nvPr/>
            </p:nvSpPr>
            <p:spPr>
              <a:xfrm>
                <a:off x="2019545" y="3158429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50" name="Google Shape;528;p39">
                <a:extLst>
                  <a:ext uri="{FF2B5EF4-FFF2-40B4-BE49-F238E27FC236}">
                    <a16:creationId xmlns:a16="http://schemas.microsoft.com/office/drawing/2014/main" id="{F3532B40-2DCA-9C36-A210-F04367380079}"/>
                  </a:ext>
                </a:extLst>
              </p:cNvPr>
              <p:cNvSpPr txBox="1"/>
              <p:nvPr/>
            </p:nvSpPr>
            <p:spPr>
              <a:xfrm>
                <a:off x="1716850" y="3087323"/>
                <a:ext cx="252000" cy="20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-</a:t>
                </a:r>
                <a:endParaRPr sz="2400" dirty="0">
                  <a:sym typeface="Calibri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E19B160E-0429-7660-AC2A-9F69BAE71EE0}"/>
                  </a:ext>
                </a:extLst>
              </p:cNvPr>
              <p:cNvCxnSpPr/>
              <p:nvPr/>
            </p:nvCxnSpPr>
            <p:spPr>
              <a:xfrm>
                <a:off x="1628875" y="3393497"/>
                <a:ext cx="1307386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</a:ln>
            </p:spPr>
          </p:cxnSp>
          <p:sp>
            <p:nvSpPr>
              <p:cNvPr id="52" name="Google Shape;528;p39">
                <a:extLst>
                  <a:ext uri="{FF2B5EF4-FFF2-40B4-BE49-F238E27FC236}">
                    <a16:creationId xmlns:a16="http://schemas.microsoft.com/office/drawing/2014/main" id="{9C9FF06A-6D0A-5835-16A5-BFB576312D9F}"/>
                  </a:ext>
                </a:extLst>
              </p:cNvPr>
              <p:cNvSpPr txBox="1"/>
              <p:nvPr/>
            </p:nvSpPr>
            <p:spPr>
              <a:xfrm>
                <a:off x="2614630" y="3393214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5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53" name="Google Shape;528;p39">
                <a:extLst>
                  <a:ext uri="{FF2B5EF4-FFF2-40B4-BE49-F238E27FC236}">
                    <a16:creationId xmlns:a16="http://schemas.microsoft.com/office/drawing/2014/main" id="{A65F7FD9-F661-6ABB-E2E6-683ED593E7DF}"/>
                  </a:ext>
                </a:extLst>
              </p:cNvPr>
              <p:cNvSpPr txBox="1"/>
              <p:nvPr/>
            </p:nvSpPr>
            <p:spPr>
              <a:xfrm>
                <a:off x="2315479" y="3393214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54" name="Google Shape;528;p39">
                <a:extLst>
                  <a:ext uri="{FF2B5EF4-FFF2-40B4-BE49-F238E27FC236}">
                    <a16:creationId xmlns:a16="http://schemas.microsoft.com/office/drawing/2014/main" id="{F1AB5D01-BB7F-BA65-A608-768313DC2928}"/>
                  </a:ext>
                </a:extLst>
              </p:cNvPr>
              <p:cNvSpPr txBox="1"/>
              <p:nvPr/>
            </p:nvSpPr>
            <p:spPr>
              <a:xfrm>
                <a:off x="2019545" y="3393214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4</a:t>
                </a:r>
                <a:endParaRPr sz="2400" dirty="0">
                  <a:sym typeface="Calibri"/>
                </a:endParaRPr>
              </a:p>
            </p:txBody>
          </p:sp>
        </p:grpSp>
        <p:sp>
          <p:nvSpPr>
            <p:cNvPr id="39" name="Google Shape;528;p39">
              <a:extLst>
                <a:ext uri="{FF2B5EF4-FFF2-40B4-BE49-F238E27FC236}">
                  <a16:creationId xmlns:a16="http://schemas.microsoft.com/office/drawing/2014/main" id="{2A4D6832-0E36-7F6F-AB6A-CA0F9E8759AA}"/>
                </a:ext>
              </a:extLst>
            </p:cNvPr>
            <p:cNvSpPr txBox="1"/>
            <p:nvPr/>
          </p:nvSpPr>
          <p:spPr>
            <a:xfrm>
              <a:off x="1716850" y="3443815"/>
              <a:ext cx="252000" cy="206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=</a:t>
              </a:r>
              <a:endParaRPr sz="2400" dirty="0">
                <a:sym typeface="Calibri"/>
              </a:endParaRPr>
            </a:p>
          </p:txBody>
        </p:sp>
      </p:grp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CAD3CA3D-E439-05FF-2907-2EB17BB37F33}"/>
              </a:ext>
            </a:extLst>
          </p:cNvPr>
          <p:cNvSpPr txBox="1"/>
          <p:nvPr/>
        </p:nvSpPr>
        <p:spPr>
          <a:xfrm>
            <a:off x="8840871" y="1503033"/>
            <a:ext cx="480028" cy="36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dirty="0">
                <a:sym typeface="Calibri"/>
              </a:rPr>
              <a:t>415</a:t>
            </a:r>
            <a:endParaRPr sz="2400" dirty="0">
              <a:sym typeface="Calibri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651D60C-883D-8A0A-6D39-7561D25DB2DE}"/>
              </a:ext>
            </a:extLst>
          </p:cNvPr>
          <p:cNvGrpSpPr/>
          <p:nvPr/>
        </p:nvGrpSpPr>
        <p:grpSpPr>
          <a:xfrm>
            <a:off x="7438893" y="5281673"/>
            <a:ext cx="2031264" cy="1292401"/>
            <a:chOff x="1628875" y="2928414"/>
            <a:chExt cx="1307386" cy="72162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D989460-2E6F-2B4C-4B6A-567AC7FC5FD6}"/>
                </a:ext>
              </a:extLst>
            </p:cNvPr>
            <p:cNvGrpSpPr/>
            <p:nvPr/>
          </p:nvGrpSpPr>
          <p:grpSpPr>
            <a:xfrm>
              <a:off x="1628875" y="2928414"/>
              <a:ext cx="1307386" cy="677836"/>
              <a:chOff x="1628875" y="2928414"/>
              <a:chExt cx="1307386" cy="677836"/>
            </a:xfrm>
          </p:grpSpPr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BF79E18D-6E35-EC87-C916-AAB75F0F4D96}"/>
                  </a:ext>
                </a:extLst>
              </p:cNvPr>
              <p:cNvSpPr txBox="1"/>
              <p:nvPr/>
            </p:nvSpPr>
            <p:spPr>
              <a:xfrm>
                <a:off x="2612668" y="2928414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60" name="Google Shape;528;p39">
                <a:extLst>
                  <a:ext uri="{FF2B5EF4-FFF2-40B4-BE49-F238E27FC236}">
                    <a16:creationId xmlns:a16="http://schemas.microsoft.com/office/drawing/2014/main" id="{010891D3-A729-2A6A-8B26-AD38C873BB69}"/>
                  </a:ext>
                </a:extLst>
              </p:cNvPr>
              <p:cNvSpPr txBox="1"/>
              <p:nvPr/>
            </p:nvSpPr>
            <p:spPr>
              <a:xfrm>
                <a:off x="2313518" y="2928414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61" name="Google Shape;528;p39">
                <a:extLst>
                  <a:ext uri="{FF2B5EF4-FFF2-40B4-BE49-F238E27FC236}">
                    <a16:creationId xmlns:a16="http://schemas.microsoft.com/office/drawing/2014/main" id="{C28EA1CD-00D1-50FB-763E-4A7312DBE042}"/>
                  </a:ext>
                </a:extLst>
              </p:cNvPr>
              <p:cNvSpPr txBox="1"/>
              <p:nvPr/>
            </p:nvSpPr>
            <p:spPr>
              <a:xfrm>
                <a:off x="1996005" y="2928414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528;p39">
                <a:extLst>
                  <a:ext uri="{FF2B5EF4-FFF2-40B4-BE49-F238E27FC236}">
                    <a16:creationId xmlns:a16="http://schemas.microsoft.com/office/drawing/2014/main" id="{04E0264A-07E6-0EC6-C663-37BA0500B8E4}"/>
                  </a:ext>
                </a:extLst>
              </p:cNvPr>
              <p:cNvSpPr txBox="1"/>
              <p:nvPr/>
            </p:nvSpPr>
            <p:spPr>
              <a:xfrm>
                <a:off x="2612668" y="3165237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63" name="Google Shape;528;p39">
                <a:extLst>
                  <a:ext uri="{FF2B5EF4-FFF2-40B4-BE49-F238E27FC236}">
                    <a16:creationId xmlns:a16="http://schemas.microsoft.com/office/drawing/2014/main" id="{912C0295-785E-38D3-2451-15BD89865C62}"/>
                  </a:ext>
                </a:extLst>
              </p:cNvPr>
              <p:cNvSpPr txBox="1"/>
              <p:nvPr/>
            </p:nvSpPr>
            <p:spPr>
              <a:xfrm>
                <a:off x="2313518" y="3165237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3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28" name="Google Shape;528;p39">
                <a:extLst>
                  <a:ext uri="{FF2B5EF4-FFF2-40B4-BE49-F238E27FC236}">
                    <a16:creationId xmlns:a16="http://schemas.microsoft.com/office/drawing/2014/main" id="{F5AADBC8-3822-4E21-6A59-91B4993B7996}"/>
                  </a:ext>
                </a:extLst>
              </p:cNvPr>
              <p:cNvSpPr txBox="1"/>
              <p:nvPr/>
            </p:nvSpPr>
            <p:spPr>
              <a:xfrm>
                <a:off x="1996005" y="3165237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2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29" name="Google Shape;528;p39">
                <a:extLst>
                  <a:ext uri="{FF2B5EF4-FFF2-40B4-BE49-F238E27FC236}">
                    <a16:creationId xmlns:a16="http://schemas.microsoft.com/office/drawing/2014/main" id="{DCA25A51-2113-2556-76C5-999A0FDC0430}"/>
                  </a:ext>
                </a:extLst>
              </p:cNvPr>
              <p:cNvSpPr txBox="1"/>
              <p:nvPr/>
            </p:nvSpPr>
            <p:spPr>
              <a:xfrm>
                <a:off x="1716850" y="3087323"/>
                <a:ext cx="252000" cy="20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ar-MA" sz="2400" dirty="0">
                    <a:sym typeface="Calibri"/>
                  </a:rPr>
                  <a:t>-</a:t>
                </a:r>
                <a:endParaRPr sz="2400" dirty="0">
                  <a:sym typeface="Calibri"/>
                </a:endParaRPr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8F32F393-7527-7280-A7EB-91335577465A}"/>
                  </a:ext>
                </a:extLst>
              </p:cNvPr>
              <p:cNvCxnSpPr/>
              <p:nvPr/>
            </p:nvCxnSpPr>
            <p:spPr>
              <a:xfrm>
                <a:off x="1628875" y="3393497"/>
                <a:ext cx="1307386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</a:ln>
            </p:spPr>
          </p:cxnSp>
          <p:sp>
            <p:nvSpPr>
              <p:cNvPr id="131" name="Google Shape;528;p39">
                <a:extLst>
                  <a:ext uri="{FF2B5EF4-FFF2-40B4-BE49-F238E27FC236}">
                    <a16:creationId xmlns:a16="http://schemas.microsoft.com/office/drawing/2014/main" id="{8B44102B-E451-443E-DB33-90E0D0FE705B}"/>
                  </a:ext>
                </a:extLst>
              </p:cNvPr>
              <p:cNvSpPr txBox="1"/>
              <p:nvPr/>
            </p:nvSpPr>
            <p:spPr>
              <a:xfrm>
                <a:off x="2612668" y="3400020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9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32" name="Google Shape;528;p39">
                <a:extLst>
                  <a:ext uri="{FF2B5EF4-FFF2-40B4-BE49-F238E27FC236}">
                    <a16:creationId xmlns:a16="http://schemas.microsoft.com/office/drawing/2014/main" id="{697AA8A7-4A4C-14EF-6C75-CB5F5364CCC0}"/>
                  </a:ext>
                </a:extLst>
              </p:cNvPr>
              <p:cNvSpPr txBox="1"/>
              <p:nvPr/>
            </p:nvSpPr>
            <p:spPr>
              <a:xfrm>
                <a:off x="2313518" y="3400020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8</a:t>
                </a:r>
                <a:endParaRPr sz="2400" dirty="0">
                  <a:sym typeface="Calibri"/>
                </a:endParaRPr>
              </a:p>
            </p:txBody>
          </p:sp>
          <p:sp>
            <p:nvSpPr>
              <p:cNvPr id="133" name="Google Shape;528;p39">
                <a:extLst>
                  <a:ext uri="{FF2B5EF4-FFF2-40B4-BE49-F238E27FC236}">
                    <a16:creationId xmlns:a16="http://schemas.microsoft.com/office/drawing/2014/main" id="{33FB89ED-42A4-A76E-DD05-977F38443ADB}"/>
                  </a:ext>
                </a:extLst>
              </p:cNvPr>
              <p:cNvSpPr txBox="1"/>
              <p:nvPr/>
            </p:nvSpPr>
            <p:spPr>
              <a:xfrm>
                <a:off x="1996005" y="3400020"/>
                <a:ext cx="252000" cy="2062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>
                <a:defPPr>
                  <a:defRPr lang="fr-FR"/>
                </a:defPPr>
                <a:lvl1pPr algn="ctr">
                  <a:defRPr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r>
                  <a:rPr lang="fr-FR" sz="2400" dirty="0">
                    <a:sym typeface="Calibri"/>
                  </a:rPr>
                  <a:t>1</a:t>
                </a:r>
                <a:endParaRPr sz="2400" dirty="0">
                  <a:sym typeface="Calibri"/>
                </a:endParaRPr>
              </a:p>
            </p:txBody>
          </p:sp>
        </p:grpSp>
        <p:sp>
          <p:nvSpPr>
            <p:cNvPr id="58" name="Google Shape;528;p39">
              <a:extLst>
                <a:ext uri="{FF2B5EF4-FFF2-40B4-BE49-F238E27FC236}">
                  <a16:creationId xmlns:a16="http://schemas.microsoft.com/office/drawing/2014/main" id="{61CBEC51-5F8A-195E-9A62-371E0A9A5A99}"/>
                </a:ext>
              </a:extLst>
            </p:cNvPr>
            <p:cNvSpPr txBox="1"/>
            <p:nvPr/>
          </p:nvSpPr>
          <p:spPr>
            <a:xfrm>
              <a:off x="1716850" y="3443815"/>
              <a:ext cx="252000" cy="206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=</a:t>
              </a:r>
              <a:endParaRPr sz="2400" dirty="0">
                <a:sym typeface="Calibri"/>
              </a:endParaRPr>
            </a:p>
          </p:txBody>
        </p:sp>
      </p:grpSp>
      <p:sp>
        <p:nvSpPr>
          <p:cNvPr id="134" name="Google Shape;528;p39">
            <a:extLst>
              <a:ext uri="{FF2B5EF4-FFF2-40B4-BE49-F238E27FC236}">
                <a16:creationId xmlns:a16="http://schemas.microsoft.com/office/drawing/2014/main" id="{95F8621B-81F0-6473-7708-B09A04743654}"/>
              </a:ext>
            </a:extLst>
          </p:cNvPr>
          <p:cNvSpPr txBox="1"/>
          <p:nvPr/>
        </p:nvSpPr>
        <p:spPr>
          <a:xfrm>
            <a:off x="8822583" y="4484442"/>
            <a:ext cx="480028" cy="36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dirty="0">
                <a:sym typeface="Calibri"/>
              </a:rPr>
              <a:t>189</a:t>
            </a:r>
            <a:endParaRPr sz="2400" dirty="0">
              <a:sym typeface="Calibri"/>
            </a:endParaRPr>
          </a:p>
        </p:txBody>
      </p:sp>
      <p:sp>
        <p:nvSpPr>
          <p:cNvPr id="135" name="Google Shape;528;p39">
            <a:extLst>
              <a:ext uri="{FF2B5EF4-FFF2-40B4-BE49-F238E27FC236}">
                <a16:creationId xmlns:a16="http://schemas.microsoft.com/office/drawing/2014/main" id="{517702B7-7138-D413-9D79-590748C45979}"/>
              </a:ext>
            </a:extLst>
          </p:cNvPr>
          <p:cNvSpPr txBox="1"/>
          <p:nvPr/>
        </p:nvSpPr>
        <p:spPr>
          <a:xfrm>
            <a:off x="8855531" y="2142777"/>
            <a:ext cx="336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528;p39">
            <a:extLst>
              <a:ext uri="{FF2B5EF4-FFF2-40B4-BE49-F238E27FC236}">
                <a16:creationId xmlns:a16="http://schemas.microsoft.com/office/drawing/2014/main" id="{594F7EF7-EFC9-A1F5-EFA3-56C2FD45F9AC}"/>
              </a:ext>
            </a:extLst>
          </p:cNvPr>
          <p:cNvSpPr txBox="1"/>
          <p:nvPr/>
        </p:nvSpPr>
        <p:spPr>
          <a:xfrm>
            <a:off x="8388131" y="2578774"/>
            <a:ext cx="336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528;p39">
            <a:extLst>
              <a:ext uri="{FF2B5EF4-FFF2-40B4-BE49-F238E27FC236}">
                <a16:creationId xmlns:a16="http://schemas.microsoft.com/office/drawing/2014/main" id="{DAA328C6-2108-1FB6-15CB-29F7F70A88A6}"/>
              </a:ext>
            </a:extLst>
          </p:cNvPr>
          <p:cNvSpPr txBox="1"/>
          <p:nvPr/>
        </p:nvSpPr>
        <p:spPr>
          <a:xfrm>
            <a:off x="8873820" y="5157205"/>
            <a:ext cx="336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528;p39">
            <a:extLst>
              <a:ext uri="{FF2B5EF4-FFF2-40B4-BE49-F238E27FC236}">
                <a16:creationId xmlns:a16="http://schemas.microsoft.com/office/drawing/2014/main" id="{654A9424-E8DE-87B9-2F12-C5ACFDD32A71}"/>
              </a:ext>
            </a:extLst>
          </p:cNvPr>
          <p:cNvSpPr txBox="1"/>
          <p:nvPr/>
        </p:nvSpPr>
        <p:spPr>
          <a:xfrm>
            <a:off x="8396606" y="5157205"/>
            <a:ext cx="336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528;p39">
            <a:extLst>
              <a:ext uri="{FF2B5EF4-FFF2-40B4-BE49-F238E27FC236}">
                <a16:creationId xmlns:a16="http://schemas.microsoft.com/office/drawing/2014/main" id="{FF91D44B-6B97-FB78-CEAF-CBC39D2BA899}"/>
              </a:ext>
            </a:extLst>
          </p:cNvPr>
          <p:cNvSpPr txBox="1"/>
          <p:nvPr/>
        </p:nvSpPr>
        <p:spPr>
          <a:xfrm>
            <a:off x="8396601" y="5605148"/>
            <a:ext cx="336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528;p39">
            <a:extLst>
              <a:ext uri="{FF2B5EF4-FFF2-40B4-BE49-F238E27FC236}">
                <a16:creationId xmlns:a16="http://schemas.microsoft.com/office/drawing/2014/main" id="{32FC35A4-3293-ACC6-3159-3C2CD6F9AA15}"/>
              </a:ext>
            </a:extLst>
          </p:cNvPr>
          <p:cNvSpPr txBox="1"/>
          <p:nvPr/>
        </p:nvSpPr>
        <p:spPr>
          <a:xfrm>
            <a:off x="7900770" y="5605148"/>
            <a:ext cx="336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08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D9E962-042C-E166-E87C-C2D87B3C1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74" y="2686745"/>
            <a:ext cx="11278253" cy="231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09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ECCBA5B7-92F9-5312-9BCF-6D189BB08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00" y="2486365"/>
            <a:ext cx="562413" cy="406852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88AE6748-DB8B-7BE3-E33D-D0F1EB6B0D66}"/>
              </a:ext>
            </a:extLst>
          </p:cNvPr>
          <p:cNvGrpSpPr/>
          <p:nvPr/>
        </p:nvGrpSpPr>
        <p:grpSpPr>
          <a:xfrm>
            <a:off x="442225" y="2683740"/>
            <a:ext cx="11307550" cy="2320033"/>
            <a:chOff x="442225" y="2881114"/>
            <a:chExt cx="11307550" cy="232003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CA3AD99-1C72-F546-3735-C2147D31C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225" y="2881114"/>
              <a:ext cx="11307550" cy="2320033"/>
            </a:xfrm>
            <a:prstGeom prst="rect">
              <a:avLst/>
            </a:prstGeom>
          </p:spPr>
        </p:pic>
        <p:sp>
          <p:nvSpPr>
            <p:cNvPr id="9" name="Google Shape;528;p39">
              <a:extLst>
                <a:ext uri="{FF2B5EF4-FFF2-40B4-BE49-F238E27FC236}">
                  <a16:creationId xmlns:a16="http://schemas.microsoft.com/office/drawing/2014/main" id="{A806E3EC-648C-6640-8481-07FEA63089A2}"/>
                </a:ext>
              </a:extLst>
            </p:cNvPr>
            <p:cNvSpPr txBox="1"/>
            <p:nvPr/>
          </p:nvSpPr>
          <p:spPr>
            <a:xfrm>
              <a:off x="4970410" y="341000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528;p39">
              <a:extLst>
                <a:ext uri="{FF2B5EF4-FFF2-40B4-BE49-F238E27FC236}">
                  <a16:creationId xmlns:a16="http://schemas.microsoft.com/office/drawing/2014/main" id="{1F8F0580-E597-EB0A-0543-F4CAEA4C9B72}"/>
                </a:ext>
              </a:extLst>
            </p:cNvPr>
            <p:cNvSpPr txBox="1"/>
            <p:nvPr/>
          </p:nvSpPr>
          <p:spPr>
            <a:xfrm>
              <a:off x="7785088" y="3865412"/>
              <a:ext cx="694854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188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03850493-EEBC-ACB5-A826-1C7A0043D5B2}"/>
                </a:ext>
              </a:extLst>
            </p:cNvPr>
            <p:cNvSpPr txBox="1"/>
            <p:nvPr/>
          </p:nvSpPr>
          <p:spPr>
            <a:xfrm>
              <a:off x="4473188" y="341000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5CAF0B4A-4A6E-6DD6-4C30-BB7FC0D7D3F3}"/>
                </a:ext>
              </a:extLst>
            </p:cNvPr>
            <p:cNvSpPr txBox="1"/>
            <p:nvPr/>
          </p:nvSpPr>
          <p:spPr>
            <a:xfrm>
              <a:off x="3940880" y="341000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7D3CCA12-FB18-0392-00EF-ED03060CEA22}"/>
                </a:ext>
              </a:extLst>
            </p:cNvPr>
            <p:cNvSpPr txBox="1"/>
            <p:nvPr/>
          </p:nvSpPr>
          <p:spPr>
            <a:xfrm>
              <a:off x="4970410" y="389768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8;p39">
              <a:extLst>
                <a:ext uri="{FF2B5EF4-FFF2-40B4-BE49-F238E27FC236}">
                  <a16:creationId xmlns:a16="http://schemas.microsoft.com/office/drawing/2014/main" id="{900C4E78-F88A-C5E9-CB89-1F939259535E}"/>
                </a:ext>
              </a:extLst>
            </p:cNvPr>
            <p:cNvSpPr txBox="1"/>
            <p:nvPr/>
          </p:nvSpPr>
          <p:spPr>
            <a:xfrm>
              <a:off x="4473188" y="389768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8;p39">
              <a:extLst>
                <a:ext uri="{FF2B5EF4-FFF2-40B4-BE49-F238E27FC236}">
                  <a16:creationId xmlns:a16="http://schemas.microsoft.com/office/drawing/2014/main" id="{23699D4A-8A6C-1A74-92BB-05594DB12875}"/>
                </a:ext>
              </a:extLst>
            </p:cNvPr>
            <p:cNvSpPr txBox="1"/>
            <p:nvPr/>
          </p:nvSpPr>
          <p:spPr>
            <a:xfrm>
              <a:off x="3940880" y="389768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CDE8704C-BFB7-469B-EF2C-C61AB09FD7C8}"/>
                </a:ext>
              </a:extLst>
            </p:cNvPr>
            <p:cNvSpPr txBox="1"/>
            <p:nvPr/>
          </p:nvSpPr>
          <p:spPr>
            <a:xfrm>
              <a:off x="4970410" y="4376795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DD56B8C8-5D6C-339E-659E-F21C26DC8F8C}"/>
                </a:ext>
              </a:extLst>
            </p:cNvPr>
            <p:cNvSpPr txBox="1"/>
            <p:nvPr/>
          </p:nvSpPr>
          <p:spPr>
            <a:xfrm>
              <a:off x="4473188" y="4376795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E0DF7C23-D27D-A59B-0D5D-639DB2F398C7}"/>
                </a:ext>
              </a:extLst>
            </p:cNvPr>
            <p:cNvSpPr txBox="1"/>
            <p:nvPr/>
          </p:nvSpPr>
          <p:spPr>
            <a:xfrm>
              <a:off x="3940880" y="4376795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3577F69A-C328-3E7F-F43C-347DD109D14F}"/>
                </a:ext>
              </a:extLst>
            </p:cNvPr>
            <p:cNvSpPr txBox="1"/>
            <p:nvPr/>
          </p:nvSpPr>
          <p:spPr>
            <a:xfrm>
              <a:off x="10640726" y="341000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BA9310EF-0396-92E9-7A21-7E3AE7AFE4EA}"/>
                </a:ext>
              </a:extLst>
            </p:cNvPr>
            <p:cNvSpPr txBox="1"/>
            <p:nvPr/>
          </p:nvSpPr>
          <p:spPr>
            <a:xfrm>
              <a:off x="10143504" y="341000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28;p39">
              <a:extLst>
                <a:ext uri="{FF2B5EF4-FFF2-40B4-BE49-F238E27FC236}">
                  <a16:creationId xmlns:a16="http://schemas.microsoft.com/office/drawing/2014/main" id="{47A65FF0-3E28-F195-40D9-F9BEA0473D07}"/>
                </a:ext>
              </a:extLst>
            </p:cNvPr>
            <p:cNvSpPr txBox="1"/>
            <p:nvPr/>
          </p:nvSpPr>
          <p:spPr>
            <a:xfrm>
              <a:off x="9594050" y="341000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528;p39">
              <a:extLst>
                <a:ext uri="{FF2B5EF4-FFF2-40B4-BE49-F238E27FC236}">
                  <a16:creationId xmlns:a16="http://schemas.microsoft.com/office/drawing/2014/main" id="{3A38CC0D-D07B-80D2-D9CF-23998BBAA256}"/>
                </a:ext>
              </a:extLst>
            </p:cNvPr>
            <p:cNvSpPr txBox="1"/>
            <p:nvPr/>
          </p:nvSpPr>
          <p:spPr>
            <a:xfrm>
              <a:off x="10640726" y="389768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528;p39">
              <a:extLst>
                <a:ext uri="{FF2B5EF4-FFF2-40B4-BE49-F238E27FC236}">
                  <a16:creationId xmlns:a16="http://schemas.microsoft.com/office/drawing/2014/main" id="{84E1C7F6-112B-5F17-4EB4-32AF0EA5C268}"/>
                </a:ext>
              </a:extLst>
            </p:cNvPr>
            <p:cNvSpPr txBox="1"/>
            <p:nvPr/>
          </p:nvSpPr>
          <p:spPr>
            <a:xfrm>
              <a:off x="10143504" y="389768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528;p39">
              <a:extLst>
                <a:ext uri="{FF2B5EF4-FFF2-40B4-BE49-F238E27FC236}">
                  <a16:creationId xmlns:a16="http://schemas.microsoft.com/office/drawing/2014/main" id="{B701FD88-41BB-582D-063B-22E714055410}"/>
                </a:ext>
              </a:extLst>
            </p:cNvPr>
            <p:cNvSpPr txBox="1"/>
            <p:nvPr/>
          </p:nvSpPr>
          <p:spPr>
            <a:xfrm>
              <a:off x="9594050" y="3897687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528;p39">
              <a:extLst>
                <a:ext uri="{FF2B5EF4-FFF2-40B4-BE49-F238E27FC236}">
                  <a16:creationId xmlns:a16="http://schemas.microsoft.com/office/drawing/2014/main" id="{6C9934CE-A6E6-3592-7770-61018719B219}"/>
                </a:ext>
              </a:extLst>
            </p:cNvPr>
            <p:cNvSpPr txBox="1"/>
            <p:nvPr/>
          </p:nvSpPr>
          <p:spPr>
            <a:xfrm>
              <a:off x="10640726" y="4376795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B310BDA9-ACB5-919D-09CF-72AFF12B912E}"/>
                </a:ext>
              </a:extLst>
            </p:cNvPr>
            <p:cNvSpPr txBox="1"/>
            <p:nvPr/>
          </p:nvSpPr>
          <p:spPr>
            <a:xfrm>
              <a:off x="10143504" y="4376795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28;p39">
              <a:extLst>
                <a:ext uri="{FF2B5EF4-FFF2-40B4-BE49-F238E27FC236}">
                  <a16:creationId xmlns:a16="http://schemas.microsoft.com/office/drawing/2014/main" id="{5AA78E96-EAEC-5B82-A450-535A7B70A45F}"/>
                </a:ext>
              </a:extLst>
            </p:cNvPr>
            <p:cNvSpPr txBox="1"/>
            <p:nvPr/>
          </p:nvSpPr>
          <p:spPr>
            <a:xfrm>
              <a:off x="9594050" y="4376795"/>
              <a:ext cx="36181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28;p39">
              <a:extLst>
                <a:ext uri="{FF2B5EF4-FFF2-40B4-BE49-F238E27FC236}">
                  <a16:creationId xmlns:a16="http://schemas.microsoft.com/office/drawing/2014/main" id="{00EB0ED5-F0C0-A12F-EA05-A4A1D3C14993}"/>
                </a:ext>
              </a:extLst>
            </p:cNvPr>
            <p:cNvSpPr txBox="1"/>
            <p:nvPr/>
          </p:nvSpPr>
          <p:spPr>
            <a:xfrm>
              <a:off x="3418646" y="3958655"/>
              <a:ext cx="3688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-</a:t>
              </a:r>
              <a:endParaRPr sz="2400" dirty="0">
                <a:sym typeface="Calibri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C13B340-9C43-89D1-BE83-A1EC839A679A}"/>
                </a:ext>
              </a:extLst>
            </p:cNvPr>
            <p:cNvCxnSpPr/>
            <p:nvPr/>
          </p:nvCxnSpPr>
          <p:spPr>
            <a:xfrm>
              <a:off x="3618366" y="4419147"/>
              <a:ext cx="1913792" cy="0"/>
            </a:xfrm>
            <a:prstGeom prst="line">
              <a:avLst/>
            </a:prstGeom>
            <a:noFill/>
            <a:ln w="19050">
              <a:solidFill>
                <a:srgbClr val="C00000"/>
              </a:solidFill>
            </a:ln>
          </p:spPr>
        </p:cxnSp>
        <p:sp>
          <p:nvSpPr>
            <p:cNvPr id="58" name="Google Shape;528;p39">
              <a:extLst>
                <a:ext uri="{FF2B5EF4-FFF2-40B4-BE49-F238E27FC236}">
                  <a16:creationId xmlns:a16="http://schemas.microsoft.com/office/drawing/2014/main" id="{6AA009AF-AD3F-857A-2BE7-871D73618829}"/>
                </a:ext>
              </a:extLst>
            </p:cNvPr>
            <p:cNvSpPr txBox="1"/>
            <p:nvPr/>
          </p:nvSpPr>
          <p:spPr>
            <a:xfrm>
              <a:off x="3422244" y="4463195"/>
              <a:ext cx="3688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=</a:t>
              </a:r>
              <a:endParaRPr sz="2400" dirty="0">
                <a:sym typeface="Calibri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C0A9FED-1966-3A04-65F7-B6F793462BC7}"/>
                </a:ext>
              </a:extLst>
            </p:cNvPr>
            <p:cNvCxnSpPr/>
            <p:nvPr/>
          </p:nvCxnSpPr>
          <p:spPr>
            <a:xfrm>
              <a:off x="9323961" y="4402002"/>
              <a:ext cx="1913792" cy="0"/>
            </a:xfrm>
            <a:prstGeom prst="line">
              <a:avLst/>
            </a:prstGeom>
            <a:noFill/>
            <a:ln w="19050">
              <a:solidFill>
                <a:srgbClr val="C00000"/>
              </a:solidFill>
            </a:ln>
          </p:spPr>
        </p:cxnSp>
        <p:sp>
          <p:nvSpPr>
            <p:cNvPr id="60" name="Google Shape;528;p39">
              <a:extLst>
                <a:ext uri="{FF2B5EF4-FFF2-40B4-BE49-F238E27FC236}">
                  <a16:creationId xmlns:a16="http://schemas.microsoft.com/office/drawing/2014/main" id="{5E51B14B-657E-170C-8EBF-41F05716BE47}"/>
                </a:ext>
              </a:extLst>
            </p:cNvPr>
            <p:cNvSpPr txBox="1"/>
            <p:nvPr/>
          </p:nvSpPr>
          <p:spPr>
            <a:xfrm>
              <a:off x="9096570" y="3941509"/>
              <a:ext cx="3688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-</a:t>
              </a:r>
              <a:endParaRPr sz="2400" dirty="0">
                <a:sym typeface="Calibri"/>
              </a:endParaRPr>
            </a:p>
          </p:txBody>
        </p:sp>
        <p:sp>
          <p:nvSpPr>
            <p:cNvPr id="61" name="Google Shape;528;p39">
              <a:extLst>
                <a:ext uri="{FF2B5EF4-FFF2-40B4-BE49-F238E27FC236}">
                  <a16:creationId xmlns:a16="http://schemas.microsoft.com/office/drawing/2014/main" id="{7E413CD5-DE9F-16DD-E4BC-E74BCF7B9941}"/>
                </a:ext>
              </a:extLst>
            </p:cNvPr>
            <p:cNvSpPr txBox="1"/>
            <p:nvPr/>
          </p:nvSpPr>
          <p:spPr>
            <a:xfrm>
              <a:off x="9075414" y="4463195"/>
              <a:ext cx="3688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C0000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ar-MA" sz="2400" dirty="0">
                  <a:sym typeface="Calibri"/>
                </a:rPr>
                <a:t>=</a:t>
              </a:r>
              <a:endParaRPr sz="2400" dirty="0">
                <a:sym typeface="Calibri"/>
              </a:endParaRPr>
            </a:p>
          </p:txBody>
        </p:sp>
        <p:sp>
          <p:nvSpPr>
            <p:cNvPr id="62" name="Google Shape;528;p39">
              <a:extLst>
                <a:ext uri="{FF2B5EF4-FFF2-40B4-BE49-F238E27FC236}">
                  <a16:creationId xmlns:a16="http://schemas.microsoft.com/office/drawing/2014/main" id="{35406E80-C9B9-5FD3-6257-9D3E577C2A25}"/>
                </a:ext>
              </a:extLst>
            </p:cNvPr>
            <p:cNvSpPr txBox="1"/>
            <p:nvPr/>
          </p:nvSpPr>
          <p:spPr>
            <a:xfrm>
              <a:off x="2130391" y="3865412"/>
              <a:ext cx="694854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549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528;p39">
              <a:extLst>
                <a:ext uri="{FF2B5EF4-FFF2-40B4-BE49-F238E27FC236}">
                  <a16:creationId xmlns:a16="http://schemas.microsoft.com/office/drawing/2014/main" id="{DA96919C-6C72-9FCC-6D49-73FEA79B3912}"/>
                </a:ext>
              </a:extLst>
            </p:cNvPr>
            <p:cNvSpPr txBox="1"/>
            <p:nvPr/>
          </p:nvSpPr>
          <p:spPr>
            <a:xfrm>
              <a:off x="4345074" y="3810392"/>
              <a:ext cx="3165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528;p39">
              <a:extLst>
                <a:ext uri="{FF2B5EF4-FFF2-40B4-BE49-F238E27FC236}">
                  <a16:creationId xmlns:a16="http://schemas.microsoft.com/office/drawing/2014/main" id="{E0B211C3-D40F-C85A-4388-2BE15C76339A}"/>
                </a:ext>
              </a:extLst>
            </p:cNvPr>
            <p:cNvSpPr txBox="1"/>
            <p:nvPr/>
          </p:nvSpPr>
          <p:spPr>
            <a:xfrm>
              <a:off x="10007824" y="3810392"/>
              <a:ext cx="3165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528;p39">
              <a:extLst>
                <a:ext uri="{FF2B5EF4-FFF2-40B4-BE49-F238E27FC236}">
                  <a16:creationId xmlns:a16="http://schemas.microsoft.com/office/drawing/2014/main" id="{CF461B77-1424-61A6-A3DC-17E378D7E4F3}"/>
                </a:ext>
              </a:extLst>
            </p:cNvPr>
            <p:cNvSpPr txBox="1"/>
            <p:nvPr/>
          </p:nvSpPr>
          <p:spPr>
            <a:xfrm>
              <a:off x="9457847" y="3810392"/>
              <a:ext cx="3165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528;p39">
              <a:extLst>
                <a:ext uri="{FF2B5EF4-FFF2-40B4-BE49-F238E27FC236}">
                  <a16:creationId xmlns:a16="http://schemas.microsoft.com/office/drawing/2014/main" id="{87CCE638-534F-CCA6-0FAC-C29AFE560849}"/>
                </a:ext>
              </a:extLst>
            </p:cNvPr>
            <p:cNvSpPr txBox="1"/>
            <p:nvPr/>
          </p:nvSpPr>
          <p:spPr>
            <a:xfrm>
              <a:off x="4842296" y="3314139"/>
              <a:ext cx="3165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528;p39">
              <a:extLst>
                <a:ext uri="{FF2B5EF4-FFF2-40B4-BE49-F238E27FC236}">
                  <a16:creationId xmlns:a16="http://schemas.microsoft.com/office/drawing/2014/main" id="{F42EA8E4-224A-C4B1-E47D-D261F7041D43}"/>
                </a:ext>
              </a:extLst>
            </p:cNvPr>
            <p:cNvSpPr txBox="1"/>
            <p:nvPr/>
          </p:nvSpPr>
          <p:spPr>
            <a:xfrm>
              <a:off x="10550713" y="3314139"/>
              <a:ext cx="3165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528;p39">
              <a:extLst>
                <a:ext uri="{FF2B5EF4-FFF2-40B4-BE49-F238E27FC236}">
                  <a16:creationId xmlns:a16="http://schemas.microsoft.com/office/drawing/2014/main" id="{F3F25E13-6A08-00FF-17C8-FDC2735B92D4}"/>
                </a:ext>
              </a:extLst>
            </p:cNvPr>
            <p:cNvSpPr txBox="1"/>
            <p:nvPr/>
          </p:nvSpPr>
          <p:spPr>
            <a:xfrm>
              <a:off x="10007301" y="3314139"/>
              <a:ext cx="3165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CD5B663-5AAF-F3F5-B816-CD2B2A440988}"/>
              </a:ext>
            </a:extLst>
          </p:cNvPr>
          <p:cNvGrpSpPr/>
          <p:nvPr/>
        </p:nvGrpSpPr>
        <p:grpSpPr>
          <a:xfrm>
            <a:off x="1972117" y="1181100"/>
            <a:ext cx="8162315" cy="5499101"/>
            <a:chOff x="2076290" y="1058577"/>
            <a:chExt cx="6030136" cy="406261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A548A35-9405-39C6-8FF9-D3539A9F3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17919" y="1058577"/>
              <a:ext cx="5288507" cy="284576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0666E9-4DF9-D0C5-5E77-98149A572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76290" y="3642085"/>
              <a:ext cx="4991420" cy="14791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432F2A8-57DE-F379-0756-09AEFA9E6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122" y="1134575"/>
            <a:ext cx="10069357" cy="5418362"/>
          </a:xfrm>
          <a:prstGeom prst="rect">
            <a:avLst/>
          </a:prstGeom>
        </p:spPr>
      </p:pic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840217DC-5B94-E19E-8239-CCF909635B43}"/>
              </a:ext>
            </a:extLst>
          </p:cNvPr>
          <p:cNvSpPr txBox="1"/>
          <p:nvPr/>
        </p:nvSpPr>
        <p:spPr>
          <a:xfrm>
            <a:off x="10169141" y="1549053"/>
            <a:ext cx="731604" cy="44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290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28;p39">
            <a:extLst>
              <a:ext uri="{FF2B5EF4-FFF2-40B4-BE49-F238E27FC236}">
                <a16:creationId xmlns:a16="http://schemas.microsoft.com/office/drawing/2014/main" id="{DF1A4BBE-A62C-06F6-4E99-AE4D3F4DCA57}"/>
              </a:ext>
            </a:extLst>
          </p:cNvPr>
          <p:cNvSpPr txBox="1"/>
          <p:nvPr/>
        </p:nvSpPr>
        <p:spPr>
          <a:xfrm>
            <a:off x="6852596" y="1549053"/>
            <a:ext cx="731604" cy="44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218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28;p39">
            <a:extLst>
              <a:ext uri="{FF2B5EF4-FFF2-40B4-BE49-F238E27FC236}">
                <a16:creationId xmlns:a16="http://schemas.microsoft.com/office/drawing/2014/main" id="{C301B2C5-4B94-49C4-58BC-64B1B7BEC434}"/>
              </a:ext>
            </a:extLst>
          </p:cNvPr>
          <p:cNvSpPr txBox="1"/>
          <p:nvPr/>
        </p:nvSpPr>
        <p:spPr>
          <a:xfrm>
            <a:off x="3487045" y="1549053"/>
            <a:ext cx="731604" cy="44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290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28;p39">
            <a:extLst>
              <a:ext uri="{FF2B5EF4-FFF2-40B4-BE49-F238E27FC236}">
                <a16:creationId xmlns:a16="http://schemas.microsoft.com/office/drawing/2014/main" id="{2822F99D-5250-D911-6F36-7015D6890950}"/>
              </a:ext>
            </a:extLst>
          </p:cNvPr>
          <p:cNvSpPr txBox="1"/>
          <p:nvPr/>
        </p:nvSpPr>
        <p:spPr>
          <a:xfrm>
            <a:off x="10169141" y="4255671"/>
            <a:ext cx="731604" cy="44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658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28;p39">
            <a:extLst>
              <a:ext uri="{FF2B5EF4-FFF2-40B4-BE49-F238E27FC236}">
                <a16:creationId xmlns:a16="http://schemas.microsoft.com/office/drawing/2014/main" id="{0162420C-4065-E6DB-4AD0-653335894612}"/>
              </a:ext>
            </a:extLst>
          </p:cNvPr>
          <p:cNvSpPr txBox="1"/>
          <p:nvPr/>
        </p:nvSpPr>
        <p:spPr>
          <a:xfrm>
            <a:off x="6852596" y="4255671"/>
            <a:ext cx="731604" cy="44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489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528;p39">
            <a:extLst>
              <a:ext uri="{FF2B5EF4-FFF2-40B4-BE49-F238E27FC236}">
                <a16:creationId xmlns:a16="http://schemas.microsoft.com/office/drawing/2014/main" id="{731D9FC7-7CD1-7594-B448-BCB2FA011562}"/>
              </a:ext>
            </a:extLst>
          </p:cNvPr>
          <p:cNvSpPr txBox="1"/>
          <p:nvPr/>
        </p:nvSpPr>
        <p:spPr>
          <a:xfrm>
            <a:off x="3487045" y="4255671"/>
            <a:ext cx="731604" cy="44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198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4881B37A-A7D4-9E9C-2B43-D8C2D0329F02}"/>
              </a:ext>
            </a:extLst>
          </p:cNvPr>
          <p:cNvSpPr txBox="1"/>
          <p:nvPr/>
        </p:nvSpPr>
        <p:spPr>
          <a:xfrm>
            <a:off x="3785973" y="21425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BDD8E5FE-D10C-73A8-6D0F-0C7E331FDB1E}"/>
              </a:ext>
            </a:extLst>
          </p:cNvPr>
          <p:cNvSpPr txBox="1"/>
          <p:nvPr/>
        </p:nvSpPr>
        <p:spPr>
          <a:xfrm>
            <a:off x="3303101" y="21425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A909558D-1451-A5EE-3754-CD2E092CBE75}"/>
              </a:ext>
            </a:extLst>
          </p:cNvPr>
          <p:cNvSpPr txBox="1"/>
          <p:nvPr/>
        </p:nvSpPr>
        <p:spPr>
          <a:xfrm>
            <a:off x="2828993" y="21425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A02DE14C-4D7C-B41B-2718-EB96FFB1664B}"/>
              </a:ext>
            </a:extLst>
          </p:cNvPr>
          <p:cNvSpPr txBox="1"/>
          <p:nvPr/>
        </p:nvSpPr>
        <p:spPr>
          <a:xfrm>
            <a:off x="3785973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EA07E9BE-9C4D-C484-DD82-69A88CD52D84}"/>
              </a:ext>
            </a:extLst>
          </p:cNvPr>
          <p:cNvSpPr txBox="1"/>
          <p:nvPr/>
        </p:nvSpPr>
        <p:spPr>
          <a:xfrm>
            <a:off x="3303101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6825D4BE-DA1B-2418-440A-0939951EC5C5}"/>
              </a:ext>
            </a:extLst>
          </p:cNvPr>
          <p:cNvSpPr txBox="1"/>
          <p:nvPr/>
        </p:nvSpPr>
        <p:spPr>
          <a:xfrm>
            <a:off x="2828993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7AC7BEE2-4177-8CD6-9866-D3B3AD3D80F6}"/>
              </a:ext>
            </a:extLst>
          </p:cNvPr>
          <p:cNvSpPr txBox="1"/>
          <p:nvPr/>
        </p:nvSpPr>
        <p:spPr>
          <a:xfrm>
            <a:off x="3785973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F8A68526-4F73-3742-7EE6-C19F945EB38E}"/>
              </a:ext>
            </a:extLst>
          </p:cNvPr>
          <p:cNvSpPr txBox="1"/>
          <p:nvPr/>
        </p:nvSpPr>
        <p:spPr>
          <a:xfrm>
            <a:off x="3303101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E80BB6C3-7E3D-F4FA-1C40-D06A0D8EE95E}"/>
              </a:ext>
            </a:extLst>
          </p:cNvPr>
          <p:cNvSpPr txBox="1"/>
          <p:nvPr/>
        </p:nvSpPr>
        <p:spPr>
          <a:xfrm>
            <a:off x="2828993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386F7F0-E3D9-FC86-93E3-19E3EE30B9E8}"/>
              </a:ext>
            </a:extLst>
          </p:cNvPr>
          <p:cNvCxnSpPr/>
          <p:nvPr/>
        </p:nvCxnSpPr>
        <p:spPr>
          <a:xfrm>
            <a:off x="2302606" y="3019876"/>
            <a:ext cx="2155932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90C5F37A-61C1-986B-4CD4-983CB209EE34}"/>
              </a:ext>
            </a:extLst>
          </p:cNvPr>
          <p:cNvSpPr txBox="1"/>
          <p:nvPr/>
        </p:nvSpPr>
        <p:spPr>
          <a:xfrm>
            <a:off x="2355490" y="2611404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F16368A5-E5C4-63DF-0FBE-13845880B3C1}"/>
              </a:ext>
            </a:extLst>
          </p:cNvPr>
          <p:cNvSpPr txBox="1"/>
          <p:nvPr/>
        </p:nvSpPr>
        <p:spPr>
          <a:xfrm>
            <a:off x="2331657" y="3112177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974EAF7F-FBEA-2632-4208-AD3C32D50C55}"/>
              </a:ext>
            </a:extLst>
          </p:cNvPr>
          <p:cNvSpPr txBox="1"/>
          <p:nvPr/>
        </p:nvSpPr>
        <p:spPr>
          <a:xfrm>
            <a:off x="2699556" y="2475181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170D9DD4-1DF7-CD4B-8268-94FBE8FB4F79}"/>
              </a:ext>
            </a:extLst>
          </p:cNvPr>
          <p:cNvSpPr txBox="1"/>
          <p:nvPr/>
        </p:nvSpPr>
        <p:spPr>
          <a:xfrm>
            <a:off x="3193008" y="2020548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07F251BC-4268-39CB-7BCF-79D3C2C9E29F}"/>
              </a:ext>
            </a:extLst>
          </p:cNvPr>
          <p:cNvSpPr txBox="1"/>
          <p:nvPr/>
        </p:nvSpPr>
        <p:spPr>
          <a:xfrm>
            <a:off x="7146131" y="21425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4AC06A5B-D1B0-9533-7E93-C7E75D6FD9EE}"/>
              </a:ext>
            </a:extLst>
          </p:cNvPr>
          <p:cNvSpPr txBox="1"/>
          <p:nvPr/>
        </p:nvSpPr>
        <p:spPr>
          <a:xfrm>
            <a:off x="6663259" y="21425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28;p39">
            <a:extLst>
              <a:ext uri="{FF2B5EF4-FFF2-40B4-BE49-F238E27FC236}">
                <a16:creationId xmlns:a16="http://schemas.microsoft.com/office/drawing/2014/main" id="{387B8C87-94E7-7029-96CB-161A4409638E}"/>
              </a:ext>
            </a:extLst>
          </p:cNvPr>
          <p:cNvSpPr txBox="1"/>
          <p:nvPr/>
        </p:nvSpPr>
        <p:spPr>
          <a:xfrm>
            <a:off x="6189151" y="21425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B611AE03-A019-05FE-1D45-8383896B4088}"/>
              </a:ext>
            </a:extLst>
          </p:cNvPr>
          <p:cNvSpPr txBox="1"/>
          <p:nvPr/>
        </p:nvSpPr>
        <p:spPr>
          <a:xfrm>
            <a:off x="7146131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840A1301-F124-125E-1430-458051E6F25A}"/>
              </a:ext>
            </a:extLst>
          </p:cNvPr>
          <p:cNvSpPr txBox="1"/>
          <p:nvPr/>
        </p:nvSpPr>
        <p:spPr>
          <a:xfrm>
            <a:off x="6663259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DB5E0E66-FF5E-BE28-CCCF-179E15D4A936}"/>
              </a:ext>
            </a:extLst>
          </p:cNvPr>
          <p:cNvSpPr txBox="1"/>
          <p:nvPr/>
        </p:nvSpPr>
        <p:spPr>
          <a:xfrm>
            <a:off x="6189151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528;p39">
            <a:extLst>
              <a:ext uri="{FF2B5EF4-FFF2-40B4-BE49-F238E27FC236}">
                <a16:creationId xmlns:a16="http://schemas.microsoft.com/office/drawing/2014/main" id="{005C3194-8DBE-B4AB-47A1-579A5CA70DCD}"/>
              </a:ext>
            </a:extLst>
          </p:cNvPr>
          <p:cNvSpPr txBox="1"/>
          <p:nvPr/>
        </p:nvSpPr>
        <p:spPr>
          <a:xfrm>
            <a:off x="7146131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528;p39">
            <a:extLst>
              <a:ext uri="{FF2B5EF4-FFF2-40B4-BE49-F238E27FC236}">
                <a16:creationId xmlns:a16="http://schemas.microsoft.com/office/drawing/2014/main" id="{0EAD20DA-95CC-648C-F6D4-337661903440}"/>
              </a:ext>
            </a:extLst>
          </p:cNvPr>
          <p:cNvSpPr txBox="1"/>
          <p:nvPr/>
        </p:nvSpPr>
        <p:spPr>
          <a:xfrm>
            <a:off x="6663259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528;p39">
            <a:extLst>
              <a:ext uri="{FF2B5EF4-FFF2-40B4-BE49-F238E27FC236}">
                <a16:creationId xmlns:a16="http://schemas.microsoft.com/office/drawing/2014/main" id="{443E3F9A-D7C5-378D-B734-D14F43561108}"/>
              </a:ext>
            </a:extLst>
          </p:cNvPr>
          <p:cNvSpPr txBox="1"/>
          <p:nvPr/>
        </p:nvSpPr>
        <p:spPr>
          <a:xfrm>
            <a:off x="6189151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3837112-F4E2-BB10-21FA-DC421A65C10E}"/>
              </a:ext>
            </a:extLst>
          </p:cNvPr>
          <p:cNvCxnSpPr/>
          <p:nvPr/>
        </p:nvCxnSpPr>
        <p:spPr>
          <a:xfrm>
            <a:off x="5662764" y="3019876"/>
            <a:ext cx="2155932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65" name="Google Shape;528;p39">
            <a:extLst>
              <a:ext uri="{FF2B5EF4-FFF2-40B4-BE49-F238E27FC236}">
                <a16:creationId xmlns:a16="http://schemas.microsoft.com/office/drawing/2014/main" id="{85EED4E3-4963-7BD7-924B-776D0C35053A}"/>
              </a:ext>
            </a:extLst>
          </p:cNvPr>
          <p:cNvSpPr txBox="1"/>
          <p:nvPr/>
        </p:nvSpPr>
        <p:spPr>
          <a:xfrm>
            <a:off x="5715648" y="2611404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66" name="Google Shape;528;p39">
            <a:extLst>
              <a:ext uri="{FF2B5EF4-FFF2-40B4-BE49-F238E27FC236}">
                <a16:creationId xmlns:a16="http://schemas.microsoft.com/office/drawing/2014/main" id="{9F8CEA8E-8F47-FBDD-F867-FD0253EEA71F}"/>
              </a:ext>
            </a:extLst>
          </p:cNvPr>
          <p:cNvSpPr txBox="1"/>
          <p:nvPr/>
        </p:nvSpPr>
        <p:spPr>
          <a:xfrm>
            <a:off x="5691815" y="3112177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67" name="Google Shape;528;p39">
            <a:extLst>
              <a:ext uri="{FF2B5EF4-FFF2-40B4-BE49-F238E27FC236}">
                <a16:creationId xmlns:a16="http://schemas.microsoft.com/office/drawing/2014/main" id="{3F9B4AD4-F568-13E8-656B-067F290F2590}"/>
              </a:ext>
            </a:extLst>
          </p:cNvPr>
          <p:cNvSpPr txBox="1"/>
          <p:nvPr/>
        </p:nvSpPr>
        <p:spPr>
          <a:xfrm>
            <a:off x="6539426" y="2475181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528;p39">
            <a:extLst>
              <a:ext uri="{FF2B5EF4-FFF2-40B4-BE49-F238E27FC236}">
                <a16:creationId xmlns:a16="http://schemas.microsoft.com/office/drawing/2014/main" id="{0C127C71-A8FD-F15A-F5A2-FA390CA0A643}"/>
              </a:ext>
            </a:extLst>
          </p:cNvPr>
          <p:cNvSpPr txBox="1"/>
          <p:nvPr/>
        </p:nvSpPr>
        <p:spPr>
          <a:xfrm>
            <a:off x="7045166" y="2020548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528;p39">
            <a:extLst>
              <a:ext uri="{FF2B5EF4-FFF2-40B4-BE49-F238E27FC236}">
                <a16:creationId xmlns:a16="http://schemas.microsoft.com/office/drawing/2014/main" id="{705CD510-AF61-698C-BF10-968145E5F996}"/>
              </a:ext>
            </a:extLst>
          </p:cNvPr>
          <p:cNvSpPr txBox="1"/>
          <p:nvPr/>
        </p:nvSpPr>
        <p:spPr>
          <a:xfrm>
            <a:off x="10496153" y="21425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528;p39">
            <a:extLst>
              <a:ext uri="{FF2B5EF4-FFF2-40B4-BE49-F238E27FC236}">
                <a16:creationId xmlns:a16="http://schemas.microsoft.com/office/drawing/2014/main" id="{C63712DF-CD3E-F04B-EF37-D1EFEA51136C}"/>
              </a:ext>
            </a:extLst>
          </p:cNvPr>
          <p:cNvSpPr txBox="1"/>
          <p:nvPr/>
        </p:nvSpPr>
        <p:spPr>
          <a:xfrm>
            <a:off x="10013281" y="21425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528;p39">
            <a:extLst>
              <a:ext uri="{FF2B5EF4-FFF2-40B4-BE49-F238E27FC236}">
                <a16:creationId xmlns:a16="http://schemas.microsoft.com/office/drawing/2014/main" id="{AE359A41-B39F-3DB8-7DA7-DC7C00236B23}"/>
              </a:ext>
            </a:extLst>
          </p:cNvPr>
          <p:cNvSpPr txBox="1"/>
          <p:nvPr/>
        </p:nvSpPr>
        <p:spPr>
          <a:xfrm>
            <a:off x="9539173" y="21425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528;p39">
            <a:extLst>
              <a:ext uri="{FF2B5EF4-FFF2-40B4-BE49-F238E27FC236}">
                <a16:creationId xmlns:a16="http://schemas.microsoft.com/office/drawing/2014/main" id="{793414D7-3805-56BE-F4B8-100AE12E08B1}"/>
              </a:ext>
            </a:extLst>
          </p:cNvPr>
          <p:cNvSpPr txBox="1"/>
          <p:nvPr/>
        </p:nvSpPr>
        <p:spPr>
          <a:xfrm>
            <a:off x="10496153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EDB0CF1D-F94E-B8FC-9A78-E50729204A30}"/>
              </a:ext>
            </a:extLst>
          </p:cNvPr>
          <p:cNvSpPr txBox="1"/>
          <p:nvPr/>
        </p:nvSpPr>
        <p:spPr>
          <a:xfrm>
            <a:off x="10013281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528;p39">
            <a:extLst>
              <a:ext uri="{FF2B5EF4-FFF2-40B4-BE49-F238E27FC236}">
                <a16:creationId xmlns:a16="http://schemas.microsoft.com/office/drawing/2014/main" id="{D992A350-75A9-B36D-9BFE-9CCF587F87EC}"/>
              </a:ext>
            </a:extLst>
          </p:cNvPr>
          <p:cNvSpPr txBox="1"/>
          <p:nvPr/>
        </p:nvSpPr>
        <p:spPr>
          <a:xfrm>
            <a:off x="9539173" y="2576075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528;p39">
            <a:extLst>
              <a:ext uri="{FF2B5EF4-FFF2-40B4-BE49-F238E27FC236}">
                <a16:creationId xmlns:a16="http://schemas.microsoft.com/office/drawing/2014/main" id="{F2F909F5-EDEA-D6B5-B461-18751A26466C}"/>
              </a:ext>
            </a:extLst>
          </p:cNvPr>
          <p:cNvSpPr txBox="1"/>
          <p:nvPr/>
        </p:nvSpPr>
        <p:spPr>
          <a:xfrm>
            <a:off x="10496153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528;p39">
            <a:extLst>
              <a:ext uri="{FF2B5EF4-FFF2-40B4-BE49-F238E27FC236}">
                <a16:creationId xmlns:a16="http://schemas.microsoft.com/office/drawing/2014/main" id="{6E96D557-4856-FF21-8D6D-236272753155}"/>
              </a:ext>
            </a:extLst>
          </p:cNvPr>
          <p:cNvSpPr txBox="1"/>
          <p:nvPr/>
        </p:nvSpPr>
        <p:spPr>
          <a:xfrm>
            <a:off x="10013281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E4652B44-A96B-B588-5297-5E4725CCBD5F}"/>
              </a:ext>
            </a:extLst>
          </p:cNvPr>
          <p:cNvSpPr txBox="1"/>
          <p:nvPr/>
        </p:nvSpPr>
        <p:spPr>
          <a:xfrm>
            <a:off x="9539173" y="3028881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BD06BE2-578B-0D7D-66D2-0261D4EBAD9F}"/>
              </a:ext>
            </a:extLst>
          </p:cNvPr>
          <p:cNvCxnSpPr/>
          <p:nvPr/>
        </p:nvCxnSpPr>
        <p:spPr>
          <a:xfrm>
            <a:off x="9012786" y="3019876"/>
            <a:ext cx="2155932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7640189C-F5D9-78DA-E8E6-A98D4DF40BAE}"/>
              </a:ext>
            </a:extLst>
          </p:cNvPr>
          <p:cNvSpPr txBox="1"/>
          <p:nvPr/>
        </p:nvSpPr>
        <p:spPr>
          <a:xfrm>
            <a:off x="9065670" y="2611404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81" name="Google Shape;528;p39">
            <a:extLst>
              <a:ext uri="{FF2B5EF4-FFF2-40B4-BE49-F238E27FC236}">
                <a16:creationId xmlns:a16="http://schemas.microsoft.com/office/drawing/2014/main" id="{64069740-7BC1-380B-9AF3-C3DCD3B1FA59}"/>
              </a:ext>
            </a:extLst>
          </p:cNvPr>
          <p:cNvSpPr txBox="1"/>
          <p:nvPr/>
        </p:nvSpPr>
        <p:spPr>
          <a:xfrm>
            <a:off x="9041837" y="3112177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82" name="Google Shape;528;p39">
            <a:extLst>
              <a:ext uri="{FF2B5EF4-FFF2-40B4-BE49-F238E27FC236}">
                <a16:creationId xmlns:a16="http://schemas.microsoft.com/office/drawing/2014/main" id="{C25CA55E-B1CE-B20C-4D59-1121433131F0}"/>
              </a:ext>
            </a:extLst>
          </p:cNvPr>
          <p:cNvSpPr txBox="1"/>
          <p:nvPr/>
        </p:nvSpPr>
        <p:spPr>
          <a:xfrm>
            <a:off x="9414313" y="2475181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528;p39">
            <a:extLst>
              <a:ext uri="{FF2B5EF4-FFF2-40B4-BE49-F238E27FC236}">
                <a16:creationId xmlns:a16="http://schemas.microsoft.com/office/drawing/2014/main" id="{7CCF3497-BD0A-B3B3-7DD3-11085F3AA848}"/>
              </a:ext>
            </a:extLst>
          </p:cNvPr>
          <p:cNvSpPr txBox="1"/>
          <p:nvPr/>
        </p:nvSpPr>
        <p:spPr>
          <a:xfrm>
            <a:off x="9879190" y="2020548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528;p39">
            <a:extLst>
              <a:ext uri="{FF2B5EF4-FFF2-40B4-BE49-F238E27FC236}">
                <a16:creationId xmlns:a16="http://schemas.microsoft.com/office/drawing/2014/main" id="{8148BC35-93BC-17EF-99E3-FE0AB8E6A8D6}"/>
              </a:ext>
            </a:extLst>
          </p:cNvPr>
          <p:cNvSpPr txBox="1"/>
          <p:nvPr/>
        </p:nvSpPr>
        <p:spPr>
          <a:xfrm>
            <a:off x="10496153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528;p39">
            <a:extLst>
              <a:ext uri="{FF2B5EF4-FFF2-40B4-BE49-F238E27FC236}">
                <a16:creationId xmlns:a16="http://schemas.microsoft.com/office/drawing/2014/main" id="{62885AFB-39D6-ECF5-29F7-3CFD1B376080}"/>
              </a:ext>
            </a:extLst>
          </p:cNvPr>
          <p:cNvSpPr txBox="1"/>
          <p:nvPr/>
        </p:nvSpPr>
        <p:spPr>
          <a:xfrm>
            <a:off x="10013281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528;p39">
            <a:extLst>
              <a:ext uri="{FF2B5EF4-FFF2-40B4-BE49-F238E27FC236}">
                <a16:creationId xmlns:a16="http://schemas.microsoft.com/office/drawing/2014/main" id="{42D9D6DD-5B88-84CA-B98C-4C07067960B6}"/>
              </a:ext>
            </a:extLst>
          </p:cNvPr>
          <p:cNvSpPr txBox="1"/>
          <p:nvPr/>
        </p:nvSpPr>
        <p:spPr>
          <a:xfrm>
            <a:off x="9539173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528;p39">
            <a:extLst>
              <a:ext uri="{FF2B5EF4-FFF2-40B4-BE49-F238E27FC236}">
                <a16:creationId xmlns:a16="http://schemas.microsoft.com/office/drawing/2014/main" id="{EB02A8BC-E35A-8986-97DE-6A224B99C653}"/>
              </a:ext>
            </a:extLst>
          </p:cNvPr>
          <p:cNvSpPr txBox="1"/>
          <p:nvPr/>
        </p:nvSpPr>
        <p:spPr>
          <a:xfrm>
            <a:off x="10496153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528;p39">
            <a:extLst>
              <a:ext uri="{FF2B5EF4-FFF2-40B4-BE49-F238E27FC236}">
                <a16:creationId xmlns:a16="http://schemas.microsoft.com/office/drawing/2014/main" id="{C77AB65E-D09D-EB6A-DE28-4A716B6455CB}"/>
              </a:ext>
            </a:extLst>
          </p:cNvPr>
          <p:cNvSpPr txBox="1"/>
          <p:nvPr/>
        </p:nvSpPr>
        <p:spPr>
          <a:xfrm>
            <a:off x="10013281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528;p39">
            <a:extLst>
              <a:ext uri="{FF2B5EF4-FFF2-40B4-BE49-F238E27FC236}">
                <a16:creationId xmlns:a16="http://schemas.microsoft.com/office/drawing/2014/main" id="{52316E6C-FAD6-CCC7-CA0B-CD533DD9C46F}"/>
              </a:ext>
            </a:extLst>
          </p:cNvPr>
          <p:cNvSpPr txBox="1"/>
          <p:nvPr/>
        </p:nvSpPr>
        <p:spPr>
          <a:xfrm>
            <a:off x="9539173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528;p39">
            <a:extLst>
              <a:ext uri="{FF2B5EF4-FFF2-40B4-BE49-F238E27FC236}">
                <a16:creationId xmlns:a16="http://schemas.microsoft.com/office/drawing/2014/main" id="{078F7636-A0D6-71DF-42FE-38D386513D28}"/>
              </a:ext>
            </a:extLst>
          </p:cNvPr>
          <p:cNvSpPr txBox="1"/>
          <p:nvPr/>
        </p:nvSpPr>
        <p:spPr>
          <a:xfrm>
            <a:off x="10496153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528;p39">
            <a:extLst>
              <a:ext uri="{FF2B5EF4-FFF2-40B4-BE49-F238E27FC236}">
                <a16:creationId xmlns:a16="http://schemas.microsoft.com/office/drawing/2014/main" id="{00AE81DE-34D3-4278-73C1-8421E9304D91}"/>
              </a:ext>
            </a:extLst>
          </p:cNvPr>
          <p:cNvSpPr txBox="1"/>
          <p:nvPr/>
        </p:nvSpPr>
        <p:spPr>
          <a:xfrm>
            <a:off x="10013281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528;p39">
            <a:extLst>
              <a:ext uri="{FF2B5EF4-FFF2-40B4-BE49-F238E27FC236}">
                <a16:creationId xmlns:a16="http://schemas.microsoft.com/office/drawing/2014/main" id="{0AF7FC63-0037-9E4F-7C61-157535AB28D8}"/>
              </a:ext>
            </a:extLst>
          </p:cNvPr>
          <p:cNvSpPr txBox="1"/>
          <p:nvPr/>
        </p:nvSpPr>
        <p:spPr>
          <a:xfrm>
            <a:off x="9539173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01D0DA60-7432-5E25-6D61-CE0681AB9DE0}"/>
              </a:ext>
            </a:extLst>
          </p:cNvPr>
          <p:cNvCxnSpPr/>
          <p:nvPr/>
        </p:nvCxnSpPr>
        <p:spPr>
          <a:xfrm>
            <a:off x="9012786" y="5732377"/>
            <a:ext cx="2155932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133" name="Google Shape;528;p39">
            <a:extLst>
              <a:ext uri="{FF2B5EF4-FFF2-40B4-BE49-F238E27FC236}">
                <a16:creationId xmlns:a16="http://schemas.microsoft.com/office/drawing/2014/main" id="{2F5FE52B-68B0-D3B1-7481-140C222C3D85}"/>
              </a:ext>
            </a:extLst>
          </p:cNvPr>
          <p:cNvSpPr txBox="1"/>
          <p:nvPr/>
        </p:nvSpPr>
        <p:spPr>
          <a:xfrm>
            <a:off x="9065670" y="5323905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134" name="Google Shape;528;p39">
            <a:extLst>
              <a:ext uri="{FF2B5EF4-FFF2-40B4-BE49-F238E27FC236}">
                <a16:creationId xmlns:a16="http://schemas.microsoft.com/office/drawing/2014/main" id="{55CC97DE-2A18-B352-91B8-1052840D91AF}"/>
              </a:ext>
            </a:extLst>
          </p:cNvPr>
          <p:cNvSpPr txBox="1"/>
          <p:nvPr/>
        </p:nvSpPr>
        <p:spPr>
          <a:xfrm>
            <a:off x="9041837" y="5824678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135" name="Google Shape;528;p39">
            <a:extLst>
              <a:ext uri="{FF2B5EF4-FFF2-40B4-BE49-F238E27FC236}">
                <a16:creationId xmlns:a16="http://schemas.microsoft.com/office/drawing/2014/main" id="{A1931BF4-50BF-EBA0-ABF6-2A403536F798}"/>
              </a:ext>
            </a:extLst>
          </p:cNvPr>
          <p:cNvSpPr txBox="1"/>
          <p:nvPr/>
        </p:nvSpPr>
        <p:spPr>
          <a:xfrm>
            <a:off x="9879190" y="5187682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528;p39">
            <a:extLst>
              <a:ext uri="{FF2B5EF4-FFF2-40B4-BE49-F238E27FC236}">
                <a16:creationId xmlns:a16="http://schemas.microsoft.com/office/drawing/2014/main" id="{A53DB771-91B1-D5D0-2AD9-C6694B97C773}"/>
              </a:ext>
            </a:extLst>
          </p:cNvPr>
          <p:cNvSpPr txBox="1"/>
          <p:nvPr/>
        </p:nvSpPr>
        <p:spPr>
          <a:xfrm>
            <a:off x="9414313" y="5187682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528;p39">
            <a:extLst>
              <a:ext uri="{FF2B5EF4-FFF2-40B4-BE49-F238E27FC236}">
                <a16:creationId xmlns:a16="http://schemas.microsoft.com/office/drawing/2014/main" id="{5FB0C99D-54EE-7A59-22F1-CF2CA47CEA72}"/>
              </a:ext>
            </a:extLst>
          </p:cNvPr>
          <p:cNvSpPr txBox="1"/>
          <p:nvPr/>
        </p:nvSpPr>
        <p:spPr>
          <a:xfrm>
            <a:off x="10375700" y="4733049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528;p39">
            <a:extLst>
              <a:ext uri="{FF2B5EF4-FFF2-40B4-BE49-F238E27FC236}">
                <a16:creationId xmlns:a16="http://schemas.microsoft.com/office/drawing/2014/main" id="{26A3E5AB-A0C0-1A9C-FD50-99E38F79D413}"/>
              </a:ext>
            </a:extLst>
          </p:cNvPr>
          <p:cNvSpPr txBox="1"/>
          <p:nvPr/>
        </p:nvSpPr>
        <p:spPr>
          <a:xfrm>
            <a:off x="9879190" y="4733049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528;p39">
            <a:extLst>
              <a:ext uri="{FF2B5EF4-FFF2-40B4-BE49-F238E27FC236}">
                <a16:creationId xmlns:a16="http://schemas.microsoft.com/office/drawing/2014/main" id="{63507B59-FC69-DBC2-7D12-27D399205D23}"/>
              </a:ext>
            </a:extLst>
          </p:cNvPr>
          <p:cNvSpPr txBox="1"/>
          <p:nvPr/>
        </p:nvSpPr>
        <p:spPr>
          <a:xfrm>
            <a:off x="7147008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528;p39">
            <a:extLst>
              <a:ext uri="{FF2B5EF4-FFF2-40B4-BE49-F238E27FC236}">
                <a16:creationId xmlns:a16="http://schemas.microsoft.com/office/drawing/2014/main" id="{68D6E7A6-67C0-012C-FAA4-602E440461DC}"/>
              </a:ext>
            </a:extLst>
          </p:cNvPr>
          <p:cNvSpPr txBox="1"/>
          <p:nvPr/>
        </p:nvSpPr>
        <p:spPr>
          <a:xfrm>
            <a:off x="6664136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528;p39">
            <a:extLst>
              <a:ext uri="{FF2B5EF4-FFF2-40B4-BE49-F238E27FC236}">
                <a16:creationId xmlns:a16="http://schemas.microsoft.com/office/drawing/2014/main" id="{8F48EF11-7AC7-8730-A64C-CC71A4EF9953}"/>
              </a:ext>
            </a:extLst>
          </p:cNvPr>
          <p:cNvSpPr txBox="1"/>
          <p:nvPr/>
        </p:nvSpPr>
        <p:spPr>
          <a:xfrm>
            <a:off x="6190028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528;p39">
            <a:extLst>
              <a:ext uri="{FF2B5EF4-FFF2-40B4-BE49-F238E27FC236}">
                <a16:creationId xmlns:a16="http://schemas.microsoft.com/office/drawing/2014/main" id="{BDE84CE1-32EB-391C-4034-F3A8A6A8EBD7}"/>
              </a:ext>
            </a:extLst>
          </p:cNvPr>
          <p:cNvSpPr txBox="1"/>
          <p:nvPr/>
        </p:nvSpPr>
        <p:spPr>
          <a:xfrm>
            <a:off x="7147008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528;p39">
            <a:extLst>
              <a:ext uri="{FF2B5EF4-FFF2-40B4-BE49-F238E27FC236}">
                <a16:creationId xmlns:a16="http://schemas.microsoft.com/office/drawing/2014/main" id="{8CEFC963-09AF-8A97-6485-24C324184D9A}"/>
              </a:ext>
            </a:extLst>
          </p:cNvPr>
          <p:cNvSpPr txBox="1"/>
          <p:nvPr/>
        </p:nvSpPr>
        <p:spPr>
          <a:xfrm>
            <a:off x="6664136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528;p39">
            <a:extLst>
              <a:ext uri="{FF2B5EF4-FFF2-40B4-BE49-F238E27FC236}">
                <a16:creationId xmlns:a16="http://schemas.microsoft.com/office/drawing/2014/main" id="{5F58DBB4-F784-B5FC-82CB-544E379EE989}"/>
              </a:ext>
            </a:extLst>
          </p:cNvPr>
          <p:cNvSpPr txBox="1"/>
          <p:nvPr/>
        </p:nvSpPr>
        <p:spPr>
          <a:xfrm>
            <a:off x="6190028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528;p39">
            <a:extLst>
              <a:ext uri="{FF2B5EF4-FFF2-40B4-BE49-F238E27FC236}">
                <a16:creationId xmlns:a16="http://schemas.microsoft.com/office/drawing/2014/main" id="{CB79E774-A39C-77A5-5806-0AAFC13EB487}"/>
              </a:ext>
            </a:extLst>
          </p:cNvPr>
          <p:cNvSpPr txBox="1"/>
          <p:nvPr/>
        </p:nvSpPr>
        <p:spPr>
          <a:xfrm>
            <a:off x="7147008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528;p39">
            <a:extLst>
              <a:ext uri="{FF2B5EF4-FFF2-40B4-BE49-F238E27FC236}">
                <a16:creationId xmlns:a16="http://schemas.microsoft.com/office/drawing/2014/main" id="{054DE191-389D-BEB7-0865-5B1542863BC9}"/>
              </a:ext>
            </a:extLst>
          </p:cNvPr>
          <p:cNvSpPr txBox="1"/>
          <p:nvPr/>
        </p:nvSpPr>
        <p:spPr>
          <a:xfrm>
            <a:off x="6664136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528;p39">
            <a:extLst>
              <a:ext uri="{FF2B5EF4-FFF2-40B4-BE49-F238E27FC236}">
                <a16:creationId xmlns:a16="http://schemas.microsoft.com/office/drawing/2014/main" id="{D3C0C39B-70BB-329E-DCB2-DF1A15FBFF94}"/>
              </a:ext>
            </a:extLst>
          </p:cNvPr>
          <p:cNvSpPr txBox="1"/>
          <p:nvPr/>
        </p:nvSpPr>
        <p:spPr>
          <a:xfrm>
            <a:off x="6190028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E10C4568-D94F-DD3D-933E-106247482D82}"/>
              </a:ext>
            </a:extLst>
          </p:cNvPr>
          <p:cNvCxnSpPr/>
          <p:nvPr/>
        </p:nvCxnSpPr>
        <p:spPr>
          <a:xfrm>
            <a:off x="5663641" y="5732377"/>
            <a:ext cx="2155932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150" name="Google Shape;528;p39">
            <a:extLst>
              <a:ext uri="{FF2B5EF4-FFF2-40B4-BE49-F238E27FC236}">
                <a16:creationId xmlns:a16="http://schemas.microsoft.com/office/drawing/2014/main" id="{4453D998-FE58-A7E6-4619-B3B4815D5078}"/>
              </a:ext>
            </a:extLst>
          </p:cNvPr>
          <p:cNvSpPr txBox="1"/>
          <p:nvPr/>
        </p:nvSpPr>
        <p:spPr>
          <a:xfrm>
            <a:off x="5716525" y="5323905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151" name="Google Shape;528;p39">
            <a:extLst>
              <a:ext uri="{FF2B5EF4-FFF2-40B4-BE49-F238E27FC236}">
                <a16:creationId xmlns:a16="http://schemas.microsoft.com/office/drawing/2014/main" id="{8C7B8244-B926-2033-80B5-0FCF4BECC64D}"/>
              </a:ext>
            </a:extLst>
          </p:cNvPr>
          <p:cNvSpPr txBox="1"/>
          <p:nvPr/>
        </p:nvSpPr>
        <p:spPr>
          <a:xfrm>
            <a:off x="5692692" y="5824678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152" name="Google Shape;528;p39">
            <a:extLst>
              <a:ext uri="{FF2B5EF4-FFF2-40B4-BE49-F238E27FC236}">
                <a16:creationId xmlns:a16="http://schemas.microsoft.com/office/drawing/2014/main" id="{E386688E-89E6-594F-DB49-03CC1B203579}"/>
              </a:ext>
            </a:extLst>
          </p:cNvPr>
          <p:cNvSpPr txBox="1"/>
          <p:nvPr/>
        </p:nvSpPr>
        <p:spPr>
          <a:xfrm>
            <a:off x="6539426" y="5187682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528;p39">
            <a:extLst>
              <a:ext uri="{FF2B5EF4-FFF2-40B4-BE49-F238E27FC236}">
                <a16:creationId xmlns:a16="http://schemas.microsoft.com/office/drawing/2014/main" id="{E560DF92-0BF5-0999-A64D-8DC292FE0158}"/>
              </a:ext>
            </a:extLst>
          </p:cNvPr>
          <p:cNvSpPr txBox="1"/>
          <p:nvPr/>
        </p:nvSpPr>
        <p:spPr>
          <a:xfrm>
            <a:off x="6036593" y="5187682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528;p39">
            <a:extLst>
              <a:ext uri="{FF2B5EF4-FFF2-40B4-BE49-F238E27FC236}">
                <a16:creationId xmlns:a16="http://schemas.microsoft.com/office/drawing/2014/main" id="{C47C36BA-EEF6-476B-C1BB-7DD6343F11D0}"/>
              </a:ext>
            </a:extLst>
          </p:cNvPr>
          <p:cNvSpPr txBox="1"/>
          <p:nvPr/>
        </p:nvSpPr>
        <p:spPr>
          <a:xfrm>
            <a:off x="7045166" y="4733049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528;p39">
            <a:extLst>
              <a:ext uri="{FF2B5EF4-FFF2-40B4-BE49-F238E27FC236}">
                <a16:creationId xmlns:a16="http://schemas.microsoft.com/office/drawing/2014/main" id="{73F7FDE3-12C5-9178-8E1C-B7B2E61F795C}"/>
              </a:ext>
            </a:extLst>
          </p:cNvPr>
          <p:cNvSpPr txBox="1"/>
          <p:nvPr/>
        </p:nvSpPr>
        <p:spPr>
          <a:xfrm>
            <a:off x="6539426" y="4733049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528;p39">
            <a:extLst>
              <a:ext uri="{FF2B5EF4-FFF2-40B4-BE49-F238E27FC236}">
                <a16:creationId xmlns:a16="http://schemas.microsoft.com/office/drawing/2014/main" id="{DC395B4D-246E-C87A-299B-26D68EBBE7D1}"/>
              </a:ext>
            </a:extLst>
          </p:cNvPr>
          <p:cNvSpPr txBox="1"/>
          <p:nvPr/>
        </p:nvSpPr>
        <p:spPr>
          <a:xfrm>
            <a:off x="3795869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528;p39">
            <a:extLst>
              <a:ext uri="{FF2B5EF4-FFF2-40B4-BE49-F238E27FC236}">
                <a16:creationId xmlns:a16="http://schemas.microsoft.com/office/drawing/2014/main" id="{2E6D2539-1C83-B7C3-A1E7-E9EA55A9FC3C}"/>
              </a:ext>
            </a:extLst>
          </p:cNvPr>
          <p:cNvSpPr txBox="1"/>
          <p:nvPr/>
        </p:nvSpPr>
        <p:spPr>
          <a:xfrm>
            <a:off x="3312997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528;p39">
            <a:extLst>
              <a:ext uri="{FF2B5EF4-FFF2-40B4-BE49-F238E27FC236}">
                <a16:creationId xmlns:a16="http://schemas.microsoft.com/office/drawing/2014/main" id="{B52EEA04-B22C-46BB-20E7-C89B1CC46979}"/>
              </a:ext>
            </a:extLst>
          </p:cNvPr>
          <p:cNvSpPr txBox="1"/>
          <p:nvPr/>
        </p:nvSpPr>
        <p:spPr>
          <a:xfrm>
            <a:off x="2838889" y="4855083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528;p39">
            <a:extLst>
              <a:ext uri="{FF2B5EF4-FFF2-40B4-BE49-F238E27FC236}">
                <a16:creationId xmlns:a16="http://schemas.microsoft.com/office/drawing/2014/main" id="{08AC328E-8C4C-A64C-2D37-68F5736D0730}"/>
              </a:ext>
            </a:extLst>
          </p:cNvPr>
          <p:cNvSpPr txBox="1"/>
          <p:nvPr/>
        </p:nvSpPr>
        <p:spPr>
          <a:xfrm>
            <a:off x="3795869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528;p39">
            <a:extLst>
              <a:ext uri="{FF2B5EF4-FFF2-40B4-BE49-F238E27FC236}">
                <a16:creationId xmlns:a16="http://schemas.microsoft.com/office/drawing/2014/main" id="{1875023C-3BE0-D725-FA65-CE3F80FA4EA2}"/>
              </a:ext>
            </a:extLst>
          </p:cNvPr>
          <p:cNvSpPr txBox="1"/>
          <p:nvPr/>
        </p:nvSpPr>
        <p:spPr>
          <a:xfrm>
            <a:off x="3312997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528;p39">
            <a:extLst>
              <a:ext uri="{FF2B5EF4-FFF2-40B4-BE49-F238E27FC236}">
                <a16:creationId xmlns:a16="http://schemas.microsoft.com/office/drawing/2014/main" id="{E71F520A-0A8C-D0B4-E886-D17FAA156722}"/>
              </a:ext>
            </a:extLst>
          </p:cNvPr>
          <p:cNvSpPr txBox="1"/>
          <p:nvPr/>
        </p:nvSpPr>
        <p:spPr>
          <a:xfrm>
            <a:off x="2838889" y="5288576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528;p39">
            <a:extLst>
              <a:ext uri="{FF2B5EF4-FFF2-40B4-BE49-F238E27FC236}">
                <a16:creationId xmlns:a16="http://schemas.microsoft.com/office/drawing/2014/main" id="{44C2F855-EC73-965C-DAC4-56B24EC4AB46}"/>
              </a:ext>
            </a:extLst>
          </p:cNvPr>
          <p:cNvSpPr txBox="1"/>
          <p:nvPr/>
        </p:nvSpPr>
        <p:spPr>
          <a:xfrm>
            <a:off x="3795869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528;p39">
            <a:extLst>
              <a:ext uri="{FF2B5EF4-FFF2-40B4-BE49-F238E27FC236}">
                <a16:creationId xmlns:a16="http://schemas.microsoft.com/office/drawing/2014/main" id="{AC99A036-7798-A79E-1239-62CD05417324}"/>
              </a:ext>
            </a:extLst>
          </p:cNvPr>
          <p:cNvSpPr txBox="1"/>
          <p:nvPr/>
        </p:nvSpPr>
        <p:spPr>
          <a:xfrm>
            <a:off x="3312997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528;p39">
            <a:extLst>
              <a:ext uri="{FF2B5EF4-FFF2-40B4-BE49-F238E27FC236}">
                <a16:creationId xmlns:a16="http://schemas.microsoft.com/office/drawing/2014/main" id="{6EA49C97-2F6D-C75B-64EB-0E25142B0581}"/>
              </a:ext>
            </a:extLst>
          </p:cNvPr>
          <p:cNvSpPr txBox="1"/>
          <p:nvPr/>
        </p:nvSpPr>
        <p:spPr>
          <a:xfrm>
            <a:off x="2838889" y="5741382"/>
            <a:ext cx="407591" cy="43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2CF40439-B816-8698-14A6-C207775E481F}"/>
              </a:ext>
            </a:extLst>
          </p:cNvPr>
          <p:cNvCxnSpPr/>
          <p:nvPr/>
        </p:nvCxnSpPr>
        <p:spPr>
          <a:xfrm>
            <a:off x="2312502" y="5732377"/>
            <a:ext cx="2155932" cy="0"/>
          </a:xfrm>
          <a:prstGeom prst="line">
            <a:avLst/>
          </a:prstGeom>
          <a:noFill/>
          <a:ln w="19050">
            <a:solidFill>
              <a:srgbClr val="C00000"/>
            </a:solidFill>
          </a:ln>
        </p:spPr>
      </p:cxnSp>
      <p:sp>
        <p:nvSpPr>
          <p:cNvPr id="167" name="Google Shape;528;p39">
            <a:extLst>
              <a:ext uri="{FF2B5EF4-FFF2-40B4-BE49-F238E27FC236}">
                <a16:creationId xmlns:a16="http://schemas.microsoft.com/office/drawing/2014/main" id="{E60B9C8F-3FCE-1E73-ACFC-64026E5196D5}"/>
              </a:ext>
            </a:extLst>
          </p:cNvPr>
          <p:cNvSpPr txBox="1"/>
          <p:nvPr/>
        </p:nvSpPr>
        <p:spPr>
          <a:xfrm>
            <a:off x="2365386" y="5323905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-</a:t>
            </a:r>
            <a:endParaRPr sz="2400" dirty="0">
              <a:sym typeface="Calibri"/>
            </a:endParaRPr>
          </a:p>
        </p:txBody>
      </p:sp>
      <p:sp>
        <p:nvSpPr>
          <p:cNvPr id="168" name="Google Shape;528;p39">
            <a:extLst>
              <a:ext uri="{FF2B5EF4-FFF2-40B4-BE49-F238E27FC236}">
                <a16:creationId xmlns:a16="http://schemas.microsoft.com/office/drawing/2014/main" id="{F4BB0842-46FF-4D1B-911A-93A6DDFBAC9F}"/>
              </a:ext>
            </a:extLst>
          </p:cNvPr>
          <p:cNvSpPr txBox="1"/>
          <p:nvPr/>
        </p:nvSpPr>
        <p:spPr>
          <a:xfrm>
            <a:off x="2341553" y="5824678"/>
            <a:ext cx="4155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C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ar-MA" sz="2400" dirty="0">
                <a:sym typeface="Calibri"/>
              </a:rPr>
              <a:t>=</a:t>
            </a:r>
            <a:endParaRPr sz="2400" dirty="0">
              <a:sym typeface="Calibri"/>
            </a:endParaRPr>
          </a:p>
        </p:txBody>
      </p:sp>
      <p:sp>
        <p:nvSpPr>
          <p:cNvPr id="169" name="Google Shape;528;p39">
            <a:extLst>
              <a:ext uri="{FF2B5EF4-FFF2-40B4-BE49-F238E27FC236}">
                <a16:creationId xmlns:a16="http://schemas.microsoft.com/office/drawing/2014/main" id="{5CE866DE-4235-BB97-38C2-9F134CE17ACB}"/>
              </a:ext>
            </a:extLst>
          </p:cNvPr>
          <p:cNvSpPr txBox="1"/>
          <p:nvPr/>
        </p:nvSpPr>
        <p:spPr>
          <a:xfrm>
            <a:off x="3193008" y="5187682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528;p39">
            <a:extLst>
              <a:ext uri="{FF2B5EF4-FFF2-40B4-BE49-F238E27FC236}">
                <a16:creationId xmlns:a16="http://schemas.microsoft.com/office/drawing/2014/main" id="{DDA5B44A-AE75-2F31-73C6-70AAA011245F}"/>
              </a:ext>
            </a:extLst>
          </p:cNvPr>
          <p:cNvSpPr txBox="1"/>
          <p:nvPr/>
        </p:nvSpPr>
        <p:spPr>
          <a:xfrm>
            <a:off x="2699556" y="5187682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528;p39">
            <a:extLst>
              <a:ext uri="{FF2B5EF4-FFF2-40B4-BE49-F238E27FC236}">
                <a16:creationId xmlns:a16="http://schemas.microsoft.com/office/drawing/2014/main" id="{AADC73CB-A400-5B2F-138E-75E913B05F26}"/>
              </a:ext>
            </a:extLst>
          </p:cNvPr>
          <p:cNvSpPr txBox="1"/>
          <p:nvPr/>
        </p:nvSpPr>
        <p:spPr>
          <a:xfrm>
            <a:off x="3694466" y="4733049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528;p39">
            <a:extLst>
              <a:ext uri="{FF2B5EF4-FFF2-40B4-BE49-F238E27FC236}">
                <a16:creationId xmlns:a16="http://schemas.microsoft.com/office/drawing/2014/main" id="{F45F8685-0964-B3FA-A22D-CE6093F192FB}"/>
              </a:ext>
            </a:extLst>
          </p:cNvPr>
          <p:cNvSpPr txBox="1"/>
          <p:nvPr/>
        </p:nvSpPr>
        <p:spPr>
          <a:xfrm>
            <a:off x="3193008" y="4733049"/>
            <a:ext cx="3566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09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2">
            <a:extLst>
              <a:ext uri="{FF2B5EF4-FFF2-40B4-BE49-F238E27FC236}">
                <a16:creationId xmlns:a16="http://schemas.microsoft.com/office/drawing/2014/main" id="{04690A9C-7F12-2037-7626-C08B047FC10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un rappel de la séance.</a:t>
            </a:r>
          </a:p>
        </p:txBody>
      </p:sp>
      <p:sp>
        <p:nvSpPr>
          <p:cNvPr id="23" name="D_A_01">
            <a:extLst>
              <a:ext uri="{FF2B5EF4-FFF2-40B4-BE49-F238E27FC236}">
                <a16:creationId xmlns:a16="http://schemas.microsoft.com/office/drawing/2014/main" id="{DE9D7D0A-C565-A52F-0A53-5DAB5AC5C79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cette séance on a vu comment poser et effectuer des soustractions avec retenue.</a:t>
            </a:r>
          </a:p>
        </p:txBody>
      </p:sp>
      <p:pic>
        <p:nvPicPr>
          <p:cNvPr id="24" name="Image 8">
            <a:extLst>
              <a:ext uri="{FF2B5EF4-FFF2-40B4-BE49-F238E27FC236}">
                <a16:creationId xmlns:a16="http://schemas.microsoft.com/office/drawing/2014/main" id="{3922AC6A-A5D1-7A3F-CC9E-BA27A7C69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19D5128C-0D33-63EA-8DB0-46C65E2ACDB6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DCF79B-8A00-CDBD-3225-F4726EEE2360}"/>
              </a:ext>
            </a:extLst>
          </p:cNvPr>
          <p:cNvSpPr/>
          <p:nvPr/>
        </p:nvSpPr>
        <p:spPr>
          <a:xfrm>
            <a:off x="569356" y="1192098"/>
            <a:ext cx="588883" cy="510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❶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Google Shape;1823;p101">
            <a:extLst>
              <a:ext uri="{FF2B5EF4-FFF2-40B4-BE49-F238E27FC236}">
                <a16:creationId xmlns:a16="http://schemas.microsoft.com/office/drawing/2014/main" id="{75B2BF97-45F4-DE95-053D-D1D3FF89DE42}"/>
              </a:ext>
            </a:extLst>
          </p:cNvPr>
          <p:cNvSpPr txBox="1"/>
          <p:nvPr/>
        </p:nvSpPr>
        <p:spPr>
          <a:xfrm flipH="1">
            <a:off x="863797" y="1812926"/>
            <a:ext cx="7200001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le chiffre du haut est plus petit, j’ajoute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dizaines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(10 unités) en haut, et pour équilibrer j’ajoute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bas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à la colonne suivante (les dizaines).</a:t>
            </a:r>
          </a:p>
        </p:txBody>
      </p:sp>
      <p:pic>
        <p:nvPicPr>
          <p:cNvPr id="28" name="Image 8">
            <a:extLst>
              <a:ext uri="{FF2B5EF4-FFF2-40B4-BE49-F238E27FC236}">
                <a16:creationId xmlns:a16="http://schemas.microsoft.com/office/drawing/2014/main" id="{09A91E3C-C13C-EECB-E3DF-790FE6667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025" y="1561468"/>
            <a:ext cx="3443717" cy="203290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3029766-A495-7AD8-FFB1-3DFEED202F06}"/>
              </a:ext>
            </a:extLst>
          </p:cNvPr>
          <p:cNvSpPr/>
          <p:nvPr/>
        </p:nvSpPr>
        <p:spPr>
          <a:xfrm>
            <a:off x="480258" y="3699548"/>
            <a:ext cx="556260" cy="483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❷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14">
            <a:extLst>
              <a:ext uri="{FF2B5EF4-FFF2-40B4-BE49-F238E27FC236}">
                <a16:creationId xmlns:a16="http://schemas.microsoft.com/office/drawing/2014/main" id="{5B095F3B-6125-8366-B472-09AC1D7DFC70}"/>
              </a:ext>
            </a:extLst>
          </p:cNvPr>
          <p:cNvSpPr txBox="1"/>
          <p:nvPr/>
        </p:nvSpPr>
        <p:spPr>
          <a:xfrm>
            <a:off x="940915" y="4314069"/>
            <a:ext cx="70457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le chiffre du haut est plus petit,  j’ajoute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centaine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(10 dizaines) en haut, et pour équilibrer j’ajoute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bas à la colonne suivante (les centaines).</a:t>
            </a:r>
          </a:p>
        </p:txBody>
      </p:sp>
      <p:sp>
        <p:nvSpPr>
          <p:cNvPr id="32" name="ZoneTexte 15">
            <a:extLst>
              <a:ext uri="{FF2B5EF4-FFF2-40B4-BE49-F238E27FC236}">
                <a16:creationId xmlns:a16="http://schemas.microsoft.com/office/drawing/2014/main" id="{AF884A79-441B-88C8-1402-33E4A09CEEBD}"/>
              </a:ext>
            </a:extLst>
          </p:cNvPr>
          <p:cNvSpPr txBox="1"/>
          <p:nvPr/>
        </p:nvSpPr>
        <p:spPr>
          <a:xfrm>
            <a:off x="1158239" y="1216268"/>
            <a:ext cx="1413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Unité : </a:t>
            </a:r>
          </a:p>
        </p:txBody>
      </p:sp>
      <p:sp>
        <p:nvSpPr>
          <p:cNvPr id="33" name="ZoneTexte 16">
            <a:extLst>
              <a:ext uri="{FF2B5EF4-FFF2-40B4-BE49-F238E27FC236}">
                <a16:creationId xmlns:a16="http://schemas.microsoft.com/office/drawing/2014/main" id="{0A098C0B-E54B-1A55-A737-9A97E9D403CE}"/>
              </a:ext>
            </a:extLst>
          </p:cNvPr>
          <p:cNvSpPr txBox="1"/>
          <p:nvPr/>
        </p:nvSpPr>
        <p:spPr>
          <a:xfrm>
            <a:off x="1036518" y="3710218"/>
            <a:ext cx="1413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Dizaines :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8AFB4DE-71CA-B4AC-4B5F-93431983EC19}"/>
              </a:ext>
            </a:extLst>
          </p:cNvPr>
          <p:cNvGrpSpPr/>
          <p:nvPr/>
        </p:nvGrpSpPr>
        <p:grpSpPr>
          <a:xfrm>
            <a:off x="8406384" y="4006616"/>
            <a:ext cx="3145536" cy="1911350"/>
            <a:chOff x="8406384" y="6024562"/>
            <a:chExt cx="2743200" cy="1666875"/>
          </a:xfrm>
        </p:grpSpPr>
        <p:pic>
          <p:nvPicPr>
            <p:cNvPr id="34" name="Image 10">
              <a:extLst>
                <a:ext uri="{FF2B5EF4-FFF2-40B4-BE49-F238E27FC236}">
                  <a16:creationId xmlns:a16="http://schemas.microsoft.com/office/drawing/2014/main" id="{42A5F250-3EDB-004B-AEFA-F462F3AB4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06384" y="6024562"/>
              <a:ext cx="2743200" cy="1666875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1655479-D3F8-F3E2-2EF9-8499C6469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10015" y="6192429"/>
              <a:ext cx="282256" cy="48240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4D82D57-EB66-9DA0-5A41-D7B5628CD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" b="8977"/>
            <a:stretch>
              <a:fillRect/>
            </a:stretch>
          </p:blipFill>
          <p:spPr>
            <a:xfrm>
              <a:off x="9614715" y="6656805"/>
              <a:ext cx="273830" cy="425985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8F394AF-8512-3AFE-3F25-E9FD189FD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37720" y="6816089"/>
              <a:ext cx="296545" cy="208383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092F335-48F4-10E6-44D2-C99A3D6C3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66311" y="7183754"/>
              <a:ext cx="192524" cy="3240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8356648C-6744-7A2D-1020-E50FDCD28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30781" y="6306171"/>
              <a:ext cx="241810" cy="3156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3C0BD4-21CC-2FC8-A6EC-683F1912C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49" y="2882783"/>
            <a:ext cx="11615702" cy="192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D3E51804-FB37-BDF4-A4B3-1F3772BDE42F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A280B3-3A89-DBF8-C58C-F4E41F3EB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55" y="2837797"/>
            <a:ext cx="3276254" cy="218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24">
            <a:extLst>
              <a:ext uri="{FF2B5EF4-FFF2-40B4-BE49-F238E27FC236}">
                <a16:creationId xmlns:a16="http://schemas.microsoft.com/office/drawing/2014/main" id="{10D9AC44-2683-798D-D997-53B092DE6712}"/>
              </a:ext>
            </a:extLst>
          </p:cNvPr>
          <p:cNvSpPr txBox="1"/>
          <p:nvPr/>
        </p:nvSpPr>
        <p:spPr>
          <a:xfrm rot="20413648" flipH="1">
            <a:off x="368432" y="2050165"/>
            <a:ext cx="1836000" cy="1476000"/>
          </a:xfrm>
          <a:prstGeom prst="wedgeEllipseCallout">
            <a:avLst>
              <a:gd name="adj1" fmla="val -32450"/>
              <a:gd name="adj2" fmla="val 58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On travaille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seuls, puis on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compare nos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résultats</a:t>
            </a:r>
          </a:p>
        </p:txBody>
      </p:sp>
      <p:pic>
        <p:nvPicPr>
          <p:cNvPr id="5" name="Image 7">
            <a:extLst>
              <a:ext uri="{FF2B5EF4-FFF2-40B4-BE49-F238E27FC236}">
                <a16:creationId xmlns:a16="http://schemas.microsoft.com/office/drawing/2014/main" id="{79426BC4-97A0-363A-0AF9-65E95CD5C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541" y="2788165"/>
            <a:ext cx="3425151" cy="2283434"/>
          </a:xfrm>
          <a:prstGeom prst="rect">
            <a:avLst/>
          </a:prstGeom>
        </p:spPr>
      </p:pic>
      <p:sp>
        <p:nvSpPr>
          <p:cNvPr id="6" name="Bulle narrative : ronde 25">
            <a:extLst>
              <a:ext uri="{FF2B5EF4-FFF2-40B4-BE49-F238E27FC236}">
                <a16:creationId xmlns:a16="http://schemas.microsoft.com/office/drawing/2014/main" id="{4394EECB-4913-DD82-B15F-D0829FEC494E}"/>
              </a:ext>
            </a:extLst>
          </p:cNvPr>
          <p:cNvSpPr/>
          <p:nvPr/>
        </p:nvSpPr>
        <p:spPr>
          <a:xfrm rot="710316" flipH="1">
            <a:off x="10000271" y="1955763"/>
            <a:ext cx="1836000" cy="1476000"/>
          </a:xfrm>
          <a:prstGeom prst="wedgeEllipseCallout">
            <a:avLst>
              <a:gd name="adj1" fmla="val 46760"/>
              <a:gd name="adj2" fmla="val 49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J’attends que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mon  ami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termine, puis    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on présente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6B939C-FEB7-0046-E8C3-2E7B3714CC1C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C0E63-76E0-E1C5-4FB2-AB81EF00CF03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BBA723-9F46-2B89-BD15-FEFDFDC05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59" y="2749817"/>
            <a:ext cx="11672082" cy="218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07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3B7382-39D7-A457-0510-128246962DDF}"/>
              </a:ext>
            </a:extLst>
          </p:cNvPr>
          <p:cNvGrpSpPr/>
          <p:nvPr/>
        </p:nvGrpSpPr>
        <p:grpSpPr>
          <a:xfrm>
            <a:off x="303567" y="2757991"/>
            <a:ext cx="11584866" cy="2171531"/>
            <a:chOff x="91282" y="1714749"/>
            <a:chExt cx="8961436" cy="167978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341CA5D-F015-E285-8821-8D76E7E4D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282" y="1714749"/>
              <a:ext cx="8961436" cy="1679781"/>
            </a:xfrm>
            <a:prstGeom prst="rect">
              <a:avLst/>
            </a:prstGeom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0FE9EB72-042C-1EB9-466E-8EBA111FAB8A}"/>
                </a:ext>
              </a:extLst>
            </p:cNvPr>
            <p:cNvSpPr txBox="1"/>
            <p:nvPr/>
          </p:nvSpPr>
          <p:spPr>
            <a:xfrm>
              <a:off x="2181136" y="2756804"/>
              <a:ext cx="601094" cy="33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112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91988C58-4452-678E-3AB1-24A9DC96DEF6}"/>
                </a:ext>
              </a:extLst>
            </p:cNvPr>
            <p:cNvSpPr txBox="1"/>
            <p:nvPr/>
          </p:nvSpPr>
          <p:spPr>
            <a:xfrm>
              <a:off x="8073701" y="2629331"/>
              <a:ext cx="601094" cy="33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111</a:t>
              </a:r>
              <a:endParaRPr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9306</TotalTime>
  <Words>1749</Words>
  <Application>Microsoft Office PowerPoint</Application>
  <PresentationFormat>Grand écran</PresentationFormat>
  <Paragraphs>560</Paragraphs>
  <Slides>42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42</vt:i4>
      </vt:variant>
    </vt:vector>
  </HeadingPairs>
  <TitlesOfParts>
    <vt:vector size="53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1181</cp:revision>
  <cp:lastPrinted>2024-10-05T19:15:58Z</cp:lastPrinted>
  <dcterms:created xsi:type="dcterms:W3CDTF">2024-05-28T10:13:44Z</dcterms:created>
  <dcterms:modified xsi:type="dcterms:W3CDTF">2025-10-01T20:34:41Z</dcterms:modified>
</cp:coreProperties>
</file>