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0" r:id="rId16"/>
    <p:sldId id="2134806567" r:id="rId17"/>
    <p:sldId id="2147483568" r:id="rId18"/>
    <p:sldId id="2147483566" r:id="rId19"/>
    <p:sldId id="2147483571" r:id="rId20"/>
    <p:sldId id="2134806569" r:id="rId21"/>
    <p:sldId id="2134806564" r:id="rId22"/>
    <p:sldId id="2134806565" r:id="rId23"/>
    <p:sldId id="2134806568" r:id="rId24"/>
    <p:sldId id="2147483555" r:id="rId25"/>
    <p:sldId id="2134805878" r:id="rId26"/>
    <p:sldId id="2134806566" r:id="rId27"/>
    <p:sldId id="2134806101" r:id="rId28"/>
    <p:sldId id="2134806570" r:id="rId29"/>
    <p:sldId id="2134806572" r:id="rId30"/>
    <p:sldId id="2134806573" r:id="rId31"/>
    <p:sldId id="2134806108" r:id="rId32"/>
    <p:sldId id="2147483562" r:id="rId33"/>
    <p:sldId id="2147483561" r:id="rId34"/>
    <p:sldId id="2134806574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0"/>
          </p14:sldIdLst>
        </p14:section>
        <p14:section name="Activité rituelle" id="{79315A69-A635-48A2-B9BA-98FE67B817D4}">
          <p14:sldIdLst>
            <p14:sldId id="2134806567"/>
            <p14:sldId id="2147483568"/>
            <p14:sldId id="2147483566"/>
            <p14:sldId id="2147483571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1"/>
            <p14:sldId id="213480657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E9B"/>
    <a:srgbClr val="0DC3F3"/>
    <a:srgbClr val="F7BBD5"/>
    <a:srgbClr val="5FADE4"/>
    <a:srgbClr val="EB926C"/>
    <a:srgbClr val="FCD3A2"/>
    <a:srgbClr val="1D6FA9"/>
    <a:srgbClr val="FF6565"/>
    <a:srgbClr val="DC94DE"/>
    <a:srgbClr val="B27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7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8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3107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jpe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4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02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Effectuer des soustractions sans retenue.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6">
            <a:extLst>
              <a:ext uri="{FF2B5EF4-FFF2-40B4-BE49-F238E27FC236}">
                <a16:creationId xmlns:a16="http://schemas.microsoft.com/office/drawing/2014/main" id="{67ECBB03-C882-1B2D-DD14-A583E667F8D3}"/>
              </a:ext>
            </a:extLst>
          </p:cNvPr>
          <p:cNvGrpSpPr/>
          <p:nvPr/>
        </p:nvGrpSpPr>
        <p:grpSpPr>
          <a:xfrm>
            <a:off x="1432560" y="1021424"/>
            <a:ext cx="8271510" cy="5514340"/>
            <a:chOff x="621030" y="1090004"/>
            <a:chExt cx="8271510" cy="5514340"/>
          </a:xfrm>
        </p:grpSpPr>
        <p:pic>
          <p:nvPicPr>
            <p:cNvPr id="4" name="Picture 2" descr="Prêt pour la rentrée scolaire!">
              <a:extLst>
                <a:ext uri="{FF2B5EF4-FFF2-40B4-BE49-F238E27FC236}">
                  <a16:creationId xmlns:a16="http://schemas.microsoft.com/office/drawing/2014/main" id="{DC4AF92E-6DC5-6E81-E127-D282EC05E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030" y="1090004"/>
              <a:ext cx="8271510" cy="551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 3">
              <a:extLst>
                <a:ext uri="{FF2B5EF4-FFF2-40B4-BE49-F238E27FC236}">
                  <a16:creationId xmlns:a16="http://schemas.microsoft.com/office/drawing/2014/main" id="{7DFDCC6A-9CA8-A85A-8B39-914E1F99B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35430" y="1090004"/>
              <a:ext cx="2727960" cy="1578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B29477-D992-FB89-DE51-0A2E5F202C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A2C4F38C-FABC-8900-C63C-7E6E7FADE386}"/>
              </a:ext>
            </a:extLst>
          </p:cNvPr>
          <p:cNvGrpSpPr/>
          <p:nvPr/>
        </p:nvGrpSpPr>
        <p:grpSpPr>
          <a:xfrm>
            <a:off x="2068073" y="4539813"/>
            <a:ext cx="1440000" cy="1315142"/>
            <a:chOff x="8471746" y="4922303"/>
            <a:chExt cx="1475979" cy="1315142"/>
          </a:xfrm>
        </p:grpSpPr>
        <p:sp>
          <p:nvSpPr>
            <p:cNvPr id="9" name="Oval 29">
              <a:extLst>
                <a:ext uri="{FF2B5EF4-FFF2-40B4-BE49-F238E27FC236}">
                  <a16:creationId xmlns:a16="http://schemas.microsoft.com/office/drawing/2014/main" id="{3C7FADB8-1F03-B2E3-61F9-138F12594B8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2" name="Rectangle : coins arrondis 46">
              <a:extLst>
                <a:ext uri="{FF2B5EF4-FFF2-40B4-BE49-F238E27FC236}">
                  <a16:creationId xmlns:a16="http://schemas.microsoft.com/office/drawing/2014/main" id="{44F73A71-DF68-0979-E020-1A64528F08B4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600</a:t>
              </a:r>
            </a:p>
          </p:txBody>
        </p:sp>
      </p:grpSp>
      <p:grpSp>
        <p:nvGrpSpPr>
          <p:cNvPr id="13" name="Group 49">
            <a:extLst>
              <a:ext uri="{FF2B5EF4-FFF2-40B4-BE49-F238E27FC236}">
                <a16:creationId xmlns:a16="http://schemas.microsoft.com/office/drawing/2014/main" id="{6FA71DD5-E2F4-3B57-3DD5-8334DBF6E4A9}"/>
              </a:ext>
            </a:extLst>
          </p:cNvPr>
          <p:cNvGrpSpPr/>
          <p:nvPr/>
        </p:nvGrpSpPr>
        <p:grpSpPr>
          <a:xfrm>
            <a:off x="8668123" y="4539813"/>
            <a:ext cx="1440000" cy="1315142"/>
            <a:chOff x="8471746" y="4922303"/>
            <a:chExt cx="1475979" cy="1315142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622FE853-6256-75C8-BD0B-32530EE43E7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8" name="Rectangle : coins arrondis 46">
              <a:extLst>
                <a:ext uri="{FF2B5EF4-FFF2-40B4-BE49-F238E27FC236}">
                  <a16:creationId xmlns:a16="http://schemas.microsoft.com/office/drawing/2014/main" id="{6AC53471-E25B-E284-D3BB-F391377437B7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</a:t>
              </a:r>
            </a:p>
          </p:txBody>
        </p:sp>
      </p:grp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A92F1705-658A-13B6-BA48-A255091CFD43}"/>
              </a:ext>
            </a:extLst>
          </p:cNvPr>
          <p:cNvSpPr/>
          <p:nvPr/>
        </p:nvSpPr>
        <p:spPr>
          <a:xfrm>
            <a:off x="1177073" y="3185328"/>
            <a:ext cx="2628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–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grpSp>
        <p:nvGrpSpPr>
          <p:cNvPr id="23" name="Group 49">
            <a:extLst>
              <a:ext uri="{FF2B5EF4-FFF2-40B4-BE49-F238E27FC236}">
                <a16:creationId xmlns:a16="http://schemas.microsoft.com/office/drawing/2014/main" id="{FAD061A9-FC42-55B2-C938-26F2CCC3A7BC}"/>
              </a:ext>
            </a:extLst>
          </p:cNvPr>
          <p:cNvGrpSpPr/>
          <p:nvPr/>
        </p:nvGrpSpPr>
        <p:grpSpPr>
          <a:xfrm>
            <a:off x="5368098" y="4539813"/>
            <a:ext cx="1440000" cy="1315142"/>
            <a:chOff x="8471746" y="4922303"/>
            <a:chExt cx="1475979" cy="1315142"/>
          </a:xfrm>
        </p:grpSpPr>
        <p:sp>
          <p:nvSpPr>
            <p:cNvPr id="24" name="Oval 29">
              <a:extLst>
                <a:ext uri="{FF2B5EF4-FFF2-40B4-BE49-F238E27FC236}">
                  <a16:creationId xmlns:a16="http://schemas.microsoft.com/office/drawing/2014/main" id="{F9039E8E-ED28-3D2E-10C8-3B50EA126206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5" name="Rectangle : coins arrondis 46">
              <a:extLst>
                <a:ext uri="{FF2B5EF4-FFF2-40B4-BE49-F238E27FC236}">
                  <a16:creationId xmlns:a16="http://schemas.microsoft.com/office/drawing/2014/main" id="{2E117B49-1B71-E019-B19B-1F5BBB71690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300</a:t>
              </a:r>
            </a:p>
          </p:txBody>
        </p:sp>
      </p:grpSp>
      <p:sp>
        <p:nvSpPr>
          <p:cNvPr id="22" name="Rectangle : coins arrondis 3">
            <a:extLst>
              <a:ext uri="{FF2B5EF4-FFF2-40B4-BE49-F238E27FC236}">
                <a16:creationId xmlns:a16="http://schemas.microsoft.com/office/drawing/2014/main" id="{88207D93-4A13-4D31-B682-10007225D5B0}"/>
              </a:ext>
            </a:extLst>
          </p:cNvPr>
          <p:cNvSpPr/>
          <p:nvPr/>
        </p:nvSpPr>
        <p:spPr>
          <a:xfrm>
            <a:off x="4774098" y="3185328"/>
            <a:ext cx="2628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–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D1F93C52-8BD4-43C1-A2F1-67C8A7D003C2}"/>
              </a:ext>
            </a:extLst>
          </p:cNvPr>
          <p:cNvSpPr/>
          <p:nvPr/>
        </p:nvSpPr>
        <p:spPr>
          <a:xfrm>
            <a:off x="8371123" y="3185328"/>
            <a:ext cx="2628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–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…..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C1A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</a:t>
            </a:r>
          </a:p>
        </p:txBody>
      </p:sp>
      <p:sp>
        <p:nvSpPr>
          <p:cNvPr id="10" name="ZoneTexte 38">
            <a:extLst>
              <a:ext uri="{FF2B5EF4-FFF2-40B4-BE49-F238E27FC236}">
                <a16:creationId xmlns:a16="http://schemas.microsoft.com/office/drawing/2014/main" id="{97519D2C-BD72-DB12-2B5D-DE36C8AAEE61}"/>
              </a:ext>
            </a:extLst>
          </p:cNvPr>
          <p:cNvSpPr txBox="1"/>
          <p:nvPr/>
        </p:nvSpPr>
        <p:spPr>
          <a:xfrm>
            <a:off x="433480" y="1830843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le nombre manquant :</a:t>
            </a:r>
          </a:p>
        </p:txBody>
      </p: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7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2889" y="67082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2142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rgbClr val="404040"/>
                </a:solidFill>
                <a:effectLst/>
                <a:latin typeface="quote-cjk-patch"/>
              </a:rPr>
              <a:t> 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 est la carte qui affiche une soustraction incorrecte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535799" y="1570642"/>
            <a:ext cx="11120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solidFill>
                  <a:srgbClr val="404040"/>
                </a:solidFill>
                <a:effectLst/>
              </a:rPr>
              <a:t> Quelle est la carte qui affiche une soustraction incorrecte ?</a:t>
            </a:r>
            <a:endParaRPr lang="fr-FR" sz="32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969CA8-A477-F2FF-EEB3-974675A15BE7}"/>
              </a:ext>
            </a:extLst>
          </p:cNvPr>
          <p:cNvGrpSpPr/>
          <p:nvPr/>
        </p:nvGrpSpPr>
        <p:grpSpPr>
          <a:xfrm>
            <a:off x="4828098" y="2695703"/>
            <a:ext cx="2520000" cy="1439584"/>
            <a:chOff x="4482802" y="2501971"/>
            <a:chExt cx="2520000" cy="1439584"/>
          </a:xfrm>
        </p:grpSpPr>
        <p:sp>
          <p:nvSpPr>
            <p:cNvPr id="30" name="Google Shape;719;p56">
              <a:extLst>
                <a:ext uri="{FF2B5EF4-FFF2-40B4-BE49-F238E27FC236}">
                  <a16:creationId xmlns:a16="http://schemas.microsoft.com/office/drawing/2014/main" id="{2B6AAB22-2F83-46A0-B051-58D302B605BA}"/>
                </a:ext>
              </a:extLst>
            </p:cNvPr>
            <p:cNvSpPr txBox="1"/>
            <p:nvPr/>
          </p:nvSpPr>
          <p:spPr>
            <a:xfrm>
              <a:off x="5508802" y="337989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D45816DC-B32E-4AA5-92F3-F13122B1ABC1}"/>
                </a:ext>
              </a:extLst>
            </p:cNvPr>
            <p:cNvSpPr/>
            <p:nvPr/>
          </p:nvSpPr>
          <p:spPr>
            <a:xfrm>
              <a:off x="4482802" y="2501971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9 - 5 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= 4</a:t>
              </a:r>
              <a:endParaRPr lang="fr-FR" sz="3600" b="1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E6FB72-2A7E-3923-6A92-27EE59CD4BF9}"/>
              </a:ext>
            </a:extLst>
          </p:cNvPr>
          <p:cNvGrpSpPr/>
          <p:nvPr/>
        </p:nvGrpSpPr>
        <p:grpSpPr>
          <a:xfrm>
            <a:off x="1258073" y="2695703"/>
            <a:ext cx="2520000" cy="1439584"/>
            <a:chOff x="899116" y="2501971"/>
            <a:chExt cx="2520000" cy="143958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D99006C-BE8C-4FE0-ACD1-4ADEACFB2CC8}"/>
                </a:ext>
              </a:extLst>
            </p:cNvPr>
            <p:cNvSpPr/>
            <p:nvPr/>
          </p:nvSpPr>
          <p:spPr>
            <a:xfrm>
              <a:off x="899116" y="2501971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4 - 3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= 1</a:t>
              </a:r>
              <a:endParaRPr lang="fr-FR" sz="3600" b="1" dirty="0"/>
            </a:p>
          </p:txBody>
        </p:sp>
        <p:sp>
          <p:nvSpPr>
            <p:cNvPr id="55" name="Google Shape;719;p56">
              <a:extLst>
                <a:ext uri="{FF2B5EF4-FFF2-40B4-BE49-F238E27FC236}">
                  <a16:creationId xmlns:a16="http://schemas.microsoft.com/office/drawing/2014/main" id="{C54CE98A-B289-4731-BFA5-84A3F56DCDBB}"/>
                </a:ext>
              </a:extLst>
            </p:cNvPr>
            <p:cNvSpPr txBox="1"/>
            <p:nvPr/>
          </p:nvSpPr>
          <p:spPr>
            <a:xfrm>
              <a:off x="1925116" y="337989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532956-7F18-1A00-10E0-5391CEFBF47A}"/>
              </a:ext>
            </a:extLst>
          </p:cNvPr>
          <p:cNvGrpSpPr/>
          <p:nvPr/>
        </p:nvGrpSpPr>
        <p:grpSpPr>
          <a:xfrm>
            <a:off x="8398123" y="2695703"/>
            <a:ext cx="2520000" cy="1439584"/>
            <a:chOff x="8149516" y="2501971"/>
            <a:chExt cx="2520000" cy="1439584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70290A3E-BAB1-439C-B5F8-F5CF8A3895C6}"/>
                </a:ext>
              </a:extLst>
            </p:cNvPr>
            <p:cNvSpPr/>
            <p:nvPr/>
          </p:nvSpPr>
          <p:spPr>
            <a:xfrm>
              <a:off x="8149516" y="2501971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13 - 3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= 9</a:t>
              </a:r>
              <a:endParaRPr lang="fr-FR" sz="3600" b="1" dirty="0"/>
            </a:p>
          </p:txBody>
        </p:sp>
        <p:sp>
          <p:nvSpPr>
            <p:cNvPr id="57" name="Google Shape;719;p56">
              <a:extLst>
                <a:ext uri="{FF2B5EF4-FFF2-40B4-BE49-F238E27FC236}">
                  <a16:creationId xmlns:a16="http://schemas.microsoft.com/office/drawing/2014/main" id="{BC9E1754-CB8D-4406-A97A-BC706BB2E5FC}"/>
                </a:ext>
              </a:extLst>
            </p:cNvPr>
            <p:cNvSpPr txBox="1"/>
            <p:nvPr/>
          </p:nvSpPr>
          <p:spPr>
            <a:xfrm>
              <a:off x="9175516" y="337989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EDD378-0910-5933-591E-098105CC3DC8}"/>
              </a:ext>
            </a:extLst>
          </p:cNvPr>
          <p:cNvGrpSpPr/>
          <p:nvPr/>
        </p:nvGrpSpPr>
        <p:grpSpPr>
          <a:xfrm>
            <a:off x="1258073" y="4675573"/>
            <a:ext cx="2520000" cy="1439584"/>
            <a:chOff x="1085880" y="4354424"/>
            <a:chExt cx="2520000" cy="1439584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85A1D8DD-A287-4945-A718-0CEA58ED6928}"/>
                </a:ext>
              </a:extLst>
            </p:cNvPr>
            <p:cNvSpPr/>
            <p:nvPr/>
          </p:nvSpPr>
          <p:spPr>
            <a:xfrm>
              <a:off x="1085880" y="4354424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7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-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 = 2</a:t>
              </a:r>
              <a:endParaRPr lang="fr-FR" sz="3600" b="1" dirty="0"/>
            </a:p>
          </p:txBody>
        </p:sp>
        <p:sp>
          <p:nvSpPr>
            <p:cNvPr id="59" name="Google Shape;719;p56">
              <a:extLst>
                <a:ext uri="{FF2B5EF4-FFF2-40B4-BE49-F238E27FC236}">
                  <a16:creationId xmlns:a16="http://schemas.microsoft.com/office/drawing/2014/main" id="{2CA1BB63-4874-4E4F-91E8-EE78D85FF2C2}"/>
                </a:ext>
              </a:extLst>
            </p:cNvPr>
            <p:cNvSpPr txBox="1"/>
            <p:nvPr/>
          </p:nvSpPr>
          <p:spPr>
            <a:xfrm>
              <a:off x="2111880" y="5232346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7DC75E6-AA49-8D25-1448-64259A3A9992}"/>
              </a:ext>
            </a:extLst>
          </p:cNvPr>
          <p:cNvGrpSpPr/>
          <p:nvPr/>
        </p:nvGrpSpPr>
        <p:grpSpPr>
          <a:xfrm>
            <a:off x="4828098" y="4675573"/>
            <a:ext cx="2520000" cy="1439584"/>
            <a:chOff x="4764239" y="4354424"/>
            <a:chExt cx="2520000" cy="1439584"/>
          </a:xfrm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39A3E6DA-8CB1-4870-976A-4E49A192EE06}"/>
                </a:ext>
              </a:extLst>
            </p:cNvPr>
            <p:cNvSpPr/>
            <p:nvPr/>
          </p:nvSpPr>
          <p:spPr>
            <a:xfrm>
              <a:off x="4764239" y="4354424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18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-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12 = 6</a:t>
              </a:r>
              <a:endParaRPr lang="fr-FR" sz="3600" b="1" dirty="0"/>
            </a:p>
          </p:txBody>
        </p:sp>
        <p:sp>
          <p:nvSpPr>
            <p:cNvPr id="60" name="Google Shape;719;p56">
              <a:extLst>
                <a:ext uri="{FF2B5EF4-FFF2-40B4-BE49-F238E27FC236}">
                  <a16:creationId xmlns:a16="http://schemas.microsoft.com/office/drawing/2014/main" id="{D390AB83-FEFE-4274-8B11-EB3A289732DC}"/>
                </a:ext>
              </a:extLst>
            </p:cNvPr>
            <p:cNvSpPr txBox="1"/>
            <p:nvPr/>
          </p:nvSpPr>
          <p:spPr>
            <a:xfrm>
              <a:off x="5790239" y="5232346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E2A332-0033-70FA-90E3-05A86ADEFE0A}"/>
              </a:ext>
            </a:extLst>
          </p:cNvPr>
          <p:cNvGrpSpPr/>
          <p:nvPr/>
        </p:nvGrpSpPr>
        <p:grpSpPr>
          <a:xfrm>
            <a:off x="8398123" y="4675573"/>
            <a:ext cx="2520000" cy="1439584"/>
            <a:chOff x="8442598" y="4354424"/>
            <a:chExt cx="2520000" cy="1439584"/>
          </a:xfrm>
        </p:grpSpPr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A2857ECA-675F-40D1-9742-94D68456335B}"/>
                </a:ext>
              </a:extLst>
            </p:cNvPr>
            <p:cNvSpPr/>
            <p:nvPr/>
          </p:nvSpPr>
          <p:spPr>
            <a:xfrm>
              <a:off x="8442598" y="4354424"/>
              <a:ext cx="2520000" cy="79200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9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dirty="0">
                  <a:solidFill>
                    <a:schemeClr val="bg1"/>
                  </a:solidFill>
                </a:rPr>
                <a:t>-</a:t>
              </a:r>
              <a:r>
                <a:rPr lang="fr-FR" sz="3600" b="1" dirty="0">
                  <a:solidFill>
                    <a:srgbClr val="FF0000"/>
                  </a:solidFill>
                </a:rPr>
                <a:t> 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9 = 0</a:t>
              </a:r>
              <a:endParaRPr lang="fr-FR" sz="3600" b="1" dirty="0"/>
            </a:p>
          </p:txBody>
        </p:sp>
        <p:sp>
          <p:nvSpPr>
            <p:cNvPr id="61" name="Google Shape;719;p56">
              <a:extLst>
                <a:ext uri="{FF2B5EF4-FFF2-40B4-BE49-F238E27FC236}">
                  <a16:creationId xmlns:a16="http://schemas.microsoft.com/office/drawing/2014/main" id="{A4FA0AD2-F9AB-4AFB-AD21-E0D064A0B49F}"/>
                </a:ext>
              </a:extLst>
            </p:cNvPr>
            <p:cNvSpPr txBox="1"/>
            <p:nvPr/>
          </p:nvSpPr>
          <p:spPr>
            <a:xfrm>
              <a:off x="9468598" y="5232346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31">
            <a:extLst>
              <a:ext uri="{FF2B5EF4-FFF2-40B4-BE49-F238E27FC236}">
                <a16:creationId xmlns:a16="http://schemas.microsoft.com/office/drawing/2014/main" id="{2DBD08DE-DC2F-33E0-8F4C-8417212C2334}"/>
              </a:ext>
            </a:extLst>
          </p:cNvPr>
          <p:cNvSpPr txBox="1"/>
          <p:nvPr/>
        </p:nvSpPr>
        <p:spPr>
          <a:xfrm>
            <a:off x="535799" y="1570642"/>
            <a:ext cx="11120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La carte qui présente </a:t>
            </a:r>
            <a:r>
              <a:rPr lang="fr-FR" sz="3200" b="1" i="0">
                <a:solidFill>
                  <a:srgbClr val="404040"/>
                </a:solidFill>
                <a:effectLst/>
                <a:latin typeface="quote-cjk-patch"/>
              </a:rPr>
              <a:t>une soustraction </a:t>
            </a:r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incorrecte est : C</a:t>
            </a:r>
          </a:p>
        </p:txBody>
      </p:sp>
      <p:sp>
        <p:nvSpPr>
          <p:cNvPr id="6" name="Rectangle : coins arrondis 48">
            <a:extLst>
              <a:ext uri="{FF2B5EF4-FFF2-40B4-BE49-F238E27FC236}">
                <a16:creationId xmlns:a16="http://schemas.microsoft.com/office/drawing/2014/main" id="{A5EC979F-47AA-4895-512F-DF98FFC81731}"/>
              </a:ext>
            </a:extLst>
          </p:cNvPr>
          <p:cNvSpPr/>
          <p:nvPr/>
        </p:nvSpPr>
        <p:spPr>
          <a:xfrm>
            <a:off x="4828098" y="269570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9 - 5  </a:t>
            </a:r>
            <a:r>
              <a:rPr lang="fr-FR" sz="3600" b="1" kern="0" dirty="0">
                <a:solidFill>
                  <a:srgbClr val="FFFFFF"/>
                </a:solidFill>
                <a:ea typeface="Calibri"/>
                <a:cs typeface="Calibri"/>
              </a:rPr>
              <a:t>= 4</a:t>
            </a:r>
            <a:endParaRPr lang="fr-FR" sz="3600" b="1" dirty="0"/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39FDA891-A197-63F8-B5ED-82859DD65954}"/>
              </a:ext>
            </a:extLst>
          </p:cNvPr>
          <p:cNvSpPr/>
          <p:nvPr/>
        </p:nvSpPr>
        <p:spPr>
          <a:xfrm>
            <a:off x="1258073" y="269570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4 - 3 </a:t>
            </a:r>
            <a:r>
              <a:rPr lang="fr-FR" sz="3600" b="1" kern="0" dirty="0">
                <a:solidFill>
                  <a:srgbClr val="FFFFFF"/>
                </a:solidFill>
                <a:ea typeface="Calibri"/>
                <a:cs typeface="Calibri"/>
              </a:rPr>
              <a:t>= 1</a:t>
            </a:r>
            <a:endParaRPr lang="fr-FR" sz="3600" b="1" dirty="0"/>
          </a:p>
        </p:txBody>
      </p:sp>
      <p:sp>
        <p:nvSpPr>
          <p:cNvPr id="19" name="Rectangle : coins arrondis 52">
            <a:extLst>
              <a:ext uri="{FF2B5EF4-FFF2-40B4-BE49-F238E27FC236}">
                <a16:creationId xmlns:a16="http://schemas.microsoft.com/office/drawing/2014/main" id="{03417776-FC02-42AD-E3AD-FB19640FBB9E}"/>
              </a:ext>
            </a:extLst>
          </p:cNvPr>
          <p:cNvSpPr/>
          <p:nvPr/>
        </p:nvSpPr>
        <p:spPr>
          <a:xfrm>
            <a:off x="4828098" y="467557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18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-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ea typeface="Calibri"/>
                <a:cs typeface="Calibri"/>
              </a:rPr>
              <a:t>12 = 6</a:t>
            </a:r>
            <a:endParaRPr lang="fr-FR" sz="3600" b="1" dirty="0"/>
          </a:p>
        </p:txBody>
      </p:sp>
      <p:sp>
        <p:nvSpPr>
          <p:cNvPr id="29" name="Rectangle : coins arrondis 53">
            <a:extLst>
              <a:ext uri="{FF2B5EF4-FFF2-40B4-BE49-F238E27FC236}">
                <a16:creationId xmlns:a16="http://schemas.microsoft.com/office/drawing/2014/main" id="{50150326-51BA-1084-F201-352C0CB43F8E}"/>
              </a:ext>
            </a:extLst>
          </p:cNvPr>
          <p:cNvSpPr/>
          <p:nvPr/>
        </p:nvSpPr>
        <p:spPr>
          <a:xfrm>
            <a:off x="8398123" y="467557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9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-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ea typeface="Calibri"/>
                <a:cs typeface="Calibri"/>
              </a:rPr>
              <a:t>9 = 0</a:t>
            </a:r>
            <a:endParaRPr lang="fr-FR" sz="3600" b="1" dirty="0"/>
          </a:p>
        </p:txBody>
      </p:sp>
      <p:pic>
        <p:nvPicPr>
          <p:cNvPr id="31" name="Google Shape;1828;p101">
            <a:extLst>
              <a:ext uri="{FF2B5EF4-FFF2-40B4-BE49-F238E27FC236}">
                <a16:creationId xmlns:a16="http://schemas.microsoft.com/office/drawing/2014/main" id="{E8075D81-AB40-E3E4-ABC7-433BE59E7E17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4657098" y="3332139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828;p101">
            <a:extLst>
              <a:ext uri="{FF2B5EF4-FFF2-40B4-BE49-F238E27FC236}">
                <a16:creationId xmlns:a16="http://schemas.microsoft.com/office/drawing/2014/main" id="{A6B17A11-5D6D-32AD-3C4B-71CED2C3A5F3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102877" y="3332139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828;p101">
            <a:extLst>
              <a:ext uri="{FF2B5EF4-FFF2-40B4-BE49-F238E27FC236}">
                <a16:creationId xmlns:a16="http://schemas.microsoft.com/office/drawing/2014/main" id="{F0D4B478-6678-F040-E2D6-C6F2AFA8D85F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8236290" y="5287358"/>
            <a:ext cx="342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828;p101">
            <a:extLst>
              <a:ext uri="{FF2B5EF4-FFF2-40B4-BE49-F238E27FC236}">
                <a16:creationId xmlns:a16="http://schemas.microsoft.com/office/drawing/2014/main" id="{8317CF27-12AF-66F2-2E57-D04E591CE5F6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4657098" y="5287358"/>
            <a:ext cx="342000" cy="3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 : coins arrondis 51">
            <a:extLst>
              <a:ext uri="{FF2B5EF4-FFF2-40B4-BE49-F238E27FC236}">
                <a16:creationId xmlns:a16="http://schemas.microsoft.com/office/drawing/2014/main" id="{DF8F6FFA-F192-5B75-3CB4-2B4519E0B708}"/>
              </a:ext>
            </a:extLst>
          </p:cNvPr>
          <p:cNvSpPr/>
          <p:nvPr/>
        </p:nvSpPr>
        <p:spPr>
          <a:xfrm>
            <a:off x="1258073" y="4675573"/>
            <a:ext cx="2520000" cy="7920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7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-</a:t>
            </a:r>
            <a:r>
              <a:rPr lang="fr-FR" sz="3600" b="1" dirty="0">
                <a:solidFill>
                  <a:srgbClr val="FF0000"/>
                </a:solidFill>
              </a:rPr>
              <a:t> </a:t>
            </a:r>
            <a:r>
              <a:rPr lang="fr-FR" sz="3600" b="1" kern="0" dirty="0">
                <a:solidFill>
                  <a:srgbClr val="FFFFFF"/>
                </a:solidFill>
                <a:ea typeface="Calibri"/>
                <a:cs typeface="Calibri"/>
              </a:rPr>
              <a:t>5 = 2</a:t>
            </a:r>
            <a:endParaRPr lang="fr-FR" sz="3600" b="1" dirty="0"/>
          </a:p>
        </p:txBody>
      </p:sp>
      <p:pic>
        <p:nvPicPr>
          <p:cNvPr id="4" name="Google Shape;1828;p101">
            <a:extLst>
              <a:ext uri="{FF2B5EF4-FFF2-40B4-BE49-F238E27FC236}">
                <a16:creationId xmlns:a16="http://schemas.microsoft.com/office/drawing/2014/main" id="{6F8A68BD-96C5-A7CA-12BB-F3F3AB4FF361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102877" y="5305573"/>
            <a:ext cx="342000" cy="32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FAE639C-7413-BA5B-8950-15FBB0849551}"/>
              </a:ext>
            </a:extLst>
          </p:cNvPr>
          <p:cNvGrpSpPr/>
          <p:nvPr/>
        </p:nvGrpSpPr>
        <p:grpSpPr>
          <a:xfrm>
            <a:off x="8269178" y="2695703"/>
            <a:ext cx="2648945" cy="1439584"/>
            <a:chOff x="8269178" y="2695703"/>
            <a:chExt cx="2648945" cy="143958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15A723B-6CC4-B5D3-AEBE-16F51A49D95E}"/>
                </a:ext>
              </a:extLst>
            </p:cNvPr>
            <p:cNvGrpSpPr/>
            <p:nvPr/>
          </p:nvGrpSpPr>
          <p:grpSpPr>
            <a:xfrm>
              <a:off x="8398123" y="2695703"/>
              <a:ext cx="2520000" cy="1439584"/>
              <a:chOff x="8398123" y="2695703"/>
              <a:chExt cx="2520000" cy="1439584"/>
            </a:xfrm>
          </p:grpSpPr>
          <p:sp>
            <p:nvSpPr>
              <p:cNvPr id="13" name="Rectangle : coins arrondis 49">
                <a:extLst>
                  <a:ext uri="{FF2B5EF4-FFF2-40B4-BE49-F238E27FC236}">
                    <a16:creationId xmlns:a16="http://schemas.microsoft.com/office/drawing/2014/main" id="{850C0A13-0D81-6E1A-6C42-CBDBBD347E8F}"/>
                  </a:ext>
                </a:extLst>
              </p:cNvPr>
              <p:cNvSpPr/>
              <p:nvPr/>
            </p:nvSpPr>
            <p:spPr>
              <a:xfrm>
                <a:off x="8398123" y="2695703"/>
                <a:ext cx="2520000" cy="792000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dk1">
                      <a:lumMod val="67000"/>
                    </a:schemeClr>
                  </a:gs>
                  <a:gs pos="48000">
                    <a:schemeClr val="dk1">
                      <a:lumMod val="97000"/>
                      <a:lumOff val="3000"/>
                    </a:schemeClr>
                  </a:gs>
                  <a:gs pos="100000">
                    <a:schemeClr val="dk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dirty="0">
                    <a:solidFill>
                      <a:schemeClr val="bg1"/>
                    </a:solidFill>
                  </a:rPr>
                  <a:t>13 - 3 </a:t>
                </a:r>
                <a:r>
                  <a:rPr lang="fr-FR" sz="3600" b="1" kern="0" dirty="0">
                    <a:solidFill>
                      <a:srgbClr val="FFFFFF"/>
                    </a:solidFill>
                    <a:ea typeface="Calibri"/>
                    <a:cs typeface="Calibri"/>
                  </a:rPr>
                  <a:t>= 9</a:t>
                </a:r>
                <a:endParaRPr lang="fr-FR" sz="3600" b="1" dirty="0"/>
              </a:p>
            </p:txBody>
          </p:sp>
          <p:sp>
            <p:nvSpPr>
              <p:cNvPr id="5" name="Google Shape;719;p56">
                <a:extLst>
                  <a:ext uri="{FF2B5EF4-FFF2-40B4-BE49-F238E27FC236}">
                    <a16:creationId xmlns:a16="http://schemas.microsoft.com/office/drawing/2014/main" id="{A4BC18AA-DEDA-90B4-FA47-92A19354F998}"/>
                  </a:ext>
                </a:extLst>
              </p:cNvPr>
              <p:cNvSpPr txBox="1"/>
              <p:nvPr/>
            </p:nvSpPr>
            <p:spPr>
              <a:xfrm>
                <a:off x="9424123" y="3573625"/>
                <a:ext cx="468000" cy="561662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t" anchorCtr="0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fr-FR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</a:t>
                </a:r>
                <a:endParaRPr kumimoji="0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39" name="Google Shape;1829;p101">
              <a:extLst>
                <a:ext uri="{FF2B5EF4-FFF2-40B4-BE49-F238E27FC236}">
                  <a16:creationId xmlns:a16="http://schemas.microsoft.com/office/drawing/2014/main" id="{11EFAFAD-68F5-1461-E086-D3BF06D88763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5CFC1"/>
                </a:clrFrom>
                <a:clrTo>
                  <a:srgbClr val="F5CFC1">
                    <a:alpha val="0"/>
                  </a:srgbClr>
                </a:clrTo>
              </a:clrChange>
              <a:alphaModFix/>
            </a:blip>
            <a:srcRect l="62389" t="35417" r="29940" b="55446"/>
            <a:stretch>
              <a:fillRect/>
            </a:stretch>
          </p:blipFill>
          <p:spPr>
            <a:xfrm>
              <a:off x="8269178" y="3332139"/>
              <a:ext cx="309112" cy="324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61701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2" name="Picture 2" descr="Lever la main - Icônes mains et gestes gratuites">
            <a:extLst>
              <a:ext uri="{FF2B5EF4-FFF2-40B4-BE49-F238E27FC236}">
                <a16:creationId xmlns:a16="http://schemas.microsoft.com/office/drawing/2014/main" id="{EA48FB1D-5B8C-CF4E-8438-9117C087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F2664CE6-21E3-87AE-0D8B-309D1096A9B6}"/>
              </a:ext>
            </a:extLst>
          </p:cNvPr>
          <p:cNvSpPr txBox="1"/>
          <p:nvPr/>
        </p:nvSpPr>
        <p:spPr>
          <a:xfrm>
            <a:off x="201389" y="1328814"/>
            <a:ext cx="11789223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Combien doit-on rendre à Mohamed pour ses fournitures </a:t>
            </a:r>
            <a:br>
              <a:rPr lang="fr-FR" sz="28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de 70 DH s'il paie 100 DH?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450E29-B471-83BD-EFAB-35E36D258217}"/>
              </a:ext>
            </a:extLst>
          </p:cNvPr>
          <p:cNvGrpSpPr/>
          <p:nvPr/>
        </p:nvGrpSpPr>
        <p:grpSpPr>
          <a:xfrm>
            <a:off x="7890760" y="2558266"/>
            <a:ext cx="1908025" cy="2420259"/>
            <a:chOff x="4916522" y="2134844"/>
            <a:chExt cx="1908025" cy="2420259"/>
          </a:xfrm>
        </p:grpSpPr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D296798B-0792-22A8-615C-1643095C1029}"/>
                </a:ext>
              </a:extLst>
            </p:cNvPr>
            <p:cNvSpPr txBox="1"/>
            <p:nvPr/>
          </p:nvSpPr>
          <p:spPr>
            <a:xfrm>
              <a:off x="5263583" y="4054996"/>
              <a:ext cx="1411856" cy="500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70 DH</a:t>
              </a:r>
              <a:endParaRPr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CF8A9DB9-D89E-C720-2830-39C48E3F1F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2368" y="3401152"/>
              <a:ext cx="508605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84EA7570-83C2-2BCA-51B7-A3A4D4BC14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5942" y="2271756"/>
              <a:ext cx="508605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EB2B5146-B943-8C61-EBE2-88C19FA20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6522" y="2350942"/>
              <a:ext cx="1010931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339307D-3E6B-3E67-2B15-B4C108161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0825">
              <a:off x="5682375" y="2134844"/>
              <a:ext cx="995232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8E9ED7E-2CAA-AA4C-31BE-8842286388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r="1" b="51729"/>
          <a:stretch>
            <a:fillRect/>
          </a:stretch>
        </p:blipFill>
        <p:spPr>
          <a:xfrm>
            <a:off x="2377411" y="2842071"/>
            <a:ext cx="3343986" cy="1667125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B1C7FF8A-58CB-46DA-963B-06C0F5F62C2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Combien doit-on rendre à Mohamed pour ses fournitures de 70 DH s'il paie 100 DH?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5ECBB197-E2B0-736B-BA56-CECA9ED71A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lance une discussion et demande aux élèves de justifier leurs réponses, vraies ou fausses.</a:t>
            </a:r>
          </a:p>
        </p:txBody>
      </p:sp>
      <p:grpSp>
        <p:nvGrpSpPr>
          <p:cNvPr id="27" name="Group 49">
            <a:extLst>
              <a:ext uri="{FF2B5EF4-FFF2-40B4-BE49-F238E27FC236}">
                <a16:creationId xmlns:a16="http://schemas.microsoft.com/office/drawing/2014/main" id="{13600063-EC62-0A5F-B2F0-996C8F99B2DC}"/>
              </a:ext>
            </a:extLst>
          </p:cNvPr>
          <p:cNvGrpSpPr/>
          <p:nvPr/>
        </p:nvGrpSpPr>
        <p:grpSpPr>
          <a:xfrm>
            <a:off x="2484689" y="5276983"/>
            <a:ext cx="884513" cy="1080000"/>
            <a:chOff x="8471746" y="4922303"/>
            <a:chExt cx="1475979" cy="1315142"/>
          </a:xfrm>
        </p:grpSpPr>
        <p:sp>
          <p:nvSpPr>
            <p:cNvPr id="28" name="Oval 29">
              <a:extLst>
                <a:ext uri="{FF2B5EF4-FFF2-40B4-BE49-F238E27FC236}">
                  <a16:creationId xmlns:a16="http://schemas.microsoft.com/office/drawing/2014/main" id="{6D931BA2-7B16-7C20-38E5-CA71D6C9D18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A</a:t>
              </a:r>
            </a:p>
          </p:txBody>
        </p:sp>
        <p:sp>
          <p:nvSpPr>
            <p:cNvPr id="29" name="Rectangle : coins arrondis 46">
              <a:extLst>
                <a:ext uri="{FF2B5EF4-FFF2-40B4-BE49-F238E27FC236}">
                  <a16:creationId xmlns:a16="http://schemas.microsoft.com/office/drawing/2014/main" id="{1E09254E-2655-2659-3C49-C0236F2E13E1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70</a:t>
              </a:r>
            </a:p>
          </p:txBody>
        </p:sp>
      </p:grpSp>
      <p:grpSp>
        <p:nvGrpSpPr>
          <p:cNvPr id="30" name="Group 49">
            <a:extLst>
              <a:ext uri="{FF2B5EF4-FFF2-40B4-BE49-F238E27FC236}">
                <a16:creationId xmlns:a16="http://schemas.microsoft.com/office/drawing/2014/main" id="{8A544DE8-EF61-5CF1-2774-B52BBE2641E6}"/>
              </a:ext>
            </a:extLst>
          </p:cNvPr>
          <p:cNvGrpSpPr/>
          <p:nvPr/>
        </p:nvGrpSpPr>
        <p:grpSpPr>
          <a:xfrm>
            <a:off x="8806996" y="5276983"/>
            <a:ext cx="884513" cy="1080000"/>
            <a:chOff x="8471746" y="4922303"/>
            <a:chExt cx="1475979" cy="1315142"/>
          </a:xfrm>
        </p:grpSpPr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38CBF83C-F186-45EA-18A7-24E32B69A76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C</a:t>
              </a:r>
            </a:p>
          </p:txBody>
        </p:sp>
        <p:sp>
          <p:nvSpPr>
            <p:cNvPr id="32" name="Rectangle : coins arrondis 46">
              <a:extLst>
                <a:ext uri="{FF2B5EF4-FFF2-40B4-BE49-F238E27FC236}">
                  <a16:creationId xmlns:a16="http://schemas.microsoft.com/office/drawing/2014/main" id="{89A73A23-8479-F3AE-27D0-8E11B15B44A4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20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7616F607-CB11-6665-9A94-6D170890A7B1}"/>
              </a:ext>
            </a:extLst>
          </p:cNvPr>
          <p:cNvGrpSpPr/>
          <p:nvPr/>
        </p:nvGrpSpPr>
        <p:grpSpPr>
          <a:xfrm>
            <a:off x="5645843" y="5276983"/>
            <a:ext cx="884513" cy="1080000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1F75506E-055F-34BE-DA38-817A6FA7194B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B</a:t>
              </a:r>
            </a:p>
          </p:txBody>
        </p:sp>
        <p:sp>
          <p:nvSpPr>
            <p:cNvPr id="35" name="Rectangle : coins arrondis 46">
              <a:extLst>
                <a:ext uri="{FF2B5EF4-FFF2-40B4-BE49-F238E27FC236}">
                  <a16:creationId xmlns:a16="http://schemas.microsoft.com/office/drawing/2014/main" id="{3476C200-10C4-4DD3-C080-EA2BCBD9FA97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87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785064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Somme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Termes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744320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Somme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مجموع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Termes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حدود</a:t>
                      </a:r>
                      <a:endParaRPr lang="fr-FR" sz="3600" b="0" kern="0" dirty="0">
                        <a:solidFill>
                          <a:srgbClr val="C00000"/>
                        </a:solidFill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طرح</a:t>
                      </a:r>
                      <a:endParaRPr lang="fr-FR" sz="3600" b="0" kern="0" dirty="0">
                        <a:solidFill>
                          <a:srgbClr val="C00000"/>
                        </a:solidFill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احتفاظ</a:t>
                      </a:r>
                      <a:endParaRPr lang="fr-FR" sz="3600" b="0" kern="0" dirty="0">
                        <a:solidFill>
                          <a:srgbClr val="C00000"/>
                        </a:solidFill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06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Comment déterminer le montant à rendre après l'achat de ces fournitures scolaires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FR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3D8CD08E-C4EE-4002-A392-4B52650BF6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727052" y="237371"/>
            <a:ext cx="603330" cy="6033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165785" y="1337292"/>
            <a:ext cx="118604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J’ai 365 DH. Comment déterminer le montant à rendre après l'achat </a:t>
            </a:r>
            <a:b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de ces fournitures scolaires ?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9FBBBE1-1B72-0420-E85C-3A1D8338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083" y="2598335"/>
            <a:ext cx="2181225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DCD490A-C7A1-6B80-BF3A-01CFD9019BB8}"/>
              </a:ext>
            </a:extLst>
          </p:cNvPr>
          <p:cNvGrpSpPr/>
          <p:nvPr/>
        </p:nvGrpSpPr>
        <p:grpSpPr>
          <a:xfrm>
            <a:off x="7941707" y="3269608"/>
            <a:ext cx="2975044" cy="3078898"/>
            <a:chOff x="5440857" y="890296"/>
            <a:chExt cx="2975044" cy="3078898"/>
          </a:xfrm>
        </p:grpSpPr>
        <p:pic>
          <p:nvPicPr>
            <p:cNvPr id="7" name="Picture 2" descr="Ardoise effaçable à sec 20 x 28,5 cm Une face unie pour dessiner et une  face seyès pour écrire">
              <a:extLst>
                <a:ext uri="{FF2B5EF4-FFF2-40B4-BE49-F238E27FC236}">
                  <a16:creationId xmlns:a16="http://schemas.microsoft.com/office/drawing/2014/main" id="{DD70C091-24AC-9A1F-8062-2F394460C7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422922">
              <a:off x="6722206" y="1359942"/>
              <a:ext cx="1539723" cy="184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Google Shape;528;p39">
              <a:extLst>
                <a:ext uri="{FF2B5EF4-FFF2-40B4-BE49-F238E27FC236}">
                  <a16:creationId xmlns:a16="http://schemas.microsoft.com/office/drawing/2014/main" id="{DC63FBC6-0B83-9246-93E4-EDF54AE27EA9}"/>
                </a:ext>
              </a:extLst>
            </p:cNvPr>
            <p:cNvSpPr txBox="1"/>
            <p:nvPr/>
          </p:nvSpPr>
          <p:spPr>
            <a:xfrm>
              <a:off x="6241485" y="3407532"/>
              <a:ext cx="1529248" cy="561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322 DH</a:t>
              </a:r>
              <a:endParaRPr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CEBA9635-A1F6-E611-E446-C962594C9E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0857" y="890296"/>
              <a:ext cx="1834354" cy="2596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98B1CBD-99D8-5E6B-0348-AC5C9F86F5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51"/>
          <a:stretch>
            <a:fillRect/>
          </a:stretch>
        </p:blipFill>
        <p:spPr>
          <a:xfrm>
            <a:off x="1275607" y="3270057"/>
            <a:ext cx="2365916" cy="1184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CB27C8-CF5E-2434-E8D1-5C0143DC17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r="1" b="51729"/>
          <a:stretch>
            <a:fillRect/>
          </a:stretch>
        </p:blipFill>
        <p:spPr>
          <a:xfrm>
            <a:off x="1271278" y="3795362"/>
            <a:ext cx="2374573" cy="11838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F84048-0C3A-761E-517A-874E5C49BC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47" y="4319595"/>
            <a:ext cx="2398237" cy="121791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422B327-A4AE-4AA6-3AC0-73D8DD1208C3}"/>
              </a:ext>
            </a:extLst>
          </p:cNvPr>
          <p:cNvGrpSpPr/>
          <p:nvPr/>
        </p:nvGrpSpPr>
        <p:grpSpPr>
          <a:xfrm>
            <a:off x="1608258" y="5587153"/>
            <a:ext cx="1704432" cy="810000"/>
            <a:chOff x="1608258" y="5587153"/>
            <a:chExt cx="1704432" cy="810000"/>
          </a:xfrm>
        </p:grpSpPr>
        <p:pic>
          <p:nvPicPr>
            <p:cNvPr id="15" name="Image 2">
              <a:extLst>
                <a:ext uri="{FF2B5EF4-FFF2-40B4-BE49-F238E27FC236}">
                  <a16:creationId xmlns:a16="http://schemas.microsoft.com/office/drawing/2014/main" id="{A5DCFF03-4D7D-6E0C-9FD1-9BEDFAA36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6408" y="5587153"/>
              <a:ext cx="826282" cy="810000"/>
            </a:xfrm>
            <a:prstGeom prst="rect">
              <a:avLst/>
            </a:prstGeom>
          </p:spPr>
        </p:pic>
        <p:pic>
          <p:nvPicPr>
            <p:cNvPr id="16" name="Image 3">
              <a:extLst>
                <a:ext uri="{FF2B5EF4-FFF2-40B4-BE49-F238E27FC236}">
                  <a16:creationId xmlns:a16="http://schemas.microsoft.com/office/drawing/2014/main" id="{69CED533-1805-D123-6D9B-3EBE0D0FE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8258" y="5587153"/>
              <a:ext cx="813856" cy="81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d’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Effectuer des soustractions sans retenue.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8F0D03-90B6-4E36-6EB9-1AF35FE0F4A2}"/>
              </a:ext>
            </a:extLst>
          </p:cNvPr>
          <p:cNvGrpSpPr/>
          <p:nvPr/>
        </p:nvGrpSpPr>
        <p:grpSpPr>
          <a:xfrm>
            <a:off x="9569605" y="4339624"/>
            <a:ext cx="1800000" cy="1800000"/>
            <a:chOff x="9255218" y="4783617"/>
            <a:chExt cx="1800000" cy="1800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A0218C-43F1-4AC7-48EF-075EF44A8CCC}"/>
                </a:ext>
              </a:extLst>
            </p:cNvPr>
            <p:cNvSpPr/>
            <p:nvPr/>
          </p:nvSpPr>
          <p:spPr>
            <a:xfrm>
              <a:off x="9255218" y="4783617"/>
              <a:ext cx="1800000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e 21">
              <a:extLst>
                <a:ext uri="{FF2B5EF4-FFF2-40B4-BE49-F238E27FC236}">
                  <a16:creationId xmlns:a16="http://schemas.microsoft.com/office/drawing/2014/main" id="{7B27C64E-50A1-FEED-4349-3CD6B7ED5B18}"/>
                </a:ext>
              </a:extLst>
            </p:cNvPr>
            <p:cNvGrpSpPr/>
            <p:nvPr/>
          </p:nvGrpSpPr>
          <p:grpSpPr>
            <a:xfrm>
              <a:off x="9376279" y="4924351"/>
              <a:ext cx="1557879" cy="1518532"/>
              <a:chOff x="5186765" y="5270143"/>
              <a:chExt cx="1231077" cy="1136922"/>
            </a:xfrm>
          </p:grpSpPr>
          <p:sp>
            <p:nvSpPr>
              <p:cNvPr id="11" name="ZoneTexte 22">
                <a:extLst>
                  <a:ext uri="{FF2B5EF4-FFF2-40B4-BE49-F238E27FC236}">
                    <a16:creationId xmlns:a16="http://schemas.microsoft.com/office/drawing/2014/main" id="{5F79B9FB-B5D4-8A74-F594-B6F8F96793E8}"/>
                  </a:ext>
                </a:extLst>
              </p:cNvPr>
              <p:cNvSpPr txBox="1"/>
              <p:nvPr/>
            </p:nvSpPr>
            <p:spPr>
              <a:xfrm>
                <a:off x="5485412" y="5270143"/>
                <a:ext cx="919364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3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6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5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2" name="ZoneTexte 23">
                <a:extLst>
                  <a:ext uri="{FF2B5EF4-FFF2-40B4-BE49-F238E27FC236}">
                    <a16:creationId xmlns:a16="http://schemas.microsoft.com/office/drawing/2014/main" id="{A7BA6BAD-3C22-360B-22B5-E2C5BB49777A}"/>
                  </a:ext>
                </a:extLst>
              </p:cNvPr>
              <p:cNvSpPr txBox="1"/>
              <p:nvPr/>
            </p:nvSpPr>
            <p:spPr>
              <a:xfrm>
                <a:off x="5476966" y="5716686"/>
                <a:ext cx="919364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3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2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2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3" name="ZoneTexte 24">
                <a:extLst>
                  <a:ext uri="{FF2B5EF4-FFF2-40B4-BE49-F238E27FC236}">
                    <a16:creationId xmlns:a16="http://schemas.microsoft.com/office/drawing/2014/main" id="{32B4EE33-A6A2-677D-ECEA-E9981F469551}"/>
                  </a:ext>
                </a:extLst>
              </p:cNvPr>
              <p:cNvSpPr txBox="1"/>
              <p:nvPr/>
            </p:nvSpPr>
            <p:spPr>
              <a:xfrm>
                <a:off x="5506924" y="6061417"/>
                <a:ext cx="910918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?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?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?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6" name="ZoneTexte 25">
                <a:extLst>
                  <a:ext uri="{FF2B5EF4-FFF2-40B4-BE49-F238E27FC236}">
                    <a16:creationId xmlns:a16="http://schemas.microsoft.com/office/drawing/2014/main" id="{7B02C7EE-B2C0-2997-B08E-1C4D2BE10EAB}"/>
                  </a:ext>
                </a:extLst>
              </p:cNvPr>
              <p:cNvSpPr txBox="1"/>
              <p:nvPr/>
            </p:nvSpPr>
            <p:spPr>
              <a:xfrm>
                <a:off x="5186765" y="5462902"/>
                <a:ext cx="298647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-</a:t>
                </a:r>
                <a:endParaRPr lang="fr-FR" sz="2400" dirty="0"/>
              </a:p>
            </p:txBody>
          </p:sp>
          <p:cxnSp>
            <p:nvCxnSpPr>
              <p:cNvPr id="17" name="Connecteur droit 26">
                <a:extLst>
                  <a:ext uri="{FF2B5EF4-FFF2-40B4-BE49-F238E27FC236}">
                    <a16:creationId xmlns:a16="http://schemas.microsoft.com/office/drawing/2014/main" id="{6F4DFC2A-CFFB-AEEB-4AFD-E10960E531FA}"/>
                  </a:ext>
                </a:extLst>
              </p:cNvPr>
              <p:cNvCxnSpPr/>
              <p:nvPr/>
            </p:nvCxnSpPr>
            <p:spPr>
              <a:xfrm flipV="1">
                <a:off x="5373730" y="6098354"/>
                <a:ext cx="103396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D65B65-C0C7-00B6-B63A-9D7676CC5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1001880" y="1783774"/>
            <a:ext cx="3960582" cy="4464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EAEF87-ABD7-DE95-1341-E9301CB1A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" y="2399082"/>
            <a:ext cx="11582402" cy="224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0ADBE-CFFD-5DAC-B922-87713191B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106" y="2540597"/>
            <a:ext cx="3418463" cy="3628129"/>
          </a:xfrm>
          <a:prstGeom prst="rect">
            <a:avLst/>
          </a:prstGeom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508DEE88-A2CA-C1BF-049C-0619C0636E14}"/>
              </a:ext>
            </a:extLst>
          </p:cNvPr>
          <p:cNvSpPr txBox="1"/>
          <p:nvPr/>
        </p:nvSpPr>
        <p:spPr>
          <a:xfrm>
            <a:off x="4107140" y="5439725"/>
            <a:ext cx="72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2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76B7B506-0624-35FE-8704-91371105ED03}"/>
              </a:ext>
            </a:extLst>
          </p:cNvPr>
          <p:cNvSpPr txBox="1"/>
          <p:nvPr/>
        </p:nvSpPr>
        <p:spPr>
          <a:xfrm>
            <a:off x="3910361" y="4728127"/>
            <a:ext cx="72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F47A4A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2400" b="1" dirty="0">
              <a:solidFill>
                <a:srgbClr val="F47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B1C3FE5C-43DC-07BA-1F0C-BC4B658F4493}"/>
              </a:ext>
            </a:extLst>
          </p:cNvPr>
          <p:cNvSpPr txBox="1"/>
          <p:nvPr/>
        </p:nvSpPr>
        <p:spPr>
          <a:xfrm>
            <a:off x="2789363" y="4728127"/>
            <a:ext cx="72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11A8DF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2400" b="1" dirty="0">
              <a:solidFill>
                <a:srgbClr val="11A8D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7D7161-2973-4DB1-8231-04623089DC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266" r="890"/>
          <a:stretch>
            <a:fillRect/>
          </a:stretch>
        </p:blipFill>
        <p:spPr>
          <a:xfrm>
            <a:off x="6908627" y="2542294"/>
            <a:ext cx="3418463" cy="36264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E6C28B-651D-43A7-63D3-A2A83EC1A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531" y="1517071"/>
            <a:ext cx="4998260" cy="5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0BB3534-18F0-A6F0-172C-21793E60A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252" y="1054089"/>
            <a:ext cx="10471496" cy="5625385"/>
          </a:xfrm>
          <a:prstGeom prst="rect">
            <a:avLst/>
          </a:prstGeom>
        </p:spPr>
      </p:pic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DE896BCA-E7CD-ABF1-FA47-E48290AAB456}"/>
              </a:ext>
            </a:extLst>
          </p:cNvPr>
          <p:cNvSpPr txBox="1"/>
          <p:nvPr/>
        </p:nvSpPr>
        <p:spPr>
          <a:xfrm>
            <a:off x="6325298" y="2756594"/>
            <a:ext cx="32292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A5CAE5D1-6A52-3B5C-3305-4C5DDBE8EE77}"/>
              </a:ext>
            </a:extLst>
          </p:cNvPr>
          <p:cNvSpPr txBox="1"/>
          <p:nvPr/>
        </p:nvSpPr>
        <p:spPr>
          <a:xfrm>
            <a:off x="10422445" y="2741206"/>
            <a:ext cx="322920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EF485E3B-F7F5-7D43-1A49-E0E71CC9F34B}"/>
              </a:ext>
            </a:extLst>
          </p:cNvPr>
          <p:cNvSpPr txBox="1"/>
          <p:nvPr/>
        </p:nvSpPr>
        <p:spPr>
          <a:xfrm>
            <a:off x="8893120" y="4689945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D6A80D48-8D2E-76F2-0447-566DD39BB2C5}"/>
              </a:ext>
            </a:extLst>
          </p:cNvPr>
          <p:cNvSpPr txBox="1"/>
          <p:nvPr/>
        </p:nvSpPr>
        <p:spPr>
          <a:xfrm>
            <a:off x="8893120" y="5119583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5C24048E-FDFB-E832-8C70-C9CDD9DE22D2}"/>
              </a:ext>
            </a:extLst>
          </p:cNvPr>
          <p:cNvSpPr txBox="1"/>
          <p:nvPr/>
        </p:nvSpPr>
        <p:spPr>
          <a:xfrm>
            <a:off x="8893120" y="5632638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57152A75-9508-CB7F-49D4-48A4AEEF95BF}"/>
              </a:ext>
            </a:extLst>
          </p:cNvPr>
          <p:cNvSpPr txBox="1"/>
          <p:nvPr/>
        </p:nvSpPr>
        <p:spPr>
          <a:xfrm>
            <a:off x="9668011" y="4689945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2D7ED41-A30D-E62A-5995-A9703A890684}"/>
              </a:ext>
            </a:extLst>
          </p:cNvPr>
          <p:cNvSpPr txBox="1"/>
          <p:nvPr/>
        </p:nvSpPr>
        <p:spPr>
          <a:xfrm>
            <a:off x="9668011" y="5119583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66E8ACC3-7B04-B579-E7EE-F73E7F61C49F}"/>
              </a:ext>
            </a:extLst>
          </p:cNvPr>
          <p:cNvSpPr txBox="1"/>
          <p:nvPr/>
        </p:nvSpPr>
        <p:spPr>
          <a:xfrm>
            <a:off x="9668011" y="5632638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528;p39">
            <a:extLst>
              <a:ext uri="{FF2B5EF4-FFF2-40B4-BE49-F238E27FC236}">
                <a16:creationId xmlns:a16="http://schemas.microsoft.com/office/drawing/2014/main" id="{F582C538-6A00-8EC9-0755-021425882288}"/>
              </a:ext>
            </a:extLst>
          </p:cNvPr>
          <p:cNvSpPr txBox="1"/>
          <p:nvPr/>
        </p:nvSpPr>
        <p:spPr>
          <a:xfrm>
            <a:off x="9679162" y="6124055"/>
            <a:ext cx="507446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06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28A3E833-BB3E-4A98-A8B6-9D0B508EF846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2" name="Image 9">
            <a:extLst>
              <a:ext uri="{FF2B5EF4-FFF2-40B4-BE49-F238E27FC236}">
                <a16:creationId xmlns:a16="http://schemas.microsoft.com/office/drawing/2014/main" id="{FAAD2313-87A4-425B-8BBF-CCFF9A27D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soustraire deux entiers sans retenue :</a:t>
            </a:r>
          </a:p>
        </p:txBody>
      </p:sp>
      <p:sp>
        <p:nvSpPr>
          <p:cNvPr id="16" name="Google Shape;294;p53">
            <a:extLst>
              <a:ext uri="{FF2B5EF4-FFF2-40B4-BE49-F238E27FC236}">
                <a16:creationId xmlns:a16="http://schemas.microsoft.com/office/drawing/2014/main" id="{33168CE0-E6A1-0024-EAA5-7E52A90706B2}"/>
              </a:ext>
            </a:extLst>
          </p:cNvPr>
          <p:cNvSpPr/>
          <p:nvPr/>
        </p:nvSpPr>
        <p:spPr>
          <a:xfrm>
            <a:off x="8422778" y="3744210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D7E7A33-FAA6-7A12-D5B7-4193063B4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57133"/>
              </p:ext>
            </p:extLst>
          </p:nvPr>
        </p:nvGraphicFramePr>
        <p:xfrm>
          <a:off x="4640384" y="2298267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11A8DF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11A8DF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7F5A1B-7510-47F9-93A6-C151AA9DBBD8}"/>
              </a:ext>
            </a:extLst>
          </p:cNvPr>
          <p:cNvCxnSpPr>
            <a:cxnSpLocks/>
          </p:cNvCxnSpPr>
          <p:nvPr/>
        </p:nvCxnSpPr>
        <p:spPr>
          <a:xfrm>
            <a:off x="5064969" y="5394179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CA3E56FE-E23E-632C-64CE-E414C8515DE0}"/>
              </a:ext>
            </a:extLst>
          </p:cNvPr>
          <p:cNvSpPr txBox="1"/>
          <p:nvPr/>
        </p:nvSpPr>
        <p:spPr>
          <a:xfrm>
            <a:off x="486430" y="15232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BEED04A3-9324-EE43-E645-44B3D05E3EDC}"/>
              </a:ext>
            </a:extLst>
          </p:cNvPr>
          <p:cNvSpPr txBox="1"/>
          <p:nvPr/>
        </p:nvSpPr>
        <p:spPr>
          <a:xfrm>
            <a:off x="486430" y="2467672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</a:rPr>
              <a:t>Soustraire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105BEA-2254-69AE-CF7A-AB90C0DF8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760" y="5569131"/>
            <a:ext cx="494718" cy="37749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B36052D-7F0A-3192-599F-C9604FF6ADA6}"/>
              </a:ext>
            </a:extLst>
          </p:cNvPr>
          <p:cNvSpPr/>
          <p:nvPr/>
        </p:nvSpPr>
        <p:spPr>
          <a:xfrm>
            <a:off x="9179008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9EF15B-2EA9-4A75-DC1A-BDF3017AA4A1}"/>
              </a:ext>
            </a:extLst>
          </p:cNvPr>
          <p:cNvSpPr/>
          <p:nvPr/>
        </p:nvSpPr>
        <p:spPr>
          <a:xfrm>
            <a:off x="7810761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A7B12A-128C-660A-A0DC-C93828E9848C}"/>
              </a:ext>
            </a:extLst>
          </p:cNvPr>
          <p:cNvSpPr/>
          <p:nvPr/>
        </p:nvSpPr>
        <p:spPr>
          <a:xfrm>
            <a:off x="6442515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A97E130-1E2C-49A7-4C69-F0E4F42BB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888" y="5569131"/>
            <a:ext cx="494718" cy="3774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B23C22F-3D38-0C11-AF95-C9158DAFC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294" y="5569131"/>
            <a:ext cx="494718" cy="377498"/>
          </a:xfrm>
          <a:prstGeom prst="rect">
            <a:avLst/>
          </a:prstGeom>
        </p:spPr>
      </p:pic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D024B99-231D-1FD9-8727-9F16A00973E0}"/>
              </a:ext>
            </a:extLst>
          </p:cNvPr>
          <p:cNvSpPr txBox="1"/>
          <p:nvPr/>
        </p:nvSpPr>
        <p:spPr>
          <a:xfrm>
            <a:off x="504603" y="341214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Soustraire les </a:t>
            </a:r>
            <a:r>
              <a:rPr lang="fr-FR" sz="2100" b="1" dirty="0">
                <a:solidFill>
                  <a:srgbClr val="11A8DF"/>
                </a:solidFill>
              </a:rPr>
              <a:t>dizaines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54EA09AF-99FA-AA19-7F89-E0FD024F1E7A}"/>
              </a:ext>
            </a:extLst>
          </p:cNvPr>
          <p:cNvSpPr txBox="1"/>
          <p:nvPr/>
        </p:nvSpPr>
        <p:spPr>
          <a:xfrm>
            <a:off x="486430" y="435660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Soustraire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4E215B89-9E8C-C0F8-DA5A-F073CF1A9771}"/>
              </a:ext>
            </a:extLst>
          </p:cNvPr>
          <p:cNvSpPr/>
          <p:nvPr/>
        </p:nvSpPr>
        <p:spPr>
          <a:xfrm>
            <a:off x="6528032" y="1649111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469 - 145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= 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979E82-D9BB-04C2-0021-6FB1B8E45E6A}"/>
              </a:ext>
            </a:extLst>
          </p:cNvPr>
          <p:cNvSpPr/>
          <p:nvPr/>
        </p:nvSpPr>
        <p:spPr>
          <a:xfrm>
            <a:off x="8814816" y="1720997"/>
            <a:ext cx="672967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3</a:t>
            </a:r>
            <a:r>
              <a:rPr lang="fr-FR" sz="2400" b="1" dirty="0">
                <a:solidFill>
                  <a:srgbClr val="00B0F0"/>
                </a:solidFill>
              </a:rPr>
              <a:t>2</a:t>
            </a:r>
            <a:r>
              <a:rPr lang="fr-FR" sz="2400" b="1" dirty="0">
                <a:solidFill>
                  <a:srgbClr val="FF66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 animBg="1"/>
      <p:bldP spid="23" grpId="0" animBg="1"/>
      <p:bldP spid="24" grpId="0" animBg="1"/>
      <p:bldP spid="27" grpId="0"/>
      <p:bldP spid="28" grpId="0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Posez et effectuez l’opération 285 - 173 :</a:t>
            </a:r>
          </a:p>
        </p:txBody>
      </p:sp>
      <p:sp>
        <p:nvSpPr>
          <p:cNvPr id="2" name="Google Shape;294;p53">
            <a:extLst>
              <a:ext uri="{FF2B5EF4-FFF2-40B4-BE49-F238E27FC236}">
                <a16:creationId xmlns:a16="http://schemas.microsoft.com/office/drawing/2014/main" id="{DCDEE52B-8BC6-34D5-C887-6792F070402C}"/>
              </a:ext>
            </a:extLst>
          </p:cNvPr>
          <p:cNvSpPr/>
          <p:nvPr/>
        </p:nvSpPr>
        <p:spPr>
          <a:xfrm>
            <a:off x="8422778" y="3744210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2B46511-A1FF-A991-1237-FD4EE2B14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75058"/>
              </p:ext>
            </p:extLst>
          </p:nvPr>
        </p:nvGraphicFramePr>
        <p:xfrm>
          <a:off x="4640384" y="2298267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11A8DF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1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11A8DF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rgbClr val="FF66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4DCB22-0FF7-E4A9-F8C1-6944FD20CE65}"/>
              </a:ext>
            </a:extLst>
          </p:cNvPr>
          <p:cNvCxnSpPr>
            <a:cxnSpLocks/>
          </p:cNvCxnSpPr>
          <p:nvPr/>
        </p:nvCxnSpPr>
        <p:spPr>
          <a:xfrm>
            <a:off x="5064969" y="5394179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A18D3C7B-E245-8392-E87B-43DDFD5A45D8}"/>
              </a:ext>
            </a:extLst>
          </p:cNvPr>
          <p:cNvSpPr txBox="1"/>
          <p:nvPr/>
        </p:nvSpPr>
        <p:spPr>
          <a:xfrm>
            <a:off x="486430" y="15232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F78EC820-A073-B0E5-56AB-567A2488CF91}"/>
              </a:ext>
            </a:extLst>
          </p:cNvPr>
          <p:cNvSpPr txBox="1"/>
          <p:nvPr/>
        </p:nvSpPr>
        <p:spPr>
          <a:xfrm>
            <a:off x="486430" y="2467672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</a:rPr>
              <a:t>Soustraire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AAF5F5-5867-BBA6-375F-B85A7AC8B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760" y="5569131"/>
            <a:ext cx="494718" cy="3774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B49B2C-290A-4165-3EA8-2D0BAC9264B8}"/>
              </a:ext>
            </a:extLst>
          </p:cNvPr>
          <p:cNvSpPr/>
          <p:nvPr/>
        </p:nvSpPr>
        <p:spPr>
          <a:xfrm>
            <a:off x="9179008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C6801-B225-CF4E-B5F3-DED58D7E4C80}"/>
              </a:ext>
            </a:extLst>
          </p:cNvPr>
          <p:cNvSpPr/>
          <p:nvPr/>
        </p:nvSpPr>
        <p:spPr>
          <a:xfrm>
            <a:off x="7810761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2E64FE-0112-7FDC-076C-468DDCACDECD}"/>
              </a:ext>
            </a:extLst>
          </p:cNvPr>
          <p:cNvSpPr/>
          <p:nvPr/>
        </p:nvSpPr>
        <p:spPr>
          <a:xfrm>
            <a:off x="6442515" y="3878322"/>
            <a:ext cx="494718" cy="1335600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6AA973-6015-BCDC-23B3-12117E665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888" y="5569131"/>
            <a:ext cx="494718" cy="3774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0248BC-1FCE-AE2D-ABC8-D7F7D94BA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294" y="5569131"/>
            <a:ext cx="494718" cy="377498"/>
          </a:xfrm>
          <a:prstGeom prst="rect">
            <a:avLst/>
          </a:prstGeom>
        </p:spPr>
      </p:pic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18D74584-C5D1-691D-3E13-8BA407E98321}"/>
              </a:ext>
            </a:extLst>
          </p:cNvPr>
          <p:cNvSpPr txBox="1"/>
          <p:nvPr/>
        </p:nvSpPr>
        <p:spPr>
          <a:xfrm>
            <a:off x="504603" y="341214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Soustraire les </a:t>
            </a:r>
            <a:r>
              <a:rPr lang="fr-FR" sz="2100" b="1" dirty="0">
                <a:solidFill>
                  <a:srgbClr val="11A8DF"/>
                </a:solidFill>
              </a:rPr>
              <a:t>dizaines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831B018F-8497-F303-40C2-5F8588DCBEFB}"/>
              </a:ext>
            </a:extLst>
          </p:cNvPr>
          <p:cNvSpPr txBox="1"/>
          <p:nvPr/>
        </p:nvSpPr>
        <p:spPr>
          <a:xfrm>
            <a:off x="486430" y="435660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Soustraire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259724D5-01F9-5B12-160C-F6E8DECA3A23}"/>
              </a:ext>
            </a:extLst>
          </p:cNvPr>
          <p:cNvSpPr/>
          <p:nvPr/>
        </p:nvSpPr>
        <p:spPr>
          <a:xfrm>
            <a:off x="6528032" y="1649111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285 - 173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= 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7AAAB8-F7BF-8964-8844-49DB2181F65E}"/>
              </a:ext>
            </a:extLst>
          </p:cNvPr>
          <p:cNvSpPr/>
          <p:nvPr/>
        </p:nvSpPr>
        <p:spPr>
          <a:xfrm>
            <a:off x="8814816" y="1720997"/>
            <a:ext cx="672967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1</a:t>
            </a:r>
            <a:r>
              <a:rPr lang="fr-FR" sz="2400" b="1" dirty="0">
                <a:solidFill>
                  <a:srgbClr val="00B0F0"/>
                </a:solidFill>
              </a:rPr>
              <a:t>1</a:t>
            </a:r>
            <a:r>
              <a:rPr lang="fr-FR" sz="2400" b="1" dirty="0">
                <a:solidFill>
                  <a:srgbClr val="FF66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 animBg="1"/>
      <p:bldP spid="12" grpId="0" animBg="1"/>
      <p:bldP spid="16" grpId="0"/>
      <p:bldP spid="17" grpId="0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FCBC8236-761E-069D-FA1C-42D6DDF1C74D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A87930A-A30D-51A7-8121-CCF229EF6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BC0047BD-B63A-DF68-9733-1664A8101104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Effectuer des soustractions sans retenue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8782FD19-9240-7B23-1597-930F0943DAF2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rgbClr val="000000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EC9DE395-D395-4A80-5F90-D67B10C85A70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A08F1AFA-AF5C-10EB-FF75-65296AE3E330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additions avec ou sans retenue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80DDA369-7B24-3336-A158-98007AC14ACD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un seul chiffre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950E1270-E76E-CE64-D440-DB555BCC7A9F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5A8E79AE-023C-CF4B-BA45-BBCD2DBE8644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avec retenue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F6EDE6C5-F687-996D-DB4C-2F64E2D37036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6E46000-485E-0F7C-1FBA-2A5E473AF0FF}"/>
              </a:ext>
            </a:extLst>
          </p:cNvPr>
          <p:cNvSpPr/>
          <p:nvPr/>
        </p:nvSpPr>
        <p:spPr>
          <a:xfrm>
            <a:off x="432120" y="2138794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E0100D1D-7853-088B-589A-5DA0288A5E22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D030FDAB-C890-F1CE-3E49-E473F928C4BC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Oval 86">
            <a:extLst>
              <a:ext uri="{FF2B5EF4-FFF2-40B4-BE49-F238E27FC236}">
                <a16:creationId xmlns:a16="http://schemas.microsoft.com/office/drawing/2014/main" id="{3ADC1E7C-F0A4-3158-E942-664259EB61FB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8" name="Image 9">
            <a:extLst>
              <a:ext uri="{FF2B5EF4-FFF2-40B4-BE49-F238E27FC236}">
                <a16:creationId xmlns:a16="http://schemas.microsoft.com/office/drawing/2014/main" id="{157C950C-A3D0-A8D3-43C8-9F9990027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89" name="D_A_02">
            <a:extLst>
              <a:ext uri="{FF2B5EF4-FFF2-40B4-BE49-F238E27FC236}">
                <a16:creationId xmlns:a16="http://schemas.microsoft.com/office/drawing/2014/main" id="{36A8A151-8B44-F30D-4A2F-0BAA31FE947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90" name="D_A_01">
            <a:extLst>
              <a:ext uri="{FF2B5EF4-FFF2-40B4-BE49-F238E27FC236}">
                <a16:creationId xmlns:a16="http://schemas.microsoft.com/office/drawing/2014/main" id="{31264F92-E207-5020-43E6-F12C29BF77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Maintenant, nous allons apprendre à résoudre ce type d’exercice :</a:t>
            </a:r>
            <a:endParaRPr lang="fr-FR" b="1" kern="0" dirty="0">
              <a:solidFill>
                <a:srgbClr val="A5A5A5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831FFC6-3C07-AFF3-E5D0-BFC008DD2BDB}"/>
              </a:ext>
            </a:extLst>
          </p:cNvPr>
          <p:cNvGrpSpPr/>
          <p:nvPr/>
        </p:nvGrpSpPr>
        <p:grpSpPr>
          <a:xfrm>
            <a:off x="6447156" y="4491058"/>
            <a:ext cx="2760363" cy="1904815"/>
            <a:chOff x="1650643" y="4567912"/>
            <a:chExt cx="2760363" cy="1904815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2D5765F9-5F44-0B83-44CE-A79362AED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52233" y="4567912"/>
              <a:ext cx="2758773" cy="1904815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6CB5234-F79B-8EA5-ED38-5B6736088334}"/>
                </a:ext>
              </a:extLst>
            </p:cNvPr>
            <p:cNvGrpSpPr/>
            <p:nvPr/>
          </p:nvGrpSpPr>
          <p:grpSpPr>
            <a:xfrm>
              <a:off x="1650643" y="4712431"/>
              <a:ext cx="2700000" cy="1645022"/>
              <a:chOff x="1650643" y="4712431"/>
              <a:chExt cx="2700000" cy="1645022"/>
            </a:xfrm>
          </p:grpSpPr>
          <p:sp>
            <p:nvSpPr>
              <p:cNvPr id="94" name="Google Shape;528;p39">
                <a:extLst>
                  <a:ext uri="{FF2B5EF4-FFF2-40B4-BE49-F238E27FC236}">
                    <a16:creationId xmlns:a16="http://schemas.microsoft.com/office/drawing/2014/main" id="{239F4E84-E832-5B91-69C9-2B164B226B54}"/>
                  </a:ext>
                </a:extLst>
              </p:cNvPr>
              <p:cNvSpPr txBox="1"/>
              <p:nvPr/>
            </p:nvSpPr>
            <p:spPr>
              <a:xfrm>
                <a:off x="3711086" y="4712431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EE8608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EE860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528;p39">
                <a:extLst>
                  <a:ext uri="{FF2B5EF4-FFF2-40B4-BE49-F238E27FC236}">
                    <a16:creationId xmlns:a16="http://schemas.microsoft.com/office/drawing/2014/main" id="{E4ED0B3E-1E2D-C909-2F49-494444D20DAB}"/>
                  </a:ext>
                </a:extLst>
              </p:cNvPr>
              <p:cNvSpPr txBox="1"/>
              <p:nvPr/>
            </p:nvSpPr>
            <p:spPr>
              <a:xfrm>
                <a:off x="3105934" y="4712431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rgbClr val="11A8D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11A8D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528;p39">
                <a:extLst>
                  <a:ext uri="{FF2B5EF4-FFF2-40B4-BE49-F238E27FC236}">
                    <a16:creationId xmlns:a16="http://schemas.microsoft.com/office/drawing/2014/main" id="{71F6D7DF-958C-A21E-8C88-40F76BA7147F}"/>
                  </a:ext>
                </a:extLst>
              </p:cNvPr>
              <p:cNvSpPr txBox="1"/>
              <p:nvPr/>
            </p:nvSpPr>
            <p:spPr>
              <a:xfrm>
                <a:off x="2518084" y="4712431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chemeClr val="accent6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2400" b="1" dirty="0">
                  <a:solidFill>
                    <a:schemeClr val="accent6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528;p39">
                <a:extLst>
                  <a:ext uri="{FF2B5EF4-FFF2-40B4-BE49-F238E27FC236}">
                    <a16:creationId xmlns:a16="http://schemas.microsoft.com/office/drawing/2014/main" id="{849E0716-225D-97D8-9B7F-3AF9EEFAF58A}"/>
                  </a:ext>
                </a:extLst>
              </p:cNvPr>
              <p:cNvSpPr txBox="1"/>
              <p:nvPr/>
            </p:nvSpPr>
            <p:spPr>
              <a:xfrm>
                <a:off x="3711086" y="5336052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EE8608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98" name="Google Shape;528;p39">
                <a:extLst>
                  <a:ext uri="{FF2B5EF4-FFF2-40B4-BE49-F238E27FC236}">
                    <a16:creationId xmlns:a16="http://schemas.microsoft.com/office/drawing/2014/main" id="{EC2C5208-5C7B-83EE-1CCB-E18C058B7F20}"/>
                  </a:ext>
                </a:extLst>
              </p:cNvPr>
              <p:cNvSpPr txBox="1"/>
              <p:nvPr/>
            </p:nvSpPr>
            <p:spPr>
              <a:xfrm>
                <a:off x="3105934" y="5336052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11A8DF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99" name="Google Shape;528;p39">
                <a:extLst>
                  <a:ext uri="{FF2B5EF4-FFF2-40B4-BE49-F238E27FC236}">
                    <a16:creationId xmlns:a16="http://schemas.microsoft.com/office/drawing/2014/main" id="{454D3AE0-5B78-0249-4BBA-917D35F18EAB}"/>
                  </a:ext>
                </a:extLst>
              </p:cNvPr>
              <p:cNvSpPr txBox="1"/>
              <p:nvPr/>
            </p:nvSpPr>
            <p:spPr>
              <a:xfrm>
                <a:off x="2518084" y="5336052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chemeClr val="accent6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00" name="Google Shape;528;p39">
                <a:extLst>
                  <a:ext uri="{FF2B5EF4-FFF2-40B4-BE49-F238E27FC236}">
                    <a16:creationId xmlns:a16="http://schemas.microsoft.com/office/drawing/2014/main" id="{21111093-EF38-4EA9-A08A-AD75D7ED466B}"/>
                  </a:ext>
                </a:extLst>
              </p:cNvPr>
              <p:cNvSpPr txBox="1"/>
              <p:nvPr/>
            </p:nvSpPr>
            <p:spPr>
              <a:xfrm>
                <a:off x="1889449" y="5082805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 sz="24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3346A60A-6EB6-625A-64FE-FAF965ED174C}"/>
                  </a:ext>
                </a:extLst>
              </p:cNvPr>
              <p:cNvCxnSpPr/>
              <p:nvPr/>
            </p:nvCxnSpPr>
            <p:spPr>
              <a:xfrm>
                <a:off x="1650643" y="5753515"/>
                <a:ext cx="27000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2" name="Google Shape;528;p39">
                <a:extLst>
                  <a:ext uri="{FF2B5EF4-FFF2-40B4-BE49-F238E27FC236}">
                    <a16:creationId xmlns:a16="http://schemas.microsoft.com/office/drawing/2014/main" id="{BBA9EBDD-28BC-48F6-6070-9F05957BEE30}"/>
                  </a:ext>
                </a:extLst>
              </p:cNvPr>
              <p:cNvSpPr txBox="1"/>
              <p:nvPr/>
            </p:nvSpPr>
            <p:spPr>
              <a:xfrm>
                <a:off x="1922647" y="5988121"/>
                <a:ext cx="4394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latin typeface="Calibri"/>
                    <a:ea typeface="Calibri"/>
                    <a:cs typeface="Calibri"/>
                    <a:sym typeface="Calibri"/>
                  </a:rPr>
                  <a:t>=</a:t>
                </a:r>
                <a:endParaRPr sz="24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03" name="Picture 102">
            <a:extLst>
              <a:ext uri="{FF2B5EF4-FFF2-40B4-BE49-F238E27FC236}">
                <a16:creationId xmlns:a16="http://schemas.microsoft.com/office/drawing/2014/main" id="{FCA995E2-7EA1-0C2F-487B-4686451C9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972" y="1646808"/>
            <a:ext cx="3492632" cy="1470582"/>
          </a:xfrm>
          <a:prstGeom prst="rect">
            <a:avLst/>
          </a:prstGeom>
        </p:spPr>
      </p:pic>
      <p:sp>
        <p:nvSpPr>
          <p:cNvPr id="104" name="Google Shape;528;p39">
            <a:extLst>
              <a:ext uri="{FF2B5EF4-FFF2-40B4-BE49-F238E27FC236}">
                <a16:creationId xmlns:a16="http://schemas.microsoft.com/office/drawing/2014/main" id="{CB7841E0-C0EE-9236-D942-BBFF30F63659}"/>
              </a:ext>
            </a:extLst>
          </p:cNvPr>
          <p:cNvSpPr txBox="1"/>
          <p:nvPr/>
        </p:nvSpPr>
        <p:spPr>
          <a:xfrm>
            <a:off x="8507599" y="5869460"/>
            <a:ext cx="439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EE8608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5</a:t>
            </a:r>
            <a:endParaRPr sz="2400" dirty="0">
              <a:sym typeface="Calibri"/>
            </a:endParaRPr>
          </a:p>
        </p:txBody>
      </p:sp>
      <p:sp>
        <p:nvSpPr>
          <p:cNvPr id="105" name="Google Shape;528;p39">
            <a:extLst>
              <a:ext uri="{FF2B5EF4-FFF2-40B4-BE49-F238E27FC236}">
                <a16:creationId xmlns:a16="http://schemas.microsoft.com/office/drawing/2014/main" id="{83932CE7-EC67-F15C-8512-670FA096944C}"/>
              </a:ext>
            </a:extLst>
          </p:cNvPr>
          <p:cNvSpPr txBox="1"/>
          <p:nvPr/>
        </p:nvSpPr>
        <p:spPr>
          <a:xfrm>
            <a:off x="7902447" y="5869460"/>
            <a:ext cx="439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11A8DF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2</a:t>
            </a:r>
            <a:endParaRPr sz="2400" dirty="0">
              <a:sym typeface="Calibri"/>
            </a:endParaRPr>
          </a:p>
        </p:txBody>
      </p:sp>
      <p:sp>
        <p:nvSpPr>
          <p:cNvPr id="106" name="Google Shape;528;p39">
            <a:extLst>
              <a:ext uri="{FF2B5EF4-FFF2-40B4-BE49-F238E27FC236}">
                <a16:creationId xmlns:a16="http://schemas.microsoft.com/office/drawing/2014/main" id="{D3A9A42A-2357-5887-2177-9F63CEF5A5C7}"/>
              </a:ext>
            </a:extLst>
          </p:cNvPr>
          <p:cNvSpPr txBox="1"/>
          <p:nvPr/>
        </p:nvSpPr>
        <p:spPr>
          <a:xfrm>
            <a:off x="7314597" y="5869460"/>
            <a:ext cx="439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2</a:t>
            </a:r>
            <a:endParaRPr sz="2400" dirty="0">
              <a:sym typeface="Calibri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AA861B43-7B94-413A-48C7-AD77E0E84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272" y="5712354"/>
            <a:ext cx="2076228" cy="644473"/>
          </a:xfrm>
          <a:prstGeom prst="rect">
            <a:avLst/>
          </a:prstGeom>
        </p:spPr>
      </p:pic>
      <p:sp>
        <p:nvSpPr>
          <p:cNvPr id="108" name="Google Shape;528;p39">
            <a:extLst>
              <a:ext uri="{FF2B5EF4-FFF2-40B4-BE49-F238E27FC236}">
                <a16:creationId xmlns:a16="http://schemas.microsoft.com/office/drawing/2014/main" id="{7B18F57B-8C1F-DDF6-B581-814664FAA692}"/>
              </a:ext>
            </a:extLst>
          </p:cNvPr>
          <p:cNvSpPr txBox="1"/>
          <p:nvPr/>
        </p:nvSpPr>
        <p:spPr>
          <a:xfrm>
            <a:off x="542270" y="1524850"/>
            <a:ext cx="476152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dirty="0">
                <a:sym typeface="Calibri"/>
              </a:rPr>
              <a:t>L</a:t>
            </a:r>
            <a:r>
              <a:rPr lang="fr-FR" sz="2400" dirty="0"/>
              <a:t>e total est = </a:t>
            </a:r>
            <a:r>
              <a:rPr lang="fr-FR" sz="2400" dirty="0">
                <a:solidFill>
                  <a:srgbClr val="7030A0"/>
                </a:solidFill>
              </a:rPr>
              <a:t>546</a:t>
            </a:r>
            <a:endParaRPr sz="2400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528;p39">
            <a:extLst>
              <a:ext uri="{FF2B5EF4-FFF2-40B4-BE49-F238E27FC236}">
                <a16:creationId xmlns:a16="http://schemas.microsoft.com/office/drawing/2014/main" id="{501DCCF7-428C-C67D-69B5-6F73D56F51BE}"/>
              </a:ext>
            </a:extLst>
          </p:cNvPr>
          <p:cNvSpPr txBox="1"/>
          <p:nvPr/>
        </p:nvSpPr>
        <p:spPr>
          <a:xfrm>
            <a:off x="576814" y="2866809"/>
            <a:ext cx="476152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dirty="0"/>
              <a:t>Partie </a:t>
            </a:r>
            <a:r>
              <a:rPr lang="fr-FR" sz="2400" dirty="0">
                <a:solidFill>
                  <a:sysClr val="windowText" lastClr="000000"/>
                </a:solidFill>
              </a:rPr>
              <a:t>connue est :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>
                <a:solidFill>
                  <a:srgbClr val="11A8DF"/>
                </a:solidFill>
              </a:rPr>
              <a:t>321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528;p39">
            <a:extLst>
              <a:ext uri="{FF2B5EF4-FFF2-40B4-BE49-F238E27FC236}">
                <a16:creationId xmlns:a16="http://schemas.microsoft.com/office/drawing/2014/main" id="{4CC56069-0ECB-A317-9C44-3CE9E05F4F5A}"/>
              </a:ext>
            </a:extLst>
          </p:cNvPr>
          <p:cNvSpPr txBox="1"/>
          <p:nvPr/>
        </p:nvSpPr>
        <p:spPr>
          <a:xfrm>
            <a:off x="541059" y="3984472"/>
            <a:ext cx="476273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dirty="0">
                <a:sym typeface="Calibri"/>
              </a:rPr>
              <a:t>P</a:t>
            </a:r>
            <a:r>
              <a:rPr lang="fr-FR" sz="2400" dirty="0"/>
              <a:t>artie cherchée est :</a:t>
            </a:r>
          </a:p>
        </p:txBody>
      </p:sp>
      <p:sp>
        <p:nvSpPr>
          <p:cNvPr id="111" name="Google Shape;528;p39">
            <a:extLst>
              <a:ext uri="{FF2B5EF4-FFF2-40B4-BE49-F238E27FC236}">
                <a16:creationId xmlns:a16="http://schemas.microsoft.com/office/drawing/2014/main" id="{E2B56BDA-2DD1-266B-8CA9-39E0E0BEB56D}"/>
              </a:ext>
            </a:extLst>
          </p:cNvPr>
          <p:cNvSpPr txBox="1"/>
          <p:nvPr/>
        </p:nvSpPr>
        <p:spPr>
          <a:xfrm>
            <a:off x="541059" y="5288932"/>
            <a:ext cx="476273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/>
              <a:t>	</a:t>
            </a:r>
            <a:r>
              <a:rPr lang="fr-FR" sz="2400" dirty="0">
                <a:solidFill>
                  <a:srgbClr val="EC2E9B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              </a:t>
            </a:r>
            <a:r>
              <a:rPr lang="fr-FR" sz="2400" dirty="0">
                <a:solidFill>
                  <a:srgbClr val="EC2E9B"/>
                </a:solidFill>
              </a:rPr>
              <a:t>225</a:t>
            </a:r>
            <a:endParaRPr sz="2400" dirty="0">
              <a:solidFill>
                <a:srgbClr val="EC2E9B"/>
              </a:solidFill>
              <a:sym typeface="Calibri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8BA64C49-39CA-1670-586D-18500C866395}"/>
              </a:ext>
            </a:extLst>
          </p:cNvPr>
          <p:cNvGrpSpPr/>
          <p:nvPr/>
        </p:nvGrpSpPr>
        <p:grpSpPr>
          <a:xfrm>
            <a:off x="6682839" y="1147436"/>
            <a:ext cx="3318150" cy="1075721"/>
            <a:chOff x="1677443" y="2306884"/>
            <a:chExt cx="3318150" cy="1075721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070AD98-4E5E-D91A-7C16-AAAE6D886E2B}"/>
                </a:ext>
              </a:extLst>
            </p:cNvPr>
            <p:cNvGrpSpPr/>
            <p:nvPr/>
          </p:nvGrpSpPr>
          <p:grpSpPr>
            <a:xfrm>
              <a:off x="3049919" y="2306884"/>
              <a:ext cx="1195991" cy="792101"/>
              <a:chOff x="2106653" y="1282073"/>
              <a:chExt cx="863513" cy="571902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86B328-F90A-A7AB-9B1D-9DA32EA03F79}"/>
                  </a:ext>
                </a:extLst>
              </p:cNvPr>
              <p:cNvSpPr/>
              <p:nvPr/>
            </p:nvSpPr>
            <p:spPr>
              <a:xfrm>
                <a:off x="2106653" y="1651288"/>
                <a:ext cx="419190" cy="202687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BE080F1F-F48D-9376-BEFE-B940401FB3F7}"/>
                  </a:ext>
                </a:extLst>
              </p:cNvPr>
              <p:cNvCxnSpPr/>
              <p:nvPr/>
            </p:nvCxnSpPr>
            <p:spPr>
              <a:xfrm flipH="1">
                <a:off x="2519830" y="1282073"/>
                <a:ext cx="450336" cy="384299"/>
              </a:xfrm>
              <a:prstGeom prst="straightConnector1">
                <a:avLst/>
              </a:prstGeom>
              <a:ln w="76200">
                <a:solidFill>
                  <a:srgbClr val="7030A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AD7EC3F0-DAEF-7E87-49EC-66D683A53A57}"/>
                </a:ext>
              </a:extLst>
            </p:cNvPr>
            <p:cNvCxnSpPr>
              <a:cxnSpLocks/>
            </p:cNvCxnSpPr>
            <p:nvPr/>
          </p:nvCxnSpPr>
          <p:spPr>
            <a:xfrm>
              <a:off x="1677443" y="3382605"/>
              <a:ext cx="3318150" cy="0"/>
            </a:xfrm>
            <a:prstGeom prst="straightConnector1">
              <a:avLst/>
            </a:prstGeom>
            <a:ln w="76200">
              <a:solidFill>
                <a:srgbClr val="7030A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78174E9-9960-56D2-BE03-5690D04E3E4E}"/>
              </a:ext>
            </a:extLst>
          </p:cNvPr>
          <p:cNvGrpSpPr/>
          <p:nvPr/>
        </p:nvGrpSpPr>
        <p:grpSpPr>
          <a:xfrm>
            <a:off x="6486635" y="2552634"/>
            <a:ext cx="1568506" cy="1035824"/>
            <a:chOff x="1481239" y="3712082"/>
            <a:chExt cx="1568506" cy="1035824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50D313C4-38D5-6880-4579-BAC33DC42745}"/>
                </a:ext>
              </a:extLst>
            </p:cNvPr>
            <p:cNvGrpSpPr/>
            <p:nvPr/>
          </p:nvGrpSpPr>
          <p:grpSpPr>
            <a:xfrm>
              <a:off x="1481239" y="3956835"/>
              <a:ext cx="1173317" cy="791071"/>
              <a:chOff x="1005578" y="2387350"/>
              <a:chExt cx="870618" cy="586986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897986DF-97DF-A251-7886-B4724F223C39}"/>
                  </a:ext>
                </a:extLst>
              </p:cNvPr>
              <p:cNvSpPr/>
              <p:nvPr/>
            </p:nvSpPr>
            <p:spPr>
              <a:xfrm>
                <a:off x="1457006" y="2387350"/>
                <a:ext cx="419190" cy="202687"/>
              </a:xfrm>
              <a:prstGeom prst="rect">
                <a:avLst/>
              </a:prstGeom>
              <a:noFill/>
              <a:ln w="28575">
                <a:solidFill>
                  <a:srgbClr val="EC2E9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62345E99-2311-CFEA-9DD5-B4C6C2CAF6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5578" y="2590037"/>
                <a:ext cx="450336" cy="384299"/>
              </a:xfrm>
              <a:prstGeom prst="straightConnector1">
                <a:avLst/>
              </a:prstGeom>
              <a:ln w="76200">
                <a:solidFill>
                  <a:srgbClr val="F04996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0877C215-9EB3-7739-C6CA-AC99FC7F9BFD}"/>
                </a:ext>
              </a:extLst>
            </p:cNvPr>
            <p:cNvCxnSpPr>
              <a:cxnSpLocks/>
            </p:cNvCxnSpPr>
            <p:nvPr/>
          </p:nvCxnSpPr>
          <p:spPr>
            <a:xfrm>
              <a:off x="1699745" y="3712082"/>
              <a:ext cx="1350000" cy="0"/>
            </a:xfrm>
            <a:prstGeom prst="straightConnector1">
              <a:avLst/>
            </a:prstGeom>
            <a:ln w="76200">
              <a:solidFill>
                <a:srgbClr val="EC2E9B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582F929-1087-660B-BCD4-593A50A4EB47}"/>
              </a:ext>
            </a:extLst>
          </p:cNvPr>
          <p:cNvGrpSpPr/>
          <p:nvPr/>
        </p:nvGrpSpPr>
        <p:grpSpPr>
          <a:xfrm>
            <a:off x="8055315" y="2552634"/>
            <a:ext cx="1945674" cy="1060503"/>
            <a:chOff x="3049919" y="3712082"/>
            <a:chExt cx="1945674" cy="1060503"/>
          </a:xfrm>
        </p:grpSpPr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3D9D4F8C-E6D4-82FE-3A04-8307417F1B4C}"/>
                </a:ext>
              </a:extLst>
            </p:cNvPr>
            <p:cNvCxnSpPr>
              <a:cxnSpLocks/>
            </p:cNvCxnSpPr>
            <p:nvPr/>
          </p:nvCxnSpPr>
          <p:spPr>
            <a:xfrm>
              <a:off x="3049919" y="3712082"/>
              <a:ext cx="1945674" cy="0"/>
            </a:xfrm>
            <a:prstGeom prst="straightConnector1">
              <a:avLst/>
            </a:prstGeom>
            <a:ln w="76200">
              <a:solidFill>
                <a:srgbClr val="0DC3F3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7CCDDE8D-04CB-B4A7-21E1-C2ABB8E1DFEE}"/>
                </a:ext>
              </a:extLst>
            </p:cNvPr>
            <p:cNvGrpSpPr/>
            <p:nvPr/>
          </p:nvGrpSpPr>
          <p:grpSpPr>
            <a:xfrm>
              <a:off x="3708113" y="3942965"/>
              <a:ext cx="1220185" cy="829620"/>
              <a:chOff x="2549619" y="2387350"/>
              <a:chExt cx="871710" cy="592687"/>
            </a:xfrm>
          </p:grpSpPr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28C959E1-89DC-544C-77D9-45D783F07C58}"/>
                  </a:ext>
                </a:extLst>
              </p:cNvPr>
              <p:cNvSpPr/>
              <p:nvPr/>
            </p:nvSpPr>
            <p:spPr>
              <a:xfrm>
                <a:off x="2549619" y="2387350"/>
                <a:ext cx="419190" cy="202687"/>
              </a:xfrm>
              <a:prstGeom prst="rect">
                <a:avLst/>
              </a:prstGeom>
              <a:noFill/>
              <a:ln w="28575">
                <a:solidFill>
                  <a:srgbClr val="0DC3F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26" name="Straight Arrow Connector 125">
                <a:extLst>
                  <a:ext uri="{FF2B5EF4-FFF2-40B4-BE49-F238E27FC236}">
                    <a16:creationId xmlns:a16="http://schemas.microsoft.com/office/drawing/2014/main" id="{D010A65A-20DA-D46B-5781-8BCE00C244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970993" y="2595738"/>
                <a:ext cx="450336" cy="384299"/>
              </a:xfrm>
              <a:prstGeom prst="straightConnector1">
                <a:avLst/>
              </a:prstGeom>
              <a:ln w="76200">
                <a:solidFill>
                  <a:srgbClr val="0DC3F3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27" name="Google Shape;528;p39">
            <a:extLst>
              <a:ext uri="{FF2B5EF4-FFF2-40B4-BE49-F238E27FC236}">
                <a16:creationId xmlns:a16="http://schemas.microsoft.com/office/drawing/2014/main" id="{E4300BD3-7A03-EDA9-0DD5-4C7312A26717}"/>
              </a:ext>
            </a:extLst>
          </p:cNvPr>
          <p:cNvSpPr txBox="1"/>
          <p:nvPr/>
        </p:nvSpPr>
        <p:spPr>
          <a:xfrm>
            <a:off x="541059" y="4858395"/>
            <a:ext cx="476273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/>
              <a:t> 	</a:t>
            </a:r>
            <a:r>
              <a:rPr lang="fr-FR" sz="2400" dirty="0">
                <a:solidFill>
                  <a:srgbClr val="EC2E9B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</a:t>
            </a:r>
            <a:r>
              <a:rPr lang="fr-FR" sz="2400" dirty="0">
                <a:solidFill>
                  <a:srgbClr val="7030A0"/>
                </a:solidFill>
              </a:rPr>
              <a:t>546    </a:t>
            </a:r>
            <a:r>
              <a:rPr lang="fr-FR" sz="2400" dirty="0"/>
              <a:t>-</a:t>
            </a:r>
            <a:r>
              <a:rPr lang="fr-FR" sz="2400" dirty="0">
                <a:solidFill>
                  <a:srgbClr val="7030A0"/>
                </a:solidFill>
              </a:rPr>
              <a:t>             </a:t>
            </a:r>
            <a:r>
              <a:rPr lang="fr-FR" sz="2400" dirty="0">
                <a:solidFill>
                  <a:srgbClr val="11A8DF"/>
                </a:solidFill>
              </a:rPr>
              <a:t>321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528;p39">
            <a:extLst>
              <a:ext uri="{FF2B5EF4-FFF2-40B4-BE49-F238E27FC236}">
                <a16:creationId xmlns:a16="http://schemas.microsoft.com/office/drawing/2014/main" id="{D3EC2805-72FF-D8D3-932F-3F9C9B15B2AB}"/>
              </a:ext>
            </a:extLst>
          </p:cNvPr>
          <p:cNvSpPr txBox="1"/>
          <p:nvPr/>
        </p:nvSpPr>
        <p:spPr>
          <a:xfrm>
            <a:off x="541059" y="4425278"/>
            <a:ext cx="476273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dirty="0">
                <a:solidFill>
                  <a:srgbClr val="EC2E9B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</a:t>
            </a:r>
            <a:r>
              <a:rPr lang="fr-FR" sz="2400" dirty="0">
                <a:solidFill>
                  <a:srgbClr val="7030A0"/>
                </a:solidFill>
              </a:rPr>
              <a:t>Le total  </a:t>
            </a:r>
            <a:r>
              <a:rPr lang="fr-FR" sz="2400" dirty="0"/>
              <a:t>-  </a:t>
            </a:r>
            <a:r>
              <a:rPr lang="fr-FR" sz="2400" dirty="0">
                <a:solidFill>
                  <a:srgbClr val="11A8DF"/>
                </a:solidFill>
              </a:rPr>
              <a:t>La partie connue</a:t>
            </a:r>
          </a:p>
        </p:txBody>
      </p: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  <p:bldP spid="106" grpId="0"/>
      <p:bldP spid="108" grpId="0"/>
      <p:bldP spid="109" grpId="0"/>
      <p:bldP spid="110" grpId="0"/>
      <p:bldP spid="111" grpId="0"/>
      <p:bldP spid="127" grpId="0"/>
      <p:bldP spid="1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Déterminer le nombre manquant :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295;p53">
            <a:extLst>
              <a:ext uri="{FF2B5EF4-FFF2-40B4-BE49-F238E27FC236}">
                <a16:creationId xmlns:a16="http://schemas.microsoft.com/office/drawing/2014/main" id="{DFB88486-AE7A-49D3-8990-114EC980F982}"/>
              </a:ext>
            </a:extLst>
          </p:cNvPr>
          <p:cNvSpPr/>
          <p:nvPr/>
        </p:nvSpPr>
        <p:spPr>
          <a:xfrm>
            <a:off x="3625760" y="1530693"/>
            <a:ext cx="1905600" cy="5310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Activité 1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C9B95B-20F0-EAAC-9D5F-F4C5C610E3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478" r="25415" b="58048"/>
          <a:stretch>
            <a:fillRect/>
          </a:stretch>
        </p:blipFill>
        <p:spPr>
          <a:xfrm>
            <a:off x="1794074" y="2828123"/>
            <a:ext cx="4166583" cy="1733027"/>
          </a:xfrm>
          <a:prstGeom prst="rect">
            <a:avLst/>
          </a:prstGeom>
        </p:spPr>
      </p:pic>
      <p:sp>
        <p:nvSpPr>
          <p:cNvPr id="28" name="ZoneTexte 33">
            <a:extLst>
              <a:ext uri="{FF2B5EF4-FFF2-40B4-BE49-F238E27FC236}">
                <a16:creationId xmlns:a16="http://schemas.microsoft.com/office/drawing/2014/main" id="{D020C3F9-CE6F-0AE9-EB70-55DF764A887B}"/>
              </a:ext>
            </a:extLst>
          </p:cNvPr>
          <p:cNvSpPr txBox="1"/>
          <p:nvPr/>
        </p:nvSpPr>
        <p:spPr>
          <a:xfrm>
            <a:off x="6772837" y="2494308"/>
            <a:ext cx="4651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La partie cherchée est : </a:t>
            </a:r>
          </a:p>
          <a:p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dirty="0">
                <a:solidFill>
                  <a:srgbClr val="76B4BE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</a:t>
            </a:r>
            <a:r>
              <a:rPr lang="fr-FR" sz="2400" dirty="0">
                <a:solidFill>
                  <a:srgbClr val="7030A0"/>
                </a:solidFill>
              </a:rPr>
              <a:t>Le total </a:t>
            </a:r>
            <a:r>
              <a:rPr lang="fr-FR" sz="2400" dirty="0"/>
              <a:t>- </a:t>
            </a:r>
            <a:r>
              <a:rPr lang="fr-FR" sz="2400" dirty="0">
                <a:solidFill>
                  <a:srgbClr val="F8A958"/>
                </a:solidFill>
              </a:rPr>
              <a:t>La partie connue </a:t>
            </a:r>
          </a:p>
          <a:p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dirty="0">
                <a:solidFill>
                  <a:srgbClr val="76B4BE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    </a:t>
            </a:r>
            <a:r>
              <a:rPr lang="fr-FR" sz="2400" dirty="0">
                <a:solidFill>
                  <a:srgbClr val="7030A0"/>
                </a:solidFill>
              </a:rPr>
              <a:t>479</a:t>
            </a:r>
            <a:r>
              <a:rPr lang="fr-FR" sz="2400" dirty="0">
                <a:solidFill>
                  <a:srgbClr val="F8A958"/>
                </a:solidFill>
              </a:rPr>
              <a:t>    </a:t>
            </a:r>
            <a:r>
              <a:rPr lang="fr-FR" sz="2400" dirty="0"/>
              <a:t>- </a:t>
            </a:r>
            <a:r>
              <a:rPr lang="fr-FR" sz="2400" dirty="0">
                <a:solidFill>
                  <a:srgbClr val="7030A0"/>
                </a:solidFill>
              </a:rPr>
              <a:t>           </a:t>
            </a:r>
            <a:r>
              <a:rPr lang="fr-FR" sz="2400" dirty="0">
                <a:solidFill>
                  <a:srgbClr val="F8A958"/>
                </a:solidFill>
              </a:rPr>
              <a:t>137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866F59A-57A3-45F4-1C86-1471278678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688" r="39842"/>
          <a:stretch>
            <a:fillRect/>
          </a:stretch>
        </p:blipFill>
        <p:spPr>
          <a:xfrm>
            <a:off x="7819770" y="3847944"/>
            <a:ext cx="2704571" cy="1637708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62A4A87-FD0C-AD0A-BEB0-E27864CB02FA}"/>
              </a:ext>
            </a:extLst>
          </p:cNvPr>
          <p:cNvGrpSpPr/>
          <p:nvPr/>
        </p:nvGrpSpPr>
        <p:grpSpPr>
          <a:xfrm>
            <a:off x="8018949" y="3946241"/>
            <a:ext cx="2378977" cy="1467073"/>
            <a:chOff x="1202756" y="2883845"/>
            <a:chExt cx="2041698" cy="109226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01C8ACF-9969-1196-0DAE-203F3581EFE5}"/>
                </a:ext>
              </a:extLst>
            </p:cNvPr>
            <p:cNvGrpSpPr/>
            <p:nvPr/>
          </p:nvGrpSpPr>
          <p:grpSpPr>
            <a:xfrm>
              <a:off x="1202756" y="2883845"/>
              <a:ext cx="2041698" cy="1092260"/>
              <a:chOff x="1202756" y="2883845"/>
              <a:chExt cx="2041698" cy="1092260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0416D56F-D279-14A2-0DB7-AD8F864C9F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2756" y="2883845"/>
                <a:ext cx="2041698" cy="1092260"/>
              </a:xfrm>
              <a:prstGeom prst="rect">
                <a:avLst/>
              </a:prstGeom>
            </p:spPr>
          </p:pic>
          <p:sp>
            <p:nvSpPr>
              <p:cNvPr id="34" name="Google Shape;528;p39">
                <a:extLst>
                  <a:ext uri="{FF2B5EF4-FFF2-40B4-BE49-F238E27FC236}">
                    <a16:creationId xmlns:a16="http://schemas.microsoft.com/office/drawing/2014/main" id="{6E31885F-F71A-A284-D26F-AD52C9790666}"/>
                  </a:ext>
                </a:extLst>
              </p:cNvPr>
              <p:cNvSpPr txBox="1"/>
              <p:nvPr/>
            </p:nvSpPr>
            <p:spPr>
              <a:xfrm>
                <a:off x="2747819" y="2917357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EE8608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9</a:t>
                </a:r>
                <a:endParaRPr sz="2400" b="1" dirty="0">
                  <a:solidFill>
                    <a:srgbClr val="EE860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528;p39">
                <a:extLst>
                  <a:ext uri="{FF2B5EF4-FFF2-40B4-BE49-F238E27FC236}">
                    <a16:creationId xmlns:a16="http://schemas.microsoft.com/office/drawing/2014/main" id="{BDC3B520-FEC6-3002-890D-A6653D0FC12E}"/>
                  </a:ext>
                </a:extLst>
              </p:cNvPr>
              <p:cNvSpPr txBox="1"/>
              <p:nvPr/>
            </p:nvSpPr>
            <p:spPr>
              <a:xfrm>
                <a:off x="2326384" y="2917357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11A8D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7</a:t>
                </a:r>
                <a:endParaRPr sz="2400" b="1" dirty="0">
                  <a:solidFill>
                    <a:srgbClr val="11A8D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528;p39">
                <a:extLst>
                  <a:ext uri="{FF2B5EF4-FFF2-40B4-BE49-F238E27FC236}">
                    <a16:creationId xmlns:a16="http://schemas.microsoft.com/office/drawing/2014/main" id="{A3360736-C182-4516-B64C-C3CEC496E018}"/>
                  </a:ext>
                </a:extLst>
              </p:cNvPr>
              <p:cNvSpPr txBox="1"/>
              <p:nvPr/>
            </p:nvSpPr>
            <p:spPr>
              <a:xfrm>
                <a:off x="1878293" y="2917357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chemeClr val="accent6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chemeClr val="accent6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528;p39">
                <a:extLst>
                  <a:ext uri="{FF2B5EF4-FFF2-40B4-BE49-F238E27FC236}">
                    <a16:creationId xmlns:a16="http://schemas.microsoft.com/office/drawing/2014/main" id="{34089B58-7C88-395F-60DC-303A875036D8}"/>
                  </a:ext>
                </a:extLst>
              </p:cNvPr>
              <p:cNvSpPr txBox="1"/>
              <p:nvPr/>
            </p:nvSpPr>
            <p:spPr>
              <a:xfrm>
                <a:off x="2747819" y="3279129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EE8608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7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38" name="Google Shape;528;p39">
                <a:extLst>
                  <a:ext uri="{FF2B5EF4-FFF2-40B4-BE49-F238E27FC236}">
                    <a16:creationId xmlns:a16="http://schemas.microsoft.com/office/drawing/2014/main" id="{FAE1D11E-204B-6DFE-4A2D-2FCBCE5E6760}"/>
                  </a:ext>
                </a:extLst>
              </p:cNvPr>
              <p:cNvSpPr txBox="1"/>
              <p:nvPr/>
            </p:nvSpPr>
            <p:spPr>
              <a:xfrm>
                <a:off x="2326384" y="3279129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11A8DF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39" name="Google Shape;528;p39">
                <a:extLst>
                  <a:ext uri="{FF2B5EF4-FFF2-40B4-BE49-F238E27FC236}">
                    <a16:creationId xmlns:a16="http://schemas.microsoft.com/office/drawing/2014/main" id="{CC8A900D-19BC-21EF-D269-F81C7D1580C6}"/>
                  </a:ext>
                </a:extLst>
              </p:cNvPr>
              <p:cNvSpPr txBox="1"/>
              <p:nvPr/>
            </p:nvSpPr>
            <p:spPr>
              <a:xfrm>
                <a:off x="1878293" y="3279129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chemeClr val="accent6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0" name="Google Shape;528;p39">
                <a:extLst>
                  <a:ext uri="{FF2B5EF4-FFF2-40B4-BE49-F238E27FC236}">
                    <a16:creationId xmlns:a16="http://schemas.microsoft.com/office/drawing/2014/main" id="{ED456B87-12B1-795F-BB40-CE3D497A861C}"/>
                  </a:ext>
                </a:extLst>
              </p:cNvPr>
              <p:cNvSpPr txBox="1"/>
              <p:nvPr/>
            </p:nvSpPr>
            <p:spPr>
              <a:xfrm>
                <a:off x="1437822" y="3146487"/>
                <a:ext cx="25200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 sz="24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B2DC6EA0-C7D6-F89A-21B4-DADEADFFF290}"/>
                  </a:ext>
                </a:extLst>
              </p:cNvPr>
              <p:cNvCxnSpPr/>
              <p:nvPr/>
            </p:nvCxnSpPr>
            <p:spPr>
              <a:xfrm>
                <a:off x="1452360" y="3563694"/>
                <a:ext cx="1581937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5AE8F2A0-DDA2-D8B5-AC45-3A3FF283A616}"/>
                  </a:ext>
                </a:extLst>
              </p:cNvPr>
              <p:cNvSpPr txBox="1"/>
              <p:nvPr/>
            </p:nvSpPr>
            <p:spPr>
              <a:xfrm>
                <a:off x="2747819" y="3629644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EE8608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3" name="Google Shape;528;p39">
                <a:extLst>
                  <a:ext uri="{FF2B5EF4-FFF2-40B4-BE49-F238E27FC236}">
                    <a16:creationId xmlns:a16="http://schemas.microsoft.com/office/drawing/2014/main" id="{4787A9BC-39B9-7372-179F-01EAA6BF1A7A}"/>
                  </a:ext>
                </a:extLst>
              </p:cNvPr>
              <p:cNvSpPr txBox="1"/>
              <p:nvPr/>
            </p:nvSpPr>
            <p:spPr>
              <a:xfrm>
                <a:off x="2326384" y="3629644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11A8DF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4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4" name="Google Shape;528;p39">
                <a:extLst>
                  <a:ext uri="{FF2B5EF4-FFF2-40B4-BE49-F238E27FC236}">
                    <a16:creationId xmlns:a16="http://schemas.microsoft.com/office/drawing/2014/main" id="{A23EEB4D-AEAA-0D8B-5C0D-0596A93CBDDC}"/>
                  </a:ext>
                </a:extLst>
              </p:cNvPr>
              <p:cNvSpPr txBox="1"/>
              <p:nvPr/>
            </p:nvSpPr>
            <p:spPr>
              <a:xfrm>
                <a:off x="1878293" y="3629644"/>
                <a:ext cx="252000" cy="27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chemeClr val="accent6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</p:grp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997556A9-1A99-177E-59A3-CAE49CA16ADB}"/>
                </a:ext>
              </a:extLst>
            </p:cNvPr>
            <p:cNvSpPr txBox="1"/>
            <p:nvPr/>
          </p:nvSpPr>
          <p:spPr>
            <a:xfrm>
              <a:off x="1456858" y="3665614"/>
              <a:ext cx="25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ar-MA" sz="2400" b="1" dirty="0"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 b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4BFFBB43-359B-CCB1-74A9-86CC0DE5F4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683" t="62687" b="17712"/>
          <a:stretch>
            <a:fillRect/>
          </a:stretch>
        </p:blipFill>
        <p:spPr>
          <a:xfrm>
            <a:off x="8018949" y="5742859"/>
            <a:ext cx="2195693" cy="753180"/>
          </a:xfrm>
          <a:prstGeom prst="rect">
            <a:avLst/>
          </a:prstGeom>
        </p:spPr>
      </p:pic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7D5985CE-C2FA-9C25-6A15-E28C7835E692}"/>
              </a:ext>
            </a:extLst>
          </p:cNvPr>
          <p:cNvSpPr txBox="1"/>
          <p:nvPr/>
        </p:nvSpPr>
        <p:spPr>
          <a:xfrm>
            <a:off x="9420895" y="5845008"/>
            <a:ext cx="68400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EE8608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dirty="0">
                <a:solidFill>
                  <a:srgbClr val="6BA6A5"/>
                </a:solidFill>
                <a:sym typeface="Calibri"/>
              </a:rPr>
              <a:t>342</a:t>
            </a:r>
            <a:endParaRPr sz="2400" dirty="0">
              <a:solidFill>
                <a:srgbClr val="6BA6A5"/>
              </a:solidFill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9955D6-7002-CD1A-B811-F6249B7E25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240" y="2136659"/>
            <a:ext cx="4651276" cy="46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577F198-9257-FA14-A988-C16E9620E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464" y="1054088"/>
            <a:ext cx="9519072" cy="55770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37B88CB-AF23-CADD-3980-1A1E5C119D77}"/>
              </a:ext>
            </a:extLst>
          </p:cNvPr>
          <p:cNvGrpSpPr/>
          <p:nvPr/>
        </p:nvGrpSpPr>
        <p:grpSpPr>
          <a:xfrm>
            <a:off x="7675965" y="2044044"/>
            <a:ext cx="2009043" cy="1282294"/>
            <a:chOff x="1628875" y="2927279"/>
            <a:chExt cx="1307386" cy="72389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2317BFC-DE8A-0495-EF82-C970B5AA994D}"/>
                </a:ext>
              </a:extLst>
            </p:cNvPr>
            <p:cNvGrpSpPr/>
            <p:nvPr/>
          </p:nvGrpSpPr>
          <p:grpSpPr>
            <a:xfrm>
              <a:off x="1628875" y="2927279"/>
              <a:ext cx="1307386" cy="703935"/>
              <a:chOff x="1628875" y="2927279"/>
              <a:chExt cx="1307386" cy="703935"/>
            </a:xfrm>
          </p:grpSpPr>
          <p:sp>
            <p:nvSpPr>
              <p:cNvPr id="13" name="Google Shape;528;p39">
                <a:extLst>
                  <a:ext uri="{FF2B5EF4-FFF2-40B4-BE49-F238E27FC236}">
                    <a16:creationId xmlns:a16="http://schemas.microsoft.com/office/drawing/2014/main" id="{D9524793-C55F-4BB0-78FE-FE19A48873CB}"/>
                  </a:ext>
                </a:extLst>
              </p:cNvPr>
              <p:cNvSpPr txBox="1"/>
              <p:nvPr/>
            </p:nvSpPr>
            <p:spPr>
              <a:xfrm>
                <a:off x="2612668" y="2927279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5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4" name="Google Shape;528;p39">
                <a:extLst>
                  <a:ext uri="{FF2B5EF4-FFF2-40B4-BE49-F238E27FC236}">
                    <a16:creationId xmlns:a16="http://schemas.microsoft.com/office/drawing/2014/main" id="{CA5A35B6-2D59-E762-12C5-C677EC0CCA21}"/>
                  </a:ext>
                </a:extLst>
              </p:cNvPr>
              <p:cNvSpPr txBox="1"/>
              <p:nvPr/>
            </p:nvSpPr>
            <p:spPr>
              <a:xfrm>
                <a:off x="2313518" y="2927280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>
                    <a:sym typeface="Calibri"/>
                  </a:rPr>
                  <a:t>8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8F618D3E-A15A-643A-5CCC-FB3A7219789E}"/>
                  </a:ext>
                </a:extLst>
              </p:cNvPr>
              <p:cNvSpPr txBox="1"/>
              <p:nvPr/>
            </p:nvSpPr>
            <p:spPr>
              <a:xfrm>
                <a:off x="1996005" y="2927280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28;p39">
                <a:extLst>
                  <a:ext uri="{FF2B5EF4-FFF2-40B4-BE49-F238E27FC236}">
                    <a16:creationId xmlns:a16="http://schemas.microsoft.com/office/drawing/2014/main" id="{90E037E1-F792-7E08-CDA0-E4FEB5598ED7}"/>
                  </a:ext>
                </a:extLst>
              </p:cNvPr>
              <p:cNvSpPr txBox="1"/>
              <p:nvPr/>
            </p:nvSpPr>
            <p:spPr>
              <a:xfrm>
                <a:off x="2612668" y="31743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ADD1A80A-8589-88D6-3A95-0BC6B3005BAC}"/>
                  </a:ext>
                </a:extLst>
              </p:cNvPr>
              <p:cNvSpPr txBox="1"/>
              <p:nvPr/>
            </p:nvSpPr>
            <p:spPr>
              <a:xfrm>
                <a:off x="2313518" y="31743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7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8" name="Google Shape;528;p39">
                <a:extLst>
                  <a:ext uri="{FF2B5EF4-FFF2-40B4-BE49-F238E27FC236}">
                    <a16:creationId xmlns:a16="http://schemas.microsoft.com/office/drawing/2014/main" id="{34C0BC48-9A19-DF5D-4EBA-7E4883DEE5E8}"/>
                  </a:ext>
                </a:extLst>
              </p:cNvPr>
              <p:cNvSpPr txBox="1"/>
              <p:nvPr/>
            </p:nvSpPr>
            <p:spPr>
              <a:xfrm>
                <a:off x="1996005" y="31743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9" name="Google Shape;528;p39">
                <a:extLst>
                  <a:ext uri="{FF2B5EF4-FFF2-40B4-BE49-F238E27FC236}">
                    <a16:creationId xmlns:a16="http://schemas.microsoft.com/office/drawing/2014/main" id="{A6F09120-A7E5-FF63-63C9-F8A65CCCF4D7}"/>
                  </a:ext>
                </a:extLst>
              </p:cNvPr>
              <p:cNvSpPr txBox="1"/>
              <p:nvPr/>
            </p:nvSpPr>
            <p:spPr>
              <a:xfrm>
                <a:off x="1716850" y="3086182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-</a:t>
                </a:r>
                <a:endParaRPr sz="2400" dirty="0">
                  <a:sym typeface="Calibri"/>
                </a:endParaRP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2A9BCDA-6BFC-D77E-DD1B-5C177547DA38}"/>
                  </a:ext>
                </a:extLst>
              </p:cNvPr>
              <p:cNvCxnSpPr/>
              <p:nvPr/>
            </p:nvCxnSpPr>
            <p:spPr>
              <a:xfrm>
                <a:off x="1628875" y="3393497"/>
                <a:ext cx="1307386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</a:ln>
            </p:spPr>
          </p:cxnSp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F896AD5C-0159-0A2B-50F7-29A6DA03DCD6}"/>
                  </a:ext>
                </a:extLst>
              </p:cNvPr>
              <p:cNvSpPr txBox="1"/>
              <p:nvPr/>
            </p:nvSpPr>
            <p:spPr>
              <a:xfrm>
                <a:off x="2612668" y="3422713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22" name="Google Shape;528;p39">
                <a:extLst>
                  <a:ext uri="{FF2B5EF4-FFF2-40B4-BE49-F238E27FC236}">
                    <a16:creationId xmlns:a16="http://schemas.microsoft.com/office/drawing/2014/main" id="{168326F3-DF32-0CED-C985-29B150039EA8}"/>
                  </a:ext>
                </a:extLst>
              </p:cNvPr>
              <p:cNvSpPr txBox="1"/>
              <p:nvPr/>
            </p:nvSpPr>
            <p:spPr>
              <a:xfrm>
                <a:off x="2313518" y="34227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23" name="Google Shape;528;p39">
                <a:extLst>
                  <a:ext uri="{FF2B5EF4-FFF2-40B4-BE49-F238E27FC236}">
                    <a16:creationId xmlns:a16="http://schemas.microsoft.com/office/drawing/2014/main" id="{C87640E9-4777-002F-2D63-1C0723528124}"/>
                  </a:ext>
                </a:extLst>
              </p:cNvPr>
              <p:cNvSpPr txBox="1"/>
              <p:nvPr/>
            </p:nvSpPr>
            <p:spPr>
              <a:xfrm>
                <a:off x="1996005" y="3422713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</p:grp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D73E5822-D26D-D228-0C1B-16FF9802447F}"/>
                </a:ext>
              </a:extLst>
            </p:cNvPr>
            <p:cNvSpPr txBox="1"/>
            <p:nvPr/>
          </p:nvSpPr>
          <p:spPr>
            <a:xfrm>
              <a:off x="1716850" y="3442675"/>
              <a:ext cx="252000" cy="20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=</a:t>
              </a:r>
              <a:endParaRPr sz="2400" dirty="0">
                <a:sym typeface="Calibri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3306A8-70B8-7CA5-94C3-23DF112D55C0}"/>
              </a:ext>
            </a:extLst>
          </p:cNvPr>
          <p:cNvGrpSpPr/>
          <p:nvPr/>
        </p:nvGrpSpPr>
        <p:grpSpPr>
          <a:xfrm>
            <a:off x="6892110" y="5240274"/>
            <a:ext cx="2009043" cy="1282294"/>
            <a:chOff x="1628875" y="2927279"/>
            <a:chExt cx="1307386" cy="72389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F3AD45A-A320-83E9-0469-3F453CC52F6C}"/>
                </a:ext>
              </a:extLst>
            </p:cNvPr>
            <p:cNvGrpSpPr/>
            <p:nvPr/>
          </p:nvGrpSpPr>
          <p:grpSpPr>
            <a:xfrm>
              <a:off x="1628875" y="2927279"/>
              <a:ext cx="1307386" cy="703935"/>
              <a:chOff x="1628875" y="2927279"/>
              <a:chExt cx="1307386" cy="703935"/>
            </a:xfrm>
          </p:grpSpPr>
          <p:sp>
            <p:nvSpPr>
              <p:cNvPr id="27" name="Google Shape;528;p39">
                <a:extLst>
                  <a:ext uri="{FF2B5EF4-FFF2-40B4-BE49-F238E27FC236}">
                    <a16:creationId xmlns:a16="http://schemas.microsoft.com/office/drawing/2014/main" id="{79DB4B82-1E77-F68A-FBA1-9AE09AC22C3A}"/>
                  </a:ext>
                </a:extLst>
              </p:cNvPr>
              <p:cNvSpPr txBox="1"/>
              <p:nvPr/>
            </p:nvSpPr>
            <p:spPr>
              <a:xfrm>
                <a:off x="2612668" y="2927279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9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28" name="Google Shape;528;p39">
                <a:extLst>
                  <a:ext uri="{FF2B5EF4-FFF2-40B4-BE49-F238E27FC236}">
                    <a16:creationId xmlns:a16="http://schemas.microsoft.com/office/drawing/2014/main" id="{58F1EE46-C35C-918D-15F6-625713B03C51}"/>
                  </a:ext>
                </a:extLst>
              </p:cNvPr>
              <p:cNvSpPr txBox="1"/>
              <p:nvPr/>
            </p:nvSpPr>
            <p:spPr>
              <a:xfrm>
                <a:off x="2317163" y="2927280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7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29" name="Google Shape;528;p39">
                <a:extLst>
                  <a:ext uri="{FF2B5EF4-FFF2-40B4-BE49-F238E27FC236}">
                    <a16:creationId xmlns:a16="http://schemas.microsoft.com/office/drawing/2014/main" id="{5E9B697F-9EC6-8675-7370-8CE12B24F7A5}"/>
                  </a:ext>
                </a:extLst>
              </p:cNvPr>
              <p:cNvSpPr txBox="1"/>
              <p:nvPr/>
            </p:nvSpPr>
            <p:spPr>
              <a:xfrm>
                <a:off x="2005815" y="2927280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528;p39">
                <a:extLst>
                  <a:ext uri="{FF2B5EF4-FFF2-40B4-BE49-F238E27FC236}">
                    <a16:creationId xmlns:a16="http://schemas.microsoft.com/office/drawing/2014/main" id="{A3A42902-E744-955A-917C-DA7EDE53A2B1}"/>
                  </a:ext>
                </a:extLst>
              </p:cNvPr>
              <p:cNvSpPr txBox="1"/>
              <p:nvPr/>
            </p:nvSpPr>
            <p:spPr>
              <a:xfrm>
                <a:off x="2612668" y="31743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7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31" name="Google Shape;528;p39">
                <a:extLst>
                  <a:ext uri="{FF2B5EF4-FFF2-40B4-BE49-F238E27FC236}">
                    <a16:creationId xmlns:a16="http://schemas.microsoft.com/office/drawing/2014/main" id="{A1EE09CC-E708-006B-7AA5-9500FB69F6EA}"/>
                  </a:ext>
                </a:extLst>
              </p:cNvPr>
              <p:cNvSpPr txBox="1"/>
              <p:nvPr/>
            </p:nvSpPr>
            <p:spPr>
              <a:xfrm>
                <a:off x="2313304" y="31743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32" name="Google Shape;528;p39">
                <a:extLst>
                  <a:ext uri="{FF2B5EF4-FFF2-40B4-BE49-F238E27FC236}">
                    <a16:creationId xmlns:a16="http://schemas.microsoft.com/office/drawing/2014/main" id="{4F33DBDF-160F-93B6-8802-5C1BB91E39B7}"/>
                  </a:ext>
                </a:extLst>
              </p:cNvPr>
              <p:cNvSpPr txBox="1"/>
              <p:nvPr/>
            </p:nvSpPr>
            <p:spPr>
              <a:xfrm>
                <a:off x="2005815" y="31743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33" name="Google Shape;528;p39">
                <a:extLst>
                  <a:ext uri="{FF2B5EF4-FFF2-40B4-BE49-F238E27FC236}">
                    <a16:creationId xmlns:a16="http://schemas.microsoft.com/office/drawing/2014/main" id="{19B1861B-417C-DE90-F03B-BE1A397C3174}"/>
                  </a:ext>
                </a:extLst>
              </p:cNvPr>
              <p:cNvSpPr txBox="1"/>
              <p:nvPr/>
            </p:nvSpPr>
            <p:spPr>
              <a:xfrm>
                <a:off x="1710310" y="3086182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-</a:t>
                </a:r>
                <a:endParaRPr sz="2400" dirty="0">
                  <a:sym typeface="Calibri"/>
                </a:endParaRP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4FE5E40-A0D8-3815-E9F0-932623C9A654}"/>
                  </a:ext>
                </a:extLst>
              </p:cNvPr>
              <p:cNvCxnSpPr/>
              <p:nvPr/>
            </p:nvCxnSpPr>
            <p:spPr>
              <a:xfrm>
                <a:off x="1628875" y="3393497"/>
                <a:ext cx="1307386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</a:ln>
            </p:spPr>
          </p:cxnSp>
          <p:sp>
            <p:nvSpPr>
              <p:cNvPr id="35" name="Google Shape;528;p39">
                <a:extLst>
                  <a:ext uri="{FF2B5EF4-FFF2-40B4-BE49-F238E27FC236}">
                    <a16:creationId xmlns:a16="http://schemas.microsoft.com/office/drawing/2014/main" id="{FA1C1AEC-4B9B-B6FA-F6BE-F05C5FA65DD3}"/>
                  </a:ext>
                </a:extLst>
              </p:cNvPr>
              <p:cNvSpPr txBox="1"/>
              <p:nvPr/>
            </p:nvSpPr>
            <p:spPr>
              <a:xfrm>
                <a:off x="2612668" y="3422713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1" name="Google Shape;528;p39">
                <a:extLst>
                  <a:ext uri="{FF2B5EF4-FFF2-40B4-BE49-F238E27FC236}">
                    <a16:creationId xmlns:a16="http://schemas.microsoft.com/office/drawing/2014/main" id="{CE003668-74FF-60F2-EB4E-32924E398C67}"/>
                  </a:ext>
                </a:extLst>
              </p:cNvPr>
              <p:cNvSpPr txBox="1"/>
              <p:nvPr/>
            </p:nvSpPr>
            <p:spPr>
              <a:xfrm>
                <a:off x="2313304" y="3422714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4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C5EA80D2-5575-8893-1CA2-BA8BCCCD66AA}"/>
                  </a:ext>
                </a:extLst>
              </p:cNvPr>
              <p:cNvSpPr txBox="1"/>
              <p:nvPr/>
            </p:nvSpPr>
            <p:spPr>
              <a:xfrm>
                <a:off x="2005815" y="3422713"/>
                <a:ext cx="252000" cy="20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</p:grpSp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447FA8D4-2B98-9D9C-2BB7-841D54FAB4A6}"/>
                </a:ext>
              </a:extLst>
            </p:cNvPr>
            <p:cNvSpPr txBox="1"/>
            <p:nvPr/>
          </p:nvSpPr>
          <p:spPr>
            <a:xfrm>
              <a:off x="1716850" y="3442675"/>
              <a:ext cx="252000" cy="20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=</a:t>
              </a:r>
              <a:endParaRPr sz="2400" dirty="0">
                <a:sym typeface="Calibri"/>
              </a:endParaRPr>
            </a:p>
          </p:txBody>
        </p:sp>
      </p:grp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00136974-396C-BA28-E98F-7549971BAF42}"/>
              </a:ext>
            </a:extLst>
          </p:cNvPr>
          <p:cNvSpPr txBox="1"/>
          <p:nvPr/>
        </p:nvSpPr>
        <p:spPr>
          <a:xfrm>
            <a:off x="9044413" y="1484531"/>
            <a:ext cx="47477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dirty="0">
                <a:sym typeface="Calibri"/>
              </a:rPr>
              <a:t>112</a:t>
            </a:r>
            <a:endParaRPr sz="2400" dirty="0"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A172184A-50AC-89FF-7C6C-D6A2A6BB5A97}"/>
              </a:ext>
            </a:extLst>
          </p:cNvPr>
          <p:cNvSpPr txBox="1"/>
          <p:nvPr/>
        </p:nvSpPr>
        <p:spPr>
          <a:xfrm>
            <a:off x="10306056" y="5699084"/>
            <a:ext cx="47477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dirty="0">
                <a:sym typeface="Calibri"/>
              </a:rPr>
              <a:t>342</a:t>
            </a:r>
            <a:endParaRPr sz="2400" dirty="0">
              <a:sym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06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10FD65-CBE6-2AEE-B20A-70368B07D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267" y="2629314"/>
            <a:ext cx="11563154" cy="242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07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5107483-61E6-CE87-7FD5-10DC57AF3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104" y="2788405"/>
            <a:ext cx="11763479" cy="2470964"/>
          </a:xfrm>
          <a:prstGeom prst="rect">
            <a:avLst/>
          </a:prstGeom>
        </p:spPr>
      </p:pic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5A5A90D8-B6BE-477C-A37F-5F0601417F0F}"/>
              </a:ext>
            </a:extLst>
          </p:cNvPr>
          <p:cNvSpPr txBox="1"/>
          <p:nvPr/>
        </p:nvSpPr>
        <p:spPr>
          <a:xfrm>
            <a:off x="4843812" y="3443045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8;p39">
            <a:extLst>
              <a:ext uri="{FF2B5EF4-FFF2-40B4-BE49-F238E27FC236}">
                <a16:creationId xmlns:a16="http://schemas.microsoft.com/office/drawing/2014/main" id="{9B19AE1D-C31B-A79D-20BE-0CA4ED69DCD5}"/>
              </a:ext>
            </a:extLst>
          </p:cNvPr>
          <p:cNvSpPr txBox="1"/>
          <p:nvPr/>
        </p:nvSpPr>
        <p:spPr>
          <a:xfrm>
            <a:off x="10816965" y="4528392"/>
            <a:ext cx="72174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223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2C2ADFBD-A331-8E50-A10A-C2B49C6EB358}"/>
              </a:ext>
            </a:extLst>
          </p:cNvPr>
          <p:cNvSpPr txBox="1"/>
          <p:nvPr/>
        </p:nvSpPr>
        <p:spPr>
          <a:xfrm>
            <a:off x="4327350" y="3443045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28;p39">
            <a:extLst>
              <a:ext uri="{FF2B5EF4-FFF2-40B4-BE49-F238E27FC236}">
                <a16:creationId xmlns:a16="http://schemas.microsoft.com/office/drawing/2014/main" id="{E64E284B-55C1-440D-2158-487491E0AD8C}"/>
              </a:ext>
            </a:extLst>
          </p:cNvPr>
          <p:cNvSpPr txBox="1"/>
          <p:nvPr/>
        </p:nvSpPr>
        <p:spPr>
          <a:xfrm>
            <a:off x="3836777" y="3443045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28;p39">
            <a:extLst>
              <a:ext uri="{FF2B5EF4-FFF2-40B4-BE49-F238E27FC236}">
                <a16:creationId xmlns:a16="http://schemas.microsoft.com/office/drawing/2014/main" id="{747F269D-BEA9-909B-56B6-96CB48C08CDA}"/>
              </a:ext>
            </a:extLst>
          </p:cNvPr>
          <p:cNvSpPr txBox="1"/>
          <p:nvPr/>
        </p:nvSpPr>
        <p:spPr>
          <a:xfrm>
            <a:off x="4843812" y="3939437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28;p39">
            <a:extLst>
              <a:ext uri="{FF2B5EF4-FFF2-40B4-BE49-F238E27FC236}">
                <a16:creationId xmlns:a16="http://schemas.microsoft.com/office/drawing/2014/main" id="{F688E34C-B2F0-C597-DEB6-21F116D1620C}"/>
              </a:ext>
            </a:extLst>
          </p:cNvPr>
          <p:cNvSpPr txBox="1"/>
          <p:nvPr/>
        </p:nvSpPr>
        <p:spPr>
          <a:xfrm>
            <a:off x="4327350" y="3939437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28;p39">
            <a:extLst>
              <a:ext uri="{FF2B5EF4-FFF2-40B4-BE49-F238E27FC236}">
                <a16:creationId xmlns:a16="http://schemas.microsoft.com/office/drawing/2014/main" id="{A50EDB09-8349-236A-087B-42A330B4FE99}"/>
              </a:ext>
            </a:extLst>
          </p:cNvPr>
          <p:cNvSpPr txBox="1"/>
          <p:nvPr/>
        </p:nvSpPr>
        <p:spPr>
          <a:xfrm>
            <a:off x="3836777" y="3939437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528;p39">
            <a:extLst>
              <a:ext uri="{FF2B5EF4-FFF2-40B4-BE49-F238E27FC236}">
                <a16:creationId xmlns:a16="http://schemas.microsoft.com/office/drawing/2014/main" id="{158D92F7-C0D1-6139-40CF-CFD0978F4B9A}"/>
              </a:ext>
            </a:extLst>
          </p:cNvPr>
          <p:cNvSpPr txBox="1"/>
          <p:nvPr/>
        </p:nvSpPr>
        <p:spPr>
          <a:xfrm>
            <a:off x="4843812" y="4437084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207C59F2-FB59-E752-70C4-DCD56507EC5F}"/>
              </a:ext>
            </a:extLst>
          </p:cNvPr>
          <p:cNvSpPr txBox="1"/>
          <p:nvPr/>
        </p:nvSpPr>
        <p:spPr>
          <a:xfrm>
            <a:off x="4327350" y="4437084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74D108D1-E2C3-DF50-AE4D-6C44F97345F9}"/>
              </a:ext>
            </a:extLst>
          </p:cNvPr>
          <p:cNvSpPr txBox="1"/>
          <p:nvPr/>
        </p:nvSpPr>
        <p:spPr>
          <a:xfrm>
            <a:off x="3836777" y="4437084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7F251A1F-05C4-88A8-78AD-9314E6738163}"/>
              </a:ext>
            </a:extLst>
          </p:cNvPr>
          <p:cNvSpPr txBox="1"/>
          <p:nvPr/>
        </p:nvSpPr>
        <p:spPr>
          <a:xfrm>
            <a:off x="8261903" y="3469759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6F1CE926-CF70-1401-A021-62A8B85B207A}"/>
              </a:ext>
            </a:extLst>
          </p:cNvPr>
          <p:cNvSpPr txBox="1"/>
          <p:nvPr/>
        </p:nvSpPr>
        <p:spPr>
          <a:xfrm>
            <a:off x="7745441" y="3469759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AB6F6E83-1BC0-0F63-DC28-6CBACFCBBE95}"/>
              </a:ext>
            </a:extLst>
          </p:cNvPr>
          <p:cNvSpPr txBox="1"/>
          <p:nvPr/>
        </p:nvSpPr>
        <p:spPr>
          <a:xfrm>
            <a:off x="7228154" y="3469759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F51CB48D-DE6B-AB0A-5860-622A71F69964}"/>
              </a:ext>
            </a:extLst>
          </p:cNvPr>
          <p:cNvSpPr txBox="1"/>
          <p:nvPr/>
        </p:nvSpPr>
        <p:spPr>
          <a:xfrm>
            <a:off x="8261903" y="3976311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DEDE4140-B184-CFFC-0A31-E174C026963C}"/>
              </a:ext>
            </a:extLst>
          </p:cNvPr>
          <p:cNvSpPr txBox="1"/>
          <p:nvPr/>
        </p:nvSpPr>
        <p:spPr>
          <a:xfrm>
            <a:off x="7745441" y="3976311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F27C6CB-78F2-29C0-EA13-39335BBFAF43}"/>
              </a:ext>
            </a:extLst>
          </p:cNvPr>
          <p:cNvSpPr txBox="1"/>
          <p:nvPr/>
        </p:nvSpPr>
        <p:spPr>
          <a:xfrm>
            <a:off x="7228154" y="3976311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8B7E7E59-989E-172E-E136-E0573C620A12}"/>
              </a:ext>
            </a:extLst>
          </p:cNvPr>
          <p:cNvSpPr txBox="1"/>
          <p:nvPr/>
        </p:nvSpPr>
        <p:spPr>
          <a:xfrm>
            <a:off x="8261903" y="4473958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AF556A3D-C6F8-A22D-5E61-08494D452BB7}"/>
              </a:ext>
            </a:extLst>
          </p:cNvPr>
          <p:cNvSpPr txBox="1"/>
          <p:nvPr/>
        </p:nvSpPr>
        <p:spPr>
          <a:xfrm>
            <a:off x="7745441" y="4473958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2435892C-9589-EE9A-6E0A-F1A9C1426E24}"/>
              </a:ext>
            </a:extLst>
          </p:cNvPr>
          <p:cNvSpPr txBox="1"/>
          <p:nvPr/>
        </p:nvSpPr>
        <p:spPr>
          <a:xfrm>
            <a:off x="7228154" y="4473958"/>
            <a:ext cx="3758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D9A06EBE-C516-B099-B57A-49D9630F26E7}"/>
              </a:ext>
            </a:extLst>
          </p:cNvPr>
          <p:cNvSpPr txBox="1"/>
          <p:nvPr/>
        </p:nvSpPr>
        <p:spPr>
          <a:xfrm>
            <a:off x="3303853" y="3981104"/>
            <a:ext cx="3831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D37DA79-E8A5-1669-6741-7896AEA97E29}"/>
              </a:ext>
            </a:extLst>
          </p:cNvPr>
          <p:cNvCxnSpPr>
            <a:cxnSpLocks/>
          </p:cNvCxnSpPr>
          <p:nvPr/>
        </p:nvCxnSpPr>
        <p:spPr>
          <a:xfrm>
            <a:off x="3429290" y="4462429"/>
            <a:ext cx="1987847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9276AFF8-DA2D-D2F1-8AA3-56FB7A5ADFF7}"/>
              </a:ext>
            </a:extLst>
          </p:cNvPr>
          <p:cNvSpPr txBox="1"/>
          <p:nvPr/>
        </p:nvSpPr>
        <p:spPr>
          <a:xfrm>
            <a:off x="3303853" y="4525487"/>
            <a:ext cx="3831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2D063A4-8622-3D60-3615-7AFA999336D9}"/>
              </a:ext>
            </a:extLst>
          </p:cNvPr>
          <p:cNvCxnSpPr>
            <a:cxnSpLocks/>
          </p:cNvCxnSpPr>
          <p:nvPr/>
        </p:nvCxnSpPr>
        <p:spPr>
          <a:xfrm>
            <a:off x="6894185" y="4462429"/>
            <a:ext cx="1987847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54" name="Google Shape;528;p39">
            <a:extLst>
              <a:ext uri="{FF2B5EF4-FFF2-40B4-BE49-F238E27FC236}">
                <a16:creationId xmlns:a16="http://schemas.microsoft.com/office/drawing/2014/main" id="{1CB38118-2F5C-E07A-B10A-3478FA01A62D}"/>
              </a:ext>
            </a:extLst>
          </p:cNvPr>
          <p:cNvSpPr txBox="1"/>
          <p:nvPr/>
        </p:nvSpPr>
        <p:spPr>
          <a:xfrm>
            <a:off x="6782661" y="3991264"/>
            <a:ext cx="3831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80C1588B-2D8A-B98F-4B34-790CF093A525}"/>
              </a:ext>
            </a:extLst>
          </p:cNvPr>
          <p:cNvSpPr txBox="1"/>
          <p:nvPr/>
        </p:nvSpPr>
        <p:spPr>
          <a:xfrm>
            <a:off x="6760687" y="4533137"/>
            <a:ext cx="3831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F3A426CB-EEF8-1178-EB8D-24157F17DD45}"/>
              </a:ext>
            </a:extLst>
          </p:cNvPr>
          <p:cNvSpPr txBox="1"/>
          <p:nvPr/>
        </p:nvSpPr>
        <p:spPr>
          <a:xfrm>
            <a:off x="2316051" y="3915084"/>
            <a:ext cx="72174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242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85D2499B-69DB-B54E-8797-6B3F10A43E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76" y="2428143"/>
            <a:ext cx="584175" cy="42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A5CD626-B745-F267-B27E-048C4ADE0F71}"/>
              </a:ext>
            </a:extLst>
          </p:cNvPr>
          <p:cNvGrpSpPr/>
          <p:nvPr/>
        </p:nvGrpSpPr>
        <p:grpSpPr>
          <a:xfrm>
            <a:off x="1881604" y="1025813"/>
            <a:ext cx="8428793" cy="5673485"/>
            <a:chOff x="3133938" y="2391994"/>
            <a:chExt cx="5924124" cy="398757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65A75F-4270-E380-A1AB-4BF04F3CA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0812" y="2391994"/>
              <a:ext cx="4966930" cy="288681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0DCB7DD-4732-02F3-0D3F-778DFF977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33938" y="4968427"/>
              <a:ext cx="5924124" cy="14111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4D2854-03C5-2E8A-CC9B-F3BF2BE284D8}"/>
              </a:ext>
            </a:extLst>
          </p:cNvPr>
          <p:cNvGrpSpPr/>
          <p:nvPr/>
        </p:nvGrpSpPr>
        <p:grpSpPr>
          <a:xfrm>
            <a:off x="1315160" y="1025812"/>
            <a:ext cx="9561680" cy="5557311"/>
            <a:chOff x="1932003" y="1025812"/>
            <a:chExt cx="9561680" cy="555731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A8FC01F-A087-4DB0-D682-9C99D5BBE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2003" y="1025812"/>
              <a:ext cx="9561680" cy="5557311"/>
            </a:xfrm>
            <a:prstGeom prst="rect">
              <a:avLst/>
            </a:prstGeom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D6F5840B-D045-6F99-3F32-C63B6C523A7D}"/>
                </a:ext>
              </a:extLst>
            </p:cNvPr>
            <p:cNvSpPr txBox="1"/>
            <p:nvPr/>
          </p:nvSpPr>
          <p:spPr>
            <a:xfrm>
              <a:off x="10241572" y="1421397"/>
              <a:ext cx="76125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345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C62D1D7-AAB1-FD29-F88D-DCF4E376A52C}"/>
                </a:ext>
              </a:extLst>
            </p:cNvPr>
            <p:cNvGrpSpPr/>
            <p:nvPr/>
          </p:nvGrpSpPr>
          <p:grpSpPr>
            <a:xfrm>
              <a:off x="3025030" y="2013814"/>
              <a:ext cx="1251910" cy="1271457"/>
              <a:chOff x="2067715" y="1373618"/>
              <a:chExt cx="850135" cy="863409"/>
            </a:xfrm>
          </p:grpSpPr>
          <p:sp>
            <p:nvSpPr>
              <p:cNvPr id="13" name="Google Shape;528;p39">
                <a:extLst>
                  <a:ext uri="{FF2B5EF4-FFF2-40B4-BE49-F238E27FC236}">
                    <a16:creationId xmlns:a16="http://schemas.microsoft.com/office/drawing/2014/main" id="{426BF3C4-1CB4-4282-3478-C428A7D935B6}"/>
                  </a:ext>
                </a:extLst>
              </p:cNvPr>
              <p:cNvSpPr txBox="1"/>
              <p:nvPr/>
            </p:nvSpPr>
            <p:spPr>
              <a:xfrm>
                <a:off x="2067715" y="137361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28;p39">
                <a:extLst>
                  <a:ext uri="{FF2B5EF4-FFF2-40B4-BE49-F238E27FC236}">
                    <a16:creationId xmlns:a16="http://schemas.microsoft.com/office/drawing/2014/main" id="{5801E3B0-F61B-C5C3-ABA6-1E9E67E0A22A}"/>
                  </a:ext>
                </a:extLst>
              </p:cNvPr>
              <p:cNvSpPr txBox="1"/>
              <p:nvPr/>
            </p:nvSpPr>
            <p:spPr>
              <a:xfrm>
                <a:off x="2374402" y="137361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9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4DEAF960-58D7-331B-D0E8-9E10C4957CA4}"/>
                  </a:ext>
                </a:extLst>
              </p:cNvPr>
              <p:cNvSpPr txBox="1"/>
              <p:nvPr/>
            </p:nvSpPr>
            <p:spPr>
              <a:xfrm>
                <a:off x="2665850" y="137361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5C59F2C-982E-B0FF-CDC4-971A75B5E76E}"/>
                  </a:ext>
                </a:extLst>
              </p:cNvPr>
              <p:cNvSpPr txBox="1"/>
              <p:nvPr/>
            </p:nvSpPr>
            <p:spPr>
              <a:xfrm>
                <a:off x="2067715" y="165079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528;p39">
                <a:extLst>
                  <a:ext uri="{FF2B5EF4-FFF2-40B4-BE49-F238E27FC236}">
                    <a16:creationId xmlns:a16="http://schemas.microsoft.com/office/drawing/2014/main" id="{AA54479C-7ACD-7D6D-721C-65936AC2623C}"/>
                  </a:ext>
                </a:extLst>
              </p:cNvPr>
              <p:cNvSpPr txBox="1"/>
              <p:nvPr/>
            </p:nvSpPr>
            <p:spPr>
              <a:xfrm>
                <a:off x="2374402" y="165079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528;p39">
                <a:extLst>
                  <a:ext uri="{FF2B5EF4-FFF2-40B4-BE49-F238E27FC236}">
                    <a16:creationId xmlns:a16="http://schemas.microsoft.com/office/drawing/2014/main" id="{8039874F-E310-919F-C060-38C0407278B6}"/>
                  </a:ext>
                </a:extLst>
              </p:cNvPr>
              <p:cNvSpPr txBox="1"/>
              <p:nvPr/>
            </p:nvSpPr>
            <p:spPr>
              <a:xfrm>
                <a:off x="2665850" y="165079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8EA0B791-3A54-645C-3311-4A1A85D7C826}"/>
                  </a:ext>
                </a:extLst>
              </p:cNvPr>
              <p:cNvSpPr txBox="1"/>
              <p:nvPr/>
            </p:nvSpPr>
            <p:spPr>
              <a:xfrm>
                <a:off x="2067715" y="193922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84455B50-AD7A-E41E-173B-D090CD07926F}"/>
                  </a:ext>
                </a:extLst>
              </p:cNvPr>
              <p:cNvSpPr txBox="1"/>
              <p:nvPr/>
            </p:nvSpPr>
            <p:spPr>
              <a:xfrm>
                <a:off x="2374402" y="193922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528;p39">
                <a:extLst>
                  <a:ext uri="{FF2B5EF4-FFF2-40B4-BE49-F238E27FC236}">
                    <a16:creationId xmlns:a16="http://schemas.microsoft.com/office/drawing/2014/main" id="{52152F9C-6EAF-94B4-6C41-08C164025622}"/>
                  </a:ext>
                </a:extLst>
              </p:cNvPr>
              <p:cNvSpPr txBox="1"/>
              <p:nvPr/>
            </p:nvSpPr>
            <p:spPr>
              <a:xfrm>
                <a:off x="2665850" y="193922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" name="Google Shape;528;p39">
              <a:extLst>
                <a:ext uri="{FF2B5EF4-FFF2-40B4-BE49-F238E27FC236}">
                  <a16:creationId xmlns:a16="http://schemas.microsoft.com/office/drawing/2014/main" id="{DF043B10-1437-CC82-155F-A22E9D216B23}"/>
                </a:ext>
              </a:extLst>
            </p:cNvPr>
            <p:cNvSpPr txBox="1"/>
            <p:nvPr/>
          </p:nvSpPr>
          <p:spPr>
            <a:xfrm>
              <a:off x="7031800" y="1421397"/>
              <a:ext cx="76125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471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528;p39">
              <a:extLst>
                <a:ext uri="{FF2B5EF4-FFF2-40B4-BE49-F238E27FC236}">
                  <a16:creationId xmlns:a16="http://schemas.microsoft.com/office/drawing/2014/main" id="{251B042F-DB1D-783E-62B2-8EC67E069AE7}"/>
                </a:ext>
              </a:extLst>
            </p:cNvPr>
            <p:cNvSpPr txBox="1"/>
            <p:nvPr/>
          </p:nvSpPr>
          <p:spPr>
            <a:xfrm>
              <a:off x="3851428" y="1421397"/>
              <a:ext cx="76125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260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D4050D4-F2A1-2612-A121-F07A26FFC798}"/>
                </a:ext>
              </a:extLst>
            </p:cNvPr>
            <p:cNvGrpSpPr/>
            <p:nvPr/>
          </p:nvGrpSpPr>
          <p:grpSpPr>
            <a:xfrm>
              <a:off x="6245520" y="2009274"/>
              <a:ext cx="1251910" cy="1271457"/>
              <a:chOff x="2082955" y="1370535"/>
              <a:chExt cx="850135" cy="863409"/>
            </a:xfrm>
          </p:grpSpPr>
          <p:sp>
            <p:nvSpPr>
              <p:cNvPr id="26" name="Google Shape;528;p39">
                <a:extLst>
                  <a:ext uri="{FF2B5EF4-FFF2-40B4-BE49-F238E27FC236}">
                    <a16:creationId xmlns:a16="http://schemas.microsoft.com/office/drawing/2014/main" id="{71D44636-ABFD-54D9-CA6D-8208A25F25D0}"/>
                  </a:ext>
                </a:extLst>
              </p:cNvPr>
              <p:cNvSpPr txBox="1"/>
              <p:nvPr/>
            </p:nvSpPr>
            <p:spPr>
              <a:xfrm>
                <a:off x="2082955" y="1370535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528;p39">
                <a:extLst>
                  <a:ext uri="{FF2B5EF4-FFF2-40B4-BE49-F238E27FC236}">
                    <a16:creationId xmlns:a16="http://schemas.microsoft.com/office/drawing/2014/main" id="{AC76C4C0-CEE4-1B07-371D-FAC561DD8F94}"/>
                  </a:ext>
                </a:extLst>
              </p:cNvPr>
              <p:cNvSpPr txBox="1"/>
              <p:nvPr/>
            </p:nvSpPr>
            <p:spPr>
              <a:xfrm>
                <a:off x="2389642" y="1370535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7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528;p39">
                <a:extLst>
                  <a:ext uri="{FF2B5EF4-FFF2-40B4-BE49-F238E27FC236}">
                    <a16:creationId xmlns:a16="http://schemas.microsoft.com/office/drawing/2014/main" id="{AA3B85EE-56D5-6A31-0119-65D61E37CCC2}"/>
                  </a:ext>
                </a:extLst>
              </p:cNvPr>
              <p:cNvSpPr txBox="1"/>
              <p:nvPr/>
            </p:nvSpPr>
            <p:spPr>
              <a:xfrm>
                <a:off x="2681090" y="1370535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528;p39">
                <a:extLst>
                  <a:ext uri="{FF2B5EF4-FFF2-40B4-BE49-F238E27FC236}">
                    <a16:creationId xmlns:a16="http://schemas.microsoft.com/office/drawing/2014/main" id="{81905047-85E4-46AB-984B-4CA37D647F44}"/>
                  </a:ext>
                </a:extLst>
              </p:cNvPr>
              <p:cNvSpPr txBox="1"/>
              <p:nvPr/>
            </p:nvSpPr>
            <p:spPr>
              <a:xfrm>
                <a:off x="2082955" y="1647716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528;p39">
                <a:extLst>
                  <a:ext uri="{FF2B5EF4-FFF2-40B4-BE49-F238E27FC236}">
                    <a16:creationId xmlns:a16="http://schemas.microsoft.com/office/drawing/2014/main" id="{3EB1FDC3-3761-E476-771C-51FC18E42B35}"/>
                  </a:ext>
                </a:extLst>
              </p:cNvPr>
              <p:cNvSpPr txBox="1"/>
              <p:nvPr/>
            </p:nvSpPr>
            <p:spPr>
              <a:xfrm>
                <a:off x="2389642" y="1647716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528;p39">
                <a:extLst>
                  <a:ext uri="{FF2B5EF4-FFF2-40B4-BE49-F238E27FC236}">
                    <a16:creationId xmlns:a16="http://schemas.microsoft.com/office/drawing/2014/main" id="{4369AC54-A4E3-09C8-C8D1-B26658E696EC}"/>
                  </a:ext>
                </a:extLst>
              </p:cNvPr>
              <p:cNvSpPr txBox="1"/>
              <p:nvPr/>
            </p:nvSpPr>
            <p:spPr>
              <a:xfrm>
                <a:off x="2681090" y="1647716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528;p39">
                <a:extLst>
                  <a:ext uri="{FF2B5EF4-FFF2-40B4-BE49-F238E27FC236}">
                    <a16:creationId xmlns:a16="http://schemas.microsoft.com/office/drawing/2014/main" id="{575FD5A1-934E-0EA4-D195-D25853F75FFA}"/>
                  </a:ext>
                </a:extLst>
              </p:cNvPr>
              <p:cNvSpPr txBox="1"/>
              <p:nvPr/>
            </p:nvSpPr>
            <p:spPr>
              <a:xfrm>
                <a:off x="2082955" y="1936137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528;p39">
                <a:extLst>
                  <a:ext uri="{FF2B5EF4-FFF2-40B4-BE49-F238E27FC236}">
                    <a16:creationId xmlns:a16="http://schemas.microsoft.com/office/drawing/2014/main" id="{5FE6B27C-46C3-613F-5BE9-096DF4F1DF1A}"/>
                  </a:ext>
                </a:extLst>
              </p:cNvPr>
              <p:cNvSpPr txBox="1"/>
              <p:nvPr/>
            </p:nvSpPr>
            <p:spPr>
              <a:xfrm>
                <a:off x="2389642" y="1936137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7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528;p39">
                <a:extLst>
                  <a:ext uri="{FF2B5EF4-FFF2-40B4-BE49-F238E27FC236}">
                    <a16:creationId xmlns:a16="http://schemas.microsoft.com/office/drawing/2014/main" id="{C2824DAE-CFC1-BE94-C0B4-4457A66FE5A7}"/>
                  </a:ext>
                </a:extLst>
              </p:cNvPr>
              <p:cNvSpPr txBox="1"/>
              <p:nvPr/>
            </p:nvSpPr>
            <p:spPr>
              <a:xfrm>
                <a:off x="2681090" y="1936137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7DECC5C-BF3F-6C73-6EF9-7527B8D202B8}"/>
                </a:ext>
              </a:extLst>
            </p:cNvPr>
            <p:cNvGrpSpPr/>
            <p:nvPr/>
          </p:nvGrpSpPr>
          <p:grpSpPr>
            <a:xfrm>
              <a:off x="9432346" y="2009274"/>
              <a:ext cx="1251910" cy="1271457"/>
              <a:chOff x="2082955" y="1370535"/>
              <a:chExt cx="850135" cy="863409"/>
            </a:xfrm>
          </p:grpSpPr>
          <p:sp>
            <p:nvSpPr>
              <p:cNvPr id="100" name="Google Shape;528;p39">
                <a:extLst>
                  <a:ext uri="{FF2B5EF4-FFF2-40B4-BE49-F238E27FC236}">
                    <a16:creationId xmlns:a16="http://schemas.microsoft.com/office/drawing/2014/main" id="{61DA85B1-5843-D14E-4117-6DFF654DD11C}"/>
                  </a:ext>
                </a:extLst>
              </p:cNvPr>
              <p:cNvSpPr txBox="1"/>
              <p:nvPr/>
            </p:nvSpPr>
            <p:spPr>
              <a:xfrm>
                <a:off x="2082955" y="1370535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7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528;p39">
                <a:extLst>
                  <a:ext uri="{FF2B5EF4-FFF2-40B4-BE49-F238E27FC236}">
                    <a16:creationId xmlns:a16="http://schemas.microsoft.com/office/drawing/2014/main" id="{B85C1371-8E5C-B8F0-8B99-C9C57BD73C45}"/>
                  </a:ext>
                </a:extLst>
              </p:cNvPr>
              <p:cNvSpPr txBox="1"/>
              <p:nvPr/>
            </p:nvSpPr>
            <p:spPr>
              <a:xfrm>
                <a:off x="2389642" y="1370535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8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528;p39">
                <a:extLst>
                  <a:ext uri="{FF2B5EF4-FFF2-40B4-BE49-F238E27FC236}">
                    <a16:creationId xmlns:a16="http://schemas.microsoft.com/office/drawing/2014/main" id="{37AED977-8884-CFC4-B744-DC35725B6187}"/>
                  </a:ext>
                </a:extLst>
              </p:cNvPr>
              <p:cNvSpPr txBox="1"/>
              <p:nvPr/>
            </p:nvSpPr>
            <p:spPr>
              <a:xfrm>
                <a:off x="2681090" y="1370535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9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528;p39">
                <a:extLst>
                  <a:ext uri="{FF2B5EF4-FFF2-40B4-BE49-F238E27FC236}">
                    <a16:creationId xmlns:a16="http://schemas.microsoft.com/office/drawing/2014/main" id="{FDDF5F13-C4DC-F049-C610-EA402A20EB63}"/>
                  </a:ext>
                </a:extLst>
              </p:cNvPr>
              <p:cNvSpPr txBox="1"/>
              <p:nvPr/>
            </p:nvSpPr>
            <p:spPr>
              <a:xfrm>
                <a:off x="2082955" y="1647716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528;p39">
                <a:extLst>
                  <a:ext uri="{FF2B5EF4-FFF2-40B4-BE49-F238E27FC236}">
                    <a16:creationId xmlns:a16="http://schemas.microsoft.com/office/drawing/2014/main" id="{9193691D-9F80-2614-B604-3992D5C07309}"/>
                  </a:ext>
                </a:extLst>
              </p:cNvPr>
              <p:cNvSpPr txBox="1"/>
              <p:nvPr/>
            </p:nvSpPr>
            <p:spPr>
              <a:xfrm>
                <a:off x="2389642" y="1647716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528;p39">
                <a:extLst>
                  <a:ext uri="{FF2B5EF4-FFF2-40B4-BE49-F238E27FC236}">
                    <a16:creationId xmlns:a16="http://schemas.microsoft.com/office/drawing/2014/main" id="{6472DE08-DBCE-17EB-A008-30E02F6FD97A}"/>
                  </a:ext>
                </a:extLst>
              </p:cNvPr>
              <p:cNvSpPr txBox="1"/>
              <p:nvPr/>
            </p:nvSpPr>
            <p:spPr>
              <a:xfrm>
                <a:off x="2681090" y="1647716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528;p39">
                <a:extLst>
                  <a:ext uri="{FF2B5EF4-FFF2-40B4-BE49-F238E27FC236}">
                    <a16:creationId xmlns:a16="http://schemas.microsoft.com/office/drawing/2014/main" id="{A5F54744-3AE5-7437-69C1-B78B57124E2A}"/>
                  </a:ext>
                </a:extLst>
              </p:cNvPr>
              <p:cNvSpPr txBox="1"/>
              <p:nvPr/>
            </p:nvSpPr>
            <p:spPr>
              <a:xfrm>
                <a:off x="2082955" y="1936137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528;p39">
                <a:extLst>
                  <a:ext uri="{FF2B5EF4-FFF2-40B4-BE49-F238E27FC236}">
                    <a16:creationId xmlns:a16="http://schemas.microsoft.com/office/drawing/2014/main" id="{14960F46-4579-17FA-2DC2-E9B9E4EEF79A}"/>
                  </a:ext>
                </a:extLst>
              </p:cNvPr>
              <p:cNvSpPr txBox="1"/>
              <p:nvPr/>
            </p:nvSpPr>
            <p:spPr>
              <a:xfrm>
                <a:off x="2389642" y="1936137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528;p39">
                <a:extLst>
                  <a:ext uri="{FF2B5EF4-FFF2-40B4-BE49-F238E27FC236}">
                    <a16:creationId xmlns:a16="http://schemas.microsoft.com/office/drawing/2014/main" id="{48C01C41-0C4C-AE0C-9481-B904AAFFB6CB}"/>
                  </a:ext>
                </a:extLst>
              </p:cNvPr>
              <p:cNvSpPr txBox="1"/>
              <p:nvPr/>
            </p:nvSpPr>
            <p:spPr>
              <a:xfrm>
                <a:off x="2681090" y="1936137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D9144E3C-0ECF-A38C-FC5A-2910FD3D894C}"/>
                </a:ext>
              </a:extLst>
            </p:cNvPr>
            <p:cNvGrpSpPr/>
            <p:nvPr/>
          </p:nvGrpSpPr>
          <p:grpSpPr>
            <a:xfrm>
              <a:off x="3013808" y="5152815"/>
              <a:ext cx="1251910" cy="1181687"/>
              <a:chOff x="2060095" y="3507398"/>
              <a:chExt cx="850135" cy="802449"/>
            </a:xfrm>
          </p:grpSpPr>
          <p:sp>
            <p:nvSpPr>
              <p:cNvPr id="110" name="Google Shape;528;p39">
                <a:extLst>
                  <a:ext uri="{FF2B5EF4-FFF2-40B4-BE49-F238E27FC236}">
                    <a16:creationId xmlns:a16="http://schemas.microsoft.com/office/drawing/2014/main" id="{43AB94F8-24EA-7C71-17DB-1701CFB1884C}"/>
                  </a:ext>
                </a:extLst>
              </p:cNvPr>
              <p:cNvSpPr txBox="1"/>
              <p:nvPr/>
            </p:nvSpPr>
            <p:spPr>
              <a:xfrm>
                <a:off x="2060095" y="350739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7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528;p39">
                <a:extLst>
                  <a:ext uri="{FF2B5EF4-FFF2-40B4-BE49-F238E27FC236}">
                    <a16:creationId xmlns:a16="http://schemas.microsoft.com/office/drawing/2014/main" id="{BD429A15-0E81-A255-1EBD-D5638CE1A8D7}"/>
                  </a:ext>
                </a:extLst>
              </p:cNvPr>
              <p:cNvSpPr txBox="1"/>
              <p:nvPr/>
            </p:nvSpPr>
            <p:spPr>
              <a:xfrm>
                <a:off x="2366782" y="350739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528;p39">
                <a:extLst>
                  <a:ext uri="{FF2B5EF4-FFF2-40B4-BE49-F238E27FC236}">
                    <a16:creationId xmlns:a16="http://schemas.microsoft.com/office/drawing/2014/main" id="{4D572065-7BEA-5471-1238-518EA777BE8E}"/>
                  </a:ext>
                </a:extLst>
              </p:cNvPr>
              <p:cNvSpPr txBox="1"/>
              <p:nvPr/>
            </p:nvSpPr>
            <p:spPr>
              <a:xfrm>
                <a:off x="2658230" y="350739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528;p39">
                <a:extLst>
                  <a:ext uri="{FF2B5EF4-FFF2-40B4-BE49-F238E27FC236}">
                    <a16:creationId xmlns:a16="http://schemas.microsoft.com/office/drawing/2014/main" id="{00592FE8-3B6C-A011-C75B-237369BCE771}"/>
                  </a:ext>
                </a:extLst>
              </p:cNvPr>
              <p:cNvSpPr txBox="1"/>
              <p:nvPr/>
            </p:nvSpPr>
            <p:spPr>
              <a:xfrm>
                <a:off x="2060095" y="376933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528;p39">
                <a:extLst>
                  <a:ext uri="{FF2B5EF4-FFF2-40B4-BE49-F238E27FC236}">
                    <a16:creationId xmlns:a16="http://schemas.microsoft.com/office/drawing/2014/main" id="{CF9304C9-A877-A857-CD51-76A8A71D9385}"/>
                  </a:ext>
                </a:extLst>
              </p:cNvPr>
              <p:cNvSpPr txBox="1"/>
              <p:nvPr/>
            </p:nvSpPr>
            <p:spPr>
              <a:xfrm>
                <a:off x="2366782" y="376933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528;p39">
                <a:extLst>
                  <a:ext uri="{FF2B5EF4-FFF2-40B4-BE49-F238E27FC236}">
                    <a16:creationId xmlns:a16="http://schemas.microsoft.com/office/drawing/2014/main" id="{3C6030D1-0496-5E52-DEEA-21FF880E88B3}"/>
                  </a:ext>
                </a:extLst>
              </p:cNvPr>
              <p:cNvSpPr txBox="1"/>
              <p:nvPr/>
            </p:nvSpPr>
            <p:spPr>
              <a:xfrm>
                <a:off x="2658230" y="376933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528;p39">
                <a:extLst>
                  <a:ext uri="{FF2B5EF4-FFF2-40B4-BE49-F238E27FC236}">
                    <a16:creationId xmlns:a16="http://schemas.microsoft.com/office/drawing/2014/main" id="{3E5798EB-941A-E9BF-2182-611C22840BA9}"/>
                  </a:ext>
                </a:extLst>
              </p:cNvPr>
              <p:cNvSpPr txBox="1"/>
              <p:nvPr/>
            </p:nvSpPr>
            <p:spPr>
              <a:xfrm>
                <a:off x="2060095" y="401204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528;p39">
                <a:extLst>
                  <a:ext uri="{FF2B5EF4-FFF2-40B4-BE49-F238E27FC236}">
                    <a16:creationId xmlns:a16="http://schemas.microsoft.com/office/drawing/2014/main" id="{73BF3748-7C46-0FC3-A086-0E06A1F73405}"/>
                  </a:ext>
                </a:extLst>
              </p:cNvPr>
              <p:cNvSpPr txBox="1"/>
              <p:nvPr/>
            </p:nvSpPr>
            <p:spPr>
              <a:xfrm>
                <a:off x="2366782" y="401204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ar-MA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528;p39">
                <a:extLst>
                  <a:ext uri="{FF2B5EF4-FFF2-40B4-BE49-F238E27FC236}">
                    <a16:creationId xmlns:a16="http://schemas.microsoft.com/office/drawing/2014/main" id="{ED97435A-735A-B5BF-21BC-03A1A30E7CC4}"/>
                  </a:ext>
                </a:extLst>
              </p:cNvPr>
              <p:cNvSpPr txBox="1"/>
              <p:nvPr/>
            </p:nvSpPr>
            <p:spPr>
              <a:xfrm>
                <a:off x="2658230" y="401204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EE844AA-90FD-AEA2-51E8-6A87477CD386}"/>
                </a:ext>
              </a:extLst>
            </p:cNvPr>
            <p:cNvGrpSpPr/>
            <p:nvPr/>
          </p:nvGrpSpPr>
          <p:grpSpPr>
            <a:xfrm>
              <a:off x="7637849" y="5152815"/>
              <a:ext cx="1251910" cy="1181687"/>
              <a:chOff x="2060095" y="3507398"/>
              <a:chExt cx="850135" cy="802449"/>
            </a:xfrm>
          </p:grpSpPr>
          <p:sp>
            <p:nvSpPr>
              <p:cNvPr id="120" name="Google Shape;528;p39">
                <a:extLst>
                  <a:ext uri="{FF2B5EF4-FFF2-40B4-BE49-F238E27FC236}">
                    <a16:creationId xmlns:a16="http://schemas.microsoft.com/office/drawing/2014/main" id="{93203793-55FF-7C8D-64C5-AB5997098F46}"/>
                  </a:ext>
                </a:extLst>
              </p:cNvPr>
              <p:cNvSpPr txBox="1"/>
              <p:nvPr/>
            </p:nvSpPr>
            <p:spPr>
              <a:xfrm>
                <a:off x="2060095" y="350739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528;p39">
                <a:extLst>
                  <a:ext uri="{FF2B5EF4-FFF2-40B4-BE49-F238E27FC236}">
                    <a16:creationId xmlns:a16="http://schemas.microsoft.com/office/drawing/2014/main" id="{3EA49F94-1B8C-CDA9-350F-15F18CCF719E}"/>
                  </a:ext>
                </a:extLst>
              </p:cNvPr>
              <p:cNvSpPr txBox="1"/>
              <p:nvPr/>
            </p:nvSpPr>
            <p:spPr>
              <a:xfrm>
                <a:off x="2366782" y="350739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8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528;p39">
                <a:extLst>
                  <a:ext uri="{FF2B5EF4-FFF2-40B4-BE49-F238E27FC236}">
                    <a16:creationId xmlns:a16="http://schemas.microsoft.com/office/drawing/2014/main" id="{3E3A0A1F-E8FF-9E48-2D71-515A95F13D7A}"/>
                  </a:ext>
                </a:extLst>
              </p:cNvPr>
              <p:cNvSpPr txBox="1"/>
              <p:nvPr/>
            </p:nvSpPr>
            <p:spPr>
              <a:xfrm>
                <a:off x="2658230" y="3507398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9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528;p39">
                <a:extLst>
                  <a:ext uri="{FF2B5EF4-FFF2-40B4-BE49-F238E27FC236}">
                    <a16:creationId xmlns:a16="http://schemas.microsoft.com/office/drawing/2014/main" id="{58141D00-C12F-A025-9DC6-77DF5ED1CB42}"/>
                  </a:ext>
                </a:extLst>
              </p:cNvPr>
              <p:cNvSpPr txBox="1"/>
              <p:nvPr/>
            </p:nvSpPr>
            <p:spPr>
              <a:xfrm>
                <a:off x="2060095" y="376933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528;p39">
                <a:extLst>
                  <a:ext uri="{FF2B5EF4-FFF2-40B4-BE49-F238E27FC236}">
                    <a16:creationId xmlns:a16="http://schemas.microsoft.com/office/drawing/2014/main" id="{A6258E6B-54BE-6CFA-6BA0-BCCE1E6E66B6}"/>
                  </a:ext>
                </a:extLst>
              </p:cNvPr>
              <p:cNvSpPr txBox="1"/>
              <p:nvPr/>
            </p:nvSpPr>
            <p:spPr>
              <a:xfrm>
                <a:off x="2366782" y="376933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528;p39">
                <a:extLst>
                  <a:ext uri="{FF2B5EF4-FFF2-40B4-BE49-F238E27FC236}">
                    <a16:creationId xmlns:a16="http://schemas.microsoft.com/office/drawing/2014/main" id="{9C27168A-44AF-8A4E-5E2F-6D2DB2282DA9}"/>
                  </a:ext>
                </a:extLst>
              </p:cNvPr>
              <p:cNvSpPr txBox="1"/>
              <p:nvPr/>
            </p:nvSpPr>
            <p:spPr>
              <a:xfrm>
                <a:off x="2658230" y="3769339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528;p39">
                <a:extLst>
                  <a:ext uri="{FF2B5EF4-FFF2-40B4-BE49-F238E27FC236}">
                    <a16:creationId xmlns:a16="http://schemas.microsoft.com/office/drawing/2014/main" id="{F05D2FB9-6E88-198A-7ED5-D19630495835}"/>
                  </a:ext>
                </a:extLst>
              </p:cNvPr>
              <p:cNvSpPr txBox="1"/>
              <p:nvPr/>
            </p:nvSpPr>
            <p:spPr>
              <a:xfrm>
                <a:off x="2060095" y="401204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528;p39">
                <a:extLst>
                  <a:ext uri="{FF2B5EF4-FFF2-40B4-BE49-F238E27FC236}">
                    <a16:creationId xmlns:a16="http://schemas.microsoft.com/office/drawing/2014/main" id="{E75B2367-7446-1FD5-4AB6-9203D67CCFAB}"/>
                  </a:ext>
                </a:extLst>
              </p:cNvPr>
              <p:cNvSpPr txBox="1"/>
              <p:nvPr/>
            </p:nvSpPr>
            <p:spPr>
              <a:xfrm>
                <a:off x="2366782" y="401204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528;p39">
                <a:extLst>
                  <a:ext uri="{FF2B5EF4-FFF2-40B4-BE49-F238E27FC236}">
                    <a16:creationId xmlns:a16="http://schemas.microsoft.com/office/drawing/2014/main" id="{EEAC06FA-A521-B344-A620-8CFB7F67C296}"/>
                  </a:ext>
                </a:extLst>
              </p:cNvPr>
              <p:cNvSpPr txBox="1"/>
              <p:nvPr/>
            </p:nvSpPr>
            <p:spPr>
              <a:xfrm>
                <a:off x="2658230" y="4012040"/>
                <a:ext cx="252000" cy="2978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8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" name="Google Shape;528;p39">
              <a:extLst>
                <a:ext uri="{FF2B5EF4-FFF2-40B4-BE49-F238E27FC236}">
                  <a16:creationId xmlns:a16="http://schemas.microsoft.com/office/drawing/2014/main" id="{8C933EA6-AC94-0C8D-CF2E-CE430497AA9C}"/>
                </a:ext>
              </a:extLst>
            </p:cNvPr>
            <p:cNvSpPr txBox="1"/>
            <p:nvPr/>
          </p:nvSpPr>
          <p:spPr>
            <a:xfrm>
              <a:off x="5805520" y="5591119"/>
              <a:ext cx="76125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250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528;p39">
              <a:extLst>
                <a:ext uri="{FF2B5EF4-FFF2-40B4-BE49-F238E27FC236}">
                  <a16:creationId xmlns:a16="http://schemas.microsoft.com/office/drawing/2014/main" id="{0FB88769-E8B2-6EF5-DA41-1DFCB62E16B1}"/>
                </a:ext>
              </a:extLst>
            </p:cNvPr>
            <p:cNvSpPr txBox="1"/>
            <p:nvPr/>
          </p:nvSpPr>
          <p:spPr>
            <a:xfrm>
              <a:off x="10521207" y="5599623"/>
              <a:ext cx="76125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228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07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02D7A91B-ABC5-2F72-4B28-82C7762C20E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FA06C676-CCF7-4EC1-6D02-89A7F7CF365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poser et effectuer des soustractions sans retenue.</a:t>
            </a:r>
          </a:p>
        </p:txBody>
      </p:sp>
      <p:pic>
        <p:nvPicPr>
          <p:cNvPr id="15" name="Image 8">
            <a:extLst>
              <a:ext uri="{FF2B5EF4-FFF2-40B4-BE49-F238E27FC236}">
                <a16:creationId xmlns:a16="http://schemas.microsoft.com/office/drawing/2014/main" id="{E40BF417-5B51-1E87-5CC9-461018D98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208A2CF-B88F-245D-69F7-192EC9CD9757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65880E1-0320-76E0-AEAC-F1759595E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699" y="4608080"/>
            <a:ext cx="3451900" cy="1453432"/>
          </a:xfrm>
          <a:prstGeom prst="rect">
            <a:avLst/>
          </a:prstGeom>
        </p:spPr>
      </p:pic>
      <p:sp>
        <p:nvSpPr>
          <p:cNvPr id="18" name="Google Shape;1823;p101">
            <a:extLst>
              <a:ext uri="{FF2B5EF4-FFF2-40B4-BE49-F238E27FC236}">
                <a16:creationId xmlns:a16="http://schemas.microsoft.com/office/drawing/2014/main" id="{2C305955-0506-3008-4EA2-D1F8F1769EE3}"/>
              </a:ext>
            </a:extLst>
          </p:cNvPr>
          <p:cNvSpPr txBox="1"/>
          <p:nvPr/>
        </p:nvSpPr>
        <p:spPr>
          <a:xfrm flipH="1">
            <a:off x="993791" y="4608080"/>
            <a:ext cx="4887255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fr-FR" sz="2400" dirty="0">
                <a:solidFill>
                  <a:srgbClr val="F04996"/>
                </a:solidFill>
                <a:sym typeface="Calibri"/>
              </a:rPr>
              <a:t>La p</a:t>
            </a:r>
            <a:r>
              <a:rPr lang="fr-FR" sz="2400" dirty="0">
                <a:solidFill>
                  <a:srgbClr val="F04996"/>
                </a:solidFill>
              </a:rPr>
              <a:t>artie cherchée </a:t>
            </a:r>
            <a:r>
              <a:rPr lang="fr-FR" sz="2400" dirty="0"/>
              <a:t>est :</a:t>
            </a:r>
          </a:p>
          <a:p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dirty="0">
                <a:solidFill>
                  <a:srgbClr val="F04996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</a:t>
            </a:r>
            <a:r>
              <a:rPr lang="fr-FR" sz="2400" dirty="0">
                <a:solidFill>
                  <a:srgbClr val="7030A0"/>
                </a:solidFill>
              </a:rPr>
              <a:t>Le total  </a:t>
            </a:r>
            <a:r>
              <a:rPr lang="fr-FR" sz="2400" dirty="0"/>
              <a:t>-  </a:t>
            </a:r>
            <a:r>
              <a:rPr lang="fr-FR" sz="2400" dirty="0">
                <a:solidFill>
                  <a:srgbClr val="11A8DF"/>
                </a:solidFill>
              </a:rPr>
              <a:t>La partie connue</a:t>
            </a:r>
          </a:p>
          <a:p>
            <a:r>
              <a:rPr lang="fr-FR" sz="2400" dirty="0"/>
              <a:t> 	</a:t>
            </a:r>
            <a:r>
              <a:rPr lang="fr-FR" sz="2400" dirty="0">
                <a:solidFill>
                  <a:srgbClr val="F04996"/>
                </a:solidFill>
              </a:rPr>
              <a:t>?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/>
              <a:t>= </a:t>
            </a:r>
            <a:r>
              <a:rPr lang="fr-FR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fr-FR" sz="2400" dirty="0">
                <a:solidFill>
                  <a:srgbClr val="7030A0"/>
                </a:solidFill>
              </a:rPr>
              <a:t>546      </a:t>
            </a:r>
            <a:r>
              <a:rPr lang="fr-FR" sz="2400" dirty="0"/>
              <a:t>-</a:t>
            </a:r>
            <a:r>
              <a:rPr lang="fr-FR" sz="2400" dirty="0">
                <a:solidFill>
                  <a:srgbClr val="7030A0"/>
                </a:solidFill>
              </a:rPr>
              <a:t>             </a:t>
            </a:r>
            <a:r>
              <a:rPr lang="fr-FR" sz="2400" dirty="0">
                <a:solidFill>
                  <a:srgbClr val="11A8DF"/>
                </a:solidFill>
              </a:rPr>
              <a:t>321</a:t>
            </a:r>
            <a:endParaRPr lang="fr-FR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F4FA61-2D66-CECA-BC3C-EB0892CBE7B6}"/>
              </a:ext>
            </a:extLst>
          </p:cNvPr>
          <p:cNvSpPr/>
          <p:nvPr/>
        </p:nvSpPr>
        <p:spPr>
          <a:xfrm>
            <a:off x="536364" y="1192098"/>
            <a:ext cx="556260" cy="483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❶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2A2A05-2606-91EE-7767-21C683D0E016}"/>
              </a:ext>
            </a:extLst>
          </p:cNvPr>
          <p:cNvSpPr/>
          <p:nvPr/>
        </p:nvSpPr>
        <p:spPr>
          <a:xfrm>
            <a:off x="536364" y="4112940"/>
            <a:ext cx="556260" cy="483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❷</a:t>
            </a:r>
            <a:endParaRPr lang="fr-FR" dirty="0">
              <a:solidFill>
                <a:srgbClr val="C00000"/>
              </a:solidFill>
            </a:endParaRPr>
          </a:p>
        </p:txBody>
      </p:sp>
      <p:pic>
        <p:nvPicPr>
          <p:cNvPr id="24" name="Image 2">
            <a:extLst>
              <a:ext uri="{FF2B5EF4-FFF2-40B4-BE49-F238E27FC236}">
                <a16:creationId xmlns:a16="http://schemas.microsoft.com/office/drawing/2014/main" id="{C797E8C2-6720-139F-2F32-3993E3BBE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806" y="1790138"/>
            <a:ext cx="2933700" cy="1657350"/>
          </a:xfrm>
          <a:prstGeom prst="rect">
            <a:avLst/>
          </a:prstGeom>
        </p:spPr>
      </p:pic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4A7EA079-226E-5AB9-A081-1AD2C05A81E8}"/>
              </a:ext>
            </a:extLst>
          </p:cNvPr>
          <p:cNvSpPr txBox="1"/>
          <p:nvPr/>
        </p:nvSpPr>
        <p:spPr>
          <a:xfrm>
            <a:off x="1327678" y="132329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/>
              <a:t>Aligner les deux termes </a:t>
            </a:r>
            <a:endParaRPr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089D2098-6AD3-9A5A-AB36-36A4DEF603C1}"/>
              </a:ext>
            </a:extLst>
          </p:cNvPr>
          <p:cNvSpPr txBox="1"/>
          <p:nvPr/>
        </p:nvSpPr>
        <p:spPr>
          <a:xfrm>
            <a:off x="1327678" y="19574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</a:rPr>
              <a:t>Soustraire</a:t>
            </a:r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les </a:t>
            </a:r>
            <a:r>
              <a:rPr lang="fr-FR" sz="2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unités</a:t>
            </a:r>
            <a:endParaRPr sz="2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3FE9B138-2C69-8025-1FCC-0936D8501458}"/>
              </a:ext>
            </a:extLst>
          </p:cNvPr>
          <p:cNvSpPr txBox="1"/>
          <p:nvPr/>
        </p:nvSpPr>
        <p:spPr>
          <a:xfrm>
            <a:off x="1327678" y="2591511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b="1" dirty="0"/>
              <a:t>Soustraire les </a:t>
            </a:r>
            <a:r>
              <a:rPr lang="fr-FR" sz="2100" b="1" dirty="0">
                <a:solidFill>
                  <a:srgbClr val="11A8DF"/>
                </a:solidFill>
              </a:rPr>
              <a:t>dizaines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1E49EEB1-E460-EA41-0116-F0CA3FF669D1}"/>
              </a:ext>
            </a:extLst>
          </p:cNvPr>
          <p:cNvSpPr txBox="1"/>
          <p:nvPr/>
        </p:nvSpPr>
        <p:spPr>
          <a:xfrm>
            <a:off x="1327678" y="3225619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b="1" dirty="0"/>
              <a:t>Soustraire les</a:t>
            </a:r>
            <a:r>
              <a:rPr lang="fr-FR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50"/>
                </a:solidFill>
              </a:rPr>
              <a:t>centaines</a:t>
            </a:r>
            <a:r>
              <a:rPr lang="fr-FR" sz="2100" b="1" dirty="0"/>
              <a:t> </a:t>
            </a:r>
            <a:endParaRPr sz="2100" b="1" dirty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  <p:bldP spid="27" grpId="0"/>
      <p:bldP spid="2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4273F6-F3EE-0C9D-4950-0097D981B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43" y="2768472"/>
            <a:ext cx="11426515" cy="215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Petite fille devant son carnet">
            <a:extLst>
              <a:ext uri="{FF2B5EF4-FFF2-40B4-BE49-F238E27FC236}">
                <a16:creationId xmlns:a16="http://schemas.microsoft.com/office/drawing/2014/main" id="{7A4689BF-88CA-971D-380B-D0D2E5553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5768" y="2712404"/>
            <a:ext cx="288869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Jeune élève enthousiaste en classe">
            <a:extLst>
              <a:ext uri="{FF2B5EF4-FFF2-40B4-BE49-F238E27FC236}">
                <a16:creationId xmlns:a16="http://schemas.microsoft.com/office/drawing/2014/main" id="{BB9E030C-743F-B4F2-3B64-29CB48865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6561" y="2712404"/>
            <a:ext cx="257904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55;p28">
            <a:extLst>
              <a:ext uri="{FF2B5EF4-FFF2-40B4-BE49-F238E27FC236}">
                <a16:creationId xmlns:a16="http://schemas.microsoft.com/office/drawing/2014/main" id="{7417CE29-41AC-B120-5DE4-5ABD79D3FC3D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ZoneTexte 24">
            <a:extLst>
              <a:ext uri="{FF2B5EF4-FFF2-40B4-BE49-F238E27FC236}">
                <a16:creationId xmlns:a16="http://schemas.microsoft.com/office/drawing/2014/main" id="{E2629C87-50D2-5E38-790E-C045ECCA19DB}"/>
              </a:ext>
            </a:extLst>
          </p:cNvPr>
          <p:cNvSpPr txBox="1"/>
          <p:nvPr/>
        </p:nvSpPr>
        <p:spPr>
          <a:xfrm rot="555491">
            <a:off x="4201850" y="2139064"/>
            <a:ext cx="1728178" cy="1142604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Je fais 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mes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     devoirs</a:t>
            </a:r>
          </a:p>
        </p:txBody>
      </p:sp>
      <p:sp>
        <p:nvSpPr>
          <p:cNvPr id="23" name="Bulle narrative : ronde 25">
            <a:extLst>
              <a:ext uri="{FF2B5EF4-FFF2-40B4-BE49-F238E27FC236}">
                <a16:creationId xmlns:a16="http://schemas.microsoft.com/office/drawing/2014/main" id="{05B4F662-A4E2-D8CD-8DB4-BE2ADBA5E2AF}"/>
              </a:ext>
            </a:extLst>
          </p:cNvPr>
          <p:cNvSpPr/>
          <p:nvPr/>
        </p:nvSpPr>
        <p:spPr>
          <a:xfrm rot="20889684">
            <a:off x="6362245" y="2186046"/>
            <a:ext cx="1810100" cy="1052717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Je ne fais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pas mes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       devoirs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FC76D8-CBDD-3849-EB15-D4F5E5033724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29EE13-73AC-883C-690E-06D55FFB5FD0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7D4754-9D72-AF6B-39FF-AC806B984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31" y="2776554"/>
            <a:ext cx="11440001" cy="213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E011D2-615B-0B08-B3C1-60FA813443F8}"/>
              </a:ext>
            </a:extLst>
          </p:cNvPr>
          <p:cNvGrpSpPr/>
          <p:nvPr/>
        </p:nvGrpSpPr>
        <p:grpSpPr>
          <a:xfrm>
            <a:off x="376000" y="2776554"/>
            <a:ext cx="11440001" cy="2134404"/>
            <a:chOff x="415831" y="2776554"/>
            <a:chExt cx="11440001" cy="213440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A1BDEA1-46C2-D6C7-EFEF-D81A6E6FB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5831" y="2776554"/>
              <a:ext cx="11440001" cy="2134404"/>
            </a:xfrm>
            <a:prstGeom prst="rect">
              <a:avLst/>
            </a:prstGeom>
          </p:spPr>
        </p:pic>
        <p:sp>
          <p:nvSpPr>
            <p:cNvPr id="5" name="Google Shape;528;p39">
              <a:extLst>
                <a:ext uri="{FF2B5EF4-FFF2-40B4-BE49-F238E27FC236}">
                  <a16:creationId xmlns:a16="http://schemas.microsoft.com/office/drawing/2014/main" id="{2B8ED3DC-8BCB-B23B-B85B-9656D0F9FEFE}"/>
                </a:ext>
              </a:extLst>
            </p:cNvPr>
            <p:cNvSpPr txBox="1"/>
            <p:nvPr/>
          </p:nvSpPr>
          <p:spPr>
            <a:xfrm>
              <a:off x="2464453" y="4145884"/>
              <a:ext cx="79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798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528;p39">
              <a:extLst>
                <a:ext uri="{FF2B5EF4-FFF2-40B4-BE49-F238E27FC236}">
                  <a16:creationId xmlns:a16="http://schemas.microsoft.com/office/drawing/2014/main" id="{9F861817-488E-CAA7-13EF-A764A69B8487}"/>
                </a:ext>
              </a:extLst>
            </p:cNvPr>
            <p:cNvSpPr txBox="1"/>
            <p:nvPr/>
          </p:nvSpPr>
          <p:spPr>
            <a:xfrm>
              <a:off x="5146018" y="4145884"/>
              <a:ext cx="79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392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528;p39">
              <a:extLst>
                <a:ext uri="{FF2B5EF4-FFF2-40B4-BE49-F238E27FC236}">
                  <a16:creationId xmlns:a16="http://schemas.microsoft.com/office/drawing/2014/main" id="{40014A98-DB18-F1E4-AB97-4DF4101C1A3E}"/>
                </a:ext>
              </a:extLst>
            </p:cNvPr>
            <p:cNvSpPr txBox="1"/>
            <p:nvPr/>
          </p:nvSpPr>
          <p:spPr>
            <a:xfrm>
              <a:off x="8101903" y="4145884"/>
              <a:ext cx="79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1405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528;p39">
              <a:extLst>
                <a:ext uri="{FF2B5EF4-FFF2-40B4-BE49-F238E27FC236}">
                  <a16:creationId xmlns:a16="http://schemas.microsoft.com/office/drawing/2014/main" id="{7E02B0E0-306B-453B-69BE-ACA610140273}"/>
                </a:ext>
              </a:extLst>
            </p:cNvPr>
            <p:cNvSpPr txBox="1"/>
            <p:nvPr/>
          </p:nvSpPr>
          <p:spPr>
            <a:xfrm>
              <a:off x="10920629" y="4145884"/>
              <a:ext cx="79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987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8829</TotalTime>
  <Words>1476</Words>
  <Application>Microsoft Office PowerPoint</Application>
  <PresentationFormat>Grand écran</PresentationFormat>
  <Paragraphs>429</Paragraphs>
  <Slides>43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1168</cp:revision>
  <cp:lastPrinted>2024-10-05T19:15:58Z</cp:lastPrinted>
  <dcterms:created xsi:type="dcterms:W3CDTF">2024-05-28T10:13:44Z</dcterms:created>
  <dcterms:modified xsi:type="dcterms:W3CDTF">2025-09-18T13:25:29Z</dcterms:modified>
</cp:coreProperties>
</file>