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5"/>
  </p:notesMasterIdLst>
  <p:handoutMasterIdLst>
    <p:handoutMasterId r:id="rId46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54" r:id="rId11"/>
    <p:sldId id="2147483559" r:id="rId12"/>
    <p:sldId id="2147483557" r:id="rId13"/>
    <p:sldId id="2134806567" r:id="rId14"/>
    <p:sldId id="2147483568" r:id="rId15"/>
    <p:sldId id="2147483566" r:id="rId16"/>
    <p:sldId id="2147483569" r:id="rId17"/>
    <p:sldId id="2134806569" r:id="rId18"/>
    <p:sldId id="2134806564" r:id="rId19"/>
    <p:sldId id="2134806565" r:id="rId20"/>
    <p:sldId id="2134806568" r:id="rId21"/>
    <p:sldId id="2147483555" r:id="rId22"/>
    <p:sldId id="2134805878" r:id="rId23"/>
    <p:sldId id="2134806566" r:id="rId24"/>
    <p:sldId id="2134806101" r:id="rId25"/>
    <p:sldId id="2134806570" r:id="rId26"/>
    <p:sldId id="2134806572" r:id="rId27"/>
    <p:sldId id="2134806573" r:id="rId28"/>
    <p:sldId id="2134806108" r:id="rId29"/>
    <p:sldId id="2147483562" r:id="rId30"/>
    <p:sldId id="2147483561" r:id="rId31"/>
    <p:sldId id="2134806574" r:id="rId32"/>
    <p:sldId id="2134806576" r:id="rId33"/>
    <p:sldId id="2134806577" r:id="rId34"/>
    <p:sldId id="2134806551" r:id="rId35"/>
    <p:sldId id="2134806578" r:id="rId36"/>
    <p:sldId id="2134806579" r:id="rId37"/>
    <p:sldId id="2134806088" r:id="rId38"/>
    <p:sldId id="2134806580" r:id="rId39"/>
    <p:sldId id="2134806581" r:id="rId40"/>
    <p:sldId id="2134806582" r:id="rId41"/>
    <p:sldId id="2134806536" r:id="rId42"/>
    <p:sldId id="2134806535" r:id="rId43"/>
    <p:sldId id="2134806584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57"/>
          </p14:sldIdLst>
        </p14:section>
        <p14:section name="Activité rituelle" id="{79315A69-A635-48A2-B9BA-98FE67B817D4}">
          <p14:sldIdLst>
            <p14:sldId id="2134806567"/>
            <p14:sldId id="2147483568"/>
            <p14:sldId id="2147483566"/>
            <p14:sldId id="2147483569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61"/>
            <p14:sldId id="2134806574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C09C"/>
    <a:srgbClr val="FF6600"/>
    <a:srgbClr val="FF6565"/>
    <a:srgbClr val="E2F0D9"/>
    <a:srgbClr val="5FADE4"/>
    <a:srgbClr val="EB926C"/>
    <a:srgbClr val="FCD3A2"/>
    <a:srgbClr val="1D6FA9"/>
    <a:srgbClr val="DC94DE"/>
    <a:srgbClr val="B27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7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3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Quelques fournitures scolaires.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349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8.pn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01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Effectuer des additions avec ou sans retenue.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22142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rgbClr val="404040"/>
                </a:solidFill>
                <a:effectLst/>
                <a:latin typeface="quote-cjk-patch"/>
              </a:rPr>
              <a:t> 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Quelle est la carte qui affiche une somme incorrecte 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8934F26-E90D-4CF9-A20F-05AA8E54CFAF}"/>
              </a:ext>
            </a:extLst>
          </p:cNvPr>
          <p:cNvSpPr txBox="1"/>
          <p:nvPr/>
        </p:nvSpPr>
        <p:spPr>
          <a:xfrm>
            <a:off x="535799" y="1570642"/>
            <a:ext cx="111204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 Quelle est la carte qui affiche une somme incorrecte ?</a:t>
            </a:r>
            <a:endParaRPr lang="fr-FR" sz="3200" b="1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969CA8-A477-F2FF-EEB3-974675A15BE7}"/>
              </a:ext>
            </a:extLst>
          </p:cNvPr>
          <p:cNvGrpSpPr/>
          <p:nvPr/>
        </p:nvGrpSpPr>
        <p:grpSpPr>
          <a:xfrm>
            <a:off x="4828098" y="2695703"/>
            <a:ext cx="2520000" cy="1439584"/>
            <a:chOff x="4482802" y="2501971"/>
            <a:chExt cx="2520000" cy="1439584"/>
          </a:xfrm>
        </p:grpSpPr>
        <p:sp>
          <p:nvSpPr>
            <p:cNvPr id="30" name="Google Shape;719;p56">
              <a:extLst>
                <a:ext uri="{FF2B5EF4-FFF2-40B4-BE49-F238E27FC236}">
                  <a16:creationId xmlns:a16="http://schemas.microsoft.com/office/drawing/2014/main" id="{2B6AAB22-2F83-46A0-B051-58D302B605BA}"/>
                </a:ext>
              </a:extLst>
            </p:cNvPr>
            <p:cNvSpPr txBox="1"/>
            <p:nvPr/>
          </p:nvSpPr>
          <p:spPr>
            <a:xfrm>
              <a:off x="5508802" y="337989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D45816DC-B32E-4AA5-92F3-F13122B1ABC1}"/>
                </a:ext>
              </a:extLst>
            </p:cNvPr>
            <p:cNvSpPr/>
            <p:nvPr/>
          </p:nvSpPr>
          <p:spPr>
            <a:xfrm>
              <a:off x="4482802" y="2501971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4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dirty="0">
                  <a:solidFill>
                    <a:schemeClr val="bg1"/>
                  </a:solidFill>
                </a:rPr>
                <a:t>+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 = 9</a:t>
              </a:r>
              <a:endParaRPr lang="fr-FR" sz="3600" b="1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E6FB72-2A7E-3923-6A92-27EE59CD4BF9}"/>
              </a:ext>
            </a:extLst>
          </p:cNvPr>
          <p:cNvGrpSpPr/>
          <p:nvPr/>
        </p:nvGrpSpPr>
        <p:grpSpPr>
          <a:xfrm>
            <a:off x="1258073" y="2695703"/>
            <a:ext cx="2520000" cy="1439584"/>
            <a:chOff x="899116" y="2501971"/>
            <a:chExt cx="2520000" cy="143958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D99006C-BE8C-4FE0-ACD1-4ADEACFB2CC8}"/>
                </a:ext>
              </a:extLst>
            </p:cNvPr>
            <p:cNvSpPr/>
            <p:nvPr/>
          </p:nvSpPr>
          <p:spPr>
            <a:xfrm>
              <a:off x="899116" y="2501971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3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dirty="0">
                  <a:solidFill>
                    <a:schemeClr val="bg1"/>
                  </a:solidFill>
                </a:rPr>
                <a:t>+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 = 7</a:t>
              </a:r>
              <a:endParaRPr lang="fr-FR" sz="3600" b="1" dirty="0"/>
            </a:p>
          </p:txBody>
        </p:sp>
        <p:sp>
          <p:nvSpPr>
            <p:cNvPr id="55" name="Google Shape;719;p56">
              <a:extLst>
                <a:ext uri="{FF2B5EF4-FFF2-40B4-BE49-F238E27FC236}">
                  <a16:creationId xmlns:a16="http://schemas.microsoft.com/office/drawing/2014/main" id="{C54CE98A-B289-4731-BFA5-84A3F56DCDBB}"/>
                </a:ext>
              </a:extLst>
            </p:cNvPr>
            <p:cNvSpPr txBox="1"/>
            <p:nvPr/>
          </p:nvSpPr>
          <p:spPr>
            <a:xfrm>
              <a:off x="1925116" y="337989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532956-7F18-1A00-10E0-5391CEFBF47A}"/>
              </a:ext>
            </a:extLst>
          </p:cNvPr>
          <p:cNvGrpSpPr/>
          <p:nvPr/>
        </p:nvGrpSpPr>
        <p:grpSpPr>
          <a:xfrm>
            <a:off x="8398123" y="2695703"/>
            <a:ext cx="2520000" cy="1439584"/>
            <a:chOff x="8149516" y="2501971"/>
            <a:chExt cx="2520000" cy="1439584"/>
          </a:xfrm>
        </p:grpSpPr>
        <p:sp>
          <p:nvSpPr>
            <p:cNvPr id="50" name="Rectangle : coins arrondis 49">
              <a:extLst>
                <a:ext uri="{FF2B5EF4-FFF2-40B4-BE49-F238E27FC236}">
                  <a16:creationId xmlns:a16="http://schemas.microsoft.com/office/drawing/2014/main" id="{70290A3E-BAB1-439C-B5F8-F5CF8A3895C6}"/>
                </a:ext>
              </a:extLst>
            </p:cNvPr>
            <p:cNvSpPr/>
            <p:nvPr/>
          </p:nvSpPr>
          <p:spPr>
            <a:xfrm>
              <a:off x="8149516" y="2501971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5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dirty="0">
                  <a:solidFill>
                    <a:schemeClr val="bg1"/>
                  </a:solidFill>
                </a:rPr>
                <a:t>+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 = 11</a:t>
              </a:r>
              <a:endParaRPr lang="fr-FR" sz="3600" b="1" dirty="0"/>
            </a:p>
          </p:txBody>
        </p:sp>
        <p:sp>
          <p:nvSpPr>
            <p:cNvPr id="57" name="Google Shape;719;p56">
              <a:extLst>
                <a:ext uri="{FF2B5EF4-FFF2-40B4-BE49-F238E27FC236}">
                  <a16:creationId xmlns:a16="http://schemas.microsoft.com/office/drawing/2014/main" id="{BC9E1754-CB8D-4406-A97A-BC706BB2E5FC}"/>
                </a:ext>
              </a:extLst>
            </p:cNvPr>
            <p:cNvSpPr txBox="1"/>
            <p:nvPr/>
          </p:nvSpPr>
          <p:spPr>
            <a:xfrm>
              <a:off x="9175516" y="337989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EDD378-0910-5933-591E-098105CC3DC8}"/>
              </a:ext>
            </a:extLst>
          </p:cNvPr>
          <p:cNvGrpSpPr/>
          <p:nvPr/>
        </p:nvGrpSpPr>
        <p:grpSpPr>
          <a:xfrm>
            <a:off x="1258073" y="4675573"/>
            <a:ext cx="2520000" cy="1439584"/>
            <a:chOff x="1085880" y="4354424"/>
            <a:chExt cx="2520000" cy="1439584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85A1D8DD-A287-4945-A718-0CEA58ED6928}"/>
                </a:ext>
              </a:extLst>
            </p:cNvPr>
            <p:cNvSpPr/>
            <p:nvPr/>
          </p:nvSpPr>
          <p:spPr>
            <a:xfrm>
              <a:off x="1085880" y="4354424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7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dirty="0">
                  <a:solidFill>
                    <a:schemeClr val="bg1"/>
                  </a:solidFill>
                </a:rPr>
                <a:t>+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 = 13</a:t>
              </a:r>
              <a:endParaRPr lang="fr-FR" sz="3600" b="1" dirty="0"/>
            </a:p>
          </p:txBody>
        </p:sp>
        <p:sp>
          <p:nvSpPr>
            <p:cNvPr id="59" name="Google Shape;719;p56">
              <a:extLst>
                <a:ext uri="{FF2B5EF4-FFF2-40B4-BE49-F238E27FC236}">
                  <a16:creationId xmlns:a16="http://schemas.microsoft.com/office/drawing/2014/main" id="{2CA1BB63-4874-4E4F-91E8-EE78D85FF2C2}"/>
                </a:ext>
              </a:extLst>
            </p:cNvPr>
            <p:cNvSpPr txBox="1"/>
            <p:nvPr/>
          </p:nvSpPr>
          <p:spPr>
            <a:xfrm>
              <a:off x="2111880" y="5232346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7DC75E6-AA49-8D25-1448-64259A3A9992}"/>
              </a:ext>
            </a:extLst>
          </p:cNvPr>
          <p:cNvGrpSpPr/>
          <p:nvPr/>
        </p:nvGrpSpPr>
        <p:grpSpPr>
          <a:xfrm>
            <a:off x="4828098" y="4675573"/>
            <a:ext cx="2520000" cy="1439584"/>
            <a:chOff x="4764239" y="4354424"/>
            <a:chExt cx="2520000" cy="1439584"/>
          </a:xfrm>
        </p:grpSpPr>
        <p:sp>
          <p:nvSpPr>
            <p:cNvPr id="53" name="Rectangle : coins arrondis 52">
              <a:extLst>
                <a:ext uri="{FF2B5EF4-FFF2-40B4-BE49-F238E27FC236}">
                  <a16:creationId xmlns:a16="http://schemas.microsoft.com/office/drawing/2014/main" id="{39A3E6DA-8CB1-4870-976A-4E49A192EE06}"/>
                </a:ext>
              </a:extLst>
            </p:cNvPr>
            <p:cNvSpPr/>
            <p:nvPr/>
          </p:nvSpPr>
          <p:spPr>
            <a:xfrm>
              <a:off x="4764239" y="4354424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8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dirty="0">
                  <a:solidFill>
                    <a:schemeClr val="bg1"/>
                  </a:solidFill>
                </a:rPr>
                <a:t>+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 = 14</a:t>
              </a:r>
              <a:endParaRPr lang="fr-FR" sz="3600" b="1" dirty="0"/>
            </a:p>
          </p:txBody>
        </p:sp>
        <p:sp>
          <p:nvSpPr>
            <p:cNvPr id="60" name="Google Shape;719;p56">
              <a:extLst>
                <a:ext uri="{FF2B5EF4-FFF2-40B4-BE49-F238E27FC236}">
                  <a16:creationId xmlns:a16="http://schemas.microsoft.com/office/drawing/2014/main" id="{D390AB83-FEFE-4274-8B11-EB3A289732DC}"/>
                </a:ext>
              </a:extLst>
            </p:cNvPr>
            <p:cNvSpPr txBox="1"/>
            <p:nvPr/>
          </p:nvSpPr>
          <p:spPr>
            <a:xfrm>
              <a:off x="5790239" y="5232346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E2A332-0033-70FA-90E3-05A86ADEFE0A}"/>
              </a:ext>
            </a:extLst>
          </p:cNvPr>
          <p:cNvGrpSpPr/>
          <p:nvPr/>
        </p:nvGrpSpPr>
        <p:grpSpPr>
          <a:xfrm>
            <a:off x="8398123" y="4675573"/>
            <a:ext cx="2520000" cy="1439584"/>
            <a:chOff x="8442598" y="4354424"/>
            <a:chExt cx="2520000" cy="1439584"/>
          </a:xfrm>
        </p:grpSpPr>
        <p:sp>
          <p:nvSpPr>
            <p:cNvPr id="54" name="Rectangle : coins arrondis 53">
              <a:extLst>
                <a:ext uri="{FF2B5EF4-FFF2-40B4-BE49-F238E27FC236}">
                  <a16:creationId xmlns:a16="http://schemas.microsoft.com/office/drawing/2014/main" id="{A2857ECA-675F-40D1-9742-94D68456335B}"/>
                </a:ext>
              </a:extLst>
            </p:cNvPr>
            <p:cNvSpPr/>
            <p:nvPr/>
          </p:nvSpPr>
          <p:spPr>
            <a:xfrm>
              <a:off x="8442598" y="4354424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9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dirty="0">
                  <a:solidFill>
                    <a:schemeClr val="bg1"/>
                  </a:solidFill>
                </a:rPr>
                <a:t>+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8 = 17</a:t>
              </a:r>
              <a:endParaRPr lang="fr-FR" sz="3600" b="1" dirty="0"/>
            </a:p>
          </p:txBody>
        </p:sp>
        <p:sp>
          <p:nvSpPr>
            <p:cNvPr id="61" name="Google Shape;719;p56">
              <a:extLst>
                <a:ext uri="{FF2B5EF4-FFF2-40B4-BE49-F238E27FC236}">
                  <a16:creationId xmlns:a16="http://schemas.microsoft.com/office/drawing/2014/main" id="{A4FA0AD2-F9AB-4AFB-AD21-E0D064A0B49F}"/>
                </a:ext>
              </a:extLst>
            </p:cNvPr>
            <p:cNvSpPr txBox="1"/>
            <p:nvPr/>
          </p:nvSpPr>
          <p:spPr>
            <a:xfrm>
              <a:off x="9468598" y="5232346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ZoneTexte 31">
            <a:extLst>
              <a:ext uri="{FF2B5EF4-FFF2-40B4-BE49-F238E27FC236}">
                <a16:creationId xmlns:a16="http://schemas.microsoft.com/office/drawing/2014/main" id="{2DBD08DE-DC2F-33E0-8F4C-8417212C2334}"/>
              </a:ext>
            </a:extLst>
          </p:cNvPr>
          <p:cNvSpPr txBox="1"/>
          <p:nvPr/>
        </p:nvSpPr>
        <p:spPr>
          <a:xfrm>
            <a:off x="535799" y="1570642"/>
            <a:ext cx="111204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La carte qui présente une somme incorrecte est : D</a:t>
            </a:r>
          </a:p>
        </p:txBody>
      </p:sp>
      <p:sp>
        <p:nvSpPr>
          <p:cNvPr id="6" name="Rectangle : coins arrondis 48">
            <a:extLst>
              <a:ext uri="{FF2B5EF4-FFF2-40B4-BE49-F238E27FC236}">
                <a16:creationId xmlns:a16="http://schemas.microsoft.com/office/drawing/2014/main" id="{A5EC979F-47AA-4895-512F-DF98FFC81731}"/>
              </a:ext>
            </a:extLst>
          </p:cNvPr>
          <p:cNvSpPr/>
          <p:nvPr/>
        </p:nvSpPr>
        <p:spPr>
          <a:xfrm>
            <a:off x="4828098" y="269570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4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dirty="0">
                <a:solidFill>
                  <a:schemeClr val="bg1"/>
                </a:solidFill>
              </a:rPr>
              <a:t>+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 = 9</a:t>
            </a:r>
            <a:endParaRPr lang="fr-FR" sz="3600" b="1" dirty="0"/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39FDA891-A197-63F8-B5ED-82859DD65954}"/>
              </a:ext>
            </a:extLst>
          </p:cNvPr>
          <p:cNvSpPr/>
          <p:nvPr/>
        </p:nvSpPr>
        <p:spPr>
          <a:xfrm>
            <a:off x="1258073" y="269570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3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dirty="0">
                <a:solidFill>
                  <a:schemeClr val="bg1"/>
                </a:solidFill>
              </a:rPr>
              <a:t>+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 = 7</a:t>
            </a:r>
            <a:endParaRPr lang="fr-FR" sz="3600" b="1" dirty="0"/>
          </a:p>
        </p:txBody>
      </p:sp>
      <p:sp>
        <p:nvSpPr>
          <p:cNvPr id="13" name="Rectangle : coins arrondis 49">
            <a:extLst>
              <a:ext uri="{FF2B5EF4-FFF2-40B4-BE49-F238E27FC236}">
                <a16:creationId xmlns:a16="http://schemas.microsoft.com/office/drawing/2014/main" id="{850C0A13-0D81-6E1A-6C42-CBDBBD347E8F}"/>
              </a:ext>
            </a:extLst>
          </p:cNvPr>
          <p:cNvSpPr/>
          <p:nvPr/>
        </p:nvSpPr>
        <p:spPr>
          <a:xfrm>
            <a:off x="8398123" y="269570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5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dirty="0">
                <a:solidFill>
                  <a:schemeClr val="bg1"/>
                </a:solidFill>
              </a:rPr>
              <a:t>+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 = 11</a:t>
            </a:r>
            <a:endParaRPr lang="fr-FR" sz="3600" b="1" dirty="0"/>
          </a:p>
        </p:txBody>
      </p:sp>
      <p:sp>
        <p:nvSpPr>
          <p:cNvPr id="19" name="Rectangle : coins arrondis 52">
            <a:extLst>
              <a:ext uri="{FF2B5EF4-FFF2-40B4-BE49-F238E27FC236}">
                <a16:creationId xmlns:a16="http://schemas.microsoft.com/office/drawing/2014/main" id="{03417776-FC02-42AD-E3AD-FB19640FBB9E}"/>
              </a:ext>
            </a:extLst>
          </p:cNvPr>
          <p:cNvSpPr/>
          <p:nvPr/>
        </p:nvSpPr>
        <p:spPr>
          <a:xfrm>
            <a:off x="4828098" y="467557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8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dirty="0">
                <a:solidFill>
                  <a:schemeClr val="bg1"/>
                </a:solidFill>
              </a:rPr>
              <a:t>+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 = 14</a:t>
            </a:r>
            <a:endParaRPr lang="fr-FR" sz="3600" b="1" dirty="0"/>
          </a:p>
        </p:txBody>
      </p:sp>
      <p:sp>
        <p:nvSpPr>
          <p:cNvPr id="29" name="Rectangle : coins arrondis 53">
            <a:extLst>
              <a:ext uri="{FF2B5EF4-FFF2-40B4-BE49-F238E27FC236}">
                <a16:creationId xmlns:a16="http://schemas.microsoft.com/office/drawing/2014/main" id="{50150326-51BA-1084-F201-352C0CB43F8E}"/>
              </a:ext>
            </a:extLst>
          </p:cNvPr>
          <p:cNvSpPr/>
          <p:nvPr/>
        </p:nvSpPr>
        <p:spPr>
          <a:xfrm>
            <a:off x="8398123" y="467557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9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dirty="0">
                <a:solidFill>
                  <a:schemeClr val="bg1"/>
                </a:solidFill>
              </a:rPr>
              <a:t>+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8 = 17</a:t>
            </a:r>
            <a:endParaRPr lang="fr-FR" sz="3600" b="1" dirty="0"/>
          </a:p>
        </p:txBody>
      </p:sp>
      <p:pic>
        <p:nvPicPr>
          <p:cNvPr id="42" name="Google Shape;1828;p101">
            <a:extLst>
              <a:ext uri="{FF2B5EF4-FFF2-40B4-BE49-F238E27FC236}">
                <a16:creationId xmlns:a16="http://schemas.microsoft.com/office/drawing/2014/main" id="{4979F991-519D-449A-BBA1-6E1C2772FB09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8236290" y="3332139"/>
            <a:ext cx="342000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828;p101">
            <a:extLst>
              <a:ext uri="{FF2B5EF4-FFF2-40B4-BE49-F238E27FC236}">
                <a16:creationId xmlns:a16="http://schemas.microsoft.com/office/drawing/2014/main" id="{E8075D81-AB40-E3E4-ABC7-433BE59E7E17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4657098" y="3332139"/>
            <a:ext cx="342000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828;p101">
            <a:extLst>
              <a:ext uri="{FF2B5EF4-FFF2-40B4-BE49-F238E27FC236}">
                <a16:creationId xmlns:a16="http://schemas.microsoft.com/office/drawing/2014/main" id="{A6B17A11-5D6D-32AD-3C4B-71CED2C3A5F3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1102877" y="3332139"/>
            <a:ext cx="342000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828;p101">
            <a:extLst>
              <a:ext uri="{FF2B5EF4-FFF2-40B4-BE49-F238E27FC236}">
                <a16:creationId xmlns:a16="http://schemas.microsoft.com/office/drawing/2014/main" id="{F0D4B478-6678-F040-E2D6-C6F2AFA8D85F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8236290" y="5287358"/>
            <a:ext cx="342000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828;p101">
            <a:extLst>
              <a:ext uri="{FF2B5EF4-FFF2-40B4-BE49-F238E27FC236}">
                <a16:creationId xmlns:a16="http://schemas.microsoft.com/office/drawing/2014/main" id="{8317CF27-12AF-66F2-2E57-D04E591CE5F6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4657098" y="5287358"/>
            <a:ext cx="342000" cy="32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79E3CFE8-93D7-83E4-EF8F-D53E559A0A8C}"/>
              </a:ext>
            </a:extLst>
          </p:cNvPr>
          <p:cNvGrpSpPr/>
          <p:nvPr/>
        </p:nvGrpSpPr>
        <p:grpSpPr>
          <a:xfrm>
            <a:off x="1159398" y="4675573"/>
            <a:ext cx="2618675" cy="1439584"/>
            <a:chOff x="1159398" y="4675573"/>
            <a:chExt cx="2618675" cy="143958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CDBCFB9-B281-A538-A744-C07E462611DB}"/>
                </a:ext>
              </a:extLst>
            </p:cNvPr>
            <p:cNvGrpSpPr/>
            <p:nvPr/>
          </p:nvGrpSpPr>
          <p:grpSpPr>
            <a:xfrm>
              <a:off x="1258073" y="4675573"/>
              <a:ext cx="2520000" cy="1439584"/>
              <a:chOff x="1085880" y="4354424"/>
              <a:chExt cx="2520000" cy="1439584"/>
            </a:xfrm>
          </p:grpSpPr>
          <p:sp>
            <p:nvSpPr>
              <p:cNvPr id="16" name="Rectangle : coins arrondis 51">
                <a:extLst>
                  <a:ext uri="{FF2B5EF4-FFF2-40B4-BE49-F238E27FC236}">
                    <a16:creationId xmlns:a16="http://schemas.microsoft.com/office/drawing/2014/main" id="{DF8F6FFA-F192-5B75-3CB4-2B4519E0B708}"/>
                  </a:ext>
                </a:extLst>
              </p:cNvPr>
              <p:cNvSpPr/>
              <p:nvPr/>
            </p:nvSpPr>
            <p:spPr>
              <a:xfrm>
                <a:off x="1085880" y="4354424"/>
                <a:ext cx="2520000" cy="792000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600" b="1" dirty="0">
                    <a:solidFill>
                      <a:schemeClr val="bg1"/>
                    </a:solidFill>
                  </a:rPr>
                  <a:t>7</a:t>
                </a:r>
                <a:r>
                  <a:rPr lang="fr-FR" sz="36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3600" b="1" dirty="0">
                    <a:solidFill>
                      <a:schemeClr val="bg1"/>
                    </a:solidFill>
                  </a:rPr>
                  <a:t>+</a:t>
                </a:r>
                <a:r>
                  <a:rPr lang="fr-FR" sz="36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3600" b="1" kern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5 = 13</a:t>
                </a:r>
                <a:endParaRPr lang="fr-FR" sz="3600" b="1" dirty="0"/>
              </a:p>
            </p:txBody>
          </p:sp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95C65C40-B25A-4C61-B3B5-4BDDDA7A4ABD}"/>
                  </a:ext>
                </a:extLst>
              </p:cNvPr>
              <p:cNvSpPr txBox="1"/>
              <p:nvPr/>
            </p:nvSpPr>
            <p:spPr>
              <a:xfrm>
                <a:off x="2111880" y="5232346"/>
                <a:ext cx="468000" cy="561662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t" anchorCtr="0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fr-FR" sz="3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D</a:t>
                </a:r>
                <a:endParaRPr kumimoji="0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39" name="Google Shape;1829;p101">
              <a:extLst>
                <a:ext uri="{FF2B5EF4-FFF2-40B4-BE49-F238E27FC236}">
                  <a16:creationId xmlns:a16="http://schemas.microsoft.com/office/drawing/2014/main" id="{11EFAFAD-68F5-1461-E086-D3BF06D88763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F5CFC1"/>
                </a:clrFrom>
                <a:clrTo>
                  <a:srgbClr val="F5CFC1">
                    <a:alpha val="0"/>
                  </a:srgbClr>
                </a:clrTo>
              </a:clrChange>
              <a:alphaModFix/>
            </a:blip>
            <a:srcRect l="62389" t="35417" r="29940" b="55446"/>
            <a:stretch>
              <a:fillRect/>
            </a:stretch>
          </p:blipFill>
          <p:spPr>
            <a:xfrm>
              <a:off x="1159398" y="5340059"/>
              <a:ext cx="309112" cy="324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61701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4AF3BFCB-A519-B5F6-588B-E20574AC2548}"/>
              </a:ext>
            </a:extLst>
          </p:cNvPr>
          <p:cNvGrpSpPr/>
          <p:nvPr/>
        </p:nvGrpSpPr>
        <p:grpSpPr>
          <a:xfrm>
            <a:off x="2296382" y="5331983"/>
            <a:ext cx="1135588" cy="1083978"/>
            <a:chOff x="2296382" y="4856122"/>
            <a:chExt cx="1135588" cy="1083978"/>
          </a:xfrm>
        </p:grpSpPr>
        <p:sp>
          <p:nvSpPr>
            <p:cNvPr id="18" name="Google Shape;715;p56">
              <a:extLst>
                <a:ext uri="{FF2B5EF4-FFF2-40B4-BE49-F238E27FC236}">
                  <a16:creationId xmlns:a16="http://schemas.microsoft.com/office/drawing/2014/main" id="{04DD483D-6AE2-0BC0-C3B6-8701772A7209}"/>
                </a:ext>
              </a:extLst>
            </p:cNvPr>
            <p:cNvSpPr/>
            <p:nvPr/>
          </p:nvSpPr>
          <p:spPr>
            <a:xfrm>
              <a:off x="2296382" y="4856122"/>
              <a:ext cx="1135588" cy="666902"/>
            </a:xfrm>
            <a:prstGeom prst="rect">
              <a:avLst/>
            </a:prstGeom>
            <a:solidFill>
              <a:srgbClr val="1D6FA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77</a:t>
              </a:r>
            </a:p>
          </p:txBody>
        </p:sp>
        <p:sp>
          <p:nvSpPr>
            <p:cNvPr id="19" name="Google Shape;716;p56">
              <a:extLst>
                <a:ext uri="{FF2B5EF4-FFF2-40B4-BE49-F238E27FC236}">
                  <a16:creationId xmlns:a16="http://schemas.microsoft.com/office/drawing/2014/main" id="{AC0CEA90-D726-77E3-3FB4-4D712C25EB22}"/>
                </a:ext>
              </a:extLst>
            </p:cNvPr>
            <p:cNvSpPr txBox="1"/>
            <p:nvPr/>
          </p:nvSpPr>
          <p:spPr>
            <a:xfrm>
              <a:off x="2684176" y="558010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2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DE1D633-12A7-6F0E-BEE0-89826CCB22B3}"/>
              </a:ext>
            </a:extLst>
          </p:cNvPr>
          <p:cNvGrpSpPr/>
          <p:nvPr/>
        </p:nvGrpSpPr>
        <p:grpSpPr>
          <a:xfrm>
            <a:off x="5520304" y="5331983"/>
            <a:ext cx="1135588" cy="1083978"/>
            <a:chOff x="5520304" y="4856122"/>
            <a:chExt cx="1135588" cy="1083978"/>
          </a:xfrm>
        </p:grpSpPr>
        <p:sp>
          <p:nvSpPr>
            <p:cNvPr id="21" name="Google Shape;718;p56">
              <a:extLst>
                <a:ext uri="{FF2B5EF4-FFF2-40B4-BE49-F238E27FC236}">
                  <a16:creationId xmlns:a16="http://schemas.microsoft.com/office/drawing/2014/main" id="{775F5754-2FA5-1C6C-59F8-27E11DCB68F1}"/>
                </a:ext>
              </a:extLst>
            </p:cNvPr>
            <p:cNvSpPr/>
            <p:nvPr/>
          </p:nvSpPr>
          <p:spPr>
            <a:xfrm>
              <a:off x="5520304" y="4856122"/>
              <a:ext cx="1135588" cy="666902"/>
            </a:xfrm>
            <a:prstGeom prst="rect">
              <a:avLst/>
            </a:prstGeom>
            <a:solidFill>
              <a:srgbClr val="1D6FA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73</a:t>
              </a:r>
            </a:p>
          </p:txBody>
        </p:sp>
        <p:sp>
          <p:nvSpPr>
            <p:cNvPr id="22" name="Google Shape;719;p56">
              <a:extLst>
                <a:ext uri="{FF2B5EF4-FFF2-40B4-BE49-F238E27FC236}">
                  <a16:creationId xmlns:a16="http://schemas.microsoft.com/office/drawing/2014/main" id="{7B9F5CDE-1B25-E421-5556-42BA8BE18DC0}"/>
                </a:ext>
              </a:extLst>
            </p:cNvPr>
            <p:cNvSpPr txBox="1"/>
            <p:nvPr/>
          </p:nvSpPr>
          <p:spPr>
            <a:xfrm>
              <a:off x="5908098" y="558010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2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16E24BF-968B-23A1-3789-EDF9F3AFD4AB}"/>
              </a:ext>
            </a:extLst>
          </p:cNvPr>
          <p:cNvGrpSpPr/>
          <p:nvPr/>
        </p:nvGrpSpPr>
        <p:grpSpPr>
          <a:xfrm>
            <a:off x="8744226" y="5331983"/>
            <a:ext cx="1135588" cy="1083978"/>
            <a:chOff x="8744226" y="4856122"/>
            <a:chExt cx="1135588" cy="1083978"/>
          </a:xfrm>
        </p:grpSpPr>
        <p:sp>
          <p:nvSpPr>
            <p:cNvPr id="24" name="Google Shape;721;p56">
              <a:extLst>
                <a:ext uri="{FF2B5EF4-FFF2-40B4-BE49-F238E27FC236}">
                  <a16:creationId xmlns:a16="http://schemas.microsoft.com/office/drawing/2014/main" id="{584358D7-6ED9-06D5-2A3A-03A2490040DB}"/>
                </a:ext>
              </a:extLst>
            </p:cNvPr>
            <p:cNvSpPr/>
            <p:nvPr/>
          </p:nvSpPr>
          <p:spPr>
            <a:xfrm>
              <a:off x="8744226" y="4856122"/>
              <a:ext cx="1135588" cy="666902"/>
            </a:xfrm>
            <a:prstGeom prst="rect">
              <a:avLst/>
            </a:prstGeom>
            <a:solidFill>
              <a:srgbClr val="1D6FA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70</a:t>
              </a:r>
            </a:p>
          </p:txBody>
        </p:sp>
        <p:sp>
          <p:nvSpPr>
            <p:cNvPr id="25" name="Google Shape;722;p56">
              <a:extLst>
                <a:ext uri="{FF2B5EF4-FFF2-40B4-BE49-F238E27FC236}">
                  <a16:creationId xmlns:a16="http://schemas.microsoft.com/office/drawing/2014/main" id="{337DECE3-E89C-457B-57F9-8BBF5FB6FA4C}"/>
                </a:ext>
              </a:extLst>
            </p:cNvPr>
            <p:cNvSpPr txBox="1"/>
            <p:nvPr/>
          </p:nvSpPr>
          <p:spPr>
            <a:xfrm>
              <a:off x="9132020" y="558010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27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873CE9C-3036-CE74-AA61-423259712DA9}"/>
              </a:ext>
            </a:extLst>
          </p:cNvPr>
          <p:cNvGrpSpPr/>
          <p:nvPr/>
        </p:nvGrpSpPr>
        <p:grpSpPr>
          <a:xfrm>
            <a:off x="1291799" y="2322739"/>
            <a:ext cx="9519501" cy="2561360"/>
            <a:chOff x="1328348" y="1927000"/>
            <a:chExt cx="9519501" cy="2561360"/>
          </a:xfrm>
        </p:grpSpPr>
        <p:sp>
          <p:nvSpPr>
            <p:cNvPr id="4" name="Google Shape;528;p39">
              <a:extLst>
                <a:ext uri="{FF2B5EF4-FFF2-40B4-BE49-F238E27FC236}">
                  <a16:creationId xmlns:a16="http://schemas.microsoft.com/office/drawing/2014/main" id="{C1E0849F-2565-C057-5622-D3D1BD606F74}"/>
                </a:ext>
              </a:extLst>
            </p:cNvPr>
            <p:cNvSpPr txBox="1"/>
            <p:nvPr/>
          </p:nvSpPr>
          <p:spPr>
            <a:xfrm>
              <a:off x="4769169" y="4049809"/>
              <a:ext cx="97711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 DH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C46E4A3-F711-8276-92A5-6192D271AD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1977" y="1980621"/>
              <a:ext cx="1891494" cy="1919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Google Shape;528;p39">
              <a:extLst>
                <a:ext uri="{FF2B5EF4-FFF2-40B4-BE49-F238E27FC236}">
                  <a16:creationId xmlns:a16="http://schemas.microsoft.com/office/drawing/2014/main" id="{8029D26D-0B9B-D06D-1DC3-7EF1192076ED}"/>
                </a:ext>
              </a:extLst>
            </p:cNvPr>
            <p:cNvSpPr txBox="1"/>
            <p:nvPr/>
          </p:nvSpPr>
          <p:spPr>
            <a:xfrm>
              <a:off x="7323772" y="4049809"/>
              <a:ext cx="1020312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 DH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961D66EA-ED00-8E43-DBC8-86A3B68C30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6707" y="1927000"/>
              <a:ext cx="954442" cy="2026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Google Shape;528;p39">
              <a:extLst>
                <a:ext uri="{FF2B5EF4-FFF2-40B4-BE49-F238E27FC236}">
                  <a16:creationId xmlns:a16="http://schemas.microsoft.com/office/drawing/2014/main" id="{10445EF0-A294-ADE4-1E06-AB54AE62F9C2}"/>
                </a:ext>
              </a:extLst>
            </p:cNvPr>
            <p:cNvSpPr txBox="1"/>
            <p:nvPr/>
          </p:nvSpPr>
          <p:spPr>
            <a:xfrm>
              <a:off x="1771457" y="4049809"/>
              <a:ext cx="97711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40 DH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9993AC3-8ED1-F83B-82B2-53F5D964AF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8348" y="1945040"/>
              <a:ext cx="1863328" cy="19906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Google Shape;528;p39">
              <a:extLst>
                <a:ext uri="{FF2B5EF4-FFF2-40B4-BE49-F238E27FC236}">
                  <a16:creationId xmlns:a16="http://schemas.microsoft.com/office/drawing/2014/main" id="{8A04DD77-8AB7-07EE-26DE-A7B56E82D8B1}"/>
                </a:ext>
              </a:extLst>
            </p:cNvPr>
            <p:cNvSpPr txBox="1"/>
            <p:nvPr/>
          </p:nvSpPr>
          <p:spPr>
            <a:xfrm>
              <a:off x="9667562" y="4049809"/>
              <a:ext cx="97711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DH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2" name="Picture 10">
              <a:extLst>
                <a:ext uri="{FF2B5EF4-FFF2-40B4-BE49-F238E27FC236}">
                  <a16:creationId xmlns:a16="http://schemas.microsoft.com/office/drawing/2014/main" id="{CDFBCA30-696B-8071-38A8-7C143B14D4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80825">
              <a:off x="9464385" y="2189709"/>
              <a:ext cx="1383464" cy="15012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679606F9-D19A-6FED-0D9A-ADFF90F5E73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CFB3FCBD-95E1-C245-A5BE-FE11E8974FDB}"/>
              </a:ext>
            </a:extLst>
          </p:cNvPr>
          <p:cNvSpPr txBox="1"/>
          <p:nvPr/>
        </p:nvSpPr>
        <p:spPr>
          <a:xfrm>
            <a:off x="657397" y="1400266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Mohamed achète ces fournitures scolaires. Combien doit-il payer ?</a:t>
            </a:r>
          </a:p>
        </p:txBody>
      </p:sp>
      <p:pic>
        <p:nvPicPr>
          <p:cNvPr id="8" name="Participation" descr="Lever la main - Icônes mains et gestes gratuites">
            <a:extLst>
              <a:ext uri="{FF2B5EF4-FFF2-40B4-BE49-F238E27FC236}">
                <a16:creationId xmlns:a16="http://schemas.microsoft.com/office/drawing/2014/main" id="{26C171BE-8F67-7D9D-51DD-80198DE4D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7659" y="945706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_A_01">
            <a:extLst>
              <a:ext uri="{FF2B5EF4-FFF2-40B4-BE49-F238E27FC236}">
                <a16:creationId xmlns:a16="http://schemas.microsoft.com/office/drawing/2014/main" id="{A78873A9-B7B3-3C9F-8D89-5CB31FEEDD3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Mohamed achète ces fournitures scolaires. Combien doit-il payer ?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65BE809F-8F4F-CE5F-F7EB-BCCED41CC4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lance une discussion et demande aux élèves de justifier leurs réponses, vraies ou fausses. </a:t>
            </a:r>
          </a:p>
        </p:txBody>
      </p:sp>
    </p:spTree>
    <p:extLst>
      <p:ext uri="{BB962C8B-B14F-4D97-AF65-F5344CB8AC3E}">
        <p14:creationId xmlns:p14="http://schemas.microsoft.com/office/powerpoint/2010/main" val="411012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050190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Somme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Termes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Addition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639598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Somme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kern="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</a:rPr>
                        <a:t>مجموع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Termes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حدود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Addition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جمع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احتفاظ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04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 Comment calculer le montant total à payer pour ses fournitures scolaires 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</a:t>
            </a: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165785" y="1662471"/>
            <a:ext cx="118604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Comment calculer le montant total à payer pour ses fournitures scolaires 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FFCA63-D2DE-FF64-0A7C-8FC0437F438B}"/>
              </a:ext>
            </a:extLst>
          </p:cNvPr>
          <p:cNvGrpSpPr/>
          <p:nvPr/>
        </p:nvGrpSpPr>
        <p:grpSpPr>
          <a:xfrm>
            <a:off x="8719343" y="2937765"/>
            <a:ext cx="1883098" cy="2601284"/>
            <a:chOff x="2635053" y="3748727"/>
            <a:chExt cx="1883098" cy="2601284"/>
          </a:xfrm>
        </p:grpSpPr>
        <p:pic>
          <p:nvPicPr>
            <p:cNvPr id="10" name="Picture 2" descr="Ardoise effaçable à sec 20 x 28,5 cm Une face unie pour dessiner et une  face seyès pour écrire">
              <a:extLst>
                <a:ext uri="{FF2B5EF4-FFF2-40B4-BE49-F238E27FC236}">
                  <a16:creationId xmlns:a16="http://schemas.microsoft.com/office/drawing/2014/main" id="{19CAB562-79CF-EAF5-DD0E-491A91A1B3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34" b="6996"/>
            <a:stretch>
              <a:fillRect/>
            </a:stretch>
          </p:blipFill>
          <p:spPr bwMode="auto">
            <a:xfrm rot="5400000">
              <a:off x="2658602" y="3725178"/>
              <a:ext cx="1836000" cy="1883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480D897A-CF9E-445B-F762-16D1AED3C024}"/>
                </a:ext>
              </a:extLst>
            </p:cNvPr>
            <p:cNvSpPr txBox="1"/>
            <p:nvPr/>
          </p:nvSpPr>
          <p:spPr>
            <a:xfrm>
              <a:off x="3036602" y="5630011"/>
              <a:ext cx="108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27 DH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B1AE2BA-D37C-8FEA-A2BA-7FFFDBEE94F8}"/>
              </a:ext>
            </a:extLst>
          </p:cNvPr>
          <p:cNvGrpSpPr/>
          <p:nvPr/>
        </p:nvGrpSpPr>
        <p:grpSpPr>
          <a:xfrm>
            <a:off x="6282690" y="2685743"/>
            <a:ext cx="1834354" cy="2921011"/>
            <a:chOff x="7393478" y="3429000"/>
            <a:chExt cx="1834354" cy="2921011"/>
          </a:xfrm>
        </p:grpSpPr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7320750F-E7E0-48A0-99DC-2AF158E69083}"/>
                </a:ext>
              </a:extLst>
            </p:cNvPr>
            <p:cNvSpPr txBox="1"/>
            <p:nvPr/>
          </p:nvSpPr>
          <p:spPr>
            <a:xfrm>
              <a:off x="7770655" y="5630011"/>
              <a:ext cx="108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295 DH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02043E8E-B2E4-B6A9-7E03-A14C26510E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98"/>
            <a:stretch>
              <a:fillRect/>
            </a:stretch>
          </p:blipFill>
          <p:spPr bwMode="auto">
            <a:xfrm>
              <a:off x="7393478" y="3429000"/>
              <a:ext cx="1834354" cy="2269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79FBBBE1-1B72-0420-E85C-3A1D83383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57" y="2105698"/>
            <a:ext cx="2671294" cy="40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articipation" descr="Lever la main - Icônes mains et gestes gratuites">
            <a:extLst>
              <a:ext uri="{FF2B5EF4-FFF2-40B4-BE49-F238E27FC236}">
                <a16:creationId xmlns:a16="http://schemas.microsoft.com/office/drawing/2014/main" id="{D8954E3F-C0D6-9ED3-03C0-676C6B3B6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7792D44-B7E4-A084-3580-606BF4A78E1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d’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Effectuer des additions avec ou sans retenue.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18F0D03-90B6-4E36-6EB9-1AF35FE0F4A2}"/>
              </a:ext>
            </a:extLst>
          </p:cNvPr>
          <p:cNvGrpSpPr/>
          <p:nvPr/>
        </p:nvGrpSpPr>
        <p:grpSpPr>
          <a:xfrm>
            <a:off x="9569605" y="4339624"/>
            <a:ext cx="1800000" cy="1800000"/>
            <a:chOff x="9255218" y="4783617"/>
            <a:chExt cx="1800000" cy="1800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1A0218C-43F1-4AC7-48EF-075EF44A8CCC}"/>
                </a:ext>
              </a:extLst>
            </p:cNvPr>
            <p:cNvSpPr/>
            <p:nvPr/>
          </p:nvSpPr>
          <p:spPr>
            <a:xfrm>
              <a:off x="9255218" y="4783617"/>
              <a:ext cx="1800000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" name="Groupe 21">
              <a:extLst>
                <a:ext uri="{FF2B5EF4-FFF2-40B4-BE49-F238E27FC236}">
                  <a16:creationId xmlns:a16="http://schemas.microsoft.com/office/drawing/2014/main" id="{7B27C64E-50A1-FEED-4349-3CD6B7ED5B18}"/>
                </a:ext>
              </a:extLst>
            </p:cNvPr>
            <p:cNvGrpSpPr/>
            <p:nvPr/>
          </p:nvGrpSpPr>
          <p:grpSpPr>
            <a:xfrm>
              <a:off x="9376279" y="4924351"/>
              <a:ext cx="1557879" cy="1518532"/>
              <a:chOff x="5186765" y="5270143"/>
              <a:chExt cx="1231077" cy="1136922"/>
            </a:xfrm>
          </p:grpSpPr>
          <p:sp>
            <p:nvSpPr>
              <p:cNvPr id="11" name="ZoneTexte 22">
                <a:extLst>
                  <a:ext uri="{FF2B5EF4-FFF2-40B4-BE49-F238E27FC236}">
                    <a16:creationId xmlns:a16="http://schemas.microsoft.com/office/drawing/2014/main" id="{5F79B9FB-B5D4-8A74-F594-B6F8F96793E8}"/>
                  </a:ext>
                </a:extLst>
              </p:cNvPr>
              <p:cNvSpPr txBox="1"/>
              <p:nvPr/>
            </p:nvSpPr>
            <p:spPr>
              <a:xfrm>
                <a:off x="5485412" y="5270143"/>
                <a:ext cx="919364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C000"/>
                    </a:solidFill>
                  </a:rPr>
                  <a:t>2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00B0F0"/>
                    </a:solidFill>
                  </a:rPr>
                  <a:t>9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FF6600"/>
                    </a:solidFill>
                  </a:rPr>
                  <a:t>5</a:t>
                </a:r>
                <a:endParaRPr lang="fr-FR" sz="2400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12" name="ZoneTexte 23">
                <a:extLst>
                  <a:ext uri="{FF2B5EF4-FFF2-40B4-BE49-F238E27FC236}">
                    <a16:creationId xmlns:a16="http://schemas.microsoft.com/office/drawing/2014/main" id="{A7BA6BAD-3C22-360B-22B5-E2C5BB49777A}"/>
                  </a:ext>
                </a:extLst>
              </p:cNvPr>
              <p:cNvSpPr txBox="1"/>
              <p:nvPr/>
            </p:nvSpPr>
            <p:spPr>
              <a:xfrm>
                <a:off x="5476966" y="5716686"/>
                <a:ext cx="919364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      </a:t>
                </a:r>
                <a:r>
                  <a:rPr lang="fr-FR" sz="2400" b="1" dirty="0">
                    <a:solidFill>
                      <a:srgbClr val="00B0F0"/>
                    </a:solidFill>
                  </a:rPr>
                  <a:t>2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FF6600"/>
                    </a:solidFill>
                  </a:rPr>
                  <a:t>7</a:t>
                </a:r>
                <a:endParaRPr lang="fr-FR" sz="2400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13" name="ZoneTexte 24">
                <a:extLst>
                  <a:ext uri="{FF2B5EF4-FFF2-40B4-BE49-F238E27FC236}">
                    <a16:creationId xmlns:a16="http://schemas.microsoft.com/office/drawing/2014/main" id="{32B4EE33-A6A2-677D-ECEA-E9981F469551}"/>
                  </a:ext>
                </a:extLst>
              </p:cNvPr>
              <p:cNvSpPr txBox="1"/>
              <p:nvPr/>
            </p:nvSpPr>
            <p:spPr>
              <a:xfrm>
                <a:off x="5506924" y="6061417"/>
                <a:ext cx="910918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C000"/>
                    </a:solidFill>
                  </a:rPr>
                  <a:t>?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00B0F0"/>
                    </a:solidFill>
                  </a:rPr>
                  <a:t>?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FF6600"/>
                    </a:solidFill>
                  </a:rPr>
                  <a:t>?</a:t>
                </a:r>
                <a:endParaRPr lang="fr-FR" sz="2400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16" name="ZoneTexte 25">
                <a:extLst>
                  <a:ext uri="{FF2B5EF4-FFF2-40B4-BE49-F238E27FC236}">
                    <a16:creationId xmlns:a16="http://schemas.microsoft.com/office/drawing/2014/main" id="{7B02C7EE-B2C0-2997-B08E-1C4D2BE10EAB}"/>
                  </a:ext>
                </a:extLst>
              </p:cNvPr>
              <p:cNvSpPr txBox="1"/>
              <p:nvPr/>
            </p:nvSpPr>
            <p:spPr>
              <a:xfrm>
                <a:off x="5186765" y="5462902"/>
                <a:ext cx="298647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+</a:t>
                </a:r>
                <a:endParaRPr lang="fr-FR" sz="2400" dirty="0"/>
              </a:p>
            </p:txBody>
          </p:sp>
          <p:cxnSp>
            <p:nvCxnSpPr>
              <p:cNvPr id="17" name="Connecteur droit 26">
                <a:extLst>
                  <a:ext uri="{FF2B5EF4-FFF2-40B4-BE49-F238E27FC236}">
                    <a16:creationId xmlns:a16="http://schemas.microsoft.com/office/drawing/2014/main" id="{6F4DFC2A-CFFB-AEEB-4AFD-E10960E531FA}"/>
                  </a:ext>
                </a:extLst>
              </p:cNvPr>
              <p:cNvCxnSpPr/>
              <p:nvPr/>
            </p:nvCxnSpPr>
            <p:spPr>
              <a:xfrm flipV="1">
                <a:off x="5373730" y="6098354"/>
                <a:ext cx="103396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BE16BF-4021-0C44-B83A-4B085FD98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301" y="2372986"/>
            <a:ext cx="395468" cy="2461377"/>
          </a:xfrm>
          <a:prstGeom prst="rect">
            <a:avLst/>
          </a:prstGeom>
        </p:spPr>
      </p:pic>
      <p:pic>
        <p:nvPicPr>
          <p:cNvPr id="23" name="Image 7">
            <a:extLst>
              <a:ext uri="{FF2B5EF4-FFF2-40B4-BE49-F238E27FC236}">
                <a16:creationId xmlns:a16="http://schemas.microsoft.com/office/drawing/2014/main" id="{252F3D4D-9235-9052-B8E7-092F862D4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055" y="2042899"/>
            <a:ext cx="4918813" cy="3600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8F46B1C-26A7-BC2E-02D8-7544D653D7D9}"/>
              </a:ext>
            </a:extLst>
          </p:cNvPr>
          <p:cNvSpPr/>
          <p:nvPr/>
        </p:nvSpPr>
        <p:spPr>
          <a:xfrm>
            <a:off x="2533650" y="2776387"/>
            <a:ext cx="3243600" cy="2736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4B439E-3421-AAF4-5C0F-EB162467063E}"/>
              </a:ext>
            </a:extLst>
          </p:cNvPr>
          <p:cNvSpPr/>
          <p:nvPr/>
        </p:nvSpPr>
        <p:spPr>
          <a:xfrm>
            <a:off x="2567078" y="3443556"/>
            <a:ext cx="216000" cy="216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D2905DB3-E4B7-D18C-E0F9-2683BF4B15C2}"/>
              </a:ext>
            </a:extLst>
          </p:cNvPr>
          <p:cNvSpPr txBox="1"/>
          <p:nvPr/>
        </p:nvSpPr>
        <p:spPr>
          <a:xfrm>
            <a:off x="3120783" y="4471730"/>
            <a:ext cx="720000" cy="486849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b="1" dirty="0">
                <a:solidFill>
                  <a:srgbClr val="5FADE4"/>
                </a:solidFill>
                <a:latin typeface="Calibri"/>
                <a:ea typeface="Calibri"/>
                <a:cs typeface="Calibri"/>
                <a:sym typeface="Calibri"/>
              </a:rPr>
              <a:t>❷</a:t>
            </a:r>
            <a:endParaRPr b="1" dirty="0">
              <a:solidFill>
                <a:srgbClr val="5FADE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CC8E57BB-DBA7-C7D6-4AC2-E522DDB65E8F}"/>
              </a:ext>
            </a:extLst>
          </p:cNvPr>
          <p:cNvSpPr txBox="1"/>
          <p:nvPr/>
        </p:nvSpPr>
        <p:spPr>
          <a:xfrm>
            <a:off x="3810080" y="4853130"/>
            <a:ext cx="72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11A8D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400" b="1" dirty="0">
                <a:solidFill>
                  <a:srgbClr val="F9AF8B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1" dirty="0">
              <a:solidFill>
                <a:srgbClr val="F9AF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12570D11-3A52-A358-82A5-F67E9B1406D5}"/>
              </a:ext>
            </a:extLst>
          </p:cNvPr>
          <p:cNvSpPr txBox="1"/>
          <p:nvPr/>
        </p:nvSpPr>
        <p:spPr>
          <a:xfrm>
            <a:off x="4530080" y="4471730"/>
            <a:ext cx="720000" cy="486849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b="1" dirty="0">
                <a:solidFill>
                  <a:srgbClr val="EB926C"/>
                </a:solidFill>
                <a:latin typeface="Calibri"/>
                <a:ea typeface="Calibri"/>
                <a:cs typeface="Calibri"/>
                <a:sym typeface="Calibri"/>
              </a:rPr>
              <a:t>❻</a:t>
            </a:r>
            <a:endParaRPr b="1" dirty="0">
              <a:solidFill>
                <a:srgbClr val="EB92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B9ADC1A-956C-E2E7-940E-5ADF5E258F4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78875" y="2476895"/>
            <a:ext cx="3913266" cy="30960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569358EB-E18A-1229-1BF9-9FAAC708FC96}"/>
              </a:ext>
            </a:extLst>
          </p:cNvPr>
          <p:cNvSpPr/>
          <p:nvPr/>
        </p:nvSpPr>
        <p:spPr>
          <a:xfrm>
            <a:off x="2533650" y="3098901"/>
            <a:ext cx="3242309" cy="27488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30DE7D1-50BC-377C-577D-A80EDB847C62}"/>
              </a:ext>
            </a:extLst>
          </p:cNvPr>
          <p:cNvSpPr/>
          <p:nvPr/>
        </p:nvSpPr>
        <p:spPr>
          <a:xfrm>
            <a:off x="2896445" y="3443556"/>
            <a:ext cx="216000" cy="216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36E50D8-9EA1-8814-B5A3-BB9FA97F87C7}"/>
              </a:ext>
            </a:extLst>
          </p:cNvPr>
          <p:cNvSpPr/>
          <p:nvPr/>
        </p:nvSpPr>
        <p:spPr>
          <a:xfrm>
            <a:off x="3225812" y="3443556"/>
            <a:ext cx="216000" cy="216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2E4B3C1-E2B2-EA3A-1685-5BD1D0786AD8}"/>
              </a:ext>
            </a:extLst>
          </p:cNvPr>
          <p:cNvSpPr/>
          <p:nvPr/>
        </p:nvSpPr>
        <p:spPr>
          <a:xfrm>
            <a:off x="3555179" y="3443556"/>
            <a:ext cx="216000" cy="216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093DBBD-1917-B2AE-840F-9B8B5227082C}"/>
              </a:ext>
            </a:extLst>
          </p:cNvPr>
          <p:cNvSpPr/>
          <p:nvPr/>
        </p:nvSpPr>
        <p:spPr>
          <a:xfrm>
            <a:off x="3884546" y="3443556"/>
            <a:ext cx="216000" cy="216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82F1787-E704-B3CE-4F81-4B4066B71808}"/>
              </a:ext>
            </a:extLst>
          </p:cNvPr>
          <p:cNvSpPr/>
          <p:nvPr/>
        </p:nvSpPr>
        <p:spPr>
          <a:xfrm>
            <a:off x="4213911" y="3443556"/>
            <a:ext cx="216000" cy="216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/>
      <p:bldP spid="27" grpId="0"/>
      <p:bldP spid="28" grpId="0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62ED6F7-59B0-2E0B-BF0A-0FDC9C2403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7646" b="86212"/>
          <a:stretch>
            <a:fillRect/>
          </a:stretch>
        </p:blipFill>
        <p:spPr>
          <a:xfrm>
            <a:off x="770719" y="1570861"/>
            <a:ext cx="5503086" cy="5529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8978BF-A66A-D822-7EEA-6E669BFD9CA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4028" t="13946"/>
          <a:stretch>
            <a:fillRect/>
          </a:stretch>
        </p:blipFill>
        <p:spPr>
          <a:xfrm>
            <a:off x="6923228" y="2664268"/>
            <a:ext cx="3374664" cy="3450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A0247C7-48E3-115A-38D9-D8D926CA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054" t="13946" r="58973"/>
          <a:stretch>
            <a:fillRect/>
          </a:stretch>
        </p:blipFill>
        <p:spPr>
          <a:xfrm>
            <a:off x="1878306" y="2664268"/>
            <a:ext cx="3374664" cy="3450670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B9871B22-7672-3586-DD3E-6290ED8A399B}"/>
              </a:ext>
            </a:extLst>
          </p:cNvPr>
          <p:cNvSpPr txBox="1"/>
          <p:nvPr/>
        </p:nvSpPr>
        <p:spPr>
          <a:xfrm>
            <a:off x="4167182" y="5444494"/>
            <a:ext cx="54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b="1" dirty="0">
                <a:latin typeface="Calibri"/>
                <a:ea typeface="Calibri"/>
                <a:cs typeface="Calibri"/>
                <a:sym typeface="Calibri"/>
              </a:rPr>
              <a:t>…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D938989D-B1B0-694D-461A-DD2197DAC453}"/>
              </a:ext>
            </a:extLst>
          </p:cNvPr>
          <p:cNvSpPr txBox="1"/>
          <p:nvPr/>
        </p:nvSpPr>
        <p:spPr>
          <a:xfrm>
            <a:off x="3955311" y="4789796"/>
            <a:ext cx="54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b="1" dirty="0">
                <a:solidFill>
                  <a:srgbClr val="F47A4A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1" dirty="0">
              <a:solidFill>
                <a:srgbClr val="F47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C65042E5-EC4B-7D45-1AEE-5C28900D1517}"/>
              </a:ext>
            </a:extLst>
          </p:cNvPr>
          <p:cNvSpPr txBox="1"/>
          <p:nvPr/>
        </p:nvSpPr>
        <p:spPr>
          <a:xfrm>
            <a:off x="2914725" y="4789796"/>
            <a:ext cx="54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b="1" dirty="0">
                <a:solidFill>
                  <a:srgbClr val="11A8DF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1" dirty="0">
              <a:solidFill>
                <a:srgbClr val="11A8D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17B2301B-4AC2-CC8C-B2D5-8FD3CAED1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2DF1E82-B817-F2C5-22E6-463004BECBCD}"/>
              </a:ext>
            </a:extLst>
          </p:cNvPr>
          <p:cNvGrpSpPr/>
          <p:nvPr/>
        </p:nvGrpSpPr>
        <p:grpSpPr>
          <a:xfrm>
            <a:off x="2089322" y="1632604"/>
            <a:ext cx="7118248" cy="4420590"/>
            <a:chOff x="2089322" y="1218705"/>
            <a:chExt cx="7118248" cy="44205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2A1D8B-C332-0A47-6954-71D742D1A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9322" y="1218705"/>
              <a:ext cx="7118248" cy="4420590"/>
            </a:xfrm>
            <a:prstGeom prst="rect">
              <a:avLst/>
            </a:prstGeom>
          </p:spPr>
        </p:pic>
        <p:sp>
          <p:nvSpPr>
            <p:cNvPr id="9" name="Google Shape;528;p39">
              <a:extLst>
                <a:ext uri="{FF2B5EF4-FFF2-40B4-BE49-F238E27FC236}">
                  <a16:creationId xmlns:a16="http://schemas.microsoft.com/office/drawing/2014/main" id="{B1E0C100-12B2-8EC4-13A9-065575EF82E3}"/>
                </a:ext>
              </a:extLst>
            </p:cNvPr>
            <p:cNvSpPr txBox="1"/>
            <p:nvPr/>
          </p:nvSpPr>
          <p:spPr>
            <a:xfrm>
              <a:off x="8269228" y="2710254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528;p39">
              <a:extLst>
                <a:ext uri="{FF2B5EF4-FFF2-40B4-BE49-F238E27FC236}">
                  <a16:creationId xmlns:a16="http://schemas.microsoft.com/office/drawing/2014/main" id="{87254F22-22F9-7CD6-BF26-448345E8ED37}"/>
                </a:ext>
              </a:extLst>
            </p:cNvPr>
            <p:cNvSpPr txBox="1"/>
            <p:nvPr/>
          </p:nvSpPr>
          <p:spPr>
            <a:xfrm>
              <a:off x="7367322" y="2710254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2F03AE5F-5850-90E7-7B07-9D06DC3005F1}"/>
                </a:ext>
              </a:extLst>
            </p:cNvPr>
            <p:cNvSpPr txBox="1"/>
            <p:nvPr/>
          </p:nvSpPr>
          <p:spPr>
            <a:xfrm>
              <a:off x="8191736" y="4244693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C7590340-A362-5FA9-892B-25DD5ABC11BF}"/>
                </a:ext>
              </a:extLst>
            </p:cNvPr>
            <p:cNvSpPr txBox="1"/>
            <p:nvPr/>
          </p:nvSpPr>
          <p:spPr>
            <a:xfrm>
              <a:off x="7633797" y="4244693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528;p39">
              <a:extLst>
                <a:ext uri="{FF2B5EF4-FFF2-40B4-BE49-F238E27FC236}">
                  <a16:creationId xmlns:a16="http://schemas.microsoft.com/office/drawing/2014/main" id="{7FDF4891-5787-65DE-BEB6-610A60F8C4AE}"/>
                </a:ext>
              </a:extLst>
            </p:cNvPr>
            <p:cNvSpPr txBox="1"/>
            <p:nvPr/>
          </p:nvSpPr>
          <p:spPr>
            <a:xfrm>
              <a:off x="8191736" y="4570442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 rtl="1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28;p39">
              <a:extLst>
                <a:ext uri="{FF2B5EF4-FFF2-40B4-BE49-F238E27FC236}">
                  <a16:creationId xmlns:a16="http://schemas.microsoft.com/office/drawing/2014/main" id="{C4FA19FF-66F9-DBEE-3AFF-52BB4B3BF916}"/>
                </a:ext>
              </a:extLst>
            </p:cNvPr>
            <p:cNvSpPr txBox="1"/>
            <p:nvPr/>
          </p:nvSpPr>
          <p:spPr>
            <a:xfrm>
              <a:off x="7633797" y="4570442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 rtl="1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528;p39">
              <a:extLst>
                <a:ext uri="{FF2B5EF4-FFF2-40B4-BE49-F238E27FC236}">
                  <a16:creationId xmlns:a16="http://schemas.microsoft.com/office/drawing/2014/main" id="{3362D90C-BA3A-222A-3A3E-BCB39510DD24}"/>
                </a:ext>
              </a:extLst>
            </p:cNvPr>
            <p:cNvSpPr txBox="1"/>
            <p:nvPr/>
          </p:nvSpPr>
          <p:spPr>
            <a:xfrm>
              <a:off x="8191736" y="4920470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 rtl="1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28;p39">
              <a:extLst>
                <a:ext uri="{FF2B5EF4-FFF2-40B4-BE49-F238E27FC236}">
                  <a16:creationId xmlns:a16="http://schemas.microsoft.com/office/drawing/2014/main" id="{26CC70AB-698E-3430-2255-94CC2770C2C5}"/>
                </a:ext>
              </a:extLst>
            </p:cNvPr>
            <p:cNvSpPr txBox="1"/>
            <p:nvPr/>
          </p:nvSpPr>
          <p:spPr>
            <a:xfrm>
              <a:off x="7633797" y="4920470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 rtl="1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528;p39">
              <a:extLst>
                <a:ext uri="{FF2B5EF4-FFF2-40B4-BE49-F238E27FC236}">
                  <a16:creationId xmlns:a16="http://schemas.microsoft.com/office/drawing/2014/main" id="{77E583B9-808D-3DCD-2ED8-C57D2099F6A0}"/>
                </a:ext>
              </a:extLst>
            </p:cNvPr>
            <p:cNvSpPr txBox="1"/>
            <p:nvPr/>
          </p:nvSpPr>
          <p:spPr>
            <a:xfrm>
              <a:off x="8230482" y="5234358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 rtl="1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86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28;p39">
              <a:extLst>
                <a:ext uri="{FF2B5EF4-FFF2-40B4-BE49-F238E27FC236}">
                  <a16:creationId xmlns:a16="http://schemas.microsoft.com/office/drawing/2014/main" id="{A967B154-7959-88BC-74C5-3D4639280B37}"/>
                </a:ext>
              </a:extLst>
            </p:cNvPr>
            <p:cNvSpPr txBox="1"/>
            <p:nvPr/>
          </p:nvSpPr>
          <p:spPr>
            <a:xfrm>
              <a:off x="7813568" y="3039078"/>
              <a:ext cx="395468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38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04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28A3E833-BB3E-4A98-A8B6-9D0B508EF846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DC660EBD-F45A-4F6A-8298-C6256B7B291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64B8E3EE-5F10-499D-9556-FBBDFAA161D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Maintenant, nous allons apprendre à additionner deux entiers sans retenue :</a:t>
            </a:r>
          </a:p>
        </p:txBody>
      </p:sp>
      <p:sp>
        <p:nvSpPr>
          <p:cNvPr id="64" name="Google Shape;294;p53">
            <a:extLst>
              <a:ext uri="{FF2B5EF4-FFF2-40B4-BE49-F238E27FC236}">
                <a16:creationId xmlns:a16="http://schemas.microsoft.com/office/drawing/2014/main" id="{A91DD1D3-8BDB-BF4B-8E04-827CCFEE2573}"/>
              </a:ext>
            </a:extLst>
          </p:cNvPr>
          <p:cNvSpPr/>
          <p:nvPr/>
        </p:nvSpPr>
        <p:spPr>
          <a:xfrm>
            <a:off x="8422778" y="3744210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65" name="Table 64">
            <a:extLst>
              <a:ext uri="{FF2B5EF4-FFF2-40B4-BE49-F238E27FC236}">
                <a16:creationId xmlns:a16="http://schemas.microsoft.com/office/drawing/2014/main" id="{49EA4F8E-ED49-2049-2692-D805DFC31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11852"/>
              </p:ext>
            </p:extLst>
          </p:nvPr>
        </p:nvGraphicFramePr>
        <p:xfrm>
          <a:off x="4640384" y="2298267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11A8DF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F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F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11A8DF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463E8C0-6788-B15C-E3ED-D772E3B6789E}"/>
              </a:ext>
            </a:extLst>
          </p:cNvPr>
          <p:cNvCxnSpPr>
            <a:cxnSpLocks/>
          </p:cNvCxnSpPr>
          <p:nvPr/>
        </p:nvCxnSpPr>
        <p:spPr>
          <a:xfrm>
            <a:off x="5064969" y="5394179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Google Shape;528;p39">
            <a:extLst>
              <a:ext uri="{FF2B5EF4-FFF2-40B4-BE49-F238E27FC236}">
                <a16:creationId xmlns:a16="http://schemas.microsoft.com/office/drawing/2014/main" id="{A0E970C2-4D30-5A2D-1934-66BF8D2FE2B0}"/>
              </a:ext>
            </a:extLst>
          </p:cNvPr>
          <p:cNvSpPr txBox="1"/>
          <p:nvPr/>
        </p:nvSpPr>
        <p:spPr>
          <a:xfrm>
            <a:off x="486430" y="1523204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b="1" dirty="0"/>
              <a:t>Aligner les deux termes </a:t>
            </a:r>
            <a:endParaRPr sz="2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528;p39">
            <a:extLst>
              <a:ext uri="{FF2B5EF4-FFF2-40B4-BE49-F238E27FC236}">
                <a16:creationId xmlns:a16="http://schemas.microsoft.com/office/drawing/2014/main" id="{90968BCA-5240-1AFA-24C0-0FAB086F22B3}"/>
              </a:ext>
            </a:extLst>
          </p:cNvPr>
          <p:cNvSpPr txBox="1"/>
          <p:nvPr/>
        </p:nvSpPr>
        <p:spPr>
          <a:xfrm>
            <a:off x="486430" y="2467672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Additionner les </a:t>
            </a:r>
            <a:r>
              <a:rPr lang="fr-FR" sz="21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unités</a:t>
            </a:r>
            <a:endParaRPr sz="2100" b="1" dirty="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B959573E-8B6F-C3D7-F76E-76BBB1C9E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60" y="5569131"/>
            <a:ext cx="494718" cy="377498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09F2DE87-4DD1-7CA2-5745-463A4745E858}"/>
              </a:ext>
            </a:extLst>
          </p:cNvPr>
          <p:cNvSpPr/>
          <p:nvPr/>
        </p:nvSpPr>
        <p:spPr>
          <a:xfrm>
            <a:off x="9179008" y="3878322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801BE0F-3975-6088-9F58-A361719A78E3}"/>
              </a:ext>
            </a:extLst>
          </p:cNvPr>
          <p:cNvSpPr/>
          <p:nvPr/>
        </p:nvSpPr>
        <p:spPr>
          <a:xfrm>
            <a:off x="7810761" y="3878322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FF4A7F2-7934-46D6-1EC7-31C736FB8A08}"/>
              </a:ext>
            </a:extLst>
          </p:cNvPr>
          <p:cNvSpPr/>
          <p:nvPr/>
        </p:nvSpPr>
        <p:spPr>
          <a:xfrm>
            <a:off x="6442515" y="3878322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C8EC9E6C-E2F8-097F-7697-DB01A4E55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888" y="5569131"/>
            <a:ext cx="494718" cy="37749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2834BC06-0F96-3B7A-1E7D-7D0A3940B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294" y="5569131"/>
            <a:ext cx="494718" cy="377498"/>
          </a:xfrm>
          <a:prstGeom prst="rect">
            <a:avLst/>
          </a:prstGeom>
        </p:spPr>
      </p:pic>
      <p:sp>
        <p:nvSpPr>
          <p:cNvPr id="76" name="Google Shape;528;p39">
            <a:extLst>
              <a:ext uri="{FF2B5EF4-FFF2-40B4-BE49-F238E27FC236}">
                <a16:creationId xmlns:a16="http://schemas.microsoft.com/office/drawing/2014/main" id="{608B5D17-C3F7-E247-AB0A-5526076F9241}"/>
              </a:ext>
            </a:extLst>
          </p:cNvPr>
          <p:cNvSpPr txBox="1"/>
          <p:nvPr/>
        </p:nvSpPr>
        <p:spPr>
          <a:xfrm>
            <a:off x="504603" y="341214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b="1" dirty="0"/>
              <a:t>Additionner les </a:t>
            </a:r>
            <a:r>
              <a:rPr lang="fr-FR" sz="2100" b="1" dirty="0">
                <a:solidFill>
                  <a:srgbClr val="11A8DF"/>
                </a:solidFill>
              </a:rPr>
              <a:t>dizaines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77" name="Google Shape;528;p39">
            <a:extLst>
              <a:ext uri="{FF2B5EF4-FFF2-40B4-BE49-F238E27FC236}">
                <a16:creationId xmlns:a16="http://schemas.microsoft.com/office/drawing/2014/main" id="{5696F888-E9E9-F447-ED14-F2C959AE38C3}"/>
              </a:ext>
            </a:extLst>
          </p:cNvPr>
          <p:cNvSpPr txBox="1"/>
          <p:nvPr/>
        </p:nvSpPr>
        <p:spPr>
          <a:xfrm>
            <a:off x="486430" y="435660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100" b="1" dirty="0"/>
              <a:t>Additionner les</a:t>
            </a:r>
            <a:r>
              <a:rPr lang="fr-FR" sz="2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50"/>
                </a:solidFill>
              </a:rPr>
              <a:t>centaines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32F20A6E-3C9F-A163-EED7-4AF64C8A3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CE0BA74B-18EA-44EC-A5DE-C34757E3AFD6}"/>
              </a:ext>
            </a:extLst>
          </p:cNvPr>
          <p:cNvSpPr/>
          <p:nvPr/>
        </p:nvSpPr>
        <p:spPr>
          <a:xfrm>
            <a:off x="6528032" y="1649111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163 + 524 </a:t>
            </a:r>
            <a:r>
              <a:rPr lang="fr-FR" sz="2400" b="1" dirty="0">
                <a:latin typeface="Calibri"/>
                <a:ea typeface="Calibri"/>
                <a:cs typeface="Calibri"/>
              </a:rPr>
              <a:t>= 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19FB0B-B989-4304-9088-6F022C880674}"/>
              </a:ext>
            </a:extLst>
          </p:cNvPr>
          <p:cNvSpPr/>
          <p:nvPr/>
        </p:nvSpPr>
        <p:spPr>
          <a:xfrm>
            <a:off x="8814816" y="1720997"/>
            <a:ext cx="672967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6</a:t>
            </a:r>
            <a:r>
              <a:rPr lang="fr-FR" sz="2400" b="1" dirty="0">
                <a:solidFill>
                  <a:srgbClr val="00B0F0"/>
                </a:solidFill>
              </a:rPr>
              <a:t>8</a:t>
            </a:r>
            <a:r>
              <a:rPr lang="fr-FR" sz="2400" b="1" dirty="0">
                <a:solidFill>
                  <a:srgbClr val="FF66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1" grpId="0" animBg="1"/>
      <p:bldP spid="72" grpId="0" animBg="1"/>
      <p:bldP spid="73" grpId="0" animBg="1"/>
      <p:bldP spid="76" grpId="0"/>
      <p:bldP spid="77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1A1E0FD6-596C-4CD2-BF77-300AE598953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Posez et effectuez l’opération 137 + 421 :</a:t>
            </a:r>
          </a:p>
        </p:txBody>
      </p:sp>
      <p:sp>
        <p:nvSpPr>
          <p:cNvPr id="41" name="Google Shape;294;p53">
            <a:extLst>
              <a:ext uri="{FF2B5EF4-FFF2-40B4-BE49-F238E27FC236}">
                <a16:creationId xmlns:a16="http://schemas.microsoft.com/office/drawing/2014/main" id="{CDDB2E99-F3E5-4235-9740-014B88225B9E}"/>
              </a:ext>
            </a:extLst>
          </p:cNvPr>
          <p:cNvSpPr/>
          <p:nvPr/>
        </p:nvSpPr>
        <p:spPr>
          <a:xfrm>
            <a:off x="8422778" y="3744210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42" name="Table 64">
            <a:extLst>
              <a:ext uri="{FF2B5EF4-FFF2-40B4-BE49-F238E27FC236}">
                <a16:creationId xmlns:a16="http://schemas.microsoft.com/office/drawing/2014/main" id="{CBABA789-625C-4985-A8B4-9852A8413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291696"/>
              </p:ext>
            </p:extLst>
          </p:nvPr>
        </p:nvGraphicFramePr>
        <p:xfrm>
          <a:off x="4635495" y="2261691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11A8DF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F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F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11A8DF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43" name="Straight Connector 65">
            <a:extLst>
              <a:ext uri="{FF2B5EF4-FFF2-40B4-BE49-F238E27FC236}">
                <a16:creationId xmlns:a16="http://schemas.microsoft.com/office/drawing/2014/main" id="{1B26EFC0-51E9-4A41-A6B5-DB3653333EEC}"/>
              </a:ext>
            </a:extLst>
          </p:cNvPr>
          <p:cNvCxnSpPr>
            <a:cxnSpLocks/>
          </p:cNvCxnSpPr>
          <p:nvPr/>
        </p:nvCxnSpPr>
        <p:spPr>
          <a:xfrm>
            <a:off x="5064969" y="5394179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6FF2AAF2-12FF-48A1-8420-1A70B6AE5D50}"/>
              </a:ext>
            </a:extLst>
          </p:cNvPr>
          <p:cNvSpPr txBox="1"/>
          <p:nvPr/>
        </p:nvSpPr>
        <p:spPr>
          <a:xfrm>
            <a:off x="486430" y="1523204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b="1" dirty="0"/>
              <a:t>Aligner les deux termes </a:t>
            </a:r>
            <a:endParaRPr sz="2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345825A0-A14E-49C5-9FC4-918608A08997}"/>
              </a:ext>
            </a:extLst>
          </p:cNvPr>
          <p:cNvSpPr txBox="1"/>
          <p:nvPr/>
        </p:nvSpPr>
        <p:spPr>
          <a:xfrm>
            <a:off x="486430" y="2467672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Additionner les </a:t>
            </a:r>
            <a:r>
              <a:rPr lang="fr-FR" sz="21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unités</a:t>
            </a:r>
            <a:endParaRPr sz="2100" b="1" dirty="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Picture 69">
            <a:extLst>
              <a:ext uri="{FF2B5EF4-FFF2-40B4-BE49-F238E27FC236}">
                <a16:creationId xmlns:a16="http://schemas.microsoft.com/office/drawing/2014/main" id="{A0DAE3B1-14DC-426E-9333-8E8C14082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760" y="5569131"/>
            <a:ext cx="494718" cy="377498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6BE4C39-DAB6-4679-B64B-24121ACC628A}"/>
              </a:ext>
            </a:extLst>
          </p:cNvPr>
          <p:cNvSpPr/>
          <p:nvPr/>
        </p:nvSpPr>
        <p:spPr>
          <a:xfrm>
            <a:off x="9166516" y="3896613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4D1B265-40D7-4D28-A718-16A4CF48C24F}"/>
              </a:ext>
            </a:extLst>
          </p:cNvPr>
          <p:cNvSpPr/>
          <p:nvPr/>
        </p:nvSpPr>
        <p:spPr>
          <a:xfrm>
            <a:off x="7802980" y="3896613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F91BC1B-7FB9-480B-B1A2-9B403B6A9C4D}"/>
              </a:ext>
            </a:extLst>
          </p:cNvPr>
          <p:cNvSpPr/>
          <p:nvPr/>
        </p:nvSpPr>
        <p:spPr>
          <a:xfrm>
            <a:off x="6439444" y="3896613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" name="Picture 73">
            <a:extLst>
              <a:ext uri="{FF2B5EF4-FFF2-40B4-BE49-F238E27FC236}">
                <a16:creationId xmlns:a16="http://schemas.microsoft.com/office/drawing/2014/main" id="{AE48B805-7426-43D7-AA10-B333F5892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888" y="5569131"/>
            <a:ext cx="494718" cy="377498"/>
          </a:xfrm>
          <a:prstGeom prst="rect">
            <a:avLst/>
          </a:prstGeom>
        </p:spPr>
      </p:pic>
      <p:pic>
        <p:nvPicPr>
          <p:cNvPr id="51" name="Picture 74">
            <a:extLst>
              <a:ext uri="{FF2B5EF4-FFF2-40B4-BE49-F238E27FC236}">
                <a16:creationId xmlns:a16="http://schemas.microsoft.com/office/drawing/2014/main" id="{900039A3-BCF5-48AD-9CE1-6643C6CB7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294" y="5569131"/>
            <a:ext cx="494718" cy="377498"/>
          </a:xfrm>
          <a:prstGeom prst="rect">
            <a:avLst/>
          </a:prstGeom>
        </p:spPr>
      </p:pic>
      <p:sp>
        <p:nvSpPr>
          <p:cNvPr id="52" name="Google Shape;528;p39">
            <a:extLst>
              <a:ext uri="{FF2B5EF4-FFF2-40B4-BE49-F238E27FC236}">
                <a16:creationId xmlns:a16="http://schemas.microsoft.com/office/drawing/2014/main" id="{D297F995-B6B1-4527-85B0-BAB1385A3C09}"/>
              </a:ext>
            </a:extLst>
          </p:cNvPr>
          <p:cNvSpPr txBox="1"/>
          <p:nvPr/>
        </p:nvSpPr>
        <p:spPr>
          <a:xfrm>
            <a:off x="504603" y="341214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b="1" dirty="0"/>
              <a:t>Additionner les </a:t>
            </a:r>
            <a:r>
              <a:rPr lang="fr-FR" sz="2100" b="1" dirty="0">
                <a:solidFill>
                  <a:srgbClr val="11A8DF"/>
                </a:solidFill>
              </a:rPr>
              <a:t>dizaines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53" name="Google Shape;528;p39">
            <a:extLst>
              <a:ext uri="{FF2B5EF4-FFF2-40B4-BE49-F238E27FC236}">
                <a16:creationId xmlns:a16="http://schemas.microsoft.com/office/drawing/2014/main" id="{3CFE855D-50A1-468F-8C01-4076F4C85D5A}"/>
              </a:ext>
            </a:extLst>
          </p:cNvPr>
          <p:cNvSpPr txBox="1"/>
          <p:nvPr/>
        </p:nvSpPr>
        <p:spPr>
          <a:xfrm>
            <a:off x="486430" y="435660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100" b="1" dirty="0"/>
              <a:t>Additionner les</a:t>
            </a:r>
            <a:r>
              <a:rPr lang="fr-FR" sz="2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50"/>
                </a:solidFill>
              </a:rPr>
              <a:t>centaines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54" name="Rectangle : coins arrondis 5">
            <a:extLst>
              <a:ext uri="{FF2B5EF4-FFF2-40B4-BE49-F238E27FC236}">
                <a16:creationId xmlns:a16="http://schemas.microsoft.com/office/drawing/2014/main" id="{70602A3A-CF39-4640-8F3A-83A12DC29E68}"/>
              </a:ext>
            </a:extLst>
          </p:cNvPr>
          <p:cNvSpPr/>
          <p:nvPr/>
        </p:nvSpPr>
        <p:spPr>
          <a:xfrm>
            <a:off x="6528032" y="1649111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137 + 421 </a:t>
            </a:r>
            <a:r>
              <a:rPr lang="fr-FR" sz="2400" b="1" dirty="0">
                <a:latin typeface="Calibri"/>
                <a:ea typeface="Calibri"/>
                <a:cs typeface="Calibri"/>
              </a:rPr>
              <a:t>= 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CB557CA-C090-4A57-A1C8-F715AFF35DFD}"/>
              </a:ext>
            </a:extLst>
          </p:cNvPr>
          <p:cNvSpPr/>
          <p:nvPr/>
        </p:nvSpPr>
        <p:spPr>
          <a:xfrm>
            <a:off x="8814816" y="1720997"/>
            <a:ext cx="660775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5</a:t>
            </a:r>
            <a:r>
              <a:rPr lang="fr-FR" sz="2400" b="1" dirty="0">
                <a:solidFill>
                  <a:srgbClr val="00B0F0"/>
                </a:solidFill>
              </a:rPr>
              <a:t>5</a:t>
            </a:r>
            <a:r>
              <a:rPr lang="fr-FR" sz="2400" b="1" dirty="0">
                <a:solidFill>
                  <a:srgbClr val="FF66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7" grpId="0" animBg="1"/>
      <p:bldP spid="48" grpId="0" animBg="1"/>
      <p:bldP spid="49" grpId="0" animBg="1"/>
      <p:bldP spid="52" grpId="0"/>
      <p:bldP spid="53" grpId="0"/>
      <p:bldP spid="5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1773EC10-6C0C-46C5-BEF6-8ADFB59D2F2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Maintenant, nous allons apprendre à additionner deux entiers avec retenue :</a:t>
            </a:r>
            <a:endParaRPr lang="fr-FR" b="1" kern="0" dirty="0">
              <a:solidFill>
                <a:srgbClr val="A5A5A5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94;p53">
            <a:extLst>
              <a:ext uri="{FF2B5EF4-FFF2-40B4-BE49-F238E27FC236}">
                <a16:creationId xmlns:a16="http://schemas.microsoft.com/office/drawing/2014/main" id="{F1330BC0-7715-195E-05A2-CB6F0D081C07}"/>
              </a:ext>
            </a:extLst>
          </p:cNvPr>
          <p:cNvSpPr/>
          <p:nvPr/>
        </p:nvSpPr>
        <p:spPr>
          <a:xfrm>
            <a:off x="8891614" y="3941414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4F4CA3A-A67B-C7CB-C55E-4AD84ED58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572076"/>
              </p:ext>
            </p:extLst>
          </p:nvPr>
        </p:nvGraphicFramePr>
        <p:xfrm>
          <a:off x="5153849" y="2464283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BE9B2C-9783-D847-0D81-51516B0B12BF}"/>
              </a:ext>
            </a:extLst>
          </p:cNvPr>
          <p:cNvCxnSpPr>
            <a:cxnSpLocks/>
          </p:cNvCxnSpPr>
          <p:nvPr/>
        </p:nvCxnSpPr>
        <p:spPr>
          <a:xfrm>
            <a:off x="5533805" y="5591383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" name="Google Shape;528;p39">
            <a:extLst>
              <a:ext uri="{FF2B5EF4-FFF2-40B4-BE49-F238E27FC236}">
                <a16:creationId xmlns:a16="http://schemas.microsoft.com/office/drawing/2014/main" id="{761CC459-A4CB-48A5-D2B4-225CD3C8E438}"/>
              </a:ext>
            </a:extLst>
          </p:cNvPr>
          <p:cNvSpPr txBox="1"/>
          <p:nvPr/>
        </p:nvSpPr>
        <p:spPr>
          <a:xfrm>
            <a:off x="378301" y="119794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b="1" dirty="0"/>
              <a:t>Aligner les deux termes </a:t>
            </a:r>
            <a:endParaRPr lang="fr-FR" sz="2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528;p39">
            <a:extLst>
              <a:ext uri="{FF2B5EF4-FFF2-40B4-BE49-F238E27FC236}">
                <a16:creationId xmlns:a16="http://schemas.microsoft.com/office/drawing/2014/main" id="{BEB931B1-1841-457E-A866-B41FBF3A1878}"/>
              </a:ext>
            </a:extLst>
          </p:cNvPr>
          <p:cNvSpPr txBox="1"/>
          <p:nvPr/>
        </p:nvSpPr>
        <p:spPr>
          <a:xfrm>
            <a:off x="378301" y="181841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Additionner les </a:t>
            </a:r>
            <a:r>
              <a:rPr lang="fr-FR" sz="21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unités</a:t>
            </a:r>
            <a:endParaRPr sz="2100" b="1" dirty="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4D41B350-3EBC-770C-B452-EAA104E14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596" y="5766335"/>
            <a:ext cx="494718" cy="377498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0042A986-83DC-4D5F-85A6-8395DAA89DC2}"/>
              </a:ext>
            </a:extLst>
          </p:cNvPr>
          <p:cNvSpPr/>
          <p:nvPr/>
        </p:nvSpPr>
        <p:spPr>
          <a:xfrm>
            <a:off x="9693295" y="4013153"/>
            <a:ext cx="494718" cy="1403278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C356A56-4E9A-D1A1-8BA2-4E3D496CFD6B}"/>
              </a:ext>
            </a:extLst>
          </p:cNvPr>
          <p:cNvSpPr/>
          <p:nvPr/>
        </p:nvSpPr>
        <p:spPr>
          <a:xfrm>
            <a:off x="8328309" y="4013153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EBF8B34-4D31-063F-5D94-A93965298D78}"/>
              </a:ext>
            </a:extLst>
          </p:cNvPr>
          <p:cNvSpPr/>
          <p:nvPr/>
        </p:nvSpPr>
        <p:spPr>
          <a:xfrm>
            <a:off x="6963322" y="4013153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4861C047-9696-2798-AA86-5FBE5EEAA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724" y="5766335"/>
            <a:ext cx="494718" cy="37749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4D83CAB-8FC7-BE27-6157-C01ECC2FA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130" y="5766335"/>
            <a:ext cx="494718" cy="377498"/>
          </a:xfrm>
          <a:prstGeom prst="rect">
            <a:avLst/>
          </a:prstGeom>
        </p:spPr>
      </p:pic>
      <p:sp>
        <p:nvSpPr>
          <p:cNvPr id="72" name="Google Shape;528;p39">
            <a:extLst>
              <a:ext uri="{FF2B5EF4-FFF2-40B4-BE49-F238E27FC236}">
                <a16:creationId xmlns:a16="http://schemas.microsoft.com/office/drawing/2014/main" id="{E1AA26C6-4BAB-49A6-309E-CE4520283DC0}"/>
              </a:ext>
            </a:extLst>
          </p:cNvPr>
          <p:cNvSpPr txBox="1"/>
          <p:nvPr/>
        </p:nvSpPr>
        <p:spPr>
          <a:xfrm>
            <a:off x="505269" y="309896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b="1" dirty="0"/>
              <a:t>Additionner les </a:t>
            </a:r>
            <a:r>
              <a:rPr lang="fr-FR" sz="2100" b="1" dirty="0">
                <a:solidFill>
                  <a:srgbClr val="00B0F0"/>
                </a:solidFill>
              </a:rPr>
              <a:t>dizaines</a:t>
            </a:r>
            <a:endParaRPr sz="2100" b="1" dirty="0">
              <a:sym typeface="Calibri"/>
            </a:endParaRPr>
          </a:p>
        </p:txBody>
      </p:sp>
      <p:sp>
        <p:nvSpPr>
          <p:cNvPr id="73" name="Google Shape;528;p39">
            <a:extLst>
              <a:ext uri="{FF2B5EF4-FFF2-40B4-BE49-F238E27FC236}">
                <a16:creationId xmlns:a16="http://schemas.microsoft.com/office/drawing/2014/main" id="{2EAB5784-001D-2C22-3F20-6753707FA062}"/>
              </a:ext>
            </a:extLst>
          </p:cNvPr>
          <p:cNvSpPr txBox="1"/>
          <p:nvPr/>
        </p:nvSpPr>
        <p:spPr>
          <a:xfrm>
            <a:off x="477039" y="5039588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100" b="1" dirty="0"/>
              <a:t>Additionner les</a:t>
            </a:r>
            <a:r>
              <a:rPr lang="fr-FR" sz="2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50"/>
                </a:solidFill>
              </a:rPr>
              <a:t>centaines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74" name="Google Shape;528;p39">
            <a:extLst>
              <a:ext uri="{FF2B5EF4-FFF2-40B4-BE49-F238E27FC236}">
                <a16:creationId xmlns:a16="http://schemas.microsoft.com/office/drawing/2014/main" id="{C97A260E-CD7D-9317-229D-C3BF4190597E}"/>
              </a:ext>
            </a:extLst>
          </p:cNvPr>
          <p:cNvSpPr txBox="1"/>
          <p:nvPr/>
        </p:nvSpPr>
        <p:spPr>
          <a:xfrm>
            <a:off x="6875255" y="4008900"/>
            <a:ext cx="34134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</a:rPr>
              <a:t>❶</a:t>
            </a:r>
          </a:p>
        </p:txBody>
      </p:sp>
      <p:sp>
        <p:nvSpPr>
          <p:cNvPr id="75" name="Google Shape;528;p39">
            <a:extLst>
              <a:ext uri="{FF2B5EF4-FFF2-40B4-BE49-F238E27FC236}">
                <a16:creationId xmlns:a16="http://schemas.microsoft.com/office/drawing/2014/main" id="{091513D8-F83C-81DD-2B7C-028E2BD5AA12}"/>
              </a:ext>
            </a:extLst>
          </p:cNvPr>
          <p:cNvSpPr txBox="1"/>
          <p:nvPr/>
        </p:nvSpPr>
        <p:spPr>
          <a:xfrm>
            <a:off x="8206841" y="4008900"/>
            <a:ext cx="34134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</a:rPr>
              <a:t>❶</a:t>
            </a: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89E3D6E9-B1A9-10F1-A179-A9022BF63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2" name="Rectangle : coins arrondis 5">
            <a:extLst>
              <a:ext uri="{FF2B5EF4-FFF2-40B4-BE49-F238E27FC236}">
                <a16:creationId xmlns:a16="http://schemas.microsoft.com/office/drawing/2014/main" id="{1CDE89BE-9C1C-4CAE-A47A-A98757F85A62}"/>
              </a:ext>
            </a:extLst>
          </p:cNvPr>
          <p:cNvSpPr/>
          <p:nvPr/>
        </p:nvSpPr>
        <p:spPr>
          <a:xfrm>
            <a:off x="7114587" y="1830500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471 + 349 </a:t>
            </a:r>
            <a:r>
              <a:rPr lang="fr-FR" sz="2400" b="1" dirty="0">
                <a:latin typeface="Calibri"/>
                <a:ea typeface="Calibri"/>
                <a:cs typeface="Calibri"/>
              </a:rPr>
              <a:t>= 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61F391-45F9-44D7-AFC0-EABD3F771FBF}"/>
              </a:ext>
            </a:extLst>
          </p:cNvPr>
          <p:cNvSpPr/>
          <p:nvPr/>
        </p:nvSpPr>
        <p:spPr>
          <a:xfrm>
            <a:off x="9428784" y="1902386"/>
            <a:ext cx="660775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8</a:t>
            </a:r>
            <a:r>
              <a:rPr lang="fr-FR" sz="2400" b="1" dirty="0">
                <a:solidFill>
                  <a:srgbClr val="00B0F0"/>
                </a:solidFill>
              </a:rPr>
              <a:t>2</a:t>
            </a:r>
            <a:r>
              <a:rPr lang="fr-FR" sz="2400" b="1" dirty="0">
                <a:solidFill>
                  <a:srgbClr val="FF6600"/>
                </a:solidFill>
              </a:rPr>
              <a:t>0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A063F9B-338A-4C33-ADCF-9913EB92E6CE}"/>
              </a:ext>
            </a:extLst>
          </p:cNvPr>
          <p:cNvSpPr txBox="1"/>
          <p:nvPr/>
        </p:nvSpPr>
        <p:spPr>
          <a:xfrm>
            <a:off x="1240937" y="2438879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+ 9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fr-FR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j’écris </a:t>
            </a:r>
            <a:r>
              <a:rPr lang="fr-FR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et je retiens 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BD756EE-7809-42A1-BB9A-B5EB25940813}"/>
              </a:ext>
            </a:extLst>
          </p:cNvPr>
          <p:cNvSpPr txBox="1"/>
          <p:nvPr/>
        </p:nvSpPr>
        <p:spPr>
          <a:xfrm>
            <a:off x="1240937" y="3719426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+ 4 = 11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j’ajoute la retenue + 1 = 12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CDDB6BB-E909-469B-AF93-99340B7094CE}"/>
              </a:ext>
            </a:extLst>
          </p:cNvPr>
          <p:cNvSpPr txBox="1"/>
          <p:nvPr/>
        </p:nvSpPr>
        <p:spPr>
          <a:xfrm>
            <a:off x="1240937" y="4379507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j’écris </a:t>
            </a:r>
            <a:r>
              <a:rPr lang="fr-FR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et je retiens 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4368825-BDA8-4DDD-8A5B-426B057A48C3}"/>
              </a:ext>
            </a:extLst>
          </p:cNvPr>
          <p:cNvSpPr txBox="1"/>
          <p:nvPr/>
        </p:nvSpPr>
        <p:spPr>
          <a:xfrm>
            <a:off x="1240937" y="5660052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+ 3 = 7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j’ajoute la retenue + 1 = 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34E782-8B60-4551-BD62-53B3EF7C8A9B}"/>
              </a:ext>
            </a:extLst>
          </p:cNvPr>
          <p:cNvSpPr/>
          <p:nvPr/>
        </p:nvSpPr>
        <p:spPr>
          <a:xfrm>
            <a:off x="1008998" y="2338899"/>
            <a:ext cx="4400199" cy="578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7F4FA7F-B25F-4D1F-B207-585E931A4C81}"/>
              </a:ext>
            </a:extLst>
          </p:cNvPr>
          <p:cNvSpPr/>
          <p:nvPr/>
        </p:nvSpPr>
        <p:spPr>
          <a:xfrm>
            <a:off x="1008998" y="3562277"/>
            <a:ext cx="4400199" cy="12927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881B87C-381E-4F2B-A24F-54BEC7EDA7BB}"/>
              </a:ext>
            </a:extLst>
          </p:cNvPr>
          <p:cNvSpPr/>
          <p:nvPr/>
        </p:nvSpPr>
        <p:spPr>
          <a:xfrm>
            <a:off x="1008998" y="5431973"/>
            <a:ext cx="4400199" cy="77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57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7" grpId="0" animBg="1"/>
      <p:bldP spid="68" grpId="0" animBg="1"/>
      <p:bldP spid="69" grpId="0" animBg="1"/>
      <p:bldP spid="72" grpId="0"/>
      <p:bldP spid="73" grpId="0"/>
      <p:bldP spid="74" grpId="0"/>
      <p:bldP spid="75" grpId="0"/>
      <p:bldP spid="23" grpId="0" animBg="1"/>
      <p:bldP spid="24" grpId="0"/>
      <p:bldP spid="25" grpId="0"/>
      <p:bldP spid="26" grpId="0"/>
      <p:bldP spid="27" grpId="0"/>
      <p:bldP spid="4" grpId="0" animBg="1"/>
      <p:bldP spid="29" grpId="0" animBg="1"/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Posez et effectuez l’opération 386 + 527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95;p53">
            <a:extLst>
              <a:ext uri="{FF2B5EF4-FFF2-40B4-BE49-F238E27FC236}">
                <a16:creationId xmlns:a16="http://schemas.microsoft.com/office/drawing/2014/main" id="{489A4A16-DA83-45AE-67A5-CF0C81943F5C}"/>
              </a:ext>
            </a:extLst>
          </p:cNvPr>
          <p:cNvSpPr/>
          <p:nvPr/>
        </p:nvSpPr>
        <p:spPr>
          <a:xfrm>
            <a:off x="5199917" y="1573433"/>
            <a:ext cx="1905600" cy="5310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Activité 1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94;p53">
            <a:extLst>
              <a:ext uri="{FF2B5EF4-FFF2-40B4-BE49-F238E27FC236}">
                <a16:creationId xmlns:a16="http://schemas.microsoft.com/office/drawing/2014/main" id="{0A289BE2-F652-4F21-BBC4-A0A858131960}"/>
              </a:ext>
            </a:extLst>
          </p:cNvPr>
          <p:cNvSpPr/>
          <p:nvPr/>
        </p:nvSpPr>
        <p:spPr>
          <a:xfrm>
            <a:off x="8891614" y="3941414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0DFAF0C5-6786-4169-A12F-02F116C85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3596"/>
              </p:ext>
            </p:extLst>
          </p:nvPr>
        </p:nvGraphicFramePr>
        <p:xfrm>
          <a:off x="5131957" y="2525857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30" name="Straight Connector 11">
            <a:extLst>
              <a:ext uri="{FF2B5EF4-FFF2-40B4-BE49-F238E27FC236}">
                <a16:creationId xmlns:a16="http://schemas.microsoft.com/office/drawing/2014/main" id="{33850985-0571-4F25-AF09-116C49D0338C}"/>
              </a:ext>
            </a:extLst>
          </p:cNvPr>
          <p:cNvCxnSpPr>
            <a:cxnSpLocks/>
          </p:cNvCxnSpPr>
          <p:nvPr/>
        </p:nvCxnSpPr>
        <p:spPr>
          <a:xfrm>
            <a:off x="5533805" y="5591383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Google Shape;528;p39">
            <a:extLst>
              <a:ext uri="{FF2B5EF4-FFF2-40B4-BE49-F238E27FC236}">
                <a16:creationId xmlns:a16="http://schemas.microsoft.com/office/drawing/2014/main" id="{85B7FA7E-E6D8-4B3B-B957-4A38747B633E}"/>
              </a:ext>
            </a:extLst>
          </p:cNvPr>
          <p:cNvSpPr txBox="1"/>
          <p:nvPr/>
        </p:nvSpPr>
        <p:spPr>
          <a:xfrm>
            <a:off x="378301" y="1197947"/>
            <a:ext cx="360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b="1" dirty="0"/>
              <a:t>Aligner les deux termes </a:t>
            </a:r>
            <a:endParaRPr lang="fr-FR" sz="2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28;p39">
            <a:extLst>
              <a:ext uri="{FF2B5EF4-FFF2-40B4-BE49-F238E27FC236}">
                <a16:creationId xmlns:a16="http://schemas.microsoft.com/office/drawing/2014/main" id="{5BAB4ECC-EDFD-40FC-97D4-B61CAA34FD9B}"/>
              </a:ext>
            </a:extLst>
          </p:cNvPr>
          <p:cNvSpPr txBox="1"/>
          <p:nvPr/>
        </p:nvSpPr>
        <p:spPr>
          <a:xfrm>
            <a:off x="378301" y="1835391"/>
            <a:ext cx="360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Additionner les </a:t>
            </a:r>
            <a:r>
              <a:rPr lang="fr-FR" sz="21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unités</a:t>
            </a:r>
            <a:endParaRPr sz="2100" b="1" dirty="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Picture 65">
            <a:extLst>
              <a:ext uri="{FF2B5EF4-FFF2-40B4-BE49-F238E27FC236}">
                <a16:creationId xmlns:a16="http://schemas.microsoft.com/office/drawing/2014/main" id="{2868AFC7-F6F7-4B18-9CA0-586316B3E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596" y="5766335"/>
            <a:ext cx="494718" cy="377498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E8A43E6-B921-4C54-8E26-0EFF3CD3E577}"/>
              </a:ext>
            </a:extLst>
          </p:cNvPr>
          <p:cNvSpPr/>
          <p:nvPr/>
        </p:nvSpPr>
        <p:spPr>
          <a:xfrm>
            <a:off x="9670607" y="4013153"/>
            <a:ext cx="494718" cy="1403278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7960548-AE19-43B1-9DD1-96E480D47FA9}"/>
              </a:ext>
            </a:extLst>
          </p:cNvPr>
          <p:cNvSpPr/>
          <p:nvPr/>
        </p:nvSpPr>
        <p:spPr>
          <a:xfrm>
            <a:off x="8305390" y="4013153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78AA8E5-E9F8-4230-8C40-6F4B874AC407}"/>
              </a:ext>
            </a:extLst>
          </p:cNvPr>
          <p:cNvSpPr/>
          <p:nvPr/>
        </p:nvSpPr>
        <p:spPr>
          <a:xfrm>
            <a:off x="6940172" y="4013153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Picture 69">
            <a:extLst>
              <a:ext uri="{FF2B5EF4-FFF2-40B4-BE49-F238E27FC236}">
                <a16:creationId xmlns:a16="http://schemas.microsoft.com/office/drawing/2014/main" id="{5FB7B48F-B128-43C0-A96F-D2073D101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724" y="5766335"/>
            <a:ext cx="494718" cy="377498"/>
          </a:xfrm>
          <a:prstGeom prst="rect">
            <a:avLst/>
          </a:prstGeom>
        </p:spPr>
      </p:pic>
      <p:pic>
        <p:nvPicPr>
          <p:cNvPr id="38" name="Picture 70">
            <a:extLst>
              <a:ext uri="{FF2B5EF4-FFF2-40B4-BE49-F238E27FC236}">
                <a16:creationId xmlns:a16="http://schemas.microsoft.com/office/drawing/2014/main" id="{22576FB8-5B5E-4687-A1CE-BD92AD3EF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130" y="5766335"/>
            <a:ext cx="494718" cy="377498"/>
          </a:xfrm>
          <a:prstGeom prst="rect">
            <a:avLst/>
          </a:prstGeom>
        </p:spPr>
      </p:pic>
      <p:sp>
        <p:nvSpPr>
          <p:cNvPr id="39" name="Google Shape;528;p39">
            <a:extLst>
              <a:ext uri="{FF2B5EF4-FFF2-40B4-BE49-F238E27FC236}">
                <a16:creationId xmlns:a16="http://schemas.microsoft.com/office/drawing/2014/main" id="{59750697-9FC1-4D30-8712-C6A969E662B7}"/>
              </a:ext>
            </a:extLst>
          </p:cNvPr>
          <p:cNvSpPr txBox="1"/>
          <p:nvPr/>
        </p:nvSpPr>
        <p:spPr>
          <a:xfrm>
            <a:off x="378301" y="3110279"/>
            <a:ext cx="360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b="1" dirty="0"/>
              <a:t>Additionner les </a:t>
            </a:r>
            <a:r>
              <a:rPr lang="fr-FR" sz="2100" b="1" dirty="0">
                <a:solidFill>
                  <a:srgbClr val="00B0F0"/>
                </a:solidFill>
              </a:rPr>
              <a:t>dizaines</a:t>
            </a:r>
            <a:endParaRPr sz="2100" b="1" dirty="0">
              <a:sym typeface="Calibri"/>
            </a:endParaRP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55F5947F-12B7-4447-A7B6-DC4944F4094F}"/>
              </a:ext>
            </a:extLst>
          </p:cNvPr>
          <p:cNvSpPr txBox="1"/>
          <p:nvPr/>
        </p:nvSpPr>
        <p:spPr>
          <a:xfrm>
            <a:off x="378301" y="5022611"/>
            <a:ext cx="360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100" b="1" dirty="0"/>
              <a:t>Additionner les</a:t>
            </a:r>
            <a:r>
              <a:rPr lang="fr-FR" sz="2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50"/>
                </a:solidFill>
              </a:rPr>
              <a:t>centaines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5AEDCE64-A326-4F61-A5C1-35C9BF93DECF}"/>
              </a:ext>
            </a:extLst>
          </p:cNvPr>
          <p:cNvSpPr txBox="1"/>
          <p:nvPr/>
        </p:nvSpPr>
        <p:spPr>
          <a:xfrm>
            <a:off x="6875255" y="4008900"/>
            <a:ext cx="34134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</a:rPr>
              <a:t>❶</a:t>
            </a:r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F0919E75-7E1B-468E-8ECD-6B0A55BE787E}"/>
              </a:ext>
            </a:extLst>
          </p:cNvPr>
          <p:cNvSpPr txBox="1"/>
          <p:nvPr/>
        </p:nvSpPr>
        <p:spPr>
          <a:xfrm>
            <a:off x="8206841" y="4008900"/>
            <a:ext cx="34134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</a:rPr>
              <a:t>❶</a:t>
            </a:r>
          </a:p>
        </p:txBody>
      </p:sp>
      <p:sp>
        <p:nvSpPr>
          <p:cNvPr id="43" name="Rectangle : coins arrondis 5">
            <a:extLst>
              <a:ext uri="{FF2B5EF4-FFF2-40B4-BE49-F238E27FC236}">
                <a16:creationId xmlns:a16="http://schemas.microsoft.com/office/drawing/2014/main" id="{7436450D-D65D-4D05-B2F0-A59363F10900}"/>
              </a:ext>
            </a:extLst>
          </p:cNvPr>
          <p:cNvSpPr/>
          <p:nvPr/>
        </p:nvSpPr>
        <p:spPr>
          <a:xfrm>
            <a:off x="7114587" y="1830500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386 + 527 </a:t>
            </a:r>
            <a:r>
              <a:rPr lang="fr-FR" sz="2400" b="1" dirty="0">
                <a:latin typeface="Calibri"/>
                <a:ea typeface="Calibri"/>
                <a:cs typeface="Calibri"/>
              </a:rPr>
              <a:t>= 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FDE93E7-C089-43E0-A533-20A587F9462B}"/>
              </a:ext>
            </a:extLst>
          </p:cNvPr>
          <p:cNvSpPr/>
          <p:nvPr/>
        </p:nvSpPr>
        <p:spPr>
          <a:xfrm>
            <a:off x="9428784" y="1902386"/>
            <a:ext cx="660775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9</a:t>
            </a:r>
            <a:r>
              <a:rPr lang="fr-FR" sz="2400" b="1" dirty="0">
                <a:solidFill>
                  <a:srgbClr val="00B0F0"/>
                </a:solidFill>
              </a:rPr>
              <a:t>1</a:t>
            </a:r>
            <a:r>
              <a:rPr lang="fr-FR" sz="2400" b="1" dirty="0">
                <a:solidFill>
                  <a:srgbClr val="FF6600"/>
                </a:solidFill>
              </a:rPr>
              <a:t>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EB53BC8-19AF-4928-9F0C-3E6D70BC31F3}"/>
              </a:ext>
            </a:extLst>
          </p:cNvPr>
          <p:cNvSpPr txBox="1"/>
          <p:nvPr/>
        </p:nvSpPr>
        <p:spPr>
          <a:xfrm>
            <a:off x="1363796" y="2472835"/>
            <a:ext cx="41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+ 7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fr-FR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j’écris </a:t>
            </a:r>
            <a:r>
              <a:rPr lang="fr-FR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et je retiens 1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71972823-B2EC-486F-9617-E61E7215DBD6}"/>
              </a:ext>
            </a:extLst>
          </p:cNvPr>
          <p:cNvSpPr txBox="1"/>
          <p:nvPr/>
        </p:nvSpPr>
        <p:spPr>
          <a:xfrm>
            <a:off x="1363796" y="3747723"/>
            <a:ext cx="414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+ 2 = 10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j’ajoute la retenue + 1 = 11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4ABC98C0-A364-4DEA-8AE3-D5E90F32F0A8}"/>
              </a:ext>
            </a:extLst>
          </p:cNvPr>
          <p:cNvSpPr txBox="1"/>
          <p:nvPr/>
        </p:nvSpPr>
        <p:spPr>
          <a:xfrm>
            <a:off x="1363796" y="4385167"/>
            <a:ext cx="41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j’écris </a:t>
            </a:r>
            <a:r>
              <a:rPr lang="fr-FR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et je retiens 1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B54FD87D-A880-452F-9941-F643050739E1}"/>
              </a:ext>
            </a:extLst>
          </p:cNvPr>
          <p:cNvSpPr txBox="1"/>
          <p:nvPr/>
        </p:nvSpPr>
        <p:spPr>
          <a:xfrm>
            <a:off x="1363796" y="5660052"/>
            <a:ext cx="414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+ 5 = 8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j’ajoute la retenue + 1 = 9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4F0CE3-6FCE-472B-B0DF-88F3810C5ECE}"/>
              </a:ext>
            </a:extLst>
          </p:cNvPr>
          <p:cNvSpPr/>
          <p:nvPr/>
        </p:nvSpPr>
        <p:spPr>
          <a:xfrm>
            <a:off x="1078952" y="2374281"/>
            <a:ext cx="4424844" cy="578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92C651F-1BBA-4818-A15E-3395CFED627A}"/>
              </a:ext>
            </a:extLst>
          </p:cNvPr>
          <p:cNvSpPr/>
          <p:nvPr/>
        </p:nvSpPr>
        <p:spPr>
          <a:xfrm>
            <a:off x="1078952" y="3511806"/>
            <a:ext cx="4424844" cy="1407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E1B2B35-FF1C-45D9-AC8F-2816C3F3BB83}"/>
              </a:ext>
            </a:extLst>
          </p:cNvPr>
          <p:cNvSpPr/>
          <p:nvPr/>
        </p:nvSpPr>
        <p:spPr>
          <a:xfrm>
            <a:off x="1078952" y="5416430"/>
            <a:ext cx="4424844" cy="77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 animBg="1"/>
      <p:bldP spid="35" grpId="0" animBg="1"/>
      <p:bldP spid="36" grpId="0" animBg="1"/>
      <p:bldP spid="39" grpId="0"/>
      <p:bldP spid="40" grpId="0"/>
      <p:bldP spid="41" grpId="0"/>
      <p:bldP spid="42" grpId="0"/>
      <p:bldP spid="44" grpId="0" animBg="1"/>
      <p:bldP spid="45" grpId="0"/>
      <p:bldP spid="46" grpId="0"/>
      <p:bldP spid="47" grpId="0"/>
      <p:bldP spid="48" grpId="0"/>
      <p:bldP spid="49" grpId="0" animBg="1"/>
      <p:bldP spid="50" grpId="0" animBg="1"/>
      <p:bldP spid="5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16">
            <a:extLst>
              <a:ext uri="{FF2B5EF4-FFF2-40B4-BE49-F238E27FC236}">
                <a16:creationId xmlns:a16="http://schemas.microsoft.com/office/drawing/2014/main" id="{B3E32780-81D8-912E-A2EF-6B10CC2E9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644" y="2342950"/>
            <a:ext cx="3051810" cy="3009006"/>
          </a:xfrm>
          <a:prstGeom prst="rect">
            <a:avLst/>
          </a:prstGeom>
        </p:spPr>
      </p:pic>
      <p:pic>
        <p:nvPicPr>
          <p:cNvPr id="27" name="Image 9">
            <a:extLst>
              <a:ext uri="{FF2B5EF4-FFF2-40B4-BE49-F238E27FC236}">
                <a16:creationId xmlns:a16="http://schemas.microsoft.com/office/drawing/2014/main" id="{D1BC8B48-8D1A-75B2-B806-5C8CE6CD3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570" y="2390443"/>
            <a:ext cx="3051810" cy="2714625"/>
          </a:xfrm>
          <a:prstGeom prst="rect">
            <a:avLst/>
          </a:prstGeom>
        </p:spPr>
      </p:pic>
      <p:sp>
        <p:nvSpPr>
          <p:cNvPr id="28" name="D_A_02">
            <a:extLst>
              <a:ext uri="{FF2B5EF4-FFF2-40B4-BE49-F238E27FC236}">
                <a16:creationId xmlns:a16="http://schemas.microsoft.com/office/drawing/2014/main" id="{D7DF73C8-DE4E-792A-77ED-73545CEB313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recopier la correction sur les livrets.</a:t>
            </a:r>
          </a:p>
        </p:txBody>
      </p:sp>
      <p:sp>
        <p:nvSpPr>
          <p:cNvPr id="29" name="D_A_01">
            <a:extLst>
              <a:ext uri="{FF2B5EF4-FFF2-40B4-BE49-F238E27FC236}">
                <a16:creationId xmlns:a16="http://schemas.microsoft.com/office/drawing/2014/main" id="{C601BEE1-810C-8B17-CF97-7E889DAF710B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879F7F3-F02C-694E-5CF5-E56143BB7C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31" name="Groupe 3">
            <a:extLst>
              <a:ext uri="{FF2B5EF4-FFF2-40B4-BE49-F238E27FC236}">
                <a16:creationId xmlns:a16="http://schemas.microsoft.com/office/drawing/2014/main" id="{23A3E7EF-3330-CCE7-462E-240F6DB90CFE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80635751-9468-83FE-785C-99807C4BB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33" name="Picture 7">
              <a:extLst>
                <a:ext uri="{FF2B5EF4-FFF2-40B4-BE49-F238E27FC236}">
                  <a16:creationId xmlns:a16="http://schemas.microsoft.com/office/drawing/2014/main" id="{84E5EA5F-AF5C-F498-4251-E3F6ED758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355E2EE7-BD65-3A48-8A11-6D6635442B38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04</a:t>
            </a: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C00187C1-C231-92AC-9086-1720F5D6B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019826"/>
              </p:ext>
            </p:extLst>
          </p:nvPr>
        </p:nvGraphicFramePr>
        <p:xfrm>
          <a:off x="7305458" y="2441448"/>
          <a:ext cx="246652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631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616631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616631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616631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57C50BE-257B-7144-201F-7F640AC7D14F}"/>
              </a:ext>
            </a:extLst>
          </p:cNvPr>
          <p:cNvCxnSpPr>
            <a:cxnSpLocks/>
          </p:cNvCxnSpPr>
          <p:nvPr/>
        </p:nvCxnSpPr>
        <p:spPr>
          <a:xfrm>
            <a:off x="7518075" y="4559553"/>
            <a:ext cx="213094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5E8A071F-9ECA-6027-82AF-3445301D4CCA}"/>
              </a:ext>
            </a:extLst>
          </p:cNvPr>
          <p:cNvSpPr txBox="1"/>
          <p:nvPr/>
        </p:nvSpPr>
        <p:spPr>
          <a:xfrm>
            <a:off x="8592734" y="2637332"/>
            <a:ext cx="246266" cy="392385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❶</a:t>
            </a: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BFB9BF9D-0AB3-88CB-52B5-E3AFBC3B3B44}"/>
              </a:ext>
            </a:extLst>
          </p:cNvPr>
          <p:cNvSpPr txBox="1"/>
          <p:nvPr/>
        </p:nvSpPr>
        <p:spPr>
          <a:xfrm>
            <a:off x="7920396" y="2637331"/>
            <a:ext cx="246266" cy="392385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❶</a:t>
            </a:r>
          </a:p>
        </p:txBody>
      </p:sp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308F61C9-2A31-2E7C-558F-194DBF3BBF8F}"/>
              </a:ext>
            </a:extLst>
          </p:cNvPr>
          <p:cNvGraphicFramePr>
            <a:graphicFrameLocks noGrp="1"/>
          </p:cNvGraphicFramePr>
          <p:nvPr/>
        </p:nvGraphicFramePr>
        <p:xfrm>
          <a:off x="2483907" y="2194560"/>
          <a:ext cx="24660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5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6165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6165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6165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600"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600"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600"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600"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600"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600"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907C11E-FF50-1D6C-FA71-62AACF861D9A}"/>
              </a:ext>
            </a:extLst>
          </p:cNvPr>
          <p:cNvCxnSpPr>
            <a:cxnSpLocks/>
          </p:cNvCxnSpPr>
          <p:nvPr/>
        </p:nvCxnSpPr>
        <p:spPr>
          <a:xfrm>
            <a:off x="2961108" y="4312665"/>
            <a:ext cx="213094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80F1843A-D791-280D-13A6-7F75714C4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2268" y="1499035"/>
            <a:ext cx="2596415" cy="70027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74EA9D0-5041-D855-F74F-053A85CAEC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3549" y="1489174"/>
            <a:ext cx="2520001" cy="720000"/>
          </a:xfrm>
          <a:prstGeom prst="rect">
            <a:avLst/>
          </a:prstGeom>
        </p:spPr>
      </p:pic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D433B8F5-C917-73CE-74B9-21B6644AE13B}"/>
              </a:ext>
            </a:extLst>
          </p:cNvPr>
          <p:cNvSpPr txBox="1"/>
          <p:nvPr/>
        </p:nvSpPr>
        <p:spPr>
          <a:xfrm>
            <a:off x="4160391" y="1581320"/>
            <a:ext cx="78951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558</a:t>
            </a:r>
            <a:endParaRPr sz="28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28;p39">
            <a:extLst>
              <a:ext uri="{FF2B5EF4-FFF2-40B4-BE49-F238E27FC236}">
                <a16:creationId xmlns:a16="http://schemas.microsoft.com/office/drawing/2014/main" id="{DF41AF4F-0055-FE64-2F0C-68FA3EC4474C}"/>
              </a:ext>
            </a:extLst>
          </p:cNvPr>
          <p:cNvSpPr txBox="1"/>
          <p:nvPr/>
        </p:nvSpPr>
        <p:spPr>
          <a:xfrm>
            <a:off x="8982466" y="1581320"/>
            <a:ext cx="78951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913</a:t>
            </a:r>
            <a:endParaRPr sz="28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50F5DA75-D566-67D6-FD05-FADB767C3746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83D7D623-46E7-E246-F1DF-C644A16391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A2FC255C-9EF6-B14B-4FCF-DFCA4000061B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soustractions sans retenue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1B56988D-5506-A5A8-E88E-0C2492CE708E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9B091914-FB97-6C0D-F598-FEBDB26B4CFB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ADB434C5-B362-41DF-8321-C1C5B027605D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Effectuer des additions avec ou sans retenue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05ABD7B4-3484-CB92-7B53-D8AB0F1C647A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un seul chiffre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028EA732-3D8C-97FE-FB93-DC77851BDC0A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B852DA3E-025B-4FCF-0955-99CC4F1859A1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soustractions avec retenue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F95B8509-72B1-6A30-55A7-A8DDA773CA49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24538D8-8757-B509-40D4-B608451A3691}"/>
              </a:ext>
            </a:extLst>
          </p:cNvPr>
          <p:cNvSpPr/>
          <p:nvPr/>
        </p:nvSpPr>
        <p:spPr>
          <a:xfrm>
            <a:off x="432120" y="1025493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4C0FD068-45DF-6E72-541D-868D28EA7162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49A0FE3A-D651-036E-CEC4-B1660A07DDA0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CBB6D4-59A8-2B3B-4387-D3F7CA6E9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04" y="2662355"/>
            <a:ext cx="11622992" cy="236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16094E-2A28-D502-07B0-4FFBCC9DF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715" y="2682306"/>
            <a:ext cx="11426570" cy="2321186"/>
          </a:xfrm>
          <a:prstGeom prst="rect">
            <a:avLst/>
          </a:prstGeom>
        </p:spPr>
      </p:pic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F7830375-59AB-FCCA-EA9E-0C4B74E86939}"/>
              </a:ext>
            </a:extLst>
          </p:cNvPr>
          <p:cNvSpPr txBox="1"/>
          <p:nvPr/>
        </p:nvSpPr>
        <p:spPr>
          <a:xfrm>
            <a:off x="3555394" y="3188037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5BBEE551-DA56-F8EB-A368-FB4A070AA60C}"/>
              </a:ext>
            </a:extLst>
          </p:cNvPr>
          <p:cNvSpPr txBox="1"/>
          <p:nvPr/>
        </p:nvSpPr>
        <p:spPr>
          <a:xfrm>
            <a:off x="4070416" y="3188037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859F235A-92D8-3E68-25BE-3E90BB42DC85}"/>
              </a:ext>
            </a:extLst>
          </p:cNvPr>
          <p:cNvSpPr txBox="1"/>
          <p:nvPr/>
        </p:nvSpPr>
        <p:spPr>
          <a:xfrm>
            <a:off x="4585437" y="3188037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E86F9A85-4CE4-0C96-E06E-AAA4D647D3F7}"/>
              </a:ext>
            </a:extLst>
          </p:cNvPr>
          <p:cNvSpPr txBox="1"/>
          <p:nvPr/>
        </p:nvSpPr>
        <p:spPr>
          <a:xfrm>
            <a:off x="3554158" y="3680491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FD9353FE-B236-972F-48D4-749D461B7D81}"/>
              </a:ext>
            </a:extLst>
          </p:cNvPr>
          <p:cNvSpPr txBox="1"/>
          <p:nvPr/>
        </p:nvSpPr>
        <p:spPr>
          <a:xfrm>
            <a:off x="4069180" y="3680491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1C642C32-00C5-3115-549A-89582F22E450}"/>
              </a:ext>
            </a:extLst>
          </p:cNvPr>
          <p:cNvSpPr txBox="1"/>
          <p:nvPr/>
        </p:nvSpPr>
        <p:spPr>
          <a:xfrm>
            <a:off x="4584201" y="3680491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A63B67DC-8856-34E2-8408-DF0391D10ADA}"/>
              </a:ext>
            </a:extLst>
          </p:cNvPr>
          <p:cNvSpPr txBox="1"/>
          <p:nvPr/>
        </p:nvSpPr>
        <p:spPr>
          <a:xfrm>
            <a:off x="3554158" y="4172946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6D5A45AF-ED6B-DC14-8292-8543944116C2}"/>
              </a:ext>
            </a:extLst>
          </p:cNvPr>
          <p:cNvSpPr txBox="1"/>
          <p:nvPr/>
        </p:nvSpPr>
        <p:spPr>
          <a:xfrm>
            <a:off x="4069180" y="4172946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280CA800-17BE-8A24-C919-8949E27A3494}"/>
              </a:ext>
            </a:extLst>
          </p:cNvPr>
          <p:cNvSpPr txBox="1"/>
          <p:nvPr/>
        </p:nvSpPr>
        <p:spPr>
          <a:xfrm>
            <a:off x="4584201" y="4172946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319E2610-24FA-D5FC-DFB7-B45F97BA96DF}"/>
              </a:ext>
            </a:extLst>
          </p:cNvPr>
          <p:cNvSpPr txBox="1"/>
          <p:nvPr/>
        </p:nvSpPr>
        <p:spPr>
          <a:xfrm>
            <a:off x="9255813" y="3188037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5D2EC18E-BE17-7CA6-0A9C-57A602C89528}"/>
              </a:ext>
            </a:extLst>
          </p:cNvPr>
          <p:cNvSpPr txBox="1"/>
          <p:nvPr/>
        </p:nvSpPr>
        <p:spPr>
          <a:xfrm>
            <a:off x="9770834" y="3188037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5D1DD55F-BB53-0DC6-109D-E897EEFAEFAA}"/>
              </a:ext>
            </a:extLst>
          </p:cNvPr>
          <p:cNvSpPr txBox="1"/>
          <p:nvPr/>
        </p:nvSpPr>
        <p:spPr>
          <a:xfrm>
            <a:off x="10285855" y="3188037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58200122-3373-EFBC-D8C3-125F14A2B711}"/>
              </a:ext>
            </a:extLst>
          </p:cNvPr>
          <p:cNvSpPr txBox="1"/>
          <p:nvPr/>
        </p:nvSpPr>
        <p:spPr>
          <a:xfrm>
            <a:off x="9254577" y="3680491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7A450701-CB67-FD41-F0C4-E49DB087EB3B}"/>
              </a:ext>
            </a:extLst>
          </p:cNvPr>
          <p:cNvSpPr txBox="1"/>
          <p:nvPr/>
        </p:nvSpPr>
        <p:spPr>
          <a:xfrm>
            <a:off x="9769598" y="3680491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55B7FF10-21C6-7F8F-A874-538556EFBE8D}"/>
              </a:ext>
            </a:extLst>
          </p:cNvPr>
          <p:cNvSpPr txBox="1"/>
          <p:nvPr/>
        </p:nvSpPr>
        <p:spPr>
          <a:xfrm>
            <a:off x="10284619" y="3680491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BD12CE42-5368-DC1F-09C0-67D14E350049}"/>
              </a:ext>
            </a:extLst>
          </p:cNvPr>
          <p:cNvSpPr txBox="1"/>
          <p:nvPr/>
        </p:nvSpPr>
        <p:spPr>
          <a:xfrm>
            <a:off x="9254577" y="4172946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528;p39">
            <a:extLst>
              <a:ext uri="{FF2B5EF4-FFF2-40B4-BE49-F238E27FC236}">
                <a16:creationId xmlns:a16="http://schemas.microsoft.com/office/drawing/2014/main" id="{8A96625A-4692-0A75-D681-953394AAC12F}"/>
              </a:ext>
            </a:extLst>
          </p:cNvPr>
          <p:cNvSpPr txBox="1"/>
          <p:nvPr/>
        </p:nvSpPr>
        <p:spPr>
          <a:xfrm>
            <a:off x="9769598" y="4172946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7F194B64-FF21-2E0E-6563-B2ED23DA3DEF}"/>
              </a:ext>
            </a:extLst>
          </p:cNvPr>
          <p:cNvSpPr txBox="1"/>
          <p:nvPr/>
        </p:nvSpPr>
        <p:spPr>
          <a:xfrm>
            <a:off x="10284619" y="4172946"/>
            <a:ext cx="503911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229E46B6-0F07-92C0-A001-3C6EE37A5F5E}"/>
              </a:ext>
            </a:extLst>
          </p:cNvPr>
          <p:cNvSpPr txBox="1"/>
          <p:nvPr/>
        </p:nvSpPr>
        <p:spPr>
          <a:xfrm>
            <a:off x="9812041" y="3145948"/>
            <a:ext cx="189668" cy="284663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400" dirty="0">
                <a:solidFill>
                  <a:srgbClr val="C00000"/>
                </a:solidFill>
              </a:rPr>
              <a:t>❶</a:t>
            </a:r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6517DAB0-A8D6-BC18-14A3-CAB8C04B313B}"/>
              </a:ext>
            </a:extLst>
          </p:cNvPr>
          <p:cNvSpPr txBox="1"/>
          <p:nvPr/>
        </p:nvSpPr>
        <p:spPr>
          <a:xfrm>
            <a:off x="2180621" y="3644395"/>
            <a:ext cx="704764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679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528;p39">
            <a:extLst>
              <a:ext uri="{FF2B5EF4-FFF2-40B4-BE49-F238E27FC236}">
                <a16:creationId xmlns:a16="http://schemas.microsoft.com/office/drawing/2014/main" id="{2980E584-404E-A8BB-A73D-699B6738E461}"/>
              </a:ext>
            </a:extLst>
          </p:cNvPr>
          <p:cNvSpPr txBox="1"/>
          <p:nvPr/>
        </p:nvSpPr>
        <p:spPr>
          <a:xfrm>
            <a:off x="7904590" y="3644395"/>
            <a:ext cx="704764" cy="499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862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2E93CE7-5D86-8ECD-F8BA-CB0D362F41AD}"/>
              </a:ext>
            </a:extLst>
          </p:cNvPr>
          <p:cNvGrpSpPr/>
          <p:nvPr/>
        </p:nvGrpSpPr>
        <p:grpSpPr>
          <a:xfrm>
            <a:off x="1772034" y="1081420"/>
            <a:ext cx="8647933" cy="5617878"/>
            <a:chOff x="2437715" y="990600"/>
            <a:chExt cx="6093078" cy="395819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BE6E42-E321-BA9B-5150-E5A6555D9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52236" y="990600"/>
              <a:ext cx="5278557" cy="284719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86FEF62-CAC6-E4D6-5A76-AE66A30AF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37715" y="3525333"/>
              <a:ext cx="5517127" cy="1423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DD70F9F6-696E-5CC4-EE39-E18FA27F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636" y="1263357"/>
            <a:ext cx="9564696" cy="515908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0" name="Google Shape;1848;p163">
            <a:extLst>
              <a:ext uri="{FF2B5EF4-FFF2-40B4-BE49-F238E27FC236}">
                <a16:creationId xmlns:a16="http://schemas.microsoft.com/office/drawing/2014/main" id="{BECB4C07-2E11-1316-96B6-EBE7C93A662A}"/>
              </a:ext>
            </a:extLst>
          </p:cNvPr>
          <p:cNvSpPr/>
          <p:nvPr/>
        </p:nvSpPr>
        <p:spPr>
          <a:xfrm rot="16199987" flipH="1">
            <a:off x="1145423" y="1719693"/>
            <a:ext cx="96525" cy="24699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0" name="Google Shape;528;p39">
            <a:extLst>
              <a:ext uri="{FF2B5EF4-FFF2-40B4-BE49-F238E27FC236}">
                <a16:creationId xmlns:a16="http://schemas.microsoft.com/office/drawing/2014/main" id="{E4C06F2E-B832-8176-57AF-AB7626B9F5D0}"/>
              </a:ext>
            </a:extLst>
          </p:cNvPr>
          <p:cNvSpPr txBox="1"/>
          <p:nvPr/>
        </p:nvSpPr>
        <p:spPr>
          <a:xfrm>
            <a:off x="3791723" y="1669586"/>
            <a:ext cx="75704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679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528;p39">
            <a:extLst>
              <a:ext uri="{FF2B5EF4-FFF2-40B4-BE49-F238E27FC236}">
                <a16:creationId xmlns:a16="http://schemas.microsoft.com/office/drawing/2014/main" id="{24C4355E-03C3-8590-4BD2-99F4044DC55B}"/>
              </a:ext>
            </a:extLst>
          </p:cNvPr>
          <p:cNvSpPr txBox="1"/>
          <p:nvPr/>
        </p:nvSpPr>
        <p:spPr>
          <a:xfrm>
            <a:off x="3287863" y="217453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28;p39">
            <a:extLst>
              <a:ext uri="{FF2B5EF4-FFF2-40B4-BE49-F238E27FC236}">
                <a16:creationId xmlns:a16="http://schemas.microsoft.com/office/drawing/2014/main" id="{14C8E85B-365E-E63B-D430-FBF9543AF557}"/>
              </a:ext>
            </a:extLst>
          </p:cNvPr>
          <p:cNvSpPr txBox="1"/>
          <p:nvPr/>
        </p:nvSpPr>
        <p:spPr>
          <a:xfrm>
            <a:off x="2854247" y="217453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63768077-2C87-9DC9-6BBE-C871916EDF0F}"/>
              </a:ext>
            </a:extLst>
          </p:cNvPr>
          <p:cNvSpPr txBox="1"/>
          <p:nvPr/>
        </p:nvSpPr>
        <p:spPr>
          <a:xfrm>
            <a:off x="6933816" y="1669586"/>
            <a:ext cx="75704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377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528;p39">
            <a:extLst>
              <a:ext uri="{FF2B5EF4-FFF2-40B4-BE49-F238E27FC236}">
                <a16:creationId xmlns:a16="http://schemas.microsoft.com/office/drawing/2014/main" id="{22F9E78D-0AC5-EAD3-8FC9-C094A8AF13DF}"/>
              </a:ext>
            </a:extLst>
          </p:cNvPr>
          <p:cNvSpPr txBox="1"/>
          <p:nvPr/>
        </p:nvSpPr>
        <p:spPr>
          <a:xfrm>
            <a:off x="10169900" y="1669586"/>
            <a:ext cx="75704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887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528;p39">
            <a:extLst>
              <a:ext uri="{FF2B5EF4-FFF2-40B4-BE49-F238E27FC236}">
                <a16:creationId xmlns:a16="http://schemas.microsoft.com/office/drawing/2014/main" id="{07D6D9B2-EF28-EF40-2BD7-387651A76F45}"/>
              </a:ext>
            </a:extLst>
          </p:cNvPr>
          <p:cNvSpPr txBox="1"/>
          <p:nvPr/>
        </p:nvSpPr>
        <p:spPr>
          <a:xfrm>
            <a:off x="3721479" y="217453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528;p39">
            <a:extLst>
              <a:ext uri="{FF2B5EF4-FFF2-40B4-BE49-F238E27FC236}">
                <a16:creationId xmlns:a16="http://schemas.microsoft.com/office/drawing/2014/main" id="{5247A902-430D-7C29-BBAA-FF7D32F0D627}"/>
              </a:ext>
            </a:extLst>
          </p:cNvPr>
          <p:cNvSpPr txBox="1"/>
          <p:nvPr/>
        </p:nvSpPr>
        <p:spPr>
          <a:xfrm>
            <a:off x="3287863" y="2595841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528;p39">
            <a:extLst>
              <a:ext uri="{FF2B5EF4-FFF2-40B4-BE49-F238E27FC236}">
                <a16:creationId xmlns:a16="http://schemas.microsoft.com/office/drawing/2014/main" id="{DE31F79F-25FA-F809-5A4B-80FB40E5687D}"/>
              </a:ext>
            </a:extLst>
          </p:cNvPr>
          <p:cNvSpPr txBox="1"/>
          <p:nvPr/>
        </p:nvSpPr>
        <p:spPr>
          <a:xfrm>
            <a:off x="2854247" y="2595841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528;p39">
            <a:extLst>
              <a:ext uri="{FF2B5EF4-FFF2-40B4-BE49-F238E27FC236}">
                <a16:creationId xmlns:a16="http://schemas.microsoft.com/office/drawing/2014/main" id="{B7EBE70B-4715-C77B-D28E-F0D37C2DEB00}"/>
              </a:ext>
            </a:extLst>
          </p:cNvPr>
          <p:cNvSpPr txBox="1"/>
          <p:nvPr/>
        </p:nvSpPr>
        <p:spPr>
          <a:xfrm>
            <a:off x="3721479" y="2595841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528;p39">
            <a:extLst>
              <a:ext uri="{FF2B5EF4-FFF2-40B4-BE49-F238E27FC236}">
                <a16:creationId xmlns:a16="http://schemas.microsoft.com/office/drawing/2014/main" id="{66A38B50-29E9-A1D6-B5A5-A987A8C5D5F7}"/>
              </a:ext>
            </a:extLst>
          </p:cNvPr>
          <p:cNvSpPr txBox="1"/>
          <p:nvPr/>
        </p:nvSpPr>
        <p:spPr>
          <a:xfrm>
            <a:off x="3287863" y="3021098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EA6F3A2B-828E-ABEE-1F38-9DBAF63E7810}"/>
              </a:ext>
            </a:extLst>
          </p:cNvPr>
          <p:cNvSpPr txBox="1"/>
          <p:nvPr/>
        </p:nvSpPr>
        <p:spPr>
          <a:xfrm>
            <a:off x="2854247" y="3021098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4CCB4FE5-C6A3-2274-55A6-89BB08E3ABD1}"/>
              </a:ext>
            </a:extLst>
          </p:cNvPr>
          <p:cNvSpPr txBox="1"/>
          <p:nvPr/>
        </p:nvSpPr>
        <p:spPr>
          <a:xfrm>
            <a:off x="3721479" y="3021098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1A424AF5-9DC1-CD2C-E232-11D96B6DE753}"/>
              </a:ext>
            </a:extLst>
          </p:cNvPr>
          <p:cNvSpPr txBox="1"/>
          <p:nvPr/>
        </p:nvSpPr>
        <p:spPr>
          <a:xfrm>
            <a:off x="6476803" y="217453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77A0D95B-9C96-9DBE-381F-9E378040C3C4}"/>
              </a:ext>
            </a:extLst>
          </p:cNvPr>
          <p:cNvSpPr txBox="1"/>
          <p:nvPr/>
        </p:nvSpPr>
        <p:spPr>
          <a:xfrm>
            <a:off x="6043187" y="217453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BDA1AFCD-B877-D098-165E-C9D3CF4C32AB}"/>
              </a:ext>
            </a:extLst>
          </p:cNvPr>
          <p:cNvSpPr txBox="1"/>
          <p:nvPr/>
        </p:nvSpPr>
        <p:spPr>
          <a:xfrm>
            <a:off x="6910419" y="217453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9F957C56-3059-95DD-8E15-BBE16819A73C}"/>
              </a:ext>
            </a:extLst>
          </p:cNvPr>
          <p:cNvSpPr txBox="1"/>
          <p:nvPr/>
        </p:nvSpPr>
        <p:spPr>
          <a:xfrm>
            <a:off x="6476803" y="2595841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F3E78BBF-FFC6-77A6-984D-A74F0639F37D}"/>
              </a:ext>
            </a:extLst>
          </p:cNvPr>
          <p:cNvSpPr txBox="1"/>
          <p:nvPr/>
        </p:nvSpPr>
        <p:spPr>
          <a:xfrm>
            <a:off x="6910419" y="2595841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88FE0A1E-CB04-0183-FA52-BB356284A2F1}"/>
              </a:ext>
            </a:extLst>
          </p:cNvPr>
          <p:cNvSpPr txBox="1"/>
          <p:nvPr/>
        </p:nvSpPr>
        <p:spPr>
          <a:xfrm>
            <a:off x="6476803" y="3021098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E4CA0E17-E7A2-9C18-6762-1E4C9553E7A0}"/>
              </a:ext>
            </a:extLst>
          </p:cNvPr>
          <p:cNvSpPr txBox="1"/>
          <p:nvPr/>
        </p:nvSpPr>
        <p:spPr>
          <a:xfrm>
            <a:off x="6043187" y="3021098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7BDDC653-F5D5-8563-5F67-D423CCC26C7A}"/>
              </a:ext>
            </a:extLst>
          </p:cNvPr>
          <p:cNvSpPr txBox="1"/>
          <p:nvPr/>
        </p:nvSpPr>
        <p:spPr>
          <a:xfrm>
            <a:off x="6910419" y="3021098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07A16141-7740-BFBC-7EC1-0D0C88134754}"/>
              </a:ext>
            </a:extLst>
          </p:cNvPr>
          <p:cNvSpPr txBox="1"/>
          <p:nvPr/>
        </p:nvSpPr>
        <p:spPr>
          <a:xfrm>
            <a:off x="9660219" y="217453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28;p39">
            <a:extLst>
              <a:ext uri="{FF2B5EF4-FFF2-40B4-BE49-F238E27FC236}">
                <a16:creationId xmlns:a16="http://schemas.microsoft.com/office/drawing/2014/main" id="{F331C0BC-567B-1977-3807-3A398986F2EF}"/>
              </a:ext>
            </a:extLst>
          </p:cNvPr>
          <p:cNvSpPr txBox="1"/>
          <p:nvPr/>
        </p:nvSpPr>
        <p:spPr>
          <a:xfrm>
            <a:off x="9226603" y="217453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8;p39">
            <a:extLst>
              <a:ext uri="{FF2B5EF4-FFF2-40B4-BE49-F238E27FC236}">
                <a16:creationId xmlns:a16="http://schemas.microsoft.com/office/drawing/2014/main" id="{B221D5EE-4962-2D89-38B5-D4AD95FE6242}"/>
              </a:ext>
            </a:extLst>
          </p:cNvPr>
          <p:cNvSpPr txBox="1"/>
          <p:nvPr/>
        </p:nvSpPr>
        <p:spPr>
          <a:xfrm>
            <a:off x="10093835" y="217453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28;p39">
            <a:extLst>
              <a:ext uri="{FF2B5EF4-FFF2-40B4-BE49-F238E27FC236}">
                <a16:creationId xmlns:a16="http://schemas.microsoft.com/office/drawing/2014/main" id="{4EBA13CC-9682-ADC1-195D-214DFC72DD79}"/>
              </a:ext>
            </a:extLst>
          </p:cNvPr>
          <p:cNvSpPr txBox="1"/>
          <p:nvPr/>
        </p:nvSpPr>
        <p:spPr>
          <a:xfrm>
            <a:off x="9660219" y="2595841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28;p39">
            <a:extLst>
              <a:ext uri="{FF2B5EF4-FFF2-40B4-BE49-F238E27FC236}">
                <a16:creationId xmlns:a16="http://schemas.microsoft.com/office/drawing/2014/main" id="{B7B3E750-0AB0-43E8-2C1B-8262CB60F2D1}"/>
              </a:ext>
            </a:extLst>
          </p:cNvPr>
          <p:cNvSpPr txBox="1"/>
          <p:nvPr/>
        </p:nvSpPr>
        <p:spPr>
          <a:xfrm>
            <a:off x="9226603" y="2595841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28;p39">
            <a:extLst>
              <a:ext uri="{FF2B5EF4-FFF2-40B4-BE49-F238E27FC236}">
                <a16:creationId xmlns:a16="http://schemas.microsoft.com/office/drawing/2014/main" id="{35DE2F8B-5F1B-999A-DD99-ABE5FEFA3D06}"/>
              </a:ext>
            </a:extLst>
          </p:cNvPr>
          <p:cNvSpPr txBox="1"/>
          <p:nvPr/>
        </p:nvSpPr>
        <p:spPr>
          <a:xfrm>
            <a:off x="10093835" y="2595841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28;p39">
            <a:extLst>
              <a:ext uri="{FF2B5EF4-FFF2-40B4-BE49-F238E27FC236}">
                <a16:creationId xmlns:a16="http://schemas.microsoft.com/office/drawing/2014/main" id="{E4C1E6E8-9B3C-2973-B1F6-DB0409C26391}"/>
              </a:ext>
            </a:extLst>
          </p:cNvPr>
          <p:cNvSpPr txBox="1"/>
          <p:nvPr/>
        </p:nvSpPr>
        <p:spPr>
          <a:xfrm>
            <a:off x="9660219" y="3021098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28;p39">
            <a:extLst>
              <a:ext uri="{FF2B5EF4-FFF2-40B4-BE49-F238E27FC236}">
                <a16:creationId xmlns:a16="http://schemas.microsoft.com/office/drawing/2014/main" id="{28C73211-E27F-F126-D66D-628F1CBD1B79}"/>
              </a:ext>
            </a:extLst>
          </p:cNvPr>
          <p:cNvSpPr txBox="1"/>
          <p:nvPr/>
        </p:nvSpPr>
        <p:spPr>
          <a:xfrm>
            <a:off x="9226603" y="3021098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28;p39">
            <a:extLst>
              <a:ext uri="{FF2B5EF4-FFF2-40B4-BE49-F238E27FC236}">
                <a16:creationId xmlns:a16="http://schemas.microsoft.com/office/drawing/2014/main" id="{A2CE186E-835F-EF87-EEA5-979CA71409D5}"/>
              </a:ext>
            </a:extLst>
          </p:cNvPr>
          <p:cNvSpPr txBox="1"/>
          <p:nvPr/>
        </p:nvSpPr>
        <p:spPr>
          <a:xfrm>
            <a:off x="10093835" y="3021098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28;p39">
            <a:extLst>
              <a:ext uri="{FF2B5EF4-FFF2-40B4-BE49-F238E27FC236}">
                <a16:creationId xmlns:a16="http://schemas.microsoft.com/office/drawing/2014/main" id="{D2392466-D6AF-AF02-FEAD-7830AB3DFE0F}"/>
              </a:ext>
            </a:extLst>
          </p:cNvPr>
          <p:cNvSpPr txBox="1"/>
          <p:nvPr/>
        </p:nvSpPr>
        <p:spPr>
          <a:xfrm>
            <a:off x="3287863" y="4728806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528;p39">
            <a:extLst>
              <a:ext uri="{FF2B5EF4-FFF2-40B4-BE49-F238E27FC236}">
                <a16:creationId xmlns:a16="http://schemas.microsoft.com/office/drawing/2014/main" id="{BE01AD65-95F4-8F45-A3FF-01C233FF6724}"/>
              </a:ext>
            </a:extLst>
          </p:cNvPr>
          <p:cNvSpPr txBox="1"/>
          <p:nvPr/>
        </p:nvSpPr>
        <p:spPr>
          <a:xfrm>
            <a:off x="2854247" y="4728806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528;p39">
            <a:extLst>
              <a:ext uri="{FF2B5EF4-FFF2-40B4-BE49-F238E27FC236}">
                <a16:creationId xmlns:a16="http://schemas.microsoft.com/office/drawing/2014/main" id="{BB71AD4B-E3F0-763A-1394-1FD12EAC9D04}"/>
              </a:ext>
            </a:extLst>
          </p:cNvPr>
          <p:cNvSpPr txBox="1"/>
          <p:nvPr/>
        </p:nvSpPr>
        <p:spPr>
          <a:xfrm>
            <a:off x="3721479" y="4728806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528;p39">
            <a:extLst>
              <a:ext uri="{FF2B5EF4-FFF2-40B4-BE49-F238E27FC236}">
                <a16:creationId xmlns:a16="http://schemas.microsoft.com/office/drawing/2014/main" id="{941945F5-90E7-10A8-1227-4225192872BB}"/>
              </a:ext>
            </a:extLst>
          </p:cNvPr>
          <p:cNvSpPr txBox="1"/>
          <p:nvPr/>
        </p:nvSpPr>
        <p:spPr>
          <a:xfrm>
            <a:off x="3287863" y="515010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528;p39">
            <a:extLst>
              <a:ext uri="{FF2B5EF4-FFF2-40B4-BE49-F238E27FC236}">
                <a16:creationId xmlns:a16="http://schemas.microsoft.com/office/drawing/2014/main" id="{2E23A83C-CF28-60AF-32A4-2923C1D7C7BC}"/>
              </a:ext>
            </a:extLst>
          </p:cNvPr>
          <p:cNvSpPr txBox="1"/>
          <p:nvPr/>
        </p:nvSpPr>
        <p:spPr>
          <a:xfrm>
            <a:off x="2854247" y="515010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528;p39">
            <a:extLst>
              <a:ext uri="{FF2B5EF4-FFF2-40B4-BE49-F238E27FC236}">
                <a16:creationId xmlns:a16="http://schemas.microsoft.com/office/drawing/2014/main" id="{CB9853EA-5DAE-7EF4-8A82-17A673018466}"/>
              </a:ext>
            </a:extLst>
          </p:cNvPr>
          <p:cNvSpPr txBox="1"/>
          <p:nvPr/>
        </p:nvSpPr>
        <p:spPr>
          <a:xfrm>
            <a:off x="3721479" y="515010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528;p39">
            <a:extLst>
              <a:ext uri="{FF2B5EF4-FFF2-40B4-BE49-F238E27FC236}">
                <a16:creationId xmlns:a16="http://schemas.microsoft.com/office/drawing/2014/main" id="{34B7EA69-1FFC-BEB2-322B-A9041E5126BC}"/>
              </a:ext>
            </a:extLst>
          </p:cNvPr>
          <p:cNvSpPr txBox="1"/>
          <p:nvPr/>
        </p:nvSpPr>
        <p:spPr>
          <a:xfrm>
            <a:off x="3287863" y="5575365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528;p39">
            <a:extLst>
              <a:ext uri="{FF2B5EF4-FFF2-40B4-BE49-F238E27FC236}">
                <a16:creationId xmlns:a16="http://schemas.microsoft.com/office/drawing/2014/main" id="{269F017F-31F5-09B3-4A37-AE52421CFE61}"/>
              </a:ext>
            </a:extLst>
          </p:cNvPr>
          <p:cNvSpPr txBox="1"/>
          <p:nvPr/>
        </p:nvSpPr>
        <p:spPr>
          <a:xfrm>
            <a:off x="2854247" y="5575365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528;p39">
            <a:extLst>
              <a:ext uri="{FF2B5EF4-FFF2-40B4-BE49-F238E27FC236}">
                <a16:creationId xmlns:a16="http://schemas.microsoft.com/office/drawing/2014/main" id="{2F664207-047F-B64A-7E80-60FB24BC8792}"/>
              </a:ext>
            </a:extLst>
          </p:cNvPr>
          <p:cNvSpPr txBox="1"/>
          <p:nvPr/>
        </p:nvSpPr>
        <p:spPr>
          <a:xfrm>
            <a:off x="3721479" y="5575365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528;p39">
            <a:extLst>
              <a:ext uri="{FF2B5EF4-FFF2-40B4-BE49-F238E27FC236}">
                <a16:creationId xmlns:a16="http://schemas.microsoft.com/office/drawing/2014/main" id="{F911A789-5FC4-8991-F1DD-6B60F3508FE7}"/>
              </a:ext>
            </a:extLst>
          </p:cNvPr>
          <p:cNvSpPr txBox="1"/>
          <p:nvPr/>
        </p:nvSpPr>
        <p:spPr>
          <a:xfrm>
            <a:off x="6476803" y="4728806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528;p39">
            <a:extLst>
              <a:ext uri="{FF2B5EF4-FFF2-40B4-BE49-F238E27FC236}">
                <a16:creationId xmlns:a16="http://schemas.microsoft.com/office/drawing/2014/main" id="{667ED7B6-B2A3-5634-0125-C635AD46B913}"/>
              </a:ext>
            </a:extLst>
          </p:cNvPr>
          <p:cNvSpPr txBox="1"/>
          <p:nvPr/>
        </p:nvSpPr>
        <p:spPr>
          <a:xfrm>
            <a:off x="6043187" y="4728806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528;p39">
            <a:extLst>
              <a:ext uri="{FF2B5EF4-FFF2-40B4-BE49-F238E27FC236}">
                <a16:creationId xmlns:a16="http://schemas.microsoft.com/office/drawing/2014/main" id="{FAC97F82-5906-F2C3-96EB-2335E7DDA52E}"/>
              </a:ext>
            </a:extLst>
          </p:cNvPr>
          <p:cNvSpPr txBox="1"/>
          <p:nvPr/>
        </p:nvSpPr>
        <p:spPr>
          <a:xfrm>
            <a:off x="6910419" y="4728806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528;p39">
            <a:extLst>
              <a:ext uri="{FF2B5EF4-FFF2-40B4-BE49-F238E27FC236}">
                <a16:creationId xmlns:a16="http://schemas.microsoft.com/office/drawing/2014/main" id="{57DB3DB5-40E8-4CFD-5FCA-57D95948E9A5}"/>
              </a:ext>
            </a:extLst>
          </p:cNvPr>
          <p:cNvSpPr txBox="1"/>
          <p:nvPr/>
        </p:nvSpPr>
        <p:spPr>
          <a:xfrm>
            <a:off x="6476803" y="515010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528;p39">
            <a:extLst>
              <a:ext uri="{FF2B5EF4-FFF2-40B4-BE49-F238E27FC236}">
                <a16:creationId xmlns:a16="http://schemas.microsoft.com/office/drawing/2014/main" id="{6580079D-A73E-34F5-46C0-3770850A1910}"/>
              </a:ext>
            </a:extLst>
          </p:cNvPr>
          <p:cNvSpPr txBox="1"/>
          <p:nvPr/>
        </p:nvSpPr>
        <p:spPr>
          <a:xfrm>
            <a:off x="6043187" y="515010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528;p39">
            <a:extLst>
              <a:ext uri="{FF2B5EF4-FFF2-40B4-BE49-F238E27FC236}">
                <a16:creationId xmlns:a16="http://schemas.microsoft.com/office/drawing/2014/main" id="{D641D2DA-A426-C192-DD0C-E40796A03853}"/>
              </a:ext>
            </a:extLst>
          </p:cNvPr>
          <p:cNvSpPr txBox="1"/>
          <p:nvPr/>
        </p:nvSpPr>
        <p:spPr>
          <a:xfrm>
            <a:off x="6910419" y="515010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528;p39">
            <a:extLst>
              <a:ext uri="{FF2B5EF4-FFF2-40B4-BE49-F238E27FC236}">
                <a16:creationId xmlns:a16="http://schemas.microsoft.com/office/drawing/2014/main" id="{80A67574-1892-669A-3850-E394326FE6BE}"/>
              </a:ext>
            </a:extLst>
          </p:cNvPr>
          <p:cNvSpPr txBox="1"/>
          <p:nvPr/>
        </p:nvSpPr>
        <p:spPr>
          <a:xfrm>
            <a:off x="6476803" y="5575365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528;p39">
            <a:extLst>
              <a:ext uri="{FF2B5EF4-FFF2-40B4-BE49-F238E27FC236}">
                <a16:creationId xmlns:a16="http://schemas.microsoft.com/office/drawing/2014/main" id="{93E2A219-1AD4-C59E-0C43-3299B337F120}"/>
              </a:ext>
            </a:extLst>
          </p:cNvPr>
          <p:cNvSpPr txBox="1"/>
          <p:nvPr/>
        </p:nvSpPr>
        <p:spPr>
          <a:xfrm>
            <a:off x="6043187" y="5575365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528;p39">
            <a:extLst>
              <a:ext uri="{FF2B5EF4-FFF2-40B4-BE49-F238E27FC236}">
                <a16:creationId xmlns:a16="http://schemas.microsoft.com/office/drawing/2014/main" id="{DD627BEA-F283-885E-29B5-A0D3BAAAFE48}"/>
              </a:ext>
            </a:extLst>
          </p:cNvPr>
          <p:cNvSpPr txBox="1"/>
          <p:nvPr/>
        </p:nvSpPr>
        <p:spPr>
          <a:xfrm>
            <a:off x="6910419" y="5575365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528;p39">
            <a:extLst>
              <a:ext uri="{FF2B5EF4-FFF2-40B4-BE49-F238E27FC236}">
                <a16:creationId xmlns:a16="http://schemas.microsoft.com/office/drawing/2014/main" id="{855509D6-1FC7-9E65-4E21-39F30AFA3BAC}"/>
              </a:ext>
            </a:extLst>
          </p:cNvPr>
          <p:cNvSpPr txBox="1"/>
          <p:nvPr/>
        </p:nvSpPr>
        <p:spPr>
          <a:xfrm>
            <a:off x="9660219" y="4728806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528;p39">
            <a:extLst>
              <a:ext uri="{FF2B5EF4-FFF2-40B4-BE49-F238E27FC236}">
                <a16:creationId xmlns:a16="http://schemas.microsoft.com/office/drawing/2014/main" id="{11F61779-EFE3-ED63-C490-F730BAA53E19}"/>
              </a:ext>
            </a:extLst>
          </p:cNvPr>
          <p:cNvSpPr txBox="1"/>
          <p:nvPr/>
        </p:nvSpPr>
        <p:spPr>
          <a:xfrm>
            <a:off x="9226603" y="4728806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528;p39">
            <a:extLst>
              <a:ext uri="{FF2B5EF4-FFF2-40B4-BE49-F238E27FC236}">
                <a16:creationId xmlns:a16="http://schemas.microsoft.com/office/drawing/2014/main" id="{2AC6BB1B-B6CE-5F8B-64C9-9A15B58A64C0}"/>
              </a:ext>
            </a:extLst>
          </p:cNvPr>
          <p:cNvSpPr txBox="1"/>
          <p:nvPr/>
        </p:nvSpPr>
        <p:spPr>
          <a:xfrm>
            <a:off x="10093835" y="4728806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528;p39">
            <a:extLst>
              <a:ext uri="{FF2B5EF4-FFF2-40B4-BE49-F238E27FC236}">
                <a16:creationId xmlns:a16="http://schemas.microsoft.com/office/drawing/2014/main" id="{39B21FF8-3E59-0217-1767-D7DFA4E7F347}"/>
              </a:ext>
            </a:extLst>
          </p:cNvPr>
          <p:cNvSpPr txBox="1"/>
          <p:nvPr/>
        </p:nvSpPr>
        <p:spPr>
          <a:xfrm>
            <a:off x="9660219" y="515010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528;p39">
            <a:extLst>
              <a:ext uri="{FF2B5EF4-FFF2-40B4-BE49-F238E27FC236}">
                <a16:creationId xmlns:a16="http://schemas.microsoft.com/office/drawing/2014/main" id="{F29DDD58-5871-2B6F-FC1B-42C82A0CE59C}"/>
              </a:ext>
            </a:extLst>
          </p:cNvPr>
          <p:cNvSpPr txBox="1"/>
          <p:nvPr/>
        </p:nvSpPr>
        <p:spPr>
          <a:xfrm>
            <a:off x="10093835" y="5150109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528;p39">
            <a:extLst>
              <a:ext uri="{FF2B5EF4-FFF2-40B4-BE49-F238E27FC236}">
                <a16:creationId xmlns:a16="http://schemas.microsoft.com/office/drawing/2014/main" id="{F018EF77-D031-EF15-A495-C92CDDFB7081}"/>
              </a:ext>
            </a:extLst>
          </p:cNvPr>
          <p:cNvSpPr txBox="1"/>
          <p:nvPr/>
        </p:nvSpPr>
        <p:spPr>
          <a:xfrm>
            <a:off x="9660219" y="5575365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528;p39">
            <a:extLst>
              <a:ext uri="{FF2B5EF4-FFF2-40B4-BE49-F238E27FC236}">
                <a16:creationId xmlns:a16="http://schemas.microsoft.com/office/drawing/2014/main" id="{C0DF71F0-234D-98B4-661F-40D2CD9736A8}"/>
              </a:ext>
            </a:extLst>
          </p:cNvPr>
          <p:cNvSpPr txBox="1"/>
          <p:nvPr/>
        </p:nvSpPr>
        <p:spPr>
          <a:xfrm>
            <a:off x="9226603" y="5575365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528;p39">
            <a:extLst>
              <a:ext uri="{FF2B5EF4-FFF2-40B4-BE49-F238E27FC236}">
                <a16:creationId xmlns:a16="http://schemas.microsoft.com/office/drawing/2014/main" id="{09725C2F-DFD5-CEF0-8519-FD91FC43340F}"/>
              </a:ext>
            </a:extLst>
          </p:cNvPr>
          <p:cNvSpPr txBox="1"/>
          <p:nvPr/>
        </p:nvSpPr>
        <p:spPr>
          <a:xfrm>
            <a:off x="10093835" y="5575365"/>
            <a:ext cx="534657" cy="5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528;p39">
            <a:extLst>
              <a:ext uri="{FF2B5EF4-FFF2-40B4-BE49-F238E27FC236}">
                <a16:creationId xmlns:a16="http://schemas.microsoft.com/office/drawing/2014/main" id="{B8B6B659-DEED-17F2-A750-A142D8617F9F}"/>
              </a:ext>
            </a:extLst>
          </p:cNvPr>
          <p:cNvSpPr txBox="1"/>
          <p:nvPr/>
        </p:nvSpPr>
        <p:spPr>
          <a:xfrm>
            <a:off x="3814873" y="4235552"/>
            <a:ext cx="75704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980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528;p39">
            <a:extLst>
              <a:ext uri="{FF2B5EF4-FFF2-40B4-BE49-F238E27FC236}">
                <a16:creationId xmlns:a16="http://schemas.microsoft.com/office/drawing/2014/main" id="{52A2E0C8-E174-6D05-5637-AF4D158DA89A}"/>
              </a:ext>
            </a:extLst>
          </p:cNvPr>
          <p:cNvSpPr txBox="1"/>
          <p:nvPr/>
        </p:nvSpPr>
        <p:spPr>
          <a:xfrm>
            <a:off x="6987872" y="4235552"/>
            <a:ext cx="75704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642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528;p39">
            <a:extLst>
              <a:ext uri="{FF2B5EF4-FFF2-40B4-BE49-F238E27FC236}">
                <a16:creationId xmlns:a16="http://schemas.microsoft.com/office/drawing/2014/main" id="{BEF3241D-B812-FC70-6792-75E8C13D2D0A}"/>
              </a:ext>
            </a:extLst>
          </p:cNvPr>
          <p:cNvSpPr txBox="1"/>
          <p:nvPr/>
        </p:nvSpPr>
        <p:spPr>
          <a:xfrm>
            <a:off x="10117117" y="4235552"/>
            <a:ext cx="75704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504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528;p39">
            <a:extLst>
              <a:ext uri="{FF2B5EF4-FFF2-40B4-BE49-F238E27FC236}">
                <a16:creationId xmlns:a16="http://schemas.microsoft.com/office/drawing/2014/main" id="{7761310F-F4CA-D8A5-B8F5-8EB995256BD0}"/>
              </a:ext>
            </a:extLst>
          </p:cNvPr>
          <p:cNvSpPr txBox="1"/>
          <p:nvPr/>
        </p:nvSpPr>
        <p:spPr>
          <a:xfrm>
            <a:off x="3358107" y="4617944"/>
            <a:ext cx="201241" cy="384853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400" dirty="0">
                <a:solidFill>
                  <a:srgbClr val="C00000"/>
                </a:solidFill>
              </a:rPr>
              <a:t>❶</a:t>
            </a:r>
          </a:p>
        </p:txBody>
      </p:sp>
      <p:sp>
        <p:nvSpPr>
          <p:cNvPr id="89" name="Google Shape;528;p39">
            <a:extLst>
              <a:ext uri="{FF2B5EF4-FFF2-40B4-BE49-F238E27FC236}">
                <a16:creationId xmlns:a16="http://schemas.microsoft.com/office/drawing/2014/main" id="{FD4F11D8-B499-DF5C-AE38-0F391C5B4E43}"/>
              </a:ext>
            </a:extLst>
          </p:cNvPr>
          <p:cNvSpPr txBox="1"/>
          <p:nvPr/>
        </p:nvSpPr>
        <p:spPr>
          <a:xfrm>
            <a:off x="6552658" y="4617944"/>
            <a:ext cx="201241" cy="384853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400" dirty="0">
                <a:solidFill>
                  <a:srgbClr val="C00000"/>
                </a:solidFill>
              </a:rPr>
              <a:t>❶</a:t>
            </a:r>
          </a:p>
        </p:txBody>
      </p:sp>
      <p:sp>
        <p:nvSpPr>
          <p:cNvPr id="90" name="Google Shape;528;p39">
            <a:extLst>
              <a:ext uri="{FF2B5EF4-FFF2-40B4-BE49-F238E27FC236}">
                <a16:creationId xmlns:a16="http://schemas.microsoft.com/office/drawing/2014/main" id="{7062782A-C623-9760-36BA-25767AE93A18}"/>
              </a:ext>
            </a:extLst>
          </p:cNvPr>
          <p:cNvSpPr txBox="1"/>
          <p:nvPr/>
        </p:nvSpPr>
        <p:spPr>
          <a:xfrm>
            <a:off x="6061560" y="4617944"/>
            <a:ext cx="201241" cy="384853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400" dirty="0">
                <a:solidFill>
                  <a:srgbClr val="C00000"/>
                </a:solidFill>
              </a:rPr>
              <a:t>❶</a:t>
            </a:r>
          </a:p>
        </p:txBody>
      </p:sp>
      <p:sp>
        <p:nvSpPr>
          <p:cNvPr id="91" name="Google Shape;528;p39">
            <a:extLst>
              <a:ext uri="{FF2B5EF4-FFF2-40B4-BE49-F238E27FC236}">
                <a16:creationId xmlns:a16="http://schemas.microsoft.com/office/drawing/2014/main" id="{ECC55159-8A7B-BA29-94A4-1C30A0BE0184}"/>
              </a:ext>
            </a:extLst>
          </p:cNvPr>
          <p:cNvSpPr txBox="1"/>
          <p:nvPr/>
        </p:nvSpPr>
        <p:spPr>
          <a:xfrm>
            <a:off x="9683501" y="4617944"/>
            <a:ext cx="201241" cy="384853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400" dirty="0">
                <a:solidFill>
                  <a:srgbClr val="C00000"/>
                </a:solidFill>
              </a:rPr>
              <a:t>❶</a:t>
            </a:r>
          </a:p>
        </p:txBody>
      </p:sp>
      <p:sp>
        <p:nvSpPr>
          <p:cNvPr id="92" name="Google Shape;528;p39">
            <a:extLst>
              <a:ext uri="{FF2B5EF4-FFF2-40B4-BE49-F238E27FC236}">
                <a16:creationId xmlns:a16="http://schemas.microsoft.com/office/drawing/2014/main" id="{67C49C13-1D91-5A97-9BB6-BC53D5AA4A59}"/>
              </a:ext>
            </a:extLst>
          </p:cNvPr>
          <p:cNvSpPr txBox="1"/>
          <p:nvPr/>
        </p:nvSpPr>
        <p:spPr>
          <a:xfrm>
            <a:off x="9265453" y="4617944"/>
            <a:ext cx="201241" cy="384853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1400" dirty="0">
                <a:solidFill>
                  <a:srgbClr val="C00000"/>
                </a:solidFill>
              </a:rPr>
              <a:t>❶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05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poser et effectuer des additions avec ou sans retenue.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Google Shape;1823;p101">
            <a:extLst>
              <a:ext uri="{FF2B5EF4-FFF2-40B4-BE49-F238E27FC236}">
                <a16:creationId xmlns:a16="http://schemas.microsoft.com/office/drawing/2014/main" id="{BB70F2B6-4088-BD6B-C926-758BF4BE9F92}"/>
              </a:ext>
            </a:extLst>
          </p:cNvPr>
          <p:cNvSpPr txBox="1"/>
          <p:nvPr/>
        </p:nvSpPr>
        <p:spPr>
          <a:xfrm flipH="1">
            <a:off x="1573443" y="1454737"/>
            <a:ext cx="6933943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addition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ZoneTexte 49">
            <a:extLst>
              <a:ext uri="{FF2B5EF4-FFF2-40B4-BE49-F238E27FC236}">
                <a16:creationId xmlns:a16="http://schemas.microsoft.com/office/drawing/2014/main" id="{532D4288-5E08-A39B-1296-1C9AE03F0762}"/>
              </a:ext>
            </a:extLst>
          </p:cNvPr>
          <p:cNvSpPr txBox="1"/>
          <p:nvPr/>
        </p:nvSpPr>
        <p:spPr>
          <a:xfrm>
            <a:off x="4475782" y="5769397"/>
            <a:ext cx="3600000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N’oublie</a:t>
            </a:r>
            <a:r>
              <a:rPr lang="fr-FR" sz="24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pas les retenues.</a:t>
            </a:r>
            <a:endParaRPr lang="fr-FR" sz="2400" dirty="0"/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426F8D6B-2B48-B187-7135-F96D015BEA46}"/>
              </a:ext>
            </a:extLst>
          </p:cNvPr>
          <p:cNvSpPr txBox="1"/>
          <p:nvPr/>
        </p:nvSpPr>
        <p:spPr>
          <a:xfrm>
            <a:off x="1357002" y="2335142"/>
            <a:ext cx="352697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dirty="0"/>
              <a:t>Aligner les deux termes 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3A6DE4C6-2793-F4CB-BACB-24C96200CB1B}"/>
              </a:ext>
            </a:extLst>
          </p:cNvPr>
          <p:cNvSpPr txBox="1"/>
          <p:nvPr/>
        </p:nvSpPr>
        <p:spPr>
          <a:xfrm>
            <a:off x="1357002" y="3193706"/>
            <a:ext cx="3600000" cy="438551"/>
          </a:xfrm>
          <a:prstGeom prst="rect">
            <a:avLst/>
          </a:prstGeom>
          <a:solidFill>
            <a:srgbClr val="EE8608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dirty="0">
                <a:latin typeface="Calibri"/>
                <a:ea typeface="Calibri"/>
                <a:cs typeface="Calibri"/>
              </a:rPr>
              <a:t>Additionner les </a:t>
            </a: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unités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1A084AE5-5CEB-B82E-204B-80C52A4CEDD8}"/>
              </a:ext>
            </a:extLst>
          </p:cNvPr>
          <p:cNvSpPr txBox="1"/>
          <p:nvPr/>
        </p:nvSpPr>
        <p:spPr>
          <a:xfrm>
            <a:off x="1357002" y="4052270"/>
            <a:ext cx="3960000" cy="438551"/>
          </a:xfrm>
          <a:prstGeom prst="rect">
            <a:avLst/>
          </a:prstGeom>
          <a:solidFill>
            <a:srgbClr val="00B0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dirty="0"/>
              <a:t>Additionner les dizaines </a:t>
            </a:r>
            <a:endParaRPr sz="2400" dirty="0"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0818E2B9-FD48-4C5D-4D34-02D5B86E55C9}"/>
              </a:ext>
            </a:extLst>
          </p:cNvPr>
          <p:cNvSpPr txBox="1"/>
          <p:nvPr/>
        </p:nvSpPr>
        <p:spPr>
          <a:xfrm>
            <a:off x="1357002" y="4910834"/>
            <a:ext cx="4320000" cy="438551"/>
          </a:xfrm>
          <a:prstGeom prst="rect">
            <a:avLst/>
          </a:prstGeom>
          <a:solidFill>
            <a:srgbClr val="71C09C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400" dirty="0"/>
              <a:t>Additionner les centaines </a:t>
            </a:r>
            <a:endParaRPr sz="2400" dirty="0">
              <a:sym typeface="Calibri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3C1697-62AF-A944-A677-CF12B4131D61}"/>
              </a:ext>
            </a:extLst>
          </p:cNvPr>
          <p:cNvGrpSpPr/>
          <p:nvPr/>
        </p:nvGrpSpPr>
        <p:grpSpPr>
          <a:xfrm>
            <a:off x="8414798" y="1527423"/>
            <a:ext cx="3346846" cy="4630951"/>
            <a:chOff x="9023728" y="1764982"/>
            <a:chExt cx="2737915" cy="3788388"/>
          </a:xfrm>
        </p:grpSpPr>
        <p:pic>
          <p:nvPicPr>
            <p:cNvPr id="19" name="Image 6">
              <a:extLst>
                <a:ext uri="{FF2B5EF4-FFF2-40B4-BE49-F238E27FC236}">
                  <a16:creationId xmlns:a16="http://schemas.microsoft.com/office/drawing/2014/main" id="{6FD0A272-D2D3-0EC8-DE53-7186042AD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31474" y="1764982"/>
              <a:ext cx="2522423" cy="1895939"/>
            </a:xfrm>
            <a:prstGeom prst="rect">
              <a:avLst/>
            </a:prstGeom>
          </p:spPr>
        </p:pic>
        <p:pic>
          <p:nvPicPr>
            <p:cNvPr id="20" name="Image 8">
              <a:extLst>
                <a:ext uri="{FF2B5EF4-FFF2-40B4-BE49-F238E27FC236}">
                  <a16:creationId xmlns:a16="http://schemas.microsoft.com/office/drawing/2014/main" id="{404C9B01-2DD2-C1F4-CAA7-40172388D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23728" y="3666289"/>
              <a:ext cx="2737915" cy="1887081"/>
            </a:xfrm>
            <a:prstGeom prst="rect">
              <a:avLst/>
            </a:prstGeom>
          </p:spPr>
        </p:pic>
      </p:grp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5" grpId="0"/>
      <p:bldP spid="16" grpId="0" animBg="1"/>
      <p:bldP spid="17" grpId="0" animBg="1"/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363AE5-4246-3DDC-2102-6BADA067F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49" y="2746560"/>
            <a:ext cx="11548099" cy="2192678"/>
          </a:xfrm>
          <a:prstGeom prst="rect">
            <a:avLst/>
          </a:prstGeom>
        </p:spPr>
      </p:pic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C1CFBA37-FA40-7EE8-AF66-857A6747AF36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3F65C7-FB58-A9C9-4FA8-7E4F54D839E6}"/>
              </a:ext>
            </a:extLst>
          </p:cNvPr>
          <p:cNvGrpSpPr/>
          <p:nvPr/>
        </p:nvGrpSpPr>
        <p:grpSpPr>
          <a:xfrm>
            <a:off x="1903989" y="2138249"/>
            <a:ext cx="2924187" cy="4264608"/>
            <a:chOff x="916935" y="1367977"/>
            <a:chExt cx="2454648" cy="3579837"/>
          </a:xfrm>
        </p:grpSpPr>
        <p:pic>
          <p:nvPicPr>
            <p:cNvPr id="4" name="Image 21">
              <a:extLst>
                <a:ext uri="{FF2B5EF4-FFF2-40B4-BE49-F238E27FC236}">
                  <a16:creationId xmlns:a16="http://schemas.microsoft.com/office/drawing/2014/main" id="{1B418D8B-6F44-692E-3816-B583132CA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6935" y="1367977"/>
              <a:ext cx="2292090" cy="3579837"/>
            </a:xfrm>
            <a:prstGeom prst="rect">
              <a:avLst/>
            </a:prstGeom>
          </p:spPr>
        </p:pic>
        <p:sp>
          <p:nvSpPr>
            <p:cNvPr id="5" name="ZoneTexte 24">
              <a:extLst>
                <a:ext uri="{FF2B5EF4-FFF2-40B4-BE49-F238E27FC236}">
                  <a16:creationId xmlns:a16="http://schemas.microsoft.com/office/drawing/2014/main" id="{1807B260-4B7B-0562-B243-70C1F06F0EA9}"/>
                </a:ext>
              </a:extLst>
            </p:cNvPr>
            <p:cNvSpPr txBox="1"/>
            <p:nvPr/>
          </p:nvSpPr>
          <p:spPr>
            <a:xfrm rot="21152615">
              <a:off x="1643405" y="2888299"/>
              <a:ext cx="1728178" cy="775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b="1" dirty="0"/>
                <a:t>J'apporte </a:t>
              </a:r>
              <a:br>
                <a:rPr lang="fr-FR" b="1" dirty="0"/>
              </a:br>
              <a:r>
                <a:rPr lang="fr-FR" b="1" dirty="0"/>
                <a:t>    mon </a:t>
              </a:r>
            </a:p>
            <a:p>
              <a:r>
                <a:rPr lang="fr-FR" b="1" dirty="0"/>
                <a:t>        ardoise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6FBA7-1608-5037-D7C2-05684C830BBC}"/>
              </a:ext>
            </a:extLst>
          </p:cNvPr>
          <p:cNvGrpSpPr/>
          <p:nvPr/>
        </p:nvGrpSpPr>
        <p:grpSpPr>
          <a:xfrm>
            <a:off x="6573942" y="2138249"/>
            <a:ext cx="4460877" cy="4264608"/>
            <a:chOff x="4660734" y="1327337"/>
            <a:chExt cx="3592479" cy="3571875"/>
          </a:xfrm>
        </p:grpSpPr>
        <p:pic>
          <p:nvPicPr>
            <p:cNvPr id="8" name="Picture 4" descr="Image générée">
              <a:extLst>
                <a:ext uri="{FF2B5EF4-FFF2-40B4-BE49-F238E27FC236}">
                  <a16:creationId xmlns:a16="http://schemas.microsoft.com/office/drawing/2014/main" id="{FDC2F2C3-29EA-9F6A-B68C-73A3A5793D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963" y="1327337"/>
              <a:ext cx="2381250" cy="357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Bulle narrative : ronde 25">
              <a:extLst>
                <a:ext uri="{FF2B5EF4-FFF2-40B4-BE49-F238E27FC236}">
                  <a16:creationId xmlns:a16="http://schemas.microsoft.com/office/drawing/2014/main" id="{C509861B-F33C-E0FE-2EFC-F861ACF0AE0B}"/>
                </a:ext>
              </a:extLst>
            </p:cNvPr>
            <p:cNvSpPr/>
            <p:nvPr/>
          </p:nvSpPr>
          <p:spPr>
            <a:xfrm rot="20889684">
              <a:off x="4660734" y="1478393"/>
              <a:ext cx="1810100" cy="1052717"/>
            </a:xfrm>
            <a:prstGeom prst="wedgeEllipseCallout">
              <a:avLst>
                <a:gd name="adj1" fmla="val 44937"/>
                <a:gd name="adj2" fmla="val 5974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b="1" dirty="0">
                <a:solidFill>
                  <a:schemeClr val="tx1"/>
                </a:solidFill>
              </a:endParaRPr>
            </a:p>
            <a:p>
              <a:r>
                <a:rPr lang="fr-FR" b="1" dirty="0">
                  <a:solidFill>
                    <a:schemeClr val="tx1"/>
                  </a:solidFill>
                </a:rPr>
                <a:t>J’oublie  </a:t>
              </a:r>
            </a:p>
            <a:p>
              <a:r>
                <a:rPr lang="fr-FR" b="1" dirty="0">
                  <a:solidFill>
                    <a:schemeClr val="tx1"/>
                  </a:solidFill>
                </a:rPr>
                <a:t>   mon   </a:t>
              </a:r>
            </a:p>
            <a:p>
              <a:r>
                <a:rPr lang="fr-FR" b="1" dirty="0">
                  <a:solidFill>
                    <a:schemeClr val="tx1"/>
                  </a:solidFill>
                </a:rPr>
                <a:t>      ardoise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1463B85A-71D1-912D-59A2-C2B4601570F2}"/>
              </a:ext>
            </a:extLst>
          </p:cNvPr>
          <p:cNvSpPr/>
          <p:nvPr/>
        </p:nvSpPr>
        <p:spPr>
          <a:xfrm>
            <a:off x="6518380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BDBD78-7704-7FC0-D11F-EC9F78570B57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2B6BC90D-0B7E-7984-8A46-ED3DA2B88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562" y="1476812"/>
            <a:ext cx="5530040" cy="47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3AE5C38-22A4-418E-F586-B7734A70FAEA}"/>
              </a:ext>
            </a:extLst>
          </p:cNvPr>
          <p:cNvGrpSpPr/>
          <p:nvPr/>
        </p:nvGrpSpPr>
        <p:grpSpPr>
          <a:xfrm>
            <a:off x="676851" y="1476483"/>
            <a:ext cx="1944908" cy="4732833"/>
            <a:chOff x="605142" y="1476483"/>
            <a:chExt cx="1944908" cy="473283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669FAD8-A396-BFAA-0393-C8108BAC0B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142" y="4235638"/>
              <a:ext cx="1944908" cy="1973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D298EA98-154D-A2A1-AFE6-2318432C7A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959" y="1476483"/>
              <a:ext cx="1089275" cy="2313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1E1000-4C80-0DA5-DE61-A288B341B9C0}"/>
              </a:ext>
            </a:extLst>
          </p:cNvPr>
          <p:cNvGrpSpPr/>
          <p:nvPr/>
        </p:nvGrpSpPr>
        <p:grpSpPr>
          <a:xfrm>
            <a:off x="9089405" y="1375873"/>
            <a:ext cx="2409942" cy="4934051"/>
            <a:chOff x="9333605" y="1375873"/>
            <a:chExt cx="2409942" cy="4934051"/>
          </a:xfrm>
        </p:grpSpPr>
        <p:pic>
          <p:nvPicPr>
            <p:cNvPr id="8" name="Picture 2" descr="Ardoise effaçable à sec 20 x 28,5 cm Une face unie pour dessiner et une  face seyès pour écrire">
              <a:extLst>
                <a:ext uri="{FF2B5EF4-FFF2-40B4-BE49-F238E27FC236}">
                  <a16:creationId xmlns:a16="http://schemas.microsoft.com/office/drawing/2014/main" id="{25B27867-4F97-C442-B345-53043433BE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534433" y="1175045"/>
              <a:ext cx="2008285" cy="2409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3FB6AA3E-6BFA-D0DB-8BFD-DDBA661F25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31811" y="3729675"/>
              <a:ext cx="813529" cy="2580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_A_01">
            <a:extLst>
              <a:ext uri="{FF2B5EF4-FFF2-40B4-BE49-F238E27FC236}">
                <a16:creationId xmlns:a16="http://schemas.microsoft.com/office/drawing/2014/main" id="{7D08A2B4-6AB3-70C4-6CD9-6C2817BB123B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le nombre manquant.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691F636F-9C84-F087-0376-DA9863088811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38">
            <a:extLst>
              <a:ext uri="{FF2B5EF4-FFF2-40B4-BE49-F238E27FC236}">
                <a16:creationId xmlns:a16="http://schemas.microsoft.com/office/drawing/2014/main" id="{7C957DA5-BD69-3F98-2C64-B51DBAD16C36}"/>
              </a:ext>
            </a:extLst>
          </p:cNvPr>
          <p:cNvSpPr txBox="1"/>
          <p:nvPr/>
        </p:nvSpPr>
        <p:spPr>
          <a:xfrm>
            <a:off x="425535" y="1830843"/>
            <a:ext cx="11325041" cy="553998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suivant la même logique, trouver le nombre manquant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3307F7C8-578A-E448-6EBE-5D8FC969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80474BDC-25BE-F584-0858-FE92976A5E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0" name="Group 49">
            <a:extLst>
              <a:ext uri="{FF2B5EF4-FFF2-40B4-BE49-F238E27FC236}">
                <a16:creationId xmlns:a16="http://schemas.microsoft.com/office/drawing/2014/main" id="{87D52204-314C-60CD-30BC-14B39B94D384}"/>
              </a:ext>
            </a:extLst>
          </p:cNvPr>
          <p:cNvGrpSpPr/>
          <p:nvPr/>
        </p:nvGrpSpPr>
        <p:grpSpPr>
          <a:xfrm>
            <a:off x="2068073" y="4539813"/>
            <a:ext cx="1440000" cy="1315142"/>
            <a:chOff x="8471746" y="4922303"/>
            <a:chExt cx="1475979" cy="1315142"/>
          </a:xfrm>
        </p:grpSpPr>
        <p:sp>
          <p:nvSpPr>
            <p:cNvPr id="23" name="Oval 29">
              <a:extLst>
                <a:ext uri="{FF2B5EF4-FFF2-40B4-BE49-F238E27FC236}">
                  <a16:creationId xmlns:a16="http://schemas.microsoft.com/office/drawing/2014/main" id="{FD0AA9EE-E259-66CC-9F2C-E19173FC495D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7" name="Rectangle : coins arrondis 46">
              <a:extLst>
                <a:ext uri="{FF2B5EF4-FFF2-40B4-BE49-F238E27FC236}">
                  <a16:creationId xmlns:a16="http://schemas.microsoft.com/office/drawing/2014/main" id="{287C3356-3969-D745-5D03-F21F53DBF4AD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200</a:t>
              </a:r>
            </a:p>
          </p:txBody>
        </p:sp>
      </p:grpSp>
      <p:grpSp>
        <p:nvGrpSpPr>
          <p:cNvPr id="28" name="Group 49">
            <a:extLst>
              <a:ext uri="{FF2B5EF4-FFF2-40B4-BE49-F238E27FC236}">
                <a16:creationId xmlns:a16="http://schemas.microsoft.com/office/drawing/2014/main" id="{EA8CFE16-78A5-EFEF-6363-2C07293A6F38}"/>
              </a:ext>
            </a:extLst>
          </p:cNvPr>
          <p:cNvGrpSpPr/>
          <p:nvPr/>
        </p:nvGrpSpPr>
        <p:grpSpPr>
          <a:xfrm>
            <a:off x="8668123" y="4539813"/>
            <a:ext cx="1440000" cy="1315142"/>
            <a:chOff x="8471746" y="4922303"/>
            <a:chExt cx="1475979" cy="1315142"/>
          </a:xfrm>
        </p:grpSpPr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29BDF1C0-88E2-B63B-7C44-D770CC42C85C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30" name="Rectangle : coins arrondis 46">
              <a:extLst>
                <a:ext uri="{FF2B5EF4-FFF2-40B4-BE49-F238E27FC236}">
                  <a16:creationId xmlns:a16="http://schemas.microsoft.com/office/drawing/2014/main" id="{224E87B9-1DCF-5118-3D28-BB5076136353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600</a:t>
              </a:r>
            </a:p>
          </p:txBody>
        </p:sp>
      </p:grpSp>
      <p:sp>
        <p:nvSpPr>
          <p:cNvPr id="31" name="Rectangle : coins arrondis 3">
            <a:extLst>
              <a:ext uri="{FF2B5EF4-FFF2-40B4-BE49-F238E27FC236}">
                <a16:creationId xmlns:a16="http://schemas.microsoft.com/office/drawing/2014/main" id="{5D1C7F63-458A-E47B-24A5-C5788D0E9D16}"/>
              </a:ext>
            </a:extLst>
          </p:cNvPr>
          <p:cNvSpPr/>
          <p:nvPr/>
        </p:nvSpPr>
        <p:spPr>
          <a:xfrm>
            <a:off x="1263370" y="3185328"/>
            <a:ext cx="2319390" cy="553998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+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grpSp>
        <p:nvGrpSpPr>
          <p:cNvPr id="33" name="Group 49">
            <a:extLst>
              <a:ext uri="{FF2B5EF4-FFF2-40B4-BE49-F238E27FC236}">
                <a16:creationId xmlns:a16="http://schemas.microsoft.com/office/drawing/2014/main" id="{C038FC37-0897-2B8B-5405-AF96BB3AEACD}"/>
              </a:ext>
            </a:extLst>
          </p:cNvPr>
          <p:cNvGrpSpPr/>
          <p:nvPr/>
        </p:nvGrpSpPr>
        <p:grpSpPr>
          <a:xfrm>
            <a:off x="5368056" y="4539813"/>
            <a:ext cx="1440000" cy="1315142"/>
            <a:chOff x="8471746" y="4922303"/>
            <a:chExt cx="1475979" cy="1315142"/>
          </a:xfrm>
        </p:grpSpPr>
        <p:sp>
          <p:nvSpPr>
            <p:cNvPr id="34" name="Oval 29">
              <a:extLst>
                <a:ext uri="{FF2B5EF4-FFF2-40B4-BE49-F238E27FC236}">
                  <a16:creationId xmlns:a16="http://schemas.microsoft.com/office/drawing/2014/main" id="{DAC1E686-A639-DCAE-27D4-2E0E4F708C2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35" name="Rectangle : coins arrondis 46">
              <a:extLst>
                <a:ext uri="{FF2B5EF4-FFF2-40B4-BE49-F238E27FC236}">
                  <a16:creationId xmlns:a16="http://schemas.microsoft.com/office/drawing/2014/main" id="{F87AD61F-0100-6B84-4CE7-2C1359EC12F6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500</a:t>
              </a:r>
            </a:p>
          </p:txBody>
        </p:sp>
      </p:grpSp>
      <p:sp>
        <p:nvSpPr>
          <p:cNvPr id="36" name="Rectangle : coins arrondis 3">
            <a:extLst>
              <a:ext uri="{FF2B5EF4-FFF2-40B4-BE49-F238E27FC236}">
                <a16:creationId xmlns:a16="http://schemas.microsoft.com/office/drawing/2014/main" id="{E63F8E86-41F9-24F5-482D-9D2F01C4F351}"/>
              </a:ext>
            </a:extLst>
          </p:cNvPr>
          <p:cNvSpPr/>
          <p:nvPr/>
        </p:nvSpPr>
        <p:spPr>
          <a:xfrm>
            <a:off x="4638082" y="3185328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+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</a:t>
            </a:r>
          </a:p>
        </p:txBody>
      </p:sp>
      <p:sp>
        <p:nvSpPr>
          <p:cNvPr id="37" name="Rectangle : coins arrondis 3">
            <a:extLst>
              <a:ext uri="{FF2B5EF4-FFF2-40B4-BE49-F238E27FC236}">
                <a16:creationId xmlns:a16="http://schemas.microsoft.com/office/drawing/2014/main" id="{7D532486-A16B-58B5-0F33-1EF500480887}"/>
              </a:ext>
            </a:extLst>
          </p:cNvPr>
          <p:cNvSpPr/>
          <p:nvPr/>
        </p:nvSpPr>
        <p:spPr>
          <a:xfrm>
            <a:off x="8303116" y="3185328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+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89434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1" grpId="0" animBg="1"/>
      <p:bldP spid="36" grpId="0" animBg="1"/>
      <p:bldP spid="3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8858</TotalTime>
  <Words>1529</Words>
  <Application>Microsoft Office PowerPoint</Application>
  <PresentationFormat>Widescreen</PresentationFormat>
  <Paragraphs>455</Paragraphs>
  <Slides>40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Aptos</vt:lpstr>
      <vt:lpstr>Arial</vt:lpstr>
      <vt:lpstr>Calibri</vt:lpstr>
      <vt:lpstr>Calibri Light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1169</cp:revision>
  <cp:lastPrinted>2024-10-05T19:15:58Z</cp:lastPrinted>
  <dcterms:created xsi:type="dcterms:W3CDTF">2024-05-28T10:13:44Z</dcterms:created>
  <dcterms:modified xsi:type="dcterms:W3CDTF">2025-09-12T17:03:20Z</dcterms:modified>
</cp:coreProperties>
</file>