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4"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Lst>
  <p:sldSz cy="6858000" cx="12192000"/>
  <p:notesSz cx="6858000" cy="9144000"/>
  <p:embeddedFontLst>
    <p:embeddedFont>
      <p:font typeface="Dosis"/>
      <p:regular r:id="rId57"/>
      <p:bold r:id="rId58"/>
    </p:embeddedFont>
    <p:embeddedFont>
      <p:font typeface="Architects Daughter"/>
      <p:regular r:id="rId59"/>
    </p:embeddedFont>
    <p:embeddedFont>
      <p:font typeface="Century Gothic"/>
      <p:regular r:id="rId60"/>
      <p:bold r:id="rId61"/>
      <p:italic r:id="rId62"/>
      <p:boldItalic r:id="rId6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64" roundtripDataSignature="AMtx7mgEQpnBAVOR/oXSUN9MB2q17RwRS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1A2DFACE-2AFC-4F8C-9142-913185933BAF}">
  <a:tblStyle styleId="{1A2DFACE-2AFC-4F8C-9142-913185933BAF}"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font" Target="fonts/CenturyGothic-italic.fntdata"/><Relationship Id="rId61" Type="http://schemas.openxmlformats.org/officeDocument/2006/relationships/font" Target="fonts/CenturyGothic-bold.fntdata"/><Relationship Id="rId20" Type="http://schemas.openxmlformats.org/officeDocument/2006/relationships/slide" Target="slides/slide14.xml"/><Relationship Id="rId64" Type="http://customschemas.google.com/relationships/presentationmetadata" Target="metadata"/><Relationship Id="rId63" Type="http://schemas.openxmlformats.org/officeDocument/2006/relationships/font" Target="fonts/CenturyGothic-boldItalic.fntdata"/><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60" Type="http://schemas.openxmlformats.org/officeDocument/2006/relationships/font" Target="fonts/CenturyGothic-regular.fntdata"/><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11" Type="http://schemas.openxmlformats.org/officeDocument/2006/relationships/slide" Target="slides/slide5.xml"/><Relationship Id="rId55" Type="http://schemas.openxmlformats.org/officeDocument/2006/relationships/slide" Target="slides/slide49.xml"/><Relationship Id="rId10" Type="http://schemas.openxmlformats.org/officeDocument/2006/relationships/slide" Target="slides/slide4.xml"/><Relationship Id="rId54" Type="http://schemas.openxmlformats.org/officeDocument/2006/relationships/slide" Target="slides/slide48.xml"/><Relationship Id="rId13" Type="http://schemas.openxmlformats.org/officeDocument/2006/relationships/slide" Target="slides/slide7.xml"/><Relationship Id="rId57" Type="http://schemas.openxmlformats.org/officeDocument/2006/relationships/font" Target="fonts/Dosis-regular.fntdata"/><Relationship Id="rId12" Type="http://schemas.openxmlformats.org/officeDocument/2006/relationships/slide" Target="slides/slide6.xml"/><Relationship Id="rId56" Type="http://schemas.openxmlformats.org/officeDocument/2006/relationships/slide" Target="slides/slide50.xml"/><Relationship Id="rId15" Type="http://schemas.openxmlformats.org/officeDocument/2006/relationships/slide" Target="slides/slide9.xml"/><Relationship Id="rId59" Type="http://schemas.openxmlformats.org/officeDocument/2006/relationships/font" Target="fonts/ArchitectsDaughter-regular.fntdata"/><Relationship Id="rId14" Type="http://schemas.openxmlformats.org/officeDocument/2006/relationships/slide" Target="slides/slide8.xml"/><Relationship Id="rId58" Type="http://schemas.openxmlformats.org/officeDocument/2006/relationships/font" Target="fonts/Dosis-bold.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fr-F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5" name="Google Shape;235;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6" name="Google Shape;236;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fr-FR"/>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p8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1" name="Google Shape;391;p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p8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5" name="Google Shape;405;p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p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5" name="Google Shape;415;p8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p:txBody>
      </p:sp>
      <p:sp>
        <p:nvSpPr>
          <p:cNvPr id="416" name="Google Shape;416;p8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fr-FR"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p8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8" name="Google Shape;448;p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p8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62" name="Google Shape;462;p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70" name="Google Shape;470;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p8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82" name="Google Shape;482;p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p8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6" name="Google Shape;496;p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5" name="Shape 505"/>
        <p:cNvGrpSpPr/>
        <p:nvPr/>
      </p:nvGrpSpPr>
      <p:grpSpPr>
        <a:xfrm>
          <a:off x="0" y="0"/>
          <a:ext cx="0" cy="0"/>
          <a:chOff x="0" y="0"/>
          <a:chExt cx="0" cy="0"/>
        </a:xfrm>
      </p:grpSpPr>
      <p:sp>
        <p:nvSpPr>
          <p:cNvPr id="506" name="Google Shape;506;p8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07" name="Google Shape;507;p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7" name="Shape 527"/>
        <p:cNvGrpSpPr/>
        <p:nvPr/>
      </p:nvGrpSpPr>
      <p:grpSpPr>
        <a:xfrm>
          <a:off x="0" y="0"/>
          <a:ext cx="0" cy="0"/>
          <a:chOff x="0" y="0"/>
          <a:chExt cx="0" cy="0"/>
        </a:xfrm>
      </p:grpSpPr>
      <p:sp>
        <p:nvSpPr>
          <p:cNvPr id="528" name="Google Shape;528;p8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29" name="Google Shape;529;p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7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0" name="Google Shape;250;p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5" name="Shape 545"/>
        <p:cNvGrpSpPr/>
        <p:nvPr/>
      </p:nvGrpSpPr>
      <p:grpSpPr>
        <a:xfrm>
          <a:off x="0" y="0"/>
          <a:ext cx="0" cy="0"/>
          <a:chOff x="0" y="0"/>
          <a:chExt cx="0" cy="0"/>
        </a:xfrm>
      </p:grpSpPr>
      <p:sp>
        <p:nvSpPr>
          <p:cNvPr id="546" name="Google Shape;546;p9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47" name="Google Shape;547;p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5" name="Shape 575"/>
        <p:cNvGrpSpPr/>
        <p:nvPr/>
      </p:nvGrpSpPr>
      <p:grpSpPr>
        <a:xfrm>
          <a:off x="0" y="0"/>
          <a:ext cx="0" cy="0"/>
          <a:chOff x="0" y="0"/>
          <a:chExt cx="0" cy="0"/>
        </a:xfrm>
      </p:grpSpPr>
      <p:sp>
        <p:nvSpPr>
          <p:cNvPr id="576" name="Google Shape;576;p9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77" name="Google Shape;577;p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0" name="Shape 600"/>
        <p:cNvGrpSpPr/>
        <p:nvPr/>
      </p:nvGrpSpPr>
      <p:grpSpPr>
        <a:xfrm>
          <a:off x="0" y="0"/>
          <a:ext cx="0" cy="0"/>
          <a:chOff x="0" y="0"/>
          <a:chExt cx="0" cy="0"/>
        </a:xfrm>
      </p:grpSpPr>
      <p:sp>
        <p:nvSpPr>
          <p:cNvPr id="601" name="Google Shape;601;p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2" name="Google Shape;602;p9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p:txBody>
      </p:sp>
      <p:sp>
        <p:nvSpPr>
          <p:cNvPr id="603" name="Google Shape;603;p9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fr-FR"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3" name="Shape 633"/>
        <p:cNvGrpSpPr/>
        <p:nvPr/>
      </p:nvGrpSpPr>
      <p:grpSpPr>
        <a:xfrm>
          <a:off x="0" y="0"/>
          <a:ext cx="0" cy="0"/>
          <a:chOff x="0" y="0"/>
          <a:chExt cx="0" cy="0"/>
        </a:xfrm>
      </p:grpSpPr>
      <p:sp>
        <p:nvSpPr>
          <p:cNvPr id="634" name="Google Shape;634;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5" name="Google Shape;635;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7" name="Shape 647"/>
        <p:cNvGrpSpPr/>
        <p:nvPr/>
      </p:nvGrpSpPr>
      <p:grpSpPr>
        <a:xfrm>
          <a:off x="0" y="0"/>
          <a:ext cx="0" cy="0"/>
          <a:chOff x="0" y="0"/>
          <a:chExt cx="0" cy="0"/>
        </a:xfrm>
      </p:grpSpPr>
      <p:sp>
        <p:nvSpPr>
          <p:cNvPr id="648" name="Google Shape;648;p9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9" name="Google Shape;649;p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0" name="Shape 660"/>
        <p:cNvGrpSpPr/>
        <p:nvPr/>
      </p:nvGrpSpPr>
      <p:grpSpPr>
        <a:xfrm>
          <a:off x="0" y="0"/>
          <a:ext cx="0" cy="0"/>
          <a:chOff x="0" y="0"/>
          <a:chExt cx="0" cy="0"/>
        </a:xfrm>
      </p:grpSpPr>
      <p:sp>
        <p:nvSpPr>
          <p:cNvPr id="661" name="Google Shape;661;p9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62" name="Google Shape;662;p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0" name="Shape 670"/>
        <p:cNvGrpSpPr/>
        <p:nvPr/>
      </p:nvGrpSpPr>
      <p:grpSpPr>
        <a:xfrm>
          <a:off x="0" y="0"/>
          <a:ext cx="0" cy="0"/>
          <a:chOff x="0" y="0"/>
          <a:chExt cx="0" cy="0"/>
        </a:xfrm>
      </p:grpSpPr>
      <p:sp>
        <p:nvSpPr>
          <p:cNvPr id="671" name="Google Shape;671;p9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72" name="Google Shape;672;p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9" name="Shape 679"/>
        <p:cNvGrpSpPr/>
        <p:nvPr/>
      </p:nvGrpSpPr>
      <p:grpSpPr>
        <a:xfrm>
          <a:off x="0" y="0"/>
          <a:ext cx="0" cy="0"/>
          <a:chOff x="0" y="0"/>
          <a:chExt cx="0" cy="0"/>
        </a:xfrm>
      </p:grpSpPr>
      <p:sp>
        <p:nvSpPr>
          <p:cNvPr id="680" name="Google Shape;680;p9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81" name="Google Shape;681;p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9" name="Shape 689"/>
        <p:cNvGrpSpPr/>
        <p:nvPr/>
      </p:nvGrpSpPr>
      <p:grpSpPr>
        <a:xfrm>
          <a:off x="0" y="0"/>
          <a:ext cx="0" cy="0"/>
          <a:chOff x="0" y="0"/>
          <a:chExt cx="0" cy="0"/>
        </a:xfrm>
      </p:grpSpPr>
      <p:sp>
        <p:nvSpPr>
          <p:cNvPr id="690" name="Google Shape;690;p9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91" name="Google Shape;691;p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8" name="Shape 698"/>
        <p:cNvGrpSpPr/>
        <p:nvPr/>
      </p:nvGrpSpPr>
      <p:grpSpPr>
        <a:xfrm>
          <a:off x="0" y="0"/>
          <a:ext cx="0" cy="0"/>
          <a:chOff x="0" y="0"/>
          <a:chExt cx="0" cy="0"/>
        </a:xfrm>
      </p:grpSpPr>
      <p:sp>
        <p:nvSpPr>
          <p:cNvPr id="699" name="Google Shape;699;p9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00" name="Google Shape;700;p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6" name="Google Shape;266;p7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p:txBody>
      </p:sp>
      <p:sp>
        <p:nvSpPr>
          <p:cNvPr id="267" name="Google Shape;267;p7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fr-FR"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8" name="Shape 718"/>
        <p:cNvGrpSpPr/>
        <p:nvPr/>
      </p:nvGrpSpPr>
      <p:grpSpPr>
        <a:xfrm>
          <a:off x="0" y="0"/>
          <a:ext cx="0" cy="0"/>
          <a:chOff x="0" y="0"/>
          <a:chExt cx="0" cy="0"/>
        </a:xfrm>
      </p:grpSpPr>
      <p:sp>
        <p:nvSpPr>
          <p:cNvPr id="719" name="Google Shape;719;p9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20" name="Google Shape;720;p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3" name="Shape 743"/>
        <p:cNvGrpSpPr/>
        <p:nvPr/>
      </p:nvGrpSpPr>
      <p:grpSpPr>
        <a:xfrm>
          <a:off x="0" y="0"/>
          <a:ext cx="0" cy="0"/>
          <a:chOff x="0" y="0"/>
          <a:chExt cx="0" cy="0"/>
        </a:xfrm>
      </p:grpSpPr>
      <p:sp>
        <p:nvSpPr>
          <p:cNvPr id="744" name="Google Shape;744;p10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5" name="Google Shape;745;p1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6" name="Shape 756"/>
        <p:cNvGrpSpPr/>
        <p:nvPr/>
      </p:nvGrpSpPr>
      <p:grpSpPr>
        <a:xfrm>
          <a:off x="0" y="0"/>
          <a:ext cx="0" cy="0"/>
          <a:chOff x="0" y="0"/>
          <a:chExt cx="0" cy="0"/>
        </a:xfrm>
      </p:grpSpPr>
      <p:sp>
        <p:nvSpPr>
          <p:cNvPr id="757" name="Google Shape;757;p10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58" name="Google Shape;758;p1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2" name="Shape 772"/>
        <p:cNvGrpSpPr/>
        <p:nvPr/>
      </p:nvGrpSpPr>
      <p:grpSpPr>
        <a:xfrm>
          <a:off x="0" y="0"/>
          <a:ext cx="0" cy="0"/>
          <a:chOff x="0" y="0"/>
          <a:chExt cx="0" cy="0"/>
        </a:xfrm>
      </p:grpSpPr>
      <p:sp>
        <p:nvSpPr>
          <p:cNvPr id="773" name="Google Shape;773;p10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74" name="Google Shape;774;p1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9" name="Shape 779"/>
        <p:cNvGrpSpPr/>
        <p:nvPr/>
      </p:nvGrpSpPr>
      <p:grpSpPr>
        <a:xfrm>
          <a:off x="0" y="0"/>
          <a:ext cx="0" cy="0"/>
          <a:chOff x="0" y="0"/>
          <a:chExt cx="0" cy="0"/>
        </a:xfrm>
      </p:grpSpPr>
      <p:sp>
        <p:nvSpPr>
          <p:cNvPr id="780" name="Google Shape;780;p10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81" name="Google Shape;781;p1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4" name="Shape 804"/>
        <p:cNvGrpSpPr/>
        <p:nvPr/>
      </p:nvGrpSpPr>
      <p:grpSpPr>
        <a:xfrm>
          <a:off x="0" y="0"/>
          <a:ext cx="0" cy="0"/>
          <a:chOff x="0" y="0"/>
          <a:chExt cx="0" cy="0"/>
        </a:xfrm>
      </p:grpSpPr>
      <p:sp>
        <p:nvSpPr>
          <p:cNvPr id="805" name="Google Shape;805;p10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06" name="Google Shape;806;p1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4" name="Shape 824"/>
        <p:cNvGrpSpPr/>
        <p:nvPr/>
      </p:nvGrpSpPr>
      <p:grpSpPr>
        <a:xfrm>
          <a:off x="0" y="0"/>
          <a:ext cx="0" cy="0"/>
          <a:chOff x="0" y="0"/>
          <a:chExt cx="0" cy="0"/>
        </a:xfrm>
      </p:grpSpPr>
      <p:sp>
        <p:nvSpPr>
          <p:cNvPr id="825" name="Google Shape;825;p10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26" name="Google Shape;826;p1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7" name="Shape 847"/>
        <p:cNvGrpSpPr/>
        <p:nvPr/>
      </p:nvGrpSpPr>
      <p:grpSpPr>
        <a:xfrm>
          <a:off x="0" y="0"/>
          <a:ext cx="0" cy="0"/>
          <a:chOff x="0" y="0"/>
          <a:chExt cx="0" cy="0"/>
        </a:xfrm>
      </p:grpSpPr>
      <p:sp>
        <p:nvSpPr>
          <p:cNvPr id="848" name="Google Shape;848;p10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49" name="Google Shape;849;p1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1" name="Shape 861"/>
        <p:cNvGrpSpPr/>
        <p:nvPr/>
      </p:nvGrpSpPr>
      <p:grpSpPr>
        <a:xfrm>
          <a:off x="0" y="0"/>
          <a:ext cx="0" cy="0"/>
          <a:chOff x="0" y="0"/>
          <a:chExt cx="0" cy="0"/>
        </a:xfrm>
      </p:grpSpPr>
      <p:sp>
        <p:nvSpPr>
          <p:cNvPr id="862" name="Google Shape;862;p10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3" name="Google Shape;863;p1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5" name="Shape 875"/>
        <p:cNvGrpSpPr/>
        <p:nvPr/>
      </p:nvGrpSpPr>
      <p:grpSpPr>
        <a:xfrm>
          <a:off x="0" y="0"/>
          <a:ext cx="0" cy="0"/>
          <a:chOff x="0" y="0"/>
          <a:chExt cx="0" cy="0"/>
        </a:xfrm>
      </p:grpSpPr>
      <p:sp>
        <p:nvSpPr>
          <p:cNvPr id="876" name="Google Shape;876;p1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7" name="Google Shape;877;p10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p:txBody>
      </p:sp>
      <p:sp>
        <p:nvSpPr>
          <p:cNvPr id="878" name="Google Shape;878;p10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fr-FR"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p7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9" name="Google Shape;299;p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8" name="Shape 908"/>
        <p:cNvGrpSpPr/>
        <p:nvPr/>
      </p:nvGrpSpPr>
      <p:grpSpPr>
        <a:xfrm>
          <a:off x="0" y="0"/>
          <a:ext cx="0" cy="0"/>
          <a:chOff x="0" y="0"/>
          <a:chExt cx="0" cy="0"/>
        </a:xfrm>
      </p:grpSpPr>
      <p:sp>
        <p:nvSpPr>
          <p:cNvPr id="909" name="Google Shape;909;p10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0" name="Google Shape;910;p1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1" name="Shape 921"/>
        <p:cNvGrpSpPr/>
        <p:nvPr/>
      </p:nvGrpSpPr>
      <p:grpSpPr>
        <a:xfrm>
          <a:off x="0" y="0"/>
          <a:ext cx="0" cy="0"/>
          <a:chOff x="0" y="0"/>
          <a:chExt cx="0" cy="0"/>
        </a:xfrm>
      </p:grpSpPr>
      <p:sp>
        <p:nvSpPr>
          <p:cNvPr id="922" name="Google Shape;922;p1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23" name="Google Shape;923;p1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9" name="Shape 929"/>
        <p:cNvGrpSpPr/>
        <p:nvPr/>
      </p:nvGrpSpPr>
      <p:grpSpPr>
        <a:xfrm>
          <a:off x="0" y="0"/>
          <a:ext cx="0" cy="0"/>
          <a:chOff x="0" y="0"/>
          <a:chExt cx="0" cy="0"/>
        </a:xfrm>
      </p:grpSpPr>
      <p:sp>
        <p:nvSpPr>
          <p:cNvPr id="930" name="Google Shape;930;p1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1" name="Google Shape;931;p1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7" name="Shape 937"/>
        <p:cNvGrpSpPr/>
        <p:nvPr/>
      </p:nvGrpSpPr>
      <p:grpSpPr>
        <a:xfrm>
          <a:off x="0" y="0"/>
          <a:ext cx="0" cy="0"/>
          <a:chOff x="0" y="0"/>
          <a:chExt cx="0" cy="0"/>
        </a:xfrm>
      </p:grpSpPr>
      <p:sp>
        <p:nvSpPr>
          <p:cNvPr id="938" name="Google Shape;938;p1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9" name="Google Shape;939;p1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5" name="Shape 945"/>
        <p:cNvGrpSpPr/>
        <p:nvPr/>
      </p:nvGrpSpPr>
      <p:grpSpPr>
        <a:xfrm>
          <a:off x="0" y="0"/>
          <a:ext cx="0" cy="0"/>
          <a:chOff x="0" y="0"/>
          <a:chExt cx="0" cy="0"/>
        </a:xfrm>
      </p:grpSpPr>
      <p:sp>
        <p:nvSpPr>
          <p:cNvPr id="946" name="Google Shape;946;p1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47" name="Google Shape;947;p1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3" name="Shape 953"/>
        <p:cNvGrpSpPr/>
        <p:nvPr/>
      </p:nvGrpSpPr>
      <p:grpSpPr>
        <a:xfrm>
          <a:off x="0" y="0"/>
          <a:ext cx="0" cy="0"/>
          <a:chOff x="0" y="0"/>
          <a:chExt cx="0" cy="0"/>
        </a:xfrm>
      </p:grpSpPr>
      <p:sp>
        <p:nvSpPr>
          <p:cNvPr id="954" name="Google Shape;954;p1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5" name="Google Shape;955;p1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1" name="Shape 971"/>
        <p:cNvGrpSpPr/>
        <p:nvPr/>
      </p:nvGrpSpPr>
      <p:grpSpPr>
        <a:xfrm>
          <a:off x="0" y="0"/>
          <a:ext cx="0" cy="0"/>
          <a:chOff x="0" y="0"/>
          <a:chExt cx="0" cy="0"/>
        </a:xfrm>
      </p:grpSpPr>
      <p:sp>
        <p:nvSpPr>
          <p:cNvPr id="972" name="Google Shape;972;p1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73" name="Google Shape;973;p1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5" name="Shape 985"/>
        <p:cNvGrpSpPr/>
        <p:nvPr/>
      </p:nvGrpSpPr>
      <p:grpSpPr>
        <a:xfrm>
          <a:off x="0" y="0"/>
          <a:ext cx="0" cy="0"/>
          <a:chOff x="0" y="0"/>
          <a:chExt cx="0" cy="0"/>
        </a:xfrm>
      </p:grpSpPr>
      <p:sp>
        <p:nvSpPr>
          <p:cNvPr id="986" name="Google Shape;986;p1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87" name="Google Shape;987;p1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p:txBody>
      </p:sp>
      <p:sp>
        <p:nvSpPr>
          <p:cNvPr id="988" name="Google Shape;988;p1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fr-FR"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9" name="Shape 1019"/>
        <p:cNvGrpSpPr/>
        <p:nvPr/>
      </p:nvGrpSpPr>
      <p:grpSpPr>
        <a:xfrm>
          <a:off x="0" y="0"/>
          <a:ext cx="0" cy="0"/>
          <a:chOff x="0" y="0"/>
          <a:chExt cx="0" cy="0"/>
        </a:xfrm>
      </p:grpSpPr>
      <p:sp>
        <p:nvSpPr>
          <p:cNvPr id="1020" name="Google Shape;1020;p1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1" name="Google Shape;1021;p1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8" name="Shape 1028"/>
        <p:cNvGrpSpPr/>
        <p:nvPr/>
      </p:nvGrpSpPr>
      <p:grpSpPr>
        <a:xfrm>
          <a:off x="0" y="0"/>
          <a:ext cx="0" cy="0"/>
          <a:chOff x="0" y="0"/>
          <a:chExt cx="0" cy="0"/>
        </a:xfrm>
      </p:grpSpPr>
      <p:sp>
        <p:nvSpPr>
          <p:cNvPr id="1029" name="Google Shape;1029;p1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30" name="Google Shape;1030;p1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p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3" name="Google Shape;313;p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p:txBody>
      </p:sp>
      <p:sp>
        <p:nvSpPr>
          <p:cNvPr id="314" name="Google Shape;314;p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fr-FR"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7" name="Shape 1047"/>
        <p:cNvGrpSpPr/>
        <p:nvPr/>
      </p:nvGrpSpPr>
      <p:grpSpPr>
        <a:xfrm>
          <a:off x="0" y="0"/>
          <a:ext cx="0" cy="0"/>
          <a:chOff x="0" y="0"/>
          <a:chExt cx="0" cy="0"/>
        </a:xfrm>
      </p:grpSpPr>
      <p:sp>
        <p:nvSpPr>
          <p:cNvPr id="1048" name="Google Shape;1048;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9" name="Google Shape;1049;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p7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6" name="Google Shape;346;p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2" name="Google Shape;352;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p7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6" name="Google Shape;366;p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p8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6" name="Google Shape;376;p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 name="Shape 15"/>
        <p:cNvGrpSpPr/>
        <p:nvPr/>
      </p:nvGrpSpPr>
      <p:grpSpPr>
        <a:xfrm>
          <a:off x="0" y="0"/>
          <a:ext cx="0" cy="0"/>
          <a:chOff x="0" y="0"/>
          <a:chExt cx="0" cy="0"/>
        </a:xfrm>
      </p:grpSpPr>
      <p:sp>
        <p:nvSpPr>
          <p:cNvPr id="16" name="Google Shape;16;p5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5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5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80" name="Shape 80"/>
        <p:cNvGrpSpPr/>
        <p:nvPr/>
      </p:nvGrpSpPr>
      <p:grpSpPr>
        <a:xfrm>
          <a:off x="0" y="0"/>
          <a:ext cx="0" cy="0"/>
          <a:chOff x="0" y="0"/>
          <a:chExt cx="0" cy="0"/>
        </a:xfrm>
      </p:grpSpPr>
      <p:sp>
        <p:nvSpPr>
          <p:cNvPr id="81" name="Google Shape;81;p68"/>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68"/>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3" name="Google Shape;83;p68"/>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 name="Google Shape;84;p68"/>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5" name="Google Shape;85;p68"/>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 name="Google Shape;86;p6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7" name="Google Shape;87;p6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8" name="Google Shape;88;p6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9" name="Shape 89"/>
        <p:cNvGrpSpPr/>
        <p:nvPr/>
      </p:nvGrpSpPr>
      <p:grpSpPr>
        <a:xfrm>
          <a:off x="0" y="0"/>
          <a:ext cx="0" cy="0"/>
          <a:chOff x="0" y="0"/>
          <a:chExt cx="0" cy="0"/>
        </a:xfrm>
      </p:grpSpPr>
      <p:sp>
        <p:nvSpPr>
          <p:cNvPr id="90" name="Google Shape;90;p6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1" name="Google Shape;91;p6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 name="Google Shape;92;p6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3" name="Google Shape;93;p6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94" name="Shape 94"/>
        <p:cNvGrpSpPr/>
        <p:nvPr/>
      </p:nvGrpSpPr>
      <p:grpSpPr>
        <a:xfrm>
          <a:off x="0" y="0"/>
          <a:ext cx="0" cy="0"/>
          <a:chOff x="0" y="0"/>
          <a:chExt cx="0" cy="0"/>
        </a:xfrm>
      </p:grpSpPr>
      <p:sp>
        <p:nvSpPr>
          <p:cNvPr id="95" name="Google Shape;95;p7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6" name="Google Shape;96;p70"/>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97" name="Google Shape;97;p70"/>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8" name="Google Shape;98;p7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9" name="Google Shape;99;p7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0" name="Google Shape;100;p7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01" name="Shape 101"/>
        <p:cNvGrpSpPr/>
        <p:nvPr/>
      </p:nvGrpSpPr>
      <p:grpSpPr>
        <a:xfrm>
          <a:off x="0" y="0"/>
          <a:ext cx="0" cy="0"/>
          <a:chOff x="0" y="0"/>
          <a:chExt cx="0" cy="0"/>
        </a:xfrm>
      </p:grpSpPr>
      <p:sp>
        <p:nvSpPr>
          <p:cNvPr id="102" name="Google Shape;102;p7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3" name="Google Shape;103;p71"/>
          <p:cNvSpPr/>
          <p:nvPr>
            <p:ph idx="2" type="pic"/>
          </p:nvPr>
        </p:nvSpPr>
        <p:spPr>
          <a:xfrm>
            <a:off x="5183188" y="987425"/>
            <a:ext cx="6172200" cy="4873625"/>
          </a:xfrm>
          <a:prstGeom prst="rect">
            <a:avLst/>
          </a:prstGeom>
          <a:noFill/>
          <a:ln>
            <a:noFill/>
          </a:ln>
        </p:spPr>
      </p:sp>
      <p:sp>
        <p:nvSpPr>
          <p:cNvPr id="104" name="Google Shape;104;p71"/>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7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6" name="Google Shape;106;p7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7" name="Google Shape;107;p7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08" name="Shape 108"/>
        <p:cNvGrpSpPr/>
        <p:nvPr/>
      </p:nvGrpSpPr>
      <p:grpSpPr>
        <a:xfrm>
          <a:off x="0" y="0"/>
          <a:ext cx="0" cy="0"/>
          <a:chOff x="0" y="0"/>
          <a:chExt cx="0" cy="0"/>
        </a:xfrm>
      </p:grpSpPr>
      <p:sp>
        <p:nvSpPr>
          <p:cNvPr id="109" name="Google Shape;109;p7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0" name="Google Shape;110;p72"/>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1" name="Google Shape;111;p7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2" name="Google Shape;112;p7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3" name="Google Shape;113;p7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14" name="Shape 114"/>
        <p:cNvGrpSpPr/>
        <p:nvPr/>
      </p:nvGrpSpPr>
      <p:grpSpPr>
        <a:xfrm>
          <a:off x="0" y="0"/>
          <a:ext cx="0" cy="0"/>
          <a:chOff x="0" y="0"/>
          <a:chExt cx="0" cy="0"/>
        </a:xfrm>
      </p:grpSpPr>
      <p:sp>
        <p:nvSpPr>
          <p:cNvPr id="115" name="Google Shape;115;p73"/>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6" name="Google Shape;116;p73"/>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7" name="Google Shape;117;p7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8" name="Google Shape;118;p7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9" name="Google Shape;119;p7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6" name="Shape 126"/>
        <p:cNvGrpSpPr/>
        <p:nvPr/>
      </p:nvGrpSpPr>
      <p:grpSpPr>
        <a:xfrm>
          <a:off x="0" y="0"/>
          <a:ext cx="0" cy="0"/>
          <a:chOff x="0" y="0"/>
          <a:chExt cx="0" cy="0"/>
        </a:xfrm>
      </p:grpSpPr>
      <p:sp>
        <p:nvSpPr>
          <p:cNvPr id="127" name="Google Shape;127;p1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8" name="Google Shape;128;p1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9" name="Google Shape;129;p1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Table of contents">
    <p:spTree>
      <p:nvGrpSpPr>
        <p:cNvPr id="130" name="Shape 130"/>
        <p:cNvGrpSpPr/>
        <p:nvPr/>
      </p:nvGrpSpPr>
      <p:grpSpPr>
        <a:xfrm>
          <a:off x="0" y="0"/>
          <a:ext cx="0" cy="0"/>
          <a:chOff x="0" y="0"/>
          <a:chExt cx="0" cy="0"/>
        </a:xfrm>
      </p:grpSpPr>
      <p:sp>
        <p:nvSpPr>
          <p:cNvPr id="131" name="Google Shape;131;p121"/>
          <p:cNvSpPr txBox="1"/>
          <p:nvPr>
            <p:ph type="title"/>
          </p:nvPr>
        </p:nvSpPr>
        <p:spPr>
          <a:xfrm>
            <a:off x="2621734" y="2174784"/>
            <a:ext cx="3074000" cy="602000"/>
          </a:xfrm>
          <a:prstGeom prst="rect">
            <a:avLst/>
          </a:prstGeom>
          <a:noFill/>
          <a:ln>
            <a:noFill/>
          </a:ln>
        </p:spPr>
        <p:txBody>
          <a:bodyPr anchorCtr="0" anchor="ctr" bIns="91425" lIns="91425" spcFirstLastPara="1" rIns="91425" wrap="square" tIns="91425">
            <a:noAutofit/>
          </a:bodyPr>
          <a:lstStyle>
            <a:lvl1pPr lvl="0" algn="l">
              <a:lnSpc>
                <a:spcPct val="90000"/>
              </a:lnSpc>
              <a:spcBef>
                <a:spcPts val="0"/>
              </a:spcBef>
              <a:spcAft>
                <a:spcPts val="0"/>
              </a:spcAft>
              <a:buClr>
                <a:schemeClr val="dk1"/>
              </a:buClr>
              <a:buSzPts val="2400"/>
              <a:buFont typeface="Calibri"/>
              <a:buNone/>
              <a:defRPr sz="3200"/>
            </a:lvl1pPr>
            <a:lvl2pPr lvl="1" algn="ctr">
              <a:spcBef>
                <a:spcPts val="0"/>
              </a:spcBef>
              <a:spcAft>
                <a:spcPts val="0"/>
              </a:spcAft>
              <a:buSzPts val="2400"/>
              <a:buNone/>
              <a:defRPr sz="3200"/>
            </a:lvl2pPr>
            <a:lvl3pPr lvl="2" algn="ctr">
              <a:spcBef>
                <a:spcPts val="0"/>
              </a:spcBef>
              <a:spcAft>
                <a:spcPts val="0"/>
              </a:spcAft>
              <a:buSzPts val="2400"/>
              <a:buNone/>
              <a:defRPr sz="3200"/>
            </a:lvl3pPr>
            <a:lvl4pPr lvl="3" algn="ctr">
              <a:spcBef>
                <a:spcPts val="0"/>
              </a:spcBef>
              <a:spcAft>
                <a:spcPts val="0"/>
              </a:spcAft>
              <a:buSzPts val="2400"/>
              <a:buNone/>
              <a:defRPr sz="3200"/>
            </a:lvl4pPr>
            <a:lvl5pPr lvl="4" algn="ctr">
              <a:spcBef>
                <a:spcPts val="0"/>
              </a:spcBef>
              <a:spcAft>
                <a:spcPts val="0"/>
              </a:spcAft>
              <a:buSzPts val="2400"/>
              <a:buNone/>
              <a:defRPr sz="3200"/>
            </a:lvl5pPr>
            <a:lvl6pPr lvl="5" algn="ctr">
              <a:spcBef>
                <a:spcPts val="0"/>
              </a:spcBef>
              <a:spcAft>
                <a:spcPts val="0"/>
              </a:spcAft>
              <a:buSzPts val="2400"/>
              <a:buNone/>
              <a:defRPr sz="3200"/>
            </a:lvl6pPr>
            <a:lvl7pPr lvl="6" algn="ctr">
              <a:spcBef>
                <a:spcPts val="0"/>
              </a:spcBef>
              <a:spcAft>
                <a:spcPts val="0"/>
              </a:spcAft>
              <a:buSzPts val="2400"/>
              <a:buNone/>
              <a:defRPr sz="3200"/>
            </a:lvl7pPr>
            <a:lvl8pPr lvl="7" algn="ctr">
              <a:spcBef>
                <a:spcPts val="0"/>
              </a:spcBef>
              <a:spcAft>
                <a:spcPts val="0"/>
              </a:spcAft>
              <a:buSzPts val="2400"/>
              <a:buNone/>
              <a:defRPr sz="3200"/>
            </a:lvl8pPr>
            <a:lvl9pPr lvl="8" algn="ctr">
              <a:spcBef>
                <a:spcPts val="0"/>
              </a:spcBef>
              <a:spcAft>
                <a:spcPts val="0"/>
              </a:spcAft>
              <a:buSzPts val="2400"/>
              <a:buNone/>
              <a:defRPr sz="3200"/>
            </a:lvl9pPr>
          </a:lstStyle>
          <a:p/>
        </p:txBody>
      </p:sp>
      <p:sp>
        <p:nvSpPr>
          <p:cNvPr id="132" name="Google Shape;132;p121"/>
          <p:cNvSpPr txBox="1"/>
          <p:nvPr>
            <p:ph idx="1" type="subTitle"/>
          </p:nvPr>
        </p:nvSpPr>
        <p:spPr>
          <a:xfrm>
            <a:off x="2621738" y="2838925"/>
            <a:ext cx="3074000" cy="646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chemeClr val="dk1"/>
              </a:buClr>
              <a:buSzPts val="1400"/>
              <a:buNone/>
              <a:defRPr sz="1867"/>
            </a:lvl1pPr>
            <a:lvl2pPr lvl="1" algn="ctr">
              <a:lnSpc>
                <a:spcPct val="100000"/>
              </a:lnSpc>
              <a:spcBef>
                <a:spcPts val="0"/>
              </a:spcBef>
              <a:spcAft>
                <a:spcPts val="0"/>
              </a:spcAft>
              <a:buClr>
                <a:schemeClr val="dk1"/>
              </a:buClr>
              <a:buSzPts val="1400"/>
              <a:buNone/>
              <a:defRPr/>
            </a:lvl2pPr>
            <a:lvl3pPr lvl="2" algn="ctr">
              <a:lnSpc>
                <a:spcPct val="100000"/>
              </a:lnSpc>
              <a:spcBef>
                <a:spcPts val="2133"/>
              </a:spcBef>
              <a:spcAft>
                <a:spcPts val="0"/>
              </a:spcAft>
              <a:buClr>
                <a:schemeClr val="dk1"/>
              </a:buClr>
              <a:buSzPts val="1400"/>
              <a:buNone/>
              <a:defRPr/>
            </a:lvl3pPr>
            <a:lvl4pPr lvl="3" algn="ctr">
              <a:lnSpc>
                <a:spcPct val="100000"/>
              </a:lnSpc>
              <a:spcBef>
                <a:spcPts val="2133"/>
              </a:spcBef>
              <a:spcAft>
                <a:spcPts val="0"/>
              </a:spcAft>
              <a:buClr>
                <a:schemeClr val="dk1"/>
              </a:buClr>
              <a:buSzPts val="1400"/>
              <a:buNone/>
              <a:defRPr/>
            </a:lvl4pPr>
            <a:lvl5pPr lvl="4" algn="ctr">
              <a:lnSpc>
                <a:spcPct val="100000"/>
              </a:lnSpc>
              <a:spcBef>
                <a:spcPts val="2133"/>
              </a:spcBef>
              <a:spcAft>
                <a:spcPts val="0"/>
              </a:spcAft>
              <a:buClr>
                <a:schemeClr val="dk1"/>
              </a:buClr>
              <a:buSzPts val="1400"/>
              <a:buNone/>
              <a:defRPr/>
            </a:lvl5pPr>
            <a:lvl6pPr lvl="5" algn="ctr">
              <a:lnSpc>
                <a:spcPct val="100000"/>
              </a:lnSpc>
              <a:spcBef>
                <a:spcPts val="2133"/>
              </a:spcBef>
              <a:spcAft>
                <a:spcPts val="0"/>
              </a:spcAft>
              <a:buClr>
                <a:schemeClr val="dk1"/>
              </a:buClr>
              <a:buSzPts val="1400"/>
              <a:buNone/>
              <a:defRPr/>
            </a:lvl6pPr>
            <a:lvl7pPr lvl="6" algn="ctr">
              <a:lnSpc>
                <a:spcPct val="100000"/>
              </a:lnSpc>
              <a:spcBef>
                <a:spcPts val="2133"/>
              </a:spcBef>
              <a:spcAft>
                <a:spcPts val="0"/>
              </a:spcAft>
              <a:buClr>
                <a:schemeClr val="dk1"/>
              </a:buClr>
              <a:buSzPts val="1400"/>
              <a:buNone/>
              <a:defRPr/>
            </a:lvl7pPr>
            <a:lvl8pPr lvl="7" algn="ctr">
              <a:lnSpc>
                <a:spcPct val="100000"/>
              </a:lnSpc>
              <a:spcBef>
                <a:spcPts val="2133"/>
              </a:spcBef>
              <a:spcAft>
                <a:spcPts val="0"/>
              </a:spcAft>
              <a:buClr>
                <a:schemeClr val="dk1"/>
              </a:buClr>
              <a:buSzPts val="1400"/>
              <a:buNone/>
              <a:defRPr/>
            </a:lvl8pPr>
            <a:lvl9pPr lvl="8" algn="ctr">
              <a:lnSpc>
                <a:spcPct val="100000"/>
              </a:lnSpc>
              <a:spcBef>
                <a:spcPts val="2133"/>
              </a:spcBef>
              <a:spcAft>
                <a:spcPts val="2133"/>
              </a:spcAft>
              <a:buClr>
                <a:schemeClr val="dk1"/>
              </a:buClr>
              <a:buSzPts val="1400"/>
              <a:buNone/>
              <a:defRPr/>
            </a:lvl9pPr>
          </a:lstStyle>
          <a:p/>
        </p:txBody>
      </p:sp>
      <p:sp>
        <p:nvSpPr>
          <p:cNvPr id="133" name="Google Shape;133;p121"/>
          <p:cNvSpPr txBox="1"/>
          <p:nvPr>
            <p:ph idx="2" type="subTitle"/>
          </p:nvPr>
        </p:nvSpPr>
        <p:spPr>
          <a:xfrm flipH="1">
            <a:off x="8020253" y="2838925"/>
            <a:ext cx="3074000" cy="646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chemeClr val="dk1"/>
              </a:buClr>
              <a:buSzPts val="1400"/>
              <a:buNone/>
              <a:defRPr sz="1867"/>
            </a:lvl1pPr>
            <a:lvl2pPr lvl="1" algn="ctr">
              <a:lnSpc>
                <a:spcPct val="100000"/>
              </a:lnSpc>
              <a:spcBef>
                <a:spcPts val="0"/>
              </a:spcBef>
              <a:spcAft>
                <a:spcPts val="0"/>
              </a:spcAft>
              <a:buClr>
                <a:schemeClr val="dk1"/>
              </a:buClr>
              <a:buSzPts val="1400"/>
              <a:buNone/>
              <a:defRPr/>
            </a:lvl2pPr>
            <a:lvl3pPr lvl="2" algn="ctr">
              <a:lnSpc>
                <a:spcPct val="100000"/>
              </a:lnSpc>
              <a:spcBef>
                <a:spcPts val="2133"/>
              </a:spcBef>
              <a:spcAft>
                <a:spcPts val="0"/>
              </a:spcAft>
              <a:buClr>
                <a:schemeClr val="dk1"/>
              </a:buClr>
              <a:buSzPts val="1400"/>
              <a:buNone/>
              <a:defRPr/>
            </a:lvl3pPr>
            <a:lvl4pPr lvl="3" algn="ctr">
              <a:lnSpc>
                <a:spcPct val="100000"/>
              </a:lnSpc>
              <a:spcBef>
                <a:spcPts val="2133"/>
              </a:spcBef>
              <a:spcAft>
                <a:spcPts val="0"/>
              </a:spcAft>
              <a:buClr>
                <a:schemeClr val="dk1"/>
              </a:buClr>
              <a:buSzPts val="1400"/>
              <a:buNone/>
              <a:defRPr/>
            </a:lvl4pPr>
            <a:lvl5pPr lvl="4" algn="ctr">
              <a:lnSpc>
                <a:spcPct val="100000"/>
              </a:lnSpc>
              <a:spcBef>
                <a:spcPts val="2133"/>
              </a:spcBef>
              <a:spcAft>
                <a:spcPts val="0"/>
              </a:spcAft>
              <a:buClr>
                <a:schemeClr val="dk1"/>
              </a:buClr>
              <a:buSzPts val="1400"/>
              <a:buNone/>
              <a:defRPr/>
            </a:lvl5pPr>
            <a:lvl6pPr lvl="5" algn="ctr">
              <a:lnSpc>
                <a:spcPct val="100000"/>
              </a:lnSpc>
              <a:spcBef>
                <a:spcPts val="2133"/>
              </a:spcBef>
              <a:spcAft>
                <a:spcPts val="0"/>
              </a:spcAft>
              <a:buClr>
                <a:schemeClr val="dk1"/>
              </a:buClr>
              <a:buSzPts val="1400"/>
              <a:buNone/>
              <a:defRPr/>
            </a:lvl6pPr>
            <a:lvl7pPr lvl="6" algn="ctr">
              <a:lnSpc>
                <a:spcPct val="100000"/>
              </a:lnSpc>
              <a:spcBef>
                <a:spcPts val="2133"/>
              </a:spcBef>
              <a:spcAft>
                <a:spcPts val="0"/>
              </a:spcAft>
              <a:buClr>
                <a:schemeClr val="dk1"/>
              </a:buClr>
              <a:buSzPts val="1400"/>
              <a:buNone/>
              <a:defRPr/>
            </a:lvl7pPr>
            <a:lvl8pPr lvl="7" algn="ctr">
              <a:lnSpc>
                <a:spcPct val="100000"/>
              </a:lnSpc>
              <a:spcBef>
                <a:spcPts val="2133"/>
              </a:spcBef>
              <a:spcAft>
                <a:spcPts val="0"/>
              </a:spcAft>
              <a:buClr>
                <a:schemeClr val="dk1"/>
              </a:buClr>
              <a:buSzPts val="1400"/>
              <a:buNone/>
              <a:defRPr/>
            </a:lvl8pPr>
            <a:lvl9pPr lvl="8" algn="ctr">
              <a:lnSpc>
                <a:spcPct val="100000"/>
              </a:lnSpc>
              <a:spcBef>
                <a:spcPts val="2133"/>
              </a:spcBef>
              <a:spcAft>
                <a:spcPts val="2133"/>
              </a:spcAft>
              <a:buClr>
                <a:schemeClr val="dk1"/>
              </a:buClr>
              <a:buSzPts val="1400"/>
              <a:buNone/>
              <a:defRPr/>
            </a:lvl9pPr>
          </a:lstStyle>
          <a:p/>
        </p:txBody>
      </p:sp>
      <p:sp>
        <p:nvSpPr>
          <p:cNvPr id="134" name="Google Shape;134;p121"/>
          <p:cNvSpPr txBox="1"/>
          <p:nvPr>
            <p:ph idx="3" type="title"/>
          </p:nvPr>
        </p:nvSpPr>
        <p:spPr>
          <a:xfrm>
            <a:off x="2621766" y="4184033"/>
            <a:ext cx="3074000" cy="703600"/>
          </a:xfrm>
          <a:prstGeom prst="rect">
            <a:avLst/>
          </a:prstGeom>
          <a:noFill/>
          <a:ln>
            <a:noFill/>
          </a:ln>
        </p:spPr>
        <p:txBody>
          <a:bodyPr anchorCtr="0" anchor="ctr" bIns="91425" lIns="91425" spcFirstLastPara="1" rIns="91425" wrap="square" tIns="91425">
            <a:noAutofit/>
          </a:bodyPr>
          <a:lstStyle>
            <a:lvl1pPr lvl="0" algn="l">
              <a:lnSpc>
                <a:spcPct val="90000"/>
              </a:lnSpc>
              <a:spcBef>
                <a:spcPts val="0"/>
              </a:spcBef>
              <a:spcAft>
                <a:spcPts val="0"/>
              </a:spcAft>
              <a:buClr>
                <a:schemeClr val="dk1"/>
              </a:buClr>
              <a:buSzPts val="2400"/>
              <a:buFont typeface="Calibri"/>
              <a:buNone/>
              <a:defRPr sz="3200"/>
            </a:lvl1pPr>
            <a:lvl2pPr lvl="1" algn="ctr">
              <a:spcBef>
                <a:spcPts val="0"/>
              </a:spcBef>
              <a:spcAft>
                <a:spcPts val="0"/>
              </a:spcAft>
              <a:buSzPts val="2400"/>
              <a:buNone/>
              <a:defRPr sz="3200"/>
            </a:lvl2pPr>
            <a:lvl3pPr lvl="2" algn="ctr">
              <a:spcBef>
                <a:spcPts val="0"/>
              </a:spcBef>
              <a:spcAft>
                <a:spcPts val="0"/>
              </a:spcAft>
              <a:buSzPts val="2400"/>
              <a:buNone/>
              <a:defRPr sz="3200"/>
            </a:lvl3pPr>
            <a:lvl4pPr lvl="3" algn="ctr">
              <a:spcBef>
                <a:spcPts val="0"/>
              </a:spcBef>
              <a:spcAft>
                <a:spcPts val="0"/>
              </a:spcAft>
              <a:buSzPts val="2400"/>
              <a:buNone/>
              <a:defRPr sz="3200"/>
            </a:lvl4pPr>
            <a:lvl5pPr lvl="4" algn="ctr">
              <a:spcBef>
                <a:spcPts val="0"/>
              </a:spcBef>
              <a:spcAft>
                <a:spcPts val="0"/>
              </a:spcAft>
              <a:buSzPts val="2400"/>
              <a:buNone/>
              <a:defRPr sz="3200"/>
            </a:lvl5pPr>
            <a:lvl6pPr lvl="5" algn="ctr">
              <a:spcBef>
                <a:spcPts val="0"/>
              </a:spcBef>
              <a:spcAft>
                <a:spcPts val="0"/>
              </a:spcAft>
              <a:buSzPts val="2400"/>
              <a:buNone/>
              <a:defRPr sz="3200"/>
            </a:lvl6pPr>
            <a:lvl7pPr lvl="6" algn="ctr">
              <a:spcBef>
                <a:spcPts val="0"/>
              </a:spcBef>
              <a:spcAft>
                <a:spcPts val="0"/>
              </a:spcAft>
              <a:buSzPts val="2400"/>
              <a:buNone/>
              <a:defRPr sz="3200"/>
            </a:lvl7pPr>
            <a:lvl8pPr lvl="7" algn="ctr">
              <a:spcBef>
                <a:spcPts val="0"/>
              </a:spcBef>
              <a:spcAft>
                <a:spcPts val="0"/>
              </a:spcAft>
              <a:buSzPts val="2400"/>
              <a:buNone/>
              <a:defRPr sz="3200"/>
            </a:lvl8pPr>
            <a:lvl9pPr lvl="8" algn="ctr">
              <a:spcBef>
                <a:spcPts val="0"/>
              </a:spcBef>
              <a:spcAft>
                <a:spcPts val="0"/>
              </a:spcAft>
              <a:buSzPts val="2400"/>
              <a:buNone/>
              <a:defRPr sz="3200"/>
            </a:lvl9pPr>
          </a:lstStyle>
          <a:p/>
        </p:txBody>
      </p:sp>
      <p:sp>
        <p:nvSpPr>
          <p:cNvPr id="135" name="Google Shape;135;p121"/>
          <p:cNvSpPr txBox="1"/>
          <p:nvPr>
            <p:ph idx="4" type="subTitle"/>
          </p:nvPr>
        </p:nvSpPr>
        <p:spPr>
          <a:xfrm>
            <a:off x="2621738" y="4835433"/>
            <a:ext cx="3074000" cy="646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chemeClr val="dk1"/>
              </a:buClr>
              <a:buSzPts val="1400"/>
              <a:buNone/>
              <a:defRPr sz="1867"/>
            </a:lvl1pPr>
            <a:lvl2pPr lvl="1" algn="ctr">
              <a:lnSpc>
                <a:spcPct val="100000"/>
              </a:lnSpc>
              <a:spcBef>
                <a:spcPts val="0"/>
              </a:spcBef>
              <a:spcAft>
                <a:spcPts val="0"/>
              </a:spcAft>
              <a:buClr>
                <a:schemeClr val="dk1"/>
              </a:buClr>
              <a:buSzPts val="1400"/>
              <a:buNone/>
              <a:defRPr/>
            </a:lvl2pPr>
            <a:lvl3pPr lvl="2" algn="ctr">
              <a:lnSpc>
                <a:spcPct val="100000"/>
              </a:lnSpc>
              <a:spcBef>
                <a:spcPts val="2133"/>
              </a:spcBef>
              <a:spcAft>
                <a:spcPts val="0"/>
              </a:spcAft>
              <a:buClr>
                <a:schemeClr val="dk1"/>
              </a:buClr>
              <a:buSzPts val="1400"/>
              <a:buNone/>
              <a:defRPr/>
            </a:lvl3pPr>
            <a:lvl4pPr lvl="3" algn="ctr">
              <a:lnSpc>
                <a:spcPct val="100000"/>
              </a:lnSpc>
              <a:spcBef>
                <a:spcPts val="2133"/>
              </a:spcBef>
              <a:spcAft>
                <a:spcPts val="0"/>
              </a:spcAft>
              <a:buClr>
                <a:schemeClr val="dk1"/>
              </a:buClr>
              <a:buSzPts val="1400"/>
              <a:buNone/>
              <a:defRPr/>
            </a:lvl4pPr>
            <a:lvl5pPr lvl="4" algn="ctr">
              <a:lnSpc>
                <a:spcPct val="100000"/>
              </a:lnSpc>
              <a:spcBef>
                <a:spcPts val="2133"/>
              </a:spcBef>
              <a:spcAft>
                <a:spcPts val="0"/>
              </a:spcAft>
              <a:buClr>
                <a:schemeClr val="dk1"/>
              </a:buClr>
              <a:buSzPts val="1400"/>
              <a:buNone/>
              <a:defRPr/>
            </a:lvl5pPr>
            <a:lvl6pPr lvl="5" algn="ctr">
              <a:lnSpc>
                <a:spcPct val="100000"/>
              </a:lnSpc>
              <a:spcBef>
                <a:spcPts val="2133"/>
              </a:spcBef>
              <a:spcAft>
                <a:spcPts val="0"/>
              </a:spcAft>
              <a:buClr>
                <a:schemeClr val="dk1"/>
              </a:buClr>
              <a:buSzPts val="1400"/>
              <a:buNone/>
              <a:defRPr/>
            </a:lvl6pPr>
            <a:lvl7pPr lvl="6" algn="ctr">
              <a:lnSpc>
                <a:spcPct val="100000"/>
              </a:lnSpc>
              <a:spcBef>
                <a:spcPts val="2133"/>
              </a:spcBef>
              <a:spcAft>
                <a:spcPts val="0"/>
              </a:spcAft>
              <a:buClr>
                <a:schemeClr val="dk1"/>
              </a:buClr>
              <a:buSzPts val="1400"/>
              <a:buNone/>
              <a:defRPr/>
            </a:lvl7pPr>
            <a:lvl8pPr lvl="7" algn="ctr">
              <a:lnSpc>
                <a:spcPct val="100000"/>
              </a:lnSpc>
              <a:spcBef>
                <a:spcPts val="2133"/>
              </a:spcBef>
              <a:spcAft>
                <a:spcPts val="0"/>
              </a:spcAft>
              <a:buClr>
                <a:schemeClr val="dk1"/>
              </a:buClr>
              <a:buSzPts val="1400"/>
              <a:buNone/>
              <a:defRPr/>
            </a:lvl8pPr>
            <a:lvl9pPr lvl="8" algn="ctr">
              <a:lnSpc>
                <a:spcPct val="100000"/>
              </a:lnSpc>
              <a:spcBef>
                <a:spcPts val="2133"/>
              </a:spcBef>
              <a:spcAft>
                <a:spcPts val="2133"/>
              </a:spcAft>
              <a:buClr>
                <a:schemeClr val="dk1"/>
              </a:buClr>
              <a:buSzPts val="1400"/>
              <a:buNone/>
              <a:defRPr/>
            </a:lvl9pPr>
          </a:lstStyle>
          <a:p/>
        </p:txBody>
      </p:sp>
      <p:sp>
        <p:nvSpPr>
          <p:cNvPr id="136" name="Google Shape;136;p121"/>
          <p:cNvSpPr txBox="1"/>
          <p:nvPr>
            <p:ph idx="5" type="subTitle"/>
          </p:nvPr>
        </p:nvSpPr>
        <p:spPr>
          <a:xfrm flipH="1">
            <a:off x="8020253" y="4835433"/>
            <a:ext cx="3074000" cy="646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chemeClr val="dk1"/>
              </a:buClr>
              <a:buSzPts val="1400"/>
              <a:buNone/>
              <a:defRPr sz="1867"/>
            </a:lvl1pPr>
            <a:lvl2pPr lvl="1" algn="ctr">
              <a:lnSpc>
                <a:spcPct val="100000"/>
              </a:lnSpc>
              <a:spcBef>
                <a:spcPts val="0"/>
              </a:spcBef>
              <a:spcAft>
                <a:spcPts val="0"/>
              </a:spcAft>
              <a:buClr>
                <a:schemeClr val="dk1"/>
              </a:buClr>
              <a:buSzPts val="1400"/>
              <a:buNone/>
              <a:defRPr/>
            </a:lvl2pPr>
            <a:lvl3pPr lvl="2" algn="ctr">
              <a:lnSpc>
                <a:spcPct val="100000"/>
              </a:lnSpc>
              <a:spcBef>
                <a:spcPts val="2133"/>
              </a:spcBef>
              <a:spcAft>
                <a:spcPts val="0"/>
              </a:spcAft>
              <a:buClr>
                <a:schemeClr val="dk1"/>
              </a:buClr>
              <a:buSzPts val="1400"/>
              <a:buNone/>
              <a:defRPr/>
            </a:lvl3pPr>
            <a:lvl4pPr lvl="3" algn="ctr">
              <a:lnSpc>
                <a:spcPct val="100000"/>
              </a:lnSpc>
              <a:spcBef>
                <a:spcPts val="2133"/>
              </a:spcBef>
              <a:spcAft>
                <a:spcPts val="0"/>
              </a:spcAft>
              <a:buClr>
                <a:schemeClr val="dk1"/>
              </a:buClr>
              <a:buSzPts val="1400"/>
              <a:buNone/>
              <a:defRPr/>
            </a:lvl4pPr>
            <a:lvl5pPr lvl="4" algn="ctr">
              <a:lnSpc>
                <a:spcPct val="100000"/>
              </a:lnSpc>
              <a:spcBef>
                <a:spcPts val="2133"/>
              </a:spcBef>
              <a:spcAft>
                <a:spcPts val="0"/>
              </a:spcAft>
              <a:buClr>
                <a:schemeClr val="dk1"/>
              </a:buClr>
              <a:buSzPts val="1400"/>
              <a:buNone/>
              <a:defRPr/>
            </a:lvl5pPr>
            <a:lvl6pPr lvl="5" algn="ctr">
              <a:lnSpc>
                <a:spcPct val="100000"/>
              </a:lnSpc>
              <a:spcBef>
                <a:spcPts val="2133"/>
              </a:spcBef>
              <a:spcAft>
                <a:spcPts val="0"/>
              </a:spcAft>
              <a:buClr>
                <a:schemeClr val="dk1"/>
              </a:buClr>
              <a:buSzPts val="1400"/>
              <a:buNone/>
              <a:defRPr/>
            </a:lvl6pPr>
            <a:lvl7pPr lvl="6" algn="ctr">
              <a:lnSpc>
                <a:spcPct val="100000"/>
              </a:lnSpc>
              <a:spcBef>
                <a:spcPts val="2133"/>
              </a:spcBef>
              <a:spcAft>
                <a:spcPts val="0"/>
              </a:spcAft>
              <a:buClr>
                <a:schemeClr val="dk1"/>
              </a:buClr>
              <a:buSzPts val="1400"/>
              <a:buNone/>
              <a:defRPr/>
            </a:lvl7pPr>
            <a:lvl8pPr lvl="7" algn="ctr">
              <a:lnSpc>
                <a:spcPct val="100000"/>
              </a:lnSpc>
              <a:spcBef>
                <a:spcPts val="2133"/>
              </a:spcBef>
              <a:spcAft>
                <a:spcPts val="0"/>
              </a:spcAft>
              <a:buClr>
                <a:schemeClr val="dk1"/>
              </a:buClr>
              <a:buSzPts val="1400"/>
              <a:buNone/>
              <a:defRPr/>
            </a:lvl8pPr>
            <a:lvl9pPr lvl="8" algn="ctr">
              <a:lnSpc>
                <a:spcPct val="100000"/>
              </a:lnSpc>
              <a:spcBef>
                <a:spcPts val="2133"/>
              </a:spcBef>
              <a:spcAft>
                <a:spcPts val="2133"/>
              </a:spcAft>
              <a:buClr>
                <a:schemeClr val="dk1"/>
              </a:buClr>
              <a:buSzPts val="1400"/>
              <a:buNone/>
              <a:defRPr/>
            </a:lvl9pPr>
          </a:lstStyle>
          <a:p/>
        </p:txBody>
      </p:sp>
      <p:sp>
        <p:nvSpPr>
          <p:cNvPr id="137" name="Google Shape;137;p121"/>
          <p:cNvSpPr txBox="1"/>
          <p:nvPr>
            <p:ph idx="6" type="title"/>
          </p:nvPr>
        </p:nvSpPr>
        <p:spPr>
          <a:xfrm>
            <a:off x="1097753" y="2420596"/>
            <a:ext cx="1524000" cy="763600"/>
          </a:xfrm>
          <a:prstGeom prst="rect">
            <a:avLst/>
          </a:prstGeom>
          <a:noFill/>
          <a:ln>
            <a:noFill/>
          </a:ln>
        </p:spPr>
        <p:txBody>
          <a:bodyPr anchorCtr="0" anchor="ctr" bIns="91425" lIns="91425" spcFirstLastPara="1" rIns="91425" wrap="square" tIns="91425">
            <a:noAutofit/>
          </a:bodyPr>
          <a:lstStyle>
            <a:lvl1pPr lvl="0" algn="ctr">
              <a:lnSpc>
                <a:spcPct val="90000"/>
              </a:lnSpc>
              <a:spcBef>
                <a:spcPts val="0"/>
              </a:spcBef>
              <a:spcAft>
                <a:spcPts val="0"/>
              </a:spcAft>
              <a:buClr>
                <a:schemeClr val="dk1"/>
              </a:buClr>
              <a:buSzPts val="2400"/>
              <a:buFont typeface="Calibri"/>
              <a:buNone/>
              <a:defRPr/>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p:txBody>
      </p:sp>
      <p:sp>
        <p:nvSpPr>
          <p:cNvPr id="138" name="Google Shape;138;p121"/>
          <p:cNvSpPr txBox="1"/>
          <p:nvPr>
            <p:ph idx="7" type="title"/>
          </p:nvPr>
        </p:nvSpPr>
        <p:spPr>
          <a:xfrm>
            <a:off x="1097753" y="4465496"/>
            <a:ext cx="1524000" cy="763600"/>
          </a:xfrm>
          <a:prstGeom prst="rect">
            <a:avLst/>
          </a:prstGeom>
          <a:noFill/>
          <a:ln>
            <a:noFill/>
          </a:ln>
        </p:spPr>
        <p:txBody>
          <a:bodyPr anchorCtr="0" anchor="ctr" bIns="91425" lIns="91425" spcFirstLastPara="1" rIns="91425" wrap="square" tIns="91425">
            <a:noAutofit/>
          </a:bodyPr>
          <a:lstStyle>
            <a:lvl1pPr lvl="0" algn="ctr">
              <a:lnSpc>
                <a:spcPct val="90000"/>
              </a:lnSpc>
              <a:spcBef>
                <a:spcPts val="0"/>
              </a:spcBef>
              <a:spcAft>
                <a:spcPts val="0"/>
              </a:spcAft>
              <a:buClr>
                <a:schemeClr val="dk1"/>
              </a:buClr>
              <a:buSzPts val="2400"/>
              <a:buFont typeface="Calibri"/>
              <a:buNone/>
              <a:defRPr/>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p:txBody>
      </p:sp>
      <p:sp>
        <p:nvSpPr>
          <p:cNvPr id="139" name="Google Shape;139;p121"/>
          <p:cNvSpPr txBox="1"/>
          <p:nvPr>
            <p:ph idx="8" type="title"/>
          </p:nvPr>
        </p:nvSpPr>
        <p:spPr>
          <a:xfrm flipH="1">
            <a:off x="6496261" y="2420596"/>
            <a:ext cx="1524000" cy="763600"/>
          </a:xfrm>
          <a:prstGeom prst="rect">
            <a:avLst/>
          </a:prstGeom>
          <a:noFill/>
          <a:ln>
            <a:noFill/>
          </a:ln>
        </p:spPr>
        <p:txBody>
          <a:bodyPr anchorCtr="0" anchor="ctr" bIns="91425" lIns="91425" spcFirstLastPara="1" rIns="91425" wrap="square" tIns="91425">
            <a:noAutofit/>
          </a:bodyPr>
          <a:lstStyle>
            <a:lvl1pPr lvl="0" algn="ctr">
              <a:lnSpc>
                <a:spcPct val="90000"/>
              </a:lnSpc>
              <a:spcBef>
                <a:spcPts val="0"/>
              </a:spcBef>
              <a:spcAft>
                <a:spcPts val="0"/>
              </a:spcAft>
              <a:buClr>
                <a:schemeClr val="dk1"/>
              </a:buClr>
              <a:buSzPts val="2400"/>
              <a:buFont typeface="Calibri"/>
              <a:buNone/>
              <a:defRPr/>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p:txBody>
      </p:sp>
      <p:sp>
        <p:nvSpPr>
          <p:cNvPr id="140" name="Google Shape;140;p121"/>
          <p:cNvSpPr txBox="1"/>
          <p:nvPr>
            <p:ph idx="9" type="title"/>
          </p:nvPr>
        </p:nvSpPr>
        <p:spPr>
          <a:xfrm flipH="1">
            <a:off x="6496261" y="4465496"/>
            <a:ext cx="1524000" cy="763600"/>
          </a:xfrm>
          <a:prstGeom prst="rect">
            <a:avLst/>
          </a:prstGeom>
          <a:noFill/>
          <a:ln>
            <a:noFill/>
          </a:ln>
        </p:spPr>
        <p:txBody>
          <a:bodyPr anchorCtr="0" anchor="ctr" bIns="91425" lIns="91425" spcFirstLastPara="1" rIns="91425" wrap="square" tIns="91425">
            <a:noAutofit/>
          </a:bodyPr>
          <a:lstStyle>
            <a:lvl1pPr lvl="0" algn="ctr">
              <a:lnSpc>
                <a:spcPct val="90000"/>
              </a:lnSpc>
              <a:spcBef>
                <a:spcPts val="0"/>
              </a:spcBef>
              <a:spcAft>
                <a:spcPts val="0"/>
              </a:spcAft>
              <a:buClr>
                <a:schemeClr val="dk1"/>
              </a:buClr>
              <a:buSzPts val="2400"/>
              <a:buFont typeface="Calibri"/>
              <a:buNone/>
              <a:defRPr/>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p:txBody>
      </p:sp>
      <p:sp>
        <p:nvSpPr>
          <p:cNvPr id="141" name="Google Shape;141;p121"/>
          <p:cNvSpPr txBox="1"/>
          <p:nvPr>
            <p:ph idx="13" type="title"/>
          </p:nvPr>
        </p:nvSpPr>
        <p:spPr>
          <a:xfrm>
            <a:off x="8020268" y="2174784"/>
            <a:ext cx="3074000" cy="602000"/>
          </a:xfrm>
          <a:prstGeom prst="rect">
            <a:avLst/>
          </a:prstGeom>
          <a:noFill/>
          <a:ln>
            <a:noFill/>
          </a:ln>
        </p:spPr>
        <p:txBody>
          <a:bodyPr anchorCtr="0" anchor="ctr" bIns="91425" lIns="91425" spcFirstLastPara="1" rIns="91425" wrap="square" tIns="91425">
            <a:noAutofit/>
          </a:bodyPr>
          <a:lstStyle>
            <a:lvl1pPr lvl="0" algn="l">
              <a:lnSpc>
                <a:spcPct val="90000"/>
              </a:lnSpc>
              <a:spcBef>
                <a:spcPts val="0"/>
              </a:spcBef>
              <a:spcAft>
                <a:spcPts val="0"/>
              </a:spcAft>
              <a:buClr>
                <a:schemeClr val="dk1"/>
              </a:buClr>
              <a:buSzPts val="2400"/>
              <a:buFont typeface="Calibri"/>
              <a:buNone/>
              <a:defRPr sz="3200"/>
            </a:lvl1pPr>
            <a:lvl2pPr lvl="1" algn="ctr">
              <a:spcBef>
                <a:spcPts val="0"/>
              </a:spcBef>
              <a:spcAft>
                <a:spcPts val="0"/>
              </a:spcAft>
              <a:buSzPts val="2400"/>
              <a:buNone/>
              <a:defRPr sz="3200"/>
            </a:lvl2pPr>
            <a:lvl3pPr lvl="2" algn="ctr">
              <a:spcBef>
                <a:spcPts val="0"/>
              </a:spcBef>
              <a:spcAft>
                <a:spcPts val="0"/>
              </a:spcAft>
              <a:buSzPts val="2400"/>
              <a:buNone/>
              <a:defRPr sz="3200"/>
            </a:lvl3pPr>
            <a:lvl4pPr lvl="3" algn="ctr">
              <a:spcBef>
                <a:spcPts val="0"/>
              </a:spcBef>
              <a:spcAft>
                <a:spcPts val="0"/>
              </a:spcAft>
              <a:buSzPts val="2400"/>
              <a:buNone/>
              <a:defRPr sz="3200"/>
            </a:lvl4pPr>
            <a:lvl5pPr lvl="4" algn="ctr">
              <a:spcBef>
                <a:spcPts val="0"/>
              </a:spcBef>
              <a:spcAft>
                <a:spcPts val="0"/>
              </a:spcAft>
              <a:buSzPts val="2400"/>
              <a:buNone/>
              <a:defRPr sz="3200"/>
            </a:lvl5pPr>
            <a:lvl6pPr lvl="5" algn="ctr">
              <a:spcBef>
                <a:spcPts val="0"/>
              </a:spcBef>
              <a:spcAft>
                <a:spcPts val="0"/>
              </a:spcAft>
              <a:buSzPts val="2400"/>
              <a:buNone/>
              <a:defRPr sz="3200"/>
            </a:lvl6pPr>
            <a:lvl7pPr lvl="6" algn="ctr">
              <a:spcBef>
                <a:spcPts val="0"/>
              </a:spcBef>
              <a:spcAft>
                <a:spcPts val="0"/>
              </a:spcAft>
              <a:buSzPts val="2400"/>
              <a:buNone/>
              <a:defRPr sz="3200"/>
            </a:lvl7pPr>
            <a:lvl8pPr lvl="7" algn="ctr">
              <a:spcBef>
                <a:spcPts val="0"/>
              </a:spcBef>
              <a:spcAft>
                <a:spcPts val="0"/>
              </a:spcAft>
              <a:buSzPts val="2400"/>
              <a:buNone/>
              <a:defRPr sz="3200"/>
            </a:lvl8pPr>
            <a:lvl9pPr lvl="8" algn="ctr">
              <a:spcBef>
                <a:spcPts val="0"/>
              </a:spcBef>
              <a:spcAft>
                <a:spcPts val="0"/>
              </a:spcAft>
              <a:buSzPts val="2400"/>
              <a:buNone/>
              <a:defRPr sz="3200"/>
            </a:lvl9pPr>
          </a:lstStyle>
          <a:p/>
        </p:txBody>
      </p:sp>
      <p:sp>
        <p:nvSpPr>
          <p:cNvPr id="142" name="Google Shape;142;p121"/>
          <p:cNvSpPr txBox="1"/>
          <p:nvPr>
            <p:ph idx="14" type="title"/>
          </p:nvPr>
        </p:nvSpPr>
        <p:spPr>
          <a:xfrm>
            <a:off x="8020300" y="4184033"/>
            <a:ext cx="3074000" cy="703600"/>
          </a:xfrm>
          <a:prstGeom prst="rect">
            <a:avLst/>
          </a:prstGeom>
          <a:noFill/>
          <a:ln>
            <a:noFill/>
          </a:ln>
        </p:spPr>
        <p:txBody>
          <a:bodyPr anchorCtr="0" anchor="ctr" bIns="91425" lIns="91425" spcFirstLastPara="1" rIns="91425" wrap="square" tIns="91425">
            <a:noAutofit/>
          </a:bodyPr>
          <a:lstStyle>
            <a:lvl1pPr lvl="0" algn="l">
              <a:lnSpc>
                <a:spcPct val="90000"/>
              </a:lnSpc>
              <a:spcBef>
                <a:spcPts val="0"/>
              </a:spcBef>
              <a:spcAft>
                <a:spcPts val="0"/>
              </a:spcAft>
              <a:buClr>
                <a:schemeClr val="dk1"/>
              </a:buClr>
              <a:buSzPts val="2400"/>
              <a:buFont typeface="Calibri"/>
              <a:buNone/>
              <a:defRPr sz="3200"/>
            </a:lvl1pPr>
            <a:lvl2pPr lvl="1" algn="ctr">
              <a:spcBef>
                <a:spcPts val="0"/>
              </a:spcBef>
              <a:spcAft>
                <a:spcPts val="0"/>
              </a:spcAft>
              <a:buSzPts val="2400"/>
              <a:buNone/>
              <a:defRPr sz="3200"/>
            </a:lvl2pPr>
            <a:lvl3pPr lvl="2" algn="ctr">
              <a:spcBef>
                <a:spcPts val="0"/>
              </a:spcBef>
              <a:spcAft>
                <a:spcPts val="0"/>
              </a:spcAft>
              <a:buSzPts val="2400"/>
              <a:buNone/>
              <a:defRPr sz="3200"/>
            </a:lvl3pPr>
            <a:lvl4pPr lvl="3" algn="ctr">
              <a:spcBef>
                <a:spcPts val="0"/>
              </a:spcBef>
              <a:spcAft>
                <a:spcPts val="0"/>
              </a:spcAft>
              <a:buSzPts val="2400"/>
              <a:buNone/>
              <a:defRPr sz="3200"/>
            </a:lvl4pPr>
            <a:lvl5pPr lvl="4" algn="ctr">
              <a:spcBef>
                <a:spcPts val="0"/>
              </a:spcBef>
              <a:spcAft>
                <a:spcPts val="0"/>
              </a:spcAft>
              <a:buSzPts val="2400"/>
              <a:buNone/>
              <a:defRPr sz="3200"/>
            </a:lvl5pPr>
            <a:lvl6pPr lvl="5" algn="ctr">
              <a:spcBef>
                <a:spcPts val="0"/>
              </a:spcBef>
              <a:spcAft>
                <a:spcPts val="0"/>
              </a:spcAft>
              <a:buSzPts val="2400"/>
              <a:buNone/>
              <a:defRPr sz="3200"/>
            </a:lvl6pPr>
            <a:lvl7pPr lvl="6" algn="ctr">
              <a:spcBef>
                <a:spcPts val="0"/>
              </a:spcBef>
              <a:spcAft>
                <a:spcPts val="0"/>
              </a:spcAft>
              <a:buSzPts val="2400"/>
              <a:buNone/>
              <a:defRPr sz="3200"/>
            </a:lvl7pPr>
            <a:lvl8pPr lvl="7" algn="ctr">
              <a:spcBef>
                <a:spcPts val="0"/>
              </a:spcBef>
              <a:spcAft>
                <a:spcPts val="0"/>
              </a:spcAft>
              <a:buSzPts val="2400"/>
              <a:buNone/>
              <a:defRPr sz="3200"/>
            </a:lvl8pPr>
            <a:lvl9pPr lvl="8" algn="ctr">
              <a:spcBef>
                <a:spcPts val="0"/>
              </a:spcBef>
              <a:spcAft>
                <a:spcPts val="0"/>
              </a:spcAft>
              <a:buSzPts val="2400"/>
              <a:buNone/>
              <a:defRPr sz="3200"/>
            </a:lvl9pPr>
          </a:lstStyle>
          <a:p/>
        </p:txBody>
      </p:sp>
      <p:sp>
        <p:nvSpPr>
          <p:cNvPr id="143" name="Google Shape;143;p121"/>
          <p:cNvSpPr txBox="1"/>
          <p:nvPr>
            <p:ph idx="15" type="title"/>
          </p:nvPr>
        </p:nvSpPr>
        <p:spPr>
          <a:xfrm>
            <a:off x="960000" y="593367"/>
            <a:ext cx="10272000" cy="763600"/>
          </a:xfrm>
          <a:prstGeom prst="rect">
            <a:avLst/>
          </a:prstGeom>
          <a:noFill/>
          <a:ln>
            <a:noFill/>
          </a:ln>
        </p:spPr>
        <p:txBody>
          <a:bodyPr anchorCtr="0" anchor="t" bIns="91425" lIns="91425" spcFirstLastPara="1" rIns="91425" wrap="square" tIns="91425">
            <a:noAutofit/>
          </a:bodyPr>
          <a:lstStyle>
            <a:lvl1pPr lvl="0" algn="l">
              <a:lnSpc>
                <a:spcPct val="90000"/>
              </a:lnSpc>
              <a:spcBef>
                <a:spcPts val="0"/>
              </a:spcBef>
              <a:spcAft>
                <a:spcPts val="0"/>
              </a:spcAft>
              <a:buClr>
                <a:schemeClr val="dk1"/>
              </a:buClr>
              <a:buSzPts val="3000"/>
              <a:buFont typeface="Calibri"/>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position personnalisée">
  <p:cSld name="Disposition personnalisée">
    <p:spTree>
      <p:nvGrpSpPr>
        <p:cNvPr id="144" name="Shape 144"/>
        <p:cNvGrpSpPr/>
        <p:nvPr/>
      </p:nvGrpSpPr>
      <p:grpSpPr>
        <a:xfrm>
          <a:off x="0" y="0"/>
          <a:ext cx="0" cy="0"/>
          <a:chOff x="0" y="0"/>
          <a:chExt cx="0" cy="0"/>
        </a:xfrm>
      </p:grpSpPr>
      <p:sp>
        <p:nvSpPr>
          <p:cNvPr id="145" name="Google Shape;145;p122"/>
          <p:cNvSpPr/>
          <p:nvPr/>
        </p:nvSpPr>
        <p:spPr>
          <a:xfrm>
            <a:off x="1236924" y="706094"/>
            <a:ext cx="9678395" cy="5378639"/>
          </a:xfrm>
          <a:prstGeom prst="roundRect">
            <a:avLst>
              <a:gd fmla="val 2665" name="adj"/>
            </a:avLst>
          </a:prstGeom>
          <a:solidFill>
            <a:schemeClr val="lt1"/>
          </a:solidFill>
          <a:ln cap="flat" cmpd="sng" w="12700">
            <a:solidFill>
              <a:srgbClr val="D8D8D8"/>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46" name="Google Shape;146;p1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7" name="Google Shape;147;p1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8" name="Google Shape;148;p1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fr-FR"/>
              <a:t>‹#›</a:t>
            </a:fld>
            <a:endParaRPr/>
          </a:p>
        </p:txBody>
      </p:sp>
      <p:sp>
        <p:nvSpPr>
          <p:cNvPr id="149" name="Google Shape;149;p122"/>
          <p:cNvSpPr/>
          <p:nvPr/>
        </p:nvSpPr>
        <p:spPr>
          <a:xfrm>
            <a:off x="1360423" y="832901"/>
            <a:ext cx="9431497" cy="5153431"/>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50" name="Google Shape;150;p122"/>
          <p:cNvSpPr/>
          <p:nvPr/>
        </p:nvSpPr>
        <p:spPr>
          <a:xfrm>
            <a:off x="1504652" y="958594"/>
            <a:ext cx="9143039" cy="4902044"/>
          </a:xfrm>
          <a:prstGeom prst="rect">
            <a:avLst/>
          </a:prstGeom>
          <a:solidFill>
            <a:schemeClr val="lt1"/>
          </a:solidFill>
          <a:ln>
            <a:noFill/>
          </a:ln>
          <a:effectLst>
            <a:outerShdw blurRad="63500" sx="102000" rotWithShape="0" algn="ctr" sy="102000">
              <a:srgbClr val="000000">
                <a:alpha val="4705"/>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51" name="Google Shape;151;p122"/>
          <p:cNvSpPr txBox="1"/>
          <p:nvPr>
            <p:ph type="title"/>
          </p:nvPr>
        </p:nvSpPr>
        <p:spPr>
          <a:xfrm>
            <a:off x="1921565" y="2311678"/>
            <a:ext cx="7772400" cy="2234643"/>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2"/>
              </a:buClr>
              <a:buSzPts val="5400"/>
              <a:buFont typeface="Calibri"/>
              <a:buNone/>
              <a:defRPr b="1" sz="54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2" name="Google Shape;152;p122"/>
          <p:cNvSpPr/>
          <p:nvPr/>
        </p:nvSpPr>
        <p:spPr>
          <a:xfrm>
            <a:off x="1773169" y="5360163"/>
            <a:ext cx="8610496" cy="10703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id="153" name="Google Shape;153;p122"/>
          <p:cNvPicPr preferRelativeResize="0"/>
          <p:nvPr/>
        </p:nvPicPr>
        <p:blipFill rotWithShape="1">
          <a:blip r:embed="rId2">
            <a:alphaModFix/>
          </a:blip>
          <a:srcRect b="0" l="0" r="0" t="0"/>
          <a:stretch/>
        </p:blipFill>
        <p:spPr>
          <a:xfrm>
            <a:off x="5482128" y="1391337"/>
            <a:ext cx="920432" cy="920432"/>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154" name="Shape 154"/>
        <p:cNvGrpSpPr/>
        <p:nvPr/>
      </p:nvGrpSpPr>
      <p:grpSpPr>
        <a:xfrm>
          <a:off x="0" y="0"/>
          <a:ext cx="0" cy="0"/>
          <a:chOff x="0" y="0"/>
          <a:chExt cx="0" cy="0"/>
        </a:xfrm>
      </p:grpSpPr>
      <p:grpSp>
        <p:nvGrpSpPr>
          <p:cNvPr id="155" name="Google Shape;155;p123"/>
          <p:cNvGrpSpPr/>
          <p:nvPr/>
        </p:nvGrpSpPr>
        <p:grpSpPr>
          <a:xfrm>
            <a:off x="-1" y="-38042"/>
            <a:ext cx="12192000" cy="6858001"/>
            <a:chOff x="0" y="0"/>
            <a:chExt cx="13716000" cy="10287000"/>
          </a:xfrm>
        </p:grpSpPr>
        <p:sp>
          <p:nvSpPr>
            <p:cNvPr id="156" name="Google Shape;156;p123"/>
            <p:cNvSpPr/>
            <p:nvPr/>
          </p:nvSpPr>
          <p:spPr>
            <a:xfrm>
              <a:off x="0" y="0"/>
              <a:ext cx="13716000" cy="10287000"/>
            </a:xfrm>
            <a:prstGeom prst="rect">
              <a:avLst/>
            </a:prstGeom>
            <a:solidFill>
              <a:srgbClr val="10658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rgbClr val="FFFFFF"/>
                </a:solidFill>
                <a:latin typeface="Dosis"/>
                <a:ea typeface="Dosis"/>
                <a:cs typeface="Dosis"/>
                <a:sym typeface="Dosis"/>
              </a:endParaRPr>
            </a:p>
          </p:txBody>
        </p:sp>
        <p:sp>
          <p:nvSpPr>
            <p:cNvPr id="157" name="Google Shape;157;p123"/>
            <p:cNvSpPr/>
            <p:nvPr/>
          </p:nvSpPr>
          <p:spPr>
            <a:xfrm>
              <a:off x="304801" y="1158873"/>
              <a:ext cx="13106399"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rgbClr val="FFFFFF"/>
                </a:solidFill>
                <a:latin typeface="Dosis"/>
                <a:ea typeface="Dosis"/>
                <a:cs typeface="Dosis"/>
                <a:sym typeface="Dosis"/>
              </a:endParaRPr>
            </a:p>
          </p:txBody>
        </p:sp>
        <p:sp>
          <p:nvSpPr>
            <p:cNvPr id="158" name="Google Shape;158;p123"/>
            <p:cNvSpPr/>
            <p:nvPr/>
          </p:nvSpPr>
          <p:spPr>
            <a:xfrm>
              <a:off x="304801" y="281335"/>
              <a:ext cx="13106399"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rgbClr val="FFFFFF"/>
                </a:solidFill>
                <a:latin typeface="Dosis"/>
                <a:ea typeface="Dosis"/>
                <a:cs typeface="Dosis"/>
                <a:sym typeface="Dosis"/>
              </a:endParaRPr>
            </a:p>
          </p:txBody>
        </p:sp>
      </p:grpSp>
      <p:sp>
        <p:nvSpPr>
          <p:cNvPr id="159" name="Google Shape;159;p123"/>
          <p:cNvSpPr/>
          <p:nvPr/>
        </p:nvSpPr>
        <p:spPr>
          <a:xfrm flipH="1" rot="10800000">
            <a:off x="586408" y="297925"/>
            <a:ext cx="366091" cy="224705"/>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1" i="0" sz="1350" u="none" cap="none" strike="noStrike">
              <a:solidFill>
                <a:srgbClr val="7F7F7F"/>
              </a:solidFill>
              <a:latin typeface="Dosis"/>
              <a:ea typeface="Dosis"/>
              <a:cs typeface="Dosis"/>
              <a:sym typeface="Dosis"/>
            </a:endParaRPr>
          </a:p>
        </p:txBody>
      </p:sp>
      <p:sp>
        <p:nvSpPr>
          <p:cNvPr id="160" name="Google Shape;160;p123"/>
          <p:cNvSpPr txBox="1"/>
          <p:nvPr>
            <p:ph type="title"/>
          </p:nvPr>
        </p:nvSpPr>
        <p:spPr>
          <a:xfrm>
            <a:off x="1015448" y="195946"/>
            <a:ext cx="10161104" cy="470617"/>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757070"/>
              </a:buClr>
              <a:buSzPts val="2000"/>
              <a:buFont typeface="Calibri"/>
              <a:buNone/>
              <a:defRPr b="1" sz="2000">
                <a:solidFill>
                  <a:srgbClr val="757070"/>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1" name="Google Shape;161;p123"/>
          <p:cNvSpPr txBox="1"/>
          <p:nvPr>
            <p:ph idx="1" type="body"/>
          </p:nvPr>
        </p:nvSpPr>
        <p:spPr>
          <a:xfrm>
            <a:off x="996949" y="685688"/>
            <a:ext cx="10179603" cy="29244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AEABAB"/>
              </a:buClr>
              <a:buSzPts val="1400"/>
              <a:buNone/>
              <a:defRPr i="1" sz="140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19" name="Shape 19"/>
        <p:cNvGrpSpPr/>
        <p:nvPr/>
      </p:nvGrpSpPr>
      <p:grpSpPr>
        <a:xfrm>
          <a:off x="0" y="0"/>
          <a:ext cx="0" cy="0"/>
          <a:chOff x="0" y="0"/>
          <a:chExt cx="0" cy="0"/>
        </a:xfrm>
      </p:grpSpPr>
      <p:grpSp>
        <p:nvGrpSpPr>
          <p:cNvPr id="20" name="Google Shape;20;p62"/>
          <p:cNvGrpSpPr/>
          <p:nvPr/>
        </p:nvGrpSpPr>
        <p:grpSpPr>
          <a:xfrm>
            <a:off x="-1" y="-38042"/>
            <a:ext cx="12192000" cy="6858001"/>
            <a:chOff x="0" y="0"/>
            <a:chExt cx="13716000" cy="10287000"/>
          </a:xfrm>
        </p:grpSpPr>
        <p:sp>
          <p:nvSpPr>
            <p:cNvPr id="21" name="Google Shape;21;p62"/>
            <p:cNvSpPr/>
            <p:nvPr/>
          </p:nvSpPr>
          <p:spPr>
            <a:xfrm>
              <a:off x="0" y="0"/>
              <a:ext cx="13716000" cy="10287000"/>
            </a:xfrm>
            <a:prstGeom prst="rect">
              <a:avLst/>
            </a:prstGeom>
            <a:solidFill>
              <a:srgbClr val="10658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22" name="Google Shape;22;p62"/>
            <p:cNvSpPr/>
            <p:nvPr/>
          </p:nvSpPr>
          <p:spPr>
            <a:xfrm>
              <a:off x="304801" y="1158873"/>
              <a:ext cx="13106399"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23" name="Google Shape;23;p62"/>
            <p:cNvSpPr/>
            <p:nvPr/>
          </p:nvSpPr>
          <p:spPr>
            <a:xfrm>
              <a:off x="304801" y="281335"/>
              <a:ext cx="13106399"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grpSp>
      <p:sp>
        <p:nvSpPr>
          <p:cNvPr id="24" name="Google Shape;24;p62"/>
          <p:cNvSpPr/>
          <p:nvPr/>
        </p:nvSpPr>
        <p:spPr>
          <a:xfrm flipH="1" rot="10800000">
            <a:off x="586408" y="297925"/>
            <a:ext cx="366091" cy="224705"/>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rgbClr val="7F7F7F"/>
              </a:solidFill>
              <a:latin typeface="Dosis"/>
              <a:ea typeface="Dosis"/>
              <a:cs typeface="Dosis"/>
              <a:sym typeface="Dosis"/>
            </a:endParaRPr>
          </a:p>
        </p:txBody>
      </p:sp>
      <p:sp>
        <p:nvSpPr>
          <p:cNvPr id="25" name="Google Shape;25;p62"/>
          <p:cNvSpPr txBox="1"/>
          <p:nvPr>
            <p:ph type="title"/>
          </p:nvPr>
        </p:nvSpPr>
        <p:spPr>
          <a:xfrm>
            <a:off x="1015448" y="195946"/>
            <a:ext cx="10161104" cy="470617"/>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757070"/>
              </a:buClr>
              <a:buSzPts val="2000"/>
              <a:buFont typeface="Calibri"/>
              <a:buNone/>
              <a:defRPr b="1" sz="2000">
                <a:solidFill>
                  <a:srgbClr val="757070"/>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62"/>
          <p:cNvSpPr txBox="1"/>
          <p:nvPr>
            <p:ph idx="1" type="body"/>
          </p:nvPr>
        </p:nvSpPr>
        <p:spPr>
          <a:xfrm>
            <a:off x="996949" y="685688"/>
            <a:ext cx="10179603" cy="29244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AEABAB"/>
              </a:buClr>
              <a:buSzPts val="1400"/>
              <a:buNone/>
              <a:defRPr i="1" sz="140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62" name="Shape 162"/>
        <p:cNvGrpSpPr/>
        <p:nvPr/>
      </p:nvGrpSpPr>
      <p:grpSpPr>
        <a:xfrm>
          <a:off x="0" y="0"/>
          <a:ext cx="0" cy="0"/>
          <a:chOff x="0" y="0"/>
          <a:chExt cx="0" cy="0"/>
        </a:xfrm>
      </p:grpSpPr>
      <p:sp>
        <p:nvSpPr>
          <p:cNvPr id="163" name="Google Shape;163;p12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4" name="Google Shape;164;p12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65" name="Google Shape;165;p1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6" name="Google Shape;166;p1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7" name="Google Shape;167;p1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68" name="Shape 168"/>
        <p:cNvGrpSpPr/>
        <p:nvPr/>
      </p:nvGrpSpPr>
      <p:grpSpPr>
        <a:xfrm>
          <a:off x="0" y="0"/>
          <a:ext cx="0" cy="0"/>
          <a:chOff x="0" y="0"/>
          <a:chExt cx="0" cy="0"/>
        </a:xfrm>
      </p:grpSpPr>
      <p:sp>
        <p:nvSpPr>
          <p:cNvPr id="169" name="Google Shape;169;p12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0" name="Google Shape;170;p12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1" name="Google Shape;171;p1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2" name="Google Shape;172;p1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3" name="Google Shape;173;p1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4" name="Shape 174"/>
        <p:cNvGrpSpPr/>
        <p:nvPr/>
      </p:nvGrpSpPr>
      <p:grpSpPr>
        <a:xfrm>
          <a:off x="0" y="0"/>
          <a:ext cx="0" cy="0"/>
          <a:chOff x="0" y="0"/>
          <a:chExt cx="0" cy="0"/>
        </a:xfrm>
      </p:grpSpPr>
      <p:sp>
        <p:nvSpPr>
          <p:cNvPr id="175" name="Google Shape;175;p128"/>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6" name="Google Shape;176;p128"/>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77" name="Google Shape;177;p1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8" name="Google Shape;178;p1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9" name="Google Shape;179;p1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80" name="Shape 180"/>
        <p:cNvGrpSpPr/>
        <p:nvPr/>
      </p:nvGrpSpPr>
      <p:grpSpPr>
        <a:xfrm>
          <a:off x="0" y="0"/>
          <a:ext cx="0" cy="0"/>
          <a:chOff x="0" y="0"/>
          <a:chExt cx="0" cy="0"/>
        </a:xfrm>
      </p:grpSpPr>
      <p:sp>
        <p:nvSpPr>
          <p:cNvPr id="181" name="Google Shape;181;p12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2" name="Google Shape;182;p129"/>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3" name="Google Shape;183;p129"/>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4" name="Google Shape;184;p1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5" name="Google Shape;185;p1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6" name="Google Shape;186;p1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87" name="Shape 187"/>
        <p:cNvGrpSpPr/>
        <p:nvPr/>
      </p:nvGrpSpPr>
      <p:grpSpPr>
        <a:xfrm>
          <a:off x="0" y="0"/>
          <a:ext cx="0" cy="0"/>
          <a:chOff x="0" y="0"/>
          <a:chExt cx="0" cy="0"/>
        </a:xfrm>
      </p:grpSpPr>
      <p:sp>
        <p:nvSpPr>
          <p:cNvPr id="188" name="Google Shape;188;p130"/>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9" name="Google Shape;189;p130"/>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90" name="Google Shape;190;p130"/>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1" name="Google Shape;191;p130"/>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92" name="Google Shape;192;p130"/>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3" name="Google Shape;193;p1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4" name="Google Shape;194;p1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5" name="Google Shape;195;p1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96" name="Shape 196"/>
        <p:cNvGrpSpPr/>
        <p:nvPr/>
      </p:nvGrpSpPr>
      <p:grpSpPr>
        <a:xfrm>
          <a:off x="0" y="0"/>
          <a:ext cx="0" cy="0"/>
          <a:chOff x="0" y="0"/>
          <a:chExt cx="0" cy="0"/>
        </a:xfrm>
      </p:grpSpPr>
      <p:sp>
        <p:nvSpPr>
          <p:cNvPr id="197" name="Google Shape;197;p13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8" name="Google Shape;198;p1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9" name="Google Shape;199;p1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0" name="Google Shape;200;p1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201" name="Shape 201"/>
        <p:cNvGrpSpPr/>
        <p:nvPr/>
      </p:nvGrpSpPr>
      <p:grpSpPr>
        <a:xfrm>
          <a:off x="0" y="0"/>
          <a:ext cx="0" cy="0"/>
          <a:chOff x="0" y="0"/>
          <a:chExt cx="0" cy="0"/>
        </a:xfrm>
      </p:grpSpPr>
      <p:sp>
        <p:nvSpPr>
          <p:cNvPr id="202" name="Google Shape;202;p13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3" name="Google Shape;203;p132"/>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204" name="Google Shape;204;p132"/>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05" name="Google Shape;205;p1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6" name="Google Shape;206;p1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7" name="Google Shape;207;p1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208" name="Shape 208"/>
        <p:cNvGrpSpPr/>
        <p:nvPr/>
      </p:nvGrpSpPr>
      <p:grpSpPr>
        <a:xfrm>
          <a:off x="0" y="0"/>
          <a:ext cx="0" cy="0"/>
          <a:chOff x="0" y="0"/>
          <a:chExt cx="0" cy="0"/>
        </a:xfrm>
      </p:grpSpPr>
      <p:sp>
        <p:nvSpPr>
          <p:cNvPr id="209" name="Google Shape;209;p13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0" name="Google Shape;210;p133"/>
          <p:cNvSpPr/>
          <p:nvPr>
            <p:ph idx="2" type="pic"/>
          </p:nvPr>
        </p:nvSpPr>
        <p:spPr>
          <a:xfrm>
            <a:off x="5183188" y="987425"/>
            <a:ext cx="6172200" cy="4873625"/>
          </a:xfrm>
          <a:prstGeom prst="rect">
            <a:avLst/>
          </a:prstGeom>
          <a:noFill/>
          <a:ln>
            <a:noFill/>
          </a:ln>
        </p:spPr>
      </p:sp>
      <p:sp>
        <p:nvSpPr>
          <p:cNvPr id="211" name="Google Shape;211;p133"/>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12" name="Google Shape;212;p1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3" name="Google Shape;213;p1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4" name="Google Shape;214;p1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215" name="Shape 215"/>
        <p:cNvGrpSpPr/>
        <p:nvPr/>
      </p:nvGrpSpPr>
      <p:grpSpPr>
        <a:xfrm>
          <a:off x="0" y="0"/>
          <a:ext cx="0" cy="0"/>
          <a:chOff x="0" y="0"/>
          <a:chExt cx="0" cy="0"/>
        </a:xfrm>
      </p:grpSpPr>
      <p:sp>
        <p:nvSpPr>
          <p:cNvPr id="216" name="Google Shape;216;p1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7" name="Google Shape;217;p134"/>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8" name="Google Shape;218;p1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9" name="Google Shape;219;p1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0" name="Google Shape;220;p1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221" name="Shape 221"/>
        <p:cNvGrpSpPr/>
        <p:nvPr/>
      </p:nvGrpSpPr>
      <p:grpSpPr>
        <a:xfrm>
          <a:off x="0" y="0"/>
          <a:ext cx="0" cy="0"/>
          <a:chOff x="0" y="0"/>
          <a:chExt cx="0" cy="0"/>
        </a:xfrm>
      </p:grpSpPr>
      <p:sp>
        <p:nvSpPr>
          <p:cNvPr id="222" name="Google Shape;222;p135"/>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3" name="Google Shape;223;p135"/>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4" name="Google Shape;224;p1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5" name="Google Shape;225;p1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6" name="Google Shape;226;p1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spTree>
      <p:nvGrpSpPr>
        <p:cNvPr id="27" name="Shape 27"/>
        <p:cNvGrpSpPr/>
        <p:nvPr/>
      </p:nvGrpSpPr>
      <p:grpSpPr>
        <a:xfrm>
          <a:off x="0" y="0"/>
          <a:ext cx="0" cy="0"/>
          <a:chOff x="0" y="0"/>
          <a:chExt cx="0" cy="0"/>
        </a:xfrm>
      </p:grpSpPr>
      <p:grpSp>
        <p:nvGrpSpPr>
          <p:cNvPr id="28" name="Google Shape;28;p63"/>
          <p:cNvGrpSpPr/>
          <p:nvPr/>
        </p:nvGrpSpPr>
        <p:grpSpPr>
          <a:xfrm>
            <a:off x="0" y="-1"/>
            <a:ext cx="12192000" cy="6858001"/>
            <a:chOff x="0" y="0"/>
            <a:chExt cx="13716000" cy="10287000"/>
          </a:xfrm>
        </p:grpSpPr>
        <p:sp>
          <p:nvSpPr>
            <p:cNvPr id="29" name="Google Shape;29;p63"/>
            <p:cNvSpPr/>
            <p:nvPr/>
          </p:nvSpPr>
          <p:spPr>
            <a:xfrm>
              <a:off x="0" y="0"/>
              <a:ext cx="13716000" cy="10287000"/>
            </a:xfrm>
            <a:prstGeom prst="rect">
              <a:avLst/>
            </a:prstGeom>
            <a:solidFill>
              <a:srgbClr val="10658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30" name="Google Shape;30;p63"/>
            <p:cNvSpPr/>
            <p:nvPr/>
          </p:nvSpPr>
          <p:spPr>
            <a:xfrm>
              <a:off x="304801" y="783948"/>
              <a:ext cx="13106398" cy="9160152"/>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31" name="Google Shape;31;p63"/>
            <p:cNvSpPr/>
            <p:nvPr/>
          </p:nvSpPr>
          <p:spPr>
            <a:xfrm>
              <a:off x="304801" y="310242"/>
              <a:ext cx="13106398" cy="1230086"/>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grpSp>
      <p:sp>
        <p:nvSpPr>
          <p:cNvPr id="32" name="Google Shape;32;p63"/>
          <p:cNvSpPr/>
          <p:nvPr/>
        </p:nvSpPr>
        <p:spPr>
          <a:xfrm flipH="1" rot="10800000">
            <a:off x="495300" y="297926"/>
            <a:ext cx="457200" cy="31892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rgbClr val="7F7F7F"/>
              </a:solidFill>
              <a:latin typeface="Dosis"/>
              <a:ea typeface="Dosis"/>
              <a:cs typeface="Dosis"/>
              <a:sym typeface="Dosis"/>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spTree>
      <p:nvGrpSpPr>
        <p:cNvPr id="227" name="Shape 227"/>
        <p:cNvGrpSpPr/>
        <p:nvPr/>
      </p:nvGrpSpPr>
      <p:grpSpPr>
        <a:xfrm>
          <a:off x="0" y="0"/>
          <a:ext cx="0" cy="0"/>
          <a:chOff x="0" y="0"/>
          <a:chExt cx="0" cy="0"/>
        </a:xfrm>
      </p:grpSpPr>
      <p:grpSp>
        <p:nvGrpSpPr>
          <p:cNvPr id="228" name="Google Shape;228;p136"/>
          <p:cNvGrpSpPr/>
          <p:nvPr/>
        </p:nvGrpSpPr>
        <p:grpSpPr>
          <a:xfrm>
            <a:off x="0" y="-1"/>
            <a:ext cx="12192000" cy="6858001"/>
            <a:chOff x="0" y="0"/>
            <a:chExt cx="13716000" cy="10287000"/>
          </a:xfrm>
        </p:grpSpPr>
        <p:sp>
          <p:nvSpPr>
            <p:cNvPr id="229" name="Google Shape;229;p136"/>
            <p:cNvSpPr/>
            <p:nvPr/>
          </p:nvSpPr>
          <p:spPr>
            <a:xfrm>
              <a:off x="0" y="0"/>
              <a:ext cx="13716000" cy="10287000"/>
            </a:xfrm>
            <a:prstGeom prst="rect">
              <a:avLst/>
            </a:prstGeom>
            <a:solidFill>
              <a:srgbClr val="10658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rgbClr val="FFFFFF"/>
                </a:solidFill>
                <a:latin typeface="Dosis"/>
                <a:ea typeface="Dosis"/>
                <a:cs typeface="Dosis"/>
                <a:sym typeface="Dosis"/>
              </a:endParaRPr>
            </a:p>
          </p:txBody>
        </p:sp>
        <p:sp>
          <p:nvSpPr>
            <p:cNvPr id="230" name="Google Shape;230;p136"/>
            <p:cNvSpPr/>
            <p:nvPr/>
          </p:nvSpPr>
          <p:spPr>
            <a:xfrm>
              <a:off x="304801" y="783948"/>
              <a:ext cx="13106398" cy="9160152"/>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rgbClr val="FFFFFF"/>
                </a:solidFill>
                <a:latin typeface="Dosis"/>
                <a:ea typeface="Dosis"/>
                <a:cs typeface="Dosis"/>
                <a:sym typeface="Dosis"/>
              </a:endParaRPr>
            </a:p>
          </p:txBody>
        </p:sp>
        <p:sp>
          <p:nvSpPr>
            <p:cNvPr id="231" name="Google Shape;231;p136"/>
            <p:cNvSpPr/>
            <p:nvPr/>
          </p:nvSpPr>
          <p:spPr>
            <a:xfrm>
              <a:off x="304801" y="310242"/>
              <a:ext cx="13106398" cy="1230086"/>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rgbClr val="FFFFFF"/>
                </a:solidFill>
                <a:latin typeface="Dosis"/>
                <a:ea typeface="Dosis"/>
                <a:cs typeface="Dosis"/>
                <a:sym typeface="Dosis"/>
              </a:endParaRPr>
            </a:p>
          </p:txBody>
        </p:sp>
      </p:grpSp>
      <p:sp>
        <p:nvSpPr>
          <p:cNvPr id="232" name="Google Shape;232;p136"/>
          <p:cNvSpPr/>
          <p:nvPr/>
        </p:nvSpPr>
        <p:spPr>
          <a:xfrm flipH="1" rot="10800000">
            <a:off x="495300" y="297926"/>
            <a:ext cx="457200" cy="31892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1" i="0" sz="1350" u="none" cap="none" strike="noStrike">
              <a:solidFill>
                <a:srgbClr val="7F7F7F"/>
              </a:solidFill>
              <a:latin typeface="Dosis"/>
              <a:ea typeface="Dosis"/>
              <a:cs typeface="Dosis"/>
              <a:sym typeface="Dosi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33" name="Shape 33"/>
        <p:cNvGrpSpPr/>
        <p:nvPr/>
      </p:nvGrpSpPr>
      <p:grpSpPr>
        <a:xfrm>
          <a:off x="0" y="0"/>
          <a:ext cx="0" cy="0"/>
          <a:chOff x="0" y="0"/>
          <a:chExt cx="0" cy="0"/>
        </a:xfrm>
      </p:grpSpPr>
      <p:grpSp>
        <p:nvGrpSpPr>
          <p:cNvPr id="34" name="Google Shape;34;p124"/>
          <p:cNvGrpSpPr/>
          <p:nvPr/>
        </p:nvGrpSpPr>
        <p:grpSpPr>
          <a:xfrm>
            <a:off x="-1" y="-38042"/>
            <a:ext cx="12192000" cy="6858001"/>
            <a:chOff x="0" y="0"/>
            <a:chExt cx="13716000" cy="10287000"/>
          </a:xfrm>
        </p:grpSpPr>
        <p:sp>
          <p:nvSpPr>
            <p:cNvPr id="35" name="Google Shape;35;p124"/>
            <p:cNvSpPr/>
            <p:nvPr/>
          </p:nvSpPr>
          <p:spPr>
            <a:xfrm>
              <a:off x="0" y="0"/>
              <a:ext cx="13716000" cy="10287000"/>
            </a:xfrm>
            <a:prstGeom prst="rect">
              <a:avLst/>
            </a:prstGeom>
            <a:solidFill>
              <a:srgbClr val="10658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rgbClr val="FFFFFF"/>
                </a:solidFill>
                <a:latin typeface="Dosis"/>
                <a:ea typeface="Dosis"/>
                <a:cs typeface="Dosis"/>
                <a:sym typeface="Dosis"/>
              </a:endParaRPr>
            </a:p>
          </p:txBody>
        </p:sp>
        <p:sp>
          <p:nvSpPr>
            <p:cNvPr id="36" name="Google Shape;36;p124"/>
            <p:cNvSpPr/>
            <p:nvPr/>
          </p:nvSpPr>
          <p:spPr>
            <a:xfrm>
              <a:off x="304801" y="1158873"/>
              <a:ext cx="13106399"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rgbClr val="FFFFFF"/>
                </a:solidFill>
                <a:latin typeface="Dosis"/>
                <a:ea typeface="Dosis"/>
                <a:cs typeface="Dosis"/>
                <a:sym typeface="Dosis"/>
              </a:endParaRPr>
            </a:p>
          </p:txBody>
        </p:sp>
        <p:sp>
          <p:nvSpPr>
            <p:cNvPr id="37" name="Google Shape;37;p124"/>
            <p:cNvSpPr/>
            <p:nvPr/>
          </p:nvSpPr>
          <p:spPr>
            <a:xfrm>
              <a:off x="304801" y="281335"/>
              <a:ext cx="13106399"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rgbClr val="FFFFFF"/>
                </a:solidFill>
                <a:latin typeface="Dosis"/>
                <a:ea typeface="Dosis"/>
                <a:cs typeface="Dosis"/>
                <a:sym typeface="Dosis"/>
              </a:endParaRPr>
            </a:p>
          </p:txBody>
        </p:sp>
      </p:grpSp>
      <p:sp>
        <p:nvSpPr>
          <p:cNvPr id="38" name="Google Shape;38;p124"/>
          <p:cNvSpPr/>
          <p:nvPr/>
        </p:nvSpPr>
        <p:spPr>
          <a:xfrm flipH="1" rot="10800000">
            <a:off x="586408" y="297925"/>
            <a:ext cx="366091" cy="224705"/>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1" i="0" sz="1350" u="none" cap="none" strike="noStrike">
              <a:solidFill>
                <a:srgbClr val="7F7F7F"/>
              </a:solidFill>
              <a:latin typeface="Dosis"/>
              <a:ea typeface="Dosis"/>
              <a:cs typeface="Dosis"/>
              <a:sym typeface="Dosis"/>
            </a:endParaRPr>
          </a:p>
        </p:txBody>
      </p:sp>
      <p:sp>
        <p:nvSpPr>
          <p:cNvPr id="39" name="Google Shape;39;p124"/>
          <p:cNvSpPr txBox="1"/>
          <p:nvPr>
            <p:ph type="title"/>
          </p:nvPr>
        </p:nvSpPr>
        <p:spPr>
          <a:xfrm>
            <a:off x="1015448" y="195946"/>
            <a:ext cx="10161104" cy="470617"/>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SzPts val="4400"/>
              <a:buNone/>
              <a:defRPr b="1" sz="2000">
                <a:solidFill>
                  <a:srgbClr val="222A35"/>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0" name="Google Shape;40;p124"/>
          <p:cNvSpPr txBox="1"/>
          <p:nvPr>
            <p:ph idx="1" type="body"/>
          </p:nvPr>
        </p:nvSpPr>
        <p:spPr>
          <a:xfrm>
            <a:off x="996949" y="685688"/>
            <a:ext cx="10179603" cy="29244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SzPts val="2800"/>
              <a:buNone/>
              <a:defRPr i="1" sz="1400">
                <a:solidFill>
                  <a:srgbClr val="323F4F"/>
                </a:solidFill>
              </a:defRPr>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Table of contents">
    <p:spTree>
      <p:nvGrpSpPr>
        <p:cNvPr id="41" name="Shape 41"/>
        <p:cNvGrpSpPr/>
        <p:nvPr/>
      </p:nvGrpSpPr>
      <p:grpSpPr>
        <a:xfrm>
          <a:off x="0" y="0"/>
          <a:ext cx="0" cy="0"/>
          <a:chOff x="0" y="0"/>
          <a:chExt cx="0" cy="0"/>
        </a:xfrm>
      </p:grpSpPr>
      <p:sp>
        <p:nvSpPr>
          <p:cNvPr id="42" name="Google Shape;42;p125"/>
          <p:cNvSpPr txBox="1"/>
          <p:nvPr>
            <p:ph type="title"/>
          </p:nvPr>
        </p:nvSpPr>
        <p:spPr>
          <a:xfrm>
            <a:off x="2621734" y="2174784"/>
            <a:ext cx="3074000" cy="602000"/>
          </a:xfrm>
          <a:prstGeom prst="rect">
            <a:avLst/>
          </a:prstGeom>
          <a:noFill/>
          <a:ln>
            <a:noFill/>
          </a:ln>
        </p:spPr>
        <p:txBody>
          <a:bodyPr anchorCtr="0" anchor="ctr" bIns="91425" lIns="91425" spcFirstLastPara="1" rIns="91425" wrap="square" tIns="91425">
            <a:noAutofit/>
          </a:bodyPr>
          <a:lstStyle>
            <a:lvl1pPr lvl="0" algn="l">
              <a:lnSpc>
                <a:spcPct val="90000"/>
              </a:lnSpc>
              <a:spcBef>
                <a:spcPts val="0"/>
              </a:spcBef>
              <a:spcAft>
                <a:spcPts val="0"/>
              </a:spcAft>
              <a:buSzPts val="2400"/>
              <a:buNone/>
              <a:defRPr sz="3200"/>
            </a:lvl1pPr>
            <a:lvl2pPr lvl="1" algn="ctr">
              <a:lnSpc>
                <a:spcPct val="100000"/>
              </a:lnSpc>
              <a:spcBef>
                <a:spcPts val="0"/>
              </a:spcBef>
              <a:spcAft>
                <a:spcPts val="0"/>
              </a:spcAft>
              <a:buSzPts val="2400"/>
              <a:buNone/>
              <a:defRPr sz="3200"/>
            </a:lvl2pPr>
            <a:lvl3pPr lvl="2" algn="ctr">
              <a:lnSpc>
                <a:spcPct val="100000"/>
              </a:lnSpc>
              <a:spcBef>
                <a:spcPts val="0"/>
              </a:spcBef>
              <a:spcAft>
                <a:spcPts val="0"/>
              </a:spcAft>
              <a:buSzPts val="2400"/>
              <a:buNone/>
              <a:defRPr sz="3200"/>
            </a:lvl3pPr>
            <a:lvl4pPr lvl="3" algn="ctr">
              <a:lnSpc>
                <a:spcPct val="100000"/>
              </a:lnSpc>
              <a:spcBef>
                <a:spcPts val="0"/>
              </a:spcBef>
              <a:spcAft>
                <a:spcPts val="0"/>
              </a:spcAft>
              <a:buSzPts val="2400"/>
              <a:buNone/>
              <a:defRPr sz="3200"/>
            </a:lvl4pPr>
            <a:lvl5pPr lvl="4" algn="ctr">
              <a:lnSpc>
                <a:spcPct val="100000"/>
              </a:lnSpc>
              <a:spcBef>
                <a:spcPts val="0"/>
              </a:spcBef>
              <a:spcAft>
                <a:spcPts val="0"/>
              </a:spcAft>
              <a:buSzPts val="2400"/>
              <a:buNone/>
              <a:defRPr sz="3200"/>
            </a:lvl5pPr>
            <a:lvl6pPr lvl="5" algn="ctr">
              <a:lnSpc>
                <a:spcPct val="100000"/>
              </a:lnSpc>
              <a:spcBef>
                <a:spcPts val="0"/>
              </a:spcBef>
              <a:spcAft>
                <a:spcPts val="0"/>
              </a:spcAft>
              <a:buSzPts val="2400"/>
              <a:buNone/>
              <a:defRPr sz="3200"/>
            </a:lvl6pPr>
            <a:lvl7pPr lvl="6" algn="ctr">
              <a:lnSpc>
                <a:spcPct val="100000"/>
              </a:lnSpc>
              <a:spcBef>
                <a:spcPts val="0"/>
              </a:spcBef>
              <a:spcAft>
                <a:spcPts val="0"/>
              </a:spcAft>
              <a:buSzPts val="2400"/>
              <a:buNone/>
              <a:defRPr sz="3200"/>
            </a:lvl7pPr>
            <a:lvl8pPr lvl="7" algn="ctr">
              <a:lnSpc>
                <a:spcPct val="100000"/>
              </a:lnSpc>
              <a:spcBef>
                <a:spcPts val="0"/>
              </a:spcBef>
              <a:spcAft>
                <a:spcPts val="0"/>
              </a:spcAft>
              <a:buSzPts val="2400"/>
              <a:buNone/>
              <a:defRPr sz="3200"/>
            </a:lvl8pPr>
            <a:lvl9pPr lvl="8" algn="ctr">
              <a:lnSpc>
                <a:spcPct val="100000"/>
              </a:lnSpc>
              <a:spcBef>
                <a:spcPts val="0"/>
              </a:spcBef>
              <a:spcAft>
                <a:spcPts val="0"/>
              </a:spcAft>
              <a:buSzPts val="2400"/>
              <a:buNone/>
              <a:defRPr sz="3200"/>
            </a:lvl9pPr>
          </a:lstStyle>
          <a:p/>
        </p:txBody>
      </p:sp>
      <p:sp>
        <p:nvSpPr>
          <p:cNvPr id="43" name="Google Shape;43;p125"/>
          <p:cNvSpPr txBox="1"/>
          <p:nvPr>
            <p:ph idx="1" type="subTitle"/>
          </p:nvPr>
        </p:nvSpPr>
        <p:spPr>
          <a:xfrm>
            <a:off x="2621738" y="2838925"/>
            <a:ext cx="3074000" cy="646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400"/>
              <a:buNone/>
              <a:defRPr sz="1867"/>
            </a:lvl1pPr>
            <a:lvl2pPr lvl="1" algn="ctr">
              <a:lnSpc>
                <a:spcPct val="100000"/>
              </a:lnSpc>
              <a:spcBef>
                <a:spcPts val="0"/>
              </a:spcBef>
              <a:spcAft>
                <a:spcPts val="0"/>
              </a:spcAft>
              <a:buSzPts val="1400"/>
              <a:buNone/>
              <a:defRPr/>
            </a:lvl2pPr>
            <a:lvl3pPr lvl="2" algn="ctr">
              <a:lnSpc>
                <a:spcPct val="100000"/>
              </a:lnSpc>
              <a:spcBef>
                <a:spcPts val="2133"/>
              </a:spcBef>
              <a:spcAft>
                <a:spcPts val="0"/>
              </a:spcAft>
              <a:buSzPts val="1400"/>
              <a:buNone/>
              <a:defRPr/>
            </a:lvl3pPr>
            <a:lvl4pPr lvl="3" algn="ctr">
              <a:lnSpc>
                <a:spcPct val="100000"/>
              </a:lnSpc>
              <a:spcBef>
                <a:spcPts val="2133"/>
              </a:spcBef>
              <a:spcAft>
                <a:spcPts val="0"/>
              </a:spcAft>
              <a:buSzPts val="1400"/>
              <a:buNone/>
              <a:defRPr/>
            </a:lvl4pPr>
            <a:lvl5pPr lvl="4" algn="ctr">
              <a:lnSpc>
                <a:spcPct val="100000"/>
              </a:lnSpc>
              <a:spcBef>
                <a:spcPts val="2133"/>
              </a:spcBef>
              <a:spcAft>
                <a:spcPts val="0"/>
              </a:spcAft>
              <a:buSzPts val="1400"/>
              <a:buNone/>
              <a:defRPr/>
            </a:lvl5pPr>
            <a:lvl6pPr lvl="5" algn="ctr">
              <a:lnSpc>
                <a:spcPct val="100000"/>
              </a:lnSpc>
              <a:spcBef>
                <a:spcPts val="2133"/>
              </a:spcBef>
              <a:spcAft>
                <a:spcPts val="0"/>
              </a:spcAft>
              <a:buSzPts val="1400"/>
              <a:buNone/>
              <a:defRPr/>
            </a:lvl6pPr>
            <a:lvl7pPr lvl="6" algn="ctr">
              <a:lnSpc>
                <a:spcPct val="100000"/>
              </a:lnSpc>
              <a:spcBef>
                <a:spcPts val="2133"/>
              </a:spcBef>
              <a:spcAft>
                <a:spcPts val="0"/>
              </a:spcAft>
              <a:buSzPts val="1400"/>
              <a:buNone/>
              <a:defRPr/>
            </a:lvl7pPr>
            <a:lvl8pPr lvl="7" algn="ctr">
              <a:lnSpc>
                <a:spcPct val="100000"/>
              </a:lnSpc>
              <a:spcBef>
                <a:spcPts val="2133"/>
              </a:spcBef>
              <a:spcAft>
                <a:spcPts val="0"/>
              </a:spcAft>
              <a:buSzPts val="1400"/>
              <a:buNone/>
              <a:defRPr/>
            </a:lvl8pPr>
            <a:lvl9pPr lvl="8" algn="ctr">
              <a:lnSpc>
                <a:spcPct val="100000"/>
              </a:lnSpc>
              <a:spcBef>
                <a:spcPts val="2133"/>
              </a:spcBef>
              <a:spcAft>
                <a:spcPts val="2133"/>
              </a:spcAft>
              <a:buSzPts val="1400"/>
              <a:buNone/>
              <a:defRPr/>
            </a:lvl9pPr>
          </a:lstStyle>
          <a:p/>
        </p:txBody>
      </p:sp>
      <p:sp>
        <p:nvSpPr>
          <p:cNvPr id="44" name="Google Shape;44;p125"/>
          <p:cNvSpPr txBox="1"/>
          <p:nvPr>
            <p:ph idx="2" type="subTitle"/>
          </p:nvPr>
        </p:nvSpPr>
        <p:spPr>
          <a:xfrm flipH="1">
            <a:off x="8020253" y="2838925"/>
            <a:ext cx="3074000" cy="646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400"/>
              <a:buNone/>
              <a:defRPr sz="1867"/>
            </a:lvl1pPr>
            <a:lvl2pPr lvl="1" algn="ctr">
              <a:lnSpc>
                <a:spcPct val="100000"/>
              </a:lnSpc>
              <a:spcBef>
                <a:spcPts val="0"/>
              </a:spcBef>
              <a:spcAft>
                <a:spcPts val="0"/>
              </a:spcAft>
              <a:buSzPts val="1400"/>
              <a:buNone/>
              <a:defRPr/>
            </a:lvl2pPr>
            <a:lvl3pPr lvl="2" algn="ctr">
              <a:lnSpc>
                <a:spcPct val="100000"/>
              </a:lnSpc>
              <a:spcBef>
                <a:spcPts val="2133"/>
              </a:spcBef>
              <a:spcAft>
                <a:spcPts val="0"/>
              </a:spcAft>
              <a:buSzPts val="1400"/>
              <a:buNone/>
              <a:defRPr/>
            </a:lvl3pPr>
            <a:lvl4pPr lvl="3" algn="ctr">
              <a:lnSpc>
                <a:spcPct val="100000"/>
              </a:lnSpc>
              <a:spcBef>
                <a:spcPts val="2133"/>
              </a:spcBef>
              <a:spcAft>
                <a:spcPts val="0"/>
              </a:spcAft>
              <a:buSzPts val="1400"/>
              <a:buNone/>
              <a:defRPr/>
            </a:lvl4pPr>
            <a:lvl5pPr lvl="4" algn="ctr">
              <a:lnSpc>
                <a:spcPct val="100000"/>
              </a:lnSpc>
              <a:spcBef>
                <a:spcPts val="2133"/>
              </a:spcBef>
              <a:spcAft>
                <a:spcPts val="0"/>
              </a:spcAft>
              <a:buSzPts val="1400"/>
              <a:buNone/>
              <a:defRPr/>
            </a:lvl5pPr>
            <a:lvl6pPr lvl="5" algn="ctr">
              <a:lnSpc>
                <a:spcPct val="100000"/>
              </a:lnSpc>
              <a:spcBef>
                <a:spcPts val="2133"/>
              </a:spcBef>
              <a:spcAft>
                <a:spcPts val="0"/>
              </a:spcAft>
              <a:buSzPts val="1400"/>
              <a:buNone/>
              <a:defRPr/>
            </a:lvl6pPr>
            <a:lvl7pPr lvl="6" algn="ctr">
              <a:lnSpc>
                <a:spcPct val="100000"/>
              </a:lnSpc>
              <a:spcBef>
                <a:spcPts val="2133"/>
              </a:spcBef>
              <a:spcAft>
                <a:spcPts val="0"/>
              </a:spcAft>
              <a:buSzPts val="1400"/>
              <a:buNone/>
              <a:defRPr/>
            </a:lvl7pPr>
            <a:lvl8pPr lvl="7" algn="ctr">
              <a:lnSpc>
                <a:spcPct val="100000"/>
              </a:lnSpc>
              <a:spcBef>
                <a:spcPts val="2133"/>
              </a:spcBef>
              <a:spcAft>
                <a:spcPts val="0"/>
              </a:spcAft>
              <a:buSzPts val="1400"/>
              <a:buNone/>
              <a:defRPr/>
            </a:lvl8pPr>
            <a:lvl9pPr lvl="8" algn="ctr">
              <a:lnSpc>
                <a:spcPct val="100000"/>
              </a:lnSpc>
              <a:spcBef>
                <a:spcPts val="2133"/>
              </a:spcBef>
              <a:spcAft>
                <a:spcPts val="2133"/>
              </a:spcAft>
              <a:buSzPts val="1400"/>
              <a:buNone/>
              <a:defRPr/>
            </a:lvl9pPr>
          </a:lstStyle>
          <a:p/>
        </p:txBody>
      </p:sp>
      <p:sp>
        <p:nvSpPr>
          <p:cNvPr id="45" name="Google Shape;45;p125"/>
          <p:cNvSpPr txBox="1"/>
          <p:nvPr>
            <p:ph idx="3" type="title"/>
          </p:nvPr>
        </p:nvSpPr>
        <p:spPr>
          <a:xfrm>
            <a:off x="2621766" y="4184033"/>
            <a:ext cx="3074000" cy="703600"/>
          </a:xfrm>
          <a:prstGeom prst="rect">
            <a:avLst/>
          </a:prstGeom>
          <a:noFill/>
          <a:ln>
            <a:noFill/>
          </a:ln>
        </p:spPr>
        <p:txBody>
          <a:bodyPr anchorCtr="0" anchor="ctr" bIns="91425" lIns="91425" spcFirstLastPara="1" rIns="91425" wrap="square" tIns="91425">
            <a:noAutofit/>
          </a:bodyPr>
          <a:lstStyle>
            <a:lvl1pPr lvl="0" algn="l">
              <a:lnSpc>
                <a:spcPct val="90000"/>
              </a:lnSpc>
              <a:spcBef>
                <a:spcPts val="0"/>
              </a:spcBef>
              <a:spcAft>
                <a:spcPts val="0"/>
              </a:spcAft>
              <a:buSzPts val="2400"/>
              <a:buNone/>
              <a:defRPr sz="3200"/>
            </a:lvl1pPr>
            <a:lvl2pPr lvl="1" algn="ctr">
              <a:lnSpc>
                <a:spcPct val="100000"/>
              </a:lnSpc>
              <a:spcBef>
                <a:spcPts val="0"/>
              </a:spcBef>
              <a:spcAft>
                <a:spcPts val="0"/>
              </a:spcAft>
              <a:buSzPts val="2400"/>
              <a:buNone/>
              <a:defRPr sz="3200"/>
            </a:lvl2pPr>
            <a:lvl3pPr lvl="2" algn="ctr">
              <a:lnSpc>
                <a:spcPct val="100000"/>
              </a:lnSpc>
              <a:spcBef>
                <a:spcPts val="0"/>
              </a:spcBef>
              <a:spcAft>
                <a:spcPts val="0"/>
              </a:spcAft>
              <a:buSzPts val="2400"/>
              <a:buNone/>
              <a:defRPr sz="3200"/>
            </a:lvl3pPr>
            <a:lvl4pPr lvl="3" algn="ctr">
              <a:lnSpc>
                <a:spcPct val="100000"/>
              </a:lnSpc>
              <a:spcBef>
                <a:spcPts val="0"/>
              </a:spcBef>
              <a:spcAft>
                <a:spcPts val="0"/>
              </a:spcAft>
              <a:buSzPts val="2400"/>
              <a:buNone/>
              <a:defRPr sz="3200"/>
            </a:lvl4pPr>
            <a:lvl5pPr lvl="4" algn="ctr">
              <a:lnSpc>
                <a:spcPct val="100000"/>
              </a:lnSpc>
              <a:spcBef>
                <a:spcPts val="0"/>
              </a:spcBef>
              <a:spcAft>
                <a:spcPts val="0"/>
              </a:spcAft>
              <a:buSzPts val="2400"/>
              <a:buNone/>
              <a:defRPr sz="3200"/>
            </a:lvl5pPr>
            <a:lvl6pPr lvl="5" algn="ctr">
              <a:lnSpc>
                <a:spcPct val="100000"/>
              </a:lnSpc>
              <a:spcBef>
                <a:spcPts val="0"/>
              </a:spcBef>
              <a:spcAft>
                <a:spcPts val="0"/>
              </a:spcAft>
              <a:buSzPts val="2400"/>
              <a:buNone/>
              <a:defRPr sz="3200"/>
            </a:lvl6pPr>
            <a:lvl7pPr lvl="6" algn="ctr">
              <a:lnSpc>
                <a:spcPct val="100000"/>
              </a:lnSpc>
              <a:spcBef>
                <a:spcPts val="0"/>
              </a:spcBef>
              <a:spcAft>
                <a:spcPts val="0"/>
              </a:spcAft>
              <a:buSzPts val="2400"/>
              <a:buNone/>
              <a:defRPr sz="3200"/>
            </a:lvl7pPr>
            <a:lvl8pPr lvl="7" algn="ctr">
              <a:lnSpc>
                <a:spcPct val="100000"/>
              </a:lnSpc>
              <a:spcBef>
                <a:spcPts val="0"/>
              </a:spcBef>
              <a:spcAft>
                <a:spcPts val="0"/>
              </a:spcAft>
              <a:buSzPts val="2400"/>
              <a:buNone/>
              <a:defRPr sz="3200"/>
            </a:lvl8pPr>
            <a:lvl9pPr lvl="8" algn="ctr">
              <a:lnSpc>
                <a:spcPct val="100000"/>
              </a:lnSpc>
              <a:spcBef>
                <a:spcPts val="0"/>
              </a:spcBef>
              <a:spcAft>
                <a:spcPts val="0"/>
              </a:spcAft>
              <a:buSzPts val="2400"/>
              <a:buNone/>
              <a:defRPr sz="3200"/>
            </a:lvl9pPr>
          </a:lstStyle>
          <a:p/>
        </p:txBody>
      </p:sp>
      <p:sp>
        <p:nvSpPr>
          <p:cNvPr id="46" name="Google Shape;46;p125"/>
          <p:cNvSpPr txBox="1"/>
          <p:nvPr>
            <p:ph idx="4" type="subTitle"/>
          </p:nvPr>
        </p:nvSpPr>
        <p:spPr>
          <a:xfrm>
            <a:off x="2621738" y="4835433"/>
            <a:ext cx="3074000" cy="646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400"/>
              <a:buNone/>
              <a:defRPr sz="1867"/>
            </a:lvl1pPr>
            <a:lvl2pPr lvl="1" algn="ctr">
              <a:lnSpc>
                <a:spcPct val="100000"/>
              </a:lnSpc>
              <a:spcBef>
                <a:spcPts val="0"/>
              </a:spcBef>
              <a:spcAft>
                <a:spcPts val="0"/>
              </a:spcAft>
              <a:buSzPts val="1400"/>
              <a:buNone/>
              <a:defRPr/>
            </a:lvl2pPr>
            <a:lvl3pPr lvl="2" algn="ctr">
              <a:lnSpc>
                <a:spcPct val="100000"/>
              </a:lnSpc>
              <a:spcBef>
                <a:spcPts val="2133"/>
              </a:spcBef>
              <a:spcAft>
                <a:spcPts val="0"/>
              </a:spcAft>
              <a:buSzPts val="1400"/>
              <a:buNone/>
              <a:defRPr/>
            </a:lvl3pPr>
            <a:lvl4pPr lvl="3" algn="ctr">
              <a:lnSpc>
                <a:spcPct val="100000"/>
              </a:lnSpc>
              <a:spcBef>
                <a:spcPts val="2133"/>
              </a:spcBef>
              <a:spcAft>
                <a:spcPts val="0"/>
              </a:spcAft>
              <a:buSzPts val="1400"/>
              <a:buNone/>
              <a:defRPr/>
            </a:lvl4pPr>
            <a:lvl5pPr lvl="4" algn="ctr">
              <a:lnSpc>
                <a:spcPct val="100000"/>
              </a:lnSpc>
              <a:spcBef>
                <a:spcPts val="2133"/>
              </a:spcBef>
              <a:spcAft>
                <a:spcPts val="0"/>
              </a:spcAft>
              <a:buSzPts val="1400"/>
              <a:buNone/>
              <a:defRPr/>
            </a:lvl5pPr>
            <a:lvl6pPr lvl="5" algn="ctr">
              <a:lnSpc>
                <a:spcPct val="100000"/>
              </a:lnSpc>
              <a:spcBef>
                <a:spcPts val="2133"/>
              </a:spcBef>
              <a:spcAft>
                <a:spcPts val="0"/>
              </a:spcAft>
              <a:buSzPts val="1400"/>
              <a:buNone/>
              <a:defRPr/>
            </a:lvl6pPr>
            <a:lvl7pPr lvl="6" algn="ctr">
              <a:lnSpc>
                <a:spcPct val="100000"/>
              </a:lnSpc>
              <a:spcBef>
                <a:spcPts val="2133"/>
              </a:spcBef>
              <a:spcAft>
                <a:spcPts val="0"/>
              </a:spcAft>
              <a:buSzPts val="1400"/>
              <a:buNone/>
              <a:defRPr/>
            </a:lvl7pPr>
            <a:lvl8pPr lvl="7" algn="ctr">
              <a:lnSpc>
                <a:spcPct val="100000"/>
              </a:lnSpc>
              <a:spcBef>
                <a:spcPts val="2133"/>
              </a:spcBef>
              <a:spcAft>
                <a:spcPts val="0"/>
              </a:spcAft>
              <a:buSzPts val="1400"/>
              <a:buNone/>
              <a:defRPr/>
            </a:lvl8pPr>
            <a:lvl9pPr lvl="8" algn="ctr">
              <a:lnSpc>
                <a:spcPct val="100000"/>
              </a:lnSpc>
              <a:spcBef>
                <a:spcPts val="2133"/>
              </a:spcBef>
              <a:spcAft>
                <a:spcPts val="2133"/>
              </a:spcAft>
              <a:buSzPts val="1400"/>
              <a:buNone/>
              <a:defRPr/>
            </a:lvl9pPr>
          </a:lstStyle>
          <a:p/>
        </p:txBody>
      </p:sp>
      <p:sp>
        <p:nvSpPr>
          <p:cNvPr id="47" name="Google Shape;47;p125"/>
          <p:cNvSpPr txBox="1"/>
          <p:nvPr>
            <p:ph idx="5" type="subTitle"/>
          </p:nvPr>
        </p:nvSpPr>
        <p:spPr>
          <a:xfrm flipH="1">
            <a:off x="8020253" y="4835433"/>
            <a:ext cx="3074000" cy="646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400"/>
              <a:buNone/>
              <a:defRPr sz="1867"/>
            </a:lvl1pPr>
            <a:lvl2pPr lvl="1" algn="ctr">
              <a:lnSpc>
                <a:spcPct val="100000"/>
              </a:lnSpc>
              <a:spcBef>
                <a:spcPts val="0"/>
              </a:spcBef>
              <a:spcAft>
                <a:spcPts val="0"/>
              </a:spcAft>
              <a:buSzPts val="1400"/>
              <a:buNone/>
              <a:defRPr/>
            </a:lvl2pPr>
            <a:lvl3pPr lvl="2" algn="ctr">
              <a:lnSpc>
                <a:spcPct val="100000"/>
              </a:lnSpc>
              <a:spcBef>
                <a:spcPts val="2133"/>
              </a:spcBef>
              <a:spcAft>
                <a:spcPts val="0"/>
              </a:spcAft>
              <a:buSzPts val="1400"/>
              <a:buNone/>
              <a:defRPr/>
            </a:lvl3pPr>
            <a:lvl4pPr lvl="3" algn="ctr">
              <a:lnSpc>
                <a:spcPct val="100000"/>
              </a:lnSpc>
              <a:spcBef>
                <a:spcPts val="2133"/>
              </a:spcBef>
              <a:spcAft>
                <a:spcPts val="0"/>
              </a:spcAft>
              <a:buSzPts val="1400"/>
              <a:buNone/>
              <a:defRPr/>
            </a:lvl4pPr>
            <a:lvl5pPr lvl="4" algn="ctr">
              <a:lnSpc>
                <a:spcPct val="100000"/>
              </a:lnSpc>
              <a:spcBef>
                <a:spcPts val="2133"/>
              </a:spcBef>
              <a:spcAft>
                <a:spcPts val="0"/>
              </a:spcAft>
              <a:buSzPts val="1400"/>
              <a:buNone/>
              <a:defRPr/>
            </a:lvl5pPr>
            <a:lvl6pPr lvl="5" algn="ctr">
              <a:lnSpc>
                <a:spcPct val="100000"/>
              </a:lnSpc>
              <a:spcBef>
                <a:spcPts val="2133"/>
              </a:spcBef>
              <a:spcAft>
                <a:spcPts val="0"/>
              </a:spcAft>
              <a:buSzPts val="1400"/>
              <a:buNone/>
              <a:defRPr/>
            </a:lvl6pPr>
            <a:lvl7pPr lvl="6" algn="ctr">
              <a:lnSpc>
                <a:spcPct val="100000"/>
              </a:lnSpc>
              <a:spcBef>
                <a:spcPts val="2133"/>
              </a:spcBef>
              <a:spcAft>
                <a:spcPts val="0"/>
              </a:spcAft>
              <a:buSzPts val="1400"/>
              <a:buNone/>
              <a:defRPr/>
            </a:lvl7pPr>
            <a:lvl8pPr lvl="7" algn="ctr">
              <a:lnSpc>
                <a:spcPct val="100000"/>
              </a:lnSpc>
              <a:spcBef>
                <a:spcPts val="2133"/>
              </a:spcBef>
              <a:spcAft>
                <a:spcPts val="0"/>
              </a:spcAft>
              <a:buSzPts val="1400"/>
              <a:buNone/>
              <a:defRPr/>
            </a:lvl8pPr>
            <a:lvl9pPr lvl="8" algn="ctr">
              <a:lnSpc>
                <a:spcPct val="100000"/>
              </a:lnSpc>
              <a:spcBef>
                <a:spcPts val="2133"/>
              </a:spcBef>
              <a:spcAft>
                <a:spcPts val="2133"/>
              </a:spcAft>
              <a:buSzPts val="1400"/>
              <a:buNone/>
              <a:defRPr/>
            </a:lvl9pPr>
          </a:lstStyle>
          <a:p/>
        </p:txBody>
      </p:sp>
      <p:sp>
        <p:nvSpPr>
          <p:cNvPr id="48" name="Google Shape;48;p125"/>
          <p:cNvSpPr txBox="1"/>
          <p:nvPr>
            <p:ph idx="6" type="title"/>
          </p:nvPr>
        </p:nvSpPr>
        <p:spPr>
          <a:xfrm>
            <a:off x="1097753" y="2420596"/>
            <a:ext cx="1524000" cy="763600"/>
          </a:xfrm>
          <a:prstGeom prst="rect">
            <a:avLst/>
          </a:prstGeom>
          <a:noFill/>
          <a:ln>
            <a:noFill/>
          </a:ln>
        </p:spPr>
        <p:txBody>
          <a:bodyPr anchorCtr="0" anchor="ctr" bIns="91425" lIns="91425" spcFirstLastPara="1" rIns="91425" wrap="square" tIns="91425">
            <a:noAutofit/>
          </a:bodyPr>
          <a:lstStyle>
            <a:lvl1pPr lvl="0" algn="ctr">
              <a:lnSpc>
                <a:spcPct val="90000"/>
              </a:lnSpc>
              <a:spcBef>
                <a:spcPts val="0"/>
              </a:spcBef>
              <a:spcAft>
                <a:spcPts val="0"/>
              </a:spcAft>
              <a:buSzPts val="2400"/>
              <a:buNone/>
              <a:defRPr/>
            </a:lvl1pPr>
            <a:lvl2pPr lvl="1" algn="ctr">
              <a:lnSpc>
                <a:spcPct val="100000"/>
              </a:lnSpc>
              <a:spcBef>
                <a:spcPts val="0"/>
              </a:spcBef>
              <a:spcAft>
                <a:spcPts val="0"/>
              </a:spcAft>
              <a:buSzPts val="6000"/>
              <a:buNone/>
              <a:defRPr sz="8000"/>
            </a:lvl2pPr>
            <a:lvl3pPr lvl="2" algn="ctr">
              <a:lnSpc>
                <a:spcPct val="100000"/>
              </a:lnSpc>
              <a:spcBef>
                <a:spcPts val="0"/>
              </a:spcBef>
              <a:spcAft>
                <a:spcPts val="0"/>
              </a:spcAft>
              <a:buSzPts val="6000"/>
              <a:buNone/>
              <a:defRPr sz="8000"/>
            </a:lvl3pPr>
            <a:lvl4pPr lvl="3" algn="ctr">
              <a:lnSpc>
                <a:spcPct val="100000"/>
              </a:lnSpc>
              <a:spcBef>
                <a:spcPts val="0"/>
              </a:spcBef>
              <a:spcAft>
                <a:spcPts val="0"/>
              </a:spcAft>
              <a:buSzPts val="6000"/>
              <a:buNone/>
              <a:defRPr sz="8000"/>
            </a:lvl4pPr>
            <a:lvl5pPr lvl="4" algn="ctr">
              <a:lnSpc>
                <a:spcPct val="100000"/>
              </a:lnSpc>
              <a:spcBef>
                <a:spcPts val="0"/>
              </a:spcBef>
              <a:spcAft>
                <a:spcPts val="0"/>
              </a:spcAft>
              <a:buSzPts val="6000"/>
              <a:buNone/>
              <a:defRPr sz="8000"/>
            </a:lvl5pPr>
            <a:lvl6pPr lvl="5" algn="ctr">
              <a:lnSpc>
                <a:spcPct val="100000"/>
              </a:lnSpc>
              <a:spcBef>
                <a:spcPts val="0"/>
              </a:spcBef>
              <a:spcAft>
                <a:spcPts val="0"/>
              </a:spcAft>
              <a:buSzPts val="6000"/>
              <a:buNone/>
              <a:defRPr sz="8000"/>
            </a:lvl6pPr>
            <a:lvl7pPr lvl="6" algn="ctr">
              <a:lnSpc>
                <a:spcPct val="100000"/>
              </a:lnSpc>
              <a:spcBef>
                <a:spcPts val="0"/>
              </a:spcBef>
              <a:spcAft>
                <a:spcPts val="0"/>
              </a:spcAft>
              <a:buSzPts val="6000"/>
              <a:buNone/>
              <a:defRPr sz="8000"/>
            </a:lvl7pPr>
            <a:lvl8pPr lvl="7" algn="ctr">
              <a:lnSpc>
                <a:spcPct val="100000"/>
              </a:lnSpc>
              <a:spcBef>
                <a:spcPts val="0"/>
              </a:spcBef>
              <a:spcAft>
                <a:spcPts val="0"/>
              </a:spcAft>
              <a:buSzPts val="6000"/>
              <a:buNone/>
              <a:defRPr sz="8000"/>
            </a:lvl8pPr>
            <a:lvl9pPr lvl="8" algn="ctr">
              <a:lnSpc>
                <a:spcPct val="100000"/>
              </a:lnSpc>
              <a:spcBef>
                <a:spcPts val="0"/>
              </a:spcBef>
              <a:spcAft>
                <a:spcPts val="0"/>
              </a:spcAft>
              <a:buSzPts val="6000"/>
              <a:buNone/>
              <a:defRPr sz="8000"/>
            </a:lvl9pPr>
          </a:lstStyle>
          <a:p/>
        </p:txBody>
      </p:sp>
      <p:sp>
        <p:nvSpPr>
          <p:cNvPr id="49" name="Google Shape;49;p125"/>
          <p:cNvSpPr txBox="1"/>
          <p:nvPr>
            <p:ph idx="7" type="title"/>
          </p:nvPr>
        </p:nvSpPr>
        <p:spPr>
          <a:xfrm>
            <a:off x="1097753" y="4465496"/>
            <a:ext cx="1524000" cy="763600"/>
          </a:xfrm>
          <a:prstGeom prst="rect">
            <a:avLst/>
          </a:prstGeom>
          <a:noFill/>
          <a:ln>
            <a:noFill/>
          </a:ln>
        </p:spPr>
        <p:txBody>
          <a:bodyPr anchorCtr="0" anchor="ctr" bIns="91425" lIns="91425" spcFirstLastPara="1" rIns="91425" wrap="square" tIns="91425">
            <a:noAutofit/>
          </a:bodyPr>
          <a:lstStyle>
            <a:lvl1pPr lvl="0" algn="ctr">
              <a:lnSpc>
                <a:spcPct val="90000"/>
              </a:lnSpc>
              <a:spcBef>
                <a:spcPts val="0"/>
              </a:spcBef>
              <a:spcAft>
                <a:spcPts val="0"/>
              </a:spcAft>
              <a:buSzPts val="2400"/>
              <a:buNone/>
              <a:defRPr/>
            </a:lvl1pPr>
            <a:lvl2pPr lvl="1" algn="ctr">
              <a:lnSpc>
                <a:spcPct val="100000"/>
              </a:lnSpc>
              <a:spcBef>
                <a:spcPts val="0"/>
              </a:spcBef>
              <a:spcAft>
                <a:spcPts val="0"/>
              </a:spcAft>
              <a:buSzPts val="6000"/>
              <a:buNone/>
              <a:defRPr sz="8000"/>
            </a:lvl2pPr>
            <a:lvl3pPr lvl="2" algn="ctr">
              <a:lnSpc>
                <a:spcPct val="100000"/>
              </a:lnSpc>
              <a:spcBef>
                <a:spcPts val="0"/>
              </a:spcBef>
              <a:spcAft>
                <a:spcPts val="0"/>
              </a:spcAft>
              <a:buSzPts val="6000"/>
              <a:buNone/>
              <a:defRPr sz="8000"/>
            </a:lvl3pPr>
            <a:lvl4pPr lvl="3" algn="ctr">
              <a:lnSpc>
                <a:spcPct val="100000"/>
              </a:lnSpc>
              <a:spcBef>
                <a:spcPts val="0"/>
              </a:spcBef>
              <a:spcAft>
                <a:spcPts val="0"/>
              </a:spcAft>
              <a:buSzPts val="6000"/>
              <a:buNone/>
              <a:defRPr sz="8000"/>
            </a:lvl4pPr>
            <a:lvl5pPr lvl="4" algn="ctr">
              <a:lnSpc>
                <a:spcPct val="100000"/>
              </a:lnSpc>
              <a:spcBef>
                <a:spcPts val="0"/>
              </a:spcBef>
              <a:spcAft>
                <a:spcPts val="0"/>
              </a:spcAft>
              <a:buSzPts val="6000"/>
              <a:buNone/>
              <a:defRPr sz="8000"/>
            </a:lvl5pPr>
            <a:lvl6pPr lvl="5" algn="ctr">
              <a:lnSpc>
                <a:spcPct val="100000"/>
              </a:lnSpc>
              <a:spcBef>
                <a:spcPts val="0"/>
              </a:spcBef>
              <a:spcAft>
                <a:spcPts val="0"/>
              </a:spcAft>
              <a:buSzPts val="6000"/>
              <a:buNone/>
              <a:defRPr sz="8000"/>
            </a:lvl6pPr>
            <a:lvl7pPr lvl="6" algn="ctr">
              <a:lnSpc>
                <a:spcPct val="100000"/>
              </a:lnSpc>
              <a:spcBef>
                <a:spcPts val="0"/>
              </a:spcBef>
              <a:spcAft>
                <a:spcPts val="0"/>
              </a:spcAft>
              <a:buSzPts val="6000"/>
              <a:buNone/>
              <a:defRPr sz="8000"/>
            </a:lvl7pPr>
            <a:lvl8pPr lvl="7" algn="ctr">
              <a:lnSpc>
                <a:spcPct val="100000"/>
              </a:lnSpc>
              <a:spcBef>
                <a:spcPts val="0"/>
              </a:spcBef>
              <a:spcAft>
                <a:spcPts val="0"/>
              </a:spcAft>
              <a:buSzPts val="6000"/>
              <a:buNone/>
              <a:defRPr sz="8000"/>
            </a:lvl8pPr>
            <a:lvl9pPr lvl="8" algn="ctr">
              <a:lnSpc>
                <a:spcPct val="100000"/>
              </a:lnSpc>
              <a:spcBef>
                <a:spcPts val="0"/>
              </a:spcBef>
              <a:spcAft>
                <a:spcPts val="0"/>
              </a:spcAft>
              <a:buSzPts val="6000"/>
              <a:buNone/>
              <a:defRPr sz="8000"/>
            </a:lvl9pPr>
          </a:lstStyle>
          <a:p/>
        </p:txBody>
      </p:sp>
      <p:sp>
        <p:nvSpPr>
          <p:cNvPr id="50" name="Google Shape;50;p125"/>
          <p:cNvSpPr txBox="1"/>
          <p:nvPr>
            <p:ph idx="8" type="title"/>
          </p:nvPr>
        </p:nvSpPr>
        <p:spPr>
          <a:xfrm flipH="1">
            <a:off x="6496261" y="2420596"/>
            <a:ext cx="1524000" cy="763600"/>
          </a:xfrm>
          <a:prstGeom prst="rect">
            <a:avLst/>
          </a:prstGeom>
          <a:noFill/>
          <a:ln>
            <a:noFill/>
          </a:ln>
        </p:spPr>
        <p:txBody>
          <a:bodyPr anchorCtr="0" anchor="ctr" bIns="91425" lIns="91425" spcFirstLastPara="1" rIns="91425" wrap="square" tIns="91425">
            <a:noAutofit/>
          </a:bodyPr>
          <a:lstStyle>
            <a:lvl1pPr lvl="0" algn="ctr">
              <a:lnSpc>
                <a:spcPct val="90000"/>
              </a:lnSpc>
              <a:spcBef>
                <a:spcPts val="0"/>
              </a:spcBef>
              <a:spcAft>
                <a:spcPts val="0"/>
              </a:spcAft>
              <a:buSzPts val="2400"/>
              <a:buNone/>
              <a:defRPr/>
            </a:lvl1pPr>
            <a:lvl2pPr lvl="1" algn="ctr">
              <a:lnSpc>
                <a:spcPct val="100000"/>
              </a:lnSpc>
              <a:spcBef>
                <a:spcPts val="0"/>
              </a:spcBef>
              <a:spcAft>
                <a:spcPts val="0"/>
              </a:spcAft>
              <a:buSzPts val="6000"/>
              <a:buNone/>
              <a:defRPr sz="8000"/>
            </a:lvl2pPr>
            <a:lvl3pPr lvl="2" algn="ctr">
              <a:lnSpc>
                <a:spcPct val="100000"/>
              </a:lnSpc>
              <a:spcBef>
                <a:spcPts val="0"/>
              </a:spcBef>
              <a:spcAft>
                <a:spcPts val="0"/>
              </a:spcAft>
              <a:buSzPts val="6000"/>
              <a:buNone/>
              <a:defRPr sz="8000"/>
            </a:lvl3pPr>
            <a:lvl4pPr lvl="3" algn="ctr">
              <a:lnSpc>
                <a:spcPct val="100000"/>
              </a:lnSpc>
              <a:spcBef>
                <a:spcPts val="0"/>
              </a:spcBef>
              <a:spcAft>
                <a:spcPts val="0"/>
              </a:spcAft>
              <a:buSzPts val="6000"/>
              <a:buNone/>
              <a:defRPr sz="8000"/>
            </a:lvl4pPr>
            <a:lvl5pPr lvl="4" algn="ctr">
              <a:lnSpc>
                <a:spcPct val="100000"/>
              </a:lnSpc>
              <a:spcBef>
                <a:spcPts val="0"/>
              </a:spcBef>
              <a:spcAft>
                <a:spcPts val="0"/>
              </a:spcAft>
              <a:buSzPts val="6000"/>
              <a:buNone/>
              <a:defRPr sz="8000"/>
            </a:lvl5pPr>
            <a:lvl6pPr lvl="5" algn="ctr">
              <a:lnSpc>
                <a:spcPct val="100000"/>
              </a:lnSpc>
              <a:spcBef>
                <a:spcPts val="0"/>
              </a:spcBef>
              <a:spcAft>
                <a:spcPts val="0"/>
              </a:spcAft>
              <a:buSzPts val="6000"/>
              <a:buNone/>
              <a:defRPr sz="8000"/>
            </a:lvl6pPr>
            <a:lvl7pPr lvl="6" algn="ctr">
              <a:lnSpc>
                <a:spcPct val="100000"/>
              </a:lnSpc>
              <a:spcBef>
                <a:spcPts val="0"/>
              </a:spcBef>
              <a:spcAft>
                <a:spcPts val="0"/>
              </a:spcAft>
              <a:buSzPts val="6000"/>
              <a:buNone/>
              <a:defRPr sz="8000"/>
            </a:lvl7pPr>
            <a:lvl8pPr lvl="7" algn="ctr">
              <a:lnSpc>
                <a:spcPct val="100000"/>
              </a:lnSpc>
              <a:spcBef>
                <a:spcPts val="0"/>
              </a:spcBef>
              <a:spcAft>
                <a:spcPts val="0"/>
              </a:spcAft>
              <a:buSzPts val="6000"/>
              <a:buNone/>
              <a:defRPr sz="8000"/>
            </a:lvl8pPr>
            <a:lvl9pPr lvl="8" algn="ctr">
              <a:lnSpc>
                <a:spcPct val="100000"/>
              </a:lnSpc>
              <a:spcBef>
                <a:spcPts val="0"/>
              </a:spcBef>
              <a:spcAft>
                <a:spcPts val="0"/>
              </a:spcAft>
              <a:buSzPts val="6000"/>
              <a:buNone/>
              <a:defRPr sz="8000"/>
            </a:lvl9pPr>
          </a:lstStyle>
          <a:p/>
        </p:txBody>
      </p:sp>
      <p:sp>
        <p:nvSpPr>
          <p:cNvPr id="51" name="Google Shape;51;p125"/>
          <p:cNvSpPr txBox="1"/>
          <p:nvPr>
            <p:ph idx="9" type="title"/>
          </p:nvPr>
        </p:nvSpPr>
        <p:spPr>
          <a:xfrm flipH="1">
            <a:off x="6496261" y="4465496"/>
            <a:ext cx="1524000" cy="763600"/>
          </a:xfrm>
          <a:prstGeom prst="rect">
            <a:avLst/>
          </a:prstGeom>
          <a:noFill/>
          <a:ln>
            <a:noFill/>
          </a:ln>
        </p:spPr>
        <p:txBody>
          <a:bodyPr anchorCtr="0" anchor="ctr" bIns="91425" lIns="91425" spcFirstLastPara="1" rIns="91425" wrap="square" tIns="91425">
            <a:noAutofit/>
          </a:bodyPr>
          <a:lstStyle>
            <a:lvl1pPr lvl="0" algn="ctr">
              <a:lnSpc>
                <a:spcPct val="90000"/>
              </a:lnSpc>
              <a:spcBef>
                <a:spcPts val="0"/>
              </a:spcBef>
              <a:spcAft>
                <a:spcPts val="0"/>
              </a:spcAft>
              <a:buSzPts val="2400"/>
              <a:buNone/>
              <a:defRPr/>
            </a:lvl1pPr>
            <a:lvl2pPr lvl="1" algn="ctr">
              <a:lnSpc>
                <a:spcPct val="100000"/>
              </a:lnSpc>
              <a:spcBef>
                <a:spcPts val="0"/>
              </a:spcBef>
              <a:spcAft>
                <a:spcPts val="0"/>
              </a:spcAft>
              <a:buSzPts val="6000"/>
              <a:buNone/>
              <a:defRPr sz="8000"/>
            </a:lvl2pPr>
            <a:lvl3pPr lvl="2" algn="ctr">
              <a:lnSpc>
                <a:spcPct val="100000"/>
              </a:lnSpc>
              <a:spcBef>
                <a:spcPts val="0"/>
              </a:spcBef>
              <a:spcAft>
                <a:spcPts val="0"/>
              </a:spcAft>
              <a:buSzPts val="6000"/>
              <a:buNone/>
              <a:defRPr sz="8000"/>
            </a:lvl3pPr>
            <a:lvl4pPr lvl="3" algn="ctr">
              <a:lnSpc>
                <a:spcPct val="100000"/>
              </a:lnSpc>
              <a:spcBef>
                <a:spcPts val="0"/>
              </a:spcBef>
              <a:spcAft>
                <a:spcPts val="0"/>
              </a:spcAft>
              <a:buSzPts val="6000"/>
              <a:buNone/>
              <a:defRPr sz="8000"/>
            </a:lvl4pPr>
            <a:lvl5pPr lvl="4" algn="ctr">
              <a:lnSpc>
                <a:spcPct val="100000"/>
              </a:lnSpc>
              <a:spcBef>
                <a:spcPts val="0"/>
              </a:spcBef>
              <a:spcAft>
                <a:spcPts val="0"/>
              </a:spcAft>
              <a:buSzPts val="6000"/>
              <a:buNone/>
              <a:defRPr sz="8000"/>
            </a:lvl5pPr>
            <a:lvl6pPr lvl="5" algn="ctr">
              <a:lnSpc>
                <a:spcPct val="100000"/>
              </a:lnSpc>
              <a:spcBef>
                <a:spcPts val="0"/>
              </a:spcBef>
              <a:spcAft>
                <a:spcPts val="0"/>
              </a:spcAft>
              <a:buSzPts val="6000"/>
              <a:buNone/>
              <a:defRPr sz="8000"/>
            </a:lvl6pPr>
            <a:lvl7pPr lvl="6" algn="ctr">
              <a:lnSpc>
                <a:spcPct val="100000"/>
              </a:lnSpc>
              <a:spcBef>
                <a:spcPts val="0"/>
              </a:spcBef>
              <a:spcAft>
                <a:spcPts val="0"/>
              </a:spcAft>
              <a:buSzPts val="6000"/>
              <a:buNone/>
              <a:defRPr sz="8000"/>
            </a:lvl7pPr>
            <a:lvl8pPr lvl="7" algn="ctr">
              <a:lnSpc>
                <a:spcPct val="100000"/>
              </a:lnSpc>
              <a:spcBef>
                <a:spcPts val="0"/>
              </a:spcBef>
              <a:spcAft>
                <a:spcPts val="0"/>
              </a:spcAft>
              <a:buSzPts val="6000"/>
              <a:buNone/>
              <a:defRPr sz="8000"/>
            </a:lvl8pPr>
            <a:lvl9pPr lvl="8" algn="ctr">
              <a:lnSpc>
                <a:spcPct val="100000"/>
              </a:lnSpc>
              <a:spcBef>
                <a:spcPts val="0"/>
              </a:spcBef>
              <a:spcAft>
                <a:spcPts val="0"/>
              </a:spcAft>
              <a:buSzPts val="6000"/>
              <a:buNone/>
              <a:defRPr sz="8000"/>
            </a:lvl9pPr>
          </a:lstStyle>
          <a:p/>
        </p:txBody>
      </p:sp>
      <p:sp>
        <p:nvSpPr>
          <p:cNvPr id="52" name="Google Shape;52;p125"/>
          <p:cNvSpPr txBox="1"/>
          <p:nvPr>
            <p:ph idx="13" type="title"/>
          </p:nvPr>
        </p:nvSpPr>
        <p:spPr>
          <a:xfrm>
            <a:off x="8020268" y="2174784"/>
            <a:ext cx="3074000" cy="602000"/>
          </a:xfrm>
          <a:prstGeom prst="rect">
            <a:avLst/>
          </a:prstGeom>
          <a:noFill/>
          <a:ln>
            <a:noFill/>
          </a:ln>
        </p:spPr>
        <p:txBody>
          <a:bodyPr anchorCtr="0" anchor="ctr" bIns="91425" lIns="91425" spcFirstLastPara="1" rIns="91425" wrap="square" tIns="91425">
            <a:noAutofit/>
          </a:bodyPr>
          <a:lstStyle>
            <a:lvl1pPr lvl="0" algn="l">
              <a:lnSpc>
                <a:spcPct val="90000"/>
              </a:lnSpc>
              <a:spcBef>
                <a:spcPts val="0"/>
              </a:spcBef>
              <a:spcAft>
                <a:spcPts val="0"/>
              </a:spcAft>
              <a:buSzPts val="2400"/>
              <a:buNone/>
              <a:defRPr sz="3200"/>
            </a:lvl1pPr>
            <a:lvl2pPr lvl="1" algn="ctr">
              <a:lnSpc>
                <a:spcPct val="100000"/>
              </a:lnSpc>
              <a:spcBef>
                <a:spcPts val="0"/>
              </a:spcBef>
              <a:spcAft>
                <a:spcPts val="0"/>
              </a:spcAft>
              <a:buSzPts val="2400"/>
              <a:buNone/>
              <a:defRPr sz="3200"/>
            </a:lvl2pPr>
            <a:lvl3pPr lvl="2" algn="ctr">
              <a:lnSpc>
                <a:spcPct val="100000"/>
              </a:lnSpc>
              <a:spcBef>
                <a:spcPts val="0"/>
              </a:spcBef>
              <a:spcAft>
                <a:spcPts val="0"/>
              </a:spcAft>
              <a:buSzPts val="2400"/>
              <a:buNone/>
              <a:defRPr sz="3200"/>
            </a:lvl3pPr>
            <a:lvl4pPr lvl="3" algn="ctr">
              <a:lnSpc>
                <a:spcPct val="100000"/>
              </a:lnSpc>
              <a:spcBef>
                <a:spcPts val="0"/>
              </a:spcBef>
              <a:spcAft>
                <a:spcPts val="0"/>
              </a:spcAft>
              <a:buSzPts val="2400"/>
              <a:buNone/>
              <a:defRPr sz="3200"/>
            </a:lvl4pPr>
            <a:lvl5pPr lvl="4" algn="ctr">
              <a:lnSpc>
                <a:spcPct val="100000"/>
              </a:lnSpc>
              <a:spcBef>
                <a:spcPts val="0"/>
              </a:spcBef>
              <a:spcAft>
                <a:spcPts val="0"/>
              </a:spcAft>
              <a:buSzPts val="2400"/>
              <a:buNone/>
              <a:defRPr sz="3200"/>
            </a:lvl5pPr>
            <a:lvl6pPr lvl="5" algn="ctr">
              <a:lnSpc>
                <a:spcPct val="100000"/>
              </a:lnSpc>
              <a:spcBef>
                <a:spcPts val="0"/>
              </a:spcBef>
              <a:spcAft>
                <a:spcPts val="0"/>
              </a:spcAft>
              <a:buSzPts val="2400"/>
              <a:buNone/>
              <a:defRPr sz="3200"/>
            </a:lvl6pPr>
            <a:lvl7pPr lvl="6" algn="ctr">
              <a:lnSpc>
                <a:spcPct val="100000"/>
              </a:lnSpc>
              <a:spcBef>
                <a:spcPts val="0"/>
              </a:spcBef>
              <a:spcAft>
                <a:spcPts val="0"/>
              </a:spcAft>
              <a:buSzPts val="2400"/>
              <a:buNone/>
              <a:defRPr sz="3200"/>
            </a:lvl7pPr>
            <a:lvl8pPr lvl="7" algn="ctr">
              <a:lnSpc>
                <a:spcPct val="100000"/>
              </a:lnSpc>
              <a:spcBef>
                <a:spcPts val="0"/>
              </a:spcBef>
              <a:spcAft>
                <a:spcPts val="0"/>
              </a:spcAft>
              <a:buSzPts val="2400"/>
              <a:buNone/>
              <a:defRPr sz="3200"/>
            </a:lvl8pPr>
            <a:lvl9pPr lvl="8" algn="ctr">
              <a:lnSpc>
                <a:spcPct val="100000"/>
              </a:lnSpc>
              <a:spcBef>
                <a:spcPts val="0"/>
              </a:spcBef>
              <a:spcAft>
                <a:spcPts val="0"/>
              </a:spcAft>
              <a:buSzPts val="2400"/>
              <a:buNone/>
              <a:defRPr sz="3200"/>
            </a:lvl9pPr>
          </a:lstStyle>
          <a:p/>
        </p:txBody>
      </p:sp>
      <p:sp>
        <p:nvSpPr>
          <p:cNvPr id="53" name="Google Shape;53;p125"/>
          <p:cNvSpPr txBox="1"/>
          <p:nvPr>
            <p:ph idx="14" type="title"/>
          </p:nvPr>
        </p:nvSpPr>
        <p:spPr>
          <a:xfrm>
            <a:off x="8020300" y="4184033"/>
            <a:ext cx="3074000" cy="703600"/>
          </a:xfrm>
          <a:prstGeom prst="rect">
            <a:avLst/>
          </a:prstGeom>
          <a:noFill/>
          <a:ln>
            <a:noFill/>
          </a:ln>
        </p:spPr>
        <p:txBody>
          <a:bodyPr anchorCtr="0" anchor="ctr" bIns="91425" lIns="91425" spcFirstLastPara="1" rIns="91425" wrap="square" tIns="91425">
            <a:noAutofit/>
          </a:bodyPr>
          <a:lstStyle>
            <a:lvl1pPr lvl="0" algn="l">
              <a:lnSpc>
                <a:spcPct val="90000"/>
              </a:lnSpc>
              <a:spcBef>
                <a:spcPts val="0"/>
              </a:spcBef>
              <a:spcAft>
                <a:spcPts val="0"/>
              </a:spcAft>
              <a:buSzPts val="2400"/>
              <a:buNone/>
              <a:defRPr sz="3200"/>
            </a:lvl1pPr>
            <a:lvl2pPr lvl="1" algn="ctr">
              <a:lnSpc>
                <a:spcPct val="100000"/>
              </a:lnSpc>
              <a:spcBef>
                <a:spcPts val="0"/>
              </a:spcBef>
              <a:spcAft>
                <a:spcPts val="0"/>
              </a:spcAft>
              <a:buSzPts val="2400"/>
              <a:buNone/>
              <a:defRPr sz="3200"/>
            </a:lvl2pPr>
            <a:lvl3pPr lvl="2" algn="ctr">
              <a:lnSpc>
                <a:spcPct val="100000"/>
              </a:lnSpc>
              <a:spcBef>
                <a:spcPts val="0"/>
              </a:spcBef>
              <a:spcAft>
                <a:spcPts val="0"/>
              </a:spcAft>
              <a:buSzPts val="2400"/>
              <a:buNone/>
              <a:defRPr sz="3200"/>
            </a:lvl3pPr>
            <a:lvl4pPr lvl="3" algn="ctr">
              <a:lnSpc>
                <a:spcPct val="100000"/>
              </a:lnSpc>
              <a:spcBef>
                <a:spcPts val="0"/>
              </a:spcBef>
              <a:spcAft>
                <a:spcPts val="0"/>
              </a:spcAft>
              <a:buSzPts val="2400"/>
              <a:buNone/>
              <a:defRPr sz="3200"/>
            </a:lvl4pPr>
            <a:lvl5pPr lvl="4" algn="ctr">
              <a:lnSpc>
                <a:spcPct val="100000"/>
              </a:lnSpc>
              <a:spcBef>
                <a:spcPts val="0"/>
              </a:spcBef>
              <a:spcAft>
                <a:spcPts val="0"/>
              </a:spcAft>
              <a:buSzPts val="2400"/>
              <a:buNone/>
              <a:defRPr sz="3200"/>
            </a:lvl5pPr>
            <a:lvl6pPr lvl="5" algn="ctr">
              <a:lnSpc>
                <a:spcPct val="100000"/>
              </a:lnSpc>
              <a:spcBef>
                <a:spcPts val="0"/>
              </a:spcBef>
              <a:spcAft>
                <a:spcPts val="0"/>
              </a:spcAft>
              <a:buSzPts val="2400"/>
              <a:buNone/>
              <a:defRPr sz="3200"/>
            </a:lvl6pPr>
            <a:lvl7pPr lvl="6" algn="ctr">
              <a:lnSpc>
                <a:spcPct val="100000"/>
              </a:lnSpc>
              <a:spcBef>
                <a:spcPts val="0"/>
              </a:spcBef>
              <a:spcAft>
                <a:spcPts val="0"/>
              </a:spcAft>
              <a:buSzPts val="2400"/>
              <a:buNone/>
              <a:defRPr sz="3200"/>
            </a:lvl7pPr>
            <a:lvl8pPr lvl="7" algn="ctr">
              <a:lnSpc>
                <a:spcPct val="100000"/>
              </a:lnSpc>
              <a:spcBef>
                <a:spcPts val="0"/>
              </a:spcBef>
              <a:spcAft>
                <a:spcPts val="0"/>
              </a:spcAft>
              <a:buSzPts val="2400"/>
              <a:buNone/>
              <a:defRPr sz="3200"/>
            </a:lvl8pPr>
            <a:lvl9pPr lvl="8" algn="ctr">
              <a:lnSpc>
                <a:spcPct val="100000"/>
              </a:lnSpc>
              <a:spcBef>
                <a:spcPts val="0"/>
              </a:spcBef>
              <a:spcAft>
                <a:spcPts val="0"/>
              </a:spcAft>
              <a:buSzPts val="2400"/>
              <a:buNone/>
              <a:defRPr sz="3200"/>
            </a:lvl9pPr>
          </a:lstStyle>
          <a:p/>
        </p:txBody>
      </p:sp>
      <p:sp>
        <p:nvSpPr>
          <p:cNvPr id="54" name="Google Shape;54;p125"/>
          <p:cNvSpPr txBox="1"/>
          <p:nvPr>
            <p:ph idx="15" type="title"/>
          </p:nvPr>
        </p:nvSpPr>
        <p:spPr>
          <a:xfrm>
            <a:off x="960000" y="593367"/>
            <a:ext cx="10272000" cy="763600"/>
          </a:xfrm>
          <a:prstGeom prst="rect">
            <a:avLst/>
          </a:prstGeom>
          <a:noFill/>
          <a:ln>
            <a:noFill/>
          </a:ln>
        </p:spPr>
        <p:txBody>
          <a:bodyPr anchorCtr="0" anchor="t" bIns="91425" lIns="91425" spcFirstLastPara="1" rIns="91425" wrap="square" tIns="91425">
            <a:noAutofit/>
          </a:bodyPr>
          <a:lstStyle>
            <a:lvl1pPr lvl="0" algn="l">
              <a:lnSpc>
                <a:spcPct val="9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5" name="Shape 55"/>
        <p:cNvGrpSpPr/>
        <p:nvPr/>
      </p:nvGrpSpPr>
      <p:grpSpPr>
        <a:xfrm>
          <a:off x="0" y="0"/>
          <a:ext cx="0" cy="0"/>
          <a:chOff x="0" y="0"/>
          <a:chExt cx="0" cy="0"/>
        </a:xfrm>
      </p:grpSpPr>
      <p:sp>
        <p:nvSpPr>
          <p:cNvPr id="56" name="Google Shape;56;p64"/>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64"/>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8" name="Google Shape;58;p6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6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6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1" name="Shape 61"/>
        <p:cNvGrpSpPr/>
        <p:nvPr/>
      </p:nvGrpSpPr>
      <p:grpSpPr>
        <a:xfrm>
          <a:off x="0" y="0"/>
          <a:ext cx="0" cy="0"/>
          <a:chOff x="0" y="0"/>
          <a:chExt cx="0" cy="0"/>
        </a:xfrm>
      </p:grpSpPr>
      <p:sp>
        <p:nvSpPr>
          <p:cNvPr id="62" name="Google Shape;62;p6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6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 name="Google Shape;64;p6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6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6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7" name="Shape 67"/>
        <p:cNvGrpSpPr/>
        <p:nvPr/>
      </p:nvGrpSpPr>
      <p:grpSpPr>
        <a:xfrm>
          <a:off x="0" y="0"/>
          <a:ext cx="0" cy="0"/>
          <a:chOff x="0" y="0"/>
          <a:chExt cx="0" cy="0"/>
        </a:xfrm>
      </p:grpSpPr>
      <p:sp>
        <p:nvSpPr>
          <p:cNvPr id="68" name="Google Shape;68;p66"/>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 name="Google Shape;69;p66"/>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0" name="Google Shape;70;p6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6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6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73" name="Shape 73"/>
        <p:cNvGrpSpPr/>
        <p:nvPr/>
      </p:nvGrpSpPr>
      <p:grpSpPr>
        <a:xfrm>
          <a:off x="0" y="0"/>
          <a:ext cx="0" cy="0"/>
          <a:chOff x="0" y="0"/>
          <a:chExt cx="0" cy="0"/>
        </a:xfrm>
      </p:grpSpPr>
      <p:sp>
        <p:nvSpPr>
          <p:cNvPr id="74" name="Google Shape;74;p6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67"/>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 name="Google Shape;76;p67"/>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6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6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6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6"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6.xml"/><Relationship Id="rId10" Type="http://schemas.openxmlformats.org/officeDocument/2006/relationships/slideLayout" Target="../slideLayouts/slideLayout25.xml"/><Relationship Id="rId13" Type="http://schemas.openxmlformats.org/officeDocument/2006/relationships/slideLayout" Target="../slideLayouts/slideLayout28.xml"/><Relationship Id="rId12" Type="http://schemas.openxmlformats.org/officeDocument/2006/relationships/slideLayout" Target="../slideLayouts/slideLayout27.xml"/><Relationship Id="rId1" Type="http://schemas.openxmlformats.org/officeDocument/2006/relationships/slideLayout" Target="../slideLayouts/slideLayout16.xml"/><Relationship Id="rId2" Type="http://schemas.openxmlformats.org/officeDocument/2006/relationships/slideLayout" Target="../slideLayouts/slideLayout17.xml"/><Relationship Id="rId3" Type="http://schemas.openxmlformats.org/officeDocument/2006/relationships/slideLayout" Target="../slideLayouts/slideLayout18.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5" Type="http://schemas.openxmlformats.org/officeDocument/2006/relationships/slideLayout" Target="../slideLayouts/slideLayout30.xml"/><Relationship Id="rId14" Type="http://schemas.openxmlformats.org/officeDocument/2006/relationships/slideLayout" Target="../slideLayouts/slideLayout29.xml"/><Relationship Id="rId16" Type="http://schemas.openxmlformats.org/officeDocument/2006/relationships/theme" Target="../theme/theme3.xml"/><Relationship Id="rId5" Type="http://schemas.openxmlformats.org/officeDocument/2006/relationships/slideLayout" Target="../slideLayouts/slideLayout20.xml"/><Relationship Id="rId6" Type="http://schemas.openxmlformats.org/officeDocument/2006/relationships/slideLayout" Target="../slideLayouts/slideLayout21.xml"/><Relationship Id="rId7" Type="http://schemas.openxmlformats.org/officeDocument/2006/relationships/slideLayout" Target="../slideLayouts/slideLayout22.xml"/><Relationship Id="rId8"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6F2"/>
        </a:solidFill>
      </p:bgPr>
    </p:bg>
    <p:spTree>
      <p:nvGrpSpPr>
        <p:cNvPr id="9" name="Shape 9"/>
        <p:cNvGrpSpPr/>
        <p:nvPr/>
      </p:nvGrpSpPr>
      <p:grpSpPr>
        <a:xfrm>
          <a:off x="0" y="0"/>
          <a:ext cx="0" cy="0"/>
          <a:chOff x="0" y="0"/>
          <a:chExt cx="0" cy="0"/>
        </a:xfrm>
      </p:grpSpPr>
      <p:sp>
        <p:nvSpPr>
          <p:cNvPr id="10" name="Google Shape;10;p5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5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5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5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5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6F2"/>
        </a:solidFill>
      </p:bgPr>
    </p:bg>
    <p:spTree>
      <p:nvGrpSpPr>
        <p:cNvPr id="120" name="Shape 120"/>
        <p:cNvGrpSpPr/>
        <p:nvPr/>
      </p:nvGrpSpPr>
      <p:grpSpPr>
        <a:xfrm>
          <a:off x="0" y="0"/>
          <a:ext cx="0" cy="0"/>
          <a:chOff x="0" y="0"/>
          <a:chExt cx="0" cy="0"/>
        </a:xfrm>
      </p:grpSpPr>
      <p:sp>
        <p:nvSpPr>
          <p:cNvPr id="121" name="Google Shape;121;p11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22" name="Google Shape;122;p11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3" name="Google Shape;123;p1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SzPts val="1400"/>
              <a:buNone/>
              <a:defRPr b="0" i="0" sz="12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24" name="Google Shape;124;p1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SzPts val="1400"/>
              <a:buNone/>
              <a:defRPr b="0" i="0" sz="12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25" name="Google Shape;125;p1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None/>
              <a:defRPr b="0" i="0" sz="12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None/>
              <a:defRPr b="0" i="0" sz="12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None/>
              <a:defRPr b="0" i="0" sz="12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None/>
              <a:defRPr b="0" i="0" sz="12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None/>
              <a:defRPr b="0" i="0" sz="12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None/>
              <a:defRPr b="0" i="0" sz="12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None/>
              <a:defRPr b="0" i="0" sz="12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None/>
              <a:defRPr b="0" i="0" sz="12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FR"/>
              <a:t>‹#›</a:t>
            </a:fld>
            <a:endParaRPr/>
          </a:p>
        </p:txBody>
      </p:sp>
    </p:spTree>
  </p:cSld>
  <p:clrMap accent1="accent1" accent2="accent2" accent3="accent3" accent4="accent4" accent5="accent5" accent6="accent6" bg1="lt1" bg2="dk2" tx1="dk1" tx2="lt2" folHlink="folHlink" hlink="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 id="2147483678" r:id="rId14"/>
    <p:sldLayoutId id="2147483679"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png"/><Relationship Id="rId4" Type="http://schemas.openxmlformats.org/officeDocument/2006/relationships/image" Target="../media/image13.png"/><Relationship Id="rId5" Type="http://schemas.openxmlformats.org/officeDocument/2006/relationships/image" Target="../media/image1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34.jp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2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 Id="rId3" Type="http://schemas.openxmlformats.org/officeDocument/2006/relationships/image" Target="../media/image19.png"/><Relationship Id="rId4" Type="http://schemas.openxmlformats.org/officeDocument/2006/relationships/image" Target="../media/image7.gi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1.png"/><Relationship Id="rId4" Type="http://schemas.openxmlformats.org/officeDocument/2006/relationships/image" Target="../media/image4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1.png"/><Relationship Id="rId4" Type="http://schemas.openxmlformats.org/officeDocument/2006/relationships/image" Target="../media/image4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43.png"/><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1.png"/><Relationship Id="rId4" Type="http://schemas.openxmlformats.org/officeDocument/2006/relationships/image" Target="../media/image32.jpg"/><Relationship Id="rId5" Type="http://schemas.openxmlformats.org/officeDocument/2006/relationships/image" Target="../media/image30.jpg"/><Relationship Id="rId6" Type="http://schemas.openxmlformats.org/officeDocument/2006/relationships/image" Target="../media/image37.jpg"/><Relationship Id="rId7" Type="http://schemas.openxmlformats.org/officeDocument/2006/relationships/image" Target="../media/image60.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1.png"/><Relationship Id="rId4" Type="http://schemas.openxmlformats.org/officeDocument/2006/relationships/image" Target="../media/image51.jpg"/><Relationship Id="rId5" Type="http://schemas.openxmlformats.org/officeDocument/2006/relationships/image" Target="../media/image49.jpg"/><Relationship Id="rId6" Type="http://schemas.openxmlformats.org/officeDocument/2006/relationships/image" Target="../media/image33.jpg"/><Relationship Id="rId7" Type="http://schemas.openxmlformats.org/officeDocument/2006/relationships/image" Target="../media/image62.png"/><Relationship Id="rId8" Type="http://schemas.openxmlformats.org/officeDocument/2006/relationships/image" Target="../media/image48.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xml"/><Relationship Id="rId3" Type="http://schemas.openxmlformats.org/officeDocument/2006/relationships/image" Target="../media/image5.png"/><Relationship Id="rId4" Type="http://schemas.openxmlformats.org/officeDocument/2006/relationships/image" Target="../media/image19.png"/><Relationship Id="rId5" Type="http://schemas.openxmlformats.org/officeDocument/2006/relationships/image" Target="../media/image1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1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2.xml"/><Relationship Id="rId3" Type="http://schemas.openxmlformats.org/officeDocument/2006/relationships/image" Target="../media/image19.png"/><Relationship Id="rId4" Type="http://schemas.openxmlformats.org/officeDocument/2006/relationships/image" Target="../media/image7.gi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4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3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1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1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1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1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12.png"/><Relationship Id="rId4" Type="http://schemas.openxmlformats.org/officeDocument/2006/relationships/image" Target="../media/image46.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xml"/><Relationship Id="rId3" Type="http://schemas.openxmlformats.org/officeDocument/2006/relationships/image" Target="../media/image19.png"/><Relationship Id="rId4" Type="http://schemas.openxmlformats.org/officeDocument/2006/relationships/image" Target="../media/image7.gif"/></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11.png"/><Relationship Id="rId4" Type="http://schemas.openxmlformats.org/officeDocument/2006/relationships/image" Target="../media/image46.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35.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14.png"/><Relationship Id="rId4" Type="http://schemas.openxmlformats.org/officeDocument/2006/relationships/image" Target="../media/image45.png"/><Relationship Id="rId5" Type="http://schemas.openxmlformats.org/officeDocument/2006/relationships/image" Target="../media/image65.png"/><Relationship Id="rId6" Type="http://schemas.openxmlformats.org/officeDocument/2006/relationships/image" Target="../media/image44.png"/><Relationship Id="rId7" Type="http://schemas.openxmlformats.org/officeDocument/2006/relationships/image" Target="../media/image3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14.png"/><Relationship Id="rId4" Type="http://schemas.openxmlformats.org/officeDocument/2006/relationships/image" Target="../media/image53.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12.png"/><Relationship Id="rId4" Type="http://schemas.openxmlformats.org/officeDocument/2006/relationships/image" Target="../media/image65.png"/><Relationship Id="rId5" Type="http://schemas.openxmlformats.org/officeDocument/2006/relationships/image" Target="../media/image44.png"/><Relationship Id="rId6" Type="http://schemas.openxmlformats.org/officeDocument/2006/relationships/image" Target="../media/image39.png"/><Relationship Id="rId7" Type="http://schemas.openxmlformats.org/officeDocument/2006/relationships/image" Target="../media/image68.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12.png"/><Relationship Id="rId4" Type="http://schemas.openxmlformats.org/officeDocument/2006/relationships/image" Target="../media/image68.png"/><Relationship Id="rId5" Type="http://schemas.openxmlformats.org/officeDocument/2006/relationships/image" Target="../media/image65.png"/><Relationship Id="rId6" Type="http://schemas.openxmlformats.org/officeDocument/2006/relationships/image" Target="../media/image44.png"/><Relationship Id="rId7" Type="http://schemas.openxmlformats.org/officeDocument/2006/relationships/image" Target="../media/image39.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12.png"/><Relationship Id="rId4" Type="http://schemas.openxmlformats.org/officeDocument/2006/relationships/image" Target="../media/image68.png"/><Relationship Id="rId5" Type="http://schemas.openxmlformats.org/officeDocument/2006/relationships/image" Target="../media/image65.png"/><Relationship Id="rId6" Type="http://schemas.openxmlformats.org/officeDocument/2006/relationships/image" Target="../media/image44.png"/><Relationship Id="rId7" Type="http://schemas.openxmlformats.org/officeDocument/2006/relationships/image" Target="../media/image39.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14.png"/><Relationship Id="rId4" Type="http://schemas.openxmlformats.org/officeDocument/2006/relationships/image" Target="../media/image55.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57.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9.xml"/><Relationship Id="rId3" Type="http://schemas.openxmlformats.org/officeDocument/2006/relationships/image" Target="../media/image19.png"/><Relationship Id="rId4" Type="http://schemas.openxmlformats.org/officeDocument/2006/relationships/image" Target="../media/image7.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4.xml"/><Relationship Id="rId3" Type="http://schemas.openxmlformats.org/officeDocument/2006/relationships/image" Target="../media/image3.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14.png"/><Relationship Id="rId4" Type="http://schemas.openxmlformats.org/officeDocument/2006/relationships/image" Target="../media/image45.png"/><Relationship Id="rId5" Type="http://schemas.openxmlformats.org/officeDocument/2006/relationships/image" Target="../media/image56.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image" Target="../media/image14.png"/><Relationship Id="rId4" Type="http://schemas.openxmlformats.org/officeDocument/2006/relationships/image" Target="../media/image64.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54.png"/><Relationship Id="rId4" Type="http://schemas.openxmlformats.org/officeDocument/2006/relationships/image" Target="../media/image64.png"/><Relationship Id="rId5" Type="http://schemas.openxmlformats.org/officeDocument/2006/relationships/image" Target="../media/image12.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image" Target="../media/image54.png"/><Relationship Id="rId4" Type="http://schemas.openxmlformats.org/officeDocument/2006/relationships/image" Target="../media/image64.png"/><Relationship Id="rId5" Type="http://schemas.openxmlformats.org/officeDocument/2006/relationships/image" Target="../media/image12.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image" Target="../media/image54.png"/><Relationship Id="rId4" Type="http://schemas.openxmlformats.org/officeDocument/2006/relationships/image" Target="../media/image64.png"/><Relationship Id="rId5" Type="http://schemas.openxmlformats.org/officeDocument/2006/relationships/image" Target="../media/image12.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image" Target="../media/image14.png"/><Relationship Id="rId4" Type="http://schemas.openxmlformats.org/officeDocument/2006/relationships/image" Target="../media/image64.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 Id="rId3" Type="http://schemas.openxmlformats.org/officeDocument/2006/relationships/image" Target="../media/image69.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47.xml"/><Relationship Id="rId3" Type="http://schemas.openxmlformats.org/officeDocument/2006/relationships/image" Target="../media/image19.png"/><Relationship Id="rId4" Type="http://schemas.openxmlformats.org/officeDocument/2006/relationships/image" Target="../media/image7.gif"/></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 Id="rId3" Type="http://schemas.openxmlformats.org/officeDocument/2006/relationships/image" Target="../media/image11.png"/><Relationship Id="rId4" Type="http://schemas.openxmlformats.org/officeDocument/2006/relationships/image" Target="../media/image22.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 Id="rId3"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5.xml"/><Relationship Id="rId3" Type="http://schemas.openxmlformats.org/officeDocument/2006/relationships/image" Target="../media/image19.png"/><Relationship Id="rId4" Type="http://schemas.openxmlformats.org/officeDocument/2006/relationships/image" Target="../media/image7.gif"/></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 Id="rId3" Type="http://schemas.openxmlformats.org/officeDocument/2006/relationships/image" Target="../media/image6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6.xml"/><Relationship Id="rId3" Type="http://schemas.openxmlformats.org/officeDocument/2006/relationships/image" Target="../media/image2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2.png"/><Relationship Id="rId4" Type="http://schemas.openxmlformats.org/officeDocument/2006/relationships/image" Target="../media/image11.png"/><Relationship Id="rId5" Type="http://schemas.openxmlformats.org/officeDocument/2006/relationships/image" Target="../media/image21.png"/><Relationship Id="rId6" Type="http://schemas.openxmlformats.org/officeDocument/2006/relationships/image" Target="../media/image1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0.jpg"/><Relationship Id="rId4" Type="http://schemas.openxmlformats.org/officeDocument/2006/relationships/image" Target="../media/image28.jpg"/><Relationship Id="rId5" Type="http://schemas.openxmlformats.org/officeDocument/2006/relationships/image" Target="../media/image16.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1.png"/><Relationship Id="rId4" Type="http://schemas.openxmlformats.org/officeDocument/2006/relationships/image" Target="../media/image27.jpg"/><Relationship Id="rId5" Type="http://schemas.openxmlformats.org/officeDocument/2006/relationships/image" Target="../media/image23.jpg"/><Relationship Id="rId6" Type="http://schemas.openxmlformats.org/officeDocument/2006/relationships/image" Target="../media/image29.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37" name="Shape 237"/>
        <p:cNvGrpSpPr/>
        <p:nvPr/>
      </p:nvGrpSpPr>
      <p:grpSpPr>
        <a:xfrm>
          <a:off x="0" y="0"/>
          <a:ext cx="0" cy="0"/>
          <a:chOff x="0" y="0"/>
          <a:chExt cx="0" cy="0"/>
        </a:xfrm>
      </p:grpSpPr>
      <p:pic>
        <p:nvPicPr>
          <p:cNvPr descr="الصفحة الرئيسية" id="238" name="Google Shape;238;p1"/>
          <p:cNvPicPr preferRelativeResize="0"/>
          <p:nvPr/>
        </p:nvPicPr>
        <p:blipFill rotWithShape="1">
          <a:blip r:embed="rId3">
            <a:alphaModFix/>
          </a:blip>
          <a:srcRect b="0" l="0" r="0" t="0"/>
          <a:stretch/>
        </p:blipFill>
        <p:spPr>
          <a:xfrm>
            <a:off x="3909511" y="183875"/>
            <a:ext cx="4372977" cy="663101"/>
          </a:xfrm>
          <a:prstGeom prst="rect">
            <a:avLst/>
          </a:prstGeom>
          <a:noFill/>
          <a:ln>
            <a:noFill/>
          </a:ln>
        </p:spPr>
      </p:pic>
      <p:sp>
        <p:nvSpPr>
          <p:cNvPr id="239" name="Google Shape;239;p1"/>
          <p:cNvSpPr txBox="1"/>
          <p:nvPr/>
        </p:nvSpPr>
        <p:spPr>
          <a:xfrm>
            <a:off x="417296" y="1529791"/>
            <a:ext cx="9035047" cy="83099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5400"/>
              <a:buFont typeface="Arial"/>
              <a:buNone/>
            </a:pPr>
            <a:r>
              <a:rPr b="1" i="0" lang="fr-FR" sz="5400" u="none" cap="none" strike="noStrike">
                <a:solidFill>
                  <a:srgbClr val="002060"/>
                </a:solidFill>
                <a:latin typeface="Calibri"/>
                <a:ea typeface="Calibri"/>
                <a:cs typeface="Calibri"/>
                <a:sym typeface="Calibri"/>
              </a:rPr>
              <a:t>Sciences de la vie et de la terre</a:t>
            </a:r>
            <a:endParaRPr b="1" i="0" sz="6000" u="none" cap="none" strike="noStrike">
              <a:solidFill>
                <a:srgbClr val="002060"/>
              </a:solidFill>
              <a:latin typeface="Calibri"/>
              <a:ea typeface="Calibri"/>
              <a:cs typeface="Calibri"/>
              <a:sym typeface="Calibri"/>
            </a:endParaRPr>
          </a:p>
        </p:txBody>
      </p:sp>
      <p:pic>
        <p:nvPicPr>
          <p:cNvPr id="240" name="Google Shape;240;p1"/>
          <p:cNvPicPr preferRelativeResize="0"/>
          <p:nvPr/>
        </p:nvPicPr>
        <p:blipFill rotWithShape="1">
          <a:blip r:embed="rId4">
            <a:alphaModFix/>
          </a:blip>
          <a:srcRect b="0" l="0" r="0" t="0"/>
          <a:stretch/>
        </p:blipFill>
        <p:spPr>
          <a:xfrm>
            <a:off x="9890166" y="1633525"/>
            <a:ext cx="1782937" cy="1428584"/>
          </a:xfrm>
          <a:prstGeom prst="rect">
            <a:avLst/>
          </a:prstGeom>
          <a:noFill/>
          <a:ln>
            <a:noFill/>
          </a:ln>
        </p:spPr>
      </p:pic>
      <p:sp>
        <p:nvSpPr>
          <p:cNvPr id="241" name="Google Shape;241;p1"/>
          <p:cNvSpPr txBox="1"/>
          <p:nvPr/>
        </p:nvSpPr>
        <p:spPr>
          <a:xfrm>
            <a:off x="9929471" y="1904198"/>
            <a:ext cx="1704326" cy="436018"/>
          </a:xfrm>
          <a:prstGeom prst="rect">
            <a:avLst/>
          </a:prstGeom>
          <a:noFill/>
          <a:ln>
            <a:noFill/>
          </a:ln>
        </p:spPr>
        <p:txBody>
          <a:bodyPr anchorCtr="0" anchor="t" bIns="0" lIns="0" spcFirstLastPara="1" rIns="0" wrap="square" tIns="0">
            <a:spAutoFit/>
          </a:bodyPr>
          <a:lstStyle/>
          <a:p>
            <a:pPr indent="0" lvl="0" marL="0" marR="0" rtl="0" algn="ctr">
              <a:lnSpc>
                <a:spcPct val="183502"/>
              </a:lnSpc>
              <a:spcBef>
                <a:spcPts val="0"/>
              </a:spcBef>
              <a:spcAft>
                <a:spcPts val="0"/>
              </a:spcAft>
              <a:buClr>
                <a:srgbClr val="000000"/>
              </a:buClr>
              <a:buSzPts val="1867"/>
              <a:buFont typeface="Arial"/>
              <a:buNone/>
            </a:pPr>
            <a:r>
              <a:rPr b="1" i="0" lang="fr-FR" sz="1867" u="none" cap="none" strike="noStrike">
                <a:solidFill>
                  <a:schemeClr val="lt1"/>
                </a:solidFill>
                <a:latin typeface="Calibri"/>
                <a:ea typeface="Calibri"/>
                <a:cs typeface="Calibri"/>
                <a:sym typeface="Calibri"/>
              </a:rPr>
              <a:t>Niveau</a:t>
            </a:r>
            <a:r>
              <a:rPr b="1" i="0" lang="fr-FR" sz="1600" u="none" cap="none" strike="noStrike">
                <a:solidFill>
                  <a:schemeClr val="lt1"/>
                </a:solidFill>
                <a:latin typeface="Dosis"/>
                <a:ea typeface="Dosis"/>
                <a:cs typeface="Dosis"/>
                <a:sym typeface="Dosis"/>
              </a:rPr>
              <a:t>    </a:t>
            </a:r>
            <a:r>
              <a:rPr b="1" i="0" lang="fr-FR" sz="1333" u="none" cap="none" strike="noStrike">
                <a:solidFill>
                  <a:schemeClr val="lt1"/>
                </a:solidFill>
                <a:latin typeface="Dosis"/>
                <a:ea typeface="Dosis"/>
                <a:cs typeface="Dosis"/>
                <a:sym typeface="Dosis"/>
              </a:rPr>
              <a:t>            </a:t>
            </a:r>
            <a:r>
              <a:rPr b="1" i="0" lang="fr-FR" sz="1600" u="none" cap="none" strike="noStrike">
                <a:solidFill>
                  <a:schemeClr val="lt1"/>
                </a:solidFill>
                <a:latin typeface="Dosis"/>
                <a:ea typeface="Dosis"/>
                <a:cs typeface="Dosis"/>
                <a:sym typeface="Dosis"/>
              </a:rPr>
              <a:t>             </a:t>
            </a:r>
            <a:endParaRPr b="0" i="0" sz="1400" u="none" cap="none" strike="noStrike">
              <a:solidFill>
                <a:srgbClr val="000000"/>
              </a:solidFill>
              <a:latin typeface="Arial"/>
              <a:ea typeface="Arial"/>
              <a:cs typeface="Arial"/>
              <a:sym typeface="Arial"/>
            </a:endParaRPr>
          </a:p>
        </p:txBody>
      </p:sp>
      <p:sp>
        <p:nvSpPr>
          <p:cNvPr id="242" name="Google Shape;242;p1"/>
          <p:cNvSpPr txBox="1"/>
          <p:nvPr/>
        </p:nvSpPr>
        <p:spPr>
          <a:xfrm>
            <a:off x="10136207" y="2280911"/>
            <a:ext cx="1290854" cy="50276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667"/>
              <a:buFont typeface="Arial"/>
              <a:buNone/>
            </a:pPr>
            <a:r>
              <a:rPr b="1" i="0" lang="fr-FR" sz="2667" u="none" cap="none" strike="noStrike">
                <a:solidFill>
                  <a:srgbClr val="FCBF18"/>
                </a:solidFill>
                <a:latin typeface="Dosis"/>
                <a:ea typeface="Dosis"/>
                <a:cs typeface="Dosis"/>
                <a:sym typeface="Dosis"/>
              </a:rPr>
              <a:t>3AC</a:t>
            </a:r>
            <a:endParaRPr/>
          </a:p>
        </p:txBody>
      </p:sp>
      <p:pic>
        <p:nvPicPr>
          <p:cNvPr descr="Une image contenant Visage humain, habits, dessin humoristique, femme&#10;&#10;Description générée automatiquement" id="243" name="Google Shape;243;p1"/>
          <p:cNvPicPr preferRelativeResize="0"/>
          <p:nvPr/>
        </p:nvPicPr>
        <p:blipFill rotWithShape="1">
          <a:blip r:embed="rId5">
            <a:alphaModFix/>
          </a:blip>
          <a:srcRect b="0" l="0" r="0" t="0"/>
          <a:stretch/>
        </p:blipFill>
        <p:spPr>
          <a:xfrm>
            <a:off x="8219927" y="4013429"/>
            <a:ext cx="3919081" cy="2941149"/>
          </a:xfrm>
          <a:prstGeom prst="rect">
            <a:avLst/>
          </a:prstGeom>
          <a:noFill/>
          <a:ln>
            <a:noFill/>
          </a:ln>
        </p:spPr>
      </p:pic>
      <p:sp>
        <p:nvSpPr>
          <p:cNvPr id="244" name="Google Shape;244;p1"/>
          <p:cNvSpPr/>
          <p:nvPr/>
        </p:nvSpPr>
        <p:spPr>
          <a:xfrm>
            <a:off x="572784" y="3362910"/>
            <a:ext cx="7647144" cy="1022277"/>
          </a:xfrm>
          <a:prstGeom prst="roundRect">
            <a:avLst>
              <a:gd fmla="val 8616" name="adj"/>
            </a:avLst>
          </a:prstGeom>
          <a:solidFill>
            <a:srgbClr val="55A8BE"/>
          </a:solidFill>
          <a:ln cap="flat" cmpd="sng" w="12700">
            <a:solidFill>
              <a:srgbClr val="D5DBE5"/>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675"/>
              <a:buFont typeface="Arial"/>
              <a:buNone/>
            </a:pPr>
            <a:r>
              <a:t/>
            </a:r>
            <a:endParaRPr b="0" i="0" sz="675" u="none" cap="none" strike="noStrike">
              <a:solidFill>
                <a:schemeClr val="lt1"/>
              </a:solidFill>
              <a:latin typeface="Calibri"/>
              <a:ea typeface="Calibri"/>
              <a:cs typeface="Calibri"/>
              <a:sym typeface="Calibri"/>
            </a:endParaRPr>
          </a:p>
        </p:txBody>
      </p:sp>
      <p:sp>
        <p:nvSpPr>
          <p:cNvPr id="245" name="Google Shape;245;p1"/>
          <p:cNvSpPr txBox="1"/>
          <p:nvPr/>
        </p:nvSpPr>
        <p:spPr>
          <a:xfrm>
            <a:off x="712752" y="3494937"/>
            <a:ext cx="1728653" cy="461024"/>
          </a:xfrm>
          <a:prstGeom prst="rect">
            <a:avLst/>
          </a:prstGeom>
          <a:noFill/>
          <a:ln>
            <a:noFill/>
          </a:ln>
        </p:spPr>
        <p:txBody>
          <a:bodyPr anchorCtr="0" anchor="t" bIns="0" lIns="0" spcFirstLastPara="1" rIns="0" wrap="square" tIns="0">
            <a:spAutoFit/>
          </a:bodyPr>
          <a:lstStyle/>
          <a:p>
            <a:pPr indent="0" lvl="0" marL="0" marR="0" rtl="0" algn="l">
              <a:lnSpc>
                <a:spcPct val="107041"/>
              </a:lnSpc>
              <a:spcBef>
                <a:spcPts val="0"/>
              </a:spcBef>
              <a:spcAft>
                <a:spcPts val="0"/>
              </a:spcAft>
              <a:buClr>
                <a:srgbClr val="000000"/>
              </a:buClr>
              <a:buSzPts val="2800"/>
              <a:buFont typeface="Arial"/>
              <a:buNone/>
            </a:pPr>
            <a:r>
              <a:rPr b="1" i="0" lang="fr-FR" sz="2800" u="none" cap="none" strike="noStrike">
                <a:solidFill>
                  <a:schemeClr val="lt1"/>
                </a:solidFill>
                <a:latin typeface="Calibri"/>
                <a:ea typeface="Calibri"/>
                <a:cs typeface="Calibri"/>
                <a:sym typeface="Calibri"/>
              </a:rPr>
              <a:t>Séance  1</a:t>
            </a:r>
            <a:endParaRPr b="0" i="0" sz="2400" u="none" cap="none" strike="noStrike">
              <a:solidFill>
                <a:schemeClr val="lt1"/>
              </a:solidFill>
              <a:latin typeface="Calibri"/>
              <a:ea typeface="Calibri"/>
              <a:cs typeface="Calibri"/>
              <a:sym typeface="Calibri"/>
            </a:endParaRPr>
          </a:p>
        </p:txBody>
      </p:sp>
      <p:sp>
        <p:nvSpPr>
          <p:cNvPr id="246" name="Google Shape;246;p1"/>
          <p:cNvSpPr txBox="1"/>
          <p:nvPr/>
        </p:nvSpPr>
        <p:spPr>
          <a:xfrm>
            <a:off x="2573099" y="3429000"/>
            <a:ext cx="5646827" cy="98488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200"/>
              <a:buFont typeface="Arial"/>
              <a:buNone/>
            </a:pPr>
            <a:r>
              <a:rPr b="1" i="0" lang="fr-FR" sz="3200" u="none" cap="none" strike="noStrike">
                <a:solidFill>
                  <a:schemeClr val="lt1"/>
                </a:solidFill>
                <a:latin typeface="Calibri"/>
                <a:ea typeface="Calibri"/>
                <a:cs typeface="Calibri"/>
                <a:sym typeface="Calibri"/>
              </a:rPr>
              <a:t>Identifier la variable dépendante et la variable indépendante</a:t>
            </a:r>
            <a:endParaRPr/>
          </a:p>
        </p:txBody>
      </p:sp>
      <p:sp>
        <p:nvSpPr>
          <p:cNvPr id="247" name="Google Shape;247;p1"/>
          <p:cNvSpPr/>
          <p:nvPr/>
        </p:nvSpPr>
        <p:spPr>
          <a:xfrm>
            <a:off x="2281304" y="3504104"/>
            <a:ext cx="65848" cy="451006"/>
          </a:xfrm>
          <a:prstGeom prst="roundRect">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pic>
        <p:nvPicPr>
          <p:cNvPr descr="Blé tendre: les importations marocaines depuis la France atteindront 5  millions de tonnes - Le Desk" id="393" name="Google Shape;393;p81"/>
          <p:cNvPicPr preferRelativeResize="0"/>
          <p:nvPr/>
        </p:nvPicPr>
        <p:blipFill rotWithShape="1">
          <a:blip r:embed="rId3">
            <a:alphaModFix/>
          </a:blip>
          <a:srcRect b="0" l="0" r="0" t="0"/>
          <a:stretch/>
        </p:blipFill>
        <p:spPr>
          <a:xfrm>
            <a:off x="434980" y="1850476"/>
            <a:ext cx="5063324" cy="3759161"/>
          </a:xfrm>
          <a:prstGeom prst="rect">
            <a:avLst/>
          </a:prstGeom>
          <a:noFill/>
          <a:ln>
            <a:noFill/>
          </a:ln>
        </p:spPr>
      </p:pic>
      <p:sp>
        <p:nvSpPr>
          <p:cNvPr id="394" name="Google Shape;394;p81"/>
          <p:cNvSpPr/>
          <p:nvPr/>
        </p:nvSpPr>
        <p:spPr>
          <a:xfrm>
            <a:off x="5567963" y="2398889"/>
            <a:ext cx="1700981" cy="677108"/>
          </a:xfrm>
          <a:prstGeom prst="roundRect">
            <a:avLst>
              <a:gd fmla="val 16667" name="adj"/>
            </a:avLst>
          </a:prstGeom>
          <a:solidFill>
            <a:srgbClr val="F0EFEC"/>
          </a:solidFill>
          <a:ln cap="flat" cmpd="sng" w="9525">
            <a:solidFill>
              <a:srgbClr val="0C413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fr-FR" sz="1800" u="none" cap="none" strike="noStrike">
                <a:solidFill>
                  <a:schemeClr val="dk1"/>
                </a:solidFill>
                <a:latin typeface="Arial"/>
                <a:ea typeface="Arial"/>
                <a:cs typeface="Arial"/>
                <a:sym typeface="Arial"/>
              </a:rPr>
              <a:t>Production mondiale </a:t>
            </a:r>
            <a:endParaRPr b="1" i="0" sz="1800" u="none" cap="none" strike="noStrike">
              <a:solidFill>
                <a:schemeClr val="dk1"/>
              </a:solidFill>
              <a:latin typeface="Arial"/>
              <a:ea typeface="Arial"/>
              <a:cs typeface="Arial"/>
              <a:sym typeface="Arial"/>
            </a:endParaRPr>
          </a:p>
        </p:txBody>
      </p:sp>
      <p:sp>
        <p:nvSpPr>
          <p:cNvPr id="395" name="Google Shape;395;p81"/>
          <p:cNvSpPr/>
          <p:nvPr/>
        </p:nvSpPr>
        <p:spPr>
          <a:xfrm>
            <a:off x="7592756" y="2127247"/>
            <a:ext cx="304800" cy="1191297"/>
          </a:xfrm>
          <a:prstGeom prst="rightArrow">
            <a:avLst>
              <a:gd fmla="val 50000" name="adj1"/>
              <a:gd fmla="val 50000" name="adj2"/>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96" name="Google Shape;396;p81"/>
          <p:cNvSpPr/>
          <p:nvPr/>
        </p:nvSpPr>
        <p:spPr>
          <a:xfrm>
            <a:off x="5567963" y="4370633"/>
            <a:ext cx="1700981" cy="677108"/>
          </a:xfrm>
          <a:prstGeom prst="roundRect">
            <a:avLst>
              <a:gd fmla="val 16667" name="adj"/>
            </a:avLst>
          </a:prstGeom>
          <a:solidFill>
            <a:srgbClr val="F0EFEC"/>
          </a:solidFill>
          <a:ln cap="flat" cmpd="sng" w="9525">
            <a:solidFill>
              <a:srgbClr val="0C413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fr-FR" sz="1800" u="none" cap="none" strike="noStrike">
                <a:solidFill>
                  <a:schemeClr val="dk1"/>
                </a:solidFill>
                <a:latin typeface="Arial"/>
                <a:ea typeface="Arial"/>
                <a:cs typeface="Arial"/>
                <a:sym typeface="Arial"/>
              </a:rPr>
              <a:t>Au Maroc</a:t>
            </a:r>
            <a:endParaRPr b="1" i="0" sz="1800" u="none" cap="none" strike="noStrike">
              <a:solidFill>
                <a:schemeClr val="dk1"/>
              </a:solidFill>
              <a:latin typeface="Arial"/>
              <a:ea typeface="Arial"/>
              <a:cs typeface="Arial"/>
              <a:sym typeface="Arial"/>
            </a:endParaRPr>
          </a:p>
        </p:txBody>
      </p:sp>
      <p:sp>
        <p:nvSpPr>
          <p:cNvPr id="397" name="Google Shape;397;p81"/>
          <p:cNvSpPr/>
          <p:nvPr/>
        </p:nvSpPr>
        <p:spPr>
          <a:xfrm>
            <a:off x="7592756" y="4074979"/>
            <a:ext cx="304800" cy="1191297"/>
          </a:xfrm>
          <a:prstGeom prst="rightArrow">
            <a:avLst>
              <a:gd fmla="val 50000" name="adj1"/>
              <a:gd fmla="val 50000" name="adj2"/>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98" name="Google Shape;398;p81"/>
          <p:cNvSpPr/>
          <p:nvPr/>
        </p:nvSpPr>
        <p:spPr>
          <a:xfrm>
            <a:off x="8221368" y="4113538"/>
            <a:ext cx="3411504" cy="1191297"/>
          </a:xfrm>
          <a:prstGeom prst="roundRect">
            <a:avLst>
              <a:gd fmla="val 5734" name="adj"/>
            </a:avLst>
          </a:prstGeom>
          <a:solidFill>
            <a:srgbClr val="FCEAD0"/>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127000" lvl="0" marL="0" marR="0" rtl="0" algn="l">
              <a:lnSpc>
                <a:spcPct val="150000"/>
              </a:lnSpc>
              <a:spcBef>
                <a:spcPts val="0"/>
              </a:spcBef>
              <a:spcAft>
                <a:spcPts val="0"/>
              </a:spcAft>
              <a:buClr>
                <a:schemeClr val="dk1"/>
              </a:buClr>
              <a:buSzPts val="2000"/>
              <a:buFont typeface="Arial"/>
              <a:buChar char="•"/>
            </a:pPr>
            <a:r>
              <a:rPr b="0" i="0" lang="fr-FR" sz="2000" u="none" cap="none" strike="noStrike">
                <a:solidFill>
                  <a:schemeClr val="dk1"/>
                </a:solidFill>
                <a:latin typeface="Arial"/>
                <a:ea typeface="Arial"/>
                <a:cs typeface="Arial"/>
                <a:sym typeface="Arial"/>
              </a:rPr>
              <a:t> Varie entre 2,5 et 4 millions de tonnes </a:t>
            </a:r>
            <a:r>
              <a:rPr b="1" i="0" lang="fr-FR" sz="2000" u="none" cap="none" strike="noStrike">
                <a:solidFill>
                  <a:schemeClr val="dk1"/>
                </a:solidFill>
                <a:latin typeface="Arial"/>
                <a:ea typeface="Arial"/>
                <a:cs typeface="Arial"/>
                <a:sym typeface="Arial"/>
              </a:rPr>
              <a:t>selon les années</a:t>
            </a:r>
            <a:r>
              <a:rPr b="0" i="0" lang="fr-FR" sz="2000" u="none" cap="none" strike="noStrike">
                <a:solidFill>
                  <a:schemeClr val="dk1"/>
                </a:solidFill>
                <a:latin typeface="Arial"/>
                <a:ea typeface="Arial"/>
                <a:cs typeface="Arial"/>
                <a:sym typeface="Arial"/>
              </a:rPr>
              <a:t>.</a:t>
            </a:r>
            <a:endParaRPr/>
          </a:p>
        </p:txBody>
      </p:sp>
      <p:sp>
        <p:nvSpPr>
          <p:cNvPr id="399" name="Google Shape;399;p81"/>
          <p:cNvSpPr/>
          <p:nvPr/>
        </p:nvSpPr>
        <p:spPr>
          <a:xfrm>
            <a:off x="8221368" y="2214914"/>
            <a:ext cx="3411504" cy="1015962"/>
          </a:xfrm>
          <a:prstGeom prst="roundRect">
            <a:avLst>
              <a:gd fmla="val 5734" name="adj"/>
            </a:avLst>
          </a:prstGeom>
          <a:solidFill>
            <a:srgbClr val="FCEAD0"/>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127000" lvl="0" marL="0" marR="0" rtl="0" algn="l">
              <a:lnSpc>
                <a:spcPct val="150000"/>
              </a:lnSpc>
              <a:spcBef>
                <a:spcPts val="0"/>
              </a:spcBef>
              <a:spcAft>
                <a:spcPts val="0"/>
              </a:spcAft>
              <a:buClr>
                <a:schemeClr val="dk1"/>
              </a:buClr>
              <a:buSzPts val="2000"/>
              <a:buFont typeface="Arial"/>
              <a:buChar char="•"/>
            </a:pPr>
            <a:r>
              <a:rPr b="0" i="0" lang="fr-FR" sz="2000" u="none" cap="none" strike="noStrike">
                <a:solidFill>
                  <a:schemeClr val="dk1"/>
                </a:solidFill>
                <a:latin typeface="Arial"/>
                <a:ea typeface="Arial"/>
                <a:cs typeface="Arial"/>
                <a:sym typeface="Arial"/>
              </a:rPr>
              <a:t> 780 à 800 millions de tonnes</a:t>
            </a:r>
            <a:endParaRPr b="0" i="0" sz="2000" u="none" cap="none" strike="noStrike">
              <a:solidFill>
                <a:schemeClr val="dk1"/>
              </a:solidFill>
              <a:latin typeface="Arial"/>
              <a:ea typeface="Arial"/>
              <a:cs typeface="Arial"/>
              <a:sym typeface="Arial"/>
            </a:endParaRPr>
          </a:p>
        </p:txBody>
      </p:sp>
      <p:pic>
        <p:nvPicPr>
          <p:cNvPr id="400" name="Google Shape;400;p81"/>
          <p:cNvPicPr preferRelativeResize="0"/>
          <p:nvPr/>
        </p:nvPicPr>
        <p:blipFill rotWithShape="1">
          <a:blip r:embed="rId4">
            <a:alphaModFix/>
          </a:blip>
          <a:srcRect b="0" l="0" r="0" t="0"/>
          <a:stretch/>
        </p:blipFill>
        <p:spPr>
          <a:xfrm>
            <a:off x="11138402" y="263517"/>
            <a:ext cx="699046" cy="699046"/>
          </a:xfrm>
          <a:prstGeom prst="rect">
            <a:avLst/>
          </a:prstGeom>
          <a:noFill/>
          <a:ln>
            <a:noFill/>
          </a:ln>
        </p:spPr>
      </p:pic>
      <p:sp>
        <p:nvSpPr>
          <p:cNvPr id="401" name="Google Shape;401;p81"/>
          <p:cNvSpPr txBox="1"/>
          <p:nvPr/>
        </p:nvSpPr>
        <p:spPr>
          <a:xfrm>
            <a:off x="904099" y="215398"/>
            <a:ext cx="9752741"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000" u="none" cap="none" strike="noStrike">
                <a:solidFill>
                  <a:srgbClr val="595959"/>
                </a:solidFill>
                <a:latin typeface="Arial"/>
                <a:ea typeface="Arial"/>
                <a:cs typeface="Arial"/>
                <a:sym typeface="Arial"/>
              </a:rPr>
              <a:t>Discussion informelle</a:t>
            </a:r>
            <a:endParaRPr/>
          </a:p>
        </p:txBody>
      </p:sp>
      <p:sp>
        <p:nvSpPr>
          <p:cNvPr id="402" name="Google Shape;402;p81"/>
          <p:cNvSpPr txBox="1"/>
          <p:nvPr/>
        </p:nvSpPr>
        <p:spPr>
          <a:xfrm>
            <a:off x="924144" y="551589"/>
            <a:ext cx="10197174"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1" lang="fr-FR" sz="1400" u="none" cap="none" strike="noStrike">
                <a:solidFill>
                  <a:srgbClr val="A5A5A5"/>
                </a:solidFill>
                <a:latin typeface="Arial"/>
                <a:ea typeface="Arial"/>
                <a:cs typeface="Arial"/>
                <a:sym typeface="Arial"/>
              </a:rPr>
              <a:t>Demander aux élèves de proposer des explications possibles de la variation la productivité du blé au Maroc selon les années, accepter les réponses en arabe.</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6" name="Shape 406"/>
        <p:cNvGrpSpPr/>
        <p:nvPr/>
      </p:nvGrpSpPr>
      <p:grpSpPr>
        <a:xfrm>
          <a:off x="0" y="0"/>
          <a:ext cx="0" cy="0"/>
          <a:chOff x="0" y="0"/>
          <a:chExt cx="0" cy="0"/>
        </a:xfrm>
      </p:grpSpPr>
      <p:sp>
        <p:nvSpPr>
          <p:cNvPr id="407" name="Google Shape;407;p82"/>
          <p:cNvSpPr/>
          <p:nvPr/>
        </p:nvSpPr>
        <p:spPr>
          <a:xfrm>
            <a:off x="1608136" y="2957287"/>
            <a:ext cx="9431360" cy="1179400"/>
          </a:xfrm>
          <a:prstGeom prst="roundRect">
            <a:avLst>
              <a:gd fmla="val 50000" name="adj"/>
            </a:avLst>
          </a:prstGeom>
          <a:noFill/>
          <a:ln cap="flat" cmpd="sng" w="19050">
            <a:solidFill>
              <a:srgbClr val="72B6D3"/>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None/>
            </a:pPr>
            <a:r>
              <a:t/>
            </a:r>
            <a:endParaRPr b="0" i="0" sz="2400" u="none" cap="none" strike="noStrike">
              <a:solidFill>
                <a:srgbClr val="000000"/>
              </a:solidFill>
              <a:latin typeface="Arial"/>
              <a:ea typeface="Arial"/>
              <a:cs typeface="Arial"/>
              <a:sym typeface="Arial"/>
            </a:endParaRPr>
          </a:p>
        </p:txBody>
      </p:sp>
      <p:pic>
        <p:nvPicPr>
          <p:cNvPr id="408" name="Google Shape;408;p82"/>
          <p:cNvPicPr preferRelativeResize="0"/>
          <p:nvPr/>
        </p:nvPicPr>
        <p:blipFill rotWithShape="1">
          <a:blip r:embed="rId3">
            <a:alphaModFix/>
          </a:blip>
          <a:srcRect b="0" l="0" r="0" t="0"/>
          <a:stretch/>
        </p:blipFill>
        <p:spPr>
          <a:xfrm>
            <a:off x="1345427" y="2339358"/>
            <a:ext cx="907598" cy="907598"/>
          </a:xfrm>
          <a:prstGeom prst="rect">
            <a:avLst/>
          </a:prstGeom>
          <a:noFill/>
          <a:ln>
            <a:noFill/>
          </a:ln>
        </p:spPr>
      </p:pic>
      <p:sp>
        <p:nvSpPr>
          <p:cNvPr id="409" name="Google Shape;409;p82"/>
          <p:cNvSpPr txBox="1"/>
          <p:nvPr/>
        </p:nvSpPr>
        <p:spPr>
          <a:xfrm>
            <a:off x="2371702" y="2982381"/>
            <a:ext cx="8355291" cy="107721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1" i="0" lang="fr-FR" sz="3200" u="none" cap="none" strike="noStrike">
                <a:solidFill>
                  <a:srgbClr val="0A25AE"/>
                </a:solidFill>
                <a:latin typeface="Calibri"/>
                <a:ea typeface="Calibri"/>
                <a:cs typeface="Calibri"/>
                <a:sym typeface="Calibri"/>
              </a:rPr>
              <a:t>Identifier la variable dépendante et la variable indépendante. </a:t>
            </a:r>
            <a:endParaRPr b="0" i="0" sz="3600" u="none" cap="none" strike="noStrike">
              <a:solidFill>
                <a:srgbClr val="000000"/>
              </a:solidFill>
              <a:latin typeface="Arial"/>
              <a:ea typeface="Arial"/>
              <a:cs typeface="Arial"/>
              <a:sym typeface="Arial"/>
            </a:endParaRPr>
          </a:p>
        </p:txBody>
      </p:sp>
      <p:sp>
        <p:nvSpPr>
          <p:cNvPr id="410" name="Google Shape;410;p82"/>
          <p:cNvSpPr txBox="1"/>
          <p:nvPr/>
        </p:nvSpPr>
        <p:spPr>
          <a:xfrm>
            <a:off x="984735" y="327646"/>
            <a:ext cx="9452982"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757070"/>
              </a:buClr>
              <a:buSzPts val="2000"/>
              <a:buFont typeface="Arial"/>
              <a:buNone/>
            </a:pPr>
            <a:r>
              <a:rPr b="1" i="0" lang="fr-FR" sz="2000" u="none" cap="none" strike="noStrike">
                <a:solidFill>
                  <a:srgbClr val="757070"/>
                </a:solidFill>
                <a:latin typeface="Calibri"/>
                <a:ea typeface="Calibri"/>
                <a:cs typeface="Calibri"/>
                <a:sym typeface="Calibri"/>
              </a:rPr>
              <a:t>Aujourd’hui, nous avons 1 objectif. A la fin de cette séance vous serez capable de …</a:t>
            </a:r>
            <a:endParaRPr/>
          </a:p>
        </p:txBody>
      </p:sp>
      <p:pic>
        <p:nvPicPr>
          <p:cNvPr id="411" name="Google Shape;411;p82"/>
          <p:cNvPicPr preferRelativeResize="0"/>
          <p:nvPr/>
        </p:nvPicPr>
        <p:blipFill rotWithShape="1">
          <a:blip r:embed="rId4">
            <a:alphaModFix/>
          </a:blip>
          <a:srcRect b="0" l="0" r="0" t="0"/>
          <a:stretch/>
        </p:blipFill>
        <p:spPr>
          <a:xfrm>
            <a:off x="11138402" y="263517"/>
            <a:ext cx="699046" cy="699046"/>
          </a:xfrm>
          <a:prstGeom prst="rect">
            <a:avLst/>
          </a:prstGeom>
          <a:noFill/>
          <a:ln>
            <a:noFill/>
          </a:ln>
        </p:spPr>
      </p:pic>
      <p:sp>
        <p:nvSpPr>
          <p:cNvPr id="412" name="Google Shape;412;p82"/>
          <p:cNvSpPr txBox="1"/>
          <p:nvPr/>
        </p:nvSpPr>
        <p:spPr>
          <a:xfrm>
            <a:off x="945624" y="613040"/>
            <a:ext cx="9531203"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5A5A5"/>
              </a:buClr>
              <a:buSzPts val="1800"/>
              <a:buFont typeface="Arial"/>
              <a:buNone/>
            </a:pPr>
            <a:r>
              <a:rPr b="0" i="1" lang="fr-FR" sz="1800" u="none" cap="none" strike="noStrike">
                <a:solidFill>
                  <a:srgbClr val="A5A5A5"/>
                </a:solidFill>
                <a:latin typeface="Century Gothic"/>
                <a:ea typeface="Century Gothic"/>
                <a:cs typeface="Century Gothic"/>
                <a:sym typeface="Century Gothic"/>
              </a:rPr>
              <a:t>▪ </a:t>
            </a:r>
            <a:r>
              <a:rPr b="0" i="1" lang="fr-FR" sz="1800" u="none" cap="none" strike="noStrike">
                <a:solidFill>
                  <a:srgbClr val="A5A5A5"/>
                </a:solidFill>
                <a:latin typeface="Calibri"/>
                <a:ea typeface="Calibri"/>
                <a:cs typeface="Calibri"/>
                <a:sym typeface="Calibri"/>
              </a:rPr>
              <a:t>Expliquer l’objectif.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sp>
        <p:nvSpPr>
          <p:cNvPr id="418" name="Google Shape;418;p83"/>
          <p:cNvSpPr/>
          <p:nvPr/>
        </p:nvSpPr>
        <p:spPr>
          <a:xfrm>
            <a:off x="1009033" y="276600"/>
            <a:ext cx="3947106"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4546A"/>
              </a:buClr>
              <a:buSzPts val="3200"/>
              <a:buFont typeface="Arial"/>
              <a:buNone/>
            </a:pPr>
            <a:r>
              <a:rPr b="1" i="0" lang="fr-FR" sz="3200" u="none" cap="none" strike="noStrike">
                <a:solidFill>
                  <a:srgbClr val="44546A"/>
                </a:solidFill>
                <a:latin typeface="Calibri"/>
                <a:ea typeface="Calibri"/>
                <a:cs typeface="Calibri"/>
                <a:sym typeface="Calibri"/>
              </a:rPr>
              <a:t>Structure de la séance</a:t>
            </a:r>
            <a:endParaRPr/>
          </a:p>
        </p:txBody>
      </p:sp>
      <p:pic>
        <p:nvPicPr>
          <p:cNvPr id="419" name="Google Shape;419;p83"/>
          <p:cNvPicPr preferRelativeResize="0"/>
          <p:nvPr/>
        </p:nvPicPr>
        <p:blipFill rotWithShape="1">
          <a:blip r:embed="rId3">
            <a:alphaModFix/>
          </a:blip>
          <a:srcRect b="0" l="0" r="0" t="0"/>
          <a:stretch/>
        </p:blipFill>
        <p:spPr>
          <a:xfrm>
            <a:off x="266368" y="299505"/>
            <a:ext cx="609383" cy="609383"/>
          </a:xfrm>
          <a:prstGeom prst="rect">
            <a:avLst/>
          </a:prstGeom>
          <a:noFill/>
          <a:ln>
            <a:noFill/>
          </a:ln>
        </p:spPr>
      </p:pic>
      <p:sp>
        <p:nvSpPr>
          <p:cNvPr id="420" name="Google Shape;420;p83"/>
          <p:cNvSpPr/>
          <p:nvPr/>
        </p:nvSpPr>
        <p:spPr>
          <a:xfrm>
            <a:off x="2268126" y="1688095"/>
            <a:ext cx="8127697" cy="3817969"/>
          </a:xfrm>
          <a:prstGeom prst="roundRect">
            <a:avLst>
              <a:gd fmla="val 2665" name="adj"/>
            </a:avLst>
          </a:prstGeom>
          <a:solidFill>
            <a:schemeClr val="lt1"/>
          </a:solidFill>
          <a:ln cap="flat" cmpd="sng" w="25400">
            <a:solidFill>
              <a:srgbClr val="D8D8D8"/>
            </a:solidFill>
            <a:prstDash val="solid"/>
            <a:round/>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421" name="Google Shape;421;p83"/>
          <p:cNvSpPr/>
          <p:nvPr/>
        </p:nvSpPr>
        <p:spPr>
          <a:xfrm>
            <a:off x="2388400" y="1812195"/>
            <a:ext cx="7899097" cy="3566050"/>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422" name="Google Shape;422;p83"/>
          <p:cNvSpPr/>
          <p:nvPr/>
        </p:nvSpPr>
        <p:spPr>
          <a:xfrm>
            <a:off x="3170164" y="3352462"/>
            <a:ext cx="6736308" cy="547670"/>
          </a:xfrm>
          <a:prstGeom prst="flowChartAlternateProcess">
            <a:avLst/>
          </a:prstGeom>
          <a:solidFill>
            <a:srgbClr val="F2F2F2"/>
          </a:solidFill>
          <a:ln>
            <a:noFill/>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chemeClr val="lt1"/>
              </a:buClr>
              <a:buSzPts val="2000"/>
              <a:buFont typeface="Arial"/>
              <a:buNone/>
            </a:pPr>
            <a:r>
              <a:t/>
            </a:r>
            <a:endParaRPr b="1" i="0" sz="2000" u="none" cap="none" strike="noStrike">
              <a:solidFill>
                <a:srgbClr val="44546A"/>
              </a:solidFill>
              <a:latin typeface="Calibri"/>
              <a:ea typeface="Calibri"/>
              <a:cs typeface="Calibri"/>
              <a:sym typeface="Calibri"/>
            </a:endParaRPr>
          </a:p>
        </p:txBody>
      </p:sp>
      <p:sp>
        <p:nvSpPr>
          <p:cNvPr id="423" name="Google Shape;423;p83"/>
          <p:cNvSpPr/>
          <p:nvPr/>
        </p:nvSpPr>
        <p:spPr>
          <a:xfrm>
            <a:off x="3166184" y="2731292"/>
            <a:ext cx="6743594" cy="547670"/>
          </a:xfrm>
          <a:prstGeom prst="flowChartAlternateProcess">
            <a:avLst/>
          </a:prstGeom>
          <a:solidFill>
            <a:schemeClr val="accent6"/>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1867"/>
              <a:buFont typeface="Arial"/>
              <a:buNone/>
            </a:pPr>
            <a:r>
              <a:t/>
            </a:r>
            <a:endParaRPr b="0" i="0" sz="1867" u="none" cap="none" strike="noStrike">
              <a:solidFill>
                <a:srgbClr val="44546A"/>
              </a:solidFill>
              <a:latin typeface="Calibri"/>
              <a:ea typeface="Calibri"/>
              <a:cs typeface="Calibri"/>
              <a:sym typeface="Calibri"/>
            </a:endParaRPr>
          </a:p>
        </p:txBody>
      </p:sp>
      <p:sp>
        <p:nvSpPr>
          <p:cNvPr id="424" name="Google Shape;424;p83"/>
          <p:cNvSpPr/>
          <p:nvPr/>
        </p:nvSpPr>
        <p:spPr>
          <a:xfrm>
            <a:off x="3166184" y="2112780"/>
            <a:ext cx="6740288" cy="547670"/>
          </a:xfrm>
          <a:prstGeom prst="flowChartAlternateProcess">
            <a:avLst/>
          </a:prstGeom>
          <a:solidFill>
            <a:srgbClr val="F2F2F2"/>
          </a:solidFill>
          <a:ln>
            <a:noFill/>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chemeClr val="lt1"/>
              </a:buClr>
              <a:buSzPts val="1600"/>
              <a:buFont typeface="Arial"/>
              <a:buNone/>
            </a:pPr>
            <a:r>
              <a:t/>
            </a:r>
            <a:endParaRPr b="1" i="0" sz="1600" u="none" cap="none" strike="noStrike">
              <a:solidFill>
                <a:srgbClr val="44546A"/>
              </a:solidFill>
              <a:latin typeface="Calibri"/>
              <a:ea typeface="Calibri"/>
              <a:cs typeface="Calibri"/>
              <a:sym typeface="Calibri"/>
            </a:endParaRPr>
          </a:p>
        </p:txBody>
      </p:sp>
      <p:sp>
        <p:nvSpPr>
          <p:cNvPr id="425" name="Google Shape;425;p83"/>
          <p:cNvSpPr/>
          <p:nvPr/>
        </p:nvSpPr>
        <p:spPr>
          <a:xfrm>
            <a:off x="3296198" y="2135674"/>
            <a:ext cx="5130800" cy="429348"/>
          </a:xfrm>
          <a:prstGeom prst="rect">
            <a:avLst/>
          </a:prstGeom>
          <a:noFill/>
          <a:ln>
            <a:noFill/>
          </a:ln>
        </p:spPr>
        <p:txBody>
          <a:bodyPr anchorCtr="0" anchor="t" bIns="45700" lIns="91425" spcFirstLastPara="1" rIns="91425" wrap="square" tIns="45700">
            <a:spAutoFit/>
          </a:bodyPr>
          <a:lstStyle/>
          <a:p>
            <a:pPr indent="0" lvl="0" marL="0" marR="0" rtl="0" algn="l">
              <a:lnSpc>
                <a:spcPct val="13995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Ouverture de la séance 		                      </a:t>
            </a:r>
            <a:endParaRPr b="1" i="0" sz="2000" u="none" cap="none" strike="noStrike">
              <a:solidFill>
                <a:srgbClr val="44546A"/>
              </a:solidFill>
              <a:latin typeface="Calibri"/>
              <a:ea typeface="Calibri"/>
              <a:cs typeface="Calibri"/>
              <a:sym typeface="Calibri"/>
            </a:endParaRPr>
          </a:p>
        </p:txBody>
      </p:sp>
      <p:sp>
        <p:nvSpPr>
          <p:cNvPr id="426" name="Google Shape;426;p83"/>
          <p:cNvSpPr/>
          <p:nvPr/>
        </p:nvSpPr>
        <p:spPr>
          <a:xfrm>
            <a:off x="9234739" y="2113470"/>
            <a:ext cx="519608" cy="519608"/>
          </a:xfrm>
          <a:prstGeom prst="ellipse">
            <a:avLst/>
          </a:prstGeom>
          <a:blipFill rotWithShape="1">
            <a:blip r:embed="rId4">
              <a:alphaModFix/>
            </a:blip>
            <a:stretch>
              <a:fillRect b="0" l="0" r="0" t="0"/>
            </a:stretch>
          </a:blipFill>
          <a:ln cap="flat" cmpd="sng" w="254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427" name="Google Shape;427;p83"/>
          <p:cNvSpPr txBox="1"/>
          <p:nvPr/>
        </p:nvSpPr>
        <p:spPr>
          <a:xfrm>
            <a:off x="8406970" y="2186372"/>
            <a:ext cx="797013"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5 min</a:t>
            </a:r>
            <a:endParaRPr/>
          </a:p>
        </p:txBody>
      </p:sp>
      <p:sp>
        <p:nvSpPr>
          <p:cNvPr id="428" name="Google Shape;428;p83"/>
          <p:cNvSpPr/>
          <p:nvPr/>
        </p:nvSpPr>
        <p:spPr>
          <a:xfrm>
            <a:off x="9234739" y="2757350"/>
            <a:ext cx="519608" cy="519608"/>
          </a:xfrm>
          <a:prstGeom prst="ellipse">
            <a:avLst/>
          </a:prstGeom>
          <a:blipFill rotWithShape="1">
            <a:blip r:embed="rId4">
              <a:alphaModFix/>
            </a:blip>
            <a:stretch>
              <a:fillRect b="0" l="0" r="0" t="0"/>
            </a:stretch>
          </a:blipFill>
          <a:ln cap="flat" cmpd="sng" w="254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429" name="Google Shape;429;p83"/>
          <p:cNvSpPr txBox="1"/>
          <p:nvPr/>
        </p:nvSpPr>
        <p:spPr>
          <a:xfrm>
            <a:off x="8365285" y="2838265"/>
            <a:ext cx="910827"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2000"/>
              <a:buFont typeface="Arial"/>
              <a:buNone/>
            </a:pPr>
            <a:r>
              <a:rPr b="1" i="0" lang="fr-FR" sz="2000" u="none" cap="none" strike="noStrike">
                <a:solidFill>
                  <a:srgbClr val="FFFFFF"/>
                </a:solidFill>
                <a:latin typeface="Calibri"/>
                <a:ea typeface="Calibri"/>
                <a:cs typeface="Calibri"/>
                <a:sym typeface="Calibri"/>
              </a:rPr>
              <a:t>10 min</a:t>
            </a:r>
            <a:endParaRPr/>
          </a:p>
        </p:txBody>
      </p:sp>
      <p:sp>
        <p:nvSpPr>
          <p:cNvPr id="430" name="Google Shape;430;p83"/>
          <p:cNvSpPr/>
          <p:nvPr/>
        </p:nvSpPr>
        <p:spPr>
          <a:xfrm>
            <a:off x="9234739" y="3363291"/>
            <a:ext cx="519608" cy="519608"/>
          </a:xfrm>
          <a:prstGeom prst="ellipse">
            <a:avLst/>
          </a:prstGeom>
          <a:blipFill rotWithShape="1">
            <a:blip r:embed="rId4">
              <a:alphaModFix/>
            </a:blip>
            <a:stretch>
              <a:fillRect b="0" l="0" r="0" t="0"/>
            </a:stretch>
          </a:blipFill>
          <a:ln cap="flat" cmpd="sng" w="254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431" name="Google Shape;431;p83"/>
          <p:cNvSpPr txBox="1"/>
          <p:nvPr/>
        </p:nvSpPr>
        <p:spPr>
          <a:xfrm>
            <a:off x="8357943" y="3466221"/>
            <a:ext cx="968535"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15 min </a:t>
            </a:r>
            <a:endParaRPr/>
          </a:p>
        </p:txBody>
      </p:sp>
      <p:sp>
        <p:nvSpPr>
          <p:cNvPr id="432" name="Google Shape;432;p83"/>
          <p:cNvSpPr/>
          <p:nvPr/>
        </p:nvSpPr>
        <p:spPr>
          <a:xfrm>
            <a:off x="2555417" y="2202279"/>
            <a:ext cx="395307" cy="395307"/>
          </a:xfrm>
          <a:prstGeom prst="ellipse">
            <a:avLst/>
          </a:prstGeom>
          <a:solidFill>
            <a:srgbClr val="0E3754"/>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2133"/>
              <a:buFont typeface="Arial"/>
              <a:buNone/>
            </a:pPr>
            <a:r>
              <a:rPr b="1" i="0" lang="fr-FR" sz="2133" u="none" cap="none" strike="noStrike">
                <a:solidFill>
                  <a:srgbClr val="FFFFFF"/>
                </a:solidFill>
                <a:latin typeface="Calibri"/>
                <a:ea typeface="Calibri"/>
                <a:cs typeface="Calibri"/>
                <a:sym typeface="Calibri"/>
              </a:rPr>
              <a:t>1</a:t>
            </a:r>
            <a:endParaRPr/>
          </a:p>
        </p:txBody>
      </p:sp>
      <p:sp>
        <p:nvSpPr>
          <p:cNvPr id="433" name="Google Shape;433;p83"/>
          <p:cNvSpPr/>
          <p:nvPr/>
        </p:nvSpPr>
        <p:spPr>
          <a:xfrm>
            <a:off x="2555417" y="2796740"/>
            <a:ext cx="395307" cy="395307"/>
          </a:xfrm>
          <a:prstGeom prst="ellipse">
            <a:avLst/>
          </a:prstGeom>
          <a:solidFill>
            <a:srgbClr val="F19D19"/>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2133"/>
              <a:buFont typeface="Arial"/>
              <a:buNone/>
            </a:pPr>
            <a:r>
              <a:rPr b="1" i="0" lang="fr-FR" sz="2133" u="none" cap="none" strike="noStrike">
                <a:solidFill>
                  <a:srgbClr val="FFFFFF"/>
                </a:solidFill>
                <a:latin typeface="Calibri"/>
                <a:ea typeface="Calibri"/>
                <a:cs typeface="Calibri"/>
                <a:sym typeface="Calibri"/>
              </a:rPr>
              <a:t>2</a:t>
            </a:r>
            <a:endParaRPr/>
          </a:p>
        </p:txBody>
      </p:sp>
      <p:sp>
        <p:nvSpPr>
          <p:cNvPr id="434" name="Google Shape;434;p83"/>
          <p:cNvSpPr/>
          <p:nvPr/>
        </p:nvSpPr>
        <p:spPr>
          <a:xfrm>
            <a:off x="2555417" y="3416151"/>
            <a:ext cx="395307" cy="395307"/>
          </a:xfrm>
          <a:prstGeom prst="ellipse">
            <a:avLst/>
          </a:prstGeom>
          <a:solidFill>
            <a:srgbClr val="0E3754"/>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2133"/>
              <a:buFont typeface="Arial"/>
              <a:buNone/>
            </a:pPr>
            <a:r>
              <a:rPr b="1" i="0" lang="fr-FR" sz="2133" u="none" cap="none" strike="noStrike">
                <a:solidFill>
                  <a:srgbClr val="FFFFFF"/>
                </a:solidFill>
                <a:latin typeface="Calibri"/>
                <a:ea typeface="Calibri"/>
                <a:cs typeface="Calibri"/>
                <a:sym typeface="Calibri"/>
              </a:rPr>
              <a:t>3</a:t>
            </a:r>
            <a:endParaRPr/>
          </a:p>
        </p:txBody>
      </p:sp>
      <p:sp>
        <p:nvSpPr>
          <p:cNvPr id="435" name="Google Shape;435;p83"/>
          <p:cNvSpPr/>
          <p:nvPr/>
        </p:nvSpPr>
        <p:spPr>
          <a:xfrm>
            <a:off x="2555416" y="3986354"/>
            <a:ext cx="395307" cy="395307"/>
          </a:xfrm>
          <a:prstGeom prst="ellipse">
            <a:avLst/>
          </a:prstGeom>
          <a:solidFill>
            <a:srgbClr val="0E3754"/>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2133"/>
              <a:buFont typeface="Arial"/>
              <a:buNone/>
            </a:pPr>
            <a:r>
              <a:rPr b="1" i="0" lang="fr-FR" sz="2133" u="none" cap="none" strike="noStrike">
                <a:solidFill>
                  <a:srgbClr val="FFFFFF"/>
                </a:solidFill>
                <a:latin typeface="Calibri"/>
                <a:ea typeface="Calibri"/>
                <a:cs typeface="Calibri"/>
                <a:sym typeface="Calibri"/>
              </a:rPr>
              <a:t>4</a:t>
            </a:r>
            <a:endParaRPr/>
          </a:p>
        </p:txBody>
      </p:sp>
      <p:sp>
        <p:nvSpPr>
          <p:cNvPr id="436" name="Google Shape;436;p83"/>
          <p:cNvSpPr txBox="1"/>
          <p:nvPr/>
        </p:nvSpPr>
        <p:spPr>
          <a:xfrm>
            <a:off x="3376852" y="2836430"/>
            <a:ext cx="2955370" cy="337015"/>
          </a:xfrm>
          <a:prstGeom prst="rect">
            <a:avLst/>
          </a:prstGeom>
          <a:noFill/>
          <a:ln>
            <a:noFill/>
          </a:ln>
        </p:spPr>
        <p:txBody>
          <a:bodyPr anchorCtr="0" anchor="t" bIns="0" lIns="0" spcFirstLastPara="1" rIns="0" wrap="square" tIns="0">
            <a:spAutoFit/>
          </a:bodyPr>
          <a:lstStyle/>
          <a:p>
            <a:pPr indent="0" lvl="0" marL="0" marR="0" rtl="0" algn="l">
              <a:lnSpc>
                <a:spcPct val="139950"/>
              </a:lnSpc>
              <a:spcBef>
                <a:spcPts val="0"/>
              </a:spcBef>
              <a:spcAft>
                <a:spcPts val="0"/>
              </a:spcAft>
              <a:buClr>
                <a:srgbClr val="FFFFFF"/>
              </a:buClr>
              <a:buSzPts val="2000"/>
              <a:buFont typeface="Arial"/>
              <a:buNone/>
            </a:pPr>
            <a:r>
              <a:rPr b="1" i="0" lang="fr-FR" sz="2000" u="none" cap="none" strike="noStrike">
                <a:solidFill>
                  <a:srgbClr val="FFFFFF"/>
                </a:solidFill>
                <a:latin typeface="Calibri"/>
                <a:ea typeface="Calibri"/>
                <a:cs typeface="Calibri"/>
                <a:sym typeface="Calibri"/>
              </a:rPr>
              <a:t>Modelage 			</a:t>
            </a:r>
            <a:endParaRPr b="1" i="0" sz="2000" u="none" cap="none" strike="noStrike">
              <a:solidFill>
                <a:srgbClr val="FFFFFF"/>
              </a:solidFill>
              <a:latin typeface="Calibri"/>
              <a:ea typeface="Calibri"/>
              <a:cs typeface="Calibri"/>
              <a:sym typeface="Calibri"/>
            </a:endParaRPr>
          </a:p>
        </p:txBody>
      </p:sp>
      <p:sp>
        <p:nvSpPr>
          <p:cNvPr id="437" name="Google Shape;437;p83"/>
          <p:cNvSpPr txBox="1"/>
          <p:nvPr/>
        </p:nvSpPr>
        <p:spPr>
          <a:xfrm>
            <a:off x="3362284" y="3447649"/>
            <a:ext cx="4875644" cy="337015"/>
          </a:xfrm>
          <a:prstGeom prst="rect">
            <a:avLst/>
          </a:prstGeom>
          <a:noFill/>
          <a:ln>
            <a:noFill/>
          </a:ln>
        </p:spPr>
        <p:txBody>
          <a:bodyPr anchorCtr="0" anchor="t" bIns="0" lIns="0" spcFirstLastPara="1" rIns="0" wrap="square" tIns="0">
            <a:spAutoFit/>
          </a:bodyPr>
          <a:lstStyle/>
          <a:p>
            <a:pPr indent="0" lvl="0" marL="0" marR="0" rtl="0" algn="l">
              <a:lnSpc>
                <a:spcPct val="13995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Pratique guidée  				</a:t>
            </a:r>
            <a:endParaRPr b="1" i="0" sz="2000" u="none" cap="none" strike="noStrike">
              <a:solidFill>
                <a:srgbClr val="44546A"/>
              </a:solidFill>
              <a:latin typeface="Calibri"/>
              <a:ea typeface="Calibri"/>
              <a:cs typeface="Calibri"/>
              <a:sym typeface="Calibri"/>
            </a:endParaRPr>
          </a:p>
        </p:txBody>
      </p:sp>
      <p:sp>
        <p:nvSpPr>
          <p:cNvPr id="438" name="Google Shape;438;p83"/>
          <p:cNvSpPr/>
          <p:nvPr/>
        </p:nvSpPr>
        <p:spPr>
          <a:xfrm>
            <a:off x="2555415" y="4591675"/>
            <a:ext cx="395307" cy="395307"/>
          </a:xfrm>
          <a:prstGeom prst="ellipse">
            <a:avLst/>
          </a:prstGeom>
          <a:solidFill>
            <a:srgbClr val="0E3754"/>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2133"/>
              <a:buFont typeface="Arial"/>
              <a:buNone/>
            </a:pPr>
            <a:r>
              <a:rPr b="1" i="0" lang="fr-FR" sz="2133" u="none" cap="none" strike="noStrike">
                <a:solidFill>
                  <a:srgbClr val="FFFFFF"/>
                </a:solidFill>
                <a:latin typeface="Calibri"/>
                <a:ea typeface="Calibri"/>
                <a:cs typeface="Calibri"/>
                <a:sym typeface="Calibri"/>
              </a:rPr>
              <a:t>5</a:t>
            </a:r>
            <a:endParaRPr/>
          </a:p>
        </p:txBody>
      </p:sp>
      <p:sp>
        <p:nvSpPr>
          <p:cNvPr id="439" name="Google Shape;439;p83"/>
          <p:cNvSpPr/>
          <p:nvPr/>
        </p:nvSpPr>
        <p:spPr>
          <a:xfrm>
            <a:off x="3184667" y="4014262"/>
            <a:ext cx="6736374" cy="502525"/>
          </a:xfrm>
          <a:prstGeom prst="flowChartAlternateProcess">
            <a:avLst/>
          </a:prstGeom>
          <a:solidFill>
            <a:srgbClr val="F2F2F2"/>
          </a:solidFill>
          <a:ln>
            <a:noFill/>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chemeClr val="lt1"/>
              </a:buClr>
              <a:buSzPts val="1733"/>
              <a:buFont typeface="Arial"/>
              <a:buNone/>
            </a:pPr>
            <a:r>
              <a:t/>
            </a:r>
            <a:endParaRPr b="1" i="0" sz="1733" u="none" cap="none" strike="noStrike">
              <a:solidFill>
                <a:srgbClr val="44546A"/>
              </a:solidFill>
              <a:latin typeface="Calibri"/>
              <a:ea typeface="Calibri"/>
              <a:cs typeface="Calibri"/>
              <a:sym typeface="Calibri"/>
            </a:endParaRPr>
          </a:p>
        </p:txBody>
      </p:sp>
      <p:sp>
        <p:nvSpPr>
          <p:cNvPr id="440" name="Google Shape;440;p83"/>
          <p:cNvSpPr/>
          <p:nvPr/>
        </p:nvSpPr>
        <p:spPr>
          <a:xfrm>
            <a:off x="9246002" y="3989352"/>
            <a:ext cx="519608" cy="519608"/>
          </a:xfrm>
          <a:prstGeom prst="ellipse">
            <a:avLst/>
          </a:prstGeom>
          <a:blipFill rotWithShape="1">
            <a:blip r:embed="rId4">
              <a:alphaModFix/>
            </a:blip>
            <a:stretch>
              <a:fillRect b="0" l="0" r="0" t="0"/>
            </a:stretch>
          </a:blipFill>
          <a:ln cap="flat" cmpd="sng" w="254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441" name="Google Shape;441;p83"/>
          <p:cNvSpPr txBox="1"/>
          <p:nvPr/>
        </p:nvSpPr>
        <p:spPr>
          <a:xfrm>
            <a:off x="8361326" y="4040269"/>
            <a:ext cx="910827"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15 min</a:t>
            </a:r>
            <a:endParaRPr/>
          </a:p>
        </p:txBody>
      </p:sp>
      <p:sp>
        <p:nvSpPr>
          <p:cNvPr id="442" name="Google Shape;442;p83"/>
          <p:cNvSpPr txBox="1"/>
          <p:nvPr/>
        </p:nvSpPr>
        <p:spPr>
          <a:xfrm>
            <a:off x="3376852" y="4047005"/>
            <a:ext cx="4885727" cy="337015"/>
          </a:xfrm>
          <a:prstGeom prst="rect">
            <a:avLst/>
          </a:prstGeom>
          <a:noFill/>
          <a:ln>
            <a:noFill/>
          </a:ln>
        </p:spPr>
        <p:txBody>
          <a:bodyPr anchorCtr="0" anchor="t" bIns="0" lIns="0" spcFirstLastPara="1" rIns="0" wrap="square" tIns="0">
            <a:spAutoFit/>
          </a:bodyPr>
          <a:lstStyle/>
          <a:p>
            <a:pPr indent="0" lvl="0" marL="0" marR="0" rtl="0" algn="l">
              <a:lnSpc>
                <a:spcPct val="13995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Pratique autonome </a:t>
            </a:r>
            <a:endParaRPr b="1" i="0" sz="2000" u="none" cap="none" strike="noStrike">
              <a:solidFill>
                <a:srgbClr val="44546A"/>
              </a:solidFill>
              <a:latin typeface="Calibri"/>
              <a:ea typeface="Calibri"/>
              <a:cs typeface="Calibri"/>
              <a:sym typeface="Calibri"/>
            </a:endParaRPr>
          </a:p>
        </p:txBody>
      </p:sp>
      <p:sp>
        <p:nvSpPr>
          <p:cNvPr id="443" name="Google Shape;443;p83"/>
          <p:cNvSpPr/>
          <p:nvPr/>
        </p:nvSpPr>
        <p:spPr>
          <a:xfrm>
            <a:off x="3184668" y="4578814"/>
            <a:ext cx="6721804" cy="502525"/>
          </a:xfrm>
          <a:prstGeom prst="flowChartAlternateProcess">
            <a:avLst/>
          </a:prstGeom>
          <a:solidFill>
            <a:srgbClr val="F2F2F2"/>
          </a:solidFill>
          <a:ln>
            <a:noFill/>
          </a:ln>
        </p:spPr>
        <p:txBody>
          <a:bodyPr anchorCtr="0" anchor="ctr" bIns="45700" lIns="91425" spcFirstLastPara="1" rIns="91425" wrap="square" tIns="45700">
            <a:noAutofit/>
          </a:bodyPr>
          <a:lstStyle/>
          <a:p>
            <a:pPr indent="0" lvl="0" marL="0" marR="0" rtl="1" algn="l">
              <a:lnSpc>
                <a:spcPct val="10000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Clôture de la séance</a:t>
            </a:r>
            <a:endParaRPr b="1" i="0" sz="2000" u="none" cap="none" strike="noStrike">
              <a:solidFill>
                <a:srgbClr val="44546A"/>
              </a:solidFill>
              <a:latin typeface="Calibri"/>
              <a:ea typeface="Calibri"/>
              <a:cs typeface="Calibri"/>
              <a:sym typeface="Calibri"/>
            </a:endParaRPr>
          </a:p>
        </p:txBody>
      </p:sp>
      <p:sp>
        <p:nvSpPr>
          <p:cNvPr id="444" name="Google Shape;444;p83"/>
          <p:cNvSpPr/>
          <p:nvPr/>
        </p:nvSpPr>
        <p:spPr>
          <a:xfrm>
            <a:off x="9246002" y="4544423"/>
            <a:ext cx="519608" cy="519608"/>
          </a:xfrm>
          <a:prstGeom prst="ellipse">
            <a:avLst/>
          </a:prstGeom>
          <a:blipFill rotWithShape="1">
            <a:blip r:embed="rId4">
              <a:alphaModFix/>
            </a:blip>
            <a:stretch>
              <a:fillRect b="0" l="0" r="0" t="0"/>
            </a:stretch>
          </a:blipFill>
          <a:ln cap="flat" cmpd="sng" w="254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445" name="Google Shape;445;p83"/>
          <p:cNvSpPr txBox="1"/>
          <p:nvPr/>
        </p:nvSpPr>
        <p:spPr>
          <a:xfrm>
            <a:off x="8426248" y="4633651"/>
            <a:ext cx="780983"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5 min</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9" name="Shape 449"/>
        <p:cNvGrpSpPr/>
        <p:nvPr/>
      </p:nvGrpSpPr>
      <p:grpSpPr>
        <a:xfrm>
          <a:off x="0" y="0"/>
          <a:ext cx="0" cy="0"/>
          <a:chOff x="0" y="0"/>
          <a:chExt cx="0" cy="0"/>
        </a:xfrm>
      </p:grpSpPr>
      <p:grpSp>
        <p:nvGrpSpPr>
          <p:cNvPr id="450" name="Google Shape;450;p84"/>
          <p:cNvGrpSpPr/>
          <p:nvPr/>
        </p:nvGrpSpPr>
        <p:grpSpPr>
          <a:xfrm>
            <a:off x="2188786" y="1398631"/>
            <a:ext cx="7823200" cy="4347639"/>
            <a:chOff x="1324757" y="2465021"/>
            <a:chExt cx="11734800" cy="6521459"/>
          </a:xfrm>
        </p:grpSpPr>
        <p:sp>
          <p:nvSpPr>
            <p:cNvPr id="451" name="Google Shape;451;p84"/>
            <p:cNvSpPr/>
            <p:nvPr/>
          </p:nvSpPr>
          <p:spPr>
            <a:xfrm>
              <a:off x="1324757" y="2465021"/>
              <a:ext cx="11734800" cy="6521459"/>
            </a:xfrm>
            <a:prstGeom prst="roundRect">
              <a:avLst>
                <a:gd fmla="val 2665" name="adj"/>
              </a:avLst>
            </a:prstGeom>
            <a:solidFill>
              <a:schemeClr val="lt1"/>
            </a:solidFill>
            <a:ln cap="flat" cmpd="sng" w="25400">
              <a:solidFill>
                <a:srgbClr val="D8D8D8"/>
              </a:solidFill>
              <a:prstDash val="solid"/>
              <a:round/>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452" name="Google Shape;452;p84"/>
            <p:cNvSpPr/>
            <p:nvPr/>
          </p:nvSpPr>
          <p:spPr>
            <a:xfrm>
              <a:off x="1471714" y="2574003"/>
              <a:ext cx="11435443" cy="6248400"/>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453" name="Google Shape;453;p84"/>
            <p:cNvSpPr/>
            <p:nvPr/>
          </p:nvSpPr>
          <p:spPr>
            <a:xfrm>
              <a:off x="1646588" y="2726403"/>
              <a:ext cx="11085695" cy="5943600"/>
            </a:xfrm>
            <a:prstGeom prst="rect">
              <a:avLst/>
            </a:prstGeom>
            <a:solidFill>
              <a:schemeClr val="lt1"/>
            </a:solidFill>
            <a:ln>
              <a:noFill/>
            </a:ln>
            <a:effectLst>
              <a:outerShdw blurRad="63500" sx="102000" rotWithShape="0" algn="ctr" sy="102000">
                <a:srgbClr val="000000">
                  <a:alpha val="4705"/>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t/>
              </a:r>
              <a:endParaRPr b="0" i="0" sz="1200" u="none" cap="none" strike="noStrike">
                <a:solidFill>
                  <a:srgbClr val="FFFFFF"/>
                </a:solidFill>
                <a:latin typeface="Calibri"/>
                <a:ea typeface="Calibri"/>
                <a:cs typeface="Calibri"/>
                <a:sym typeface="Calibri"/>
              </a:endParaRPr>
            </a:p>
          </p:txBody>
        </p:sp>
      </p:grpSp>
      <p:sp>
        <p:nvSpPr>
          <p:cNvPr id="454" name="Google Shape;454;p84"/>
          <p:cNvSpPr/>
          <p:nvPr/>
        </p:nvSpPr>
        <p:spPr>
          <a:xfrm>
            <a:off x="2653053" y="5210746"/>
            <a:ext cx="6960000" cy="86517"/>
          </a:xfrm>
          <a:prstGeom prst="rect">
            <a:avLst/>
          </a:prstGeom>
          <a:solidFill>
            <a:srgbClr val="0070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455" name="Google Shape;455;p84"/>
          <p:cNvSpPr/>
          <p:nvPr/>
        </p:nvSpPr>
        <p:spPr>
          <a:xfrm>
            <a:off x="1778001" y="1851325"/>
            <a:ext cx="1455855" cy="660400"/>
          </a:xfrm>
          <a:prstGeom prst="rect">
            <a:avLst/>
          </a:prstGeom>
          <a:solidFill>
            <a:srgbClr val="0070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456" name="Google Shape;456;p84"/>
          <p:cNvSpPr/>
          <p:nvPr/>
        </p:nvSpPr>
        <p:spPr>
          <a:xfrm rot="10800000">
            <a:off x="1801929" y="2511725"/>
            <a:ext cx="383274" cy="417394"/>
          </a:xfrm>
          <a:prstGeom prst="rtTriangle">
            <a:avLst/>
          </a:prstGeom>
          <a:solidFill>
            <a:srgbClr val="0058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457" name="Google Shape;457;p84"/>
          <p:cNvSpPr/>
          <p:nvPr/>
        </p:nvSpPr>
        <p:spPr>
          <a:xfrm>
            <a:off x="2213177" y="1909802"/>
            <a:ext cx="585501"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3200"/>
              <a:buFont typeface="Arial"/>
              <a:buNone/>
            </a:pPr>
            <a:r>
              <a:rPr b="0" i="0" lang="fr-FR" sz="3200" u="none" cap="none" strike="noStrike">
                <a:solidFill>
                  <a:srgbClr val="FFFFFF"/>
                </a:solidFill>
                <a:latin typeface="Calibri"/>
                <a:ea typeface="Calibri"/>
                <a:cs typeface="Calibri"/>
                <a:sym typeface="Calibri"/>
              </a:rPr>
              <a:t>M</a:t>
            </a:r>
            <a:endParaRPr/>
          </a:p>
        </p:txBody>
      </p:sp>
      <p:sp>
        <p:nvSpPr>
          <p:cNvPr id="458" name="Google Shape;458;p84"/>
          <p:cNvSpPr txBox="1"/>
          <p:nvPr/>
        </p:nvSpPr>
        <p:spPr>
          <a:xfrm>
            <a:off x="2944809" y="2742547"/>
            <a:ext cx="6376500" cy="1660200"/>
          </a:xfrm>
          <a:prstGeom prst="rect">
            <a:avLst/>
          </a:prstGeom>
          <a:noFill/>
          <a:ln>
            <a:noFill/>
          </a:ln>
        </p:spPr>
        <p:txBody>
          <a:bodyPr anchorCtr="0" anchor="t" bIns="0" lIns="0" spcFirstLastPara="1" rIns="0" wrap="square" tIns="0">
            <a:spAutoFit/>
          </a:bodyPr>
          <a:lstStyle/>
          <a:p>
            <a:pPr indent="0" lvl="0" marL="0" marR="0" rtl="0" algn="ctr">
              <a:lnSpc>
                <a:spcPct val="114291"/>
              </a:lnSpc>
              <a:spcBef>
                <a:spcPts val="0"/>
              </a:spcBef>
              <a:spcAft>
                <a:spcPts val="0"/>
              </a:spcAft>
              <a:buClr>
                <a:srgbClr val="44546A"/>
              </a:buClr>
              <a:buSzPts val="4800"/>
              <a:buFont typeface="Arial"/>
              <a:buNone/>
            </a:pPr>
            <a:r>
              <a:rPr b="1" i="0" lang="fr-FR" sz="4800" u="none" cap="none" strike="noStrike">
                <a:solidFill>
                  <a:srgbClr val="44546A"/>
                </a:solidFill>
                <a:latin typeface="Calibri"/>
                <a:ea typeface="Calibri"/>
                <a:cs typeface="Calibri"/>
                <a:sym typeface="Calibri"/>
              </a:rPr>
              <a:t>Modelage </a:t>
            </a:r>
            <a:endParaRPr b="1" i="0" sz="4000" u="none" cap="none" strike="noStrike">
              <a:solidFill>
                <a:srgbClr val="44546A"/>
              </a:solidFill>
              <a:latin typeface="Calibri"/>
              <a:ea typeface="Calibri"/>
              <a:cs typeface="Calibri"/>
              <a:sym typeface="Calibri"/>
            </a:endParaRPr>
          </a:p>
          <a:p>
            <a:pPr indent="0" lvl="0" marL="0" marR="0" rtl="0" algn="ctr">
              <a:lnSpc>
                <a:spcPct val="114291"/>
              </a:lnSpc>
              <a:spcBef>
                <a:spcPts val="600"/>
              </a:spcBef>
              <a:spcAft>
                <a:spcPts val="0"/>
              </a:spcAft>
              <a:buClr>
                <a:srgbClr val="44546A"/>
              </a:buClr>
              <a:buSzPts val="4800"/>
              <a:buFont typeface="Arial"/>
              <a:buNone/>
            </a:pPr>
            <a:r>
              <a:rPr b="1" i="0" lang="fr-FR" sz="4800" u="none" cap="none" strike="noStrike">
                <a:solidFill>
                  <a:srgbClr val="44546A"/>
                </a:solidFill>
                <a:latin typeface="Calibri"/>
                <a:ea typeface="Calibri"/>
                <a:cs typeface="Calibri"/>
                <a:sym typeface="Calibri"/>
              </a:rPr>
              <a:t>(10 min)</a:t>
            </a:r>
            <a:endParaRPr/>
          </a:p>
        </p:txBody>
      </p:sp>
      <p:pic>
        <p:nvPicPr>
          <p:cNvPr id="459" name="Google Shape;459;p84"/>
          <p:cNvPicPr preferRelativeResize="0"/>
          <p:nvPr/>
        </p:nvPicPr>
        <p:blipFill rotWithShape="1">
          <a:blip r:embed="rId3">
            <a:alphaModFix/>
          </a:blip>
          <a:srcRect b="0" l="0" r="0" t="0"/>
          <a:stretch/>
        </p:blipFill>
        <p:spPr>
          <a:xfrm>
            <a:off x="5773590" y="2093101"/>
            <a:ext cx="649963" cy="649963"/>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3" name="Shape 463"/>
        <p:cNvGrpSpPr/>
        <p:nvPr/>
      </p:nvGrpSpPr>
      <p:grpSpPr>
        <a:xfrm>
          <a:off x="0" y="0"/>
          <a:ext cx="0" cy="0"/>
          <a:chOff x="0" y="0"/>
          <a:chExt cx="0" cy="0"/>
        </a:xfrm>
      </p:grpSpPr>
      <p:pic>
        <p:nvPicPr>
          <p:cNvPr id="464" name="Google Shape;464;p85"/>
          <p:cNvPicPr preferRelativeResize="0"/>
          <p:nvPr/>
        </p:nvPicPr>
        <p:blipFill rotWithShape="1">
          <a:blip r:embed="rId3">
            <a:alphaModFix/>
          </a:blip>
          <a:srcRect b="0" l="0" r="0" t="0"/>
          <a:stretch/>
        </p:blipFill>
        <p:spPr>
          <a:xfrm>
            <a:off x="11138402" y="263517"/>
            <a:ext cx="699046" cy="699046"/>
          </a:xfrm>
          <a:prstGeom prst="rect">
            <a:avLst/>
          </a:prstGeom>
          <a:noFill/>
          <a:ln>
            <a:noFill/>
          </a:ln>
        </p:spPr>
      </p:pic>
      <p:sp>
        <p:nvSpPr>
          <p:cNvPr id="465" name="Google Shape;465;p85"/>
          <p:cNvSpPr txBox="1"/>
          <p:nvPr/>
        </p:nvSpPr>
        <p:spPr>
          <a:xfrm>
            <a:off x="1081548" y="357118"/>
            <a:ext cx="9851923" cy="425501"/>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Clr>
                <a:srgbClr val="000000"/>
              </a:buClr>
              <a:buSzPts val="2000"/>
              <a:buFont typeface="Arial"/>
              <a:buNone/>
            </a:pPr>
            <a:r>
              <a:rPr b="1" i="0" lang="fr-FR" sz="2000" u="none" cap="none" strike="noStrike">
                <a:solidFill>
                  <a:srgbClr val="757070"/>
                </a:solidFill>
                <a:latin typeface="Calibri"/>
                <a:ea typeface="Calibri"/>
                <a:cs typeface="Calibri"/>
                <a:sym typeface="Calibri"/>
              </a:rPr>
              <a:t>Prenons l’exemple suivant:</a:t>
            </a:r>
            <a:endParaRPr/>
          </a:p>
        </p:txBody>
      </p:sp>
      <p:sp>
        <p:nvSpPr>
          <p:cNvPr id="466" name="Google Shape;466;p85"/>
          <p:cNvSpPr txBox="1"/>
          <p:nvPr/>
        </p:nvSpPr>
        <p:spPr>
          <a:xfrm>
            <a:off x="1027891" y="1163008"/>
            <a:ext cx="10136218" cy="830997"/>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fr-FR" sz="2400" u="none" cap="none" strike="noStrike">
                <a:solidFill>
                  <a:srgbClr val="000000"/>
                </a:solidFill>
                <a:latin typeface="Calibri"/>
                <a:ea typeface="Calibri"/>
                <a:cs typeface="Calibri"/>
                <a:sym typeface="Calibri"/>
              </a:rPr>
              <a:t>Un agriculteur a mesuré la productivité annuelle des céréales (blé) selon la quantité de pluie tombée. Le document suivant illustre les résultats obtenus.</a:t>
            </a:r>
            <a:endParaRPr/>
          </a:p>
        </p:txBody>
      </p:sp>
      <p:pic>
        <p:nvPicPr>
          <p:cNvPr id="467" name="Google Shape;467;p85"/>
          <p:cNvPicPr preferRelativeResize="0"/>
          <p:nvPr/>
        </p:nvPicPr>
        <p:blipFill rotWithShape="1">
          <a:blip r:embed="rId4">
            <a:alphaModFix/>
          </a:blip>
          <a:srcRect b="0" l="0" r="0" t="0"/>
          <a:stretch/>
        </p:blipFill>
        <p:spPr>
          <a:xfrm>
            <a:off x="502285" y="2374394"/>
            <a:ext cx="10866744" cy="3364967"/>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1" name="Shape 471"/>
        <p:cNvGrpSpPr/>
        <p:nvPr/>
      </p:nvGrpSpPr>
      <p:grpSpPr>
        <a:xfrm>
          <a:off x="0" y="0"/>
          <a:ext cx="0" cy="0"/>
          <a:chOff x="0" y="0"/>
          <a:chExt cx="0" cy="0"/>
        </a:xfrm>
      </p:grpSpPr>
      <p:sp>
        <p:nvSpPr>
          <p:cNvPr id="472" name="Google Shape;472;p19"/>
          <p:cNvSpPr/>
          <p:nvPr/>
        </p:nvSpPr>
        <p:spPr>
          <a:xfrm>
            <a:off x="1133653" y="2085505"/>
            <a:ext cx="9504850" cy="919356"/>
          </a:xfrm>
          <a:prstGeom prst="roundRect">
            <a:avLst>
              <a:gd fmla="val 16667" name="adj"/>
            </a:avLst>
          </a:prstGeom>
          <a:noFill/>
          <a:ln cap="flat" cmpd="sng" w="9525">
            <a:solidFill>
              <a:schemeClr val="accent3"/>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rgbClr val="002060"/>
                </a:solidFill>
                <a:latin typeface="Calibri"/>
                <a:ea typeface="Calibri"/>
                <a:cs typeface="Calibri"/>
                <a:sym typeface="Calibri"/>
              </a:rPr>
              <a:t>Une variable c’est une caractéristique (خاصية) qui peut changer ou varier avec le temps, l’environnement ou selon les individus. </a:t>
            </a:r>
            <a:endParaRPr/>
          </a:p>
        </p:txBody>
      </p:sp>
      <p:sp>
        <p:nvSpPr>
          <p:cNvPr id="473" name="Google Shape;473;p19"/>
          <p:cNvSpPr txBox="1"/>
          <p:nvPr/>
        </p:nvSpPr>
        <p:spPr>
          <a:xfrm>
            <a:off x="1065523" y="404417"/>
            <a:ext cx="9175757" cy="40006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fr-FR" sz="2000" u="none" cap="none" strike="noStrike">
                <a:solidFill>
                  <a:srgbClr val="757070"/>
                </a:solidFill>
                <a:latin typeface="Calibri"/>
                <a:ea typeface="Calibri"/>
                <a:cs typeface="Calibri"/>
                <a:sym typeface="Calibri"/>
              </a:rPr>
              <a:t>D’abord, nous allons commencer par définir une variable et donner des exemples.</a:t>
            </a:r>
            <a:endParaRPr b="0" i="0" sz="1400" u="none" cap="none" strike="noStrike">
              <a:solidFill>
                <a:srgbClr val="000000"/>
              </a:solidFill>
              <a:latin typeface="Arial"/>
              <a:ea typeface="Arial"/>
              <a:cs typeface="Arial"/>
              <a:sym typeface="Arial"/>
            </a:endParaRPr>
          </a:p>
        </p:txBody>
      </p:sp>
      <p:pic>
        <p:nvPicPr>
          <p:cNvPr id="474" name="Google Shape;474;p19"/>
          <p:cNvPicPr preferRelativeResize="0"/>
          <p:nvPr/>
        </p:nvPicPr>
        <p:blipFill rotWithShape="1">
          <a:blip r:embed="rId3">
            <a:alphaModFix/>
          </a:blip>
          <a:srcRect b="0" l="0" r="0" t="0"/>
          <a:stretch/>
        </p:blipFill>
        <p:spPr>
          <a:xfrm>
            <a:off x="11138402" y="263517"/>
            <a:ext cx="699046" cy="699046"/>
          </a:xfrm>
          <a:prstGeom prst="rect">
            <a:avLst/>
          </a:prstGeom>
          <a:noFill/>
          <a:ln>
            <a:noFill/>
          </a:ln>
        </p:spPr>
      </p:pic>
      <p:sp>
        <p:nvSpPr>
          <p:cNvPr id="475" name="Google Shape;475;p19"/>
          <p:cNvSpPr/>
          <p:nvPr/>
        </p:nvSpPr>
        <p:spPr>
          <a:xfrm>
            <a:off x="1133653" y="4285880"/>
            <a:ext cx="3896127" cy="1327978"/>
          </a:xfrm>
          <a:prstGeom prst="roundRect">
            <a:avLst>
              <a:gd fmla="val 16667" name="adj"/>
            </a:avLst>
          </a:prstGeom>
          <a:noFill/>
          <a:ln cap="flat" cmpd="sng" w="9525">
            <a:solidFill>
              <a:schemeClr val="accent3"/>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fr-FR" sz="2400" u="none" cap="none" strike="noStrike">
                <a:solidFill>
                  <a:srgbClr val="002060"/>
                </a:solidFill>
                <a:latin typeface="Calibri"/>
                <a:ea typeface="Calibri"/>
                <a:cs typeface="Calibri"/>
                <a:sym typeface="Calibri"/>
              </a:rPr>
              <a:t>• La taille d’un arbre;</a:t>
            </a:r>
            <a:endParaRPr/>
          </a:p>
          <a:p>
            <a:pPr indent="0" lvl="0" marL="0" marR="0" rtl="0" algn="l">
              <a:lnSpc>
                <a:spcPct val="100000"/>
              </a:lnSpc>
              <a:spcBef>
                <a:spcPts val="0"/>
              </a:spcBef>
              <a:spcAft>
                <a:spcPts val="0"/>
              </a:spcAft>
              <a:buNone/>
            </a:pPr>
            <a:r>
              <a:rPr b="1" i="0" lang="fr-FR" sz="2400" u="none" cap="none" strike="noStrike">
                <a:solidFill>
                  <a:srgbClr val="002060"/>
                </a:solidFill>
                <a:latin typeface="Calibri"/>
                <a:ea typeface="Calibri"/>
                <a:cs typeface="Calibri"/>
                <a:sym typeface="Calibri"/>
              </a:rPr>
              <a:t>• La couleur des yeux; </a:t>
            </a:r>
            <a:endParaRPr/>
          </a:p>
          <a:p>
            <a:pPr indent="0" lvl="0" marL="0" marR="0" rtl="0" algn="l">
              <a:lnSpc>
                <a:spcPct val="100000"/>
              </a:lnSpc>
              <a:spcBef>
                <a:spcPts val="0"/>
              </a:spcBef>
              <a:spcAft>
                <a:spcPts val="0"/>
              </a:spcAft>
              <a:buNone/>
            </a:pPr>
            <a:r>
              <a:rPr b="1" i="0" lang="fr-FR" sz="2400" u="none" cap="none" strike="noStrike">
                <a:solidFill>
                  <a:srgbClr val="002060"/>
                </a:solidFill>
                <a:latin typeface="Calibri"/>
                <a:ea typeface="Calibri"/>
                <a:cs typeface="Calibri"/>
                <a:sym typeface="Calibri"/>
              </a:rPr>
              <a:t>• La note d’un devoir …</a:t>
            </a:r>
            <a:endParaRPr/>
          </a:p>
        </p:txBody>
      </p:sp>
      <p:sp>
        <p:nvSpPr>
          <p:cNvPr id="476" name="Google Shape;476;p19"/>
          <p:cNvSpPr/>
          <p:nvPr/>
        </p:nvSpPr>
        <p:spPr>
          <a:xfrm>
            <a:off x="1133653" y="1445463"/>
            <a:ext cx="2448232" cy="442452"/>
          </a:xfrm>
          <a:prstGeom prst="roundRect">
            <a:avLst>
              <a:gd fmla="val 50000" name="adj"/>
            </a:avLst>
          </a:prstGeom>
          <a:solidFill>
            <a:srgbClr val="10658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fr-FR" sz="2400" u="none" cap="none" strike="noStrike">
                <a:solidFill>
                  <a:schemeClr val="lt1"/>
                </a:solidFill>
                <a:latin typeface="Calibri"/>
                <a:ea typeface="Calibri"/>
                <a:cs typeface="Calibri"/>
                <a:sym typeface="Calibri"/>
              </a:rPr>
              <a:t>Définition</a:t>
            </a:r>
            <a:endParaRPr/>
          </a:p>
        </p:txBody>
      </p:sp>
      <p:sp>
        <p:nvSpPr>
          <p:cNvPr id="477" name="Google Shape;477;p19"/>
          <p:cNvSpPr/>
          <p:nvPr/>
        </p:nvSpPr>
        <p:spPr>
          <a:xfrm>
            <a:off x="1133653" y="3429000"/>
            <a:ext cx="2448232" cy="442452"/>
          </a:xfrm>
          <a:prstGeom prst="roundRect">
            <a:avLst>
              <a:gd fmla="val 50000" name="adj"/>
            </a:avLst>
          </a:prstGeom>
          <a:solidFill>
            <a:srgbClr val="10658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fr-FR" sz="2400" u="none" cap="none" strike="noStrike">
                <a:solidFill>
                  <a:schemeClr val="lt1"/>
                </a:solidFill>
                <a:latin typeface="Calibri"/>
                <a:ea typeface="Calibri"/>
                <a:cs typeface="Calibri"/>
                <a:sym typeface="Calibri"/>
              </a:rPr>
              <a:t>Exemples</a:t>
            </a:r>
            <a:endParaRPr/>
          </a:p>
        </p:txBody>
      </p:sp>
      <p:sp>
        <p:nvSpPr>
          <p:cNvPr id="478" name="Google Shape;478;p19"/>
          <p:cNvSpPr/>
          <p:nvPr/>
        </p:nvSpPr>
        <p:spPr>
          <a:xfrm>
            <a:off x="6463720" y="4281258"/>
            <a:ext cx="5108520" cy="1327978"/>
          </a:xfrm>
          <a:prstGeom prst="roundRect">
            <a:avLst>
              <a:gd fmla="val 16667" name="adj"/>
            </a:avLst>
          </a:prstGeom>
          <a:noFill/>
          <a:ln cap="flat" cmpd="sng" w="9525">
            <a:solidFill>
              <a:schemeClr val="accent3"/>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fr-FR" sz="2400" u="none" cap="none" strike="noStrike">
                <a:solidFill>
                  <a:srgbClr val="002060"/>
                </a:solidFill>
                <a:latin typeface="Calibri"/>
                <a:ea typeface="Calibri"/>
                <a:cs typeface="Calibri"/>
                <a:sym typeface="Calibri"/>
              </a:rPr>
              <a:t>• Date de naissance d’une personne;</a:t>
            </a:r>
            <a:endParaRPr/>
          </a:p>
          <a:p>
            <a:pPr indent="0" lvl="0" marL="0" marR="0" rtl="0" algn="l">
              <a:lnSpc>
                <a:spcPct val="100000"/>
              </a:lnSpc>
              <a:spcBef>
                <a:spcPts val="0"/>
              </a:spcBef>
              <a:spcAft>
                <a:spcPts val="0"/>
              </a:spcAft>
              <a:buNone/>
            </a:pPr>
            <a:r>
              <a:rPr b="1" i="0" lang="fr-FR" sz="2400" u="none" cap="none" strike="noStrike">
                <a:solidFill>
                  <a:srgbClr val="002060"/>
                </a:solidFill>
                <a:latin typeface="Calibri"/>
                <a:ea typeface="Calibri"/>
                <a:cs typeface="Calibri"/>
                <a:sym typeface="Calibri"/>
              </a:rPr>
              <a:t>• Nombre de doigts chez l’Homme; </a:t>
            </a:r>
            <a:endParaRPr/>
          </a:p>
          <a:p>
            <a:pPr indent="0" lvl="0" marL="0" marR="0" rtl="0" algn="l">
              <a:lnSpc>
                <a:spcPct val="100000"/>
              </a:lnSpc>
              <a:spcBef>
                <a:spcPts val="0"/>
              </a:spcBef>
              <a:spcAft>
                <a:spcPts val="0"/>
              </a:spcAft>
              <a:buNone/>
            </a:pPr>
            <a:r>
              <a:rPr b="1" i="0" lang="fr-FR" sz="2400" u="none" cap="none" strike="noStrike">
                <a:solidFill>
                  <a:srgbClr val="002060"/>
                </a:solidFill>
                <a:latin typeface="Calibri"/>
                <a:ea typeface="Calibri"/>
                <a:cs typeface="Calibri"/>
                <a:sym typeface="Calibri"/>
              </a:rPr>
              <a:t>• La forme du ballon de foot.</a:t>
            </a:r>
            <a:endParaRPr/>
          </a:p>
        </p:txBody>
      </p:sp>
      <p:sp>
        <p:nvSpPr>
          <p:cNvPr id="479" name="Google Shape;479;p19"/>
          <p:cNvSpPr/>
          <p:nvPr/>
        </p:nvSpPr>
        <p:spPr>
          <a:xfrm>
            <a:off x="7042840" y="3429000"/>
            <a:ext cx="2448232" cy="442452"/>
          </a:xfrm>
          <a:prstGeom prst="roundRect">
            <a:avLst>
              <a:gd fmla="val 50000" name="adj"/>
            </a:avLst>
          </a:prstGeom>
          <a:solidFill>
            <a:srgbClr val="10658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fr-FR" sz="2400" u="none" cap="none" strike="noStrike">
                <a:solidFill>
                  <a:schemeClr val="lt1"/>
                </a:solidFill>
                <a:latin typeface="Calibri"/>
                <a:ea typeface="Calibri"/>
                <a:cs typeface="Calibri"/>
                <a:sym typeface="Calibri"/>
              </a:rPr>
              <a:t>Non exemples</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3" name="Shape 483"/>
        <p:cNvGrpSpPr/>
        <p:nvPr/>
      </p:nvGrpSpPr>
      <p:grpSpPr>
        <a:xfrm>
          <a:off x="0" y="0"/>
          <a:ext cx="0" cy="0"/>
          <a:chOff x="0" y="0"/>
          <a:chExt cx="0" cy="0"/>
        </a:xfrm>
      </p:grpSpPr>
      <p:pic>
        <p:nvPicPr>
          <p:cNvPr id="484" name="Google Shape;484;p86"/>
          <p:cNvPicPr preferRelativeResize="0"/>
          <p:nvPr/>
        </p:nvPicPr>
        <p:blipFill rotWithShape="1">
          <a:blip r:embed="rId3">
            <a:alphaModFix/>
          </a:blip>
          <a:srcRect b="0" l="0" r="0" t="0"/>
          <a:stretch/>
        </p:blipFill>
        <p:spPr>
          <a:xfrm>
            <a:off x="11138402" y="263517"/>
            <a:ext cx="699046" cy="699046"/>
          </a:xfrm>
          <a:prstGeom prst="rect">
            <a:avLst/>
          </a:prstGeom>
          <a:noFill/>
          <a:ln>
            <a:noFill/>
          </a:ln>
        </p:spPr>
      </p:pic>
      <p:sp>
        <p:nvSpPr>
          <p:cNvPr id="485" name="Google Shape;485;p86"/>
          <p:cNvSpPr txBox="1"/>
          <p:nvPr/>
        </p:nvSpPr>
        <p:spPr>
          <a:xfrm>
            <a:off x="388019" y="1136440"/>
            <a:ext cx="6936592" cy="4616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400" u="none" cap="none" strike="noStrike">
                <a:solidFill>
                  <a:srgbClr val="002060"/>
                </a:solidFill>
                <a:latin typeface="Calibri"/>
                <a:ea typeface="Calibri"/>
                <a:cs typeface="Calibri"/>
                <a:sym typeface="Calibri"/>
              </a:rPr>
              <a:t>1. Je détermine les deux variables étudiées.</a:t>
            </a:r>
            <a:endParaRPr/>
          </a:p>
        </p:txBody>
      </p:sp>
      <p:sp>
        <p:nvSpPr>
          <p:cNvPr id="486" name="Google Shape;486;p86"/>
          <p:cNvSpPr txBox="1"/>
          <p:nvPr/>
        </p:nvSpPr>
        <p:spPr>
          <a:xfrm>
            <a:off x="950312" y="413005"/>
            <a:ext cx="10060954" cy="40006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fr-FR" sz="2000" u="none" cap="none" strike="noStrike">
                <a:solidFill>
                  <a:srgbClr val="757070"/>
                </a:solidFill>
                <a:latin typeface="Calibri"/>
                <a:ea typeface="Calibri"/>
                <a:cs typeface="Calibri"/>
                <a:sym typeface="Calibri"/>
              </a:rPr>
              <a:t>Pour déterminer les variables étudiées je dois chercher les caractéristiques qui varient.</a:t>
            </a:r>
            <a:endParaRPr b="0" i="0" sz="1400" u="none" cap="none" strike="noStrike">
              <a:solidFill>
                <a:srgbClr val="000000"/>
              </a:solidFill>
              <a:latin typeface="Arial"/>
              <a:ea typeface="Arial"/>
              <a:cs typeface="Arial"/>
              <a:sym typeface="Arial"/>
            </a:endParaRPr>
          </a:p>
        </p:txBody>
      </p:sp>
      <p:pic>
        <p:nvPicPr>
          <p:cNvPr id="487" name="Google Shape;487;p86"/>
          <p:cNvPicPr preferRelativeResize="0"/>
          <p:nvPr/>
        </p:nvPicPr>
        <p:blipFill rotWithShape="1">
          <a:blip r:embed="rId4">
            <a:alphaModFix/>
          </a:blip>
          <a:srcRect b="0" l="0" r="0" t="0"/>
          <a:stretch/>
        </p:blipFill>
        <p:spPr>
          <a:xfrm>
            <a:off x="950312" y="2580771"/>
            <a:ext cx="9685685" cy="2999243"/>
          </a:xfrm>
          <a:prstGeom prst="rect">
            <a:avLst/>
          </a:prstGeom>
          <a:noFill/>
          <a:ln>
            <a:noFill/>
          </a:ln>
        </p:spPr>
      </p:pic>
      <p:sp>
        <p:nvSpPr>
          <p:cNvPr id="488" name="Google Shape;488;p86"/>
          <p:cNvSpPr/>
          <p:nvPr/>
        </p:nvSpPr>
        <p:spPr>
          <a:xfrm>
            <a:off x="950312" y="2580771"/>
            <a:ext cx="2296535" cy="450078"/>
          </a:xfrm>
          <a:prstGeom prst="rect">
            <a:avLst/>
          </a:prstGeom>
          <a:noFill/>
          <a:ln cap="flat" cmpd="sng" w="25400">
            <a:solidFill>
              <a:srgbClr val="0070C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cxnSp>
        <p:nvCxnSpPr>
          <p:cNvPr id="489" name="Google Shape;489;p86"/>
          <p:cNvCxnSpPr>
            <a:stCxn id="488" idx="0"/>
          </p:cNvCxnSpPr>
          <p:nvPr/>
        </p:nvCxnSpPr>
        <p:spPr>
          <a:xfrm rot="-5400000">
            <a:off x="2576180" y="1498071"/>
            <a:ext cx="605100" cy="1560300"/>
          </a:xfrm>
          <a:prstGeom prst="bentConnector2">
            <a:avLst/>
          </a:prstGeom>
          <a:noFill/>
          <a:ln cap="flat" cmpd="sng" w="28575">
            <a:solidFill>
              <a:srgbClr val="0070C0"/>
            </a:solidFill>
            <a:prstDash val="solid"/>
            <a:round/>
            <a:headEnd len="sm" w="sm" type="none"/>
            <a:tailEnd len="med" w="med" type="triangle"/>
          </a:ln>
        </p:spPr>
      </p:cxnSp>
      <p:sp>
        <p:nvSpPr>
          <p:cNvPr id="490" name="Google Shape;490;p86"/>
          <p:cNvSpPr/>
          <p:nvPr/>
        </p:nvSpPr>
        <p:spPr>
          <a:xfrm>
            <a:off x="3658829" y="1682152"/>
            <a:ext cx="5335675" cy="510733"/>
          </a:xfrm>
          <a:prstGeom prst="roundRect">
            <a:avLst>
              <a:gd fmla="val 16667" name="adj"/>
            </a:avLst>
          </a:prstGeom>
          <a:noFill/>
          <a:ln cap="flat" cmpd="sng" w="9525">
            <a:solidFill>
              <a:srgbClr val="0070C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chemeClr val="dk1"/>
                </a:solidFill>
                <a:latin typeface="Calibri"/>
                <a:ea typeface="Calibri"/>
                <a:cs typeface="Calibri"/>
                <a:sym typeface="Calibri"/>
              </a:rPr>
              <a:t>Varie de </a:t>
            </a:r>
            <a:r>
              <a:rPr b="1" i="0" lang="fr-FR" sz="2400" u="none" cap="none" strike="noStrike">
                <a:solidFill>
                  <a:srgbClr val="0070C0"/>
                </a:solidFill>
                <a:latin typeface="Calibri"/>
                <a:ea typeface="Calibri"/>
                <a:cs typeface="Calibri"/>
                <a:sym typeface="Calibri"/>
              </a:rPr>
              <a:t>100 mm/an </a:t>
            </a:r>
            <a:r>
              <a:rPr b="1" i="0" lang="fr-FR" sz="2400" u="none" cap="none" strike="noStrike">
                <a:solidFill>
                  <a:schemeClr val="dk1"/>
                </a:solidFill>
                <a:latin typeface="Calibri"/>
                <a:ea typeface="Calibri"/>
                <a:cs typeface="Calibri"/>
                <a:sym typeface="Calibri"/>
              </a:rPr>
              <a:t>à </a:t>
            </a:r>
            <a:r>
              <a:rPr b="1" i="0" lang="fr-FR" sz="2400" u="none" cap="none" strike="noStrike">
                <a:solidFill>
                  <a:srgbClr val="0070C0"/>
                </a:solidFill>
                <a:latin typeface="Calibri"/>
                <a:ea typeface="Calibri"/>
                <a:cs typeface="Calibri"/>
                <a:sym typeface="Calibri"/>
              </a:rPr>
              <a:t>1000 mm/an</a:t>
            </a:r>
            <a:endParaRPr/>
          </a:p>
        </p:txBody>
      </p:sp>
      <p:sp>
        <p:nvSpPr>
          <p:cNvPr id="491" name="Google Shape;491;p86"/>
          <p:cNvSpPr/>
          <p:nvPr/>
        </p:nvSpPr>
        <p:spPr>
          <a:xfrm>
            <a:off x="950312" y="4213004"/>
            <a:ext cx="2296535" cy="450078"/>
          </a:xfrm>
          <a:prstGeom prst="rect">
            <a:avLst/>
          </a:prstGeom>
          <a:noFill/>
          <a:ln cap="flat" cmpd="sng" w="25400">
            <a:solidFill>
              <a:srgbClr val="C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cxnSp>
        <p:nvCxnSpPr>
          <p:cNvPr id="492" name="Google Shape;492;p86"/>
          <p:cNvCxnSpPr>
            <a:stCxn id="491" idx="2"/>
            <a:endCxn id="493" idx="1"/>
          </p:cNvCxnSpPr>
          <p:nvPr/>
        </p:nvCxnSpPr>
        <p:spPr>
          <a:xfrm flipH="1" rot="-5400000">
            <a:off x="2486030" y="4275632"/>
            <a:ext cx="1172400" cy="1947300"/>
          </a:xfrm>
          <a:prstGeom prst="bentConnector2">
            <a:avLst/>
          </a:prstGeom>
          <a:noFill/>
          <a:ln cap="flat" cmpd="sng" w="28575">
            <a:solidFill>
              <a:srgbClr val="C00000"/>
            </a:solidFill>
            <a:prstDash val="solid"/>
            <a:round/>
            <a:headEnd len="sm" w="sm" type="none"/>
            <a:tailEnd len="med" w="med" type="triangle"/>
          </a:ln>
        </p:spPr>
      </p:cxnSp>
      <p:sp>
        <p:nvSpPr>
          <p:cNvPr id="493" name="Google Shape;493;p86"/>
          <p:cNvSpPr/>
          <p:nvPr/>
        </p:nvSpPr>
        <p:spPr>
          <a:xfrm>
            <a:off x="4045750" y="5580014"/>
            <a:ext cx="5335675" cy="510733"/>
          </a:xfrm>
          <a:prstGeom prst="roundRect">
            <a:avLst>
              <a:gd fmla="val 16667" name="adj"/>
            </a:avLst>
          </a:prstGeom>
          <a:noFill/>
          <a:ln cap="flat" cmpd="sng" w="9525">
            <a:solidFill>
              <a:srgbClr val="C0000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fr-FR" sz="2400" u="none" cap="none" strike="noStrike">
                <a:solidFill>
                  <a:schemeClr val="dk1"/>
                </a:solidFill>
                <a:latin typeface="Calibri"/>
                <a:ea typeface="Calibri"/>
                <a:cs typeface="Calibri"/>
                <a:sym typeface="Calibri"/>
              </a:rPr>
              <a:t>Varie de </a:t>
            </a:r>
            <a:r>
              <a:rPr b="1" i="0" lang="fr-FR" sz="2400" u="none" cap="none" strike="noStrike">
                <a:solidFill>
                  <a:srgbClr val="C00000"/>
                </a:solidFill>
                <a:latin typeface="Calibri"/>
                <a:ea typeface="Calibri"/>
                <a:cs typeface="Calibri"/>
                <a:sym typeface="Calibri"/>
              </a:rPr>
              <a:t>5 q/ha </a:t>
            </a:r>
            <a:r>
              <a:rPr b="1" i="0" lang="fr-FR" sz="2400" u="none" cap="none" strike="noStrike">
                <a:solidFill>
                  <a:schemeClr val="dk1"/>
                </a:solidFill>
                <a:latin typeface="Calibri"/>
                <a:ea typeface="Calibri"/>
                <a:cs typeface="Calibri"/>
                <a:sym typeface="Calibri"/>
              </a:rPr>
              <a:t>à </a:t>
            </a:r>
            <a:r>
              <a:rPr b="1" i="0" lang="fr-FR" sz="2400" u="none" cap="none" strike="noStrike">
                <a:solidFill>
                  <a:srgbClr val="C00000"/>
                </a:solidFill>
                <a:latin typeface="Calibri"/>
                <a:ea typeface="Calibri"/>
                <a:cs typeface="Calibri"/>
                <a:sym typeface="Calibri"/>
              </a:rPr>
              <a:t>40 q/ha</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7" name="Shape 497"/>
        <p:cNvGrpSpPr/>
        <p:nvPr/>
      </p:nvGrpSpPr>
      <p:grpSpPr>
        <a:xfrm>
          <a:off x="0" y="0"/>
          <a:ext cx="0" cy="0"/>
          <a:chOff x="0" y="0"/>
          <a:chExt cx="0" cy="0"/>
        </a:xfrm>
      </p:grpSpPr>
      <p:pic>
        <p:nvPicPr>
          <p:cNvPr id="498" name="Google Shape;498;p87"/>
          <p:cNvPicPr preferRelativeResize="0"/>
          <p:nvPr/>
        </p:nvPicPr>
        <p:blipFill rotWithShape="1">
          <a:blip r:embed="rId3">
            <a:alphaModFix/>
          </a:blip>
          <a:srcRect b="0" l="0" r="0" t="0"/>
          <a:stretch/>
        </p:blipFill>
        <p:spPr>
          <a:xfrm>
            <a:off x="2144953" y="1698377"/>
            <a:ext cx="7902094" cy="2446941"/>
          </a:xfrm>
          <a:prstGeom prst="rect">
            <a:avLst/>
          </a:prstGeom>
          <a:noFill/>
          <a:ln>
            <a:noFill/>
          </a:ln>
        </p:spPr>
      </p:pic>
      <p:sp>
        <p:nvSpPr>
          <p:cNvPr id="499" name="Google Shape;499;p87"/>
          <p:cNvSpPr txBox="1"/>
          <p:nvPr/>
        </p:nvSpPr>
        <p:spPr>
          <a:xfrm>
            <a:off x="388019" y="1136440"/>
            <a:ext cx="6936592" cy="4616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400" u="none" cap="none" strike="noStrike">
                <a:solidFill>
                  <a:srgbClr val="002060"/>
                </a:solidFill>
                <a:latin typeface="Calibri"/>
                <a:ea typeface="Calibri"/>
                <a:cs typeface="Calibri"/>
                <a:sym typeface="Calibri"/>
              </a:rPr>
              <a:t>1. Je détermine les deux variables étudiées.</a:t>
            </a:r>
            <a:endParaRPr/>
          </a:p>
        </p:txBody>
      </p:sp>
      <p:sp>
        <p:nvSpPr>
          <p:cNvPr id="500" name="Google Shape;500;p87"/>
          <p:cNvSpPr txBox="1"/>
          <p:nvPr/>
        </p:nvSpPr>
        <p:spPr>
          <a:xfrm>
            <a:off x="1065523" y="377502"/>
            <a:ext cx="10060954" cy="40006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fr-FR" sz="2000" u="none" cap="none" strike="noStrike">
                <a:solidFill>
                  <a:srgbClr val="757070"/>
                </a:solidFill>
                <a:latin typeface="Calibri"/>
                <a:ea typeface="Calibri"/>
                <a:cs typeface="Calibri"/>
                <a:sym typeface="Calibri"/>
              </a:rPr>
              <a:t>Pour déterminer les variables étudiées je dois chercher les choses qui varient.</a:t>
            </a:r>
            <a:endParaRPr b="0" i="0" sz="1400" u="none" cap="none" strike="noStrike">
              <a:solidFill>
                <a:srgbClr val="000000"/>
              </a:solidFill>
              <a:latin typeface="Arial"/>
              <a:ea typeface="Arial"/>
              <a:cs typeface="Arial"/>
              <a:sym typeface="Arial"/>
            </a:endParaRPr>
          </a:p>
        </p:txBody>
      </p:sp>
      <p:sp>
        <p:nvSpPr>
          <p:cNvPr id="501" name="Google Shape;501;p87"/>
          <p:cNvSpPr/>
          <p:nvPr/>
        </p:nvSpPr>
        <p:spPr>
          <a:xfrm>
            <a:off x="2638684" y="5049335"/>
            <a:ext cx="4138036" cy="510733"/>
          </a:xfrm>
          <a:prstGeom prst="roundRect">
            <a:avLst>
              <a:gd fmla="val 16667" name="adj"/>
            </a:avLst>
          </a:prstGeom>
          <a:noFill/>
          <a:ln cap="flat" cmpd="sng" w="9525">
            <a:solidFill>
              <a:srgbClr val="0070C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fr-FR" sz="2400" u="none" cap="none" strike="noStrike">
                <a:solidFill>
                  <a:srgbClr val="0070C0"/>
                </a:solidFill>
                <a:latin typeface="Calibri"/>
                <a:ea typeface="Calibri"/>
                <a:cs typeface="Calibri"/>
                <a:sym typeface="Calibri"/>
              </a:rPr>
              <a:t>• La quantité de pluie</a:t>
            </a:r>
            <a:endParaRPr/>
          </a:p>
        </p:txBody>
      </p:sp>
      <p:sp>
        <p:nvSpPr>
          <p:cNvPr id="502" name="Google Shape;502;p87"/>
          <p:cNvSpPr/>
          <p:nvPr/>
        </p:nvSpPr>
        <p:spPr>
          <a:xfrm>
            <a:off x="2638684" y="5633342"/>
            <a:ext cx="4138036" cy="510733"/>
          </a:xfrm>
          <a:prstGeom prst="roundRect">
            <a:avLst>
              <a:gd fmla="val 16667" name="adj"/>
            </a:avLst>
          </a:prstGeom>
          <a:noFill/>
          <a:ln cap="flat" cmpd="sng" w="9525">
            <a:solidFill>
              <a:srgbClr val="C0000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400" u="none" cap="none" strike="noStrike">
                <a:solidFill>
                  <a:srgbClr val="C00000"/>
                </a:solidFill>
                <a:latin typeface="Calibri"/>
                <a:ea typeface="Calibri"/>
                <a:cs typeface="Calibri"/>
                <a:sym typeface="Calibri"/>
              </a:rPr>
              <a:t>• La productivité des céréales</a:t>
            </a:r>
            <a:endParaRPr/>
          </a:p>
        </p:txBody>
      </p:sp>
      <p:sp>
        <p:nvSpPr>
          <p:cNvPr id="503" name="Google Shape;503;p87"/>
          <p:cNvSpPr/>
          <p:nvPr/>
        </p:nvSpPr>
        <p:spPr>
          <a:xfrm>
            <a:off x="1104852" y="4465328"/>
            <a:ext cx="5335675" cy="510733"/>
          </a:xfrm>
          <a:prstGeom prst="roundRect">
            <a:avLst>
              <a:gd fmla="val 16667" name="adj"/>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chemeClr val="dk1"/>
                </a:solidFill>
                <a:latin typeface="Calibri"/>
                <a:ea typeface="Calibri"/>
                <a:cs typeface="Calibri"/>
                <a:sym typeface="Calibri"/>
              </a:rPr>
              <a:t>Donc, les deux variables étudiées sont : </a:t>
            </a:r>
            <a:endParaRPr b="1" i="0" sz="2400" u="none" cap="none" strike="noStrike">
              <a:solidFill>
                <a:srgbClr val="0070C0"/>
              </a:solidFill>
              <a:latin typeface="Calibri"/>
              <a:ea typeface="Calibri"/>
              <a:cs typeface="Calibri"/>
              <a:sym typeface="Calibri"/>
            </a:endParaRPr>
          </a:p>
        </p:txBody>
      </p:sp>
      <p:pic>
        <p:nvPicPr>
          <p:cNvPr id="504" name="Google Shape;504;p87"/>
          <p:cNvPicPr preferRelativeResize="0"/>
          <p:nvPr/>
        </p:nvPicPr>
        <p:blipFill rotWithShape="1">
          <a:blip r:embed="rId4">
            <a:alphaModFix/>
          </a:blip>
          <a:srcRect b="0" l="0" r="0" t="0"/>
          <a:stretch/>
        </p:blipFill>
        <p:spPr>
          <a:xfrm>
            <a:off x="11138402" y="263517"/>
            <a:ext cx="699046" cy="69904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8" name="Shape 508"/>
        <p:cNvGrpSpPr/>
        <p:nvPr/>
      </p:nvGrpSpPr>
      <p:grpSpPr>
        <a:xfrm>
          <a:off x="0" y="0"/>
          <a:ext cx="0" cy="0"/>
          <a:chOff x="0" y="0"/>
          <a:chExt cx="0" cy="0"/>
        </a:xfrm>
      </p:grpSpPr>
      <p:sp>
        <p:nvSpPr>
          <p:cNvPr id="509" name="Google Shape;509;p88"/>
          <p:cNvSpPr txBox="1"/>
          <p:nvPr/>
        </p:nvSpPr>
        <p:spPr>
          <a:xfrm>
            <a:off x="1060784" y="304196"/>
            <a:ext cx="10077619" cy="425501"/>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None/>
            </a:pPr>
            <a:r>
              <a:rPr b="1" i="0" lang="fr-FR" sz="2000" u="none" cap="none" strike="noStrike">
                <a:solidFill>
                  <a:srgbClr val="757070"/>
                </a:solidFill>
                <a:latin typeface="Calibri"/>
                <a:ea typeface="Calibri"/>
                <a:cs typeface="Calibri"/>
                <a:sym typeface="Calibri"/>
              </a:rPr>
              <a:t>D’abord, je dois savoir qu’on a deux types de variables.</a:t>
            </a:r>
            <a:endParaRPr/>
          </a:p>
        </p:txBody>
      </p:sp>
      <p:pic>
        <p:nvPicPr>
          <p:cNvPr id="510" name="Google Shape;510;p88"/>
          <p:cNvPicPr preferRelativeResize="0"/>
          <p:nvPr/>
        </p:nvPicPr>
        <p:blipFill rotWithShape="1">
          <a:blip r:embed="rId3">
            <a:alphaModFix/>
          </a:blip>
          <a:srcRect b="0" l="0" r="0" t="0"/>
          <a:stretch/>
        </p:blipFill>
        <p:spPr>
          <a:xfrm>
            <a:off x="11138402" y="263517"/>
            <a:ext cx="699046" cy="699046"/>
          </a:xfrm>
          <a:prstGeom prst="rect">
            <a:avLst/>
          </a:prstGeom>
          <a:noFill/>
          <a:ln>
            <a:noFill/>
          </a:ln>
        </p:spPr>
      </p:pic>
      <p:sp>
        <p:nvSpPr>
          <p:cNvPr id="511" name="Google Shape;511;p88"/>
          <p:cNvSpPr txBox="1"/>
          <p:nvPr/>
        </p:nvSpPr>
        <p:spPr>
          <a:xfrm>
            <a:off x="555624" y="1071709"/>
            <a:ext cx="11026771" cy="4616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400" u="none" cap="none" strike="noStrike">
                <a:solidFill>
                  <a:srgbClr val="002060"/>
                </a:solidFill>
                <a:latin typeface="Calibri"/>
                <a:ea typeface="Calibri"/>
                <a:cs typeface="Calibri"/>
                <a:sym typeface="Calibri"/>
              </a:rPr>
              <a:t>2. Je précise si la variable étudiée est une variable mesurable ou observable.</a:t>
            </a:r>
            <a:endParaRPr b="1" i="0" sz="2400" u="none" cap="none" strike="noStrike">
              <a:solidFill>
                <a:srgbClr val="002060"/>
              </a:solidFill>
              <a:latin typeface="Calibri"/>
              <a:ea typeface="Calibri"/>
              <a:cs typeface="Calibri"/>
              <a:sym typeface="Calibri"/>
            </a:endParaRPr>
          </a:p>
        </p:txBody>
      </p:sp>
      <p:sp>
        <p:nvSpPr>
          <p:cNvPr id="512" name="Google Shape;512;p88"/>
          <p:cNvSpPr/>
          <p:nvPr/>
        </p:nvSpPr>
        <p:spPr>
          <a:xfrm>
            <a:off x="797489" y="2334080"/>
            <a:ext cx="10784906" cy="919356"/>
          </a:xfrm>
          <a:prstGeom prst="roundRect">
            <a:avLst>
              <a:gd fmla="val 16667" name="adj"/>
            </a:avLst>
          </a:prstGeom>
          <a:noFill/>
          <a:ln cap="flat" cmpd="sng" w="9525">
            <a:solidFill>
              <a:schemeClr val="accent3"/>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fr-FR" sz="2400" u="none" cap="none" strike="noStrike">
                <a:solidFill>
                  <a:srgbClr val="002060"/>
                </a:solidFill>
                <a:latin typeface="Calibri"/>
                <a:ea typeface="Calibri"/>
                <a:cs typeface="Calibri"/>
                <a:sym typeface="Calibri"/>
              </a:rPr>
              <a:t>C’est une variable qu’on peut mesurer avec des instruments (règle, balance, thermomètre …) et on peut l’exprimer en nombres. </a:t>
            </a:r>
            <a:endParaRPr/>
          </a:p>
        </p:txBody>
      </p:sp>
      <p:sp>
        <p:nvSpPr>
          <p:cNvPr id="513" name="Google Shape;513;p88"/>
          <p:cNvSpPr/>
          <p:nvPr/>
        </p:nvSpPr>
        <p:spPr>
          <a:xfrm>
            <a:off x="890903" y="1676545"/>
            <a:ext cx="3577193" cy="442452"/>
          </a:xfrm>
          <a:prstGeom prst="roundRect">
            <a:avLst>
              <a:gd fmla="val 50000" name="adj"/>
            </a:avLst>
          </a:prstGeom>
          <a:solidFill>
            <a:srgbClr val="10658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fr-FR" sz="2400" u="none" cap="none" strike="noStrike">
                <a:solidFill>
                  <a:schemeClr val="lt1"/>
                </a:solidFill>
                <a:latin typeface="Calibri"/>
                <a:ea typeface="Calibri"/>
                <a:cs typeface="Calibri"/>
                <a:sym typeface="Calibri"/>
              </a:rPr>
              <a:t>Variable mesurable </a:t>
            </a:r>
            <a:endParaRPr/>
          </a:p>
        </p:txBody>
      </p:sp>
      <p:sp>
        <p:nvSpPr>
          <p:cNvPr id="514" name="Google Shape;514;p88"/>
          <p:cNvSpPr/>
          <p:nvPr/>
        </p:nvSpPr>
        <p:spPr>
          <a:xfrm>
            <a:off x="890904" y="3382777"/>
            <a:ext cx="3577193" cy="442452"/>
          </a:xfrm>
          <a:prstGeom prst="roundRect">
            <a:avLst>
              <a:gd fmla="val 50000" name="adj"/>
            </a:avLst>
          </a:prstGeom>
          <a:solidFill>
            <a:srgbClr val="10658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fr-FR" sz="2400" u="none" cap="none" strike="noStrike">
                <a:solidFill>
                  <a:schemeClr val="lt1"/>
                </a:solidFill>
                <a:latin typeface="Calibri"/>
                <a:ea typeface="Calibri"/>
                <a:cs typeface="Calibri"/>
                <a:sym typeface="Calibri"/>
              </a:rPr>
              <a:t>Exemples</a:t>
            </a:r>
            <a:endParaRPr/>
          </a:p>
        </p:txBody>
      </p:sp>
      <p:sp>
        <p:nvSpPr>
          <p:cNvPr id="515" name="Google Shape;515;p88"/>
          <p:cNvSpPr/>
          <p:nvPr/>
        </p:nvSpPr>
        <p:spPr>
          <a:xfrm>
            <a:off x="782922" y="3925935"/>
            <a:ext cx="2183797" cy="461624"/>
          </a:xfrm>
          <a:prstGeom prst="rect">
            <a:avLst/>
          </a:prstGeom>
          <a:noFill/>
          <a:ln cap="flat" cmpd="sng" w="9525">
            <a:solidFill>
              <a:schemeClr val="accent3"/>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fr-FR" sz="2400" u="none" cap="none" strike="noStrike">
                <a:solidFill>
                  <a:srgbClr val="002060"/>
                </a:solidFill>
                <a:latin typeface="Calibri"/>
                <a:ea typeface="Calibri"/>
                <a:cs typeface="Calibri"/>
                <a:sym typeface="Calibri"/>
              </a:rPr>
              <a:t>• Taille en cm</a:t>
            </a:r>
            <a:endParaRPr/>
          </a:p>
        </p:txBody>
      </p:sp>
      <p:sp>
        <p:nvSpPr>
          <p:cNvPr id="516" name="Google Shape;516;p88"/>
          <p:cNvSpPr/>
          <p:nvPr/>
        </p:nvSpPr>
        <p:spPr>
          <a:xfrm>
            <a:off x="3210901" y="3925935"/>
            <a:ext cx="3067413" cy="461624"/>
          </a:xfrm>
          <a:prstGeom prst="rect">
            <a:avLst/>
          </a:prstGeom>
          <a:noFill/>
          <a:ln cap="flat" cmpd="sng" w="9525">
            <a:solidFill>
              <a:schemeClr val="accent3"/>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fr-FR" sz="2400" u="none" cap="none" strike="noStrike">
                <a:solidFill>
                  <a:srgbClr val="002060"/>
                </a:solidFill>
                <a:latin typeface="Calibri"/>
                <a:ea typeface="Calibri"/>
                <a:cs typeface="Calibri"/>
                <a:sym typeface="Calibri"/>
              </a:rPr>
              <a:t>• Température en °C</a:t>
            </a:r>
            <a:endParaRPr/>
          </a:p>
        </p:txBody>
      </p:sp>
      <p:sp>
        <p:nvSpPr>
          <p:cNvPr id="517" name="Google Shape;517;p88"/>
          <p:cNvSpPr/>
          <p:nvPr/>
        </p:nvSpPr>
        <p:spPr>
          <a:xfrm>
            <a:off x="8900583" y="3925935"/>
            <a:ext cx="2681812" cy="461624"/>
          </a:xfrm>
          <a:prstGeom prst="rect">
            <a:avLst/>
          </a:prstGeom>
          <a:noFill/>
          <a:ln cap="flat" cmpd="sng" w="9525">
            <a:solidFill>
              <a:schemeClr val="accent3"/>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fr-FR" sz="2400" u="none" cap="none" strike="noStrike">
                <a:solidFill>
                  <a:srgbClr val="002060"/>
                </a:solidFill>
                <a:latin typeface="Calibri"/>
                <a:ea typeface="Calibri"/>
                <a:cs typeface="Calibri"/>
                <a:sym typeface="Calibri"/>
              </a:rPr>
              <a:t>• Durée en minutes</a:t>
            </a:r>
            <a:endParaRPr/>
          </a:p>
        </p:txBody>
      </p:sp>
      <p:sp>
        <p:nvSpPr>
          <p:cNvPr id="518" name="Google Shape;518;p88"/>
          <p:cNvSpPr/>
          <p:nvPr/>
        </p:nvSpPr>
        <p:spPr>
          <a:xfrm>
            <a:off x="6522496" y="3925935"/>
            <a:ext cx="2133904" cy="461624"/>
          </a:xfrm>
          <a:prstGeom prst="rect">
            <a:avLst/>
          </a:prstGeom>
          <a:noFill/>
          <a:ln cap="flat" cmpd="sng" w="9525">
            <a:solidFill>
              <a:schemeClr val="accent3"/>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fr-FR" sz="2400" u="none" cap="none" strike="noStrike">
                <a:solidFill>
                  <a:srgbClr val="002060"/>
                </a:solidFill>
                <a:latin typeface="Calibri"/>
                <a:ea typeface="Calibri"/>
                <a:cs typeface="Calibri"/>
                <a:sym typeface="Calibri"/>
              </a:rPr>
              <a:t>• Masse en kg</a:t>
            </a:r>
            <a:endParaRPr/>
          </a:p>
        </p:txBody>
      </p:sp>
      <p:pic>
        <p:nvPicPr>
          <p:cNvPr descr="Règles en centimètres précises - Outils de mesure de précision" id="519" name="Google Shape;519;p88"/>
          <p:cNvPicPr preferRelativeResize="0"/>
          <p:nvPr/>
        </p:nvPicPr>
        <p:blipFill rotWithShape="1">
          <a:blip r:embed="rId4">
            <a:alphaModFix/>
          </a:blip>
          <a:srcRect b="9820" l="0" r="0" t="9823"/>
          <a:stretch/>
        </p:blipFill>
        <p:spPr>
          <a:xfrm>
            <a:off x="890904" y="4484043"/>
            <a:ext cx="1885105" cy="1514787"/>
          </a:xfrm>
          <a:prstGeom prst="rect">
            <a:avLst/>
          </a:prstGeom>
          <a:noFill/>
          <a:ln>
            <a:noFill/>
          </a:ln>
        </p:spPr>
      </p:pic>
      <p:pic>
        <p:nvPicPr>
          <p:cNvPr descr="Beurer Thermometre Digital Blanc - Citymall" id="520" name="Google Shape;520;p88"/>
          <p:cNvPicPr preferRelativeResize="0"/>
          <p:nvPr/>
        </p:nvPicPr>
        <p:blipFill rotWithShape="1">
          <a:blip r:embed="rId5">
            <a:alphaModFix/>
          </a:blip>
          <a:srcRect b="9095" l="0" r="5872" t="16494"/>
          <a:stretch/>
        </p:blipFill>
        <p:spPr>
          <a:xfrm>
            <a:off x="3076136" y="4768533"/>
            <a:ext cx="3442318" cy="1230297"/>
          </a:xfrm>
          <a:prstGeom prst="rect">
            <a:avLst/>
          </a:prstGeom>
          <a:noFill/>
          <a:ln>
            <a:noFill/>
          </a:ln>
        </p:spPr>
      </p:pic>
      <p:pic>
        <p:nvPicPr>
          <p:cNvPr descr="Balance électronique à portions - KPC 1500SS - Disponibles chez Balance  Précision Inc." id="521" name="Google Shape;521;p88"/>
          <p:cNvPicPr preferRelativeResize="0"/>
          <p:nvPr/>
        </p:nvPicPr>
        <p:blipFill rotWithShape="1">
          <a:blip r:embed="rId6">
            <a:alphaModFix/>
          </a:blip>
          <a:srcRect b="16222" l="0" r="0" t="11708"/>
          <a:stretch/>
        </p:blipFill>
        <p:spPr>
          <a:xfrm>
            <a:off x="6634387" y="4412202"/>
            <a:ext cx="2300270" cy="1657775"/>
          </a:xfrm>
          <a:prstGeom prst="rect">
            <a:avLst/>
          </a:prstGeom>
          <a:noFill/>
          <a:ln>
            <a:noFill/>
          </a:ln>
        </p:spPr>
      </p:pic>
      <p:sp>
        <p:nvSpPr>
          <p:cNvPr id="522" name="Google Shape;522;p88"/>
          <p:cNvSpPr/>
          <p:nvPr/>
        </p:nvSpPr>
        <p:spPr>
          <a:xfrm>
            <a:off x="1060784" y="6086168"/>
            <a:ext cx="1298958" cy="373626"/>
          </a:xfrm>
          <a:prstGeom prst="roundRect">
            <a:avLst>
              <a:gd fmla="val 16667" name="adj"/>
            </a:avLst>
          </a:prstGeom>
          <a:noFill/>
          <a:ln cap="flat" cmpd="sng" w="9525">
            <a:solidFill>
              <a:srgbClr val="0C413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fr-FR" sz="1400" u="none" cap="none" strike="noStrike">
                <a:solidFill>
                  <a:schemeClr val="dk1"/>
                </a:solidFill>
                <a:latin typeface="Arial"/>
                <a:ea typeface="Arial"/>
                <a:cs typeface="Arial"/>
                <a:sym typeface="Arial"/>
              </a:rPr>
              <a:t>Mètre</a:t>
            </a:r>
            <a:endParaRPr/>
          </a:p>
        </p:txBody>
      </p:sp>
      <p:sp>
        <p:nvSpPr>
          <p:cNvPr id="523" name="Google Shape;523;p88"/>
          <p:cNvSpPr/>
          <p:nvPr/>
        </p:nvSpPr>
        <p:spPr>
          <a:xfrm>
            <a:off x="4369774" y="6086168"/>
            <a:ext cx="1298958" cy="373626"/>
          </a:xfrm>
          <a:prstGeom prst="roundRect">
            <a:avLst>
              <a:gd fmla="val 16667" name="adj"/>
            </a:avLst>
          </a:prstGeom>
          <a:noFill/>
          <a:ln cap="flat" cmpd="sng" w="9525">
            <a:solidFill>
              <a:srgbClr val="0C413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fr-FR" sz="1400" u="none" cap="none" strike="noStrike">
                <a:solidFill>
                  <a:schemeClr val="dk1"/>
                </a:solidFill>
                <a:latin typeface="Arial"/>
                <a:ea typeface="Arial"/>
                <a:cs typeface="Arial"/>
                <a:sym typeface="Arial"/>
              </a:rPr>
              <a:t>Thermomètre</a:t>
            </a:r>
            <a:endParaRPr/>
          </a:p>
        </p:txBody>
      </p:sp>
      <p:sp>
        <p:nvSpPr>
          <p:cNvPr id="524" name="Google Shape;524;p88"/>
          <p:cNvSpPr/>
          <p:nvPr/>
        </p:nvSpPr>
        <p:spPr>
          <a:xfrm>
            <a:off x="7309620" y="6096001"/>
            <a:ext cx="1195283" cy="373626"/>
          </a:xfrm>
          <a:prstGeom prst="roundRect">
            <a:avLst>
              <a:gd fmla="val 16667" name="adj"/>
            </a:avLst>
          </a:prstGeom>
          <a:noFill/>
          <a:ln cap="flat" cmpd="sng" w="9525">
            <a:solidFill>
              <a:srgbClr val="0C413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fr-FR" sz="1400" u="none" cap="none" strike="noStrike">
                <a:solidFill>
                  <a:schemeClr val="dk1"/>
                </a:solidFill>
                <a:latin typeface="Arial"/>
                <a:ea typeface="Arial"/>
                <a:cs typeface="Arial"/>
                <a:sym typeface="Arial"/>
              </a:rPr>
              <a:t>Balance</a:t>
            </a:r>
            <a:endParaRPr/>
          </a:p>
        </p:txBody>
      </p:sp>
      <p:sp>
        <p:nvSpPr>
          <p:cNvPr id="525" name="Google Shape;525;p88"/>
          <p:cNvSpPr/>
          <p:nvPr/>
        </p:nvSpPr>
        <p:spPr>
          <a:xfrm>
            <a:off x="9656908" y="6096001"/>
            <a:ext cx="1571531" cy="373626"/>
          </a:xfrm>
          <a:prstGeom prst="roundRect">
            <a:avLst>
              <a:gd fmla="val 16667" name="adj"/>
            </a:avLst>
          </a:prstGeom>
          <a:noFill/>
          <a:ln cap="flat" cmpd="sng" w="9525">
            <a:solidFill>
              <a:srgbClr val="0C413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fr-FR" sz="1400" u="none" cap="none" strike="noStrike">
                <a:solidFill>
                  <a:schemeClr val="dk1"/>
                </a:solidFill>
                <a:latin typeface="Arial"/>
                <a:ea typeface="Arial"/>
                <a:cs typeface="Arial"/>
                <a:sym typeface="Arial"/>
              </a:rPr>
              <a:t>Chronomètre</a:t>
            </a:r>
            <a:endParaRPr/>
          </a:p>
        </p:txBody>
      </p:sp>
      <p:pic>
        <p:nvPicPr>
          <p:cNvPr descr="Chronomètre Numérique Minuteur avec Affichage Double de 10 Temps en Mémoire  Compte à rebours Alarme : Amazon.fr: Sports et Loisirs" id="526" name="Google Shape;526;p88"/>
          <p:cNvPicPr preferRelativeResize="0"/>
          <p:nvPr/>
        </p:nvPicPr>
        <p:blipFill rotWithShape="1">
          <a:blip r:embed="rId7">
            <a:alphaModFix/>
          </a:blip>
          <a:srcRect b="14153" l="11658" r="10399" t="14471"/>
          <a:stretch/>
        </p:blipFill>
        <p:spPr>
          <a:xfrm>
            <a:off x="9656908" y="4432657"/>
            <a:ext cx="1422072" cy="163732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0" name="Shape 530"/>
        <p:cNvGrpSpPr/>
        <p:nvPr/>
      </p:nvGrpSpPr>
      <p:grpSpPr>
        <a:xfrm>
          <a:off x="0" y="0"/>
          <a:ext cx="0" cy="0"/>
          <a:chOff x="0" y="0"/>
          <a:chExt cx="0" cy="0"/>
        </a:xfrm>
      </p:grpSpPr>
      <p:pic>
        <p:nvPicPr>
          <p:cNvPr id="531" name="Google Shape;531;p89"/>
          <p:cNvPicPr preferRelativeResize="0"/>
          <p:nvPr/>
        </p:nvPicPr>
        <p:blipFill rotWithShape="1">
          <a:blip r:embed="rId3">
            <a:alphaModFix/>
          </a:blip>
          <a:srcRect b="0" l="0" r="0" t="0"/>
          <a:stretch/>
        </p:blipFill>
        <p:spPr>
          <a:xfrm>
            <a:off x="11138402" y="263517"/>
            <a:ext cx="699046" cy="699046"/>
          </a:xfrm>
          <a:prstGeom prst="rect">
            <a:avLst/>
          </a:prstGeom>
          <a:noFill/>
          <a:ln>
            <a:noFill/>
          </a:ln>
        </p:spPr>
      </p:pic>
      <p:sp>
        <p:nvSpPr>
          <p:cNvPr id="532" name="Google Shape;532;p89"/>
          <p:cNvSpPr txBox="1"/>
          <p:nvPr/>
        </p:nvSpPr>
        <p:spPr>
          <a:xfrm>
            <a:off x="555624" y="1071709"/>
            <a:ext cx="11026771" cy="4616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400" u="none" cap="none" strike="noStrike">
                <a:solidFill>
                  <a:srgbClr val="002060"/>
                </a:solidFill>
                <a:latin typeface="Calibri"/>
                <a:ea typeface="Calibri"/>
                <a:cs typeface="Calibri"/>
                <a:sym typeface="Calibri"/>
              </a:rPr>
              <a:t>2. Je précise si la variable étudiée est une variable mesurable ou observable.</a:t>
            </a:r>
            <a:endParaRPr b="1" i="0" sz="2400" u="none" cap="none" strike="noStrike">
              <a:solidFill>
                <a:srgbClr val="002060"/>
              </a:solidFill>
              <a:latin typeface="Calibri"/>
              <a:ea typeface="Calibri"/>
              <a:cs typeface="Calibri"/>
              <a:sym typeface="Calibri"/>
            </a:endParaRPr>
          </a:p>
        </p:txBody>
      </p:sp>
      <p:sp>
        <p:nvSpPr>
          <p:cNvPr id="533" name="Google Shape;533;p89"/>
          <p:cNvSpPr/>
          <p:nvPr/>
        </p:nvSpPr>
        <p:spPr>
          <a:xfrm>
            <a:off x="890904" y="2388822"/>
            <a:ext cx="10108293" cy="919356"/>
          </a:xfrm>
          <a:prstGeom prst="roundRect">
            <a:avLst>
              <a:gd fmla="val 16667" name="adj"/>
            </a:avLst>
          </a:prstGeom>
          <a:noFill/>
          <a:ln cap="flat" cmpd="sng" w="9525">
            <a:solidFill>
              <a:schemeClr val="accent3"/>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400" u="none" cap="none" strike="noStrike">
                <a:solidFill>
                  <a:srgbClr val="002060"/>
                </a:solidFill>
                <a:latin typeface="Calibri"/>
                <a:ea typeface="Calibri"/>
                <a:cs typeface="Calibri"/>
                <a:sym typeface="Calibri"/>
              </a:rPr>
              <a:t>C’est une variable qu’on peut observer ou décrire, mais qu’on ne peut ni mesurer avec un instrument, ni exprimer avec un nombre.</a:t>
            </a:r>
            <a:endParaRPr/>
          </a:p>
        </p:txBody>
      </p:sp>
      <p:sp>
        <p:nvSpPr>
          <p:cNvPr id="534" name="Google Shape;534;p89"/>
          <p:cNvSpPr/>
          <p:nvPr/>
        </p:nvSpPr>
        <p:spPr>
          <a:xfrm>
            <a:off x="890904" y="1779252"/>
            <a:ext cx="3577193" cy="442452"/>
          </a:xfrm>
          <a:prstGeom prst="roundRect">
            <a:avLst>
              <a:gd fmla="val 50000" name="adj"/>
            </a:avLst>
          </a:prstGeom>
          <a:solidFill>
            <a:srgbClr val="10658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fr-FR" sz="2400" u="none" cap="none" strike="noStrike">
                <a:solidFill>
                  <a:schemeClr val="lt1"/>
                </a:solidFill>
                <a:latin typeface="Calibri"/>
                <a:ea typeface="Calibri"/>
                <a:cs typeface="Calibri"/>
                <a:sym typeface="Calibri"/>
              </a:rPr>
              <a:t>Variable observable </a:t>
            </a:r>
            <a:endParaRPr/>
          </a:p>
        </p:txBody>
      </p:sp>
      <p:sp>
        <p:nvSpPr>
          <p:cNvPr id="535" name="Google Shape;535;p89"/>
          <p:cNvSpPr/>
          <p:nvPr/>
        </p:nvSpPr>
        <p:spPr>
          <a:xfrm>
            <a:off x="890904" y="3535074"/>
            <a:ext cx="3577193" cy="442452"/>
          </a:xfrm>
          <a:prstGeom prst="roundRect">
            <a:avLst>
              <a:gd fmla="val 50000" name="adj"/>
            </a:avLst>
          </a:prstGeom>
          <a:solidFill>
            <a:srgbClr val="10658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fr-FR" sz="2400" u="none" cap="none" strike="noStrike">
                <a:solidFill>
                  <a:schemeClr val="lt1"/>
                </a:solidFill>
                <a:latin typeface="Calibri"/>
                <a:ea typeface="Calibri"/>
                <a:cs typeface="Calibri"/>
                <a:sym typeface="Calibri"/>
              </a:rPr>
              <a:t>Exemples</a:t>
            </a:r>
            <a:endParaRPr/>
          </a:p>
        </p:txBody>
      </p:sp>
      <p:sp>
        <p:nvSpPr>
          <p:cNvPr id="536" name="Google Shape;536;p89"/>
          <p:cNvSpPr/>
          <p:nvPr/>
        </p:nvSpPr>
        <p:spPr>
          <a:xfrm>
            <a:off x="925037" y="4114363"/>
            <a:ext cx="2763471" cy="461624"/>
          </a:xfrm>
          <a:prstGeom prst="rect">
            <a:avLst/>
          </a:prstGeom>
          <a:noFill/>
          <a:ln cap="flat" cmpd="sng" w="9525">
            <a:solidFill>
              <a:schemeClr val="accent3"/>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fr-FR" sz="2400" u="none" cap="none" strike="noStrike">
                <a:solidFill>
                  <a:srgbClr val="002060"/>
                </a:solidFill>
                <a:latin typeface="Calibri"/>
                <a:ea typeface="Calibri"/>
                <a:cs typeface="Calibri"/>
                <a:sym typeface="Calibri"/>
              </a:rPr>
              <a:t>• Couleur des yeux</a:t>
            </a:r>
            <a:endParaRPr/>
          </a:p>
        </p:txBody>
      </p:sp>
      <p:sp>
        <p:nvSpPr>
          <p:cNvPr id="537" name="Google Shape;537;p89"/>
          <p:cNvSpPr/>
          <p:nvPr/>
        </p:nvSpPr>
        <p:spPr>
          <a:xfrm>
            <a:off x="4569859" y="4114363"/>
            <a:ext cx="3067413" cy="461624"/>
          </a:xfrm>
          <a:prstGeom prst="rect">
            <a:avLst/>
          </a:prstGeom>
          <a:noFill/>
          <a:ln cap="flat" cmpd="sng" w="9525">
            <a:solidFill>
              <a:schemeClr val="accent3"/>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fr-FR" sz="2400" u="none" cap="none" strike="noStrike">
                <a:solidFill>
                  <a:srgbClr val="002060"/>
                </a:solidFill>
                <a:latin typeface="Calibri"/>
                <a:ea typeface="Calibri"/>
                <a:cs typeface="Calibri"/>
                <a:sym typeface="Calibri"/>
              </a:rPr>
              <a:t>• Forme d’une feuille </a:t>
            </a:r>
            <a:endParaRPr/>
          </a:p>
        </p:txBody>
      </p:sp>
      <p:sp>
        <p:nvSpPr>
          <p:cNvPr id="538" name="Google Shape;538;p89"/>
          <p:cNvSpPr/>
          <p:nvPr/>
        </p:nvSpPr>
        <p:spPr>
          <a:xfrm>
            <a:off x="8925156" y="4114363"/>
            <a:ext cx="2133904" cy="461624"/>
          </a:xfrm>
          <a:prstGeom prst="rect">
            <a:avLst/>
          </a:prstGeom>
          <a:noFill/>
          <a:ln cap="flat" cmpd="sng" w="9525">
            <a:solidFill>
              <a:schemeClr val="accent3"/>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fr-FR" sz="2400" u="none" cap="none" strike="noStrike">
                <a:solidFill>
                  <a:srgbClr val="002060"/>
                </a:solidFill>
                <a:latin typeface="Calibri"/>
                <a:ea typeface="Calibri"/>
                <a:cs typeface="Calibri"/>
                <a:sym typeface="Calibri"/>
              </a:rPr>
              <a:t>• L’état du ciel</a:t>
            </a:r>
            <a:endParaRPr/>
          </a:p>
        </p:txBody>
      </p:sp>
      <p:pic>
        <p:nvPicPr>
          <p:cNvPr descr="Qu'est-ce que vos yeux révèlent sur vous? Les secrets des couleurs d'iris -  Iris Blink®" id="539" name="Google Shape;539;p89"/>
          <p:cNvPicPr preferRelativeResize="0"/>
          <p:nvPr/>
        </p:nvPicPr>
        <p:blipFill rotWithShape="1">
          <a:blip r:embed="rId4">
            <a:alphaModFix/>
          </a:blip>
          <a:srcRect b="75751" l="0" r="33791" t="0"/>
          <a:stretch/>
        </p:blipFill>
        <p:spPr>
          <a:xfrm>
            <a:off x="361212" y="4842774"/>
            <a:ext cx="3577193" cy="1121772"/>
          </a:xfrm>
          <a:prstGeom prst="rect">
            <a:avLst/>
          </a:prstGeom>
          <a:noFill/>
          <a:ln>
            <a:noFill/>
          </a:ln>
        </p:spPr>
      </p:pic>
      <p:pic>
        <p:nvPicPr>
          <p:cNvPr descr="Vert Feuille D'érable Isolé Sur Fond Blanc Banque D'Images et Photos Libres  De Droits. Image 12910366" id="540" name="Google Shape;540;p89"/>
          <p:cNvPicPr preferRelativeResize="0"/>
          <p:nvPr/>
        </p:nvPicPr>
        <p:blipFill rotWithShape="1">
          <a:blip r:embed="rId5">
            <a:alphaModFix/>
          </a:blip>
          <a:srcRect b="2605" l="12020" r="12020" t="2839"/>
          <a:stretch/>
        </p:blipFill>
        <p:spPr>
          <a:xfrm>
            <a:off x="4240916" y="4608977"/>
            <a:ext cx="1626303" cy="1898464"/>
          </a:xfrm>
          <a:prstGeom prst="rect">
            <a:avLst/>
          </a:prstGeom>
          <a:noFill/>
          <a:ln>
            <a:noFill/>
          </a:ln>
        </p:spPr>
      </p:pic>
      <p:pic>
        <p:nvPicPr>
          <p:cNvPr descr="Tempete Ciel - Photos : téléchargez gratuitement des images de haute  qualité | Freepik" id="541" name="Google Shape;541;p89"/>
          <p:cNvPicPr preferRelativeResize="0"/>
          <p:nvPr/>
        </p:nvPicPr>
        <p:blipFill rotWithShape="1">
          <a:blip r:embed="rId6">
            <a:alphaModFix/>
          </a:blip>
          <a:srcRect b="0" l="0" r="0" t="0"/>
          <a:stretch/>
        </p:blipFill>
        <p:spPr>
          <a:xfrm>
            <a:off x="9918185" y="4669471"/>
            <a:ext cx="1766860" cy="1323297"/>
          </a:xfrm>
          <a:prstGeom prst="rect">
            <a:avLst/>
          </a:prstGeom>
          <a:noFill/>
          <a:ln>
            <a:noFill/>
          </a:ln>
        </p:spPr>
      </p:pic>
      <p:pic>
        <p:nvPicPr>
          <p:cNvPr descr="Feuille : définition et explications" id="542" name="Google Shape;542;p89"/>
          <p:cNvPicPr preferRelativeResize="0"/>
          <p:nvPr/>
        </p:nvPicPr>
        <p:blipFill rotWithShape="1">
          <a:blip r:embed="rId7">
            <a:alphaModFix/>
          </a:blip>
          <a:srcRect b="18073" l="0" r="0" t="14035"/>
          <a:stretch/>
        </p:blipFill>
        <p:spPr>
          <a:xfrm>
            <a:off x="5649613" y="5052173"/>
            <a:ext cx="1987659" cy="1012071"/>
          </a:xfrm>
          <a:prstGeom prst="rect">
            <a:avLst/>
          </a:prstGeom>
          <a:noFill/>
          <a:ln>
            <a:noFill/>
          </a:ln>
        </p:spPr>
      </p:pic>
      <p:pic>
        <p:nvPicPr>
          <p:cNvPr descr="L'état du ciel | Arts Plastiques / Arts Appliqués //" id="543" name="Google Shape;543;p89"/>
          <p:cNvPicPr preferRelativeResize="0"/>
          <p:nvPr/>
        </p:nvPicPr>
        <p:blipFill rotWithShape="1">
          <a:blip r:embed="rId8">
            <a:alphaModFix/>
          </a:blip>
          <a:srcRect b="0" l="0" r="0" t="0"/>
          <a:stretch/>
        </p:blipFill>
        <p:spPr>
          <a:xfrm>
            <a:off x="8041726" y="4669471"/>
            <a:ext cx="1766860" cy="1325145"/>
          </a:xfrm>
          <a:prstGeom prst="rect">
            <a:avLst/>
          </a:prstGeom>
          <a:noFill/>
          <a:ln>
            <a:noFill/>
          </a:ln>
        </p:spPr>
      </p:pic>
      <p:sp>
        <p:nvSpPr>
          <p:cNvPr id="544" name="Google Shape;544;p89"/>
          <p:cNvSpPr txBox="1"/>
          <p:nvPr/>
        </p:nvSpPr>
        <p:spPr>
          <a:xfrm>
            <a:off x="1060784" y="304196"/>
            <a:ext cx="10077619" cy="425501"/>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None/>
            </a:pPr>
            <a:r>
              <a:rPr b="1" i="0" lang="fr-FR" sz="2000" u="none" cap="none" strike="noStrike">
                <a:solidFill>
                  <a:srgbClr val="757070"/>
                </a:solidFill>
                <a:latin typeface="Calibri"/>
                <a:ea typeface="Calibri"/>
                <a:cs typeface="Calibri"/>
                <a:sym typeface="Calibri"/>
              </a:rPr>
              <a:t>D’abord, je dois savoir qu’on a deux types de variables.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grpSp>
        <p:nvGrpSpPr>
          <p:cNvPr id="252" name="Google Shape;252;p74"/>
          <p:cNvGrpSpPr/>
          <p:nvPr/>
        </p:nvGrpSpPr>
        <p:grpSpPr>
          <a:xfrm>
            <a:off x="2184400" y="1483779"/>
            <a:ext cx="7823200" cy="4347640"/>
            <a:chOff x="1324757" y="2465021"/>
            <a:chExt cx="11734800" cy="6521459"/>
          </a:xfrm>
        </p:grpSpPr>
        <p:sp>
          <p:nvSpPr>
            <p:cNvPr id="253" name="Google Shape;253;p74"/>
            <p:cNvSpPr/>
            <p:nvPr/>
          </p:nvSpPr>
          <p:spPr>
            <a:xfrm>
              <a:off x="1324757" y="2465021"/>
              <a:ext cx="11734800" cy="6521459"/>
            </a:xfrm>
            <a:prstGeom prst="roundRect">
              <a:avLst>
                <a:gd fmla="val 2665" name="adj"/>
              </a:avLst>
            </a:prstGeom>
            <a:solidFill>
              <a:schemeClr val="lt1"/>
            </a:solidFill>
            <a:ln cap="flat" cmpd="sng" w="12700">
              <a:solidFill>
                <a:srgbClr val="D8D8D8"/>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254" name="Google Shape;254;p74"/>
            <p:cNvSpPr/>
            <p:nvPr/>
          </p:nvSpPr>
          <p:spPr>
            <a:xfrm>
              <a:off x="1471714" y="2574003"/>
              <a:ext cx="11435443" cy="6248400"/>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255" name="Google Shape;255;p74"/>
            <p:cNvSpPr/>
            <p:nvPr/>
          </p:nvSpPr>
          <p:spPr>
            <a:xfrm>
              <a:off x="1646588" y="2726403"/>
              <a:ext cx="11085695" cy="5943600"/>
            </a:xfrm>
            <a:prstGeom prst="rect">
              <a:avLst/>
            </a:prstGeom>
            <a:solidFill>
              <a:schemeClr val="lt1"/>
            </a:solidFill>
            <a:ln>
              <a:noFill/>
            </a:ln>
            <a:effectLst>
              <a:outerShdw blurRad="63500" sx="102000" rotWithShape="0" algn="ctr" sy="102000">
                <a:srgbClr val="000000">
                  <a:alpha val="4705"/>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t/>
              </a:r>
              <a:endParaRPr b="0" i="0" sz="1200" u="none" cap="none" strike="noStrike">
                <a:solidFill>
                  <a:srgbClr val="FFFFFF"/>
                </a:solidFill>
                <a:latin typeface="Calibri"/>
                <a:ea typeface="Calibri"/>
                <a:cs typeface="Calibri"/>
                <a:sym typeface="Calibri"/>
              </a:endParaRPr>
            </a:p>
          </p:txBody>
        </p:sp>
      </p:grpSp>
      <p:sp>
        <p:nvSpPr>
          <p:cNvPr id="256" name="Google Shape;256;p74"/>
          <p:cNvSpPr txBox="1"/>
          <p:nvPr/>
        </p:nvSpPr>
        <p:spPr>
          <a:xfrm>
            <a:off x="4169622" y="3152843"/>
            <a:ext cx="5346414"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222A35"/>
              </a:buClr>
              <a:buSzPts val="2000"/>
              <a:buFont typeface="Arial"/>
              <a:buNone/>
            </a:pPr>
            <a:r>
              <a:rPr b="0" i="0" lang="fr-FR" sz="2000" u="none" cap="none" strike="noStrike">
                <a:solidFill>
                  <a:srgbClr val="222A35"/>
                </a:solidFill>
                <a:latin typeface="Calibri"/>
                <a:ea typeface="Calibri"/>
                <a:cs typeface="Calibri"/>
                <a:sym typeface="Calibri"/>
              </a:rPr>
              <a:t>Consignes et explications données aux élèves </a:t>
            </a:r>
            <a:br>
              <a:rPr b="0" i="0" lang="fr-FR" sz="2000" u="none" cap="none" strike="noStrike">
                <a:solidFill>
                  <a:srgbClr val="222A35"/>
                </a:solidFill>
                <a:latin typeface="Calibri"/>
                <a:ea typeface="Calibri"/>
                <a:cs typeface="Calibri"/>
                <a:sym typeface="Calibri"/>
              </a:rPr>
            </a:br>
            <a:r>
              <a:rPr b="0" i="0" lang="fr-FR" sz="2000" u="none" cap="none" strike="noStrike">
                <a:solidFill>
                  <a:srgbClr val="222A35"/>
                </a:solidFill>
                <a:latin typeface="Calibri"/>
                <a:ea typeface="Calibri"/>
                <a:cs typeface="Calibri"/>
                <a:sym typeface="Calibri"/>
              </a:rPr>
              <a:t>(à dire à haute voix)</a:t>
            </a:r>
            <a:endParaRPr/>
          </a:p>
        </p:txBody>
      </p:sp>
      <p:sp>
        <p:nvSpPr>
          <p:cNvPr id="257" name="Google Shape;257;p74"/>
          <p:cNvSpPr txBox="1"/>
          <p:nvPr/>
        </p:nvSpPr>
        <p:spPr>
          <a:xfrm>
            <a:off x="4169622" y="2274347"/>
            <a:ext cx="3610715"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222A35"/>
              </a:buClr>
              <a:buSzPts val="2000"/>
              <a:buFont typeface="Arial"/>
              <a:buNone/>
            </a:pPr>
            <a:r>
              <a:rPr b="0" i="0" lang="fr-FR" sz="2000" u="none" cap="none" strike="noStrike">
                <a:solidFill>
                  <a:srgbClr val="222A35"/>
                </a:solidFill>
                <a:latin typeface="Calibri"/>
                <a:ea typeface="Calibri"/>
                <a:cs typeface="Calibri"/>
                <a:sym typeface="Calibri"/>
              </a:rPr>
              <a:t>Pages réservées à l’enseignant</a:t>
            </a:r>
            <a:endParaRPr/>
          </a:p>
        </p:txBody>
      </p:sp>
      <p:sp>
        <p:nvSpPr>
          <p:cNvPr id="258" name="Google Shape;258;p74"/>
          <p:cNvSpPr/>
          <p:nvPr/>
        </p:nvSpPr>
        <p:spPr>
          <a:xfrm flipH="1" rot="10800000">
            <a:off x="3396304" y="3333577"/>
            <a:ext cx="386177" cy="26092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t/>
            </a:r>
            <a:endParaRPr b="1" i="0" sz="900" u="none" cap="none" strike="noStrike">
              <a:solidFill>
                <a:srgbClr val="7F7F7F"/>
              </a:solidFill>
              <a:latin typeface="Dosis"/>
              <a:ea typeface="Dosis"/>
              <a:cs typeface="Dosis"/>
              <a:sym typeface="Dosis"/>
            </a:endParaRPr>
          </a:p>
        </p:txBody>
      </p:sp>
      <p:pic>
        <p:nvPicPr>
          <p:cNvPr id="259" name="Google Shape;259;p74"/>
          <p:cNvPicPr preferRelativeResize="0"/>
          <p:nvPr/>
        </p:nvPicPr>
        <p:blipFill rotWithShape="1">
          <a:blip r:embed="rId4">
            <a:alphaModFix/>
          </a:blip>
          <a:srcRect b="0" l="0" r="0" t="0"/>
          <a:stretch/>
        </p:blipFill>
        <p:spPr>
          <a:xfrm>
            <a:off x="3318537" y="2245421"/>
            <a:ext cx="500769" cy="500769"/>
          </a:xfrm>
          <a:prstGeom prst="rect">
            <a:avLst/>
          </a:prstGeom>
          <a:noFill/>
          <a:ln>
            <a:noFill/>
          </a:ln>
        </p:spPr>
      </p:pic>
      <p:pic>
        <p:nvPicPr>
          <p:cNvPr id="260" name="Google Shape;260;p74"/>
          <p:cNvPicPr preferRelativeResize="0"/>
          <p:nvPr/>
        </p:nvPicPr>
        <p:blipFill rotWithShape="1">
          <a:blip r:embed="rId5">
            <a:alphaModFix/>
          </a:blip>
          <a:srcRect b="0" l="0" r="0" t="0"/>
          <a:stretch/>
        </p:blipFill>
        <p:spPr>
          <a:xfrm>
            <a:off x="3439235" y="4250716"/>
            <a:ext cx="380071" cy="380071"/>
          </a:xfrm>
          <a:prstGeom prst="rect">
            <a:avLst/>
          </a:prstGeom>
          <a:noFill/>
          <a:ln>
            <a:noFill/>
          </a:ln>
        </p:spPr>
      </p:pic>
      <p:sp>
        <p:nvSpPr>
          <p:cNvPr id="261" name="Google Shape;261;p74"/>
          <p:cNvSpPr/>
          <p:nvPr/>
        </p:nvSpPr>
        <p:spPr>
          <a:xfrm>
            <a:off x="4169622" y="4255405"/>
            <a:ext cx="3109506" cy="40011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222A35"/>
              </a:buClr>
              <a:buSzPts val="2000"/>
              <a:buFont typeface="Arial"/>
              <a:buNone/>
            </a:pPr>
            <a:r>
              <a:rPr b="0" i="0" lang="fr-FR" sz="2000" u="none" cap="none" strike="noStrike">
                <a:solidFill>
                  <a:srgbClr val="222A35"/>
                </a:solidFill>
                <a:latin typeface="Calibri"/>
                <a:ea typeface="Calibri"/>
                <a:cs typeface="Calibri"/>
                <a:sym typeface="Calibri"/>
              </a:rPr>
              <a:t>Page dans le livret de l’élève</a:t>
            </a:r>
            <a:endParaRPr/>
          </a:p>
        </p:txBody>
      </p:sp>
      <p:sp>
        <p:nvSpPr>
          <p:cNvPr id="262" name="Google Shape;262;p74"/>
          <p:cNvSpPr/>
          <p:nvPr/>
        </p:nvSpPr>
        <p:spPr>
          <a:xfrm>
            <a:off x="1009033" y="298372"/>
            <a:ext cx="4227247"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4546A"/>
              </a:buClr>
              <a:buSzPts val="3200"/>
              <a:buFont typeface="Arial"/>
              <a:buNone/>
            </a:pPr>
            <a:r>
              <a:rPr b="1" i="0" lang="fr-FR" sz="3200" u="none" cap="none" strike="noStrike">
                <a:solidFill>
                  <a:srgbClr val="44546A"/>
                </a:solidFill>
                <a:latin typeface="Calibri"/>
                <a:ea typeface="Calibri"/>
                <a:cs typeface="Calibri"/>
                <a:sym typeface="Calibri"/>
              </a:rPr>
              <a:t>Signification des icônes </a:t>
            </a:r>
            <a:endParaRPr/>
          </a:p>
        </p:txBody>
      </p:sp>
      <p:pic>
        <p:nvPicPr>
          <p:cNvPr id="263" name="Google Shape;263;p74"/>
          <p:cNvPicPr preferRelativeResize="0"/>
          <p:nvPr/>
        </p:nvPicPr>
        <p:blipFill rotWithShape="1">
          <a:blip r:embed="rId4">
            <a:alphaModFix/>
          </a:blip>
          <a:srcRect b="0" l="0" r="0" t="0"/>
          <a:stretch/>
        </p:blipFill>
        <p:spPr>
          <a:xfrm>
            <a:off x="266368" y="299505"/>
            <a:ext cx="609383" cy="609383"/>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8" name="Shape 548"/>
        <p:cNvGrpSpPr/>
        <p:nvPr/>
      </p:nvGrpSpPr>
      <p:grpSpPr>
        <a:xfrm>
          <a:off x="0" y="0"/>
          <a:ext cx="0" cy="0"/>
          <a:chOff x="0" y="0"/>
          <a:chExt cx="0" cy="0"/>
        </a:xfrm>
      </p:grpSpPr>
      <p:pic>
        <p:nvPicPr>
          <p:cNvPr id="549" name="Google Shape;549;p90"/>
          <p:cNvPicPr preferRelativeResize="0"/>
          <p:nvPr/>
        </p:nvPicPr>
        <p:blipFill rotWithShape="1">
          <a:blip r:embed="rId3">
            <a:alphaModFix/>
          </a:blip>
          <a:srcRect b="0" l="0" r="0" t="0"/>
          <a:stretch/>
        </p:blipFill>
        <p:spPr>
          <a:xfrm>
            <a:off x="11138402" y="263517"/>
            <a:ext cx="699046" cy="699046"/>
          </a:xfrm>
          <a:prstGeom prst="rect">
            <a:avLst/>
          </a:prstGeom>
          <a:noFill/>
          <a:ln>
            <a:noFill/>
          </a:ln>
        </p:spPr>
      </p:pic>
      <p:sp>
        <p:nvSpPr>
          <p:cNvPr id="550" name="Google Shape;550;p90"/>
          <p:cNvSpPr txBox="1"/>
          <p:nvPr/>
        </p:nvSpPr>
        <p:spPr>
          <a:xfrm>
            <a:off x="598393" y="1080256"/>
            <a:ext cx="10121718" cy="4616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400" u="none" cap="none" strike="noStrike">
                <a:solidFill>
                  <a:srgbClr val="002060"/>
                </a:solidFill>
                <a:latin typeface="Calibri"/>
                <a:ea typeface="Calibri"/>
                <a:cs typeface="Calibri"/>
                <a:sym typeface="Calibri"/>
              </a:rPr>
              <a:t>3. J’identifie le lien entre les deux variables et leurs types.</a:t>
            </a:r>
            <a:endParaRPr/>
          </a:p>
        </p:txBody>
      </p:sp>
      <p:sp>
        <p:nvSpPr>
          <p:cNvPr id="551" name="Google Shape;551;p90"/>
          <p:cNvSpPr txBox="1"/>
          <p:nvPr/>
        </p:nvSpPr>
        <p:spPr>
          <a:xfrm>
            <a:off x="1293663" y="297296"/>
            <a:ext cx="9604673"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000" u="none" cap="none" strike="noStrike">
                <a:solidFill>
                  <a:srgbClr val="757070"/>
                </a:solidFill>
                <a:latin typeface="Calibri"/>
                <a:ea typeface="Calibri"/>
                <a:cs typeface="Calibri"/>
                <a:sym typeface="Calibri"/>
              </a:rPr>
              <a:t>Pour identifier le lien entre les deux variables, je dois repérer la variable qui a un effet sur l’autre.</a:t>
            </a:r>
            <a:endParaRPr/>
          </a:p>
        </p:txBody>
      </p:sp>
      <p:sp>
        <p:nvSpPr>
          <p:cNvPr id="552" name="Google Shape;552;p90"/>
          <p:cNvSpPr/>
          <p:nvPr/>
        </p:nvSpPr>
        <p:spPr>
          <a:xfrm>
            <a:off x="1672602" y="4280716"/>
            <a:ext cx="2782875" cy="855358"/>
          </a:xfrm>
          <a:prstGeom prst="roundRect">
            <a:avLst>
              <a:gd fmla="val 16667" name="adj"/>
            </a:avLst>
          </a:prstGeom>
          <a:solidFill>
            <a:srgbClr val="0F9ED5"/>
          </a:solidFill>
          <a:ln cap="flat" cmpd="sng" w="12700">
            <a:solidFill>
              <a:srgbClr val="0F465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Calibri"/>
                <a:ea typeface="Calibri"/>
                <a:cs typeface="Calibri"/>
                <a:sym typeface="Calibri"/>
              </a:rPr>
              <a:t>……………………………..</a:t>
            </a:r>
            <a:endParaRPr b="1" i="0" sz="1800" u="none" cap="none" strike="noStrike">
              <a:solidFill>
                <a:srgbClr val="FFFFFF"/>
              </a:solidFill>
              <a:latin typeface="Calibri"/>
              <a:ea typeface="Calibri"/>
              <a:cs typeface="Calibri"/>
              <a:sym typeface="Calibri"/>
            </a:endParaRPr>
          </a:p>
        </p:txBody>
      </p:sp>
      <p:sp>
        <p:nvSpPr>
          <p:cNvPr id="553" name="Google Shape;553;p90"/>
          <p:cNvSpPr/>
          <p:nvPr/>
        </p:nvSpPr>
        <p:spPr>
          <a:xfrm>
            <a:off x="7316896" y="4280714"/>
            <a:ext cx="2749391" cy="855359"/>
          </a:xfrm>
          <a:prstGeom prst="roundRect">
            <a:avLst>
              <a:gd fmla="val 16667" name="adj"/>
            </a:avLst>
          </a:prstGeom>
          <a:solidFill>
            <a:srgbClr val="C00000"/>
          </a:solidFill>
          <a:ln cap="flat" cmpd="sng" w="12700">
            <a:solidFill>
              <a:srgbClr val="0F465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Calibri"/>
                <a:ea typeface="Calibri"/>
                <a:cs typeface="Calibri"/>
                <a:sym typeface="Calibri"/>
              </a:rPr>
              <a:t>………………………………</a:t>
            </a:r>
            <a:endParaRPr/>
          </a:p>
        </p:txBody>
      </p:sp>
      <p:sp>
        <p:nvSpPr>
          <p:cNvPr id="554" name="Google Shape;554;p90"/>
          <p:cNvSpPr/>
          <p:nvPr/>
        </p:nvSpPr>
        <p:spPr>
          <a:xfrm>
            <a:off x="5092875" y="4654068"/>
            <a:ext cx="1429010" cy="461666"/>
          </a:xfrm>
          <a:prstGeom prst="rightArrow">
            <a:avLst>
              <a:gd fmla="val 41439" name="adj1"/>
              <a:gd fmla="val 62842" name="adj2"/>
            </a:avLst>
          </a:prstGeom>
          <a:solidFill>
            <a:srgbClr val="00B050"/>
          </a:solidFill>
          <a:ln cap="flat" cmpd="sng" w="12700">
            <a:solidFill>
              <a:srgbClr val="0F465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55" name="Google Shape;555;p90"/>
          <p:cNvSpPr txBox="1"/>
          <p:nvPr/>
        </p:nvSpPr>
        <p:spPr>
          <a:xfrm>
            <a:off x="4875105" y="4146512"/>
            <a:ext cx="2088925" cy="46166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1" lang="fr-FR" sz="2400" u="none" cap="none" strike="noStrike">
                <a:solidFill>
                  <a:srgbClr val="000000"/>
                </a:solidFill>
                <a:latin typeface="Calibri"/>
                <a:ea typeface="Calibri"/>
                <a:cs typeface="Calibri"/>
                <a:sym typeface="Calibri"/>
              </a:rPr>
              <a:t>a un effet sur</a:t>
            </a:r>
            <a:endParaRPr/>
          </a:p>
        </p:txBody>
      </p:sp>
      <p:sp>
        <p:nvSpPr>
          <p:cNvPr id="556" name="Google Shape;556;p90"/>
          <p:cNvSpPr txBox="1"/>
          <p:nvPr/>
        </p:nvSpPr>
        <p:spPr>
          <a:xfrm>
            <a:off x="7838479" y="4359816"/>
            <a:ext cx="1988165"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FR" sz="2000" u="none" cap="none" strike="noStrike">
                <a:solidFill>
                  <a:schemeClr val="lt1"/>
                </a:solidFill>
                <a:latin typeface="Architects Daughter"/>
                <a:ea typeface="Architects Daughter"/>
                <a:cs typeface="Architects Daughter"/>
                <a:sym typeface="Architects Daughter"/>
              </a:rPr>
              <a:t>La productivité</a:t>
            </a:r>
            <a:endParaRPr/>
          </a:p>
        </p:txBody>
      </p:sp>
      <p:sp>
        <p:nvSpPr>
          <p:cNvPr id="557" name="Google Shape;557;p90"/>
          <p:cNvSpPr txBox="1"/>
          <p:nvPr/>
        </p:nvSpPr>
        <p:spPr>
          <a:xfrm>
            <a:off x="1869307" y="4352832"/>
            <a:ext cx="2529980"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FR" sz="2000" u="none" cap="none" strike="noStrike">
                <a:solidFill>
                  <a:schemeClr val="lt1"/>
                </a:solidFill>
                <a:latin typeface="Architects Daughter"/>
                <a:ea typeface="Architects Daughter"/>
                <a:cs typeface="Architects Daughter"/>
                <a:sym typeface="Architects Daughter"/>
              </a:rPr>
              <a:t>La quantité de pluie</a:t>
            </a:r>
            <a:endParaRPr/>
          </a:p>
        </p:txBody>
      </p:sp>
      <p:grpSp>
        <p:nvGrpSpPr>
          <p:cNvPr id="558" name="Google Shape;558;p90"/>
          <p:cNvGrpSpPr/>
          <p:nvPr/>
        </p:nvGrpSpPr>
        <p:grpSpPr>
          <a:xfrm>
            <a:off x="1381840" y="5743527"/>
            <a:ext cx="3272858" cy="481383"/>
            <a:chOff x="1339433" y="5586763"/>
            <a:chExt cx="3272858" cy="481383"/>
          </a:xfrm>
        </p:grpSpPr>
        <p:sp>
          <p:nvSpPr>
            <p:cNvPr id="559" name="Google Shape;559;p90"/>
            <p:cNvSpPr txBox="1"/>
            <p:nvPr/>
          </p:nvSpPr>
          <p:spPr>
            <a:xfrm>
              <a:off x="1339433" y="5698814"/>
              <a:ext cx="3272858"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156082"/>
                </a:buClr>
                <a:buSzPts val="1800"/>
                <a:buFont typeface="Arial"/>
                <a:buNone/>
              </a:pPr>
              <a:r>
                <a:rPr b="1" i="0" lang="fr-FR" sz="1800" u="none" cap="none" strike="noStrike">
                  <a:solidFill>
                    <a:srgbClr val="156082"/>
                  </a:solidFill>
                  <a:latin typeface="Calibri"/>
                  <a:ea typeface="Calibri"/>
                  <a:cs typeface="Calibri"/>
                  <a:sym typeface="Calibri"/>
                </a:rPr>
                <a:t>Variable …………………………..</a:t>
              </a:r>
              <a:endParaRPr/>
            </a:p>
          </p:txBody>
        </p:sp>
        <p:sp>
          <p:nvSpPr>
            <p:cNvPr id="560" name="Google Shape;560;p90"/>
            <p:cNvSpPr txBox="1"/>
            <p:nvPr/>
          </p:nvSpPr>
          <p:spPr>
            <a:xfrm>
              <a:off x="2426449" y="5586763"/>
              <a:ext cx="2185842"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FR" sz="2400" u="none" cap="none" strike="noStrike">
                  <a:solidFill>
                    <a:srgbClr val="0070C0"/>
                  </a:solidFill>
                  <a:latin typeface="Architects Daughter"/>
                  <a:ea typeface="Architects Daughter"/>
                  <a:cs typeface="Architects Daughter"/>
                  <a:sym typeface="Architects Daughter"/>
                </a:rPr>
                <a:t>indépendante</a:t>
              </a:r>
              <a:endParaRPr/>
            </a:p>
          </p:txBody>
        </p:sp>
      </p:grpSp>
      <p:grpSp>
        <p:nvGrpSpPr>
          <p:cNvPr id="561" name="Google Shape;561;p90"/>
          <p:cNvGrpSpPr/>
          <p:nvPr/>
        </p:nvGrpSpPr>
        <p:grpSpPr>
          <a:xfrm>
            <a:off x="7414644" y="5692615"/>
            <a:ext cx="3076062" cy="532295"/>
            <a:chOff x="7316634" y="5700799"/>
            <a:chExt cx="3076062" cy="532295"/>
          </a:xfrm>
        </p:grpSpPr>
        <p:sp>
          <p:nvSpPr>
            <p:cNvPr id="562" name="Google Shape;562;p90"/>
            <p:cNvSpPr txBox="1"/>
            <p:nvPr/>
          </p:nvSpPr>
          <p:spPr>
            <a:xfrm>
              <a:off x="7316634" y="5863762"/>
              <a:ext cx="3076062"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C00000"/>
                </a:buClr>
                <a:buSzPts val="1800"/>
                <a:buFont typeface="Arial"/>
                <a:buNone/>
              </a:pPr>
              <a:r>
                <a:rPr b="1" i="0" lang="fr-FR" sz="1800" u="none" cap="none" strike="noStrike">
                  <a:solidFill>
                    <a:srgbClr val="C00000"/>
                  </a:solidFill>
                  <a:latin typeface="Calibri"/>
                  <a:ea typeface="Calibri"/>
                  <a:cs typeface="Calibri"/>
                  <a:sym typeface="Calibri"/>
                </a:rPr>
                <a:t>Variable ……………………………</a:t>
              </a:r>
              <a:endParaRPr/>
            </a:p>
          </p:txBody>
        </p:sp>
        <p:sp>
          <p:nvSpPr>
            <p:cNvPr id="563" name="Google Shape;563;p90"/>
            <p:cNvSpPr txBox="1"/>
            <p:nvPr/>
          </p:nvSpPr>
          <p:spPr>
            <a:xfrm>
              <a:off x="8396935" y="5700799"/>
              <a:ext cx="1995761"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FR" sz="2400" u="none" cap="none" strike="noStrike">
                  <a:solidFill>
                    <a:srgbClr val="C00000"/>
                  </a:solidFill>
                  <a:latin typeface="Architects Daughter"/>
                  <a:ea typeface="Architects Daughter"/>
                  <a:cs typeface="Architects Daughter"/>
                  <a:sym typeface="Architects Daughter"/>
                </a:rPr>
                <a:t>dépendante</a:t>
              </a:r>
              <a:endParaRPr/>
            </a:p>
          </p:txBody>
        </p:sp>
      </p:grpSp>
      <p:sp>
        <p:nvSpPr>
          <p:cNvPr id="564" name="Google Shape;564;p90"/>
          <p:cNvSpPr/>
          <p:nvPr/>
        </p:nvSpPr>
        <p:spPr>
          <a:xfrm>
            <a:off x="1431000" y="1793484"/>
            <a:ext cx="3020085" cy="715045"/>
          </a:xfrm>
          <a:prstGeom prst="roundRect">
            <a:avLst>
              <a:gd fmla="val 16667" name="adj"/>
            </a:avLst>
          </a:prstGeom>
          <a:noFill/>
          <a:ln cap="flat" cmpd="sng" w="9525">
            <a:solidFill>
              <a:srgbClr val="0070C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fr-FR" sz="1800" u="none" cap="none" strike="noStrike">
                <a:solidFill>
                  <a:schemeClr val="dk1"/>
                </a:solidFill>
                <a:latin typeface="Calibri"/>
                <a:ea typeface="Calibri"/>
                <a:cs typeface="Calibri"/>
                <a:sym typeface="Calibri"/>
              </a:rPr>
              <a:t>Lorsque </a:t>
            </a:r>
            <a:r>
              <a:rPr b="1" i="0" lang="fr-FR" sz="1800" u="none" cap="none" strike="noStrike">
                <a:solidFill>
                  <a:srgbClr val="0070C0"/>
                </a:solidFill>
                <a:latin typeface="Calibri"/>
                <a:ea typeface="Calibri"/>
                <a:cs typeface="Calibri"/>
                <a:sym typeface="Calibri"/>
              </a:rPr>
              <a:t>la quantité de pluie </a:t>
            </a:r>
            <a:r>
              <a:rPr b="1" i="0" lang="fr-FR" sz="1800" u="none" cap="none" strike="noStrike">
                <a:solidFill>
                  <a:schemeClr val="dk1"/>
                </a:solidFill>
                <a:latin typeface="Calibri"/>
                <a:ea typeface="Calibri"/>
                <a:cs typeface="Calibri"/>
                <a:sym typeface="Calibri"/>
              </a:rPr>
              <a:t>est faible </a:t>
            </a:r>
            <a:r>
              <a:rPr b="1" i="0" lang="fr-FR" sz="1800" u="none" cap="none" strike="noStrike">
                <a:solidFill>
                  <a:srgbClr val="0070C0"/>
                </a:solidFill>
                <a:latin typeface="Calibri"/>
                <a:ea typeface="Calibri"/>
                <a:cs typeface="Calibri"/>
                <a:sym typeface="Calibri"/>
              </a:rPr>
              <a:t>(100 mm/an) </a:t>
            </a:r>
            <a:endParaRPr/>
          </a:p>
        </p:txBody>
      </p:sp>
      <p:sp>
        <p:nvSpPr>
          <p:cNvPr id="565" name="Google Shape;565;p90"/>
          <p:cNvSpPr/>
          <p:nvPr/>
        </p:nvSpPr>
        <p:spPr>
          <a:xfrm>
            <a:off x="6905951" y="1773738"/>
            <a:ext cx="3147929" cy="715045"/>
          </a:xfrm>
          <a:prstGeom prst="roundRect">
            <a:avLst>
              <a:gd fmla="val 16667" name="adj"/>
            </a:avLst>
          </a:prstGeom>
          <a:noFill/>
          <a:ln cap="flat" cmpd="sng" w="9525">
            <a:solidFill>
              <a:srgbClr val="0070C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fr-FR" sz="1800" u="none" cap="none" strike="noStrike">
                <a:solidFill>
                  <a:srgbClr val="C00000"/>
                </a:solidFill>
                <a:latin typeface="Calibri"/>
                <a:ea typeface="Calibri"/>
                <a:cs typeface="Calibri"/>
                <a:sym typeface="Calibri"/>
              </a:rPr>
              <a:t>La productivité annuelle </a:t>
            </a:r>
            <a:r>
              <a:rPr b="1" i="0" lang="fr-FR" sz="1800" u="none" cap="none" strike="noStrike">
                <a:solidFill>
                  <a:schemeClr val="dk1"/>
                </a:solidFill>
                <a:latin typeface="Calibri"/>
                <a:ea typeface="Calibri"/>
                <a:cs typeface="Calibri"/>
                <a:sym typeface="Calibri"/>
              </a:rPr>
              <a:t>est aussi faible </a:t>
            </a:r>
            <a:r>
              <a:rPr b="1" i="0" lang="fr-FR" sz="1800" u="none" cap="none" strike="noStrike">
                <a:solidFill>
                  <a:srgbClr val="C00000"/>
                </a:solidFill>
                <a:latin typeface="Calibri"/>
                <a:ea typeface="Calibri"/>
                <a:cs typeface="Calibri"/>
                <a:sym typeface="Calibri"/>
              </a:rPr>
              <a:t>(5 q/ha)</a:t>
            </a:r>
            <a:endParaRPr/>
          </a:p>
        </p:txBody>
      </p:sp>
      <p:sp>
        <p:nvSpPr>
          <p:cNvPr id="566" name="Google Shape;566;p90"/>
          <p:cNvSpPr/>
          <p:nvPr/>
        </p:nvSpPr>
        <p:spPr>
          <a:xfrm>
            <a:off x="5410171" y="1880486"/>
            <a:ext cx="536859" cy="556444"/>
          </a:xfrm>
          <a:prstGeom prst="rightArrow">
            <a:avLst>
              <a:gd fmla="val 50000" name="adj1"/>
              <a:gd fmla="val 50000" name="adj2"/>
            </a:avLst>
          </a:prstGeom>
          <a:solidFill>
            <a:srgbClr val="00B05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567" name="Google Shape;567;p90"/>
          <p:cNvSpPr/>
          <p:nvPr/>
        </p:nvSpPr>
        <p:spPr>
          <a:xfrm>
            <a:off x="1431000" y="2649160"/>
            <a:ext cx="3020085" cy="715045"/>
          </a:xfrm>
          <a:prstGeom prst="roundRect">
            <a:avLst>
              <a:gd fmla="val 16667" name="adj"/>
            </a:avLst>
          </a:prstGeom>
          <a:noFill/>
          <a:ln cap="flat" cmpd="sng" w="9525">
            <a:solidFill>
              <a:srgbClr val="0070C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fr-FR" sz="1800" u="none" cap="none" strike="noStrike">
                <a:solidFill>
                  <a:schemeClr val="dk1"/>
                </a:solidFill>
                <a:latin typeface="Calibri"/>
                <a:ea typeface="Calibri"/>
                <a:cs typeface="Calibri"/>
                <a:sym typeface="Calibri"/>
              </a:rPr>
              <a:t>Lorsque </a:t>
            </a:r>
            <a:r>
              <a:rPr b="1" i="0" lang="fr-FR" sz="1800" u="none" cap="none" strike="noStrike">
                <a:solidFill>
                  <a:srgbClr val="0070C0"/>
                </a:solidFill>
                <a:latin typeface="Calibri"/>
                <a:ea typeface="Calibri"/>
                <a:cs typeface="Calibri"/>
                <a:sym typeface="Calibri"/>
              </a:rPr>
              <a:t>la quantité de pluie </a:t>
            </a:r>
            <a:r>
              <a:rPr b="1" i="0" lang="fr-FR" sz="1800" u="none" cap="none" strike="noStrike">
                <a:solidFill>
                  <a:schemeClr val="dk1"/>
                </a:solidFill>
                <a:latin typeface="Calibri"/>
                <a:ea typeface="Calibri"/>
                <a:cs typeface="Calibri"/>
                <a:sym typeface="Calibri"/>
              </a:rPr>
              <a:t>est élevée </a:t>
            </a:r>
            <a:r>
              <a:rPr b="1" i="0" lang="fr-FR" sz="1800" u="none" cap="none" strike="noStrike">
                <a:solidFill>
                  <a:srgbClr val="0070C0"/>
                </a:solidFill>
                <a:latin typeface="Calibri"/>
                <a:ea typeface="Calibri"/>
                <a:cs typeface="Calibri"/>
                <a:sym typeface="Calibri"/>
              </a:rPr>
              <a:t>(1000 mm/an) </a:t>
            </a:r>
            <a:endParaRPr/>
          </a:p>
        </p:txBody>
      </p:sp>
      <p:sp>
        <p:nvSpPr>
          <p:cNvPr id="568" name="Google Shape;568;p90"/>
          <p:cNvSpPr/>
          <p:nvPr/>
        </p:nvSpPr>
        <p:spPr>
          <a:xfrm>
            <a:off x="6926208" y="2649160"/>
            <a:ext cx="3147929" cy="715045"/>
          </a:xfrm>
          <a:prstGeom prst="roundRect">
            <a:avLst>
              <a:gd fmla="val 16667" name="adj"/>
            </a:avLst>
          </a:prstGeom>
          <a:noFill/>
          <a:ln cap="flat" cmpd="sng" w="9525">
            <a:solidFill>
              <a:srgbClr val="0070C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fr-FR" sz="1800" u="none" cap="none" strike="noStrike">
                <a:solidFill>
                  <a:srgbClr val="C00000"/>
                </a:solidFill>
                <a:latin typeface="Calibri"/>
                <a:ea typeface="Calibri"/>
                <a:cs typeface="Calibri"/>
                <a:sym typeface="Calibri"/>
              </a:rPr>
              <a:t>La productivité annuelle </a:t>
            </a:r>
            <a:r>
              <a:rPr b="1" i="0" lang="fr-FR" sz="1800" u="none" cap="none" strike="noStrike">
                <a:solidFill>
                  <a:schemeClr val="dk1"/>
                </a:solidFill>
                <a:latin typeface="Calibri"/>
                <a:ea typeface="Calibri"/>
                <a:cs typeface="Calibri"/>
                <a:sym typeface="Calibri"/>
              </a:rPr>
              <a:t>est aussi élevée </a:t>
            </a:r>
            <a:r>
              <a:rPr b="1" i="0" lang="fr-FR" sz="1800" u="none" cap="none" strike="noStrike">
                <a:solidFill>
                  <a:srgbClr val="C00000"/>
                </a:solidFill>
                <a:latin typeface="Calibri"/>
                <a:ea typeface="Calibri"/>
                <a:cs typeface="Calibri"/>
                <a:sym typeface="Calibri"/>
              </a:rPr>
              <a:t>(40 q/ha)</a:t>
            </a:r>
            <a:endParaRPr/>
          </a:p>
        </p:txBody>
      </p:sp>
      <p:sp>
        <p:nvSpPr>
          <p:cNvPr id="569" name="Google Shape;569;p90"/>
          <p:cNvSpPr/>
          <p:nvPr/>
        </p:nvSpPr>
        <p:spPr>
          <a:xfrm>
            <a:off x="5384590" y="2736161"/>
            <a:ext cx="536859" cy="556445"/>
          </a:xfrm>
          <a:prstGeom prst="rightArrow">
            <a:avLst>
              <a:gd fmla="val 50000" name="adj1"/>
              <a:gd fmla="val 50000" name="adj2"/>
            </a:avLst>
          </a:prstGeom>
          <a:solidFill>
            <a:srgbClr val="00B05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570" name="Google Shape;570;p90"/>
          <p:cNvSpPr/>
          <p:nvPr/>
        </p:nvSpPr>
        <p:spPr>
          <a:xfrm rot="5400000">
            <a:off x="5551961" y="-809496"/>
            <a:ext cx="369749" cy="8709990"/>
          </a:xfrm>
          <a:prstGeom prst="rightBrace">
            <a:avLst>
              <a:gd fmla="val 8333" name="adj1"/>
              <a:gd fmla="val 50000" name="adj2"/>
            </a:avLst>
          </a:prstGeom>
          <a:noFill/>
          <a:ln cap="flat" cmpd="sng" w="28575">
            <a:solidFill>
              <a:srgbClr val="0070C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cxnSp>
        <p:nvCxnSpPr>
          <p:cNvPr id="571" name="Google Shape;571;p90"/>
          <p:cNvCxnSpPr>
            <a:stCxn id="552" idx="2"/>
          </p:cNvCxnSpPr>
          <p:nvPr/>
        </p:nvCxnSpPr>
        <p:spPr>
          <a:xfrm>
            <a:off x="3064040" y="5136074"/>
            <a:ext cx="0" cy="556500"/>
          </a:xfrm>
          <a:prstGeom prst="straightConnector1">
            <a:avLst/>
          </a:prstGeom>
          <a:noFill/>
          <a:ln cap="flat" cmpd="sng" w="57150">
            <a:solidFill>
              <a:srgbClr val="0070C0"/>
            </a:solidFill>
            <a:prstDash val="solid"/>
            <a:round/>
            <a:headEnd len="sm" w="sm" type="none"/>
            <a:tailEnd len="med" w="med" type="triangle"/>
          </a:ln>
        </p:spPr>
      </p:cxnSp>
      <p:cxnSp>
        <p:nvCxnSpPr>
          <p:cNvPr id="572" name="Google Shape;572;p90"/>
          <p:cNvCxnSpPr/>
          <p:nvPr/>
        </p:nvCxnSpPr>
        <p:spPr>
          <a:xfrm flipH="1">
            <a:off x="8668799" y="5110211"/>
            <a:ext cx="1" cy="556541"/>
          </a:xfrm>
          <a:prstGeom prst="straightConnector1">
            <a:avLst/>
          </a:prstGeom>
          <a:noFill/>
          <a:ln cap="flat" cmpd="sng" w="57150">
            <a:solidFill>
              <a:srgbClr val="C00000"/>
            </a:solidFill>
            <a:prstDash val="solid"/>
            <a:round/>
            <a:headEnd len="sm" w="sm" type="none"/>
            <a:tailEnd len="med" w="med" type="triangle"/>
          </a:ln>
        </p:spPr>
      </p:cxnSp>
      <p:cxnSp>
        <p:nvCxnSpPr>
          <p:cNvPr id="573" name="Google Shape;573;p90"/>
          <p:cNvCxnSpPr>
            <a:stCxn id="570" idx="1"/>
            <a:endCxn id="574" idx="0"/>
          </p:cNvCxnSpPr>
          <p:nvPr/>
        </p:nvCxnSpPr>
        <p:spPr>
          <a:xfrm>
            <a:off x="5736836" y="3730374"/>
            <a:ext cx="0" cy="319500"/>
          </a:xfrm>
          <a:prstGeom prst="straightConnector1">
            <a:avLst/>
          </a:prstGeom>
          <a:noFill/>
          <a:ln cap="flat" cmpd="sng" w="38100">
            <a:solidFill>
              <a:srgbClr val="0070C0"/>
            </a:solidFill>
            <a:prstDash val="solid"/>
            <a:round/>
            <a:headEnd len="sm" w="sm" type="none"/>
            <a:tailEnd len="med" w="med" type="triangle"/>
          </a:ln>
        </p:spPr>
      </p:cxnSp>
      <p:sp>
        <p:nvSpPr>
          <p:cNvPr id="574" name="Google Shape;574;p90"/>
          <p:cNvSpPr/>
          <p:nvPr/>
        </p:nvSpPr>
        <p:spPr>
          <a:xfrm>
            <a:off x="1177571" y="4049881"/>
            <a:ext cx="9118528" cy="2262429"/>
          </a:xfrm>
          <a:prstGeom prst="roundRect">
            <a:avLst>
              <a:gd fmla="val 9714" name="adj"/>
            </a:avLst>
          </a:prstGeom>
          <a:noFill/>
          <a:ln cap="flat" cmpd="sng" w="19050">
            <a:solidFill>
              <a:srgbClr val="0070C0"/>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4"/>
                                        </p:tgtEl>
                                        <p:attrNameLst>
                                          <p:attrName>style.visibility</p:attrName>
                                        </p:attrNameLst>
                                      </p:cBhvr>
                                      <p:to>
                                        <p:strVal val="visible"/>
                                      </p:to>
                                    </p:set>
                                    <p:animEffect filter="fade" transition="in">
                                      <p:cBhvr>
                                        <p:cTn dur="500"/>
                                        <p:tgtEl>
                                          <p:spTgt spid="564"/>
                                        </p:tgtEl>
                                      </p:cBhvr>
                                    </p:animEffect>
                                  </p:childTnLst>
                                </p:cTn>
                              </p:par>
                              <p:par>
                                <p:cTn fill="hold" nodeType="withEffect" presetClass="entr" presetID="10" presetSubtype="0">
                                  <p:stCondLst>
                                    <p:cond delay="0"/>
                                  </p:stCondLst>
                                  <p:childTnLst>
                                    <p:set>
                                      <p:cBhvr>
                                        <p:cTn dur="1" fill="hold">
                                          <p:stCondLst>
                                            <p:cond delay="0"/>
                                          </p:stCondLst>
                                        </p:cTn>
                                        <p:tgtEl>
                                          <p:spTgt spid="565"/>
                                        </p:tgtEl>
                                        <p:attrNameLst>
                                          <p:attrName>style.visibility</p:attrName>
                                        </p:attrNameLst>
                                      </p:cBhvr>
                                      <p:to>
                                        <p:strVal val="visible"/>
                                      </p:to>
                                    </p:set>
                                    <p:animEffect filter="fade" transition="in">
                                      <p:cBhvr>
                                        <p:cTn dur="500"/>
                                        <p:tgtEl>
                                          <p:spTgt spid="565"/>
                                        </p:tgtEl>
                                      </p:cBhvr>
                                    </p:animEffect>
                                  </p:childTnLst>
                                </p:cTn>
                              </p:par>
                              <p:par>
                                <p:cTn fill="hold" nodeType="withEffect" presetClass="entr" presetID="10" presetSubtype="0">
                                  <p:stCondLst>
                                    <p:cond delay="0"/>
                                  </p:stCondLst>
                                  <p:childTnLst>
                                    <p:set>
                                      <p:cBhvr>
                                        <p:cTn dur="1" fill="hold">
                                          <p:stCondLst>
                                            <p:cond delay="0"/>
                                          </p:stCondLst>
                                        </p:cTn>
                                        <p:tgtEl>
                                          <p:spTgt spid="566"/>
                                        </p:tgtEl>
                                        <p:attrNameLst>
                                          <p:attrName>style.visibility</p:attrName>
                                        </p:attrNameLst>
                                      </p:cBhvr>
                                      <p:to>
                                        <p:strVal val="visible"/>
                                      </p:to>
                                    </p:set>
                                    <p:animEffect filter="fade" transition="in">
                                      <p:cBhvr>
                                        <p:cTn dur="500"/>
                                        <p:tgtEl>
                                          <p:spTgt spid="56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7"/>
                                        </p:tgtEl>
                                        <p:attrNameLst>
                                          <p:attrName>style.visibility</p:attrName>
                                        </p:attrNameLst>
                                      </p:cBhvr>
                                      <p:to>
                                        <p:strVal val="visible"/>
                                      </p:to>
                                    </p:set>
                                    <p:animEffect filter="fade" transition="in">
                                      <p:cBhvr>
                                        <p:cTn dur="500"/>
                                        <p:tgtEl>
                                          <p:spTgt spid="567"/>
                                        </p:tgtEl>
                                      </p:cBhvr>
                                    </p:animEffect>
                                  </p:childTnLst>
                                </p:cTn>
                              </p:par>
                              <p:par>
                                <p:cTn fill="hold" nodeType="withEffect" presetClass="entr" presetID="10" presetSubtype="0">
                                  <p:stCondLst>
                                    <p:cond delay="0"/>
                                  </p:stCondLst>
                                  <p:childTnLst>
                                    <p:set>
                                      <p:cBhvr>
                                        <p:cTn dur="1" fill="hold">
                                          <p:stCondLst>
                                            <p:cond delay="0"/>
                                          </p:stCondLst>
                                        </p:cTn>
                                        <p:tgtEl>
                                          <p:spTgt spid="568"/>
                                        </p:tgtEl>
                                        <p:attrNameLst>
                                          <p:attrName>style.visibility</p:attrName>
                                        </p:attrNameLst>
                                      </p:cBhvr>
                                      <p:to>
                                        <p:strVal val="visible"/>
                                      </p:to>
                                    </p:set>
                                    <p:animEffect filter="fade" transition="in">
                                      <p:cBhvr>
                                        <p:cTn dur="500"/>
                                        <p:tgtEl>
                                          <p:spTgt spid="568"/>
                                        </p:tgtEl>
                                      </p:cBhvr>
                                    </p:animEffect>
                                  </p:childTnLst>
                                </p:cTn>
                              </p:par>
                              <p:par>
                                <p:cTn fill="hold" nodeType="withEffect" presetClass="entr" presetID="10" presetSubtype="0">
                                  <p:stCondLst>
                                    <p:cond delay="0"/>
                                  </p:stCondLst>
                                  <p:childTnLst>
                                    <p:set>
                                      <p:cBhvr>
                                        <p:cTn dur="1" fill="hold">
                                          <p:stCondLst>
                                            <p:cond delay="0"/>
                                          </p:stCondLst>
                                        </p:cTn>
                                        <p:tgtEl>
                                          <p:spTgt spid="569"/>
                                        </p:tgtEl>
                                        <p:attrNameLst>
                                          <p:attrName>style.visibility</p:attrName>
                                        </p:attrNameLst>
                                      </p:cBhvr>
                                      <p:to>
                                        <p:strVal val="visible"/>
                                      </p:to>
                                    </p:set>
                                    <p:animEffect filter="fade" transition="in">
                                      <p:cBhvr>
                                        <p:cTn dur="500"/>
                                        <p:tgtEl>
                                          <p:spTgt spid="56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4"/>
                                        </p:tgtEl>
                                        <p:attrNameLst>
                                          <p:attrName>style.visibility</p:attrName>
                                        </p:attrNameLst>
                                      </p:cBhvr>
                                      <p:to>
                                        <p:strVal val="visible"/>
                                      </p:to>
                                    </p:set>
                                    <p:animEffect filter="fade" transition="in">
                                      <p:cBhvr>
                                        <p:cTn dur="500"/>
                                        <p:tgtEl>
                                          <p:spTgt spid="574"/>
                                        </p:tgtEl>
                                      </p:cBhvr>
                                    </p:animEffect>
                                  </p:childTnLst>
                                </p:cTn>
                              </p:par>
                              <p:par>
                                <p:cTn fill="hold" nodeType="withEffect" presetClass="entr" presetID="10" presetSubtype="0">
                                  <p:stCondLst>
                                    <p:cond delay="0"/>
                                  </p:stCondLst>
                                  <p:childTnLst>
                                    <p:set>
                                      <p:cBhvr>
                                        <p:cTn dur="1" fill="hold">
                                          <p:stCondLst>
                                            <p:cond delay="0"/>
                                          </p:stCondLst>
                                        </p:cTn>
                                        <p:tgtEl>
                                          <p:spTgt spid="573"/>
                                        </p:tgtEl>
                                        <p:attrNameLst>
                                          <p:attrName>style.visibility</p:attrName>
                                        </p:attrNameLst>
                                      </p:cBhvr>
                                      <p:to>
                                        <p:strVal val="visible"/>
                                      </p:to>
                                    </p:set>
                                    <p:animEffect filter="fade" transition="in">
                                      <p:cBhvr>
                                        <p:cTn dur="500"/>
                                        <p:tgtEl>
                                          <p:spTgt spid="573"/>
                                        </p:tgtEl>
                                      </p:cBhvr>
                                    </p:animEffect>
                                  </p:childTnLst>
                                </p:cTn>
                              </p:par>
                              <p:par>
                                <p:cTn fill="hold" nodeType="withEffect" presetClass="entr" presetID="10" presetSubtype="0">
                                  <p:stCondLst>
                                    <p:cond delay="0"/>
                                  </p:stCondLst>
                                  <p:childTnLst>
                                    <p:set>
                                      <p:cBhvr>
                                        <p:cTn dur="1" fill="hold">
                                          <p:stCondLst>
                                            <p:cond delay="0"/>
                                          </p:stCondLst>
                                        </p:cTn>
                                        <p:tgtEl>
                                          <p:spTgt spid="570"/>
                                        </p:tgtEl>
                                        <p:attrNameLst>
                                          <p:attrName>style.visibility</p:attrName>
                                        </p:attrNameLst>
                                      </p:cBhvr>
                                      <p:to>
                                        <p:strVal val="visible"/>
                                      </p:to>
                                    </p:set>
                                    <p:animEffect filter="fade" transition="in">
                                      <p:cBhvr>
                                        <p:cTn dur="500"/>
                                        <p:tgtEl>
                                          <p:spTgt spid="57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7"/>
                                        </p:tgtEl>
                                        <p:attrNameLst>
                                          <p:attrName>style.visibility</p:attrName>
                                        </p:attrNameLst>
                                      </p:cBhvr>
                                      <p:to>
                                        <p:strVal val="visible"/>
                                      </p:to>
                                    </p:set>
                                    <p:animEffect filter="fade" transition="in">
                                      <p:cBhvr>
                                        <p:cTn dur="500"/>
                                        <p:tgtEl>
                                          <p:spTgt spid="557"/>
                                        </p:tgtEl>
                                      </p:cBhvr>
                                    </p:animEffect>
                                  </p:childTnLst>
                                </p:cTn>
                              </p:par>
                              <p:par>
                                <p:cTn fill="hold" nodeType="withEffect" presetClass="entr" presetID="10" presetSubtype="0">
                                  <p:stCondLst>
                                    <p:cond delay="0"/>
                                  </p:stCondLst>
                                  <p:childTnLst>
                                    <p:set>
                                      <p:cBhvr>
                                        <p:cTn dur="1" fill="hold">
                                          <p:stCondLst>
                                            <p:cond delay="0"/>
                                          </p:stCondLst>
                                        </p:cTn>
                                        <p:tgtEl>
                                          <p:spTgt spid="552"/>
                                        </p:tgtEl>
                                        <p:attrNameLst>
                                          <p:attrName>style.visibility</p:attrName>
                                        </p:attrNameLst>
                                      </p:cBhvr>
                                      <p:to>
                                        <p:strVal val="visible"/>
                                      </p:to>
                                    </p:set>
                                    <p:animEffect filter="fade" transition="in">
                                      <p:cBhvr>
                                        <p:cTn dur="500"/>
                                        <p:tgtEl>
                                          <p:spTgt spid="552"/>
                                        </p:tgtEl>
                                      </p:cBhvr>
                                    </p:animEffect>
                                  </p:childTnLst>
                                </p:cTn>
                              </p:par>
                              <p:par>
                                <p:cTn fill="hold" nodeType="withEffect" presetClass="entr" presetID="10" presetSubtype="0">
                                  <p:stCondLst>
                                    <p:cond delay="0"/>
                                  </p:stCondLst>
                                  <p:childTnLst>
                                    <p:set>
                                      <p:cBhvr>
                                        <p:cTn dur="1" fill="hold">
                                          <p:stCondLst>
                                            <p:cond delay="0"/>
                                          </p:stCondLst>
                                        </p:cTn>
                                        <p:tgtEl>
                                          <p:spTgt spid="554"/>
                                        </p:tgtEl>
                                        <p:attrNameLst>
                                          <p:attrName>style.visibility</p:attrName>
                                        </p:attrNameLst>
                                      </p:cBhvr>
                                      <p:to>
                                        <p:strVal val="visible"/>
                                      </p:to>
                                    </p:set>
                                    <p:animEffect filter="fade" transition="in">
                                      <p:cBhvr>
                                        <p:cTn dur="500"/>
                                        <p:tgtEl>
                                          <p:spTgt spid="554"/>
                                        </p:tgtEl>
                                      </p:cBhvr>
                                    </p:animEffect>
                                  </p:childTnLst>
                                </p:cTn>
                              </p:par>
                              <p:par>
                                <p:cTn fill="hold" nodeType="withEffect" presetClass="entr" presetID="10" presetSubtype="0">
                                  <p:stCondLst>
                                    <p:cond delay="0"/>
                                  </p:stCondLst>
                                  <p:childTnLst>
                                    <p:set>
                                      <p:cBhvr>
                                        <p:cTn dur="1" fill="hold">
                                          <p:stCondLst>
                                            <p:cond delay="0"/>
                                          </p:stCondLst>
                                        </p:cTn>
                                        <p:tgtEl>
                                          <p:spTgt spid="555"/>
                                        </p:tgtEl>
                                        <p:attrNameLst>
                                          <p:attrName>style.visibility</p:attrName>
                                        </p:attrNameLst>
                                      </p:cBhvr>
                                      <p:to>
                                        <p:strVal val="visible"/>
                                      </p:to>
                                    </p:set>
                                    <p:animEffect filter="fade" transition="in">
                                      <p:cBhvr>
                                        <p:cTn dur="500"/>
                                        <p:tgtEl>
                                          <p:spTgt spid="555"/>
                                        </p:tgtEl>
                                      </p:cBhvr>
                                    </p:animEffect>
                                  </p:childTnLst>
                                </p:cTn>
                              </p:par>
                              <p:par>
                                <p:cTn fill="hold" nodeType="withEffect" presetClass="entr" presetID="10" presetSubtype="0">
                                  <p:stCondLst>
                                    <p:cond delay="0"/>
                                  </p:stCondLst>
                                  <p:childTnLst>
                                    <p:set>
                                      <p:cBhvr>
                                        <p:cTn dur="1" fill="hold">
                                          <p:stCondLst>
                                            <p:cond delay="0"/>
                                          </p:stCondLst>
                                        </p:cTn>
                                        <p:tgtEl>
                                          <p:spTgt spid="556"/>
                                        </p:tgtEl>
                                        <p:attrNameLst>
                                          <p:attrName>style.visibility</p:attrName>
                                        </p:attrNameLst>
                                      </p:cBhvr>
                                      <p:to>
                                        <p:strVal val="visible"/>
                                      </p:to>
                                    </p:set>
                                    <p:animEffect filter="fade" transition="in">
                                      <p:cBhvr>
                                        <p:cTn dur="500"/>
                                        <p:tgtEl>
                                          <p:spTgt spid="556"/>
                                        </p:tgtEl>
                                      </p:cBhvr>
                                    </p:animEffect>
                                  </p:childTnLst>
                                </p:cTn>
                              </p:par>
                              <p:par>
                                <p:cTn fill="hold" nodeType="withEffect" presetClass="entr" presetID="10" presetSubtype="0">
                                  <p:stCondLst>
                                    <p:cond delay="0"/>
                                  </p:stCondLst>
                                  <p:childTnLst>
                                    <p:set>
                                      <p:cBhvr>
                                        <p:cTn dur="1" fill="hold">
                                          <p:stCondLst>
                                            <p:cond delay="0"/>
                                          </p:stCondLst>
                                        </p:cTn>
                                        <p:tgtEl>
                                          <p:spTgt spid="553"/>
                                        </p:tgtEl>
                                        <p:attrNameLst>
                                          <p:attrName>style.visibility</p:attrName>
                                        </p:attrNameLst>
                                      </p:cBhvr>
                                      <p:to>
                                        <p:strVal val="visible"/>
                                      </p:to>
                                    </p:set>
                                    <p:animEffect filter="fade" transition="in">
                                      <p:cBhvr>
                                        <p:cTn dur="500"/>
                                        <p:tgtEl>
                                          <p:spTgt spid="55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1"/>
                                        </p:tgtEl>
                                        <p:attrNameLst>
                                          <p:attrName>style.visibility</p:attrName>
                                        </p:attrNameLst>
                                      </p:cBhvr>
                                      <p:to>
                                        <p:strVal val="visible"/>
                                      </p:to>
                                    </p:set>
                                    <p:animEffect filter="fade" transition="in">
                                      <p:cBhvr>
                                        <p:cTn dur="500"/>
                                        <p:tgtEl>
                                          <p:spTgt spid="571"/>
                                        </p:tgtEl>
                                      </p:cBhvr>
                                    </p:animEffect>
                                  </p:childTnLst>
                                </p:cTn>
                              </p:par>
                              <p:par>
                                <p:cTn fill="hold" nodeType="withEffect" presetClass="entr" presetID="10" presetSubtype="0">
                                  <p:stCondLst>
                                    <p:cond delay="0"/>
                                  </p:stCondLst>
                                  <p:childTnLst>
                                    <p:set>
                                      <p:cBhvr>
                                        <p:cTn dur="1" fill="hold">
                                          <p:stCondLst>
                                            <p:cond delay="0"/>
                                          </p:stCondLst>
                                        </p:cTn>
                                        <p:tgtEl>
                                          <p:spTgt spid="558"/>
                                        </p:tgtEl>
                                        <p:attrNameLst>
                                          <p:attrName>style.visibility</p:attrName>
                                        </p:attrNameLst>
                                      </p:cBhvr>
                                      <p:to>
                                        <p:strVal val="visible"/>
                                      </p:to>
                                    </p:set>
                                    <p:animEffect filter="fade" transition="in">
                                      <p:cBhvr>
                                        <p:cTn dur="500"/>
                                        <p:tgtEl>
                                          <p:spTgt spid="55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2"/>
                                        </p:tgtEl>
                                        <p:attrNameLst>
                                          <p:attrName>style.visibility</p:attrName>
                                        </p:attrNameLst>
                                      </p:cBhvr>
                                      <p:to>
                                        <p:strVal val="visible"/>
                                      </p:to>
                                    </p:set>
                                    <p:animEffect filter="fade" transition="in">
                                      <p:cBhvr>
                                        <p:cTn dur="500"/>
                                        <p:tgtEl>
                                          <p:spTgt spid="572"/>
                                        </p:tgtEl>
                                      </p:cBhvr>
                                    </p:animEffect>
                                  </p:childTnLst>
                                </p:cTn>
                              </p:par>
                              <p:par>
                                <p:cTn fill="hold" nodeType="withEffect" presetClass="entr" presetID="10" presetSubtype="0">
                                  <p:stCondLst>
                                    <p:cond delay="0"/>
                                  </p:stCondLst>
                                  <p:childTnLst>
                                    <p:set>
                                      <p:cBhvr>
                                        <p:cTn dur="1" fill="hold">
                                          <p:stCondLst>
                                            <p:cond delay="0"/>
                                          </p:stCondLst>
                                        </p:cTn>
                                        <p:tgtEl>
                                          <p:spTgt spid="561"/>
                                        </p:tgtEl>
                                        <p:attrNameLst>
                                          <p:attrName>style.visibility</p:attrName>
                                        </p:attrNameLst>
                                      </p:cBhvr>
                                      <p:to>
                                        <p:strVal val="visible"/>
                                      </p:to>
                                    </p:set>
                                    <p:animEffect filter="fade" transition="in">
                                      <p:cBhvr>
                                        <p:cTn dur="500"/>
                                        <p:tgtEl>
                                          <p:spTgt spid="5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8" name="Shape 578"/>
        <p:cNvGrpSpPr/>
        <p:nvPr/>
      </p:nvGrpSpPr>
      <p:grpSpPr>
        <a:xfrm>
          <a:off x="0" y="0"/>
          <a:ext cx="0" cy="0"/>
          <a:chOff x="0" y="0"/>
          <a:chExt cx="0" cy="0"/>
        </a:xfrm>
      </p:grpSpPr>
      <p:pic>
        <p:nvPicPr>
          <p:cNvPr id="579" name="Google Shape;579;p91"/>
          <p:cNvPicPr preferRelativeResize="0"/>
          <p:nvPr/>
        </p:nvPicPr>
        <p:blipFill rotWithShape="1">
          <a:blip r:embed="rId3">
            <a:alphaModFix/>
          </a:blip>
          <a:srcRect b="0" l="0" r="0" t="0"/>
          <a:stretch/>
        </p:blipFill>
        <p:spPr>
          <a:xfrm>
            <a:off x="11138402" y="263517"/>
            <a:ext cx="699046" cy="699046"/>
          </a:xfrm>
          <a:prstGeom prst="rect">
            <a:avLst/>
          </a:prstGeom>
          <a:noFill/>
          <a:ln>
            <a:noFill/>
          </a:ln>
        </p:spPr>
      </p:pic>
      <p:sp>
        <p:nvSpPr>
          <p:cNvPr id="580" name="Google Shape;580;p91"/>
          <p:cNvSpPr txBox="1"/>
          <p:nvPr/>
        </p:nvSpPr>
        <p:spPr>
          <a:xfrm>
            <a:off x="598393" y="1136929"/>
            <a:ext cx="10121718" cy="4616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400" u="none" cap="none" strike="noStrike">
                <a:solidFill>
                  <a:srgbClr val="002060"/>
                </a:solidFill>
                <a:latin typeface="Calibri"/>
                <a:ea typeface="Calibri"/>
                <a:cs typeface="Calibri"/>
                <a:sym typeface="Calibri"/>
              </a:rPr>
              <a:t>3. J’identifie le lien entre les deux variables et leurs types.</a:t>
            </a:r>
            <a:endParaRPr/>
          </a:p>
        </p:txBody>
      </p:sp>
      <p:sp>
        <p:nvSpPr>
          <p:cNvPr id="581" name="Google Shape;581;p91"/>
          <p:cNvSpPr txBox="1"/>
          <p:nvPr/>
        </p:nvSpPr>
        <p:spPr>
          <a:xfrm>
            <a:off x="1293663" y="297296"/>
            <a:ext cx="9604673"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000" u="none" cap="none" strike="noStrike">
                <a:solidFill>
                  <a:srgbClr val="757070"/>
                </a:solidFill>
                <a:latin typeface="Calibri"/>
                <a:ea typeface="Calibri"/>
                <a:cs typeface="Calibri"/>
                <a:sym typeface="Calibri"/>
              </a:rPr>
              <a:t>Pour identifier le lien entre les deux variables, je dois repérer la variable qui a un effet sur l’autre.</a:t>
            </a:r>
            <a:endParaRPr/>
          </a:p>
        </p:txBody>
      </p:sp>
      <p:sp>
        <p:nvSpPr>
          <p:cNvPr id="582" name="Google Shape;582;p91"/>
          <p:cNvSpPr/>
          <p:nvPr/>
        </p:nvSpPr>
        <p:spPr>
          <a:xfrm>
            <a:off x="1766731" y="2220119"/>
            <a:ext cx="2782875" cy="855358"/>
          </a:xfrm>
          <a:prstGeom prst="roundRect">
            <a:avLst>
              <a:gd fmla="val 16667" name="adj"/>
            </a:avLst>
          </a:prstGeom>
          <a:solidFill>
            <a:srgbClr val="0F9ED5"/>
          </a:solidFill>
          <a:ln cap="flat" cmpd="sng" w="12700">
            <a:solidFill>
              <a:srgbClr val="0F465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Calibri"/>
                <a:ea typeface="Calibri"/>
                <a:cs typeface="Calibri"/>
                <a:sym typeface="Calibri"/>
              </a:rPr>
              <a:t>……………………………..</a:t>
            </a:r>
            <a:endParaRPr b="1" i="0" sz="1800" u="none" cap="none" strike="noStrike">
              <a:solidFill>
                <a:srgbClr val="FFFFFF"/>
              </a:solidFill>
              <a:latin typeface="Calibri"/>
              <a:ea typeface="Calibri"/>
              <a:cs typeface="Calibri"/>
              <a:sym typeface="Calibri"/>
            </a:endParaRPr>
          </a:p>
        </p:txBody>
      </p:sp>
      <p:sp>
        <p:nvSpPr>
          <p:cNvPr id="583" name="Google Shape;583;p91"/>
          <p:cNvSpPr/>
          <p:nvPr/>
        </p:nvSpPr>
        <p:spPr>
          <a:xfrm>
            <a:off x="7411025" y="2220117"/>
            <a:ext cx="2749391" cy="855359"/>
          </a:xfrm>
          <a:prstGeom prst="roundRect">
            <a:avLst>
              <a:gd fmla="val 16667" name="adj"/>
            </a:avLst>
          </a:prstGeom>
          <a:solidFill>
            <a:srgbClr val="C00000"/>
          </a:solidFill>
          <a:ln cap="flat" cmpd="sng" w="12700">
            <a:solidFill>
              <a:srgbClr val="0F465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Calibri"/>
                <a:ea typeface="Calibri"/>
                <a:cs typeface="Calibri"/>
                <a:sym typeface="Calibri"/>
              </a:rPr>
              <a:t>………………………………</a:t>
            </a:r>
            <a:endParaRPr/>
          </a:p>
        </p:txBody>
      </p:sp>
      <p:sp>
        <p:nvSpPr>
          <p:cNvPr id="584" name="Google Shape;584;p91"/>
          <p:cNvSpPr/>
          <p:nvPr/>
        </p:nvSpPr>
        <p:spPr>
          <a:xfrm>
            <a:off x="5300386" y="2539624"/>
            <a:ext cx="1429010" cy="461666"/>
          </a:xfrm>
          <a:prstGeom prst="rightArrow">
            <a:avLst>
              <a:gd fmla="val 41439" name="adj1"/>
              <a:gd fmla="val 62842" name="adj2"/>
            </a:avLst>
          </a:prstGeom>
          <a:solidFill>
            <a:srgbClr val="00B050"/>
          </a:solidFill>
          <a:ln cap="flat" cmpd="sng" w="12700">
            <a:solidFill>
              <a:srgbClr val="0F465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85" name="Google Shape;585;p91"/>
          <p:cNvSpPr txBox="1"/>
          <p:nvPr/>
        </p:nvSpPr>
        <p:spPr>
          <a:xfrm>
            <a:off x="4969234" y="2085915"/>
            <a:ext cx="2088925" cy="46166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1" lang="fr-FR" sz="2400" u="none" cap="none" strike="noStrike">
                <a:solidFill>
                  <a:srgbClr val="000000"/>
                </a:solidFill>
                <a:latin typeface="Calibri"/>
                <a:ea typeface="Calibri"/>
                <a:cs typeface="Calibri"/>
                <a:sym typeface="Calibri"/>
              </a:rPr>
              <a:t>a un effet sur</a:t>
            </a:r>
            <a:endParaRPr/>
          </a:p>
        </p:txBody>
      </p:sp>
      <p:sp>
        <p:nvSpPr>
          <p:cNvPr id="586" name="Google Shape;586;p91"/>
          <p:cNvSpPr txBox="1"/>
          <p:nvPr/>
        </p:nvSpPr>
        <p:spPr>
          <a:xfrm>
            <a:off x="8000756" y="2299219"/>
            <a:ext cx="1988165"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FR" sz="2000" u="none" cap="none" strike="noStrike">
                <a:solidFill>
                  <a:schemeClr val="lt1"/>
                </a:solidFill>
                <a:latin typeface="Architects Daughter"/>
                <a:ea typeface="Architects Daughter"/>
                <a:cs typeface="Architects Daughter"/>
                <a:sym typeface="Architects Daughter"/>
              </a:rPr>
              <a:t>La productivité</a:t>
            </a:r>
            <a:endParaRPr/>
          </a:p>
        </p:txBody>
      </p:sp>
      <p:sp>
        <p:nvSpPr>
          <p:cNvPr id="587" name="Google Shape;587;p91"/>
          <p:cNvSpPr txBox="1"/>
          <p:nvPr/>
        </p:nvSpPr>
        <p:spPr>
          <a:xfrm>
            <a:off x="2031584" y="2292235"/>
            <a:ext cx="2529980"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FR" sz="2000" u="none" cap="none" strike="noStrike">
                <a:solidFill>
                  <a:schemeClr val="lt1"/>
                </a:solidFill>
                <a:latin typeface="Architects Daughter"/>
                <a:ea typeface="Architects Daughter"/>
                <a:cs typeface="Architects Daughter"/>
                <a:sym typeface="Architects Daughter"/>
              </a:rPr>
              <a:t>La quantité de pluie</a:t>
            </a:r>
            <a:endParaRPr/>
          </a:p>
        </p:txBody>
      </p:sp>
      <p:grpSp>
        <p:nvGrpSpPr>
          <p:cNvPr id="588" name="Google Shape;588;p91"/>
          <p:cNvGrpSpPr/>
          <p:nvPr/>
        </p:nvGrpSpPr>
        <p:grpSpPr>
          <a:xfrm>
            <a:off x="1475969" y="3682930"/>
            <a:ext cx="3272858" cy="481383"/>
            <a:chOff x="1339433" y="5586763"/>
            <a:chExt cx="3272858" cy="481383"/>
          </a:xfrm>
        </p:grpSpPr>
        <p:sp>
          <p:nvSpPr>
            <p:cNvPr id="589" name="Google Shape;589;p91"/>
            <p:cNvSpPr txBox="1"/>
            <p:nvPr/>
          </p:nvSpPr>
          <p:spPr>
            <a:xfrm>
              <a:off x="1339433" y="5698814"/>
              <a:ext cx="3272858"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156082"/>
                </a:buClr>
                <a:buSzPts val="1800"/>
                <a:buFont typeface="Arial"/>
                <a:buNone/>
              </a:pPr>
              <a:r>
                <a:rPr b="1" i="0" lang="fr-FR" sz="1800" u="none" cap="none" strike="noStrike">
                  <a:solidFill>
                    <a:srgbClr val="156082"/>
                  </a:solidFill>
                  <a:latin typeface="Calibri"/>
                  <a:ea typeface="Calibri"/>
                  <a:cs typeface="Calibri"/>
                  <a:sym typeface="Calibri"/>
                </a:rPr>
                <a:t>Variable …………………………..</a:t>
              </a:r>
              <a:endParaRPr/>
            </a:p>
          </p:txBody>
        </p:sp>
        <p:sp>
          <p:nvSpPr>
            <p:cNvPr id="590" name="Google Shape;590;p91"/>
            <p:cNvSpPr txBox="1"/>
            <p:nvPr/>
          </p:nvSpPr>
          <p:spPr>
            <a:xfrm>
              <a:off x="2426449" y="5586763"/>
              <a:ext cx="2185842"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FR" sz="2400" u="none" cap="none" strike="noStrike">
                  <a:solidFill>
                    <a:srgbClr val="0070C0"/>
                  </a:solidFill>
                  <a:latin typeface="Architects Daughter"/>
                  <a:ea typeface="Architects Daughter"/>
                  <a:cs typeface="Architects Daughter"/>
                  <a:sym typeface="Architects Daughter"/>
                </a:rPr>
                <a:t>indépendante</a:t>
              </a:r>
              <a:endParaRPr/>
            </a:p>
          </p:txBody>
        </p:sp>
      </p:grpSp>
      <p:grpSp>
        <p:nvGrpSpPr>
          <p:cNvPr id="591" name="Google Shape;591;p91"/>
          <p:cNvGrpSpPr/>
          <p:nvPr/>
        </p:nvGrpSpPr>
        <p:grpSpPr>
          <a:xfrm>
            <a:off x="7508772" y="3632018"/>
            <a:ext cx="3085721" cy="532295"/>
            <a:chOff x="7316634" y="5700799"/>
            <a:chExt cx="3076062" cy="532295"/>
          </a:xfrm>
        </p:grpSpPr>
        <p:sp>
          <p:nvSpPr>
            <p:cNvPr id="592" name="Google Shape;592;p91"/>
            <p:cNvSpPr txBox="1"/>
            <p:nvPr/>
          </p:nvSpPr>
          <p:spPr>
            <a:xfrm>
              <a:off x="7316634" y="5863762"/>
              <a:ext cx="3076062"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C00000"/>
                </a:buClr>
                <a:buSzPts val="1800"/>
                <a:buFont typeface="Arial"/>
                <a:buNone/>
              </a:pPr>
              <a:r>
                <a:rPr b="1" i="0" lang="fr-FR" sz="1800" u="none" cap="none" strike="noStrike">
                  <a:solidFill>
                    <a:srgbClr val="C00000"/>
                  </a:solidFill>
                  <a:latin typeface="Calibri"/>
                  <a:ea typeface="Calibri"/>
                  <a:cs typeface="Calibri"/>
                  <a:sym typeface="Calibri"/>
                </a:rPr>
                <a:t>Variable ……………………………</a:t>
              </a:r>
              <a:endParaRPr/>
            </a:p>
          </p:txBody>
        </p:sp>
        <p:sp>
          <p:nvSpPr>
            <p:cNvPr id="593" name="Google Shape;593;p91"/>
            <p:cNvSpPr txBox="1"/>
            <p:nvPr/>
          </p:nvSpPr>
          <p:spPr>
            <a:xfrm>
              <a:off x="8396936" y="5700799"/>
              <a:ext cx="1823118"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FR" sz="2400" u="none" cap="none" strike="noStrike">
                  <a:solidFill>
                    <a:srgbClr val="C00000"/>
                  </a:solidFill>
                  <a:latin typeface="Architects Daughter"/>
                  <a:ea typeface="Architects Daughter"/>
                  <a:cs typeface="Architects Daughter"/>
                  <a:sym typeface="Architects Daughter"/>
                </a:rPr>
                <a:t>dépendante</a:t>
              </a:r>
              <a:endParaRPr/>
            </a:p>
          </p:txBody>
        </p:sp>
      </p:grpSp>
      <p:sp>
        <p:nvSpPr>
          <p:cNvPr id="594" name="Google Shape;594;p91"/>
          <p:cNvSpPr/>
          <p:nvPr/>
        </p:nvSpPr>
        <p:spPr>
          <a:xfrm>
            <a:off x="1664160" y="4718210"/>
            <a:ext cx="8404095" cy="1327978"/>
          </a:xfrm>
          <a:prstGeom prst="roundRect">
            <a:avLst>
              <a:gd fmla="val 16667" name="adj"/>
            </a:avLst>
          </a:prstGeom>
          <a:noFill/>
          <a:ln cap="flat" cmpd="sng" w="9525">
            <a:solidFill>
              <a:srgbClr val="0070C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Clr>
                <a:srgbClr val="000000"/>
              </a:buClr>
              <a:buSzPts val="2400"/>
              <a:buFont typeface="Arial"/>
              <a:buNone/>
            </a:pPr>
            <a:r>
              <a:rPr b="0" i="0" lang="fr-FR" sz="2400" u="none" cap="none" strike="noStrike">
                <a:solidFill>
                  <a:schemeClr val="dk1"/>
                </a:solidFill>
                <a:latin typeface="Calibri"/>
                <a:ea typeface="Calibri"/>
                <a:cs typeface="Calibri"/>
                <a:sym typeface="Calibri"/>
              </a:rPr>
              <a:t>•La variable indépendante est  </a:t>
            </a:r>
            <a:r>
              <a:rPr b="0" i="0" lang="fr-FR" sz="2400" u="none" cap="none" strike="noStrike">
                <a:solidFill>
                  <a:srgbClr val="0070C0"/>
                </a:solidFill>
                <a:latin typeface="Calibri"/>
                <a:ea typeface="Calibri"/>
                <a:cs typeface="Calibri"/>
                <a:sym typeface="Calibri"/>
              </a:rPr>
              <a:t>…………………………………..</a:t>
            </a:r>
            <a:r>
              <a:rPr b="0" i="0" lang="fr-FR" sz="2400" u="none" cap="none" strike="noStrike">
                <a:solidFill>
                  <a:schemeClr val="dk1"/>
                </a:solidFill>
                <a:latin typeface="Calibri"/>
                <a:ea typeface="Calibri"/>
                <a:cs typeface="Calibri"/>
                <a:sym typeface="Calibri"/>
              </a:rPr>
              <a:t>.</a:t>
            </a:r>
            <a:endParaRPr b="0" i="0" sz="2400" u="none" cap="none" strike="noStrike">
              <a:solidFill>
                <a:srgbClr val="0070C0"/>
              </a:solidFill>
              <a:latin typeface="Calibri"/>
              <a:ea typeface="Calibri"/>
              <a:cs typeface="Calibri"/>
              <a:sym typeface="Calibri"/>
            </a:endParaRPr>
          </a:p>
          <a:p>
            <a:pPr indent="0" lvl="0" marL="0" marR="0" rtl="0" algn="l">
              <a:lnSpc>
                <a:spcPct val="150000"/>
              </a:lnSpc>
              <a:spcBef>
                <a:spcPts val="0"/>
              </a:spcBef>
              <a:spcAft>
                <a:spcPts val="0"/>
              </a:spcAft>
              <a:buNone/>
            </a:pPr>
            <a:r>
              <a:rPr b="0" i="0" lang="fr-FR" sz="2400" u="none" cap="none" strike="noStrike">
                <a:solidFill>
                  <a:schemeClr val="dk1"/>
                </a:solidFill>
                <a:latin typeface="Calibri"/>
                <a:ea typeface="Calibri"/>
                <a:cs typeface="Calibri"/>
                <a:sym typeface="Calibri"/>
              </a:rPr>
              <a:t>• La variable dépendante est </a:t>
            </a:r>
            <a:r>
              <a:rPr b="0" i="0" lang="fr-FR" sz="2400" u="none" cap="none" strike="noStrike">
                <a:solidFill>
                  <a:srgbClr val="C00000"/>
                </a:solidFill>
                <a:latin typeface="Calibri"/>
                <a:ea typeface="Calibri"/>
                <a:cs typeface="Calibri"/>
                <a:sym typeface="Calibri"/>
              </a:rPr>
              <a:t>……………………………………….</a:t>
            </a:r>
            <a:endParaRPr b="0" i="0" sz="2400" u="none" cap="none" strike="noStrike">
              <a:solidFill>
                <a:srgbClr val="0070C0"/>
              </a:solidFill>
              <a:latin typeface="Calibri"/>
              <a:ea typeface="Calibri"/>
              <a:cs typeface="Calibri"/>
              <a:sym typeface="Calibri"/>
            </a:endParaRPr>
          </a:p>
        </p:txBody>
      </p:sp>
      <p:cxnSp>
        <p:nvCxnSpPr>
          <p:cNvPr id="595" name="Google Shape;595;p91"/>
          <p:cNvCxnSpPr>
            <a:stCxn id="582" idx="2"/>
          </p:cNvCxnSpPr>
          <p:nvPr/>
        </p:nvCxnSpPr>
        <p:spPr>
          <a:xfrm>
            <a:off x="3158169" y="3075477"/>
            <a:ext cx="0" cy="556500"/>
          </a:xfrm>
          <a:prstGeom prst="straightConnector1">
            <a:avLst/>
          </a:prstGeom>
          <a:noFill/>
          <a:ln cap="flat" cmpd="sng" w="57150">
            <a:solidFill>
              <a:srgbClr val="0070C0"/>
            </a:solidFill>
            <a:prstDash val="solid"/>
            <a:round/>
            <a:headEnd len="sm" w="sm" type="none"/>
            <a:tailEnd len="med" w="med" type="triangle"/>
          </a:ln>
        </p:spPr>
      </p:cxnSp>
      <p:cxnSp>
        <p:nvCxnSpPr>
          <p:cNvPr id="596" name="Google Shape;596;p91"/>
          <p:cNvCxnSpPr/>
          <p:nvPr/>
        </p:nvCxnSpPr>
        <p:spPr>
          <a:xfrm flipH="1">
            <a:off x="8762928" y="3049614"/>
            <a:ext cx="1" cy="556541"/>
          </a:xfrm>
          <a:prstGeom prst="straightConnector1">
            <a:avLst/>
          </a:prstGeom>
          <a:noFill/>
          <a:ln cap="flat" cmpd="sng" w="57150">
            <a:solidFill>
              <a:srgbClr val="C00000"/>
            </a:solidFill>
            <a:prstDash val="solid"/>
            <a:round/>
            <a:headEnd len="sm" w="sm" type="none"/>
            <a:tailEnd len="med" w="med" type="triangle"/>
          </a:ln>
        </p:spPr>
      </p:cxnSp>
      <p:sp>
        <p:nvSpPr>
          <p:cNvPr id="597" name="Google Shape;597;p91"/>
          <p:cNvSpPr/>
          <p:nvPr/>
        </p:nvSpPr>
        <p:spPr>
          <a:xfrm>
            <a:off x="1022555" y="1989284"/>
            <a:ext cx="9875781" cy="2262429"/>
          </a:xfrm>
          <a:prstGeom prst="roundRect">
            <a:avLst>
              <a:gd fmla="val 9714" name="adj"/>
            </a:avLst>
          </a:prstGeom>
          <a:noFill/>
          <a:ln cap="flat" cmpd="sng" w="19050">
            <a:solidFill>
              <a:srgbClr val="0070C0"/>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598" name="Google Shape;598;p91"/>
          <p:cNvSpPr txBox="1"/>
          <p:nvPr/>
        </p:nvSpPr>
        <p:spPr>
          <a:xfrm>
            <a:off x="5429793" y="5382199"/>
            <a:ext cx="2894171"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1" lang="fr-FR" sz="2400" u="none" cap="none" strike="noStrike">
                <a:solidFill>
                  <a:srgbClr val="C00000"/>
                </a:solidFill>
                <a:latin typeface="Architects Daughter"/>
                <a:ea typeface="Architects Daughter"/>
                <a:cs typeface="Architects Daughter"/>
                <a:sym typeface="Architects Daughter"/>
              </a:rPr>
              <a:t>La productivité</a:t>
            </a:r>
            <a:endParaRPr/>
          </a:p>
        </p:txBody>
      </p:sp>
      <p:sp>
        <p:nvSpPr>
          <p:cNvPr id="599" name="Google Shape;599;p91"/>
          <p:cNvSpPr txBox="1"/>
          <p:nvPr/>
        </p:nvSpPr>
        <p:spPr>
          <a:xfrm>
            <a:off x="5591396" y="4805698"/>
            <a:ext cx="3228492"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1" lang="fr-FR" sz="2400" u="none" cap="none" strike="noStrike">
                <a:solidFill>
                  <a:srgbClr val="0070C0"/>
                </a:solidFill>
                <a:latin typeface="Architects Daughter"/>
                <a:ea typeface="Architects Daughter"/>
                <a:cs typeface="Architects Daughter"/>
                <a:sym typeface="Architects Daughter"/>
              </a:rPr>
              <a:t>La quantité de pluie</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4" name="Shape 604"/>
        <p:cNvGrpSpPr/>
        <p:nvPr/>
      </p:nvGrpSpPr>
      <p:grpSpPr>
        <a:xfrm>
          <a:off x="0" y="0"/>
          <a:ext cx="0" cy="0"/>
          <a:chOff x="0" y="0"/>
          <a:chExt cx="0" cy="0"/>
        </a:xfrm>
      </p:grpSpPr>
      <p:sp>
        <p:nvSpPr>
          <p:cNvPr id="605" name="Google Shape;605;p92"/>
          <p:cNvSpPr/>
          <p:nvPr/>
        </p:nvSpPr>
        <p:spPr>
          <a:xfrm>
            <a:off x="1009033" y="276600"/>
            <a:ext cx="3947106"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4546A"/>
              </a:buClr>
              <a:buSzPts val="3200"/>
              <a:buFont typeface="Arial"/>
              <a:buNone/>
            </a:pPr>
            <a:r>
              <a:rPr b="1" i="0" lang="fr-FR" sz="3200" u="none" cap="none" strike="noStrike">
                <a:solidFill>
                  <a:srgbClr val="44546A"/>
                </a:solidFill>
                <a:latin typeface="Calibri"/>
                <a:ea typeface="Calibri"/>
                <a:cs typeface="Calibri"/>
                <a:sym typeface="Calibri"/>
              </a:rPr>
              <a:t>Structure de la séance</a:t>
            </a:r>
            <a:endParaRPr/>
          </a:p>
        </p:txBody>
      </p:sp>
      <p:pic>
        <p:nvPicPr>
          <p:cNvPr id="606" name="Google Shape;606;p92"/>
          <p:cNvPicPr preferRelativeResize="0"/>
          <p:nvPr/>
        </p:nvPicPr>
        <p:blipFill rotWithShape="1">
          <a:blip r:embed="rId3">
            <a:alphaModFix/>
          </a:blip>
          <a:srcRect b="0" l="0" r="0" t="0"/>
          <a:stretch/>
        </p:blipFill>
        <p:spPr>
          <a:xfrm>
            <a:off x="266368" y="299505"/>
            <a:ext cx="609383" cy="609383"/>
          </a:xfrm>
          <a:prstGeom prst="rect">
            <a:avLst/>
          </a:prstGeom>
          <a:noFill/>
          <a:ln>
            <a:noFill/>
          </a:ln>
        </p:spPr>
      </p:pic>
      <p:sp>
        <p:nvSpPr>
          <p:cNvPr id="607" name="Google Shape;607;p92"/>
          <p:cNvSpPr/>
          <p:nvPr/>
        </p:nvSpPr>
        <p:spPr>
          <a:xfrm>
            <a:off x="2268126" y="1688095"/>
            <a:ext cx="8127697" cy="3817969"/>
          </a:xfrm>
          <a:prstGeom prst="roundRect">
            <a:avLst>
              <a:gd fmla="val 2665" name="adj"/>
            </a:avLst>
          </a:prstGeom>
          <a:solidFill>
            <a:schemeClr val="lt1"/>
          </a:solidFill>
          <a:ln cap="flat" cmpd="sng" w="12700">
            <a:solidFill>
              <a:srgbClr val="D8D8D8"/>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608" name="Google Shape;608;p92"/>
          <p:cNvSpPr/>
          <p:nvPr/>
        </p:nvSpPr>
        <p:spPr>
          <a:xfrm>
            <a:off x="2388400" y="1812195"/>
            <a:ext cx="7899097" cy="3566050"/>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609" name="Google Shape;609;p92"/>
          <p:cNvSpPr/>
          <p:nvPr/>
        </p:nvSpPr>
        <p:spPr>
          <a:xfrm>
            <a:off x="3170164" y="3352462"/>
            <a:ext cx="6736308" cy="547670"/>
          </a:xfrm>
          <a:prstGeom prst="flowChartAlternateProcess">
            <a:avLst/>
          </a:prstGeom>
          <a:solidFill>
            <a:schemeClr val="accent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1867"/>
              <a:buFont typeface="Arial"/>
              <a:buNone/>
            </a:pPr>
            <a:r>
              <a:t/>
            </a:r>
            <a:endParaRPr b="0" i="0" sz="1867" u="none" cap="none" strike="noStrike">
              <a:solidFill>
                <a:srgbClr val="44546A"/>
              </a:solidFill>
              <a:latin typeface="Calibri"/>
              <a:ea typeface="Calibri"/>
              <a:cs typeface="Calibri"/>
              <a:sym typeface="Calibri"/>
            </a:endParaRPr>
          </a:p>
        </p:txBody>
      </p:sp>
      <p:sp>
        <p:nvSpPr>
          <p:cNvPr id="610" name="Google Shape;610;p92"/>
          <p:cNvSpPr/>
          <p:nvPr/>
        </p:nvSpPr>
        <p:spPr>
          <a:xfrm>
            <a:off x="3166184" y="2731292"/>
            <a:ext cx="6743594" cy="547670"/>
          </a:xfrm>
          <a:prstGeom prst="flowChartAlternateProcess">
            <a:avLst/>
          </a:prstGeom>
          <a:solidFill>
            <a:srgbClr val="F2F2F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1867"/>
              <a:buFont typeface="Arial"/>
              <a:buNone/>
            </a:pPr>
            <a:r>
              <a:t/>
            </a:r>
            <a:endParaRPr b="0" i="0" sz="1867" u="none" cap="none" strike="noStrike">
              <a:solidFill>
                <a:srgbClr val="44546A"/>
              </a:solidFill>
              <a:latin typeface="Calibri"/>
              <a:ea typeface="Calibri"/>
              <a:cs typeface="Calibri"/>
              <a:sym typeface="Calibri"/>
            </a:endParaRPr>
          </a:p>
        </p:txBody>
      </p:sp>
      <p:sp>
        <p:nvSpPr>
          <p:cNvPr id="611" name="Google Shape;611;p92"/>
          <p:cNvSpPr/>
          <p:nvPr/>
        </p:nvSpPr>
        <p:spPr>
          <a:xfrm>
            <a:off x="3166184" y="2112780"/>
            <a:ext cx="6740288" cy="547670"/>
          </a:xfrm>
          <a:prstGeom prst="flowChartAlternateProcess">
            <a:avLst/>
          </a:prstGeom>
          <a:solidFill>
            <a:srgbClr val="F2F2F2"/>
          </a:solidFill>
          <a:ln>
            <a:noFill/>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chemeClr val="lt1"/>
              </a:buClr>
              <a:buSzPts val="1600"/>
              <a:buFont typeface="Arial"/>
              <a:buNone/>
            </a:pPr>
            <a:r>
              <a:t/>
            </a:r>
            <a:endParaRPr b="1" i="0" sz="1600" u="none" cap="none" strike="noStrike">
              <a:solidFill>
                <a:srgbClr val="44546A"/>
              </a:solidFill>
              <a:latin typeface="Calibri"/>
              <a:ea typeface="Calibri"/>
              <a:cs typeface="Calibri"/>
              <a:sym typeface="Calibri"/>
            </a:endParaRPr>
          </a:p>
        </p:txBody>
      </p:sp>
      <p:sp>
        <p:nvSpPr>
          <p:cNvPr id="612" name="Google Shape;612;p92"/>
          <p:cNvSpPr/>
          <p:nvPr/>
        </p:nvSpPr>
        <p:spPr>
          <a:xfrm>
            <a:off x="3296198" y="2135674"/>
            <a:ext cx="5130800" cy="429348"/>
          </a:xfrm>
          <a:prstGeom prst="rect">
            <a:avLst/>
          </a:prstGeom>
          <a:noFill/>
          <a:ln>
            <a:noFill/>
          </a:ln>
        </p:spPr>
        <p:txBody>
          <a:bodyPr anchorCtr="0" anchor="t" bIns="45700" lIns="91425" spcFirstLastPara="1" rIns="91425" wrap="square" tIns="45700">
            <a:spAutoFit/>
          </a:bodyPr>
          <a:lstStyle/>
          <a:p>
            <a:pPr indent="0" lvl="0" marL="0" marR="0" rtl="0" algn="l">
              <a:lnSpc>
                <a:spcPct val="13995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Ouverture de la séance 		                      </a:t>
            </a:r>
            <a:endParaRPr b="1" i="0" sz="2000" u="none" cap="none" strike="noStrike">
              <a:solidFill>
                <a:srgbClr val="44546A"/>
              </a:solidFill>
              <a:latin typeface="Calibri"/>
              <a:ea typeface="Calibri"/>
              <a:cs typeface="Calibri"/>
              <a:sym typeface="Calibri"/>
            </a:endParaRPr>
          </a:p>
        </p:txBody>
      </p:sp>
      <p:sp>
        <p:nvSpPr>
          <p:cNvPr id="613" name="Google Shape;613;p92"/>
          <p:cNvSpPr/>
          <p:nvPr/>
        </p:nvSpPr>
        <p:spPr>
          <a:xfrm>
            <a:off x="9234739" y="2113470"/>
            <a:ext cx="519608" cy="519608"/>
          </a:xfrm>
          <a:prstGeom prst="ellipse">
            <a:avLst/>
          </a:prstGeom>
          <a:blipFill rotWithShape="1">
            <a:blip r:embed="rId4">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614" name="Google Shape;614;p92"/>
          <p:cNvSpPr txBox="1"/>
          <p:nvPr/>
        </p:nvSpPr>
        <p:spPr>
          <a:xfrm>
            <a:off x="8451147" y="2186372"/>
            <a:ext cx="797013"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5 min</a:t>
            </a:r>
            <a:endParaRPr/>
          </a:p>
        </p:txBody>
      </p:sp>
      <p:sp>
        <p:nvSpPr>
          <p:cNvPr id="615" name="Google Shape;615;p92"/>
          <p:cNvSpPr/>
          <p:nvPr/>
        </p:nvSpPr>
        <p:spPr>
          <a:xfrm>
            <a:off x="9234739" y="2757350"/>
            <a:ext cx="519608" cy="519608"/>
          </a:xfrm>
          <a:prstGeom prst="ellipse">
            <a:avLst/>
          </a:prstGeom>
          <a:blipFill rotWithShape="1">
            <a:blip r:embed="rId4">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616" name="Google Shape;616;p92"/>
          <p:cNvSpPr txBox="1"/>
          <p:nvPr/>
        </p:nvSpPr>
        <p:spPr>
          <a:xfrm>
            <a:off x="8394240" y="2838265"/>
            <a:ext cx="910827"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10 min</a:t>
            </a:r>
            <a:endParaRPr/>
          </a:p>
        </p:txBody>
      </p:sp>
      <p:sp>
        <p:nvSpPr>
          <p:cNvPr id="617" name="Google Shape;617;p92"/>
          <p:cNvSpPr/>
          <p:nvPr/>
        </p:nvSpPr>
        <p:spPr>
          <a:xfrm>
            <a:off x="9234739" y="3363291"/>
            <a:ext cx="519608" cy="519608"/>
          </a:xfrm>
          <a:prstGeom prst="ellipse">
            <a:avLst/>
          </a:prstGeom>
          <a:blipFill rotWithShape="1">
            <a:blip r:embed="rId4">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618" name="Google Shape;618;p92"/>
          <p:cNvSpPr txBox="1"/>
          <p:nvPr/>
        </p:nvSpPr>
        <p:spPr>
          <a:xfrm>
            <a:off x="8365386" y="3424854"/>
            <a:ext cx="968535"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2000"/>
              <a:buFont typeface="Arial"/>
              <a:buNone/>
            </a:pPr>
            <a:r>
              <a:rPr b="1" i="0" lang="fr-FR" sz="2000" u="none" cap="none" strike="noStrike">
                <a:solidFill>
                  <a:srgbClr val="FFFFFF"/>
                </a:solidFill>
                <a:latin typeface="Calibri"/>
                <a:ea typeface="Calibri"/>
                <a:cs typeface="Calibri"/>
                <a:sym typeface="Calibri"/>
              </a:rPr>
              <a:t>15 min </a:t>
            </a:r>
            <a:endParaRPr/>
          </a:p>
        </p:txBody>
      </p:sp>
      <p:sp>
        <p:nvSpPr>
          <p:cNvPr id="619" name="Google Shape;619;p92"/>
          <p:cNvSpPr/>
          <p:nvPr/>
        </p:nvSpPr>
        <p:spPr>
          <a:xfrm>
            <a:off x="2555417" y="2202279"/>
            <a:ext cx="395307" cy="395307"/>
          </a:xfrm>
          <a:prstGeom prst="ellipse">
            <a:avLst/>
          </a:prstGeom>
          <a:solidFill>
            <a:schemeClr val="dk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2133"/>
              <a:buFont typeface="Arial"/>
              <a:buNone/>
            </a:pPr>
            <a:r>
              <a:rPr b="1" i="0" lang="fr-FR" sz="2133" u="none" cap="none" strike="noStrike">
                <a:solidFill>
                  <a:srgbClr val="FFFFFF"/>
                </a:solidFill>
                <a:latin typeface="Calibri"/>
                <a:ea typeface="Calibri"/>
                <a:cs typeface="Calibri"/>
                <a:sym typeface="Calibri"/>
              </a:rPr>
              <a:t>1</a:t>
            </a:r>
            <a:endParaRPr/>
          </a:p>
        </p:txBody>
      </p:sp>
      <p:sp>
        <p:nvSpPr>
          <p:cNvPr id="620" name="Google Shape;620;p92"/>
          <p:cNvSpPr/>
          <p:nvPr/>
        </p:nvSpPr>
        <p:spPr>
          <a:xfrm>
            <a:off x="2555417" y="2796740"/>
            <a:ext cx="395307" cy="395307"/>
          </a:xfrm>
          <a:prstGeom prst="ellipse">
            <a:avLst/>
          </a:prstGeom>
          <a:solidFill>
            <a:schemeClr val="dk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2133"/>
              <a:buFont typeface="Arial"/>
              <a:buNone/>
            </a:pPr>
            <a:r>
              <a:rPr b="1" i="0" lang="fr-FR" sz="2133" u="none" cap="none" strike="noStrike">
                <a:solidFill>
                  <a:srgbClr val="FFFFFF"/>
                </a:solidFill>
                <a:latin typeface="Calibri"/>
                <a:ea typeface="Calibri"/>
                <a:cs typeface="Calibri"/>
                <a:sym typeface="Calibri"/>
              </a:rPr>
              <a:t>2</a:t>
            </a:r>
            <a:endParaRPr/>
          </a:p>
        </p:txBody>
      </p:sp>
      <p:sp>
        <p:nvSpPr>
          <p:cNvPr id="621" name="Google Shape;621;p92"/>
          <p:cNvSpPr/>
          <p:nvPr/>
        </p:nvSpPr>
        <p:spPr>
          <a:xfrm>
            <a:off x="2555417" y="3416151"/>
            <a:ext cx="395307" cy="395307"/>
          </a:xfrm>
          <a:prstGeom prst="ellipse">
            <a:avLst/>
          </a:prstGeom>
          <a:solidFill>
            <a:srgbClr val="F19D19"/>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2133"/>
              <a:buFont typeface="Arial"/>
              <a:buNone/>
            </a:pPr>
            <a:r>
              <a:rPr b="1" i="0" lang="fr-FR" sz="2133" u="none" cap="none" strike="noStrike">
                <a:solidFill>
                  <a:srgbClr val="FFFFFF"/>
                </a:solidFill>
                <a:latin typeface="Calibri"/>
                <a:ea typeface="Calibri"/>
                <a:cs typeface="Calibri"/>
                <a:sym typeface="Calibri"/>
              </a:rPr>
              <a:t>3</a:t>
            </a:r>
            <a:endParaRPr/>
          </a:p>
        </p:txBody>
      </p:sp>
      <p:sp>
        <p:nvSpPr>
          <p:cNvPr id="622" name="Google Shape;622;p92"/>
          <p:cNvSpPr/>
          <p:nvPr/>
        </p:nvSpPr>
        <p:spPr>
          <a:xfrm>
            <a:off x="2555416" y="3986354"/>
            <a:ext cx="395307" cy="395307"/>
          </a:xfrm>
          <a:prstGeom prst="ellipse">
            <a:avLst/>
          </a:prstGeom>
          <a:solidFill>
            <a:schemeClr val="dk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2133"/>
              <a:buFont typeface="Arial"/>
              <a:buNone/>
            </a:pPr>
            <a:r>
              <a:rPr b="1" i="0" lang="fr-FR" sz="2133" u="none" cap="none" strike="noStrike">
                <a:solidFill>
                  <a:srgbClr val="FFFFFF"/>
                </a:solidFill>
                <a:latin typeface="Calibri"/>
                <a:ea typeface="Calibri"/>
                <a:cs typeface="Calibri"/>
                <a:sym typeface="Calibri"/>
              </a:rPr>
              <a:t>4</a:t>
            </a:r>
            <a:endParaRPr/>
          </a:p>
        </p:txBody>
      </p:sp>
      <p:sp>
        <p:nvSpPr>
          <p:cNvPr id="623" name="Google Shape;623;p92"/>
          <p:cNvSpPr txBox="1"/>
          <p:nvPr/>
        </p:nvSpPr>
        <p:spPr>
          <a:xfrm>
            <a:off x="3415933" y="2797105"/>
            <a:ext cx="2955370" cy="337015"/>
          </a:xfrm>
          <a:prstGeom prst="rect">
            <a:avLst/>
          </a:prstGeom>
          <a:noFill/>
          <a:ln>
            <a:noFill/>
          </a:ln>
        </p:spPr>
        <p:txBody>
          <a:bodyPr anchorCtr="0" anchor="t" bIns="0" lIns="0" spcFirstLastPara="1" rIns="0" wrap="square" tIns="0">
            <a:spAutoFit/>
          </a:bodyPr>
          <a:lstStyle/>
          <a:p>
            <a:pPr indent="0" lvl="0" marL="0" marR="0" rtl="0" algn="l">
              <a:lnSpc>
                <a:spcPct val="13995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Modelage 			</a:t>
            </a:r>
            <a:endParaRPr b="1" i="0" sz="2000" u="none" cap="none" strike="noStrike">
              <a:solidFill>
                <a:srgbClr val="44546A"/>
              </a:solidFill>
              <a:latin typeface="Calibri"/>
              <a:ea typeface="Calibri"/>
              <a:cs typeface="Calibri"/>
              <a:sym typeface="Calibri"/>
            </a:endParaRPr>
          </a:p>
        </p:txBody>
      </p:sp>
      <p:sp>
        <p:nvSpPr>
          <p:cNvPr id="624" name="Google Shape;624;p92"/>
          <p:cNvSpPr txBox="1"/>
          <p:nvPr/>
        </p:nvSpPr>
        <p:spPr>
          <a:xfrm>
            <a:off x="3362284" y="3447649"/>
            <a:ext cx="2448581" cy="337015"/>
          </a:xfrm>
          <a:prstGeom prst="rect">
            <a:avLst/>
          </a:prstGeom>
          <a:noFill/>
          <a:ln>
            <a:noFill/>
          </a:ln>
        </p:spPr>
        <p:txBody>
          <a:bodyPr anchorCtr="0" anchor="t" bIns="0" lIns="0" spcFirstLastPara="1" rIns="0" wrap="square" tIns="0">
            <a:spAutoFit/>
          </a:bodyPr>
          <a:lstStyle/>
          <a:p>
            <a:pPr indent="0" lvl="0" marL="0" marR="0" rtl="0" algn="l">
              <a:lnSpc>
                <a:spcPct val="139950"/>
              </a:lnSpc>
              <a:spcBef>
                <a:spcPts val="0"/>
              </a:spcBef>
              <a:spcAft>
                <a:spcPts val="0"/>
              </a:spcAft>
              <a:buClr>
                <a:srgbClr val="FFFFFF"/>
              </a:buClr>
              <a:buSzPts val="2000"/>
              <a:buFont typeface="Arial"/>
              <a:buNone/>
            </a:pPr>
            <a:r>
              <a:rPr b="1" i="0" lang="fr-FR" sz="2000" u="none" cap="none" strike="noStrike">
                <a:solidFill>
                  <a:srgbClr val="FFFFFF"/>
                </a:solidFill>
                <a:latin typeface="Calibri"/>
                <a:ea typeface="Calibri"/>
                <a:cs typeface="Calibri"/>
                <a:sym typeface="Calibri"/>
              </a:rPr>
              <a:t>Pratique guidée  </a:t>
            </a:r>
            <a:endParaRPr b="1" i="0" sz="2000" u="none" cap="none" strike="noStrike">
              <a:solidFill>
                <a:srgbClr val="FFFFFF"/>
              </a:solidFill>
              <a:latin typeface="Calibri"/>
              <a:ea typeface="Calibri"/>
              <a:cs typeface="Calibri"/>
              <a:sym typeface="Calibri"/>
            </a:endParaRPr>
          </a:p>
        </p:txBody>
      </p:sp>
      <p:sp>
        <p:nvSpPr>
          <p:cNvPr id="625" name="Google Shape;625;p92"/>
          <p:cNvSpPr/>
          <p:nvPr/>
        </p:nvSpPr>
        <p:spPr>
          <a:xfrm>
            <a:off x="2555415" y="4591675"/>
            <a:ext cx="395307" cy="395307"/>
          </a:xfrm>
          <a:prstGeom prst="ellipse">
            <a:avLst/>
          </a:prstGeom>
          <a:solidFill>
            <a:schemeClr val="dk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2133"/>
              <a:buFont typeface="Arial"/>
              <a:buNone/>
            </a:pPr>
            <a:r>
              <a:rPr b="1" i="0" lang="fr-FR" sz="2133" u="none" cap="none" strike="noStrike">
                <a:solidFill>
                  <a:srgbClr val="FFFFFF"/>
                </a:solidFill>
                <a:latin typeface="Calibri"/>
                <a:ea typeface="Calibri"/>
                <a:cs typeface="Calibri"/>
                <a:sym typeface="Calibri"/>
              </a:rPr>
              <a:t>5</a:t>
            </a:r>
            <a:endParaRPr/>
          </a:p>
        </p:txBody>
      </p:sp>
      <p:sp>
        <p:nvSpPr>
          <p:cNvPr id="626" name="Google Shape;626;p92"/>
          <p:cNvSpPr/>
          <p:nvPr/>
        </p:nvSpPr>
        <p:spPr>
          <a:xfrm>
            <a:off x="3184667" y="4014262"/>
            <a:ext cx="6736374" cy="502525"/>
          </a:xfrm>
          <a:prstGeom prst="flowChartAlternateProcess">
            <a:avLst/>
          </a:prstGeom>
          <a:solidFill>
            <a:srgbClr val="F2F2F2"/>
          </a:solidFill>
          <a:ln>
            <a:noFill/>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chemeClr val="lt1"/>
              </a:buClr>
              <a:buSzPts val="1733"/>
              <a:buFont typeface="Arial"/>
              <a:buNone/>
            </a:pPr>
            <a:r>
              <a:t/>
            </a:r>
            <a:endParaRPr b="1" i="0" sz="1733" u="none" cap="none" strike="noStrike">
              <a:solidFill>
                <a:srgbClr val="44546A"/>
              </a:solidFill>
              <a:latin typeface="Calibri"/>
              <a:ea typeface="Calibri"/>
              <a:cs typeface="Calibri"/>
              <a:sym typeface="Calibri"/>
            </a:endParaRPr>
          </a:p>
        </p:txBody>
      </p:sp>
      <p:sp>
        <p:nvSpPr>
          <p:cNvPr id="627" name="Google Shape;627;p92"/>
          <p:cNvSpPr/>
          <p:nvPr/>
        </p:nvSpPr>
        <p:spPr>
          <a:xfrm>
            <a:off x="9246002" y="3989352"/>
            <a:ext cx="519608" cy="519608"/>
          </a:xfrm>
          <a:prstGeom prst="ellipse">
            <a:avLst/>
          </a:prstGeom>
          <a:blipFill rotWithShape="1">
            <a:blip r:embed="rId4">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628" name="Google Shape;628;p92"/>
          <p:cNvSpPr txBox="1"/>
          <p:nvPr/>
        </p:nvSpPr>
        <p:spPr>
          <a:xfrm>
            <a:off x="8394240" y="4040269"/>
            <a:ext cx="910827"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15 min</a:t>
            </a:r>
            <a:endParaRPr/>
          </a:p>
        </p:txBody>
      </p:sp>
      <p:sp>
        <p:nvSpPr>
          <p:cNvPr id="629" name="Google Shape;629;p92"/>
          <p:cNvSpPr txBox="1"/>
          <p:nvPr/>
        </p:nvSpPr>
        <p:spPr>
          <a:xfrm>
            <a:off x="3376852" y="4047005"/>
            <a:ext cx="4885727" cy="337015"/>
          </a:xfrm>
          <a:prstGeom prst="rect">
            <a:avLst/>
          </a:prstGeom>
          <a:noFill/>
          <a:ln>
            <a:noFill/>
          </a:ln>
        </p:spPr>
        <p:txBody>
          <a:bodyPr anchorCtr="0" anchor="t" bIns="0" lIns="0" spcFirstLastPara="1" rIns="0" wrap="square" tIns="0">
            <a:spAutoFit/>
          </a:bodyPr>
          <a:lstStyle/>
          <a:p>
            <a:pPr indent="0" lvl="0" marL="0" marR="0" rtl="0" algn="l">
              <a:lnSpc>
                <a:spcPct val="13995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Pratique autonome </a:t>
            </a:r>
            <a:endParaRPr b="1" i="0" sz="2000" u="none" cap="none" strike="noStrike">
              <a:solidFill>
                <a:srgbClr val="44546A"/>
              </a:solidFill>
              <a:latin typeface="Calibri"/>
              <a:ea typeface="Calibri"/>
              <a:cs typeface="Calibri"/>
              <a:sym typeface="Calibri"/>
            </a:endParaRPr>
          </a:p>
        </p:txBody>
      </p:sp>
      <p:sp>
        <p:nvSpPr>
          <p:cNvPr id="630" name="Google Shape;630;p92"/>
          <p:cNvSpPr/>
          <p:nvPr/>
        </p:nvSpPr>
        <p:spPr>
          <a:xfrm>
            <a:off x="3184668" y="4578814"/>
            <a:ext cx="6721804" cy="502525"/>
          </a:xfrm>
          <a:prstGeom prst="flowChartAlternateProcess">
            <a:avLst/>
          </a:prstGeom>
          <a:solidFill>
            <a:srgbClr val="F2F2F2"/>
          </a:solidFill>
          <a:ln>
            <a:noFill/>
          </a:ln>
        </p:spPr>
        <p:txBody>
          <a:bodyPr anchorCtr="0" anchor="ctr" bIns="45700" lIns="91425" spcFirstLastPara="1" rIns="91425" wrap="square" tIns="45700">
            <a:noAutofit/>
          </a:bodyPr>
          <a:lstStyle/>
          <a:p>
            <a:pPr indent="0" lvl="0" marL="0" marR="0" rtl="1" algn="l">
              <a:lnSpc>
                <a:spcPct val="10000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Clôture de la séance</a:t>
            </a:r>
            <a:endParaRPr b="1" i="0" sz="2000" u="none" cap="none" strike="noStrike">
              <a:solidFill>
                <a:srgbClr val="44546A"/>
              </a:solidFill>
              <a:latin typeface="Calibri"/>
              <a:ea typeface="Calibri"/>
              <a:cs typeface="Calibri"/>
              <a:sym typeface="Calibri"/>
            </a:endParaRPr>
          </a:p>
        </p:txBody>
      </p:sp>
      <p:sp>
        <p:nvSpPr>
          <p:cNvPr id="631" name="Google Shape;631;p92"/>
          <p:cNvSpPr/>
          <p:nvPr/>
        </p:nvSpPr>
        <p:spPr>
          <a:xfrm>
            <a:off x="9246002" y="4544423"/>
            <a:ext cx="519608" cy="519608"/>
          </a:xfrm>
          <a:prstGeom prst="ellipse">
            <a:avLst/>
          </a:prstGeom>
          <a:blipFill rotWithShape="1">
            <a:blip r:embed="rId4">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632" name="Google Shape;632;p92"/>
          <p:cNvSpPr txBox="1"/>
          <p:nvPr/>
        </p:nvSpPr>
        <p:spPr>
          <a:xfrm>
            <a:off x="8459162" y="4633651"/>
            <a:ext cx="780983"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5 min</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6" name="Shape 636"/>
        <p:cNvGrpSpPr/>
        <p:nvPr/>
      </p:nvGrpSpPr>
      <p:grpSpPr>
        <a:xfrm>
          <a:off x="0" y="0"/>
          <a:ext cx="0" cy="0"/>
          <a:chOff x="0" y="0"/>
          <a:chExt cx="0" cy="0"/>
        </a:xfrm>
      </p:grpSpPr>
      <p:grpSp>
        <p:nvGrpSpPr>
          <p:cNvPr id="637" name="Google Shape;637;p18"/>
          <p:cNvGrpSpPr/>
          <p:nvPr/>
        </p:nvGrpSpPr>
        <p:grpSpPr>
          <a:xfrm>
            <a:off x="2188786" y="1398631"/>
            <a:ext cx="7823200" cy="4347639"/>
            <a:chOff x="1324757" y="2465021"/>
            <a:chExt cx="11734800" cy="6521459"/>
          </a:xfrm>
        </p:grpSpPr>
        <p:sp>
          <p:nvSpPr>
            <p:cNvPr id="638" name="Google Shape;638;p18"/>
            <p:cNvSpPr/>
            <p:nvPr/>
          </p:nvSpPr>
          <p:spPr>
            <a:xfrm>
              <a:off x="1324757" y="2465021"/>
              <a:ext cx="11734800" cy="6521459"/>
            </a:xfrm>
            <a:prstGeom prst="roundRect">
              <a:avLst>
                <a:gd fmla="val 2665" name="adj"/>
              </a:avLst>
            </a:prstGeom>
            <a:solidFill>
              <a:schemeClr val="lt1"/>
            </a:solidFill>
            <a:ln cap="flat" cmpd="sng" w="25400">
              <a:solidFill>
                <a:srgbClr val="D8D8D8"/>
              </a:solidFill>
              <a:prstDash val="solid"/>
              <a:round/>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639" name="Google Shape;639;p18"/>
            <p:cNvSpPr/>
            <p:nvPr/>
          </p:nvSpPr>
          <p:spPr>
            <a:xfrm>
              <a:off x="1471714" y="2574003"/>
              <a:ext cx="11435443" cy="6248400"/>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640" name="Google Shape;640;p18"/>
            <p:cNvSpPr/>
            <p:nvPr/>
          </p:nvSpPr>
          <p:spPr>
            <a:xfrm>
              <a:off x="1646588" y="2726403"/>
              <a:ext cx="11085695" cy="5943600"/>
            </a:xfrm>
            <a:prstGeom prst="rect">
              <a:avLst/>
            </a:prstGeom>
            <a:solidFill>
              <a:schemeClr val="lt1"/>
            </a:solidFill>
            <a:ln>
              <a:noFill/>
            </a:ln>
            <a:effectLst>
              <a:outerShdw blurRad="63500" sx="102000" rotWithShape="0" algn="ctr" sy="102000">
                <a:srgbClr val="000000">
                  <a:alpha val="4705"/>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grpSp>
      <p:sp>
        <p:nvSpPr>
          <p:cNvPr id="641" name="Google Shape;641;p18"/>
          <p:cNvSpPr/>
          <p:nvPr/>
        </p:nvSpPr>
        <p:spPr>
          <a:xfrm>
            <a:off x="2653053" y="5210746"/>
            <a:ext cx="6960000" cy="86517"/>
          </a:xfrm>
          <a:prstGeom prst="rect">
            <a:avLst/>
          </a:prstGeom>
          <a:solidFill>
            <a:srgbClr val="006C8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642" name="Google Shape;642;p18"/>
          <p:cNvSpPr/>
          <p:nvPr/>
        </p:nvSpPr>
        <p:spPr>
          <a:xfrm>
            <a:off x="1778001" y="1851325"/>
            <a:ext cx="1455855" cy="660400"/>
          </a:xfrm>
          <a:prstGeom prst="rect">
            <a:avLst/>
          </a:prstGeom>
          <a:solidFill>
            <a:srgbClr val="006C8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643" name="Google Shape;643;p18"/>
          <p:cNvSpPr/>
          <p:nvPr/>
        </p:nvSpPr>
        <p:spPr>
          <a:xfrm rot="10800000">
            <a:off x="1801929" y="2511725"/>
            <a:ext cx="383274" cy="417394"/>
          </a:xfrm>
          <a:prstGeom prst="rtTriangle">
            <a:avLst/>
          </a:prstGeom>
          <a:solidFill>
            <a:srgbClr val="00495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644" name="Google Shape;644;p18"/>
          <p:cNvSpPr/>
          <p:nvPr/>
        </p:nvSpPr>
        <p:spPr>
          <a:xfrm>
            <a:off x="2213177" y="1909802"/>
            <a:ext cx="1020679"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fr-FR" sz="3200" u="none" cap="none" strike="noStrike">
                <a:solidFill>
                  <a:schemeClr val="lt1"/>
                </a:solidFill>
                <a:latin typeface="Arial"/>
                <a:ea typeface="Arial"/>
                <a:cs typeface="Arial"/>
                <a:sym typeface="Arial"/>
              </a:rPr>
              <a:t>PG</a:t>
            </a:r>
            <a:endParaRPr/>
          </a:p>
        </p:txBody>
      </p:sp>
      <p:sp>
        <p:nvSpPr>
          <p:cNvPr id="645" name="Google Shape;645;p18"/>
          <p:cNvSpPr txBox="1"/>
          <p:nvPr/>
        </p:nvSpPr>
        <p:spPr>
          <a:xfrm>
            <a:off x="2805678" y="3014792"/>
            <a:ext cx="6809251" cy="1667123"/>
          </a:xfrm>
          <a:prstGeom prst="rect">
            <a:avLst/>
          </a:prstGeom>
          <a:noFill/>
          <a:ln>
            <a:noFill/>
          </a:ln>
        </p:spPr>
        <p:txBody>
          <a:bodyPr anchorCtr="0" anchor="t" bIns="0" lIns="0" spcFirstLastPara="1" rIns="0" wrap="square" tIns="0">
            <a:spAutoFit/>
          </a:bodyPr>
          <a:lstStyle/>
          <a:p>
            <a:pPr indent="0" lvl="0" marL="0" marR="0" rtl="0" algn="ctr">
              <a:lnSpc>
                <a:spcPct val="114291"/>
              </a:lnSpc>
              <a:spcBef>
                <a:spcPts val="0"/>
              </a:spcBef>
              <a:spcAft>
                <a:spcPts val="0"/>
              </a:spcAft>
              <a:buNone/>
            </a:pPr>
            <a:r>
              <a:rPr b="1" i="0" lang="fr-FR" sz="4800" u="none" cap="none" strike="noStrike">
                <a:solidFill>
                  <a:srgbClr val="44546A"/>
                </a:solidFill>
                <a:latin typeface="Arial"/>
                <a:ea typeface="Arial"/>
                <a:cs typeface="Arial"/>
                <a:sym typeface="Arial"/>
              </a:rPr>
              <a:t>Pratique guidée   </a:t>
            </a:r>
            <a:endParaRPr/>
          </a:p>
          <a:p>
            <a:pPr indent="0" lvl="0" marL="0" marR="0" rtl="0" algn="ctr">
              <a:lnSpc>
                <a:spcPct val="114291"/>
              </a:lnSpc>
              <a:spcBef>
                <a:spcPts val="2000"/>
              </a:spcBef>
              <a:spcAft>
                <a:spcPts val="0"/>
              </a:spcAft>
              <a:buNone/>
            </a:pPr>
            <a:r>
              <a:rPr b="1" i="0" lang="fr-FR" sz="4800" u="none" cap="none" strike="noStrike">
                <a:solidFill>
                  <a:srgbClr val="44546A"/>
                </a:solidFill>
                <a:latin typeface="Arial"/>
                <a:ea typeface="Arial"/>
                <a:cs typeface="Arial"/>
                <a:sym typeface="Arial"/>
              </a:rPr>
              <a:t>(15 min)</a:t>
            </a:r>
            <a:endParaRPr/>
          </a:p>
        </p:txBody>
      </p:sp>
      <p:pic>
        <p:nvPicPr>
          <p:cNvPr id="646" name="Google Shape;646;p18"/>
          <p:cNvPicPr preferRelativeResize="0"/>
          <p:nvPr/>
        </p:nvPicPr>
        <p:blipFill rotWithShape="1">
          <a:blip r:embed="rId3">
            <a:alphaModFix/>
          </a:blip>
          <a:srcRect b="0" l="0" r="0" t="0"/>
          <a:stretch/>
        </p:blipFill>
        <p:spPr>
          <a:xfrm>
            <a:off x="5669363" y="2093101"/>
            <a:ext cx="649963" cy="649963"/>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0" name="Shape 650"/>
        <p:cNvGrpSpPr/>
        <p:nvPr/>
      </p:nvGrpSpPr>
      <p:grpSpPr>
        <a:xfrm>
          <a:off x="0" y="0"/>
          <a:ext cx="0" cy="0"/>
          <a:chOff x="0" y="0"/>
          <a:chExt cx="0" cy="0"/>
        </a:xfrm>
      </p:grpSpPr>
      <p:grpSp>
        <p:nvGrpSpPr>
          <p:cNvPr id="651" name="Google Shape;651;p93"/>
          <p:cNvGrpSpPr/>
          <p:nvPr/>
        </p:nvGrpSpPr>
        <p:grpSpPr>
          <a:xfrm>
            <a:off x="2188786" y="1398631"/>
            <a:ext cx="7823200" cy="4347639"/>
            <a:chOff x="1324757" y="2465021"/>
            <a:chExt cx="11734800" cy="6521459"/>
          </a:xfrm>
        </p:grpSpPr>
        <p:sp>
          <p:nvSpPr>
            <p:cNvPr id="652" name="Google Shape;652;p93"/>
            <p:cNvSpPr/>
            <p:nvPr/>
          </p:nvSpPr>
          <p:spPr>
            <a:xfrm>
              <a:off x="1324757" y="2465021"/>
              <a:ext cx="11734800" cy="6521459"/>
            </a:xfrm>
            <a:prstGeom prst="roundRect">
              <a:avLst>
                <a:gd fmla="val 2665" name="adj"/>
              </a:avLst>
            </a:prstGeom>
            <a:solidFill>
              <a:schemeClr val="lt1"/>
            </a:solidFill>
            <a:ln cap="flat" cmpd="sng" w="25400">
              <a:solidFill>
                <a:srgbClr val="D8D8D8"/>
              </a:solidFill>
              <a:prstDash val="solid"/>
              <a:round/>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653" name="Google Shape;653;p93"/>
            <p:cNvSpPr/>
            <p:nvPr/>
          </p:nvSpPr>
          <p:spPr>
            <a:xfrm>
              <a:off x="1471714" y="2574003"/>
              <a:ext cx="11435443" cy="6248400"/>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654" name="Google Shape;654;p93"/>
            <p:cNvSpPr/>
            <p:nvPr/>
          </p:nvSpPr>
          <p:spPr>
            <a:xfrm>
              <a:off x="1646588" y="2726403"/>
              <a:ext cx="11085695" cy="5943600"/>
            </a:xfrm>
            <a:prstGeom prst="rect">
              <a:avLst/>
            </a:prstGeom>
            <a:solidFill>
              <a:srgbClr val="195868"/>
            </a:solidFill>
            <a:ln>
              <a:noFill/>
            </a:ln>
            <a:effectLst>
              <a:outerShdw blurRad="63500" sx="102000" rotWithShape="0" algn="ctr" sy="102000">
                <a:srgbClr val="000000">
                  <a:alpha val="4705"/>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t/>
              </a:r>
              <a:endParaRPr b="0" i="0" sz="1200" u="none" cap="none" strike="noStrike">
                <a:solidFill>
                  <a:srgbClr val="FFFFFF"/>
                </a:solidFill>
                <a:latin typeface="Calibri"/>
                <a:ea typeface="Calibri"/>
                <a:cs typeface="Calibri"/>
                <a:sym typeface="Calibri"/>
              </a:endParaRPr>
            </a:p>
          </p:txBody>
        </p:sp>
      </p:grpSp>
      <p:sp>
        <p:nvSpPr>
          <p:cNvPr id="655" name="Google Shape;655;p93"/>
          <p:cNvSpPr/>
          <p:nvPr/>
        </p:nvSpPr>
        <p:spPr>
          <a:xfrm>
            <a:off x="2653053" y="5210746"/>
            <a:ext cx="6960000" cy="86517"/>
          </a:xfrm>
          <a:prstGeom prst="rect">
            <a:avLst/>
          </a:prstGeom>
          <a:solidFill>
            <a:srgbClr val="006C82"/>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656" name="Google Shape;656;p93"/>
          <p:cNvSpPr/>
          <p:nvPr/>
        </p:nvSpPr>
        <p:spPr>
          <a:xfrm>
            <a:off x="10562772" y="87839"/>
            <a:ext cx="1455855" cy="660400"/>
          </a:xfrm>
          <a:prstGeom prst="rect">
            <a:avLst/>
          </a:prstGeom>
          <a:solidFill>
            <a:srgbClr val="006C8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657" name="Google Shape;657;p93"/>
          <p:cNvSpPr/>
          <p:nvPr/>
        </p:nvSpPr>
        <p:spPr>
          <a:xfrm>
            <a:off x="10997948" y="82041"/>
            <a:ext cx="1020679"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3200"/>
              <a:buFont typeface="Arial"/>
              <a:buNone/>
            </a:pPr>
            <a:r>
              <a:rPr b="0" i="0" lang="fr-FR" sz="3200" u="none" cap="none" strike="noStrike">
                <a:solidFill>
                  <a:srgbClr val="FFFFFF"/>
                </a:solidFill>
                <a:latin typeface="Calibri"/>
                <a:ea typeface="Calibri"/>
                <a:cs typeface="Calibri"/>
                <a:sym typeface="Calibri"/>
              </a:rPr>
              <a:t>PG</a:t>
            </a:r>
            <a:endParaRPr/>
          </a:p>
        </p:txBody>
      </p:sp>
      <p:sp>
        <p:nvSpPr>
          <p:cNvPr id="658" name="Google Shape;658;p93"/>
          <p:cNvSpPr txBox="1"/>
          <p:nvPr/>
        </p:nvSpPr>
        <p:spPr>
          <a:xfrm>
            <a:off x="2448803" y="2740893"/>
            <a:ext cx="7390463" cy="1477328"/>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FFFFFF"/>
              </a:buClr>
              <a:buSzPts val="4800"/>
              <a:buFont typeface="Arial"/>
              <a:buNone/>
            </a:pPr>
            <a:r>
              <a:rPr b="1" i="0" lang="fr-FR" sz="4800" u="none" cap="none" strike="noStrike">
                <a:solidFill>
                  <a:srgbClr val="FFFFFF"/>
                </a:solidFill>
                <a:latin typeface="Calibri"/>
                <a:ea typeface="Calibri"/>
                <a:cs typeface="Calibri"/>
                <a:sym typeface="Calibri"/>
              </a:rPr>
              <a:t>Pratique guidée </a:t>
            </a:r>
            <a:endParaRPr/>
          </a:p>
          <a:p>
            <a:pPr indent="0" lvl="0" marL="0" marR="0" rtl="0" algn="ctr">
              <a:lnSpc>
                <a:spcPct val="100000"/>
              </a:lnSpc>
              <a:spcBef>
                <a:spcPts val="0"/>
              </a:spcBef>
              <a:spcAft>
                <a:spcPts val="0"/>
              </a:spcAft>
              <a:buClr>
                <a:srgbClr val="FFFFFF"/>
              </a:buClr>
              <a:buSzPts val="4800"/>
              <a:buFont typeface="Arial"/>
              <a:buNone/>
            </a:pPr>
            <a:r>
              <a:rPr b="1" i="0" lang="fr-FR" sz="4800" u="none" cap="none" strike="noStrike">
                <a:solidFill>
                  <a:srgbClr val="FFFFFF"/>
                </a:solidFill>
                <a:latin typeface="Calibri"/>
                <a:ea typeface="Calibri"/>
                <a:cs typeface="Calibri"/>
                <a:sym typeface="Calibri"/>
              </a:rPr>
              <a:t>collective</a:t>
            </a:r>
            <a:r>
              <a:rPr b="1" i="0" lang="fr-FR" sz="4800" u="none" cap="none" strike="noStrike">
                <a:solidFill>
                  <a:srgbClr val="FFFFFF"/>
                </a:solidFill>
                <a:latin typeface="Calibri"/>
                <a:ea typeface="Calibri"/>
                <a:cs typeface="Calibri"/>
                <a:sym typeface="Calibri"/>
              </a:rPr>
              <a:t> (7 min) </a:t>
            </a:r>
            <a:endParaRPr b="1" i="0" sz="4800" u="none" cap="none" strike="noStrike">
              <a:solidFill>
                <a:srgbClr val="FFFFFF"/>
              </a:solidFill>
              <a:latin typeface="Calibri"/>
              <a:ea typeface="Calibri"/>
              <a:cs typeface="Calibri"/>
              <a:sym typeface="Calibri"/>
            </a:endParaRPr>
          </a:p>
        </p:txBody>
      </p:sp>
      <p:pic>
        <p:nvPicPr>
          <p:cNvPr id="659" name="Google Shape;659;p93"/>
          <p:cNvPicPr preferRelativeResize="0"/>
          <p:nvPr/>
        </p:nvPicPr>
        <p:blipFill rotWithShape="1">
          <a:blip r:embed="rId3">
            <a:alphaModFix/>
          </a:blip>
          <a:srcRect b="0" l="0" r="0" t="0"/>
          <a:stretch/>
        </p:blipFill>
        <p:spPr>
          <a:xfrm>
            <a:off x="5669363" y="2093101"/>
            <a:ext cx="649963" cy="649963"/>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3" name="Shape 663"/>
        <p:cNvGrpSpPr/>
        <p:nvPr/>
      </p:nvGrpSpPr>
      <p:grpSpPr>
        <a:xfrm>
          <a:off x="0" y="0"/>
          <a:ext cx="0" cy="0"/>
          <a:chOff x="0" y="0"/>
          <a:chExt cx="0" cy="0"/>
        </a:xfrm>
      </p:grpSpPr>
      <p:sp>
        <p:nvSpPr>
          <p:cNvPr id="664" name="Google Shape;664;p94"/>
          <p:cNvSpPr txBox="1"/>
          <p:nvPr/>
        </p:nvSpPr>
        <p:spPr>
          <a:xfrm>
            <a:off x="1066059" y="280533"/>
            <a:ext cx="9690431"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000" u="none" cap="none" strike="noStrike">
                <a:solidFill>
                  <a:srgbClr val="222A35"/>
                </a:solidFill>
                <a:latin typeface="Arial"/>
                <a:ea typeface="Arial"/>
                <a:cs typeface="Arial"/>
                <a:sym typeface="Arial"/>
              </a:rPr>
              <a:t>Voici une première question.</a:t>
            </a:r>
            <a:endParaRPr/>
          </a:p>
        </p:txBody>
      </p:sp>
      <p:sp>
        <p:nvSpPr>
          <p:cNvPr id="665" name="Google Shape;665;p94"/>
          <p:cNvSpPr txBox="1"/>
          <p:nvPr/>
        </p:nvSpPr>
        <p:spPr>
          <a:xfrm>
            <a:off x="1066059" y="653576"/>
            <a:ext cx="4237461" cy="341632"/>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rgbClr val="000000"/>
              </a:buClr>
              <a:buSzPts val="1400"/>
              <a:buFont typeface="Arial"/>
              <a:buNone/>
            </a:pPr>
            <a:r>
              <a:rPr b="0" i="1" lang="fr-FR" sz="1400" u="none" cap="none" strike="noStrike">
                <a:solidFill>
                  <a:srgbClr val="A5A5A5"/>
                </a:solidFill>
                <a:latin typeface="Calibri"/>
                <a:ea typeface="Calibri"/>
                <a:cs typeface="Calibri"/>
                <a:sym typeface="Calibri"/>
              </a:rPr>
              <a:t>Inviter les élèves à passer au tableau.</a:t>
            </a:r>
            <a:endParaRPr/>
          </a:p>
        </p:txBody>
      </p:sp>
      <p:sp>
        <p:nvSpPr>
          <p:cNvPr id="666" name="Google Shape;666;p94"/>
          <p:cNvSpPr txBox="1"/>
          <p:nvPr/>
        </p:nvSpPr>
        <p:spPr>
          <a:xfrm>
            <a:off x="405617" y="1368251"/>
            <a:ext cx="7061984"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D0D0D"/>
              </a:buClr>
              <a:buSzPts val="2400"/>
              <a:buFont typeface="Arial"/>
              <a:buNone/>
            </a:pPr>
            <a:r>
              <a:rPr b="1" i="0" lang="fr-FR" sz="2400" u="none" cap="none" strike="noStrike">
                <a:solidFill>
                  <a:srgbClr val="0D0D0D"/>
                </a:solidFill>
                <a:latin typeface="Calibri"/>
                <a:ea typeface="Calibri"/>
                <a:cs typeface="Calibri"/>
                <a:sym typeface="Calibri"/>
              </a:rPr>
              <a:t>1- Variable ou pas variable.</a:t>
            </a:r>
            <a:endParaRPr b="1" i="0" sz="2400" u="none" cap="none" strike="noStrike">
              <a:solidFill>
                <a:srgbClr val="000000"/>
              </a:solidFill>
              <a:latin typeface="Calibri"/>
              <a:ea typeface="Calibri"/>
              <a:cs typeface="Calibri"/>
              <a:sym typeface="Calibri"/>
            </a:endParaRPr>
          </a:p>
        </p:txBody>
      </p:sp>
      <p:sp>
        <p:nvSpPr>
          <p:cNvPr id="667" name="Google Shape;667;p94"/>
          <p:cNvSpPr txBox="1"/>
          <p:nvPr/>
        </p:nvSpPr>
        <p:spPr>
          <a:xfrm>
            <a:off x="895788" y="1829916"/>
            <a:ext cx="7343972" cy="489749"/>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None/>
            </a:pPr>
            <a:r>
              <a:rPr b="0" i="0" lang="fr-FR" sz="2400" u="none" cap="none" strike="noStrike">
                <a:solidFill>
                  <a:srgbClr val="FF0000"/>
                </a:solidFill>
                <a:latin typeface="Calibri"/>
                <a:ea typeface="Calibri"/>
                <a:cs typeface="Calibri"/>
                <a:sym typeface="Calibri"/>
              </a:rPr>
              <a:t>🡺 </a:t>
            </a:r>
            <a:r>
              <a:rPr b="0" i="0" lang="fr-FR" sz="2400" u="none" cap="none" strike="noStrike">
                <a:solidFill>
                  <a:srgbClr val="000000"/>
                </a:solidFill>
                <a:latin typeface="Calibri"/>
                <a:ea typeface="Calibri"/>
                <a:cs typeface="Calibri"/>
                <a:sym typeface="Calibri"/>
              </a:rPr>
              <a:t>Mettez une croix (</a:t>
            </a:r>
            <a:r>
              <a:rPr b="1" i="0" lang="fr-FR" sz="2400" u="none" cap="none" strike="noStrike">
                <a:solidFill>
                  <a:srgbClr val="FF0000"/>
                </a:solidFill>
                <a:latin typeface="Calibri"/>
                <a:ea typeface="Calibri"/>
                <a:cs typeface="Calibri"/>
                <a:sym typeface="Calibri"/>
              </a:rPr>
              <a:t>X</a:t>
            </a:r>
            <a:r>
              <a:rPr b="0" i="0" lang="fr-FR" sz="2400" u="none" cap="none" strike="noStrike">
                <a:solidFill>
                  <a:srgbClr val="000000"/>
                </a:solidFill>
                <a:latin typeface="Calibri"/>
                <a:ea typeface="Calibri"/>
                <a:cs typeface="Calibri"/>
                <a:sym typeface="Calibri"/>
              </a:rPr>
              <a:t>) dans  la case appropriée.</a:t>
            </a:r>
            <a:endParaRPr b="0" i="0" sz="2400" u="none" cap="none" strike="noStrike">
              <a:solidFill>
                <a:srgbClr val="000000"/>
              </a:solidFill>
              <a:latin typeface="Calibri"/>
              <a:ea typeface="Calibri"/>
              <a:cs typeface="Calibri"/>
              <a:sym typeface="Calibri"/>
            </a:endParaRPr>
          </a:p>
        </p:txBody>
      </p:sp>
      <p:graphicFrame>
        <p:nvGraphicFramePr>
          <p:cNvPr id="668" name="Google Shape;668;p94"/>
          <p:cNvGraphicFramePr/>
          <p:nvPr/>
        </p:nvGraphicFramePr>
        <p:xfrm>
          <a:off x="895788" y="2689890"/>
          <a:ext cx="3000000" cy="3000000"/>
        </p:xfrm>
        <a:graphic>
          <a:graphicData uri="http://schemas.openxmlformats.org/drawingml/2006/table">
            <a:tbl>
              <a:tblPr bandRow="1" firstCol="1" firstRow="1">
                <a:noFill/>
                <a:tableStyleId>{1A2DFACE-2AFC-4F8C-9142-913185933BAF}</a:tableStyleId>
              </a:tblPr>
              <a:tblGrid>
                <a:gridCol w="6886775"/>
                <a:gridCol w="1778000"/>
                <a:gridCol w="1737350"/>
              </a:tblGrid>
              <a:tr h="489275">
                <a:tc>
                  <a:txBody>
                    <a:bodyPr/>
                    <a:lstStyle/>
                    <a:p>
                      <a:pPr indent="0" lvl="0" marL="0" marR="0" rtl="0" algn="ctr">
                        <a:lnSpc>
                          <a:spcPct val="115000"/>
                        </a:lnSpc>
                        <a:spcBef>
                          <a:spcPts val="0"/>
                        </a:spcBef>
                        <a:spcAft>
                          <a:spcPts val="0"/>
                        </a:spcAft>
                        <a:buClr>
                          <a:srgbClr val="000000"/>
                        </a:buClr>
                        <a:buSzPts val="1800"/>
                        <a:buFont typeface="Arial"/>
                        <a:buNone/>
                      </a:pPr>
                      <a:r>
                        <a:rPr lang="fr-FR" sz="1800" u="none" cap="none" strike="noStrike"/>
                        <a:t>Description</a:t>
                      </a:r>
                      <a:endParaRPr sz="18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1800"/>
                        <a:buFont typeface="Arial"/>
                        <a:buNone/>
                      </a:pPr>
                      <a:r>
                        <a:rPr lang="fr-FR" sz="1800" u="none" cap="none" strike="noStrike"/>
                        <a:t>Variable</a:t>
                      </a:r>
                      <a:endParaRPr sz="18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1800"/>
                        <a:buFont typeface="Arial"/>
                        <a:buNone/>
                      </a:pPr>
                      <a:r>
                        <a:rPr lang="fr-FR" sz="1800" u="none" cap="none" strike="noStrike">
                          <a:latin typeface="Arial"/>
                          <a:ea typeface="Arial"/>
                          <a:cs typeface="Arial"/>
                          <a:sym typeface="Arial"/>
                        </a:rPr>
                        <a:t>Pas variable</a:t>
                      </a:r>
                      <a:endParaRPr/>
                    </a:p>
                  </a:txBody>
                  <a:tcPr marT="0" marB="0" marR="67250" marL="67250" anchor="ctr"/>
                </a:tc>
              </a:tr>
              <a:tr h="620575">
                <a:tc>
                  <a:txBody>
                    <a:bodyPr/>
                    <a:lstStyle/>
                    <a:p>
                      <a:pPr indent="0" lvl="0" marL="0" marR="0" rtl="0" algn="l">
                        <a:lnSpc>
                          <a:spcPct val="115000"/>
                        </a:lnSpc>
                        <a:spcBef>
                          <a:spcPts val="0"/>
                        </a:spcBef>
                        <a:spcAft>
                          <a:spcPts val="0"/>
                        </a:spcAft>
                        <a:buClr>
                          <a:srgbClr val="000000"/>
                        </a:buClr>
                        <a:buSzPts val="1800"/>
                        <a:buFont typeface="Arial"/>
                        <a:buNone/>
                      </a:pPr>
                      <a:r>
                        <a:rPr lang="fr-FR" sz="1800" u="none" cap="none" strike="noStrike"/>
                        <a:t>1- La longueur des cheveux d’un élève en fonction des mois</a:t>
                      </a:r>
                      <a:endParaRPr sz="18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0" marB="0" marR="67250" marL="67250" anchor="ctr"/>
                </a:tc>
              </a:tr>
              <a:tr h="636850">
                <a:tc>
                  <a:txBody>
                    <a:bodyPr/>
                    <a:lstStyle/>
                    <a:p>
                      <a:pPr indent="0" lvl="0" marL="0" marR="0" rtl="0" algn="l">
                        <a:lnSpc>
                          <a:spcPct val="115000"/>
                        </a:lnSpc>
                        <a:spcBef>
                          <a:spcPts val="0"/>
                        </a:spcBef>
                        <a:spcAft>
                          <a:spcPts val="0"/>
                        </a:spcAft>
                        <a:buClr>
                          <a:srgbClr val="000000"/>
                        </a:buClr>
                        <a:buSzPts val="1800"/>
                        <a:buFont typeface="Arial"/>
                        <a:buNone/>
                      </a:pPr>
                      <a:r>
                        <a:rPr lang="fr-FR" sz="1800" u="none" cap="none" strike="noStrike"/>
                        <a:t>2- Le nombre de doigts sur la main d’une personne</a:t>
                      </a:r>
                      <a:endParaRPr sz="18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0" marB="0" marR="67250" marL="67250" anchor="ctr"/>
                </a:tc>
              </a:tr>
              <a:tr h="636850">
                <a:tc>
                  <a:txBody>
                    <a:bodyPr/>
                    <a:lstStyle/>
                    <a:p>
                      <a:pPr indent="0" lvl="0" marL="0" marR="0" rtl="0" algn="l">
                        <a:lnSpc>
                          <a:spcPct val="115000"/>
                        </a:lnSpc>
                        <a:spcBef>
                          <a:spcPts val="0"/>
                        </a:spcBef>
                        <a:spcAft>
                          <a:spcPts val="0"/>
                        </a:spcAft>
                        <a:buClr>
                          <a:srgbClr val="000000"/>
                        </a:buClr>
                        <a:buSzPts val="1800"/>
                        <a:buFont typeface="Arial"/>
                        <a:buNone/>
                      </a:pPr>
                      <a:r>
                        <a:rPr lang="fr-FR" sz="1800" u="none" cap="none" strike="noStrike"/>
                        <a:t>3- Le poids d’un fruit mesuré chaque semaine</a:t>
                      </a:r>
                      <a:endParaRPr sz="18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0" marB="0" marR="67250" marL="67250" anchor="ctr"/>
                </a:tc>
              </a:tr>
              <a:tr h="489275">
                <a:tc>
                  <a:txBody>
                    <a:bodyPr/>
                    <a:lstStyle/>
                    <a:p>
                      <a:pPr indent="0" lvl="0" marL="0" marR="0" rtl="0" algn="l">
                        <a:lnSpc>
                          <a:spcPct val="115000"/>
                        </a:lnSpc>
                        <a:spcBef>
                          <a:spcPts val="0"/>
                        </a:spcBef>
                        <a:spcAft>
                          <a:spcPts val="0"/>
                        </a:spcAft>
                        <a:buClr>
                          <a:srgbClr val="000000"/>
                        </a:buClr>
                        <a:buSzPts val="1800"/>
                        <a:buFont typeface="Arial"/>
                        <a:buNone/>
                      </a:pPr>
                      <a:r>
                        <a:rPr lang="fr-FR" sz="1800" u="none" cap="none" strike="noStrike"/>
                        <a:t>4- La date d’anniversaire d’un élève</a:t>
                      </a:r>
                      <a:endParaRPr sz="18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0" marB="0" marR="67250" marL="67250" anchor="ctr"/>
                </a:tc>
              </a:tr>
            </a:tbl>
          </a:graphicData>
        </a:graphic>
      </p:graphicFrame>
      <p:pic>
        <p:nvPicPr>
          <p:cNvPr descr="Lever la main - Icônes mains et gestes gratuites" id="669" name="Google Shape;669;p94"/>
          <p:cNvPicPr preferRelativeResize="0"/>
          <p:nvPr/>
        </p:nvPicPr>
        <p:blipFill rotWithShape="1">
          <a:blip r:embed="rId3">
            <a:alphaModFix/>
          </a:blip>
          <a:srcRect b="0" l="0" r="0" t="0"/>
          <a:stretch/>
        </p:blipFill>
        <p:spPr>
          <a:xfrm>
            <a:off x="11156172" y="305544"/>
            <a:ext cx="702642" cy="702642"/>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3" name="Shape 673"/>
        <p:cNvGrpSpPr/>
        <p:nvPr/>
      </p:nvGrpSpPr>
      <p:grpSpPr>
        <a:xfrm>
          <a:off x="0" y="0"/>
          <a:ext cx="0" cy="0"/>
          <a:chOff x="0" y="0"/>
          <a:chExt cx="0" cy="0"/>
        </a:xfrm>
      </p:grpSpPr>
      <p:sp>
        <p:nvSpPr>
          <p:cNvPr id="674" name="Google Shape;674;p95"/>
          <p:cNvSpPr txBox="1"/>
          <p:nvPr/>
        </p:nvSpPr>
        <p:spPr>
          <a:xfrm>
            <a:off x="895788" y="1932424"/>
            <a:ext cx="3695877"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D0D0D"/>
              </a:buClr>
              <a:buSzPts val="2400"/>
              <a:buFont typeface="Arial"/>
              <a:buNone/>
            </a:pPr>
            <a:r>
              <a:rPr b="0" i="0" lang="fr-FR" sz="2400" u="none" cap="none" strike="noStrike">
                <a:solidFill>
                  <a:srgbClr val="0D0D0D"/>
                </a:solidFill>
                <a:latin typeface="Calibri"/>
                <a:ea typeface="Calibri"/>
                <a:cs typeface="Calibri"/>
                <a:sym typeface="Calibri"/>
              </a:rPr>
              <a:t>Les bonnes réponses :</a:t>
            </a:r>
            <a:endParaRPr b="1" i="0" sz="2400" u="none" cap="none" strike="noStrike">
              <a:solidFill>
                <a:srgbClr val="000000"/>
              </a:solidFill>
              <a:latin typeface="Calibri"/>
              <a:ea typeface="Calibri"/>
              <a:cs typeface="Calibri"/>
              <a:sym typeface="Calibri"/>
            </a:endParaRPr>
          </a:p>
        </p:txBody>
      </p:sp>
      <p:sp>
        <p:nvSpPr>
          <p:cNvPr id="675" name="Google Shape;675;p95"/>
          <p:cNvSpPr txBox="1"/>
          <p:nvPr/>
        </p:nvSpPr>
        <p:spPr>
          <a:xfrm>
            <a:off x="931018" y="339632"/>
            <a:ext cx="9752741" cy="67710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000" u="none" cap="none" strike="noStrike">
                <a:solidFill>
                  <a:srgbClr val="595959"/>
                </a:solidFill>
                <a:latin typeface="Arial"/>
                <a:ea typeface="Arial"/>
                <a:cs typeface="Arial"/>
                <a:sym typeface="Arial"/>
              </a:rPr>
              <a:t>Parfait </a:t>
            </a:r>
            <a:endParaRPr/>
          </a:p>
          <a:p>
            <a:pPr indent="0" lvl="0" marL="0" marR="0" rtl="0" algn="l">
              <a:lnSpc>
                <a:spcPct val="100000"/>
              </a:lnSpc>
              <a:spcBef>
                <a:spcPts val="0"/>
              </a:spcBef>
              <a:spcAft>
                <a:spcPts val="0"/>
              </a:spcAft>
              <a:buNone/>
            </a:pPr>
            <a:r>
              <a:rPr b="0" i="1" lang="fr-FR" sz="1400" u="none" cap="none" strike="noStrike">
                <a:solidFill>
                  <a:srgbClr val="A5A5A5"/>
                </a:solidFill>
                <a:latin typeface="Arial"/>
                <a:ea typeface="Arial"/>
                <a:cs typeface="Arial"/>
                <a:sym typeface="Arial"/>
              </a:rPr>
              <a:t>Si les élèves se sont trompés, expliquer pourquoi la réponse est fausse. Si c’est juste, expliquer aussi.</a:t>
            </a:r>
            <a:endParaRPr/>
          </a:p>
        </p:txBody>
      </p:sp>
      <p:pic>
        <p:nvPicPr>
          <p:cNvPr id="676" name="Google Shape;676;p95"/>
          <p:cNvPicPr preferRelativeResize="0"/>
          <p:nvPr/>
        </p:nvPicPr>
        <p:blipFill rotWithShape="1">
          <a:blip r:embed="rId3">
            <a:alphaModFix/>
          </a:blip>
          <a:srcRect b="0" l="0" r="0" t="0"/>
          <a:stretch/>
        </p:blipFill>
        <p:spPr>
          <a:xfrm>
            <a:off x="11138402" y="317694"/>
            <a:ext cx="699046" cy="699046"/>
          </a:xfrm>
          <a:prstGeom prst="rect">
            <a:avLst/>
          </a:prstGeom>
          <a:noFill/>
          <a:ln>
            <a:noFill/>
          </a:ln>
        </p:spPr>
      </p:pic>
      <p:graphicFrame>
        <p:nvGraphicFramePr>
          <p:cNvPr id="677" name="Google Shape;677;p95"/>
          <p:cNvGraphicFramePr/>
          <p:nvPr/>
        </p:nvGraphicFramePr>
        <p:xfrm>
          <a:off x="895788" y="2689890"/>
          <a:ext cx="3000000" cy="3000000"/>
        </p:xfrm>
        <a:graphic>
          <a:graphicData uri="http://schemas.openxmlformats.org/drawingml/2006/table">
            <a:tbl>
              <a:tblPr bandRow="1" firstCol="1" firstRow="1">
                <a:noFill/>
                <a:tableStyleId>{1A2DFACE-2AFC-4F8C-9142-913185933BAF}</a:tableStyleId>
              </a:tblPr>
              <a:tblGrid>
                <a:gridCol w="6886775"/>
                <a:gridCol w="1778000"/>
                <a:gridCol w="1737350"/>
              </a:tblGrid>
              <a:tr h="489275">
                <a:tc>
                  <a:txBody>
                    <a:bodyPr/>
                    <a:lstStyle/>
                    <a:p>
                      <a:pPr indent="0" lvl="0" marL="0" marR="0" rtl="0" algn="ctr">
                        <a:lnSpc>
                          <a:spcPct val="115000"/>
                        </a:lnSpc>
                        <a:spcBef>
                          <a:spcPts val="0"/>
                        </a:spcBef>
                        <a:spcAft>
                          <a:spcPts val="0"/>
                        </a:spcAft>
                        <a:buClr>
                          <a:srgbClr val="000000"/>
                        </a:buClr>
                        <a:buSzPts val="1800"/>
                        <a:buFont typeface="Arial"/>
                        <a:buNone/>
                      </a:pPr>
                      <a:r>
                        <a:rPr lang="fr-FR" sz="1800" u="none" cap="none" strike="noStrike"/>
                        <a:t>Description</a:t>
                      </a:r>
                      <a:endParaRPr sz="18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1800"/>
                        <a:buFont typeface="Arial"/>
                        <a:buNone/>
                      </a:pPr>
                      <a:r>
                        <a:rPr lang="fr-FR" sz="1800" u="none" cap="none" strike="noStrike"/>
                        <a:t>Variable</a:t>
                      </a:r>
                      <a:endParaRPr sz="18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1800"/>
                        <a:buFont typeface="Arial"/>
                        <a:buNone/>
                      </a:pPr>
                      <a:r>
                        <a:rPr lang="fr-FR" sz="1800" u="none" cap="none" strike="noStrike">
                          <a:latin typeface="Arial"/>
                          <a:ea typeface="Arial"/>
                          <a:cs typeface="Arial"/>
                          <a:sym typeface="Arial"/>
                        </a:rPr>
                        <a:t>Pas variable</a:t>
                      </a:r>
                      <a:endParaRPr/>
                    </a:p>
                  </a:txBody>
                  <a:tcPr marT="0" marB="0" marR="67250" marL="67250" anchor="ctr"/>
                </a:tc>
              </a:tr>
              <a:tr h="620575">
                <a:tc>
                  <a:txBody>
                    <a:bodyPr/>
                    <a:lstStyle/>
                    <a:p>
                      <a:pPr indent="0" lvl="0" marL="0" marR="0" rtl="0" algn="l">
                        <a:lnSpc>
                          <a:spcPct val="115000"/>
                        </a:lnSpc>
                        <a:spcBef>
                          <a:spcPts val="0"/>
                        </a:spcBef>
                        <a:spcAft>
                          <a:spcPts val="0"/>
                        </a:spcAft>
                        <a:buClr>
                          <a:srgbClr val="000000"/>
                        </a:buClr>
                        <a:buSzPts val="1800"/>
                        <a:buFont typeface="Arial"/>
                        <a:buNone/>
                      </a:pPr>
                      <a:r>
                        <a:rPr lang="fr-FR" sz="1800" u="none" cap="none" strike="noStrike"/>
                        <a:t>1- La longueur des cheveux d’un élève en fonction des mois</a:t>
                      </a:r>
                      <a:endParaRPr sz="18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2800"/>
                        <a:buFont typeface="Arial"/>
                        <a:buNone/>
                      </a:pPr>
                      <a:r>
                        <a:rPr b="1" lang="fr-FR" sz="2800" u="none" cap="none" strike="noStrike">
                          <a:solidFill>
                            <a:srgbClr val="FF0000"/>
                          </a:solidFill>
                        </a:rPr>
                        <a:t>X</a:t>
                      </a:r>
                      <a:endParaRPr b="1" sz="2800" u="none" cap="none" strike="noStrike">
                        <a:solidFill>
                          <a:srgbClr val="FF0000"/>
                        </a:solidFill>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0" marB="0" marR="67250" marL="67250" anchor="ctr"/>
                </a:tc>
              </a:tr>
              <a:tr h="636850">
                <a:tc>
                  <a:txBody>
                    <a:bodyPr/>
                    <a:lstStyle/>
                    <a:p>
                      <a:pPr indent="0" lvl="0" marL="0" marR="0" rtl="0" algn="l">
                        <a:lnSpc>
                          <a:spcPct val="115000"/>
                        </a:lnSpc>
                        <a:spcBef>
                          <a:spcPts val="0"/>
                        </a:spcBef>
                        <a:spcAft>
                          <a:spcPts val="0"/>
                        </a:spcAft>
                        <a:buClr>
                          <a:srgbClr val="000000"/>
                        </a:buClr>
                        <a:buSzPts val="1800"/>
                        <a:buFont typeface="Arial"/>
                        <a:buNone/>
                      </a:pPr>
                      <a:r>
                        <a:rPr lang="fr-FR" sz="1800" u="none" cap="none" strike="noStrike"/>
                        <a:t>2- Le nombre de doigts sur la main d’une personne</a:t>
                      </a:r>
                      <a:endParaRPr sz="18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2800"/>
                        <a:buFont typeface="Arial"/>
                        <a:buNone/>
                      </a:pPr>
                      <a:r>
                        <a:rPr b="1" lang="fr-FR" sz="2800" u="none" cap="none" strike="noStrike">
                          <a:solidFill>
                            <a:srgbClr val="FF0000"/>
                          </a:solidFill>
                        </a:rPr>
                        <a:t>X</a:t>
                      </a:r>
                      <a:endParaRPr b="1" sz="2800" u="none" cap="none" strike="noStrike">
                        <a:solidFill>
                          <a:srgbClr val="FF0000"/>
                        </a:solidFill>
                        <a:latin typeface="Arial"/>
                        <a:ea typeface="Arial"/>
                        <a:cs typeface="Arial"/>
                        <a:sym typeface="Arial"/>
                      </a:endParaRPr>
                    </a:p>
                  </a:txBody>
                  <a:tcPr marT="0" marB="0" marR="67250" marL="67250" anchor="ctr"/>
                </a:tc>
              </a:tr>
              <a:tr h="636850">
                <a:tc>
                  <a:txBody>
                    <a:bodyPr/>
                    <a:lstStyle/>
                    <a:p>
                      <a:pPr indent="0" lvl="0" marL="0" marR="0" rtl="0" algn="l">
                        <a:lnSpc>
                          <a:spcPct val="115000"/>
                        </a:lnSpc>
                        <a:spcBef>
                          <a:spcPts val="0"/>
                        </a:spcBef>
                        <a:spcAft>
                          <a:spcPts val="0"/>
                        </a:spcAft>
                        <a:buClr>
                          <a:srgbClr val="000000"/>
                        </a:buClr>
                        <a:buSzPts val="1800"/>
                        <a:buFont typeface="Arial"/>
                        <a:buNone/>
                      </a:pPr>
                      <a:r>
                        <a:rPr lang="fr-FR" sz="1800" u="none" cap="none" strike="noStrike"/>
                        <a:t>3- Le poids d’un fruit mesuré chaque semaine</a:t>
                      </a:r>
                      <a:endParaRPr sz="18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2800"/>
                        <a:buFont typeface="Arial"/>
                        <a:buNone/>
                      </a:pPr>
                      <a:r>
                        <a:rPr b="1" lang="fr-FR" sz="2800" u="none" cap="none" strike="noStrike">
                          <a:solidFill>
                            <a:srgbClr val="FF0000"/>
                          </a:solidFill>
                        </a:rPr>
                        <a:t>X</a:t>
                      </a:r>
                      <a:endParaRPr b="1" sz="2800" u="none" cap="none" strike="noStrike">
                        <a:solidFill>
                          <a:srgbClr val="FF0000"/>
                        </a:solidFill>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0" marB="0" marR="67250" marL="67250" anchor="ctr"/>
                </a:tc>
              </a:tr>
              <a:tr h="489275">
                <a:tc>
                  <a:txBody>
                    <a:bodyPr/>
                    <a:lstStyle/>
                    <a:p>
                      <a:pPr indent="0" lvl="0" marL="0" marR="0" rtl="0" algn="l">
                        <a:lnSpc>
                          <a:spcPct val="115000"/>
                        </a:lnSpc>
                        <a:spcBef>
                          <a:spcPts val="0"/>
                        </a:spcBef>
                        <a:spcAft>
                          <a:spcPts val="0"/>
                        </a:spcAft>
                        <a:buClr>
                          <a:srgbClr val="000000"/>
                        </a:buClr>
                        <a:buSzPts val="1800"/>
                        <a:buFont typeface="Arial"/>
                        <a:buNone/>
                      </a:pPr>
                      <a:r>
                        <a:rPr lang="fr-FR" sz="1800" u="none" cap="none" strike="noStrike"/>
                        <a:t>4- La date d’anniversaire d’un élève</a:t>
                      </a:r>
                      <a:endParaRPr sz="18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2800"/>
                        <a:buFont typeface="Arial"/>
                        <a:buNone/>
                      </a:pPr>
                      <a:r>
                        <a:rPr b="1" lang="fr-FR" sz="2800" u="none" cap="none" strike="noStrike">
                          <a:solidFill>
                            <a:srgbClr val="FF0000"/>
                          </a:solidFill>
                        </a:rPr>
                        <a:t>X</a:t>
                      </a:r>
                      <a:endParaRPr b="1" sz="2800" u="none" cap="none" strike="noStrike">
                        <a:solidFill>
                          <a:srgbClr val="FF0000"/>
                        </a:solidFill>
                        <a:latin typeface="Arial"/>
                        <a:ea typeface="Arial"/>
                        <a:cs typeface="Arial"/>
                        <a:sym typeface="Arial"/>
                      </a:endParaRPr>
                    </a:p>
                  </a:txBody>
                  <a:tcPr marT="0" marB="0" marR="67250" marL="67250" anchor="ctr"/>
                </a:tc>
              </a:tr>
            </a:tbl>
          </a:graphicData>
        </a:graphic>
      </p:graphicFrame>
      <p:sp>
        <p:nvSpPr>
          <p:cNvPr id="678" name="Google Shape;678;p95"/>
          <p:cNvSpPr txBox="1"/>
          <p:nvPr/>
        </p:nvSpPr>
        <p:spPr>
          <a:xfrm>
            <a:off x="405617" y="1368251"/>
            <a:ext cx="7061984"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D0D0D"/>
              </a:buClr>
              <a:buSzPts val="2400"/>
              <a:buFont typeface="Arial"/>
              <a:buNone/>
            </a:pPr>
            <a:r>
              <a:rPr b="1" i="0" lang="fr-FR" sz="2400" u="none" cap="none" strike="noStrike">
                <a:solidFill>
                  <a:srgbClr val="0D0D0D"/>
                </a:solidFill>
                <a:latin typeface="Calibri"/>
                <a:ea typeface="Calibri"/>
                <a:cs typeface="Calibri"/>
                <a:sym typeface="Calibri"/>
              </a:rPr>
              <a:t>1- Variable ou pas variable.</a:t>
            </a:r>
            <a:endParaRPr b="1" i="0" sz="2400" u="none" cap="none" strike="noStrike">
              <a:solidFill>
                <a:srgbClr val="000000"/>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2" name="Shape 682"/>
        <p:cNvGrpSpPr/>
        <p:nvPr/>
      </p:nvGrpSpPr>
      <p:grpSpPr>
        <a:xfrm>
          <a:off x="0" y="0"/>
          <a:ext cx="0" cy="0"/>
          <a:chOff x="0" y="0"/>
          <a:chExt cx="0" cy="0"/>
        </a:xfrm>
      </p:grpSpPr>
      <p:sp>
        <p:nvSpPr>
          <p:cNvPr id="683" name="Google Shape;683;p96"/>
          <p:cNvSpPr txBox="1"/>
          <p:nvPr/>
        </p:nvSpPr>
        <p:spPr>
          <a:xfrm>
            <a:off x="1066059" y="280533"/>
            <a:ext cx="9690431"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000" u="none" cap="none" strike="noStrike">
                <a:solidFill>
                  <a:srgbClr val="222A35"/>
                </a:solidFill>
                <a:latin typeface="Arial"/>
                <a:ea typeface="Arial"/>
                <a:cs typeface="Arial"/>
                <a:sym typeface="Arial"/>
              </a:rPr>
              <a:t>Voici une deuxième question.</a:t>
            </a:r>
            <a:endParaRPr/>
          </a:p>
        </p:txBody>
      </p:sp>
      <p:sp>
        <p:nvSpPr>
          <p:cNvPr id="684" name="Google Shape;684;p96"/>
          <p:cNvSpPr txBox="1"/>
          <p:nvPr/>
        </p:nvSpPr>
        <p:spPr>
          <a:xfrm>
            <a:off x="385296" y="1244933"/>
            <a:ext cx="9125333"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D0D0D"/>
              </a:buClr>
              <a:buSzPts val="2400"/>
              <a:buFont typeface="Arial"/>
              <a:buNone/>
            </a:pPr>
            <a:r>
              <a:rPr b="1" i="0" lang="fr-FR" sz="2400" u="none" cap="none" strike="noStrike">
                <a:solidFill>
                  <a:srgbClr val="0D0D0D"/>
                </a:solidFill>
                <a:latin typeface="Calibri"/>
                <a:ea typeface="Calibri"/>
                <a:cs typeface="Calibri"/>
                <a:sym typeface="Calibri"/>
              </a:rPr>
              <a:t>2- Variable mesurables ou variable observables.</a:t>
            </a:r>
            <a:endParaRPr b="1" i="0" sz="2400" u="none" cap="none" strike="noStrike">
              <a:solidFill>
                <a:srgbClr val="000000"/>
              </a:solidFill>
              <a:latin typeface="Calibri"/>
              <a:ea typeface="Calibri"/>
              <a:cs typeface="Calibri"/>
              <a:sym typeface="Calibri"/>
            </a:endParaRPr>
          </a:p>
        </p:txBody>
      </p:sp>
      <p:graphicFrame>
        <p:nvGraphicFramePr>
          <p:cNvPr id="685" name="Google Shape;685;p96"/>
          <p:cNvGraphicFramePr/>
          <p:nvPr/>
        </p:nvGraphicFramePr>
        <p:xfrm>
          <a:off x="804348" y="2553130"/>
          <a:ext cx="3000000" cy="3000000"/>
        </p:xfrm>
        <a:graphic>
          <a:graphicData uri="http://schemas.openxmlformats.org/drawingml/2006/table">
            <a:tbl>
              <a:tblPr bandRow="1" firstCol="1" firstRow="1">
                <a:noFill/>
                <a:tableStyleId>{1A2DFACE-2AFC-4F8C-9142-913185933BAF}</a:tableStyleId>
              </a:tblPr>
              <a:tblGrid>
                <a:gridCol w="5260825"/>
                <a:gridCol w="2731925"/>
                <a:gridCol w="2825925"/>
              </a:tblGrid>
              <a:tr h="726000">
                <a:tc>
                  <a:txBody>
                    <a:bodyPr/>
                    <a:lstStyle/>
                    <a:p>
                      <a:pPr indent="0" lvl="0" marL="0" marR="0" rtl="0" algn="ctr">
                        <a:lnSpc>
                          <a:spcPct val="115000"/>
                        </a:lnSpc>
                        <a:spcBef>
                          <a:spcPts val="0"/>
                        </a:spcBef>
                        <a:spcAft>
                          <a:spcPts val="0"/>
                        </a:spcAft>
                        <a:buClr>
                          <a:srgbClr val="000000"/>
                        </a:buClr>
                        <a:buSzPts val="2000"/>
                        <a:buFont typeface="Arial"/>
                        <a:buNone/>
                      </a:pPr>
                      <a:r>
                        <a:rPr lang="fr-FR" sz="2000" u="none" cap="none" strike="noStrike"/>
                        <a:t>Description</a:t>
                      </a:r>
                      <a:endParaRPr sz="20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2000"/>
                        <a:buFont typeface="Arial"/>
                        <a:buNone/>
                      </a:pPr>
                      <a:r>
                        <a:rPr lang="fr-FR" sz="2000" u="none" cap="none" strike="noStrike"/>
                        <a:t>Variable </a:t>
                      </a:r>
                      <a:r>
                        <a:rPr b="1" lang="fr-FR" sz="2000" u="none" cap="none" strike="noStrike"/>
                        <a:t>mesurable</a:t>
                      </a:r>
                      <a:endParaRPr sz="20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2000"/>
                        <a:buFont typeface="Arial"/>
                        <a:buNone/>
                      </a:pPr>
                      <a:r>
                        <a:rPr lang="fr-FR" sz="2000" u="none" cap="none" strike="noStrike">
                          <a:latin typeface="Arial"/>
                          <a:ea typeface="Arial"/>
                          <a:cs typeface="Arial"/>
                          <a:sym typeface="Arial"/>
                        </a:rPr>
                        <a:t>Variable </a:t>
                      </a:r>
                      <a:r>
                        <a:rPr b="1" lang="fr-FR" sz="2000" u="none" cap="none" strike="noStrike"/>
                        <a:t>observable</a:t>
                      </a:r>
                      <a:endParaRPr sz="2000" u="none" cap="none" strike="noStrike">
                        <a:latin typeface="Arial"/>
                        <a:ea typeface="Arial"/>
                        <a:cs typeface="Arial"/>
                        <a:sym typeface="Arial"/>
                      </a:endParaRPr>
                    </a:p>
                  </a:txBody>
                  <a:tcPr marT="0" marB="0" marR="67250" marL="67250" anchor="ctr"/>
                </a:tc>
              </a:tr>
              <a:tr h="595325">
                <a:tc>
                  <a:txBody>
                    <a:bodyPr/>
                    <a:lstStyle/>
                    <a:p>
                      <a:pPr indent="0" lvl="0" marL="0" marR="0" rtl="0" algn="l">
                        <a:lnSpc>
                          <a:spcPct val="115000"/>
                        </a:lnSpc>
                        <a:spcBef>
                          <a:spcPts val="0"/>
                        </a:spcBef>
                        <a:spcAft>
                          <a:spcPts val="0"/>
                        </a:spcAft>
                        <a:buClr>
                          <a:srgbClr val="000000"/>
                        </a:buClr>
                        <a:buSzPts val="2000"/>
                        <a:buFont typeface="Arial"/>
                        <a:buNone/>
                      </a:pPr>
                      <a:r>
                        <a:rPr lang="fr-FR" sz="2000" u="none" cap="none" strike="noStrike"/>
                        <a:t>1- La couleur des fleurs</a:t>
                      </a:r>
                      <a:endParaRPr sz="20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2000"/>
                        <a:buFont typeface="Arial"/>
                        <a:buNone/>
                      </a:pPr>
                      <a:r>
                        <a:t/>
                      </a:r>
                      <a:endParaRPr sz="20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2000"/>
                        <a:buFont typeface="Arial"/>
                        <a:buNone/>
                      </a:pPr>
                      <a:r>
                        <a:t/>
                      </a:r>
                      <a:endParaRPr sz="2000" u="none" cap="none" strike="noStrike">
                        <a:latin typeface="Arial"/>
                        <a:ea typeface="Arial"/>
                        <a:cs typeface="Arial"/>
                        <a:sym typeface="Arial"/>
                      </a:endParaRPr>
                    </a:p>
                  </a:txBody>
                  <a:tcPr marT="0" marB="0" marR="67250" marL="67250" anchor="ctr"/>
                </a:tc>
              </a:tr>
              <a:tr h="726000">
                <a:tc>
                  <a:txBody>
                    <a:bodyPr/>
                    <a:lstStyle/>
                    <a:p>
                      <a:pPr indent="0" lvl="0" marL="0" marR="0" rtl="0" algn="l">
                        <a:lnSpc>
                          <a:spcPct val="115000"/>
                        </a:lnSpc>
                        <a:spcBef>
                          <a:spcPts val="0"/>
                        </a:spcBef>
                        <a:spcAft>
                          <a:spcPts val="0"/>
                        </a:spcAft>
                        <a:buClr>
                          <a:srgbClr val="000000"/>
                        </a:buClr>
                        <a:buSzPts val="2000"/>
                        <a:buFont typeface="Arial"/>
                        <a:buNone/>
                      </a:pPr>
                      <a:r>
                        <a:rPr lang="fr-FR" sz="2000" u="none" cap="none" strike="noStrike"/>
                        <a:t>2- Le volume d’eau dans un verre</a:t>
                      </a:r>
                      <a:endParaRPr sz="20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2000"/>
                        <a:buFont typeface="Arial"/>
                        <a:buNone/>
                      </a:pPr>
                      <a:r>
                        <a:t/>
                      </a:r>
                      <a:endParaRPr sz="20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2000"/>
                        <a:buFont typeface="Arial"/>
                        <a:buNone/>
                      </a:pPr>
                      <a:r>
                        <a:t/>
                      </a:r>
                      <a:endParaRPr sz="2000" u="none" cap="none" strike="noStrike">
                        <a:latin typeface="Arial"/>
                        <a:ea typeface="Arial"/>
                        <a:cs typeface="Arial"/>
                        <a:sym typeface="Arial"/>
                      </a:endParaRPr>
                    </a:p>
                  </a:txBody>
                  <a:tcPr marT="0" marB="0" marR="67250" marL="67250" anchor="ctr"/>
                </a:tc>
              </a:tr>
              <a:tr h="726000">
                <a:tc>
                  <a:txBody>
                    <a:bodyPr/>
                    <a:lstStyle/>
                    <a:p>
                      <a:pPr indent="0" lvl="0" marL="0" marR="0" rtl="0" algn="l">
                        <a:lnSpc>
                          <a:spcPct val="115000"/>
                        </a:lnSpc>
                        <a:spcBef>
                          <a:spcPts val="0"/>
                        </a:spcBef>
                        <a:spcAft>
                          <a:spcPts val="0"/>
                        </a:spcAft>
                        <a:buClr>
                          <a:srgbClr val="000000"/>
                        </a:buClr>
                        <a:buSzPts val="2000"/>
                        <a:buFont typeface="Arial"/>
                        <a:buNone/>
                      </a:pPr>
                      <a:r>
                        <a:rPr lang="fr-FR" sz="2000" u="none" cap="none" strike="noStrike"/>
                        <a:t>3- La longueur d’une branche d’arbre</a:t>
                      </a:r>
                      <a:endParaRPr sz="20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2000"/>
                        <a:buFont typeface="Arial"/>
                        <a:buNone/>
                      </a:pPr>
                      <a:r>
                        <a:t/>
                      </a:r>
                      <a:endParaRPr sz="20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2000"/>
                        <a:buFont typeface="Arial"/>
                        <a:buNone/>
                      </a:pPr>
                      <a:r>
                        <a:t/>
                      </a:r>
                      <a:endParaRPr sz="2000" u="none" cap="none" strike="noStrike">
                        <a:latin typeface="Arial"/>
                        <a:ea typeface="Arial"/>
                        <a:cs typeface="Arial"/>
                        <a:sym typeface="Arial"/>
                      </a:endParaRPr>
                    </a:p>
                  </a:txBody>
                  <a:tcPr marT="0" marB="0" marR="67250" marL="67250" anchor="ctr"/>
                </a:tc>
              </a:tr>
              <a:tr h="495275">
                <a:tc>
                  <a:txBody>
                    <a:bodyPr/>
                    <a:lstStyle/>
                    <a:p>
                      <a:pPr indent="0" lvl="0" marL="0" marR="0" rtl="0" algn="l">
                        <a:lnSpc>
                          <a:spcPct val="115000"/>
                        </a:lnSpc>
                        <a:spcBef>
                          <a:spcPts val="0"/>
                        </a:spcBef>
                        <a:spcAft>
                          <a:spcPts val="0"/>
                        </a:spcAft>
                        <a:buClr>
                          <a:srgbClr val="000000"/>
                        </a:buClr>
                        <a:buSzPts val="2000"/>
                        <a:buFont typeface="Arial"/>
                        <a:buNone/>
                      </a:pPr>
                      <a:r>
                        <a:rPr lang="fr-FR" sz="2000" u="none" cap="none" strike="noStrike">
                          <a:latin typeface="Arial"/>
                          <a:ea typeface="Arial"/>
                          <a:cs typeface="Arial"/>
                          <a:sym typeface="Arial"/>
                        </a:rPr>
                        <a:t>4- La posture d’un élève</a:t>
                      </a:r>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2000"/>
                        <a:buFont typeface="Arial"/>
                        <a:buNone/>
                      </a:pPr>
                      <a:r>
                        <a:t/>
                      </a:r>
                      <a:endParaRPr sz="20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2000"/>
                        <a:buFont typeface="Arial"/>
                        <a:buNone/>
                      </a:pPr>
                      <a:r>
                        <a:t/>
                      </a:r>
                      <a:endParaRPr sz="2000" u="none" cap="none" strike="noStrike">
                        <a:latin typeface="Arial"/>
                        <a:ea typeface="Arial"/>
                        <a:cs typeface="Arial"/>
                        <a:sym typeface="Arial"/>
                      </a:endParaRPr>
                    </a:p>
                  </a:txBody>
                  <a:tcPr marT="0" marB="0" marR="67250" marL="67250" anchor="ctr"/>
                </a:tc>
              </a:tr>
            </a:tbl>
          </a:graphicData>
        </a:graphic>
      </p:graphicFrame>
      <p:sp>
        <p:nvSpPr>
          <p:cNvPr id="686" name="Google Shape;686;p96"/>
          <p:cNvSpPr txBox="1"/>
          <p:nvPr/>
        </p:nvSpPr>
        <p:spPr>
          <a:xfrm>
            <a:off x="1066059" y="653576"/>
            <a:ext cx="6094070" cy="341632"/>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rgbClr val="000000"/>
              </a:buClr>
              <a:buSzPts val="1400"/>
              <a:buFont typeface="Arial"/>
              <a:buNone/>
            </a:pPr>
            <a:r>
              <a:rPr b="0" i="1" lang="fr-FR" sz="1400" u="none" cap="none" strike="noStrike">
                <a:solidFill>
                  <a:srgbClr val="A5A5A5"/>
                </a:solidFill>
                <a:latin typeface="Calibri"/>
                <a:ea typeface="Calibri"/>
                <a:cs typeface="Calibri"/>
                <a:sym typeface="Calibri"/>
              </a:rPr>
              <a:t>Inviter les élèves à passer au tableau.</a:t>
            </a:r>
            <a:endParaRPr/>
          </a:p>
        </p:txBody>
      </p:sp>
      <p:pic>
        <p:nvPicPr>
          <p:cNvPr descr="Lever la main - Icônes mains et gestes gratuites" id="687" name="Google Shape;687;p96"/>
          <p:cNvPicPr preferRelativeResize="0"/>
          <p:nvPr/>
        </p:nvPicPr>
        <p:blipFill rotWithShape="1">
          <a:blip r:embed="rId3">
            <a:alphaModFix/>
          </a:blip>
          <a:srcRect b="0" l="0" r="0" t="0"/>
          <a:stretch/>
        </p:blipFill>
        <p:spPr>
          <a:xfrm>
            <a:off x="11156172" y="305544"/>
            <a:ext cx="702642" cy="702642"/>
          </a:xfrm>
          <a:prstGeom prst="rect">
            <a:avLst/>
          </a:prstGeom>
          <a:noFill/>
          <a:ln>
            <a:noFill/>
          </a:ln>
        </p:spPr>
      </p:pic>
      <p:sp>
        <p:nvSpPr>
          <p:cNvPr id="688" name="Google Shape;688;p96"/>
          <p:cNvSpPr txBox="1"/>
          <p:nvPr/>
        </p:nvSpPr>
        <p:spPr>
          <a:xfrm>
            <a:off x="895788" y="1829916"/>
            <a:ext cx="7343972" cy="489749"/>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None/>
            </a:pPr>
            <a:r>
              <a:rPr b="0" i="0" lang="fr-FR" sz="2400" u="none" cap="none" strike="noStrike">
                <a:solidFill>
                  <a:srgbClr val="FF0000"/>
                </a:solidFill>
                <a:latin typeface="Calibri"/>
                <a:ea typeface="Calibri"/>
                <a:cs typeface="Calibri"/>
                <a:sym typeface="Calibri"/>
              </a:rPr>
              <a:t>🡺 </a:t>
            </a:r>
            <a:r>
              <a:rPr b="0" i="0" lang="fr-FR" sz="2400" u="none" cap="none" strike="noStrike">
                <a:solidFill>
                  <a:srgbClr val="000000"/>
                </a:solidFill>
                <a:latin typeface="Calibri"/>
                <a:ea typeface="Calibri"/>
                <a:cs typeface="Calibri"/>
                <a:sym typeface="Calibri"/>
              </a:rPr>
              <a:t>Mettez une croix (</a:t>
            </a:r>
            <a:r>
              <a:rPr b="1" i="0" lang="fr-FR" sz="2400" u="none" cap="none" strike="noStrike">
                <a:solidFill>
                  <a:srgbClr val="FF0000"/>
                </a:solidFill>
                <a:latin typeface="Calibri"/>
                <a:ea typeface="Calibri"/>
                <a:cs typeface="Calibri"/>
                <a:sym typeface="Calibri"/>
              </a:rPr>
              <a:t>X</a:t>
            </a:r>
            <a:r>
              <a:rPr b="0" i="0" lang="fr-FR" sz="2400" u="none" cap="none" strike="noStrike">
                <a:solidFill>
                  <a:srgbClr val="000000"/>
                </a:solidFill>
                <a:latin typeface="Calibri"/>
                <a:ea typeface="Calibri"/>
                <a:cs typeface="Calibri"/>
                <a:sym typeface="Calibri"/>
              </a:rPr>
              <a:t>) dans  la case appropriée.</a:t>
            </a:r>
            <a:endParaRPr b="0" i="0" sz="2400" u="none" cap="none" strike="noStrike">
              <a:solidFill>
                <a:srgbClr val="000000"/>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2" name="Shape 692"/>
        <p:cNvGrpSpPr/>
        <p:nvPr/>
      </p:nvGrpSpPr>
      <p:grpSpPr>
        <a:xfrm>
          <a:off x="0" y="0"/>
          <a:ext cx="0" cy="0"/>
          <a:chOff x="0" y="0"/>
          <a:chExt cx="0" cy="0"/>
        </a:xfrm>
      </p:grpSpPr>
      <p:sp>
        <p:nvSpPr>
          <p:cNvPr id="693" name="Google Shape;693;p97"/>
          <p:cNvSpPr txBox="1"/>
          <p:nvPr/>
        </p:nvSpPr>
        <p:spPr>
          <a:xfrm>
            <a:off x="895788" y="1932424"/>
            <a:ext cx="3695877"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D0D0D"/>
              </a:buClr>
              <a:buSzPts val="2400"/>
              <a:buFont typeface="Arial"/>
              <a:buNone/>
            </a:pPr>
            <a:r>
              <a:rPr b="0" i="0" lang="fr-FR" sz="2400" u="none" cap="none" strike="noStrike">
                <a:solidFill>
                  <a:srgbClr val="0D0D0D"/>
                </a:solidFill>
                <a:latin typeface="Calibri"/>
                <a:ea typeface="Calibri"/>
                <a:cs typeface="Calibri"/>
                <a:sym typeface="Calibri"/>
              </a:rPr>
              <a:t>Les bonnes réponses :</a:t>
            </a:r>
            <a:endParaRPr b="1" i="0" sz="2400" u="none" cap="none" strike="noStrike">
              <a:solidFill>
                <a:srgbClr val="000000"/>
              </a:solidFill>
              <a:latin typeface="Calibri"/>
              <a:ea typeface="Calibri"/>
              <a:cs typeface="Calibri"/>
              <a:sym typeface="Calibri"/>
            </a:endParaRPr>
          </a:p>
        </p:txBody>
      </p:sp>
      <p:sp>
        <p:nvSpPr>
          <p:cNvPr id="694" name="Google Shape;694;p97"/>
          <p:cNvSpPr txBox="1"/>
          <p:nvPr/>
        </p:nvSpPr>
        <p:spPr>
          <a:xfrm>
            <a:off x="931018" y="339632"/>
            <a:ext cx="9752741" cy="67710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000" u="none" cap="none" strike="noStrike">
                <a:solidFill>
                  <a:srgbClr val="595959"/>
                </a:solidFill>
                <a:latin typeface="Arial"/>
                <a:ea typeface="Arial"/>
                <a:cs typeface="Arial"/>
                <a:sym typeface="Arial"/>
              </a:rPr>
              <a:t>Parfait </a:t>
            </a:r>
            <a:endParaRPr/>
          </a:p>
          <a:p>
            <a:pPr indent="0" lvl="0" marL="0" marR="0" rtl="0" algn="l">
              <a:lnSpc>
                <a:spcPct val="100000"/>
              </a:lnSpc>
              <a:spcBef>
                <a:spcPts val="0"/>
              </a:spcBef>
              <a:spcAft>
                <a:spcPts val="0"/>
              </a:spcAft>
              <a:buNone/>
            </a:pPr>
            <a:r>
              <a:rPr b="0" i="1" lang="fr-FR" sz="1400" u="none" cap="none" strike="noStrike">
                <a:solidFill>
                  <a:srgbClr val="A5A5A5"/>
                </a:solidFill>
                <a:latin typeface="Arial"/>
                <a:ea typeface="Arial"/>
                <a:cs typeface="Arial"/>
                <a:sym typeface="Arial"/>
              </a:rPr>
              <a:t>Si les élèves se sont trompés, expliquer pourquoi la réponse est fausse. Si c’est juste, expliquer aussi.</a:t>
            </a:r>
            <a:endParaRPr/>
          </a:p>
        </p:txBody>
      </p:sp>
      <p:pic>
        <p:nvPicPr>
          <p:cNvPr id="695" name="Google Shape;695;p97"/>
          <p:cNvPicPr preferRelativeResize="0"/>
          <p:nvPr/>
        </p:nvPicPr>
        <p:blipFill rotWithShape="1">
          <a:blip r:embed="rId3">
            <a:alphaModFix/>
          </a:blip>
          <a:srcRect b="0" l="0" r="0" t="0"/>
          <a:stretch/>
        </p:blipFill>
        <p:spPr>
          <a:xfrm>
            <a:off x="11138402" y="317694"/>
            <a:ext cx="699046" cy="699046"/>
          </a:xfrm>
          <a:prstGeom prst="rect">
            <a:avLst/>
          </a:prstGeom>
          <a:noFill/>
          <a:ln>
            <a:noFill/>
          </a:ln>
        </p:spPr>
      </p:pic>
      <p:sp>
        <p:nvSpPr>
          <p:cNvPr id="696" name="Google Shape;696;p97"/>
          <p:cNvSpPr txBox="1"/>
          <p:nvPr/>
        </p:nvSpPr>
        <p:spPr>
          <a:xfrm>
            <a:off x="385296" y="1244933"/>
            <a:ext cx="9125333"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D0D0D"/>
              </a:buClr>
              <a:buSzPts val="2400"/>
              <a:buFont typeface="Arial"/>
              <a:buNone/>
            </a:pPr>
            <a:r>
              <a:rPr b="1" i="0" lang="fr-FR" sz="2400" u="none" cap="none" strike="noStrike">
                <a:solidFill>
                  <a:srgbClr val="0D0D0D"/>
                </a:solidFill>
                <a:latin typeface="Calibri"/>
                <a:ea typeface="Calibri"/>
                <a:cs typeface="Calibri"/>
                <a:sym typeface="Calibri"/>
              </a:rPr>
              <a:t>2- Variable mesurables ou variable observables.</a:t>
            </a:r>
            <a:endParaRPr b="1" i="0" sz="2400" u="none" cap="none" strike="noStrike">
              <a:solidFill>
                <a:srgbClr val="000000"/>
              </a:solidFill>
              <a:latin typeface="Calibri"/>
              <a:ea typeface="Calibri"/>
              <a:cs typeface="Calibri"/>
              <a:sym typeface="Calibri"/>
            </a:endParaRPr>
          </a:p>
        </p:txBody>
      </p:sp>
      <p:graphicFrame>
        <p:nvGraphicFramePr>
          <p:cNvPr id="697" name="Google Shape;697;p97"/>
          <p:cNvGraphicFramePr/>
          <p:nvPr/>
        </p:nvGraphicFramePr>
        <p:xfrm>
          <a:off x="670560" y="2619915"/>
          <a:ext cx="3000000" cy="3000000"/>
        </p:xfrm>
        <a:graphic>
          <a:graphicData uri="http://schemas.openxmlformats.org/drawingml/2006/table">
            <a:tbl>
              <a:tblPr bandRow="1" firstCol="1" firstRow="1">
                <a:noFill/>
                <a:tableStyleId>{1A2DFACE-2AFC-4F8C-9142-913185933BAF}</a:tableStyleId>
              </a:tblPr>
              <a:tblGrid>
                <a:gridCol w="5445750"/>
                <a:gridCol w="2670625"/>
                <a:gridCol w="2825925"/>
              </a:tblGrid>
              <a:tr h="726000">
                <a:tc>
                  <a:txBody>
                    <a:bodyPr/>
                    <a:lstStyle/>
                    <a:p>
                      <a:pPr indent="0" lvl="0" marL="0" marR="0" rtl="0" algn="ctr">
                        <a:lnSpc>
                          <a:spcPct val="115000"/>
                        </a:lnSpc>
                        <a:spcBef>
                          <a:spcPts val="0"/>
                        </a:spcBef>
                        <a:spcAft>
                          <a:spcPts val="0"/>
                        </a:spcAft>
                        <a:buClr>
                          <a:srgbClr val="000000"/>
                        </a:buClr>
                        <a:buSzPts val="2000"/>
                        <a:buFont typeface="Arial"/>
                        <a:buNone/>
                      </a:pPr>
                      <a:r>
                        <a:rPr lang="fr-FR" sz="2000" u="none" cap="none" strike="noStrike"/>
                        <a:t>Description</a:t>
                      </a:r>
                      <a:endParaRPr sz="20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2000"/>
                        <a:buFont typeface="Arial"/>
                        <a:buNone/>
                      </a:pPr>
                      <a:r>
                        <a:rPr lang="fr-FR" sz="2000" u="none" cap="none" strike="noStrike"/>
                        <a:t>Variable </a:t>
                      </a:r>
                      <a:r>
                        <a:rPr b="1" lang="fr-FR" sz="2000" u="none" cap="none" strike="noStrike"/>
                        <a:t>mesurable</a:t>
                      </a:r>
                      <a:endParaRPr sz="20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2000"/>
                        <a:buFont typeface="Arial"/>
                        <a:buNone/>
                      </a:pPr>
                      <a:r>
                        <a:rPr lang="fr-FR" sz="2000" u="none" cap="none" strike="noStrike">
                          <a:latin typeface="Arial"/>
                          <a:ea typeface="Arial"/>
                          <a:cs typeface="Arial"/>
                          <a:sym typeface="Arial"/>
                        </a:rPr>
                        <a:t>Variable </a:t>
                      </a:r>
                      <a:r>
                        <a:rPr b="1" lang="fr-FR" sz="2000" u="none" cap="none" strike="noStrike"/>
                        <a:t>observable</a:t>
                      </a:r>
                      <a:endParaRPr sz="2000" u="none" cap="none" strike="noStrike">
                        <a:latin typeface="Arial"/>
                        <a:ea typeface="Arial"/>
                        <a:cs typeface="Arial"/>
                        <a:sym typeface="Arial"/>
                      </a:endParaRPr>
                    </a:p>
                  </a:txBody>
                  <a:tcPr marT="0" marB="0" marR="67250" marL="67250" anchor="ctr"/>
                </a:tc>
              </a:tr>
              <a:tr h="595325">
                <a:tc>
                  <a:txBody>
                    <a:bodyPr/>
                    <a:lstStyle/>
                    <a:p>
                      <a:pPr indent="0" lvl="0" marL="0" marR="0" rtl="0" algn="l">
                        <a:lnSpc>
                          <a:spcPct val="115000"/>
                        </a:lnSpc>
                        <a:spcBef>
                          <a:spcPts val="0"/>
                        </a:spcBef>
                        <a:spcAft>
                          <a:spcPts val="0"/>
                        </a:spcAft>
                        <a:buClr>
                          <a:srgbClr val="000000"/>
                        </a:buClr>
                        <a:buSzPts val="2000"/>
                        <a:buFont typeface="Arial"/>
                        <a:buNone/>
                      </a:pPr>
                      <a:r>
                        <a:rPr lang="fr-FR" sz="2000" u="none" cap="none" strike="noStrike"/>
                        <a:t>La couleur des fleurs</a:t>
                      </a:r>
                      <a:endParaRPr sz="20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2800"/>
                        <a:buFont typeface="Arial"/>
                        <a:buNone/>
                      </a:pPr>
                      <a:r>
                        <a:t/>
                      </a:r>
                      <a:endParaRPr sz="28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2800"/>
                        <a:buFont typeface="Arial"/>
                        <a:buNone/>
                      </a:pPr>
                      <a:r>
                        <a:rPr b="1" lang="fr-FR" sz="2800" u="none" cap="none" strike="noStrike">
                          <a:solidFill>
                            <a:srgbClr val="FF0000"/>
                          </a:solidFill>
                        </a:rPr>
                        <a:t>X</a:t>
                      </a:r>
                      <a:endParaRPr b="1" sz="2800" u="none" cap="none" strike="noStrike">
                        <a:solidFill>
                          <a:srgbClr val="FF0000"/>
                        </a:solidFill>
                        <a:latin typeface="Arial"/>
                        <a:ea typeface="Arial"/>
                        <a:cs typeface="Arial"/>
                        <a:sym typeface="Arial"/>
                      </a:endParaRPr>
                    </a:p>
                  </a:txBody>
                  <a:tcPr marT="0" marB="0" marR="67250" marL="67250" anchor="ctr"/>
                </a:tc>
              </a:tr>
              <a:tr h="726000">
                <a:tc>
                  <a:txBody>
                    <a:bodyPr/>
                    <a:lstStyle/>
                    <a:p>
                      <a:pPr indent="0" lvl="0" marL="0" marR="0" rtl="0" algn="l">
                        <a:lnSpc>
                          <a:spcPct val="115000"/>
                        </a:lnSpc>
                        <a:spcBef>
                          <a:spcPts val="0"/>
                        </a:spcBef>
                        <a:spcAft>
                          <a:spcPts val="0"/>
                        </a:spcAft>
                        <a:buClr>
                          <a:srgbClr val="000000"/>
                        </a:buClr>
                        <a:buSzPts val="2000"/>
                        <a:buFont typeface="Arial"/>
                        <a:buNone/>
                      </a:pPr>
                      <a:r>
                        <a:rPr lang="fr-FR" sz="2000" u="none" cap="none" strike="noStrike"/>
                        <a:t>Le volume d’eau dans un verre en ml</a:t>
                      </a:r>
                      <a:endParaRPr sz="20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2800"/>
                        <a:buFont typeface="Arial"/>
                        <a:buNone/>
                      </a:pPr>
                      <a:r>
                        <a:rPr b="1" lang="fr-FR" sz="2800" u="none" cap="none" strike="noStrike">
                          <a:solidFill>
                            <a:srgbClr val="FF0000"/>
                          </a:solidFill>
                        </a:rPr>
                        <a:t>X</a:t>
                      </a:r>
                      <a:endParaRPr b="1" sz="2800" u="none" cap="none" strike="noStrike">
                        <a:solidFill>
                          <a:srgbClr val="FF0000"/>
                        </a:solidFill>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2800"/>
                        <a:buFont typeface="Arial"/>
                        <a:buNone/>
                      </a:pPr>
                      <a:r>
                        <a:t/>
                      </a:r>
                      <a:endParaRPr sz="2800" u="none" cap="none" strike="noStrike">
                        <a:latin typeface="Arial"/>
                        <a:ea typeface="Arial"/>
                        <a:cs typeface="Arial"/>
                        <a:sym typeface="Arial"/>
                      </a:endParaRPr>
                    </a:p>
                  </a:txBody>
                  <a:tcPr marT="0" marB="0" marR="67250" marL="67250" anchor="ctr"/>
                </a:tc>
              </a:tr>
              <a:tr h="726000">
                <a:tc>
                  <a:txBody>
                    <a:bodyPr/>
                    <a:lstStyle/>
                    <a:p>
                      <a:pPr indent="0" lvl="0" marL="0" marR="0" rtl="0" algn="l">
                        <a:lnSpc>
                          <a:spcPct val="115000"/>
                        </a:lnSpc>
                        <a:spcBef>
                          <a:spcPts val="0"/>
                        </a:spcBef>
                        <a:spcAft>
                          <a:spcPts val="0"/>
                        </a:spcAft>
                        <a:buClr>
                          <a:srgbClr val="000000"/>
                        </a:buClr>
                        <a:buSzPts val="2000"/>
                        <a:buFont typeface="Arial"/>
                        <a:buNone/>
                      </a:pPr>
                      <a:r>
                        <a:rPr lang="fr-FR" sz="2000" u="none" cap="none" strike="noStrike"/>
                        <a:t>La longueur d’une branche d’arbre en cm</a:t>
                      </a:r>
                      <a:endParaRPr sz="20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2800"/>
                        <a:buFont typeface="Arial"/>
                        <a:buNone/>
                      </a:pPr>
                      <a:r>
                        <a:rPr b="1" lang="fr-FR" sz="2800" u="none" cap="none" strike="noStrike">
                          <a:solidFill>
                            <a:srgbClr val="FF0000"/>
                          </a:solidFill>
                        </a:rPr>
                        <a:t>X</a:t>
                      </a:r>
                      <a:endParaRPr b="1" sz="2800" u="none" cap="none" strike="noStrike">
                        <a:solidFill>
                          <a:srgbClr val="FF0000"/>
                        </a:solidFill>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2800"/>
                        <a:buFont typeface="Arial"/>
                        <a:buNone/>
                      </a:pPr>
                      <a:r>
                        <a:t/>
                      </a:r>
                      <a:endParaRPr sz="2800" u="none" cap="none" strike="noStrike">
                        <a:latin typeface="Arial"/>
                        <a:ea typeface="Arial"/>
                        <a:cs typeface="Arial"/>
                        <a:sym typeface="Arial"/>
                      </a:endParaRPr>
                    </a:p>
                  </a:txBody>
                  <a:tcPr marT="0" marB="0" marR="67250" marL="67250" anchor="ctr"/>
                </a:tc>
              </a:tr>
              <a:tr h="495275">
                <a:tc>
                  <a:txBody>
                    <a:bodyPr/>
                    <a:lstStyle/>
                    <a:p>
                      <a:pPr indent="0" lvl="0" marL="0" marR="0" rtl="0" algn="l">
                        <a:lnSpc>
                          <a:spcPct val="115000"/>
                        </a:lnSpc>
                        <a:spcBef>
                          <a:spcPts val="0"/>
                        </a:spcBef>
                        <a:spcAft>
                          <a:spcPts val="0"/>
                        </a:spcAft>
                        <a:buClr>
                          <a:srgbClr val="000000"/>
                        </a:buClr>
                        <a:buSzPts val="2000"/>
                        <a:buFont typeface="Arial"/>
                        <a:buNone/>
                      </a:pPr>
                      <a:r>
                        <a:rPr lang="fr-FR" sz="2000" u="none" cap="none" strike="noStrike">
                          <a:latin typeface="Arial"/>
                          <a:ea typeface="Arial"/>
                          <a:cs typeface="Arial"/>
                          <a:sym typeface="Arial"/>
                        </a:rPr>
                        <a:t>La posture d’un élève</a:t>
                      </a:r>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2800"/>
                        <a:buFont typeface="Arial"/>
                        <a:buNone/>
                      </a:pPr>
                      <a:r>
                        <a:t/>
                      </a:r>
                      <a:endParaRPr sz="28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2800"/>
                        <a:buFont typeface="Arial"/>
                        <a:buNone/>
                      </a:pPr>
                      <a:r>
                        <a:rPr b="1" lang="fr-FR" sz="2800" u="none" cap="none" strike="noStrike">
                          <a:solidFill>
                            <a:srgbClr val="FF0000"/>
                          </a:solidFill>
                        </a:rPr>
                        <a:t>X</a:t>
                      </a:r>
                      <a:endParaRPr b="1" sz="2800" u="none" cap="none" strike="noStrike">
                        <a:solidFill>
                          <a:srgbClr val="FF0000"/>
                        </a:solidFill>
                        <a:latin typeface="Arial"/>
                        <a:ea typeface="Arial"/>
                        <a:cs typeface="Arial"/>
                        <a:sym typeface="Arial"/>
                      </a:endParaRPr>
                    </a:p>
                  </a:txBody>
                  <a:tcPr marT="0" marB="0" marR="67250" marL="67250" anchor="ctr"/>
                </a:tc>
              </a:tr>
            </a:tbl>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1" name="Shape 701"/>
        <p:cNvGrpSpPr/>
        <p:nvPr/>
      </p:nvGrpSpPr>
      <p:grpSpPr>
        <a:xfrm>
          <a:off x="0" y="0"/>
          <a:ext cx="0" cy="0"/>
          <a:chOff x="0" y="0"/>
          <a:chExt cx="0" cy="0"/>
        </a:xfrm>
      </p:grpSpPr>
      <p:sp>
        <p:nvSpPr>
          <p:cNvPr id="702" name="Google Shape;702;p98"/>
          <p:cNvSpPr txBox="1"/>
          <p:nvPr/>
        </p:nvSpPr>
        <p:spPr>
          <a:xfrm>
            <a:off x="1066059" y="280533"/>
            <a:ext cx="9690431"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000" u="none" cap="none" strike="noStrike">
                <a:solidFill>
                  <a:srgbClr val="222A35"/>
                </a:solidFill>
                <a:latin typeface="Arial"/>
                <a:ea typeface="Arial"/>
                <a:cs typeface="Arial"/>
                <a:sym typeface="Arial"/>
              </a:rPr>
              <a:t>Voici une autre question.</a:t>
            </a:r>
            <a:endParaRPr/>
          </a:p>
        </p:txBody>
      </p:sp>
      <p:sp>
        <p:nvSpPr>
          <p:cNvPr id="703" name="Google Shape;703;p98"/>
          <p:cNvSpPr txBox="1"/>
          <p:nvPr/>
        </p:nvSpPr>
        <p:spPr>
          <a:xfrm>
            <a:off x="385296" y="1053686"/>
            <a:ext cx="4645921"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D0D0D"/>
              </a:buClr>
              <a:buSzPts val="2400"/>
              <a:buFont typeface="Arial"/>
              <a:buNone/>
            </a:pPr>
            <a:r>
              <a:rPr b="1" i="0" lang="fr-FR" sz="2400" u="none" cap="none" strike="noStrike">
                <a:solidFill>
                  <a:srgbClr val="0D0D0D"/>
                </a:solidFill>
                <a:latin typeface="Calibri"/>
                <a:ea typeface="Calibri"/>
                <a:cs typeface="Calibri"/>
                <a:sym typeface="Calibri"/>
              </a:rPr>
              <a:t>3- Lien entre les variables.</a:t>
            </a:r>
            <a:endParaRPr b="1" i="0" sz="2400" u="none" cap="none" strike="noStrike">
              <a:solidFill>
                <a:srgbClr val="000000"/>
              </a:solidFill>
              <a:latin typeface="Calibri"/>
              <a:ea typeface="Calibri"/>
              <a:cs typeface="Calibri"/>
              <a:sym typeface="Calibri"/>
            </a:endParaRPr>
          </a:p>
        </p:txBody>
      </p:sp>
      <p:sp>
        <p:nvSpPr>
          <p:cNvPr id="704" name="Google Shape;704;p98"/>
          <p:cNvSpPr txBox="1"/>
          <p:nvPr/>
        </p:nvSpPr>
        <p:spPr>
          <a:xfrm>
            <a:off x="1066059" y="653576"/>
            <a:ext cx="6094070" cy="341632"/>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rgbClr val="000000"/>
              </a:buClr>
              <a:buSzPts val="1400"/>
              <a:buFont typeface="Arial"/>
              <a:buNone/>
            </a:pPr>
            <a:r>
              <a:rPr b="0" i="1" lang="fr-FR" sz="1400" u="none" cap="none" strike="noStrike">
                <a:solidFill>
                  <a:srgbClr val="A5A5A5"/>
                </a:solidFill>
                <a:latin typeface="Calibri"/>
                <a:ea typeface="Calibri"/>
                <a:cs typeface="Calibri"/>
                <a:sym typeface="Calibri"/>
              </a:rPr>
              <a:t>Inviter les élèves à passer au tableau.</a:t>
            </a:r>
            <a:endParaRPr/>
          </a:p>
        </p:txBody>
      </p:sp>
      <p:pic>
        <p:nvPicPr>
          <p:cNvPr descr="Lever la main - Icônes mains et gestes gratuites" id="705" name="Google Shape;705;p98"/>
          <p:cNvPicPr preferRelativeResize="0"/>
          <p:nvPr/>
        </p:nvPicPr>
        <p:blipFill rotWithShape="1">
          <a:blip r:embed="rId3">
            <a:alphaModFix/>
          </a:blip>
          <a:srcRect b="0" l="0" r="0" t="0"/>
          <a:stretch/>
        </p:blipFill>
        <p:spPr>
          <a:xfrm>
            <a:off x="11156172" y="305544"/>
            <a:ext cx="702642" cy="702642"/>
          </a:xfrm>
          <a:prstGeom prst="rect">
            <a:avLst/>
          </a:prstGeom>
          <a:noFill/>
          <a:ln>
            <a:noFill/>
          </a:ln>
        </p:spPr>
      </p:pic>
      <p:sp>
        <p:nvSpPr>
          <p:cNvPr id="706" name="Google Shape;706;p98"/>
          <p:cNvSpPr txBox="1"/>
          <p:nvPr/>
        </p:nvSpPr>
        <p:spPr>
          <a:xfrm>
            <a:off x="453071" y="1568256"/>
            <a:ext cx="8032168" cy="489749"/>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None/>
            </a:pPr>
            <a:r>
              <a:rPr b="0" i="0" lang="fr-FR" sz="2400" u="none" cap="none" strike="noStrike">
                <a:solidFill>
                  <a:srgbClr val="FF0000"/>
                </a:solidFill>
                <a:latin typeface="Calibri"/>
                <a:ea typeface="Calibri"/>
                <a:cs typeface="Calibri"/>
                <a:sym typeface="Calibri"/>
              </a:rPr>
              <a:t>🡺 </a:t>
            </a:r>
            <a:r>
              <a:rPr b="0" i="0" lang="fr-FR" sz="2400" u="none" cap="none" strike="noStrike">
                <a:solidFill>
                  <a:srgbClr val="000000"/>
                </a:solidFill>
                <a:latin typeface="Calibri"/>
                <a:ea typeface="Calibri"/>
                <a:cs typeface="Calibri"/>
                <a:sym typeface="Calibri"/>
              </a:rPr>
              <a:t>Identifiez la variable indépendante et la variable dépendante.</a:t>
            </a:r>
            <a:endParaRPr b="0" i="0" sz="2400" u="none" cap="none" strike="noStrike">
              <a:solidFill>
                <a:srgbClr val="000000"/>
              </a:solidFill>
              <a:latin typeface="Calibri"/>
              <a:ea typeface="Calibri"/>
              <a:cs typeface="Calibri"/>
              <a:sym typeface="Calibri"/>
            </a:endParaRPr>
          </a:p>
        </p:txBody>
      </p:sp>
      <p:sp>
        <p:nvSpPr>
          <p:cNvPr id="707" name="Google Shape;707;p98"/>
          <p:cNvSpPr txBox="1"/>
          <p:nvPr/>
        </p:nvSpPr>
        <p:spPr>
          <a:xfrm>
            <a:off x="856814" y="2159155"/>
            <a:ext cx="7509551" cy="1200329"/>
          </a:xfrm>
          <a:prstGeom prst="rect">
            <a:avLst/>
          </a:prstGeom>
          <a:solidFill>
            <a:srgbClr val="F8D6C7"/>
          </a:solid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fr-FR" sz="2400" u="none" cap="none" strike="noStrike">
                <a:solidFill>
                  <a:srgbClr val="000000"/>
                </a:solidFill>
                <a:latin typeface="Arial"/>
                <a:ea typeface="Arial"/>
                <a:cs typeface="Arial"/>
                <a:sym typeface="Arial"/>
              </a:rPr>
              <a:t>On place des glaçons dans des endroits à des températures différentes, puis on suit la vitesse de fonte des glaçons en fonction de la température.</a:t>
            </a:r>
            <a:endParaRPr b="0" i="0" sz="2400" u="none" cap="none" strike="noStrike">
              <a:solidFill>
                <a:srgbClr val="000000"/>
              </a:solidFill>
              <a:latin typeface="Arial"/>
              <a:ea typeface="Arial"/>
              <a:cs typeface="Arial"/>
              <a:sym typeface="Arial"/>
            </a:endParaRPr>
          </a:p>
        </p:txBody>
      </p:sp>
      <p:pic>
        <p:nvPicPr>
          <p:cNvPr descr="Une image contenant sol, Photographie de nature morte, eau, surface&#10;&#10;Le contenu généré par l’IA peut être incorrect." id="708" name="Google Shape;708;p98"/>
          <p:cNvPicPr preferRelativeResize="0"/>
          <p:nvPr/>
        </p:nvPicPr>
        <p:blipFill rotWithShape="1">
          <a:blip r:embed="rId4">
            <a:alphaModFix/>
          </a:blip>
          <a:srcRect b="9815" l="0" r="0" t="5099"/>
          <a:stretch/>
        </p:blipFill>
        <p:spPr>
          <a:xfrm>
            <a:off x="8966345" y="1123738"/>
            <a:ext cx="2541148" cy="2796470"/>
          </a:xfrm>
          <a:prstGeom prst="rect">
            <a:avLst/>
          </a:prstGeom>
          <a:noFill/>
          <a:ln>
            <a:noFill/>
          </a:ln>
        </p:spPr>
      </p:pic>
      <p:sp>
        <p:nvSpPr>
          <p:cNvPr id="709" name="Google Shape;709;p98"/>
          <p:cNvSpPr/>
          <p:nvPr/>
        </p:nvSpPr>
        <p:spPr>
          <a:xfrm>
            <a:off x="1716133" y="4266461"/>
            <a:ext cx="2782875" cy="855358"/>
          </a:xfrm>
          <a:prstGeom prst="roundRect">
            <a:avLst>
              <a:gd fmla="val 16667" name="adj"/>
            </a:avLst>
          </a:prstGeom>
          <a:solidFill>
            <a:srgbClr val="0F9ED5"/>
          </a:solidFill>
          <a:ln cap="flat" cmpd="sng" w="12700">
            <a:solidFill>
              <a:srgbClr val="0F465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Calibri"/>
                <a:ea typeface="Calibri"/>
                <a:cs typeface="Calibri"/>
                <a:sym typeface="Calibri"/>
              </a:rPr>
              <a:t>……………………………..</a:t>
            </a:r>
            <a:endParaRPr b="1" i="0" sz="1800" u="none" cap="none" strike="noStrike">
              <a:solidFill>
                <a:srgbClr val="FFFFFF"/>
              </a:solidFill>
              <a:latin typeface="Calibri"/>
              <a:ea typeface="Calibri"/>
              <a:cs typeface="Calibri"/>
              <a:sym typeface="Calibri"/>
            </a:endParaRPr>
          </a:p>
        </p:txBody>
      </p:sp>
      <p:sp>
        <p:nvSpPr>
          <p:cNvPr id="710" name="Google Shape;710;p98"/>
          <p:cNvSpPr/>
          <p:nvPr/>
        </p:nvSpPr>
        <p:spPr>
          <a:xfrm>
            <a:off x="6889796" y="4266459"/>
            <a:ext cx="3392843" cy="855359"/>
          </a:xfrm>
          <a:prstGeom prst="roundRect">
            <a:avLst>
              <a:gd fmla="val 16667" name="adj"/>
            </a:avLst>
          </a:prstGeom>
          <a:solidFill>
            <a:srgbClr val="C00000"/>
          </a:solidFill>
          <a:ln cap="flat" cmpd="sng" w="12700">
            <a:solidFill>
              <a:srgbClr val="0F465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Calibri"/>
                <a:ea typeface="Calibri"/>
                <a:cs typeface="Calibri"/>
                <a:sym typeface="Calibri"/>
              </a:rPr>
              <a:t>………………………………</a:t>
            </a:r>
            <a:endParaRPr/>
          </a:p>
        </p:txBody>
      </p:sp>
      <p:sp>
        <p:nvSpPr>
          <p:cNvPr id="711" name="Google Shape;711;p98"/>
          <p:cNvSpPr/>
          <p:nvPr/>
        </p:nvSpPr>
        <p:spPr>
          <a:xfrm>
            <a:off x="5136406" y="4639813"/>
            <a:ext cx="1429010" cy="461666"/>
          </a:xfrm>
          <a:prstGeom prst="rightArrow">
            <a:avLst>
              <a:gd fmla="val 41439" name="adj1"/>
              <a:gd fmla="val 62842" name="adj2"/>
            </a:avLst>
          </a:prstGeom>
          <a:solidFill>
            <a:srgbClr val="00B050"/>
          </a:solidFill>
          <a:ln cap="flat" cmpd="sng" w="12700">
            <a:solidFill>
              <a:srgbClr val="0F465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712" name="Google Shape;712;p98"/>
          <p:cNvSpPr txBox="1"/>
          <p:nvPr/>
        </p:nvSpPr>
        <p:spPr>
          <a:xfrm>
            <a:off x="4918636" y="4132257"/>
            <a:ext cx="2088925" cy="46166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1" lang="fr-FR" sz="2400" u="none" cap="none" strike="noStrike">
                <a:solidFill>
                  <a:srgbClr val="000000"/>
                </a:solidFill>
                <a:latin typeface="Calibri"/>
                <a:ea typeface="Calibri"/>
                <a:cs typeface="Calibri"/>
                <a:sym typeface="Calibri"/>
              </a:rPr>
              <a:t>a un effet sur</a:t>
            </a:r>
            <a:endParaRPr/>
          </a:p>
        </p:txBody>
      </p:sp>
      <p:sp>
        <p:nvSpPr>
          <p:cNvPr id="713" name="Google Shape;713;p98"/>
          <p:cNvSpPr txBox="1"/>
          <p:nvPr/>
        </p:nvSpPr>
        <p:spPr>
          <a:xfrm>
            <a:off x="1425371" y="5841323"/>
            <a:ext cx="3272858"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156082"/>
              </a:buClr>
              <a:buSzPts val="1800"/>
              <a:buFont typeface="Arial"/>
              <a:buNone/>
            </a:pPr>
            <a:r>
              <a:rPr b="1" i="0" lang="fr-FR" sz="1800" u="none" cap="none" strike="noStrike">
                <a:solidFill>
                  <a:srgbClr val="156082"/>
                </a:solidFill>
                <a:latin typeface="Calibri"/>
                <a:ea typeface="Calibri"/>
                <a:cs typeface="Calibri"/>
                <a:sym typeface="Calibri"/>
              </a:rPr>
              <a:t>Variable …………………………..</a:t>
            </a:r>
            <a:endParaRPr/>
          </a:p>
        </p:txBody>
      </p:sp>
      <p:sp>
        <p:nvSpPr>
          <p:cNvPr id="714" name="Google Shape;714;p98"/>
          <p:cNvSpPr txBox="1"/>
          <p:nvPr/>
        </p:nvSpPr>
        <p:spPr>
          <a:xfrm>
            <a:off x="7458175" y="5841323"/>
            <a:ext cx="3076062"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C00000"/>
              </a:buClr>
              <a:buSzPts val="1800"/>
              <a:buFont typeface="Arial"/>
              <a:buNone/>
            </a:pPr>
            <a:r>
              <a:rPr b="1" i="0" lang="fr-FR" sz="1800" u="none" cap="none" strike="noStrike">
                <a:solidFill>
                  <a:srgbClr val="C00000"/>
                </a:solidFill>
                <a:latin typeface="Calibri"/>
                <a:ea typeface="Calibri"/>
                <a:cs typeface="Calibri"/>
                <a:sym typeface="Calibri"/>
              </a:rPr>
              <a:t>Variable ……………………………</a:t>
            </a:r>
            <a:endParaRPr/>
          </a:p>
        </p:txBody>
      </p:sp>
      <p:cxnSp>
        <p:nvCxnSpPr>
          <p:cNvPr id="715" name="Google Shape;715;p98"/>
          <p:cNvCxnSpPr>
            <a:stCxn id="709" idx="2"/>
          </p:cNvCxnSpPr>
          <p:nvPr/>
        </p:nvCxnSpPr>
        <p:spPr>
          <a:xfrm>
            <a:off x="3107571" y="5121819"/>
            <a:ext cx="0" cy="556500"/>
          </a:xfrm>
          <a:prstGeom prst="straightConnector1">
            <a:avLst/>
          </a:prstGeom>
          <a:noFill/>
          <a:ln cap="flat" cmpd="sng" w="57150">
            <a:solidFill>
              <a:srgbClr val="0070C0"/>
            </a:solidFill>
            <a:prstDash val="solid"/>
            <a:round/>
            <a:headEnd len="sm" w="sm" type="none"/>
            <a:tailEnd len="med" w="med" type="triangle"/>
          </a:ln>
        </p:spPr>
      </p:cxnSp>
      <p:cxnSp>
        <p:nvCxnSpPr>
          <p:cNvPr id="716" name="Google Shape;716;p98"/>
          <p:cNvCxnSpPr/>
          <p:nvPr/>
        </p:nvCxnSpPr>
        <p:spPr>
          <a:xfrm flipH="1">
            <a:off x="8712330" y="5095956"/>
            <a:ext cx="1" cy="556541"/>
          </a:xfrm>
          <a:prstGeom prst="straightConnector1">
            <a:avLst/>
          </a:prstGeom>
          <a:noFill/>
          <a:ln cap="flat" cmpd="sng" w="57150">
            <a:solidFill>
              <a:srgbClr val="C00000"/>
            </a:solidFill>
            <a:prstDash val="solid"/>
            <a:round/>
            <a:headEnd len="sm" w="sm" type="none"/>
            <a:tailEnd len="med" w="med" type="triangle"/>
          </a:ln>
        </p:spPr>
      </p:cxnSp>
      <p:sp>
        <p:nvSpPr>
          <p:cNvPr id="717" name="Google Shape;717;p98"/>
          <p:cNvSpPr/>
          <p:nvPr/>
        </p:nvSpPr>
        <p:spPr>
          <a:xfrm>
            <a:off x="1221101" y="4035626"/>
            <a:ext cx="9573171" cy="2262429"/>
          </a:xfrm>
          <a:prstGeom prst="roundRect">
            <a:avLst>
              <a:gd fmla="val 9714" name="adj"/>
            </a:avLst>
          </a:prstGeom>
          <a:noFill/>
          <a:ln cap="flat" cmpd="sng" w="19050">
            <a:solidFill>
              <a:srgbClr val="0070C0"/>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75"/>
          <p:cNvSpPr/>
          <p:nvPr/>
        </p:nvSpPr>
        <p:spPr>
          <a:xfrm>
            <a:off x="1009033" y="276600"/>
            <a:ext cx="3947106"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4546A"/>
              </a:buClr>
              <a:buSzPts val="3200"/>
              <a:buFont typeface="Arial"/>
              <a:buNone/>
            </a:pPr>
            <a:r>
              <a:rPr b="1" i="0" lang="fr-FR" sz="3200" u="none" cap="none" strike="noStrike">
                <a:solidFill>
                  <a:srgbClr val="44546A"/>
                </a:solidFill>
                <a:latin typeface="Calibri"/>
                <a:ea typeface="Calibri"/>
                <a:cs typeface="Calibri"/>
                <a:sym typeface="Calibri"/>
              </a:rPr>
              <a:t>Structure de la séance</a:t>
            </a:r>
            <a:endParaRPr/>
          </a:p>
        </p:txBody>
      </p:sp>
      <p:pic>
        <p:nvPicPr>
          <p:cNvPr id="270" name="Google Shape;270;p75"/>
          <p:cNvPicPr preferRelativeResize="0"/>
          <p:nvPr/>
        </p:nvPicPr>
        <p:blipFill rotWithShape="1">
          <a:blip r:embed="rId3">
            <a:alphaModFix/>
          </a:blip>
          <a:srcRect b="0" l="0" r="0" t="0"/>
          <a:stretch/>
        </p:blipFill>
        <p:spPr>
          <a:xfrm>
            <a:off x="266368" y="299505"/>
            <a:ext cx="609383" cy="609383"/>
          </a:xfrm>
          <a:prstGeom prst="rect">
            <a:avLst/>
          </a:prstGeom>
          <a:noFill/>
          <a:ln>
            <a:noFill/>
          </a:ln>
        </p:spPr>
      </p:pic>
      <p:sp>
        <p:nvSpPr>
          <p:cNvPr id="271" name="Google Shape;271;p75"/>
          <p:cNvSpPr/>
          <p:nvPr/>
        </p:nvSpPr>
        <p:spPr>
          <a:xfrm>
            <a:off x="2268126" y="1688095"/>
            <a:ext cx="8127697" cy="3817969"/>
          </a:xfrm>
          <a:prstGeom prst="roundRect">
            <a:avLst>
              <a:gd fmla="val 2665" name="adj"/>
            </a:avLst>
          </a:prstGeom>
          <a:solidFill>
            <a:schemeClr val="lt1"/>
          </a:solidFill>
          <a:ln cap="flat" cmpd="sng" w="12700">
            <a:solidFill>
              <a:srgbClr val="D8D8D8"/>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272" name="Google Shape;272;p75"/>
          <p:cNvSpPr/>
          <p:nvPr/>
        </p:nvSpPr>
        <p:spPr>
          <a:xfrm>
            <a:off x="2388400" y="1812195"/>
            <a:ext cx="7899097" cy="3566050"/>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273" name="Google Shape;273;p75"/>
          <p:cNvSpPr/>
          <p:nvPr/>
        </p:nvSpPr>
        <p:spPr>
          <a:xfrm>
            <a:off x="3170164" y="3352462"/>
            <a:ext cx="6736308" cy="547670"/>
          </a:xfrm>
          <a:prstGeom prst="flowChartAlternateProcess">
            <a:avLst/>
          </a:prstGeom>
          <a:solidFill>
            <a:srgbClr val="F2F2F2"/>
          </a:solidFill>
          <a:ln>
            <a:noFill/>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chemeClr val="lt1"/>
              </a:buClr>
              <a:buSzPts val="2000"/>
              <a:buFont typeface="Arial"/>
              <a:buNone/>
            </a:pPr>
            <a:r>
              <a:t/>
            </a:r>
            <a:endParaRPr b="1" i="0" sz="2000" u="none" cap="none" strike="noStrike">
              <a:solidFill>
                <a:srgbClr val="44546A"/>
              </a:solidFill>
              <a:latin typeface="Calibri"/>
              <a:ea typeface="Calibri"/>
              <a:cs typeface="Calibri"/>
              <a:sym typeface="Calibri"/>
            </a:endParaRPr>
          </a:p>
        </p:txBody>
      </p:sp>
      <p:sp>
        <p:nvSpPr>
          <p:cNvPr id="274" name="Google Shape;274;p75"/>
          <p:cNvSpPr/>
          <p:nvPr/>
        </p:nvSpPr>
        <p:spPr>
          <a:xfrm>
            <a:off x="3166184" y="2731292"/>
            <a:ext cx="6743594" cy="547670"/>
          </a:xfrm>
          <a:prstGeom prst="flowChartAlternateProcess">
            <a:avLst/>
          </a:prstGeom>
          <a:solidFill>
            <a:srgbClr val="F2F2F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1867"/>
              <a:buFont typeface="Arial"/>
              <a:buNone/>
            </a:pPr>
            <a:r>
              <a:t/>
            </a:r>
            <a:endParaRPr b="0" i="0" sz="1867" u="none" cap="none" strike="noStrike">
              <a:solidFill>
                <a:srgbClr val="44546A"/>
              </a:solidFill>
              <a:latin typeface="Calibri"/>
              <a:ea typeface="Calibri"/>
              <a:cs typeface="Calibri"/>
              <a:sym typeface="Calibri"/>
            </a:endParaRPr>
          </a:p>
        </p:txBody>
      </p:sp>
      <p:sp>
        <p:nvSpPr>
          <p:cNvPr id="275" name="Google Shape;275;p75"/>
          <p:cNvSpPr/>
          <p:nvPr/>
        </p:nvSpPr>
        <p:spPr>
          <a:xfrm>
            <a:off x="3166184" y="2112780"/>
            <a:ext cx="6740288" cy="547670"/>
          </a:xfrm>
          <a:prstGeom prst="flowChartAlternateProcess">
            <a:avLst/>
          </a:prstGeom>
          <a:solidFill>
            <a:srgbClr val="F2F2F2"/>
          </a:solidFill>
          <a:ln>
            <a:noFill/>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chemeClr val="lt1"/>
              </a:buClr>
              <a:buSzPts val="1600"/>
              <a:buFont typeface="Arial"/>
              <a:buNone/>
            </a:pPr>
            <a:r>
              <a:t/>
            </a:r>
            <a:endParaRPr b="1" i="0" sz="1600" u="none" cap="none" strike="noStrike">
              <a:solidFill>
                <a:srgbClr val="44546A"/>
              </a:solidFill>
              <a:latin typeface="Calibri"/>
              <a:ea typeface="Calibri"/>
              <a:cs typeface="Calibri"/>
              <a:sym typeface="Calibri"/>
            </a:endParaRPr>
          </a:p>
        </p:txBody>
      </p:sp>
      <p:sp>
        <p:nvSpPr>
          <p:cNvPr id="276" name="Google Shape;276;p75"/>
          <p:cNvSpPr/>
          <p:nvPr/>
        </p:nvSpPr>
        <p:spPr>
          <a:xfrm>
            <a:off x="3296198" y="2135674"/>
            <a:ext cx="5130800" cy="429348"/>
          </a:xfrm>
          <a:prstGeom prst="rect">
            <a:avLst/>
          </a:prstGeom>
          <a:noFill/>
          <a:ln>
            <a:noFill/>
          </a:ln>
        </p:spPr>
        <p:txBody>
          <a:bodyPr anchorCtr="0" anchor="t" bIns="45700" lIns="91425" spcFirstLastPara="1" rIns="91425" wrap="square" tIns="45700">
            <a:spAutoFit/>
          </a:bodyPr>
          <a:lstStyle/>
          <a:p>
            <a:pPr indent="0" lvl="0" marL="0" marR="0" rtl="0" algn="l">
              <a:lnSpc>
                <a:spcPct val="13995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Ouverture de la séance 		                      </a:t>
            </a:r>
            <a:endParaRPr b="1" i="0" sz="2000" u="none" cap="none" strike="noStrike">
              <a:solidFill>
                <a:srgbClr val="44546A"/>
              </a:solidFill>
              <a:latin typeface="Calibri"/>
              <a:ea typeface="Calibri"/>
              <a:cs typeface="Calibri"/>
              <a:sym typeface="Calibri"/>
            </a:endParaRPr>
          </a:p>
        </p:txBody>
      </p:sp>
      <p:sp>
        <p:nvSpPr>
          <p:cNvPr id="277" name="Google Shape;277;p75"/>
          <p:cNvSpPr/>
          <p:nvPr/>
        </p:nvSpPr>
        <p:spPr>
          <a:xfrm>
            <a:off x="9234739" y="2113470"/>
            <a:ext cx="519608" cy="519608"/>
          </a:xfrm>
          <a:prstGeom prst="ellipse">
            <a:avLst/>
          </a:prstGeom>
          <a:blipFill rotWithShape="1">
            <a:blip r:embed="rId4">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278" name="Google Shape;278;p75"/>
          <p:cNvSpPr txBox="1"/>
          <p:nvPr/>
        </p:nvSpPr>
        <p:spPr>
          <a:xfrm>
            <a:off x="8451147" y="2186372"/>
            <a:ext cx="797013"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5 min</a:t>
            </a:r>
            <a:endParaRPr/>
          </a:p>
        </p:txBody>
      </p:sp>
      <p:sp>
        <p:nvSpPr>
          <p:cNvPr id="279" name="Google Shape;279;p75"/>
          <p:cNvSpPr/>
          <p:nvPr/>
        </p:nvSpPr>
        <p:spPr>
          <a:xfrm>
            <a:off x="9234739" y="2757350"/>
            <a:ext cx="519608" cy="519608"/>
          </a:xfrm>
          <a:prstGeom prst="ellipse">
            <a:avLst/>
          </a:prstGeom>
          <a:blipFill rotWithShape="1">
            <a:blip r:embed="rId4">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280" name="Google Shape;280;p75"/>
          <p:cNvSpPr txBox="1"/>
          <p:nvPr/>
        </p:nvSpPr>
        <p:spPr>
          <a:xfrm>
            <a:off x="8394240" y="2838265"/>
            <a:ext cx="910827"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10 min</a:t>
            </a:r>
            <a:endParaRPr/>
          </a:p>
        </p:txBody>
      </p:sp>
      <p:sp>
        <p:nvSpPr>
          <p:cNvPr id="281" name="Google Shape;281;p75"/>
          <p:cNvSpPr/>
          <p:nvPr/>
        </p:nvSpPr>
        <p:spPr>
          <a:xfrm>
            <a:off x="9234739" y="3363291"/>
            <a:ext cx="519608" cy="519608"/>
          </a:xfrm>
          <a:prstGeom prst="ellipse">
            <a:avLst/>
          </a:prstGeom>
          <a:blipFill rotWithShape="1">
            <a:blip r:embed="rId4">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282" name="Google Shape;282;p75"/>
          <p:cNvSpPr txBox="1"/>
          <p:nvPr/>
        </p:nvSpPr>
        <p:spPr>
          <a:xfrm>
            <a:off x="8365386" y="3423347"/>
            <a:ext cx="968535"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15 min </a:t>
            </a:r>
            <a:endParaRPr/>
          </a:p>
        </p:txBody>
      </p:sp>
      <p:sp>
        <p:nvSpPr>
          <p:cNvPr id="283" name="Google Shape;283;p75"/>
          <p:cNvSpPr/>
          <p:nvPr/>
        </p:nvSpPr>
        <p:spPr>
          <a:xfrm>
            <a:off x="2555417" y="2202279"/>
            <a:ext cx="395307" cy="395307"/>
          </a:xfrm>
          <a:prstGeom prst="ellipse">
            <a:avLst/>
          </a:prstGeom>
          <a:solidFill>
            <a:schemeClr val="dk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2133"/>
              <a:buFont typeface="Arial"/>
              <a:buNone/>
            </a:pPr>
            <a:r>
              <a:rPr b="1" i="0" lang="fr-FR" sz="2133" u="none" cap="none" strike="noStrike">
                <a:solidFill>
                  <a:srgbClr val="FFFFFF"/>
                </a:solidFill>
                <a:latin typeface="Calibri"/>
                <a:ea typeface="Calibri"/>
                <a:cs typeface="Calibri"/>
                <a:sym typeface="Calibri"/>
              </a:rPr>
              <a:t>1</a:t>
            </a:r>
            <a:endParaRPr/>
          </a:p>
        </p:txBody>
      </p:sp>
      <p:sp>
        <p:nvSpPr>
          <p:cNvPr id="284" name="Google Shape;284;p75"/>
          <p:cNvSpPr/>
          <p:nvPr/>
        </p:nvSpPr>
        <p:spPr>
          <a:xfrm>
            <a:off x="2555417" y="2796740"/>
            <a:ext cx="395307" cy="395307"/>
          </a:xfrm>
          <a:prstGeom prst="ellipse">
            <a:avLst/>
          </a:prstGeom>
          <a:solidFill>
            <a:schemeClr val="dk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2133"/>
              <a:buFont typeface="Arial"/>
              <a:buNone/>
            </a:pPr>
            <a:r>
              <a:rPr b="1" i="0" lang="fr-FR" sz="2133" u="none" cap="none" strike="noStrike">
                <a:solidFill>
                  <a:srgbClr val="FFFFFF"/>
                </a:solidFill>
                <a:latin typeface="Calibri"/>
                <a:ea typeface="Calibri"/>
                <a:cs typeface="Calibri"/>
                <a:sym typeface="Calibri"/>
              </a:rPr>
              <a:t>2</a:t>
            </a:r>
            <a:endParaRPr/>
          </a:p>
        </p:txBody>
      </p:sp>
      <p:sp>
        <p:nvSpPr>
          <p:cNvPr id="285" name="Google Shape;285;p75"/>
          <p:cNvSpPr/>
          <p:nvPr/>
        </p:nvSpPr>
        <p:spPr>
          <a:xfrm>
            <a:off x="2555417" y="3416151"/>
            <a:ext cx="395307" cy="395307"/>
          </a:xfrm>
          <a:prstGeom prst="ellipse">
            <a:avLst/>
          </a:prstGeom>
          <a:solidFill>
            <a:schemeClr val="dk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2133"/>
              <a:buFont typeface="Arial"/>
              <a:buNone/>
            </a:pPr>
            <a:r>
              <a:rPr b="1" i="0" lang="fr-FR" sz="2133" u="none" cap="none" strike="noStrike">
                <a:solidFill>
                  <a:srgbClr val="FFFFFF"/>
                </a:solidFill>
                <a:latin typeface="Calibri"/>
                <a:ea typeface="Calibri"/>
                <a:cs typeface="Calibri"/>
                <a:sym typeface="Calibri"/>
              </a:rPr>
              <a:t>3</a:t>
            </a:r>
            <a:endParaRPr/>
          </a:p>
        </p:txBody>
      </p:sp>
      <p:sp>
        <p:nvSpPr>
          <p:cNvPr id="286" name="Google Shape;286;p75"/>
          <p:cNvSpPr/>
          <p:nvPr/>
        </p:nvSpPr>
        <p:spPr>
          <a:xfrm>
            <a:off x="2555416" y="3986354"/>
            <a:ext cx="395307" cy="395307"/>
          </a:xfrm>
          <a:prstGeom prst="ellipse">
            <a:avLst/>
          </a:prstGeom>
          <a:solidFill>
            <a:schemeClr val="dk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2133"/>
              <a:buFont typeface="Arial"/>
              <a:buNone/>
            </a:pPr>
            <a:r>
              <a:rPr b="1" i="0" lang="fr-FR" sz="2133" u="none" cap="none" strike="noStrike">
                <a:solidFill>
                  <a:srgbClr val="FFFFFF"/>
                </a:solidFill>
                <a:latin typeface="Calibri"/>
                <a:ea typeface="Calibri"/>
                <a:cs typeface="Calibri"/>
                <a:sym typeface="Calibri"/>
              </a:rPr>
              <a:t>4</a:t>
            </a:r>
            <a:endParaRPr/>
          </a:p>
        </p:txBody>
      </p:sp>
      <p:sp>
        <p:nvSpPr>
          <p:cNvPr id="287" name="Google Shape;287;p75"/>
          <p:cNvSpPr txBox="1"/>
          <p:nvPr/>
        </p:nvSpPr>
        <p:spPr>
          <a:xfrm>
            <a:off x="3415933" y="2797105"/>
            <a:ext cx="6688780" cy="337015"/>
          </a:xfrm>
          <a:prstGeom prst="rect">
            <a:avLst/>
          </a:prstGeom>
          <a:noFill/>
          <a:ln>
            <a:noFill/>
          </a:ln>
        </p:spPr>
        <p:txBody>
          <a:bodyPr anchorCtr="0" anchor="t" bIns="0" lIns="0" spcFirstLastPara="1" rIns="0" wrap="square" tIns="0">
            <a:spAutoFit/>
          </a:bodyPr>
          <a:lstStyle/>
          <a:p>
            <a:pPr indent="0" lvl="0" marL="0" marR="0" rtl="0" algn="l">
              <a:lnSpc>
                <a:spcPct val="13995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Modelage 			</a:t>
            </a:r>
            <a:endParaRPr b="1" i="0" sz="2000" u="none" cap="none" strike="noStrike">
              <a:solidFill>
                <a:srgbClr val="44546A"/>
              </a:solidFill>
              <a:latin typeface="Calibri"/>
              <a:ea typeface="Calibri"/>
              <a:cs typeface="Calibri"/>
              <a:sym typeface="Calibri"/>
            </a:endParaRPr>
          </a:p>
        </p:txBody>
      </p:sp>
      <p:sp>
        <p:nvSpPr>
          <p:cNvPr id="288" name="Google Shape;288;p75"/>
          <p:cNvSpPr txBox="1"/>
          <p:nvPr/>
        </p:nvSpPr>
        <p:spPr>
          <a:xfrm>
            <a:off x="3362284" y="3447649"/>
            <a:ext cx="4875644" cy="337015"/>
          </a:xfrm>
          <a:prstGeom prst="rect">
            <a:avLst/>
          </a:prstGeom>
          <a:noFill/>
          <a:ln>
            <a:noFill/>
          </a:ln>
        </p:spPr>
        <p:txBody>
          <a:bodyPr anchorCtr="0" anchor="t" bIns="0" lIns="0" spcFirstLastPara="1" rIns="0" wrap="square" tIns="0">
            <a:spAutoFit/>
          </a:bodyPr>
          <a:lstStyle/>
          <a:p>
            <a:pPr indent="0" lvl="0" marL="0" marR="0" rtl="0" algn="l">
              <a:lnSpc>
                <a:spcPct val="13995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Pratique guidée  				</a:t>
            </a:r>
            <a:endParaRPr b="1" i="0" sz="2000" u="none" cap="none" strike="noStrike">
              <a:solidFill>
                <a:srgbClr val="44546A"/>
              </a:solidFill>
              <a:latin typeface="Calibri"/>
              <a:ea typeface="Calibri"/>
              <a:cs typeface="Calibri"/>
              <a:sym typeface="Calibri"/>
            </a:endParaRPr>
          </a:p>
        </p:txBody>
      </p:sp>
      <p:sp>
        <p:nvSpPr>
          <p:cNvPr id="289" name="Google Shape;289;p75"/>
          <p:cNvSpPr/>
          <p:nvPr/>
        </p:nvSpPr>
        <p:spPr>
          <a:xfrm>
            <a:off x="2555415" y="4591675"/>
            <a:ext cx="395307" cy="395307"/>
          </a:xfrm>
          <a:prstGeom prst="ellipse">
            <a:avLst/>
          </a:prstGeom>
          <a:solidFill>
            <a:schemeClr val="dk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2133"/>
              <a:buFont typeface="Arial"/>
              <a:buNone/>
            </a:pPr>
            <a:r>
              <a:rPr b="1" i="0" lang="fr-FR" sz="2133" u="none" cap="none" strike="noStrike">
                <a:solidFill>
                  <a:srgbClr val="FFFFFF"/>
                </a:solidFill>
                <a:latin typeface="Calibri"/>
                <a:ea typeface="Calibri"/>
                <a:cs typeface="Calibri"/>
                <a:sym typeface="Calibri"/>
              </a:rPr>
              <a:t>5</a:t>
            </a:r>
            <a:endParaRPr/>
          </a:p>
        </p:txBody>
      </p:sp>
      <p:sp>
        <p:nvSpPr>
          <p:cNvPr id="290" name="Google Shape;290;p75"/>
          <p:cNvSpPr/>
          <p:nvPr/>
        </p:nvSpPr>
        <p:spPr>
          <a:xfrm>
            <a:off x="3184667" y="4014262"/>
            <a:ext cx="6736374" cy="502525"/>
          </a:xfrm>
          <a:prstGeom prst="flowChartAlternateProcess">
            <a:avLst/>
          </a:prstGeom>
          <a:solidFill>
            <a:srgbClr val="F2F2F2"/>
          </a:solidFill>
          <a:ln>
            <a:noFill/>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chemeClr val="lt1"/>
              </a:buClr>
              <a:buSzPts val="1733"/>
              <a:buFont typeface="Arial"/>
              <a:buNone/>
            </a:pPr>
            <a:r>
              <a:t/>
            </a:r>
            <a:endParaRPr b="1" i="0" sz="1733" u="none" cap="none" strike="noStrike">
              <a:solidFill>
                <a:srgbClr val="44546A"/>
              </a:solidFill>
              <a:latin typeface="Calibri"/>
              <a:ea typeface="Calibri"/>
              <a:cs typeface="Calibri"/>
              <a:sym typeface="Calibri"/>
            </a:endParaRPr>
          </a:p>
        </p:txBody>
      </p:sp>
      <p:sp>
        <p:nvSpPr>
          <p:cNvPr id="291" name="Google Shape;291;p75"/>
          <p:cNvSpPr/>
          <p:nvPr/>
        </p:nvSpPr>
        <p:spPr>
          <a:xfrm>
            <a:off x="9246002" y="3989352"/>
            <a:ext cx="519608" cy="519608"/>
          </a:xfrm>
          <a:prstGeom prst="ellipse">
            <a:avLst/>
          </a:prstGeom>
          <a:blipFill rotWithShape="1">
            <a:blip r:embed="rId4">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292" name="Google Shape;292;p75"/>
          <p:cNvSpPr txBox="1"/>
          <p:nvPr/>
        </p:nvSpPr>
        <p:spPr>
          <a:xfrm>
            <a:off x="8394240" y="4040269"/>
            <a:ext cx="910827"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15 min</a:t>
            </a:r>
            <a:endParaRPr/>
          </a:p>
        </p:txBody>
      </p:sp>
      <p:sp>
        <p:nvSpPr>
          <p:cNvPr id="293" name="Google Shape;293;p75"/>
          <p:cNvSpPr txBox="1"/>
          <p:nvPr/>
        </p:nvSpPr>
        <p:spPr>
          <a:xfrm>
            <a:off x="3376852" y="4047005"/>
            <a:ext cx="4885727" cy="337015"/>
          </a:xfrm>
          <a:prstGeom prst="rect">
            <a:avLst/>
          </a:prstGeom>
          <a:noFill/>
          <a:ln>
            <a:noFill/>
          </a:ln>
        </p:spPr>
        <p:txBody>
          <a:bodyPr anchorCtr="0" anchor="t" bIns="0" lIns="0" spcFirstLastPara="1" rIns="0" wrap="square" tIns="0">
            <a:spAutoFit/>
          </a:bodyPr>
          <a:lstStyle/>
          <a:p>
            <a:pPr indent="0" lvl="0" marL="0" marR="0" rtl="0" algn="l">
              <a:lnSpc>
                <a:spcPct val="13995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Pratique autonome </a:t>
            </a:r>
            <a:endParaRPr b="1" i="0" sz="2000" u="none" cap="none" strike="noStrike">
              <a:solidFill>
                <a:srgbClr val="44546A"/>
              </a:solidFill>
              <a:latin typeface="Calibri"/>
              <a:ea typeface="Calibri"/>
              <a:cs typeface="Calibri"/>
              <a:sym typeface="Calibri"/>
            </a:endParaRPr>
          </a:p>
        </p:txBody>
      </p:sp>
      <p:sp>
        <p:nvSpPr>
          <p:cNvPr id="294" name="Google Shape;294;p75"/>
          <p:cNvSpPr/>
          <p:nvPr/>
        </p:nvSpPr>
        <p:spPr>
          <a:xfrm>
            <a:off x="3184668" y="4578814"/>
            <a:ext cx="6721804" cy="502525"/>
          </a:xfrm>
          <a:prstGeom prst="flowChartAlternateProcess">
            <a:avLst/>
          </a:prstGeom>
          <a:solidFill>
            <a:srgbClr val="F2F2F2"/>
          </a:solidFill>
          <a:ln>
            <a:noFill/>
          </a:ln>
        </p:spPr>
        <p:txBody>
          <a:bodyPr anchorCtr="0" anchor="ctr" bIns="45700" lIns="91425" spcFirstLastPara="1" rIns="91425" wrap="square" tIns="45700">
            <a:noAutofit/>
          </a:bodyPr>
          <a:lstStyle/>
          <a:p>
            <a:pPr indent="0" lvl="0" marL="0" marR="0" rtl="1" algn="l">
              <a:lnSpc>
                <a:spcPct val="10000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Clôture de la séance</a:t>
            </a:r>
            <a:endParaRPr b="1" i="0" sz="2000" u="none" cap="none" strike="noStrike">
              <a:solidFill>
                <a:srgbClr val="44546A"/>
              </a:solidFill>
              <a:latin typeface="Calibri"/>
              <a:ea typeface="Calibri"/>
              <a:cs typeface="Calibri"/>
              <a:sym typeface="Calibri"/>
            </a:endParaRPr>
          </a:p>
        </p:txBody>
      </p:sp>
      <p:sp>
        <p:nvSpPr>
          <p:cNvPr id="295" name="Google Shape;295;p75"/>
          <p:cNvSpPr/>
          <p:nvPr/>
        </p:nvSpPr>
        <p:spPr>
          <a:xfrm>
            <a:off x="9246002" y="4544423"/>
            <a:ext cx="519608" cy="519608"/>
          </a:xfrm>
          <a:prstGeom prst="ellipse">
            <a:avLst/>
          </a:prstGeom>
          <a:blipFill rotWithShape="1">
            <a:blip r:embed="rId4">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296" name="Google Shape;296;p75"/>
          <p:cNvSpPr txBox="1"/>
          <p:nvPr/>
        </p:nvSpPr>
        <p:spPr>
          <a:xfrm>
            <a:off x="8459162" y="4633651"/>
            <a:ext cx="780983"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5 min</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1" name="Shape 721"/>
        <p:cNvGrpSpPr/>
        <p:nvPr/>
      </p:nvGrpSpPr>
      <p:grpSpPr>
        <a:xfrm>
          <a:off x="0" y="0"/>
          <a:ext cx="0" cy="0"/>
          <a:chOff x="0" y="0"/>
          <a:chExt cx="0" cy="0"/>
        </a:xfrm>
      </p:grpSpPr>
      <p:sp>
        <p:nvSpPr>
          <p:cNvPr id="722" name="Google Shape;722;p99"/>
          <p:cNvSpPr txBox="1"/>
          <p:nvPr/>
        </p:nvSpPr>
        <p:spPr>
          <a:xfrm>
            <a:off x="767969" y="1582072"/>
            <a:ext cx="3695877"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D0D0D"/>
              </a:buClr>
              <a:buSzPts val="2400"/>
              <a:buFont typeface="Arial"/>
              <a:buNone/>
            </a:pPr>
            <a:r>
              <a:rPr b="0" i="0" lang="fr-FR" sz="2400" u="none" cap="none" strike="noStrike">
                <a:solidFill>
                  <a:srgbClr val="0D0D0D"/>
                </a:solidFill>
                <a:latin typeface="Calibri"/>
                <a:ea typeface="Calibri"/>
                <a:cs typeface="Calibri"/>
                <a:sym typeface="Calibri"/>
              </a:rPr>
              <a:t>Les bonnes réponses :</a:t>
            </a:r>
            <a:endParaRPr b="1" i="0" sz="2400" u="none" cap="none" strike="noStrike">
              <a:solidFill>
                <a:srgbClr val="000000"/>
              </a:solidFill>
              <a:latin typeface="Calibri"/>
              <a:ea typeface="Calibri"/>
              <a:cs typeface="Calibri"/>
              <a:sym typeface="Calibri"/>
            </a:endParaRPr>
          </a:p>
        </p:txBody>
      </p:sp>
      <p:sp>
        <p:nvSpPr>
          <p:cNvPr id="723" name="Google Shape;723;p99"/>
          <p:cNvSpPr txBox="1"/>
          <p:nvPr/>
        </p:nvSpPr>
        <p:spPr>
          <a:xfrm>
            <a:off x="931018" y="339632"/>
            <a:ext cx="9752741" cy="67710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000" u="none" cap="none" strike="noStrike">
                <a:solidFill>
                  <a:srgbClr val="595959"/>
                </a:solidFill>
                <a:latin typeface="Arial"/>
                <a:ea typeface="Arial"/>
                <a:cs typeface="Arial"/>
                <a:sym typeface="Arial"/>
              </a:rPr>
              <a:t>Parfait </a:t>
            </a:r>
            <a:endParaRPr/>
          </a:p>
          <a:p>
            <a:pPr indent="0" lvl="0" marL="0" marR="0" rtl="0" algn="l">
              <a:lnSpc>
                <a:spcPct val="100000"/>
              </a:lnSpc>
              <a:spcBef>
                <a:spcPts val="0"/>
              </a:spcBef>
              <a:spcAft>
                <a:spcPts val="0"/>
              </a:spcAft>
              <a:buNone/>
            </a:pPr>
            <a:r>
              <a:rPr b="0" i="1" lang="fr-FR" sz="1400" u="none" cap="none" strike="noStrike">
                <a:solidFill>
                  <a:srgbClr val="A5A5A5"/>
                </a:solidFill>
                <a:latin typeface="Arial"/>
                <a:ea typeface="Arial"/>
                <a:cs typeface="Arial"/>
                <a:sym typeface="Arial"/>
              </a:rPr>
              <a:t>Si les élèves se sont trompés, expliquer pourquoi la réponse est fausse. Si c’est juste, expliquer aussi.</a:t>
            </a:r>
            <a:endParaRPr/>
          </a:p>
        </p:txBody>
      </p:sp>
      <p:pic>
        <p:nvPicPr>
          <p:cNvPr id="724" name="Google Shape;724;p99"/>
          <p:cNvPicPr preferRelativeResize="0"/>
          <p:nvPr/>
        </p:nvPicPr>
        <p:blipFill rotWithShape="1">
          <a:blip r:embed="rId3">
            <a:alphaModFix/>
          </a:blip>
          <a:srcRect b="0" l="0" r="0" t="0"/>
          <a:stretch/>
        </p:blipFill>
        <p:spPr>
          <a:xfrm>
            <a:off x="11138402" y="317694"/>
            <a:ext cx="699046" cy="699046"/>
          </a:xfrm>
          <a:prstGeom prst="rect">
            <a:avLst/>
          </a:prstGeom>
          <a:noFill/>
          <a:ln>
            <a:noFill/>
          </a:ln>
        </p:spPr>
      </p:pic>
      <p:sp>
        <p:nvSpPr>
          <p:cNvPr id="725" name="Google Shape;725;p99"/>
          <p:cNvSpPr/>
          <p:nvPr/>
        </p:nvSpPr>
        <p:spPr>
          <a:xfrm>
            <a:off x="1716133" y="4266461"/>
            <a:ext cx="2782875" cy="855358"/>
          </a:xfrm>
          <a:prstGeom prst="roundRect">
            <a:avLst>
              <a:gd fmla="val 16667" name="adj"/>
            </a:avLst>
          </a:prstGeom>
          <a:solidFill>
            <a:srgbClr val="0F9ED5"/>
          </a:solidFill>
          <a:ln cap="flat" cmpd="sng" w="12700">
            <a:solidFill>
              <a:srgbClr val="0F465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Calibri"/>
                <a:ea typeface="Calibri"/>
                <a:cs typeface="Calibri"/>
                <a:sym typeface="Calibri"/>
              </a:rPr>
              <a:t>……………………………..</a:t>
            </a:r>
            <a:endParaRPr b="1" i="0" sz="1800" u="none" cap="none" strike="noStrike">
              <a:solidFill>
                <a:srgbClr val="FFFFFF"/>
              </a:solidFill>
              <a:latin typeface="Calibri"/>
              <a:ea typeface="Calibri"/>
              <a:cs typeface="Calibri"/>
              <a:sym typeface="Calibri"/>
            </a:endParaRPr>
          </a:p>
        </p:txBody>
      </p:sp>
      <p:sp>
        <p:nvSpPr>
          <p:cNvPr id="726" name="Google Shape;726;p99"/>
          <p:cNvSpPr/>
          <p:nvPr/>
        </p:nvSpPr>
        <p:spPr>
          <a:xfrm>
            <a:off x="6889796" y="4266459"/>
            <a:ext cx="3392843" cy="855359"/>
          </a:xfrm>
          <a:prstGeom prst="roundRect">
            <a:avLst>
              <a:gd fmla="val 16667" name="adj"/>
            </a:avLst>
          </a:prstGeom>
          <a:solidFill>
            <a:srgbClr val="C00000"/>
          </a:solidFill>
          <a:ln cap="flat" cmpd="sng" w="12700">
            <a:solidFill>
              <a:srgbClr val="0F465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Calibri"/>
                <a:ea typeface="Calibri"/>
                <a:cs typeface="Calibri"/>
                <a:sym typeface="Calibri"/>
              </a:rPr>
              <a:t>………………………………</a:t>
            </a:r>
            <a:endParaRPr/>
          </a:p>
        </p:txBody>
      </p:sp>
      <p:sp>
        <p:nvSpPr>
          <p:cNvPr id="727" name="Google Shape;727;p99"/>
          <p:cNvSpPr/>
          <p:nvPr/>
        </p:nvSpPr>
        <p:spPr>
          <a:xfrm>
            <a:off x="5136406" y="4639813"/>
            <a:ext cx="1429010" cy="461666"/>
          </a:xfrm>
          <a:prstGeom prst="rightArrow">
            <a:avLst>
              <a:gd fmla="val 41439" name="adj1"/>
              <a:gd fmla="val 62842" name="adj2"/>
            </a:avLst>
          </a:prstGeom>
          <a:solidFill>
            <a:srgbClr val="00B050"/>
          </a:solidFill>
          <a:ln cap="flat" cmpd="sng" w="12700">
            <a:solidFill>
              <a:srgbClr val="0F465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728" name="Google Shape;728;p99"/>
          <p:cNvSpPr txBox="1"/>
          <p:nvPr/>
        </p:nvSpPr>
        <p:spPr>
          <a:xfrm>
            <a:off x="4918636" y="4132257"/>
            <a:ext cx="2088925" cy="46166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1" lang="fr-FR" sz="2400" u="none" cap="none" strike="noStrike">
                <a:solidFill>
                  <a:srgbClr val="000000"/>
                </a:solidFill>
                <a:latin typeface="Calibri"/>
                <a:ea typeface="Calibri"/>
                <a:cs typeface="Calibri"/>
                <a:sym typeface="Calibri"/>
              </a:rPr>
              <a:t>a un effet sur</a:t>
            </a:r>
            <a:endParaRPr/>
          </a:p>
        </p:txBody>
      </p:sp>
      <p:sp>
        <p:nvSpPr>
          <p:cNvPr id="729" name="Google Shape;729;p99"/>
          <p:cNvSpPr txBox="1"/>
          <p:nvPr/>
        </p:nvSpPr>
        <p:spPr>
          <a:xfrm>
            <a:off x="6889796" y="4353510"/>
            <a:ext cx="3609394"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FR" sz="2000" u="none" cap="none" strike="noStrike">
                <a:solidFill>
                  <a:schemeClr val="lt1"/>
                </a:solidFill>
                <a:latin typeface="Architects Daughter"/>
                <a:ea typeface="Architects Daughter"/>
                <a:cs typeface="Architects Daughter"/>
                <a:sym typeface="Architects Daughter"/>
              </a:rPr>
              <a:t>La vitesse de fonte des glaçons</a:t>
            </a:r>
            <a:endParaRPr/>
          </a:p>
        </p:txBody>
      </p:sp>
      <p:sp>
        <p:nvSpPr>
          <p:cNvPr id="730" name="Google Shape;730;p99"/>
          <p:cNvSpPr txBox="1"/>
          <p:nvPr/>
        </p:nvSpPr>
        <p:spPr>
          <a:xfrm>
            <a:off x="1804879" y="4363220"/>
            <a:ext cx="2529980"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1" lang="fr-FR" sz="2000" u="none" cap="none" strike="noStrike">
                <a:solidFill>
                  <a:schemeClr val="lt1"/>
                </a:solidFill>
                <a:latin typeface="Architects Daughter"/>
                <a:ea typeface="Architects Daughter"/>
                <a:cs typeface="Architects Daughter"/>
                <a:sym typeface="Architects Daughter"/>
              </a:rPr>
              <a:t>La température</a:t>
            </a:r>
            <a:endParaRPr/>
          </a:p>
        </p:txBody>
      </p:sp>
      <p:grpSp>
        <p:nvGrpSpPr>
          <p:cNvPr id="731" name="Google Shape;731;p99"/>
          <p:cNvGrpSpPr/>
          <p:nvPr/>
        </p:nvGrpSpPr>
        <p:grpSpPr>
          <a:xfrm>
            <a:off x="1425371" y="5729272"/>
            <a:ext cx="3272858" cy="481383"/>
            <a:chOff x="1339433" y="5586763"/>
            <a:chExt cx="3272858" cy="481383"/>
          </a:xfrm>
        </p:grpSpPr>
        <p:sp>
          <p:nvSpPr>
            <p:cNvPr id="732" name="Google Shape;732;p99"/>
            <p:cNvSpPr txBox="1"/>
            <p:nvPr/>
          </p:nvSpPr>
          <p:spPr>
            <a:xfrm>
              <a:off x="1339433" y="5698814"/>
              <a:ext cx="3272858"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156082"/>
                </a:buClr>
                <a:buSzPts val="1800"/>
                <a:buFont typeface="Arial"/>
                <a:buNone/>
              </a:pPr>
              <a:r>
                <a:rPr b="1" i="0" lang="fr-FR" sz="1800" u="none" cap="none" strike="noStrike">
                  <a:solidFill>
                    <a:srgbClr val="156082"/>
                  </a:solidFill>
                  <a:latin typeface="Calibri"/>
                  <a:ea typeface="Calibri"/>
                  <a:cs typeface="Calibri"/>
                  <a:sym typeface="Calibri"/>
                </a:rPr>
                <a:t>Variable …………………………..</a:t>
              </a:r>
              <a:endParaRPr/>
            </a:p>
          </p:txBody>
        </p:sp>
        <p:sp>
          <p:nvSpPr>
            <p:cNvPr id="733" name="Google Shape;733;p99"/>
            <p:cNvSpPr txBox="1"/>
            <p:nvPr/>
          </p:nvSpPr>
          <p:spPr>
            <a:xfrm>
              <a:off x="2426449" y="5586763"/>
              <a:ext cx="2185842"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FR" sz="2400" u="none" cap="none" strike="noStrike">
                  <a:solidFill>
                    <a:srgbClr val="0070C0"/>
                  </a:solidFill>
                  <a:latin typeface="Architects Daughter"/>
                  <a:ea typeface="Architects Daughter"/>
                  <a:cs typeface="Architects Daughter"/>
                  <a:sym typeface="Architects Daughter"/>
                </a:rPr>
                <a:t>indépendante</a:t>
              </a:r>
              <a:endParaRPr/>
            </a:p>
          </p:txBody>
        </p:sp>
      </p:grpSp>
      <p:grpSp>
        <p:nvGrpSpPr>
          <p:cNvPr id="734" name="Google Shape;734;p99"/>
          <p:cNvGrpSpPr/>
          <p:nvPr/>
        </p:nvGrpSpPr>
        <p:grpSpPr>
          <a:xfrm>
            <a:off x="7458175" y="5678360"/>
            <a:ext cx="3076062" cy="532295"/>
            <a:chOff x="7316634" y="5700799"/>
            <a:chExt cx="3076062" cy="532295"/>
          </a:xfrm>
        </p:grpSpPr>
        <p:sp>
          <p:nvSpPr>
            <p:cNvPr id="735" name="Google Shape;735;p99"/>
            <p:cNvSpPr txBox="1"/>
            <p:nvPr/>
          </p:nvSpPr>
          <p:spPr>
            <a:xfrm>
              <a:off x="7316634" y="5863762"/>
              <a:ext cx="3076062"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C00000"/>
                </a:buClr>
                <a:buSzPts val="1800"/>
                <a:buFont typeface="Arial"/>
                <a:buNone/>
              </a:pPr>
              <a:r>
                <a:rPr b="1" i="0" lang="fr-FR" sz="1800" u="none" cap="none" strike="noStrike">
                  <a:solidFill>
                    <a:srgbClr val="C00000"/>
                  </a:solidFill>
                  <a:latin typeface="Calibri"/>
                  <a:ea typeface="Calibri"/>
                  <a:cs typeface="Calibri"/>
                  <a:sym typeface="Calibri"/>
                </a:rPr>
                <a:t>Variable ……………………………</a:t>
              </a:r>
              <a:endParaRPr/>
            </a:p>
          </p:txBody>
        </p:sp>
        <p:sp>
          <p:nvSpPr>
            <p:cNvPr id="736" name="Google Shape;736;p99"/>
            <p:cNvSpPr txBox="1"/>
            <p:nvPr/>
          </p:nvSpPr>
          <p:spPr>
            <a:xfrm>
              <a:off x="8396935" y="5700799"/>
              <a:ext cx="1995761"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FR" sz="2400" u="none" cap="none" strike="noStrike">
                  <a:solidFill>
                    <a:srgbClr val="C00000"/>
                  </a:solidFill>
                  <a:latin typeface="Architects Daughter"/>
                  <a:ea typeface="Architects Daughter"/>
                  <a:cs typeface="Architects Daughter"/>
                  <a:sym typeface="Architects Daughter"/>
                </a:rPr>
                <a:t>dépendante</a:t>
              </a:r>
              <a:endParaRPr/>
            </a:p>
          </p:txBody>
        </p:sp>
      </p:grpSp>
      <p:cxnSp>
        <p:nvCxnSpPr>
          <p:cNvPr id="737" name="Google Shape;737;p99"/>
          <p:cNvCxnSpPr>
            <a:stCxn id="725" idx="2"/>
          </p:cNvCxnSpPr>
          <p:nvPr/>
        </p:nvCxnSpPr>
        <p:spPr>
          <a:xfrm>
            <a:off x="3107571" y="5121819"/>
            <a:ext cx="0" cy="556500"/>
          </a:xfrm>
          <a:prstGeom prst="straightConnector1">
            <a:avLst/>
          </a:prstGeom>
          <a:noFill/>
          <a:ln cap="flat" cmpd="sng" w="57150">
            <a:solidFill>
              <a:srgbClr val="0070C0"/>
            </a:solidFill>
            <a:prstDash val="solid"/>
            <a:round/>
            <a:headEnd len="sm" w="sm" type="none"/>
            <a:tailEnd len="med" w="med" type="triangle"/>
          </a:ln>
        </p:spPr>
      </p:cxnSp>
      <p:cxnSp>
        <p:nvCxnSpPr>
          <p:cNvPr id="738" name="Google Shape;738;p99"/>
          <p:cNvCxnSpPr/>
          <p:nvPr/>
        </p:nvCxnSpPr>
        <p:spPr>
          <a:xfrm flipH="1">
            <a:off x="8712330" y="5095956"/>
            <a:ext cx="1" cy="556541"/>
          </a:xfrm>
          <a:prstGeom prst="straightConnector1">
            <a:avLst/>
          </a:prstGeom>
          <a:noFill/>
          <a:ln cap="flat" cmpd="sng" w="57150">
            <a:solidFill>
              <a:srgbClr val="C00000"/>
            </a:solidFill>
            <a:prstDash val="solid"/>
            <a:round/>
            <a:headEnd len="sm" w="sm" type="none"/>
            <a:tailEnd len="med" w="med" type="triangle"/>
          </a:ln>
        </p:spPr>
      </p:cxnSp>
      <p:sp>
        <p:nvSpPr>
          <p:cNvPr id="739" name="Google Shape;739;p99"/>
          <p:cNvSpPr/>
          <p:nvPr/>
        </p:nvSpPr>
        <p:spPr>
          <a:xfrm>
            <a:off x="1221101" y="4035626"/>
            <a:ext cx="9573171" cy="2262429"/>
          </a:xfrm>
          <a:prstGeom prst="roundRect">
            <a:avLst>
              <a:gd fmla="val 9714" name="adj"/>
            </a:avLst>
          </a:prstGeom>
          <a:noFill/>
          <a:ln cap="flat" cmpd="sng" w="19050">
            <a:solidFill>
              <a:srgbClr val="0070C0"/>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740" name="Google Shape;740;p99"/>
          <p:cNvSpPr txBox="1"/>
          <p:nvPr/>
        </p:nvSpPr>
        <p:spPr>
          <a:xfrm>
            <a:off x="385296" y="1053686"/>
            <a:ext cx="4645921"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D0D0D"/>
              </a:buClr>
              <a:buSzPts val="2400"/>
              <a:buFont typeface="Arial"/>
              <a:buNone/>
            </a:pPr>
            <a:r>
              <a:rPr b="1" i="0" lang="fr-FR" sz="2400" u="none" cap="none" strike="noStrike">
                <a:solidFill>
                  <a:srgbClr val="0D0D0D"/>
                </a:solidFill>
                <a:latin typeface="Calibri"/>
                <a:ea typeface="Calibri"/>
                <a:cs typeface="Calibri"/>
                <a:sym typeface="Calibri"/>
              </a:rPr>
              <a:t>3- Lien entre les variables.</a:t>
            </a:r>
            <a:endParaRPr b="1" i="0" sz="2400" u="none" cap="none" strike="noStrike">
              <a:solidFill>
                <a:srgbClr val="000000"/>
              </a:solidFill>
              <a:latin typeface="Calibri"/>
              <a:ea typeface="Calibri"/>
              <a:cs typeface="Calibri"/>
              <a:sym typeface="Calibri"/>
            </a:endParaRPr>
          </a:p>
        </p:txBody>
      </p:sp>
      <p:sp>
        <p:nvSpPr>
          <p:cNvPr id="741" name="Google Shape;741;p99"/>
          <p:cNvSpPr txBox="1"/>
          <p:nvPr/>
        </p:nvSpPr>
        <p:spPr>
          <a:xfrm>
            <a:off x="856814" y="2159155"/>
            <a:ext cx="7509551" cy="1200329"/>
          </a:xfrm>
          <a:prstGeom prst="rect">
            <a:avLst/>
          </a:prstGeom>
          <a:solidFill>
            <a:srgbClr val="F8D6C7"/>
          </a:solid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fr-FR" sz="2400" u="none" cap="none" strike="noStrike">
                <a:solidFill>
                  <a:srgbClr val="000000"/>
                </a:solidFill>
                <a:latin typeface="Arial"/>
                <a:ea typeface="Arial"/>
                <a:cs typeface="Arial"/>
                <a:sym typeface="Arial"/>
              </a:rPr>
              <a:t>On place des glaçons dans des endroits à des températures différentes, puis on suit la vitesse de fonte des glaçons en fonction de la température.</a:t>
            </a:r>
            <a:endParaRPr b="0" i="0" sz="2400" u="none" cap="none" strike="noStrike">
              <a:solidFill>
                <a:srgbClr val="000000"/>
              </a:solidFill>
              <a:latin typeface="Arial"/>
              <a:ea typeface="Arial"/>
              <a:cs typeface="Arial"/>
              <a:sym typeface="Arial"/>
            </a:endParaRPr>
          </a:p>
        </p:txBody>
      </p:sp>
      <p:pic>
        <p:nvPicPr>
          <p:cNvPr descr="Une image contenant sol, Photographie de nature morte, eau, surface&#10;&#10;Le contenu généré par l’IA peut être incorrect." id="742" name="Google Shape;742;p99"/>
          <p:cNvPicPr preferRelativeResize="0"/>
          <p:nvPr/>
        </p:nvPicPr>
        <p:blipFill rotWithShape="1">
          <a:blip r:embed="rId4">
            <a:alphaModFix/>
          </a:blip>
          <a:srcRect b="9815" l="0" r="0" t="5099"/>
          <a:stretch/>
        </p:blipFill>
        <p:spPr>
          <a:xfrm>
            <a:off x="8966345" y="1123738"/>
            <a:ext cx="2541148" cy="279647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6" name="Shape 746"/>
        <p:cNvGrpSpPr/>
        <p:nvPr/>
      </p:nvGrpSpPr>
      <p:grpSpPr>
        <a:xfrm>
          <a:off x="0" y="0"/>
          <a:ext cx="0" cy="0"/>
          <a:chOff x="0" y="0"/>
          <a:chExt cx="0" cy="0"/>
        </a:xfrm>
      </p:grpSpPr>
      <p:grpSp>
        <p:nvGrpSpPr>
          <p:cNvPr id="747" name="Google Shape;747;p100"/>
          <p:cNvGrpSpPr/>
          <p:nvPr/>
        </p:nvGrpSpPr>
        <p:grpSpPr>
          <a:xfrm>
            <a:off x="2188786" y="1398631"/>
            <a:ext cx="7823200" cy="4347639"/>
            <a:chOff x="1324757" y="2465021"/>
            <a:chExt cx="11734800" cy="6521459"/>
          </a:xfrm>
        </p:grpSpPr>
        <p:sp>
          <p:nvSpPr>
            <p:cNvPr id="748" name="Google Shape;748;p100"/>
            <p:cNvSpPr/>
            <p:nvPr/>
          </p:nvSpPr>
          <p:spPr>
            <a:xfrm>
              <a:off x="1324757" y="2465021"/>
              <a:ext cx="11734800" cy="6521459"/>
            </a:xfrm>
            <a:prstGeom prst="roundRect">
              <a:avLst>
                <a:gd fmla="val 2665" name="adj"/>
              </a:avLst>
            </a:prstGeom>
            <a:solidFill>
              <a:schemeClr val="lt1"/>
            </a:solidFill>
            <a:ln cap="flat" cmpd="sng" w="25400">
              <a:solidFill>
                <a:srgbClr val="D8D8D8"/>
              </a:solidFill>
              <a:prstDash val="solid"/>
              <a:round/>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749" name="Google Shape;749;p100"/>
            <p:cNvSpPr/>
            <p:nvPr/>
          </p:nvSpPr>
          <p:spPr>
            <a:xfrm>
              <a:off x="1471714" y="2574003"/>
              <a:ext cx="11435443" cy="6248400"/>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750" name="Google Shape;750;p100"/>
            <p:cNvSpPr/>
            <p:nvPr/>
          </p:nvSpPr>
          <p:spPr>
            <a:xfrm>
              <a:off x="1646588" y="2726403"/>
              <a:ext cx="11085695" cy="5943600"/>
            </a:xfrm>
            <a:prstGeom prst="rect">
              <a:avLst/>
            </a:prstGeom>
            <a:solidFill>
              <a:srgbClr val="195868"/>
            </a:solidFill>
            <a:ln>
              <a:noFill/>
            </a:ln>
            <a:effectLst>
              <a:outerShdw blurRad="63500" sx="102000" rotWithShape="0" algn="ctr" sy="102000">
                <a:srgbClr val="000000">
                  <a:alpha val="4705"/>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t/>
              </a:r>
              <a:endParaRPr b="0" i="0" sz="1200" u="none" cap="none" strike="noStrike">
                <a:solidFill>
                  <a:srgbClr val="FFFFFF"/>
                </a:solidFill>
                <a:latin typeface="Calibri"/>
                <a:ea typeface="Calibri"/>
                <a:cs typeface="Calibri"/>
                <a:sym typeface="Calibri"/>
              </a:endParaRPr>
            </a:p>
          </p:txBody>
        </p:sp>
      </p:grpSp>
      <p:sp>
        <p:nvSpPr>
          <p:cNvPr id="751" name="Google Shape;751;p100"/>
          <p:cNvSpPr/>
          <p:nvPr/>
        </p:nvSpPr>
        <p:spPr>
          <a:xfrm>
            <a:off x="2653053" y="5210746"/>
            <a:ext cx="6960000" cy="86517"/>
          </a:xfrm>
          <a:prstGeom prst="rect">
            <a:avLst/>
          </a:prstGeom>
          <a:solidFill>
            <a:srgbClr val="006C82"/>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752" name="Google Shape;752;p100"/>
          <p:cNvSpPr/>
          <p:nvPr/>
        </p:nvSpPr>
        <p:spPr>
          <a:xfrm>
            <a:off x="10562772" y="87839"/>
            <a:ext cx="1455855" cy="660400"/>
          </a:xfrm>
          <a:prstGeom prst="rect">
            <a:avLst/>
          </a:prstGeom>
          <a:solidFill>
            <a:srgbClr val="006C8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753" name="Google Shape;753;p100"/>
          <p:cNvSpPr/>
          <p:nvPr/>
        </p:nvSpPr>
        <p:spPr>
          <a:xfrm>
            <a:off x="10997948" y="82041"/>
            <a:ext cx="1020679"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3200"/>
              <a:buFont typeface="Arial"/>
              <a:buNone/>
            </a:pPr>
            <a:r>
              <a:rPr b="0" i="0" lang="fr-FR" sz="3200" u="none" cap="none" strike="noStrike">
                <a:solidFill>
                  <a:srgbClr val="FFFFFF"/>
                </a:solidFill>
                <a:latin typeface="Calibri"/>
                <a:ea typeface="Calibri"/>
                <a:cs typeface="Calibri"/>
                <a:sym typeface="Calibri"/>
              </a:rPr>
              <a:t>PG</a:t>
            </a:r>
            <a:endParaRPr/>
          </a:p>
        </p:txBody>
      </p:sp>
      <p:sp>
        <p:nvSpPr>
          <p:cNvPr id="754" name="Google Shape;754;p100"/>
          <p:cNvSpPr txBox="1"/>
          <p:nvPr/>
        </p:nvSpPr>
        <p:spPr>
          <a:xfrm>
            <a:off x="2448803" y="2740893"/>
            <a:ext cx="7390463" cy="1477328"/>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FFFFFF"/>
              </a:buClr>
              <a:buSzPts val="4800"/>
              <a:buFont typeface="Arial"/>
              <a:buNone/>
            </a:pPr>
            <a:r>
              <a:rPr b="1" i="0" lang="fr-FR" sz="4800" u="none" cap="none" strike="noStrike">
                <a:solidFill>
                  <a:srgbClr val="FFFFFF"/>
                </a:solidFill>
                <a:latin typeface="Calibri"/>
                <a:ea typeface="Calibri"/>
                <a:cs typeface="Calibri"/>
                <a:sym typeface="Calibri"/>
              </a:rPr>
              <a:t>Pratique guidée </a:t>
            </a:r>
            <a:endParaRPr/>
          </a:p>
          <a:p>
            <a:pPr indent="0" lvl="0" marL="0" marR="0" rtl="0" algn="ctr">
              <a:lnSpc>
                <a:spcPct val="100000"/>
              </a:lnSpc>
              <a:spcBef>
                <a:spcPts val="0"/>
              </a:spcBef>
              <a:spcAft>
                <a:spcPts val="0"/>
              </a:spcAft>
              <a:buClr>
                <a:srgbClr val="FFFFFF"/>
              </a:buClr>
              <a:buSzPts val="4800"/>
              <a:buFont typeface="Arial"/>
              <a:buNone/>
            </a:pPr>
            <a:r>
              <a:rPr b="1" i="0" lang="fr-FR" sz="4800" u="none" cap="none" strike="noStrike">
                <a:solidFill>
                  <a:srgbClr val="FFFFFF"/>
                </a:solidFill>
                <a:latin typeface="Calibri"/>
                <a:ea typeface="Calibri"/>
                <a:cs typeface="Calibri"/>
                <a:sym typeface="Calibri"/>
              </a:rPr>
              <a:t>en binôme </a:t>
            </a:r>
            <a:r>
              <a:rPr b="1" i="0" lang="fr-FR" sz="4800" u="none" cap="none" strike="noStrike">
                <a:solidFill>
                  <a:srgbClr val="FFFFFF"/>
                </a:solidFill>
                <a:latin typeface="Calibri"/>
                <a:ea typeface="Calibri"/>
                <a:cs typeface="Calibri"/>
                <a:sym typeface="Calibri"/>
              </a:rPr>
              <a:t> (8 min) </a:t>
            </a:r>
            <a:endParaRPr b="1" i="0" sz="4800" u="none" cap="none" strike="noStrike">
              <a:solidFill>
                <a:srgbClr val="FFFFFF"/>
              </a:solidFill>
              <a:latin typeface="Calibri"/>
              <a:ea typeface="Calibri"/>
              <a:cs typeface="Calibri"/>
              <a:sym typeface="Calibri"/>
            </a:endParaRPr>
          </a:p>
        </p:txBody>
      </p:sp>
      <p:pic>
        <p:nvPicPr>
          <p:cNvPr id="755" name="Google Shape;755;p100"/>
          <p:cNvPicPr preferRelativeResize="0"/>
          <p:nvPr/>
        </p:nvPicPr>
        <p:blipFill rotWithShape="1">
          <a:blip r:embed="rId3">
            <a:alphaModFix/>
          </a:blip>
          <a:srcRect b="0" l="0" r="0" t="0"/>
          <a:stretch/>
        </p:blipFill>
        <p:spPr>
          <a:xfrm>
            <a:off x="5669363" y="2093101"/>
            <a:ext cx="649963" cy="649963"/>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9" name="Shape 759"/>
        <p:cNvGrpSpPr/>
        <p:nvPr/>
      </p:nvGrpSpPr>
      <p:grpSpPr>
        <a:xfrm>
          <a:off x="0" y="0"/>
          <a:ext cx="0" cy="0"/>
          <a:chOff x="0" y="0"/>
          <a:chExt cx="0" cy="0"/>
        </a:xfrm>
      </p:grpSpPr>
      <p:pic>
        <p:nvPicPr>
          <p:cNvPr id="760" name="Google Shape;760;p101"/>
          <p:cNvPicPr preferRelativeResize="0"/>
          <p:nvPr/>
        </p:nvPicPr>
        <p:blipFill rotWithShape="1">
          <a:blip r:embed="rId3">
            <a:alphaModFix/>
          </a:blip>
          <a:srcRect b="0" l="0" r="0" t="0"/>
          <a:stretch/>
        </p:blipFill>
        <p:spPr>
          <a:xfrm>
            <a:off x="11224551" y="435828"/>
            <a:ext cx="605086" cy="605086"/>
          </a:xfrm>
          <a:prstGeom prst="rect">
            <a:avLst/>
          </a:prstGeom>
          <a:noFill/>
          <a:ln>
            <a:noFill/>
          </a:ln>
        </p:spPr>
      </p:pic>
      <p:grpSp>
        <p:nvGrpSpPr>
          <p:cNvPr id="761" name="Google Shape;761;p101"/>
          <p:cNvGrpSpPr/>
          <p:nvPr/>
        </p:nvGrpSpPr>
        <p:grpSpPr>
          <a:xfrm>
            <a:off x="625876" y="1138428"/>
            <a:ext cx="5122541" cy="338554"/>
            <a:chOff x="414386" y="819898"/>
            <a:chExt cx="5122541" cy="338554"/>
          </a:xfrm>
        </p:grpSpPr>
        <p:pic>
          <p:nvPicPr>
            <p:cNvPr id="762" name="Google Shape;762;p101"/>
            <p:cNvPicPr preferRelativeResize="0"/>
            <p:nvPr/>
          </p:nvPicPr>
          <p:blipFill rotWithShape="1">
            <a:blip r:embed="rId4">
              <a:alphaModFix/>
            </a:blip>
            <a:srcRect b="0" l="0" r="0" t="0"/>
            <a:stretch/>
          </p:blipFill>
          <p:spPr>
            <a:xfrm>
              <a:off x="414386" y="844125"/>
              <a:ext cx="1133533" cy="250838"/>
            </a:xfrm>
            <a:prstGeom prst="rect">
              <a:avLst/>
            </a:prstGeom>
            <a:noFill/>
            <a:ln>
              <a:noFill/>
            </a:ln>
          </p:spPr>
        </p:pic>
        <p:sp>
          <p:nvSpPr>
            <p:cNvPr id="763" name="Google Shape;763;p101"/>
            <p:cNvSpPr/>
            <p:nvPr/>
          </p:nvSpPr>
          <p:spPr>
            <a:xfrm>
              <a:off x="485696" y="882898"/>
              <a:ext cx="677644" cy="167942"/>
            </a:xfrm>
            <a:prstGeom prst="rect">
              <a:avLst/>
            </a:prstGeom>
            <a:solidFill>
              <a:srgbClr val="1D8FEB"/>
            </a:solidFill>
            <a:ln cap="flat" cmpd="sng" w="25400">
              <a:solidFill>
                <a:srgbClr val="1D8FE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600" u="none" cap="none" strike="noStrike">
                <a:solidFill>
                  <a:schemeClr val="lt1"/>
                </a:solidFill>
                <a:latin typeface="Arial"/>
                <a:ea typeface="Arial"/>
                <a:cs typeface="Arial"/>
                <a:sym typeface="Arial"/>
              </a:endParaRPr>
            </a:p>
          </p:txBody>
        </p:sp>
        <p:sp>
          <p:nvSpPr>
            <p:cNvPr id="764" name="Google Shape;764;p101"/>
            <p:cNvSpPr txBox="1"/>
            <p:nvPr/>
          </p:nvSpPr>
          <p:spPr>
            <a:xfrm>
              <a:off x="536894" y="819898"/>
              <a:ext cx="711146" cy="307777"/>
            </a:xfrm>
            <a:prstGeom prst="rect">
              <a:avLst/>
            </a:prstGeom>
            <a:noFill/>
            <a:ln>
              <a:noFill/>
            </a:ln>
          </p:spPr>
          <p:txBody>
            <a:bodyPr anchorCtr="0" anchor="ctr" bIns="45700" lIns="0" spcFirstLastPara="1" rIns="0" wrap="square" tIns="45700">
              <a:spAutoFit/>
            </a:bodyPr>
            <a:lstStyle/>
            <a:p>
              <a:pPr indent="0" lvl="0" marL="0" marR="0" rtl="0" algn="l">
                <a:lnSpc>
                  <a:spcPct val="100000"/>
                </a:lnSpc>
                <a:spcBef>
                  <a:spcPts val="0"/>
                </a:spcBef>
                <a:spcAft>
                  <a:spcPts val="0"/>
                </a:spcAft>
                <a:buNone/>
              </a:pPr>
              <a:r>
                <a:rPr b="1" i="0" lang="fr-FR" sz="1400" u="none" cap="none" strike="noStrike">
                  <a:solidFill>
                    <a:schemeClr val="lt1"/>
                  </a:solidFill>
                  <a:latin typeface="Arial"/>
                  <a:ea typeface="Arial"/>
                  <a:cs typeface="Arial"/>
                  <a:sym typeface="Arial"/>
                </a:rPr>
                <a:t>Activité</a:t>
              </a:r>
              <a:endParaRPr/>
            </a:p>
          </p:txBody>
        </p:sp>
        <p:sp>
          <p:nvSpPr>
            <p:cNvPr id="765" name="Google Shape;765;p101"/>
            <p:cNvSpPr txBox="1"/>
            <p:nvPr/>
          </p:nvSpPr>
          <p:spPr>
            <a:xfrm>
              <a:off x="1583234" y="819898"/>
              <a:ext cx="3953693"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1600" u="none" cap="none" strike="noStrike">
                  <a:solidFill>
                    <a:srgbClr val="F15E4D"/>
                  </a:solidFill>
                  <a:latin typeface="Calibri"/>
                  <a:ea typeface="Calibri"/>
                  <a:cs typeface="Calibri"/>
                  <a:sym typeface="Calibri"/>
                </a:rPr>
                <a:t>La taille d’une plante</a:t>
              </a:r>
              <a:r>
                <a:rPr b="1" i="0" lang="fr-FR" sz="1600" u="none" cap="none" strike="noStrike">
                  <a:solidFill>
                    <a:schemeClr val="accent1"/>
                  </a:solidFill>
                  <a:latin typeface="Arial"/>
                  <a:ea typeface="Arial"/>
                  <a:cs typeface="Arial"/>
                  <a:sym typeface="Arial"/>
                </a:rPr>
                <a:t>.</a:t>
              </a:r>
              <a:endParaRPr/>
            </a:p>
          </p:txBody>
        </p:sp>
      </p:grpSp>
      <p:sp>
        <p:nvSpPr>
          <p:cNvPr id="766" name="Google Shape;766;p101"/>
          <p:cNvSpPr txBox="1"/>
          <p:nvPr/>
        </p:nvSpPr>
        <p:spPr>
          <a:xfrm>
            <a:off x="1091379" y="199450"/>
            <a:ext cx="10048569" cy="83099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1400" u="none" cap="none" strike="noStrike">
                <a:solidFill>
                  <a:srgbClr val="222A35"/>
                </a:solidFill>
                <a:latin typeface="Arial"/>
                <a:ea typeface="Arial"/>
                <a:cs typeface="Arial"/>
                <a:sym typeface="Arial"/>
              </a:rPr>
              <a:t>Maintenant, vous allez travailler en binôme. Chacun prend 3 minutes pour réaliser l’activité de la page 6 sur le livret. Ensuite, vous comparez vos réponses en justifiant.</a:t>
            </a:r>
            <a:endParaRPr/>
          </a:p>
          <a:p>
            <a:pPr indent="0" lvl="0" marL="0" marR="0" rtl="0" algn="l">
              <a:lnSpc>
                <a:spcPct val="100000"/>
              </a:lnSpc>
              <a:spcBef>
                <a:spcPts val="0"/>
              </a:spcBef>
              <a:spcAft>
                <a:spcPts val="0"/>
              </a:spcAft>
              <a:buNone/>
            </a:pPr>
            <a:r>
              <a:rPr b="1" i="1" lang="fr-FR" sz="1400" u="none" cap="none" strike="noStrike">
                <a:solidFill>
                  <a:srgbClr val="3D4B5F"/>
                </a:solidFill>
                <a:latin typeface="Arial"/>
                <a:ea typeface="Arial"/>
                <a:cs typeface="Arial"/>
                <a:sym typeface="Arial"/>
              </a:rPr>
              <a:t>Lire et expliquer </a:t>
            </a:r>
            <a:r>
              <a:rPr b="0" i="1" lang="fr-FR" sz="1400" u="none" cap="none" strike="noStrike">
                <a:solidFill>
                  <a:srgbClr val="3D4B5F"/>
                </a:solidFill>
                <a:latin typeface="Arial"/>
                <a:ea typeface="Arial"/>
                <a:cs typeface="Arial"/>
                <a:sym typeface="Arial"/>
              </a:rPr>
              <a:t>les consignes aux élèves. Puis suivre de près les élèves et apporter de l’aide si nécessaire</a:t>
            </a:r>
            <a:r>
              <a:rPr b="0" i="1" lang="fr-FR" sz="2000" u="none" cap="none" strike="noStrike">
                <a:solidFill>
                  <a:srgbClr val="3D4B5F"/>
                </a:solidFill>
                <a:latin typeface="Arial"/>
                <a:ea typeface="Arial"/>
                <a:cs typeface="Arial"/>
                <a:sym typeface="Arial"/>
              </a:rPr>
              <a:t>. </a:t>
            </a:r>
            <a:endParaRPr/>
          </a:p>
        </p:txBody>
      </p:sp>
      <p:grpSp>
        <p:nvGrpSpPr>
          <p:cNvPr id="767" name="Google Shape;767;p101"/>
          <p:cNvGrpSpPr/>
          <p:nvPr/>
        </p:nvGrpSpPr>
        <p:grpSpPr>
          <a:xfrm>
            <a:off x="4635514" y="1268433"/>
            <a:ext cx="7194123" cy="5028692"/>
            <a:chOff x="4567162" y="1162655"/>
            <a:chExt cx="7194123" cy="5028692"/>
          </a:xfrm>
        </p:grpSpPr>
        <p:pic>
          <p:nvPicPr>
            <p:cNvPr id="768" name="Google Shape;768;p101"/>
            <p:cNvPicPr preferRelativeResize="0"/>
            <p:nvPr/>
          </p:nvPicPr>
          <p:blipFill rotWithShape="1">
            <a:blip r:embed="rId5">
              <a:alphaModFix/>
            </a:blip>
            <a:srcRect b="0" l="0" r="0" t="0"/>
            <a:stretch/>
          </p:blipFill>
          <p:spPr>
            <a:xfrm>
              <a:off x="4567162" y="1162655"/>
              <a:ext cx="7194123" cy="5028692"/>
            </a:xfrm>
            <a:prstGeom prst="rect">
              <a:avLst/>
            </a:prstGeom>
            <a:noFill/>
            <a:ln>
              <a:noFill/>
            </a:ln>
          </p:spPr>
        </p:pic>
        <p:pic>
          <p:nvPicPr>
            <p:cNvPr id="769" name="Google Shape;769;p101"/>
            <p:cNvPicPr preferRelativeResize="0"/>
            <p:nvPr/>
          </p:nvPicPr>
          <p:blipFill rotWithShape="1">
            <a:blip r:embed="rId6">
              <a:alphaModFix/>
            </a:blip>
            <a:srcRect b="0" l="0" r="0" t="0"/>
            <a:stretch/>
          </p:blipFill>
          <p:spPr>
            <a:xfrm>
              <a:off x="10647986" y="3188153"/>
              <a:ext cx="295316" cy="323895"/>
            </a:xfrm>
            <a:prstGeom prst="rect">
              <a:avLst/>
            </a:prstGeom>
            <a:noFill/>
            <a:ln>
              <a:noFill/>
            </a:ln>
          </p:spPr>
        </p:pic>
        <p:pic>
          <p:nvPicPr>
            <p:cNvPr id="770" name="Google Shape;770;p101"/>
            <p:cNvPicPr preferRelativeResize="0"/>
            <p:nvPr/>
          </p:nvPicPr>
          <p:blipFill rotWithShape="1">
            <a:blip r:embed="rId7">
              <a:alphaModFix/>
            </a:blip>
            <a:srcRect b="0" l="0" r="0" t="0"/>
            <a:stretch/>
          </p:blipFill>
          <p:spPr>
            <a:xfrm>
              <a:off x="7189583" y="5624408"/>
              <a:ext cx="314369" cy="323895"/>
            </a:xfrm>
            <a:prstGeom prst="rect">
              <a:avLst/>
            </a:prstGeom>
            <a:noFill/>
            <a:ln>
              <a:noFill/>
            </a:ln>
          </p:spPr>
        </p:pic>
      </p:grpSp>
      <p:sp>
        <p:nvSpPr>
          <p:cNvPr id="771" name="Google Shape;771;p101"/>
          <p:cNvSpPr txBox="1"/>
          <p:nvPr/>
        </p:nvSpPr>
        <p:spPr>
          <a:xfrm>
            <a:off x="625876" y="2268025"/>
            <a:ext cx="3879504" cy="2817951"/>
          </a:xfrm>
          <a:prstGeom prst="rect">
            <a:avLst/>
          </a:prstGeom>
          <a:solidFill>
            <a:srgbClr val="F8D6C7"/>
          </a:solid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b="0" i="0" lang="fr-FR" sz="2000" u="none" cap="none" strike="noStrike">
                <a:solidFill>
                  <a:srgbClr val="000000"/>
                </a:solidFill>
                <a:latin typeface="Arial"/>
                <a:ea typeface="Arial"/>
                <a:cs typeface="Arial"/>
                <a:sym typeface="Arial"/>
              </a:rPr>
              <a:t>Nada s’est demandé si la taille d’une plante dépend du nombre d’arrosages par jour.</a:t>
            </a:r>
            <a:endParaRPr/>
          </a:p>
          <a:p>
            <a:pPr indent="0" lvl="0" marL="0" marR="0" rtl="0" algn="just">
              <a:lnSpc>
                <a:spcPct val="150000"/>
              </a:lnSpc>
              <a:spcBef>
                <a:spcPts val="0"/>
              </a:spcBef>
              <a:spcAft>
                <a:spcPts val="0"/>
              </a:spcAft>
              <a:buNone/>
            </a:pPr>
            <a:r>
              <a:rPr b="0" i="0" lang="fr-FR" sz="2000" u="none" cap="none" strike="noStrike">
                <a:solidFill>
                  <a:srgbClr val="000000"/>
                </a:solidFill>
                <a:latin typeface="Arial"/>
                <a:ea typeface="Arial"/>
                <a:cs typeface="Arial"/>
                <a:sym typeface="Arial"/>
              </a:rPr>
              <a:t>Elle a varié le nombre d’arrosages par jour et elle a mesuré la taille de la plante après 15 jours.</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5" name="Shape 775"/>
        <p:cNvGrpSpPr/>
        <p:nvPr/>
      </p:nvGrpSpPr>
      <p:grpSpPr>
        <a:xfrm>
          <a:off x="0" y="0"/>
          <a:ext cx="0" cy="0"/>
          <a:chOff x="0" y="0"/>
          <a:chExt cx="0" cy="0"/>
        </a:xfrm>
      </p:grpSpPr>
      <p:pic>
        <p:nvPicPr>
          <p:cNvPr id="776" name="Google Shape;776;p102"/>
          <p:cNvPicPr preferRelativeResize="0"/>
          <p:nvPr/>
        </p:nvPicPr>
        <p:blipFill rotWithShape="1">
          <a:blip r:embed="rId3">
            <a:alphaModFix/>
          </a:blip>
          <a:srcRect b="0" l="0" r="0" t="0"/>
          <a:stretch/>
        </p:blipFill>
        <p:spPr>
          <a:xfrm>
            <a:off x="11224551" y="435828"/>
            <a:ext cx="605086" cy="605086"/>
          </a:xfrm>
          <a:prstGeom prst="rect">
            <a:avLst/>
          </a:prstGeom>
          <a:noFill/>
          <a:ln>
            <a:noFill/>
          </a:ln>
        </p:spPr>
      </p:pic>
      <p:sp>
        <p:nvSpPr>
          <p:cNvPr id="777" name="Google Shape;777;p102"/>
          <p:cNvSpPr txBox="1"/>
          <p:nvPr/>
        </p:nvSpPr>
        <p:spPr>
          <a:xfrm>
            <a:off x="1091379" y="199450"/>
            <a:ext cx="10028905" cy="83099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1400" u="none" cap="none" strike="noStrike">
                <a:solidFill>
                  <a:srgbClr val="222A35"/>
                </a:solidFill>
                <a:latin typeface="Arial"/>
                <a:ea typeface="Arial"/>
                <a:cs typeface="Arial"/>
                <a:sym typeface="Arial"/>
              </a:rPr>
              <a:t>Maintenant, vous allez travailler en binôme. Chacun prend 3 minutes pour réaliser l’activité de la page 6 sur le livret. Ensuite, vous comparez vos réponses en justifiant.</a:t>
            </a:r>
            <a:endParaRPr/>
          </a:p>
          <a:p>
            <a:pPr indent="0" lvl="0" marL="0" marR="0" rtl="0" algn="l">
              <a:lnSpc>
                <a:spcPct val="100000"/>
              </a:lnSpc>
              <a:spcBef>
                <a:spcPts val="0"/>
              </a:spcBef>
              <a:spcAft>
                <a:spcPts val="0"/>
              </a:spcAft>
              <a:buNone/>
            </a:pPr>
            <a:r>
              <a:rPr b="0" i="1" lang="fr-FR" sz="1400" u="none" cap="none" strike="noStrike">
                <a:solidFill>
                  <a:srgbClr val="3D4B5F"/>
                </a:solidFill>
                <a:latin typeface="Arial"/>
                <a:ea typeface="Arial"/>
                <a:cs typeface="Arial"/>
                <a:sym typeface="Arial"/>
              </a:rPr>
              <a:t>Lire et expliquer les consignes aux élèves. Puis suivre de près les élèves et apporter de l’aide si nécessaire</a:t>
            </a:r>
            <a:r>
              <a:rPr b="0" i="1" lang="fr-FR" sz="2000" u="none" cap="none" strike="noStrike">
                <a:solidFill>
                  <a:srgbClr val="3D4B5F"/>
                </a:solidFill>
                <a:latin typeface="Arial"/>
                <a:ea typeface="Arial"/>
                <a:cs typeface="Arial"/>
                <a:sym typeface="Arial"/>
              </a:rPr>
              <a:t>. </a:t>
            </a:r>
            <a:endParaRPr/>
          </a:p>
        </p:txBody>
      </p:sp>
      <p:pic>
        <p:nvPicPr>
          <p:cNvPr id="778" name="Google Shape;778;p102"/>
          <p:cNvPicPr preferRelativeResize="0"/>
          <p:nvPr/>
        </p:nvPicPr>
        <p:blipFill rotWithShape="1">
          <a:blip r:embed="rId4">
            <a:alphaModFix/>
          </a:blip>
          <a:srcRect b="0" l="0" r="0" t="0"/>
          <a:stretch/>
        </p:blipFill>
        <p:spPr>
          <a:xfrm>
            <a:off x="1821577" y="1030447"/>
            <a:ext cx="8391525" cy="5400675"/>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2" name="Shape 782"/>
        <p:cNvGrpSpPr/>
        <p:nvPr/>
      </p:nvGrpSpPr>
      <p:grpSpPr>
        <a:xfrm>
          <a:off x="0" y="0"/>
          <a:ext cx="0" cy="0"/>
          <a:chOff x="0" y="0"/>
          <a:chExt cx="0" cy="0"/>
        </a:xfrm>
      </p:grpSpPr>
      <p:sp>
        <p:nvSpPr>
          <p:cNvPr id="783" name="Google Shape;783;p103"/>
          <p:cNvSpPr txBox="1"/>
          <p:nvPr/>
        </p:nvSpPr>
        <p:spPr>
          <a:xfrm>
            <a:off x="1035828" y="349089"/>
            <a:ext cx="6096000" cy="61555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000" u="none" cap="none" strike="noStrike">
                <a:solidFill>
                  <a:srgbClr val="222A35"/>
                </a:solidFill>
                <a:latin typeface="Arial"/>
                <a:ea typeface="Arial"/>
                <a:cs typeface="Arial"/>
                <a:sym typeface="Arial"/>
              </a:rPr>
              <a:t>Correction.</a:t>
            </a:r>
            <a:endParaRPr/>
          </a:p>
          <a:p>
            <a:pPr indent="0" lvl="0" marL="0" marR="0" rtl="0" algn="l">
              <a:lnSpc>
                <a:spcPct val="100000"/>
              </a:lnSpc>
              <a:spcBef>
                <a:spcPts val="0"/>
              </a:spcBef>
              <a:spcAft>
                <a:spcPts val="0"/>
              </a:spcAft>
              <a:buNone/>
            </a:pPr>
            <a:r>
              <a:rPr b="0" i="1" lang="fr-FR" sz="1400" u="none" cap="none" strike="noStrike">
                <a:solidFill>
                  <a:srgbClr val="3D4B5F"/>
                </a:solidFill>
                <a:latin typeface="Arial"/>
                <a:ea typeface="Arial"/>
                <a:cs typeface="Arial"/>
                <a:sym typeface="Arial"/>
              </a:rPr>
              <a:t>Invitez les élèves à passer au tableau pour rédiger leurs réponses </a:t>
            </a:r>
            <a:endParaRPr b="0" i="1" sz="1400" u="none" cap="none" strike="noStrike">
              <a:solidFill>
                <a:srgbClr val="3D4B5F"/>
              </a:solidFill>
              <a:latin typeface="Arial"/>
              <a:ea typeface="Arial"/>
              <a:cs typeface="Arial"/>
              <a:sym typeface="Arial"/>
            </a:endParaRPr>
          </a:p>
        </p:txBody>
      </p:sp>
      <p:pic>
        <p:nvPicPr>
          <p:cNvPr descr="Lever la main - Icônes mains et gestes gratuites" id="784" name="Google Shape;784;p103"/>
          <p:cNvPicPr preferRelativeResize="0"/>
          <p:nvPr/>
        </p:nvPicPr>
        <p:blipFill rotWithShape="1">
          <a:blip r:embed="rId3">
            <a:alphaModFix/>
          </a:blip>
          <a:srcRect b="0" l="0" r="0" t="0"/>
          <a:stretch/>
        </p:blipFill>
        <p:spPr>
          <a:xfrm>
            <a:off x="11156172" y="305544"/>
            <a:ext cx="702642" cy="702642"/>
          </a:xfrm>
          <a:prstGeom prst="rect">
            <a:avLst/>
          </a:prstGeom>
          <a:noFill/>
          <a:ln>
            <a:noFill/>
          </a:ln>
        </p:spPr>
      </p:pic>
      <p:grpSp>
        <p:nvGrpSpPr>
          <p:cNvPr id="785" name="Google Shape;785;p103"/>
          <p:cNvGrpSpPr/>
          <p:nvPr/>
        </p:nvGrpSpPr>
        <p:grpSpPr>
          <a:xfrm>
            <a:off x="5896281" y="1971616"/>
            <a:ext cx="6006654" cy="4195925"/>
            <a:chOff x="4567162" y="1162655"/>
            <a:chExt cx="7194123" cy="5028692"/>
          </a:xfrm>
        </p:grpSpPr>
        <p:pic>
          <p:nvPicPr>
            <p:cNvPr id="786" name="Google Shape;786;p103"/>
            <p:cNvPicPr preferRelativeResize="0"/>
            <p:nvPr/>
          </p:nvPicPr>
          <p:blipFill rotWithShape="1">
            <a:blip r:embed="rId4">
              <a:alphaModFix/>
            </a:blip>
            <a:srcRect b="0" l="0" r="0" t="0"/>
            <a:stretch/>
          </p:blipFill>
          <p:spPr>
            <a:xfrm>
              <a:off x="4567162" y="1162655"/>
              <a:ext cx="7194123" cy="5028692"/>
            </a:xfrm>
            <a:prstGeom prst="rect">
              <a:avLst/>
            </a:prstGeom>
            <a:noFill/>
            <a:ln>
              <a:noFill/>
            </a:ln>
          </p:spPr>
        </p:pic>
        <p:pic>
          <p:nvPicPr>
            <p:cNvPr id="787" name="Google Shape;787;p103"/>
            <p:cNvPicPr preferRelativeResize="0"/>
            <p:nvPr/>
          </p:nvPicPr>
          <p:blipFill rotWithShape="1">
            <a:blip r:embed="rId5">
              <a:alphaModFix/>
            </a:blip>
            <a:srcRect b="0" l="0" r="0" t="0"/>
            <a:stretch/>
          </p:blipFill>
          <p:spPr>
            <a:xfrm>
              <a:off x="10647986" y="3188153"/>
              <a:ext cx="295316" cy="323895"/>
            </a:xfrm>
            <a:prstGeom prst="rect">
              <a:avLst/>
            </a:prstGeom>
            <a:noFill/>
            <a:ln>
              <a:noFill/>
            </a:ln>
          </p:spPr>
        </p:pic>
        <p:pic>
          <p:nvPicPr>
            <p:cNvPr id="788" name="Google Shape;788;p103"/>
            <p:cNvPicPr preferRelativeResize="0"/>
            <p:nvPr/>
          </p:nvPicPr>
          <p:blipFill rotWithShape="1">
            <a:blip r:embed="rId6">
              <a:alphaModFix/>
            </a:blip>
            <a:srcRect b="0" l="0" r="0" t="0"/>
            <a:stretch/>
          </p:blipFill>
          <p:spPr>
            <a:xfrm>
              <a:off x="7189583" y="5624408"/>
              <a:ext cx="314369" cy="323895"/>
            </a:xfrm>
            <a:prstGeom prst="rect">
              <a:avLst/>
            </a:prstGeom>
            <a:noFill/>
            <a:ln>
              <a:noFill/>
            </a:ln>
          </p:spPr>
        </p:pic>
      </p:grpSp>
      <p:sp>
        <p:nvSpPr>
          <p:cNvPr id="789" name="Google Shape;789;p103"/>
          <p:cNvSpPr/>
          <p:nvPr/>
        </p:nvSpPr>
        <p:spPr>
          <a:xfrm>
            <a:off x="944727" y="1547604"/>
            <a:ext cx="4452265" cy="321859"/>
          </a:xfrm>
          <a:custGeom>
            <a:rect b="b" l="l" r="r" t="t"/>
            <a:pathLst>
              <a:path extrusionOk="0" h="252095" w="5039995">
                <a:moveTo>
                  <a:pt x="4967998" y="0"/>
                </a:moveTo>
                <a:lnTo>
                  <a:pt x="71996" y="0"/>
                </a:lnTo>
                <a:lnTo>
                  <a:pt x="43971" y="5657"/>
                </a:lnTo>
                <a:lnTo>
                  <a:pt x="21086" y="21086"/>
                </a:lnTo>
                <a:lnTo>
                  <a:pt x="5657" y="43971"/>
                </a:lnTo>
                <a:lnTo>
                  <a:pt x="0" y="71996"/>
                </a:lnTo>
                <a:lnTo>
                  <a:pt x="0" y="179997"/>
                </a:lnTo>
                <a:lnTo>
                  <a:pt x="5657" y="208023"/>
                </a:lnTo>
                <a:lnTo>
                  <a:pt x="21086" y="230912"/>
                </a:lnTo>
                <a:lnTo>
                  <a:pt x="43971" y="246346"/>
                </a:lnTo>
                <a:lnTo>
                  <a:pt x="71996" y="252006"/>
                </a:lnTo>
                <a:lnTo>
                  <a:pt x="4967998" y="252006"/>
                </a:lnTo>
                <a:lnTo>
                  <a:pt x="4996023" y="246346"/>
                </a:lnTo>
                <a:lnTo>
                  <a:pt x="5018908" y="230912"/>
                </a:lnTo>
                <a:lnTo>
                  <a:pt x="5034337" y="208023"/>
                </a:lnTo>
                <a:lnTo>
                  <a:pt x="5039995" y="179997"/>
                </a:lnTo>
                <a:lnTo>
                  <a:pt x="5039995" y="71996"/>
                </a:lnTo>
                <a:lnTo>
                  <a:pt x="5034337" y="43971"/>
                </a:lnTo>
                <a:lnTo>
                  <a:pt x="5018908" y="21086"/>
                </a:lnTo>
                <a:lnTo>
                  <a:pt x="4996023" y="5657"/>
                </a:lnTo>
                <a:lnTo>
                  <a:pt x="4967998" y="0"/>
                </a:lnTo>
                <a:close/>
              </a:path>
            </a:pathLst>
          </a:custGeom>
          <a:solidFill>
            <a:srgbClr val="E7EFB9"/>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90" name="Google Shape;790;p103"/>
          <p:cNvSpPr txBox="1"/>
          <p:nvPr/>
        </p:nvSpPr>
        <p:spPr>
          <a:xfrm>
            <a:off x="2232395" y="2991391"/>
            <a:ext cx="2969894" cy="1643463"/>
          </a:xfrm>
          <a:prstGeom prst="rect">
            <a:avLst/>
          </a:prstGeom>
          <a:noFill/>
          <a:ln>
            <a:noFill/>
          </a:ln>
        </p:spPr>
        <p:txBody>
          <a:bodyPr anchorCtr="0" anchor="t" bIns="0" lIns="0" spcFirstLastPara="1" rIns="0" wrap="square" tIns="12700">
            <a:spAutoFit/>
          </a:bodyPr>
          <a:lstStyle/>
          <a:p>
            <a:pPr indent="0" lvl="0" marL="12700" marR="5080" rtl="0" algn="l">
              <a:lnSpc>
                <a:spcPct val="149300"/>
              </a:lnSpc>
              <a:spcBef>
                <a:spcPts val="0"/>
              </a:spcBef>
              <a:spcAft>
                <a:spcPts val="0"/>
              </a:spcAft>
              <a:buNone/>
            </a:pPr>
            <a:r>
              <a:rPr b="0" i="0" lang="fr-FR" sz="1800" u="none" cap="none" strike="noStrike">
                <a:solidFill>
                  <a:srgbClr val="231F20"/>
                </a:solidFill>
                <a:latin typeface="Calibri"/>
                <a:ea typeface="Calibri"/>
                <a:cs typeface="Calibri"/>
                <a:sym typeface="Calibri"/>
              </a:rPr>
              <a:t>La forme du pot</a:t>
            </a:r>
            <a:endParaRPr b="0" i="0" sz="1800" u="none" cap="none" strike="noStrike">
              <a:solidFill>
                <a:srgbClr val="231F20"/>
              </a:solidFill>
              <a:latin typeface="Calibri"/>
              <a:ea typeface="Calibri"/>
              <a:cs typeface="Calibri"/>
              <a:sym typeface="Calibri"/>
            </a:endParaRPr>
          </a:p>
          <a:p>
            <a:pPr indent="0" lvl="0" marL="12700" marR="5080" rtl="0" algn="l">
              <a:lnSpc>
                <a:spcPct val="149300"/>
              </a:lnSpc>
              <a:spcBef>
                <a:spcPts val="100"/>
              </a:spcBef>
              <a:spcAft>
                <a:spcPts val="0"/>
              </a:spcAft>
              <a:buNone/>
            </a:pPr>
            <a:r>
              <a:rPr b="0" i="0" lang="fr-FR" sz="1800" u="none" cap="none" strike="noStrike">
                <a:solidFill>
                  <a:srgbClr val="231F20"/>
                </a:solidFill>
                <a:latin typeface="Calibri"/>
                <a:ea typeface="Calibri"/>
                <a:cs typeface="Calibri"/>
                <a:sym typeface="Calibri"/>
              </a:rPr>
              <a:t>Le nombre d’arrosages </a:t>
            </a:r>
            <a:endParaRPr/>
          </a:p>
          <a:p>
            <a:pPr indent="0" lvl="0" marL="12700" marR="5080" rtl="0" algn="l">
              <a:lnSpc>
                <a:spcPct val="149300"/>
              </a:lnSpc>
              <a:spcBef>
                <a:spcPts val="100"/>
              </a:spcBef>
              <a:spcAft>
                <a:spcPts val="0"/>
              </a:spcAft>
              <a:buNone/>
            </a:pPr>
            <a:r>
              <a:rPr b="0" i="0" lang="fr-FR" sz="1800" u="none" cap="none" strike="noStrike">
                <a:solidFill>
                  <a:srgbClr val="231F20"/>
                </a:solidFill>
                <a:latin typeface="Calibri"/>
                <a:ea typeface="Calibri"/>
                <a:cs typeface="Calibri"/>
                <a:sym typeface="Calibri"/>
              </a:rPr>
              <a:t>La forme de l’arrosoir</a:t>
            </a:r>
            <a:endParaRPr b="0" i="0" sz="1800" u="none" cap="none" strike="noStrike">
              <a:solidFill>
                <a:srgbClr val="000000"/>
              </a:solidFill>
              <a:latin typeface="Calibri"/>
              <a:ea typeface="Calibri"/>
              <a:cs typeface="Calibri"/>
              <a:sym typeface="Calibri"/>
            </a:endParaRPr>
          </a:p>
          <a:p>
            <a:pPr indent="0" lvl="0" marL="12700" marR="0" rtl="0" algn="l">
              <a:lnSpc>
                <a:spcPct val="100000"/>
              </a:lnSpc>
              <a:spcBef>
                <a:spcPts val="710"/>
              </a:spcBef>
              <a:spcAft>
                <a:spcPts val="0"/>
              </a:spcAft>
              <a:buNone/>
            </a:pPr>
            <a:r>
              <a:rPr b="0" i="0" lang="fr-FR" sz="1800" u="none" cap="none" strike="noStrike">
                <a:solidFill>
                  <a:srgbClr val="231F20"/>
                </a:solidFill>
                <a:latin typeface="Calibri"/>
                <a:ea typeface="Calibri"/>
                <a:cs typeface="Calibri"/>
                <a:sym typeface="Calibri"/>
              </a:rPr>
              <a:t>La taille de la plante</a:t>
            </a:r>
            <a:endParaRPr b="0" i="0" sz="1800" u="none" cap="none" strike="noStrike">
              <a:solidFill>
                <a:srgbClr val="000000"/>
              </a:solidFill>
              <a:latin typeface="Calibri"/>
              <a:ea typeface="Calibri"/>
              <a:cs typeface="Calibri"/>
              <a:sym typeface="Calibri"/>
            </a:endParaRPr>
          </a:p>
        </p:txBody>
      </p:sp>
      <p:pic>
        <p:nvPicPr>
          <p:cNvPr id="791" name="Google Shape;791;p103"/>
          <p:cNvPicPr preferRelativeResize="0"/>
          <p:nvPr/>
        </p:nvPicPr>
        <p:blipFill rotWithShape="1">
          <a:blip r:embed="rId7">
            <a:alphaModFix/>
          </a:blip>
          <a:srcRect b="0" l="0" r="0" t="0"/>
          <a:stretch/>
        </p:blipFill>
        <p:spPr>
          <a:xfrm>
            <a:off x="902627" y="1576941"/>
            <a:ext cx="237007" cy="253111"/>
          </a:xfrm>
          <a:prstGeom prst="rect">
            <a:avLst/>
          </a:prstGeom>
          <a:noFill/>
          <a:ln>
            <a:noFill/>
          </a:ln>
        </p:spPr>
      </p:pic>
      <p:sp>
        <p:nvSpPr>
          <p:cNvPr id="792" name="Google Shape;792;p103"/>
          <p:cNvSpPr txBox="1"/>
          <p:nvPr/>
        </p:nvSpPr>
        <p:spPr>
          <a:xfrm>
            <a:off x="949694" y="1537444"/>
            <a:ext cx="122555" cy="320601"/>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i="0" lang="fr-FR" sz="2000" u="none" cap="none" strike="noStrike">
                <a:solidFill>
                  <a:srgbClr val="FFFFFF"/>
                </a:solidFill>
                <a:latin typeface="Calibri"/>
                <a:ea typeface="Calibri"/>
                <a:cs typeface="Calibri"/>
                <a:sym typeface="Calibri"/>
              </a:rPr>
              <a:t>1</a:t>
            </a:r>
            <a:endParaRPr b="0" i="0" sz="2000" u="none" cap="none" strike="noStrike">
              <a:solidFill>
                <a:srgbClr val="000000"/>
              </a:solidFill>
              <a:latin typeface="Calibri"/>
              <a:ea typeface="Calibri"/>
              <a:cs typeface="Calibri"/>
              <a:sym typeface="Calibri"/>
            </a:endParaRPr>
          </a:p>
        </p:txBody>
      </p:sp>
      <p:sp>
        <p:nvSpPr>
          <p:cNvPr id="793" name="Google Shape;793;p103"/>
          <p:cNvSpPr txBox="1"/>
          <p:nvPr/>
        </p:nvSpPr>
        <p:spPr>
          <a:xfrm>
            <a:off x="1072249" y="2438499"/>
            <a:ext cx="3974133" cy="369332"/>
          </a:xfrm>
          <a:prstGeom prst="rect">
            <a:avLst/>
          </a:prstGeom>
          <a:noFill/>
          <a:ln>
            <a:noFill/>
          </a:ln>
        </p:spPr>
        <p:txBody>
          <a:bodyPr anchorCtr="0" anchor="t" bIns="0" lIns="0" spcFirstLastPara="1" rIns="0" wrap="square" tIns="91425">
            <a:spAutoFit/>
          </a:bodyPr>
          <a:lstStyle/>
          <a:p>
            <a:pPr indent="-114300" lvl="0" marL="103504" marR="12700" rtl="0" algn="l">
              <a:lnSpc>
                <a:spcPct val="100000"/>
              </a:lnSpc>
              <a:spcBef>
                <a:spcPts val="0"/>
              </a:spcBef>
              <a:spcAft>
                <a:spcPts val="0"/>
              </a:spcAft>
              <a:buClr>
                <a:srgbClr val="0AB14D"/>
              </a:buClr>
              <a:buSzPts val="1800"/>
              <a:buFont typeface="Noto Sans Symbols"/>
              <a:buChar char="•"/>
            </a:pPr>
            <a:r>
              <a:rPr b="0" i="0" lang="fr-FR" sz="1800" u="none" cap="none" strike="noStrike">
                <a:solidFill>
                  <a:srgbClr val="231F20"/>
                </a:solidFill>
                <a:latin typeface="Calibri"/>
                <a:ea typeface="Calibri"/>
                <a:cs typeface="Calibri"/>
                <a:sym typeface="Calibri"/>
              </a:rPr>
              <a:t>Les deux variables étudiées sont :</a:t>
            </a:r>
            <a:endParaRPr b="0" i="0" sz="1800" u="none" cap="none" strike="noStrike">
              <a:solidFill>
                <a:srgbClr val="000000"/>
              </a:solidFill>
              <a:latin typeface="Calibri"/>
              <a:ea typeface="Calibri"/>
              <a:cs typeface="Calibri"/>
              <a:sym typeface="Calibri"/>
            </a:endParaRPr>
          </a:p>
        </p:txBody>
      </p:sp>
      <p:grpSp>
        <p:nvGrpSpPr>
          <p:cNvPr id="794" name="Google Shape;794;p103"/>
          <p:cNvGrpSpPr/>
          <p:nvPr/>
        </p:nvGrpSpPr>
        <p:grpSpPr>
          <a:xfrm>
            <a:off x="1549429" y="3053820"/>
            <a:ext cx="3591365" cy="1643462"/>
            <a:chOff x="1703190" y="6466992"/>
            <a:chExt cx="3301352" cy="1027438"/>
          </a:xfrm>
        </p:grpSpPr>
        <p:sp>
          <p:nvSpPr>
            <p:cNvPr id="795" name="Google Shape;795;p103"/>
            <p:cNvSpPr/>
            <p:nvPr/>
          </p:nvSpPr>
          <p:spPr>
            <a:xfrm>
              <a:off x="2034647" y="6466992"/>
              <a:ext cx="2969895" cy="212725"/>
            </a:xfrm>
            <a:custGeom>
              <a:rect b="b" l="l" r="r" t="t"/>
              <a:pathLst>
                <a:path extrusionOk="0" h="212725" w="2969895">
                  <a:moveTo>
                    <a:pt x="2928848" y="0"/>
                  </a:moveTo>
                  <a:lnTo>
                    <a:pt x="2962592" y="21983"/>
                  </a:lnTo>
                  <a:lnTo>
                    <a:pt x="2969437" y="176403"/>
                  </a:lnTo>
                  <a:lnTo>
                    <a:pt x="2966975" y="190409"/>
                  </a:lnTo>
                  <a:lnTo>
                    <a:pt x="2959558" y="201845"/>
                  </a:lnTo>
                  <a:lnTo>
                    <a:pt x="2948315" y="209555"/>
                  </a:lnTo>
                  <a:lnTo>
                    <a:pt x="2934373" y="212382"/>
                  </a:lnTo>
                  <a:lnTo>
                    <a:pt x="37007" y="212382"/>
                  </a:lnTo>
                  <a:lnTo>
                    <a:pt x="3708" y="190398"/>
                  </a:lnTo>
                  <a:lnTo>
                    <a:pt x="0" y="36004"/>
                  </a:lnTo>
                  <a:lnTo>
                    <a:pt x="2748" y="21988"/>
                  </a:lnTo>
                  <a:lnTo>
                    <a:pt x="10399" y="10544"/>
                  </a:lnTo>
                  <a:lnTo>
                    <a:pt x="21800" y="2828"/>
                  </a:lnTo>
                  <a:lnTo>
                    <a:pt x="35801" y="0"/>
                  </a:lnTo>
                  <a:lnTo>
                    <a:pt x="2928848" y="0"/>
                  </a:lnTo>
                  <a:close/>
                </a:path>
              </a:pathLst>
            </a:custGeom>
            <a:noFill/>
            <a:ln cap="flat" cmpd="sng" w="9525">
              <a:solidFill>
                <a:srgbClr val="656668"/>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96" name="Google Shape;796;p103"/>
            <p:cNvSpPr/>
            <p:nvPr/>
          </p:nvSpPr>
          <p:spPr>
            <a:xfrm>
              <a:off x="1703190" y="6466992"/>
              <a:ext cx="310515" cy="212725"/>
            </a:xfrm>
            <a:custGeom>
              <a:rect b="b" l="l" r="r" t="t"/>
              <a:pathLst>
                <a:path extrusionOk="0" h="212725" w="310514">
                  <a:moveTo>
                    <a:pt x="273418" y="0"/>
                  </a:moveTo>
                  <a:lnTo>
                    <a:pt x="306647" y="21988"/>
                  </a:lnTo>
                  <a:lnTo>
                    <a:pt x="309892" y="176390"/>
                  </a:lnTo>
                  <a:lnTo>
                    <a:pt x="307106" y="190398"/>
                  </a:lnTo>
                  <a:lnTo>
                    <a:pt x="299423" y="201839"/>
                  </a:lnTo>
                  <a:lnTo>
                    <a:pt x="287998" y="209553"/>
                  </a:lnTo>
                  <a:lnTo>
                    <a:pt x="273989" y="212382"/>
                  </a:lnTo>
                  <a:lnTo>
                    <a:pt x="36106" y="212382"/>
                  </a:lnTo>
                  <a:lnTo>
                    <a:pt x="2926" y="190398"/>
                  </a:lnTo>
                  <a:lnTo>
                    <a:pt x="0" y="36004"/>
                  </a:lnTo>
                  <a:lnTo>
                    <a:pt x="2821" y="21988"/>
                  </a:lnTo>
                  <a:lnTo>
                    <a:pt x="10531" y="10544"/>
                  </a:lnTo>
                  <a:lnTo>
                    <a:pt x="21970" y="2828"/>
                  </a:lnTo>
                  <a:lnTo>
                    <a:pt x="35979" y="0"/>
                  </a:lnTo>
                  <a:lnTo>
                    <a:pt x="273418" y="0"/>
                  </a:lnTo>
                  <a:close/>
                </a:path>
              </a:pathLst>
            </a:custGeom>
            <a:noFill/>
            <a:ln cap="flat" cmpd="sng" w="9525">
              <a:solidFill>
                <a:srgbClr val="656668"/>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97" name="Google Shape;797;p103"/>
            <p:cNvSpPr/>
            <p:nvPr/>
          </p:nvSpPr>
          <p:spPr>
            <a:xfrm>
              <a:off x="1703190" y="6726980"/>
              <a:ext cx="310515" cy="212725"/>
            </a:xfrm>
            <a:custGeom>
              <a:rect b="b" l="l" r="r" t="t"/>
              <a:pathLst>
                <a:path extrusionOk="0" h="212725" w="310514">
                  <a:moveTo>
                    <a:pt x="273418" y="0"/>
                  </a:moveTo>
                  <a:lnTo>
                    <a:pt x="306647" y="21988"/>
                  </a:lnTo>
                  <a:lnTo>
                    <a:pt x="309892" y="176390"/>
                  </a:lnTo>
                  <a:lnTo>
                    <a:pt x="307106" y="190398"/>
                  </a:lnTo>
                  <a:lnTo>
                    <a:pt x="299423" y="201839"/>
                  </a:lnTo>
                  <a:lnTo>
                    <a:pt x="287998" y="209553"/>
                  </a:lnTo>
                  <a:lnTo>
                    <a:pt x="273989" y="212382"/>
                  </a:lnTo>
                  <a:lnTo>
                    <a:pt x="36106" y="212382"/>
                  </a:lnTo>
                  <a:lnTo>
                    <a:pt x="2926" y="190398"/>
                  </a:lnTo>
                  <a:lnTo>
                    <a:pt x="0" y="36004"/>
                  </a:lnTo>
                  <a:lnTo>
                    <a:pt x="2821" y="21988"/>
                  </a:lnTo>
                  <a:lnTo>
                    <a:pt x="10531" y="10544"/>
                  </a:lnTo>
                  <a:lnTo>
                    <a:pt x="21970" y="2828"/>
                  </a:lnTo>
                  <a:lnTo>
                    <a:pt x="35979" y="0"/>
                  </a:lnTo>
                  <a:lnTo>
                    <a:pt x="273418" y="0"/>
                  </a:lnTo>
                  <a:close/>
                </a:path>
              </a:pathLst>
            </a:custGeom>
            <a:noFill/>
            <a:ln cap="flat" cmpd="sng" w="9525">
              <a:solidFill>
                <a:srgbClr val="656668"/>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98" name="Google Shape;798;p103"/>
            <p:cNvSpPr/>
            <p:nvPr/>
          </p:nvSpPr>
          <p:spPr>
            <a:xfrm>
              <a:off x="1703190" y="6995649"/>
              <a:ext cx="310515" cy="212725"/>
            </a:xfrm>
            <a:custGeom>
              <a:rect b="b" l="l" r="r" t="t"/>
              <a:pathLst>
                <a:path extrusionOk="0" h="212725" w="310514">
                  <a:moveTo>
                    <a:pt x="273418" y="0"/>
                  </a:moveTo>
                  <a:lnTo>
                    <a:pt x="306647" y="21988"/>
                  </a:lnTo>
                  <a:lnTo>
                    <a:pt x="309892" y="176390"/>
                  </a:lnTo>
                  <a:lnTo>
                    <a:pt x="307106" y="190398"/>
                  </a:lnTo>
                  <a:lnTo>
                    <a:pt x="299423" y="201839"/>
                  </a:lnTo>
                  <a:lnTo>
                    <a:pt x="287998" y="209553"/>
                  </a:lnTo>
                  <a:lnTo>
                    <a:pt x="273989" y="212382"/>
                  </a:lnTo>
                  <a:lnTo>
                    <a:pt x="36106" y="212382"/>
                  </a:lnTo>
                  <a:lnTo>
                    <a:pt x="2926" y="190398"/>
                  </a:lnTo>
                  <a:lnTo>
                    <a:pt x="0" y="36004"/>
                  </a:lnTo>
                  <a:lnTo>
                    <a:pt x="2821" y="21988"/>
                  </a:lnTo>
                  <a:lnTo>
                    <a:pt x="10531" y="10544"/>
                  </a:lnTo>
                  <a:lnTo>
                    <a:pt x="21970" y="2828"/>
                  </a:lnTo>
                  <a:lnTo>
                    <a:pt x="35979" y="0"/>
                  </a:lnTo>
                  <a:lnTo>
                    <a:pt x="273418" y="0"/>
                  </a:lnTo>
                  <a:close/>
                </a:path>
              </a:pathLst>
            </a:custGeom>
            <a:noFill/>
            <a:ln cap="flat" cmpd="sng" w="9525">
              <a:solidFill>
                <a:srgbClr val="656668"/>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99" name="Google Shape;799;p103"/>
            <p:cNvSpPr/>
            <p:nvPr/>
          </p:nvSpPr>
          <p:spPr>
            <a:xfrm>
              <a:off x="1703190" y="7267735"/>
              <a:ext cx="310515" cy="212725"/>
            </a:xfrm>
            <a:custGeom>
              <a:rect b="b" l="l" r="r" t="t"/>
              <a:pathLst>
                <a:path extrusionOk="0" h="212725" w="310514">
                  <a:moveTo>
                    <a:pt x="273418" y="0"/>
                  </a:moveTo>
                  <a:lnTo>
                    <a:pt x="306647" y="21988"/>
                  </a:lnTo>
                  <a:lnTo>
                    <a:pt x="309892" y="176390"/>
                  </a:lnTo>
                  <a:lnTo>
                    <a:pt x="307106" y="190398"/>
                  </a:lnTo>
                  <a:lnTo>
                    <a:pt x="299423" y="201839"/>
                  </a:lnTo>
                  <a:lnTo>
                    <a:pt x="287998" y="209553"/>
                  </a:lnTo>
                  <a:lnTo>
                    <a:pt x="273989" y="212382"/>
                  </a:lnTo>
                  <a:lnTo>
                    <a:pt x="36106" y="212382"/>
                  </a:lnTo>
                  <a:lnTo>
                    <a:pt x="2926" y="190398"/>
                  </a:lnTo>
                  <a:lnTo>
                    <a:pt x="0" y="36004"/>
                  </a:lnTo>
                  <a:lnTo>
                    <a:pt x="2821" y="21988"/>
                  </a:lnTo>
                  <a:lnTo>
                    <a:pt x="10531" y="10544"/>
                  </a:lnTo>
                  <a:lnTo>
                    <a:pt x="21970" y="2828"/>
                  </a:lnTo>
                  <a:lnTo>
                    <a:pt x="35979" y="0"/>
                  </a:lnTo>
                  <a:lnTo>
                    <a:pt x="273418" y="0"/>
                  </a:lnTo>
                  <a:close/>
                </a:path>
              </a:pathLst>
            </a:custGeom>
            <a:noFill/>
            <a:ln cap="flat" cmpd="sng" w="9525">
              <a:solidFill>
                <a:srgbClr val="656668"/>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00" name="Google Shape;800;p103"/>
            <p:cNvSpPr/>
            <p:nvPr/>
          </p:nvSpPr>
          <p:spPr>
            <a:xfrm>
              <a:off x="2034647" y="6720630"/>
              <a:ext cx="2969895" cy="212725"/>
            </a:xfrm>
            <a:custGeom>
              <a:rect b="b" l="l" r="r" t="t"/>
              <a:pathLst>
                <a:path extrusionOk="0" h="212725" w="2969895">
                  <a:moveTo>
                    <a:pt x="2928848" y="0"/>
                  </a:moveTo>
                  <a:lnTo>
                    <a:pt x="2962592" y="21983"/>
                  </a:lnTo>
                  <a:lnTo>
                    <a:pt x="2969437" y="176403"/>
                  </a:lnTo>
                  <a:lnTo>
                    <a:pt x="2966975" y="190409"/>
                  </a:lnTo>
                  <a:lnTo>
                    <a:pt x="2959558" y="201845"/>
                  </a:lnTo>
                  <a:lnTo>
                    <a:pt x="2948315" y="209555"/>
                  </a:lnTo>
                  <a:lnTo>
                    <a:pt x="2934373" y="212382"/>
                  </a:lnTo>
                  <a:lnTo>
                    <a:pt x="37007" y="212382"/>
                  </a:lnTo>
                  <a:lnTo>
                    <a:pt x="3708" y="190398"/>
                  </a:lnTo>
                  <a:lnTo>
                    <a:pt x="0" y="36004"/>
                  </a:lnTo>
                  <a:lnTo>
                    <a:pt x="2748" y="21988"/>
                  </a:lnTo>
                  <a:lnTo>
                    <a:pt x="10399" y="10544"/>
                  </a:lnTo>
                  <a:lnTo>
                    <a:pt x="21800" y="2828"/>
                  </a:lnTo>
                  <a:lnTo>
                    <a:pt x="35801" y="0"/>
                  </a:lnTo>
                  <a:lnTo>
                    <a:pt x="2928848" y="0"/>
                  </a:lnTo>
                  <a:close/>
                </a:path>
              </a:pathLst>
            </a:custGeom>
            <a:noFill/>
            <a:ln cap="flat" cmpd="sng" w="9525">
              <a:solidFill>
                <a:srgbClr val="656668"/>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01" name="Google Shape;801;p103"/>
            <p:cNvSpPr/>
            <p:nvPr/>
          </p:nvSpPr>
          <p:spPr>
            <a:xfrm>
              <a:off x="2034647" y="6995649"/>
              <a:ext cx="2969895" cy="212725"/>
            </a:xfrm>
            <a:custGeom>
              <a:rect b="b" l="l" r="r" t="t"/>
              <a:pathLst>
                <a:path extrusionOk="0" h="212725" w="2969895">
                  <a:moveTo>
                    <a:pt x="2928848" y="0"/>
                  </a:moveTo>
                  <a:lnTo>
                    <a:pt x="2962592" y="21983"/>
                  </a:lnTo>
                  <a:lnTo>
                    <a:pt x="2969437" y="176403"/>
                  </a:lnTo>
                  <a:lnTo>
                    <a:pt x="2966975" y="190409"/>
                  </a:lnTo>
                  <a:lnTo>
                    <a:pt x="2959558" y="201845"/>
                  </a:lnTo>
                  <a:lnTo>
                    <a:pt x="2948315" y="209555"/>
                  </a:lnTo>
                  <a:lnTo>
                    <a:pt x="2934373" y="212382"/>
                  </a:lnTo>
                  <a:lnTo>
                    <a:pt x="37007" y="212382"/>
                  </a:lnTo>
                  <a:lnTo>
                    <a:pt x="3708" y="190398"/>
                  </a:lnTo>
                  <a:lnTo>
                    <a:pt x="0" y="36004"/>
                  </a:lnTo>
                  <a:lnTo>
                    <a:pt x="2748" y="21988"/>
                  </a:lnTo>
                  <a:lnTo>
                    <a:pt x="10399" y="10544"/>
                  </a:lnTo>
                  <a:lnTo>
                    <a:pt x="21800" y="2828"/>
                  </a:lnTo>
                  <a:lnTo>
                    <a:pt x="35801" y="0"/>
                  </a:lnTo>
                  <a:lnTo>
                    <a:pt x="2928848" y="0"/>
                  </a:lnTo>
                  <a:close/>
                </a:path>
              </a:pathLst>
            </a:custGeom>
            <a:noFill/>
            <a:ln cap="flat" cmpd="sng" w="9525">
              <a:solidFill>
                <a:srgbClr val="656668"/>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02" name="Google Shape;802;p103"/>
            <p:cNvSpPr/>
            <p:nvPr/>
          </p:nvSpPr>
          <p:spPr>
            <a:xfrm>
              <a:off x="2034647" y="7281705"/>
              <a:ext cx="2969895" cy="212725"/>
            </a:xfrm>
            <a:custGeom>
              <a:rect b="b" l="l" r="r" t="t"/>
              <a:pathLst>
                <a:path extrusionOk="0" h="212725" w="2969895">
                  <a:moveTo>
                    <a:pt x="2928848" y="0"/>
                  </a:moveTo>
                  <a:lnTo>
                    <a:pt x="2962592" y="21983"/>
                  </a:lnTo>
                  <a:lnTo>
                    <a:pt x="2969437" y="176403"/>
                  </a:lnTo>
                  <a:lnTo>
                    <a:pt x="2966975" y="190409"/>
                  </a:lnTo>
                  <a:lnTo>
                    <a:pt x="2959558" y="201845"/>
                  </a:lnTo>
                  <a:lnTo>
                    <a:pt x="2948315" y="209555"/>
                  </a:lnTo>
                  <a:lnTo>
                    <a:pt x="2934373" y="212382"/>
                  </a:lnTo>
                  <a:lnTo>
                    <a:pt x="37007" y="212382"/>
                  </a:lnTo>
                  <a:lnTo>
                    <a:pt x="3708" y="190398"/>
                  </a:lnTo>
                  <a:lnTo>
                    <a:pt x="0" y="36004"/>
                  </a:lnTo>
                  <a:lnTo>
                    <a:pt x="2748" y="21988"/>
                  </a:lnTo>
                  <a:lnTo>
                    <a:pt x="10399" y="10544"/>
                  </a:lnTo>
                  <a:lnTo>
                    <a:pt x="21800" y="2828"/>
                  </a:lnTo>
                  <a:lnTo>
                    <a:pt x="35801" y="0"/>
                  </a:lnTo>
                  <a:lnTo>
                    <a:pt x="2928848" y="0"/>
                  </a:lnTo>
                  <a:close/>
                </a:path>
              </a:pathLst>
            </a:custGeom>
            <a:noFill/>
            <a:ln cap="flat" cmpd="sng" w="9525">
              <a:solidFill>
                <a:srgbClr val="656668"/>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803" name="Google Shape;803;p103"/>
          <p:cNvSpPr txBox="1"/>
          <p:nvPr/>
        </p:nvSpPr>
        <p:spPr>
          <a:xfrm>
            <a:off x="1396559" y="1486205"/>
            <a:ext cx="3548599" cy="369332"/>
          </a:xfrm>
          <a:prstGeom prst="rect">
            <a:avLst/>
          </a:prstGeom>
          <a:noFill/>
          <a:ln>
            <a:noFill/>
          </a:ln>
        </p:spPr>
        <p:txBody>
          <a:bodyPr anchorCtr="0" anchor="t" bIns="0" lIns="0" spcFirstLastPara="1" rIns="0" wrap="square" tIns="91425">
            <a:spAutoFit/>
          </a:bodyPr>
          <a:lstStyle/>
          <a:p>
            <a:pPr indent="0" lvl="0" marL="12700" marR="0" rtl="0" algn="l">
              <a:lnSpc>
                <a:spcPct val="100000"/>
              </a:lnSpc>
              <a:spcBef>
                <a:spcPts val="0"/>
              </a:spcBef>
              <a:spcAft>
                <a:spcPts val="0"/>
              </a:spcAft>
              <a:buNone/>
            </a:pPr>
            <a:r>
              <a:rPr b="1" i="0" lang="fr-FR" sz="1800" u="none" cap="none" strike="noStrike">
                <a:solidFill>
                  <a:srgbClr val="231F20"/>
                </a:solidFill>
                <a:latin typeface="Calibri"/>
                <a:ea typeface="Calibri"/>
                <a:cs typeface="Calibri"/>
                <a:sym typeface="Calibri"/>
              </a:rPr>
              <a:t>Cochez les bonnes réponses.</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7" name="Shape 807"/>
        <p:cNvGrpSpPr/>
        <p:nvPr/>
      </p:nvGrpSpPr>
      <p:grpSpPr>
        <a:xfrm>
          <a:off x="0" y="0"/>
          <a:ext cx="0" cy="0"/>
          <a:chOff x="0" y="0"/>
          <a:chExt cx="0" cy="0"/>
        </a:xfrm>
      </p:grpSpPr>
      <p:pic>
        <p:nvPicPr>
          <p:cNvPr descr="Lever la main - Icônes mains et gestes gratuites" id="808" name="Google Shape;808;p104"/>
          <p:cNvPicPr preferRelativeResize="0"/>
          <p:nvPr/>
        </p:nvPicPr>
        <p:blipFill rotWithShape="1">
          <a:blip r:embed="rId3">
            <a:alphaModFix/>
          </a:blip>
          <a:srcRect b="0" l="0" r="0" t="0"/>
          <a:stretch/>
        </p:blipFill>
        <p:spPr>
          <a:xfrm>
            <a:off x="11156172" y="305544"/>
            <a:ext cx="702642" cy="702642"/>
          </a:xfrm>
          <a:prstGeom prst="rect">
            <a:avLst/>
          </a:prstGeom>
          <a:noFill/>
          <a:ln>
            <a:noFill/>
          </a:ln>
        </p:spPr>
      </p:pic>
      <p:sp>
        <p:nvSpPr>
          <p:cNvPr id="809" name="Google Shape;809;p104"/>
          <p:cNvSpPr txBox="1"/>
          <p:nvPr/>
        </p:nvSpPr>
        <p:spPr>
          <a:xfrm>
            <a:off x="1035828" y="349089"/>
            <a:ext cx="6096000" cy="61555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000" u="none" cap="none" strike="noStrike">
                <a:solidFill>
                  <a:srgbClr val="222A35"/>
                </a:solidFill>
                <a:latin typeface="Arial"/>
                <a:ea typeface="Arial"/>
                <a:cs typeface="Arial"/>
                <a:sym typeface="Arial"/>
              </a:rPr>
              <a:t>Correction.</a:t>
            </a:r>
            <a:endParaRPr/>
          </a:p>
          <a:p>
            <a:pPr indent="0" lvl="0" marL="0" marR="0" rtl="0" algn="l">
              <a:lnSpc>
                <a:spcPct val="100000"/>
              </a:lnSpc>
              <a:spcBef>
                <a:spcPts val="0"/>
              </a:spcBef>
              <a:spcAft>
                <a:spcPts val="0"/>
              </a:spcAft>
              <a:buNone/>
            </a:pPr>
            <a:r>
              <a:rPr b="0" i="1" lang="fr-FR" sz="1400" u="none" cap="none" strike="noStrike">
                <a:solidFill>
                  <a:srgbClr val="3D4B5F"/>
                </a:solidFill>
                <a:latin typeface="Arial"/>
                <a:ea typeface="Arial"/>
                <a:cs typeface="Arial"/>
                <a:sym typeface="Arial"/>
              </a:rPr>
              <a:t>Invitez les élèves à passer au tableau pour rédiger leurs réponses </a:t>
            </a:r>
            <a:endParaRPr b="0" i="1" sz="1400" u="none" cap="none" strike="noStrike">
              <a:solidFill>
                <a:srgbClr val="3D4B5F"/>
              </a:solidFill>
              <a:latin typeface="Arial"/>
              <a:ea typeface="Arial"/>
              <a:cs typeface="Arial"/>
              <a:sym typeface="Arial"/>
            </a:endParaRPr>
          </a:p>
        </p:txBody>
      </p:sp>
      <p:sp>
        <p:nvSpPr>
          <p:cNvPr id="810" name="Google Shape;810;p104"/>
          <p:cNvSpPr txBox="1"/>
          <p:nvPr/>
        </p:nvSpPr>
        <p:spPr>
          <a:xfrm>
            <a:off x="1444597" y="2800623"/>
            <a:ext cx="3688386" cy="628377"/>
          </a:xfrm>
          <a:prstGeom prst="rect">
            <a:avLst/>
          </a:prstGeom>
          <a:noFill/>
          <a:ln>
            <a:noFill/>
          </a:ln>
        </p:spPr>
        <p:txBody>
          <a:bodyPr anchorCtr="0" anchor="t" bIns="0" lIns="0" spcFirstLastPara="1" rIns="0" wrap="square" tIns="12700">
            <a:spAutoFit/>
          </a:bodyPr>
          <a:lstStyle/>
          <a:p>
            <a:pPr indent="-127000" lvl="0" marL="116204" marR="0" rtl="0" algn="l">
              <a:lnSpc>
                <a:spcPct val="100000"/>
              </a:lnSpc>
              <a:spcBef>
                <a:spcPts val="0"/>
              </a:spcBef>
              <a:spcAft>
                <a:spcPts val="0"/>
              </a:spcAft>
              <a:buClr>
                <a:srgbClr val="0AB14D"/>
              </a:buClr>
              <a:buSzPts val="2000"/>
              <a:buFont typeface="Noto Sans Symbols"/>
              <a:buChar char="•"/>
            </a:pPr>
            <a:r>
              <a:rPr b="0" i="0" lang="fr-FR" sz="2000" u="none" cap="none" strike="noStrike">
                <a:solidFill>
                  <a:srgbClr val="231F20"/>
                </a:solidFill>
                <a:latin typeface="Calibri"/>
                <a:ea typeface="Calibri"/>
                <a:cs typeface="Calibri"/>
                <a:sym typeface="Calibri"/>
              </a:rPr>
              <a:t>La taille de la plante est une variable mesurée.</a:t>
            </a:r>
            <a:endParaRPr b="0" i="0" sz="2000" u="none" cap="none" strike="noStrike">
              <a:solidFill>
                <a:srgbClr val="000000"/>
              </a:solidFill>
              <a:latin typeface="Calibri"/>
              <a:ea typeface="Calibri"/>
              <a:cs typeface="Calibri"/>
              <a:sym typeface="Calibri"/>
            </a:endParaRPr>
          </a:p>
        </p:txBody>
      </p:sp>
      <p:sp>
        <p:nvSpPr>
          <p:cNvPr id="811" name="Google Shape;811;p104"/>
          <p:cNvSpPr txBox="1"/>
          <p:nvPr/>
        </p:nvSpPr>
        <p:spPr>
          <a:xfrm>
            <a:off x="1444597" y="3898758"/>
            <a:ext cx="480665" cy="289823"/>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i="0" lang="fr-FR" sz="1800" u="none" cap="none" strike="noStrike">
                <a:solidFill>
                  <a:srgbClr val="231F20"/>
                </a:solidFill>
                <a:latin typeface="Calibri"/>
                <a:ea typeface="Calibri"/>
                <a:cs typeface="Calibri"/>
                <a:sym typeface="Calibri"/>
              </a:rPr>
              <a:t>Vrai</a:t>
            </a:r>
            <a:endParaRPr b="0" i="0" sz="1800" u="none" cap="none" strike="noStrike">
              <a:solidFill>
                <a:srgbClr val="000000"/>
              </a:solidFill>
              <a:latin typeface="Calibri"/>
              <a:ea typeface="Calibri"/>
              <a:cs typeface="Calibri"/>
              <a:sym typeface="Calibri"/>
            </a:endParaRPr>
          </a:p>
        </p:txBody>
      </p:sp>
      <p:sp>
        <p:nvSpPr>
          <p:cNvPr id="812" name="Google Shape;812;p104"/>
          <p:cNvSpPr txBox="1"/>
          <p:nvPr/>
        </p:nvSpPr>
        <p:spPr>
          <a:xfrm>
            <a:off x="3188818" y="3898757"/>
            <a:ext cx="556151" cy="289823"/>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i="0" lang="fr-FR" sz="1800" u="none" cap="none" strike="noStrike">
                <a:solidFill>
                  <a:srgbClr val="231F20"/>
                </a:solidFill>
                <a:latin typeface="Calibri"/>
                <a:ea typeface="Calibri"/>
                <a:cs typeface="Calibri"/>
                <a:sym typeface="Calibri"/>
              </a:rPr>
              <a:t>Faux</a:t>
            </a:r>
            <a:endParaRPr b="0" i="0" sz="1800" u="none" cap="none" strike="noStrike">
              <a:solidFill>
                <a:srgbClr val="000000"/>
              </a:solidFill>
              <a:latin typeface="Calibri"/>
              <a:ea typeface="Calibri"/>
              <a:cs typeface="Calibri"/>
              <a:sym typeface="Calibri"/>
            </a:endParaRPr>
          </a:p>
        </p:txBody>
      </p:sp>
      <p:grpSp>
        <p:nvGrpSpPr>
          <p:cNvPr id="813" name="Google Shape;813;p104"/>
          <p:cNvGrpSpPr/>
          <p:nvPr/>
        </p:nvGrpSpPr>
        <p:grpSpPr>
          <a:xfrm>
            <a:off x="1912455" y="3901100"/>
            <a:ext cx="2415769" cy="319405"/>
            <a:chOff x="4673791" y="8117093"/>
            <a:chExt cx="1381892" cy="212725"/>
          </a:xfrm>
        </p:grpSpPr>
        <p:sp>
          <p:nvSpPr>
            <p:cNvPr id="814" name="Google Shape;814;p104"/>
            <p:cNvSpPr/>
            <p:nvPr/>
          </p:nvSpPr>
          <p:spPr>
            <a:xfrm>
              <a:off x="4673791" y="8117093"/>
              <a:ext cx="310515" cy="212725"/>
            </a:xfrm>
            <a:custGeom>
              <a:rect b="b" l="l" r="r" t="t"/>
              <a:pathLst>
                <a:path extrusionOk="0" h="212725" w="310514">
                  <a:moveTo>
                    <a:pt x="273418" y="0"/>
                  </a:moveTo>
                  <a:lnTo>
                    <a:pt x="306647" y="21988"/>
                  </a:lnTo>
                  <a:lnTo>
                    <a:pt x="309892" y="176390"/>
                  </a:lnTo>
                  <a:lnTo>
                    <a:pt x="307106" y="190398"/>
                  </a:lnTo>
                  <a:lnTo>
                    <a:pt x="299423" y="201839"/>
                  </a:lnTo>
                  <a:lnTo>
                    <a:pt x="287998" y="209553"/>
                  </a:lnTo>
                  <a:lnTo>
                    <a:pt x="273989" y="212382"/>
                  </a:lnTo>
                  <a:lnTo>
                    <a:pt x="36106" y="212382"/>
                  </a:lnTo>
                  <a:lnTo>
                    <a:pt x="2926" y="190398"/>
                  </a:lnTo>
                  <a:lnTo>
                    <a:pt x="0" y="36004"/>
                  </a:lnTo>
                  <a:lnTo>
                    <a:pt x="2821" y="21988"/>
                  </a:lnTo>
                  <a:lnTo>
                    <a:pt x="10531" y="10544"/>
                  </a:lnTo>
                  <a:lnTo>
                    <a:pt x="21970" y="2828"/>
                  </a:lnTo>
                  <a:lnTo>
                    <a:pt x="35979" y="0"/>
                  </a:lnTo>
                  <a:lnTo>
                    <a:pt x="273418" y="0"/>
                  </a:lnTo>
                  <a:close/>
                </a:path>
              </a:pathLst>
            </a:custGeom>
            <a:noFill/>
            <a:ln cap="flat" cmpd="sng" w="9525">
              <a:solidFill>
                <a:srgbClr val="656668"/>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Arial"/>
                <a:ea typeface="Arial"/>
                <a:cs typeface="Arial"/>
                <a:sym typeface="Arial"/>
              </a:endParaRPr>
            </a:p>
          </p:txBody>
        </p:sp>
        <p:sp>
          <p:nvSpPr>
            <p:cNvPr id="815" name="Google Shape;815;p104"/>
            <p:cNvSpPr/>
            <p:nvPr/>
          </p:nvSpPr>
          <p:spPr>
            <a:xfrm>
              <a:off x="5745168" y="8117093"/>
              <a:ext cx="310515" cy="212725"/>
            </a:xfrm>
            <a:custGeom>
              <a:rect b="b" l="l" r="r" t="t"/>
              <a:pathLst>
                <a:path extrusionOk="0" h="212725" w="310514">
                  <a:moveTo>
                    <a:pt x="273418" y="0"/>
                  </a:moveTo>
                  <a:lnTo>
                    <a:pt x="306647" y="21988"/>
                  </a:lnTo>
                  <a:lnTo>
                    <a:pt x="309892" y="176390"/>
                  </a:lnTo>
                  <a:lnTo>
                    <a:pt x="307106" y="190398"/>
                  </a:lnTo>
                  <a:lnTo>
                    <a:pt x="299423" y="201839"/>
                  </a:lnTo>
                  <a:lnTo>
                    <a:pt x="287998" y="209553"/>
                  </a:lnTo>
                  <a:lnTo>
                    <a:pt x="273989" y="212382"/>
                  </a:lnTo>
                  <a:lnTo>
                    <a:pt x="36106" y="212382"/>
                  </a:lnTo>
                  <a:lnTo>
                    <a:pt x="2926" y="190398"/>
                  </a:lnTo>
                  <a:lnTo>
                    <a:pt x="0" y="36004"/>
                  </a:lnTo>
                  <a:lnTo>
                    <a:pt x="2821" y="21988"/>
                  </a:lnTo>
                  <a:lnTo>
                    <a:pt x="10531" y="10544"/>
                  </a:lnTo>
                  <a:lnTo>
                    <a:pt x="21970" y="2828"/>
                  </a:lnTo>
                  <a:lnTo>
                    <a:pt x="35979" y="0"/>
                  </a:lnTo>
                  <a:lnTo>
                    <a:pt x="273418" y="0"/>
                  </a:lnTo>
                  <a:close/>
                </a:path>
              </a:pathLst>
            </a:custGeom>
            <a:noFill/>
            <a:ln cap="flat" cmpd="sng" w="9525">
              <a:solidFill>
                <a:srgbClr val="656668"/>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Arial"/>
                <a:ea typeface="Arial"/>
                <a:cs typeface="Arial"/>
                <a:sym typeface="Arial"/>
              </a:endParaRPr>
            </a:p>
          </p:txBody>
        </p:sp>
      </p:grpSp>
      <p:sp>
        <p:nvSpPr>
          <p:cNvPr id="816" name="Google Shape;816;p104"/>
          <p:cNvSpPr/>
          <p:nvPr/>
        </p:nvSpPr>
        <p:spPr>
          <a:xfrm>
            <a:off x="962685" y="1369144"/>
            <a:ext cx="4452265" cy="321859"/>
          </a:xfrm>
          <a:custGeom>
            <a:rect b="b" l="l" r="r" t="t"/>
            <a:pathLst>
              <a:path extrusionOk="0" h="252095" w="5039995">
                <a:moveTo>
                  <a:pt x="4967998" y="0"/>
                </a:moveTo>
                <a:lnTo>
                  <a:pt x="71996" y="0"/>
                </a:lnTo>
                <a:lnTo>
                  <a:pt x="43971" y="5657"/>
                </a:lnTo>
                <a:lnTo>
                  <a:pt x="21086" y="21086"/>
                </a:lnTo>
                <a:lnTo>
                  <a:pt x="5657" y="43971"/>
                </a:lnTo>
                <a:lnTo>
                  <a:pt x="0" y="71996"/>
                </a:lnTo>
                <a:lnTo>
                  <a:pt x="0" y="179997"/>
                </a:lnTo>
                <a:lnTo>
                  <a:pt x="5657" y="208023"/>
                </a:lnTo>
                <a:lnTo>
                  <a:pt x="21086" y="230912"/>
                </a:lnTo>
                <a:lnTo>
                  <a:pt x="43971" y="246346"/>
                </a:lnTo>
                <a:lnTo>
                  <a:pt x="71996" y="252006"/>
                </a:lnTo>
                <a:lnTo>
                  <a:pt x="4967998" y="252006"/>
                </a:lnTo>
                <a:lnTo>
                  <a:pt x="4996023" y="246346"/>
                </a:lnTo>
                <a:lnTo>
                  <a:pt x="5018908" y="230912"/>
                </a:lnTo>
                <a:lnTo>
                  <a:pt x="5034337" y="208023"/>
                </a:lnTo>
                <a:lnTo>
                  <a:pt x="5039995" y="179997"/>
                </a:lnTo>
                <a:lnTo>
                  <a:pt x="5039995" y="71996"/>
                </a:lnTo>
                <a:lnTo>
                  <a:pt x="5034337" y="43971"/>
                </a:lnTo>
                <a:lnTo>
                  <a:pt x="5018908" y="21086"/>
                </a:lnTo>
                <a:lnTo>
                  <a:pt x="4996023" y="5657"/>
                </a:lnTo>
                <a:lnTo>
                  <a:pt x="4967998" y="0"/>
                </a:lnTo>
                <a:close/>
              </a:path>
            </a:pathLst>
          </a:custGeom>
          <a:solidFill>
            <a:srgbClr val="E7EFB9"/>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id="817" name="Google Shape;817;p104"/>
          <p:cNvPicPr preferRelativeResize="0"/>
          <p:nvPr/>
        </p:nvPicPr>
        <p:blipFill rotWithShape="1">
          <a:blip r:embed="rId4">
            <a:alphaModFix/>
          </a:blip>
          <a:srcRect b="0" l="0" r="0" t="0"/>
          <a:stretch/>
        </p:blipFill>
        <p:spPr>
          <a:xfrm>
            <a:off x="920585" y="1398481"/>
            <a:ext cx="237007" cy="253111"/>
          </a:xfrm>
          <a:prstGeom prst="rect">
            <a:avLst/>
          </a:prstGeom>
          <a:noFill/>
          <a:ln>
            <a:noFill/>
          </a:ln>
        </p:spPr>
      </p:pic>
      <p:sp>
        <p:nvSpPr>
          <p:cNvPr id="818" name="Google Shape;818;p104"/>
          <p:cNvSpPr txBox="1"/>
          <p:nvPr/>
        </p:nvSpPr>
        <p:spPr>
          <a:xfrm>
            <a:off x="967652" y="1358984"/>
            <a:ext cx="122555" cy="320601"/>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i="0" lang="fr-FR" sz="2000" u="none" cap="none" strike="noStrike">
                <a:solidFill>
                  <a:srgbClr val="FFFFFF"/>
                </a:solidFill>
                <a:latin typeface="Calibri"/>
                <a:ea typeface="Calibri"/>
                <a:cs typeface="Calibri"/>
                <a:sym typeface="Calibri"/>
              </a:rPr>
              <a:t>2</a:t>
            </a:r>
            <a:endParaRPr b="0" i="0" sz="2000" u="none" cap="none" strike="noStrike">
              <a:solidFill>
                <a:srgbClr val="000000"/>
              </a:solidFill>
              <a:latin typeface="Calibri"/>
              <a:ea typeface="Calibri"/>
              <a:cs typeface="Calibri"/>
              <a:sym typeface="Calibri"/>
            </a:endParaRPr>
          </a:p>
        </p:txBody>
      </p:sp>
      <p:sp>
        <p:nvSpPr>
          <p:cNvPr id="819" name="Google Shape;819;p104"/>
          <p:cNvSpPr txBox="1"/>
          <p:nvPr/>
        </p:nvSpPr>
        <p:spPr>
          <a:xfrm>
            <a:off x="1414517" y="1307745"/>
            <a:ext cx="3548599" cy="369332"/>
          </a:xfrm>
          <a:prstGeom prst="rect">
            <a:avLst/>
          </a:prstGeom>
          <a:noFill/>
          <a:ln>
            <a:noFill/>
          </a:ln>
        </p:spPr>
        <p:txBody>
          <a:bodyPr anchorCtr="0" anchor="t" bIns="0" lIns="0" spcFirstLastPara="1" rIns="0" wrap="square" tIns="91425">
            <a:spAutoFit/>
          </a:bodyPr>
          <a:lstStyle/>
          <a:p>
            <a:pPr indent="0" lvl="0" marL="12700" marR="0" rtl="0" algn="l">
              <a:lnSpc>
                <a:spcPct val="100000"/>
              </a:lnSpc>
              <a:spcBef>
                <a:spcPts val="0"/>
              </a:spcBef>
              <a:spcAft>
                <a:spcPts val="0"/>
              </a:spcAft>
              <a:buNone/>
            </a:pPr>
            <a:r>
              <a:rPr b="1" i="0" lang="fr-FR" sz="1800" u="none" cap="none" strike="noStrike">
                <a:solidFill>
                  <a:srgbClr val="231F20"/>
                </a:solidFill>
                <a:latin typeface="Calibri"/>
                <a:ea typeface="Calibri"/>
                <a:cs typeface="Calibri"/>
                <a:sym typeface="Calibri"/>
              </a:rPr>
              <a:t>Répondez par vrai ou faux.</a:t>
            </a:r>
            <a:endParaRPr b="0" i="0" sz="1800" u="none" cap="none" strike="noStrike">
              <a:solidFill>
                <a:srgbClr val="000000"/>
              </a:solidFill>
              <a:latin typeface="Calibri"/>
              <a:ea typeface="Calibri"/>
              <a:cs typeface="Calibri"/>
              <a:sym typeface="Calibri"/>
            </a:endParaRPr>
          </a:p>
        </p:txBody>
      </p:sp>
      <p:grpSp>
        <p:nvGrpSpPr>
          <p:cNvPr id="820" name="Google Shape;820;p104"/>
          <p:cNvGrpSpPr/>
          <p:nvPr/>
        </p:nvGrpSpPr>
        <p:grpSpPr>
          <a:xfrm>
            <a:off x="5896281" y="1971616"/>
            <a:ext cx="6006654" cy="4195925"/>
            <a:chOff x="4567162" y="1162655"/>
            <a:chExt cx="7194123" cy="5028692"/>
          </a:xfrm>
        </p:grpSpPr>
        <p:pic>
          <p:nvPicPr>
            <p:cNvPr id="821" name="Google Shape;821;p104"/>
            <p:cNvPicPr preferRelativeResize="0"/>
            <p:nvPr/>
          </p:nvPicPr>
          <p:blipFill rotWithShape="1">
            <a:blip r:embed="rId5">
              <a:alphaModFix/>
            </a:blip>
            <a:srcRect b="0" l="0" r="0" t="0"/>
            <a:stretch/>
          </p:blipFill>
          <p:spPr>
            <a:xfrm>
              <a:off x="4567162" y="1162655"/>
              <a:ext cx="7194123" cy="5028692"/>
            </a:xfrm>
            <a:prstGeom prst="rect">
              <a:avLst/>
            </a:prstGeom>
            <a:noFill/>
            <a:ln>
              <a:noFill/>
            </a:ln>
          </p:spPr>
        </p:pic>
        <p:pic>
          <p:nvPicPr>
            <p:cNvPr id="822" name="Google Shape;822;p104"/>
            <p:cNvPicPr preferRelativeResize="0"/>
            <p:nvPr/>
          </p:nvPicPr>
          <p:blipFill rotWithShape="1">
            <a:blip r:embed="rId6">
              <a:alphaModFix/>
            </a:blip>
            <a:srcRect b="0" l="0" r="0" t="0"/>
            <a:stretch/>
          </p:blipFill>
          <p:spPr>
            <a:xfrm>
              <a:off x="10647986" y="3188153"/>
              <a:ext cx="295316" cy="323895"/>
            </a:xfrm>
            <a:prstGeom prst="rect">
              <a:avLst/>
            </a:prstGeom>
            <a:noFill/>
            <a:ln>
              <a:noFill/>
            </a:ln>
          </p:spPr>
        </p:pic>
        <p:pic>
          <p:nvPicPr>
            <p:cNvPr id="823" name="Google Shape;823;p104"/>
            <p:cNvPicPr preferRelativeResize="0"/>
            <p:nvPr/>
          </p:nvPicPr>
          <p:blipFill rotWithShape="1">
            <a:blip r:embed="rId7">
              <a:alphaModFix/>
            </a:blip>
            <a:srcRect b="0" l="0" r="0" t="0"/>
            <a:stretch/>
          </p:blipFill>
          <p:spPr>
            <a:xfrm>
              <a:off x="7189583" y="5624408"/>
              <a:ext cx="314369" cy="323895"/>
            </a:xfrm>
            <a:prstGeom prst="rect">
              <a:avLst/>
            </a:prstGeom>
            <a:noFill/>
            <a:ln>
              <a:noFill/>
            </a:ln>
          </p:spPr>
        </p:pic>
      </p:gr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7" name="Shape 827"/>
        <p:cNvGrpSpPr/>
        <p:nvPr/>
      </p:nvGrpSpPr>
      <p:grpSpPr>
        <a:xfrm>
          <a:off x="0" y="0"/>
          <a:ext cx="0" cy="0"/>
          <a:chOff x="0" y="0"/>
          <a:chExt cx="0" cy="0"/>
        </a:xfrm>
      </p:grpSpPr>
      <p:sp>
        <p:nvSpPr>
          <p:cNvPr id="828" name="Google Shape;828;p105"/>
          <p:cNvSpPr txBox="1"/>
          <p:nvPr/>
        </p:nvSpPr>
        <p:spPr>
          <a:xfrm>
            <a:off x="1021130" y="268775"/>
            <a:ext cx="6096000" cy="61555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000" u="none" cap="none" strike="noStrike">
                <a:solidFill>
                  <a:srgbClr val="222A35"/>
                </a:solidFill>
                <a:latin typeface="Arial"/>
                <a:ea typeface="Arial"/>
                <a:cs typeface="Arial"/>
                <a:sym typeface="Arial"/>
              </a:rPr>
              <a:t>Correction.</a:t>
            </a:r>
            <a:endParaRPr/>
          </a:p>
          <a:p>
            <a:pPr indent="0" lvl="0" marL="0" marR="0" rtl="0" algn="l">
              <a:lnSpc>
                <a:spcPct val="100000"/>
              </a:lnSpc>
              <a:spcBef>
                <a:spcPts val="0"/>
              </a:spcBef>
              <a:spcAft>
                <a:spcPts val="0"/>
              </a:spcAft>
              <a:buNone/>
            </a:pPr>
            <a:r>
              <a:rPr b="0" i="1" lang="fr-FR" sz="1400" u="none" cap="none" strike="noStrike">
                <a:solidFill>
                  <a:srgbClr val="3D4B5F"/>
                </a:solidFill>
                <a:latin typeface="Arial"/>
                <a:ea typeface="Arial"/>
                <a:cs typeface="Arial"/>
                <a:sym typeface="Arial"/>
              </a:rPr>
              <a:t>Invitez les élèves à passer au tableau pour rédiger leurs réponses </a:t>
            </a:r>
            <a:endParaRPr b="0" i="1" sz="1400" u="none" cap="none" strike="noStrike">
              <a:solidFill>
                <a:srgbClr val="3D4B5F"/>
              </a:solidFill>
              <a:latin typeface="Arial"/>
              <a:ea typeface="Arial"/>
              <a:cs typeface="Arial"/>
              <a:sym typeface="Arial"/>
            </a:endParaRPr>
          </a:p>
        </p:txBody>
      </p:sp>
      <p:pic>
        <p:nvPicPr>
          <p:cNvPr descr="Lever la main - Icônes mains et gestes gratuites" id="829" name="Google Shape;829;p105"/>
          <p:cNvPicPr preferRelativeResize="0"/>
          <p:nvPr/>
        </p:nvPicPr>
        <p:blipFill rotWithShape="1">
          <a:blip r:embed="rId3">
            <a:alphaModFix/>
          </a:blip>
          <a:srcRect b="0" l="0" r="0" t="0"/>
          <a:stretch/>
        </p:blipFill>
        <p:spPr>
          <a:xfrm>
            <a:off x="11156172" y="305544"/>
            <a:ext cx="702642" cy="702642"/>
          </a:xfrm>
          <a:prstGeom prst="rect">
            <a:avLst/>
          </a:prstGeom>
          <a:noFill/>
          <a:ln>
            <a:noFill/>
          </a:ln>
        </p:spPr>
      </p:pic>
      <p:sp>
        <p:nvSpPr>
          <p:cNvPr id="830" name="Google Shape;830;p105"/>
          <p:cNvSpPr/>
          <p:nvPr/>
        </p:nvSpPr>
        <p:spPr>
          <a:xfrm>
            <a:off x="944727" y="1547605"/>
            <a:ext cx="5794280" cy="369332"/>
          </a:xfrm>
          <a:custGeom>
            <a:rect b="b" l="l" r="r" t="t"/>
            <a:pathLst>
              <a:path extrusionOk="0" h="252095" w="5039995">
                <a:moveTo>
                  <a:pt x="4967998" y="0"/>
                </a:moveTo>
                <a:lnTo>
                  <a:pt x="71996" y="0"/>
                </a:lnTo>
                <a:lnTo>
                  <a:pt x="43971" y="5657"/>
                </a:lnTo>
                <a:lnTo>
                  <a:pt x="21086" y="21086"/>
                </a:lnTo>
                <a:lnTo>
                  <a:pt x="5657" y="43971"/>
                </a:lnTo>
                <a:lnTo>
                  <a:pt x="0" y="71996"/>
                </a:lnTo>
                <a:lnTo>
                  <a:pt x="0" y="179997"/>
                </a:lnTo>
                <a:lnTo>
                  <a:pt x="5657" y="208023"/>
                </a:lnTo>
                <a:lnTo>
                  <a:pt x="21086" y="230912"/>
                </a:lnTo>
                <a:lnTo>
                  <a:pt x="43971" y="246346"/>
                </a:lnTo>
                <a:lnTo>
                  <a:pt x="71996" y="252006"/>
                </a:lnTo>
                <a:lnTo>
                  <a:pt x="4967998" y="252006"/>
                </a:lnTo>
                <a:lnTo>
                  <a:pt x="4996023" y="246346"/>
                </a:lnTo>
                <a:lnTo>
                  <a:pt x="5018908" y="230912"/>
                </a:lnTo>
                <a:lnTo>
                  <a:pt x="5034337" y="208023"/>
                </a:lnTo>
                <a:lnTo>
                  <a:pt x="5039995" y="179997"/>
                </a:lnTo>
                <a:lnTo>
                  <a:pt x="5039995" y="71996"/>
                </a:lnTo>
                <a:lnTo>
                  <a:pt x="5034337" y="43971"/>
                </a:lnTo>
                <a:lnTo>
                  <a:pt x="5018908" y="21086"/>
                </a:lnTo>
                <a:lnTo>
                  <a:pt x="4996023" y="5657"/>
                </a:lnTo>
                <a:lnTo>
                  <a:pt x="4967998" y="0"/>
                </a:lnTo>
                <a:close/>
              </a:path>
            </a:pathLst>
          </a:custGeom>
          <a:solidFill>
            <a:srgbClr val="E7EFB9"/>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id="831" name="Google Shape;831;p105"/>
          <p:cNvPicPr preferRelativeResize="0"/>
          <p:nvPr/>
        </p:nvPicPr>
        <p:blipFill rotWithShape="1">
          <a:blip r:embed="rId4">
            <a:alphaModFix/>
          </a:blip>
          <a:srcRect b="0" l="0" r="0" t="0"/>
          <a:stretch/>
        </p:blipFill>
        <p:spPr>
          <a:xfrm>
            <a:off x="902627" y="1576941"/>
            <a:ext cx="237007" cy="253111"/>
          </a:xfrm>
          <a:prstGeom prst="rect">
            <a:avLst/>
          </a:prstGeom>
          <a:noFill/>
          <a:ln>
            <a:noFill/>
          </a:ln>
        </p:spPr>
      </p:pic>
      <p:sp>
        <p:nvSpPr>
          <p:cNvPr id="832" name="Google Shape;832;p105"/>
          <p:cNvSpPr txBox="1"/>
          <p:nvPr/>
        </p:nvSpPr>
        <p:spPr>
          <a:xfrm>
            <a:off x="949694" y="1537444"/>
            <a:ext cx="122555" cy="320601"/>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i="0" lang="fr-FR" sz="2000" u="none" cap="none" strike="noStrike">
                <a:solidFill>
                  <a:srgbClr val="FFFFFF"/>
                </a:solidFill>
                <a:latin typeface="Calibri"/>
                <a:ea typeface="Calibri"/>
                <a:cs typeface="Calibri"/>
                <a:sym typeface="Calibri"/>
              </a:rPr>
              <a:t>3</a:t>
            </a:r>
            <a:endParaRPr b="0" i="0" sz="2000" u="none" cap="none" strike="noStrike">
              <a:solidFill>
                <a:srgbClr val="000000"/>
              </a:solidFill>
              <a:latin typeface="Calibri"/>
              <a:ea typeface="Calibri"/>
              <a:cs typeface="Calibri"/>
              <a:sym typeface="Calibri"/>
            </a:endParaRPr>
          </a:p>
        </p:txBody>
      </p:sp>
      <p:sp>
        <p:nvSpPr>
          <p:cNvPr id="833" name="Google Shape;833;p105"/>
          <p:cNvSpPr txBox="1"/>
          <p:nvPr/>
        </p:nvSpPr>
        <p:spPr>
          <a:xfrm>
            <a:off x="1261554" y="1506886"/>
            <a:ext cx="5159566" cy="369332"/>
          </a:xfrm>
          <a:prstGeom prst="rect">
            <a:avLst/>
          </a:prstGeom>
          <a:noFill/>
          <a:ln>
            <a:noFill/>
          </a:ln>
        </p:spPr>
        <p:txBody>
          <a:bodyPr anchorCtr="0" anchor="t" bIns="0" lIns="0" spcFirstLastPara="1" rIns="0" wrap="square" tIns="91425">
            <a:spAutoFit/>
          </a:bodyPr>
          <a:lstStyle/>
          <a:p>
            <a:pPr indent="0" lvl="0" marL="12700" marR="0" rtl="0" algn="l">
              <a:lnSpc>
                <a:spcPct val="100000"/>
              </a:lnSpc>
              <a:spcBef>
                <a:spcPts val="0"/>
              </a:spcBef>
              <a:spcAft>
                <a:spcPts val="0"/>
              </a:spcAft>
              <a:buNone/>
            </a:pPr>
            <a:r>
              <a:rPr b="1" i="0" lang="fr-FR" sz="1800" u="none" cap="none" strike="noStrike">
                <a:solidFill>
                  <a:srgbClr val="231F20"/>
                </a:solidFill>
                <a:latin typeface="Calibri"/>
                <a:ea typeface="Calibri"/>
                <a:cs typeface="Calibri"/>
                <a:sym typeface="Calibri"/>
              </a:rPr>
              <a:t>Identifiez le lien entre les deux variables et leur type.</a:t>
            </a:r>
            <a:endParaRPr b="0" i="0" sz="1800" u="none" cap="none" strike="noStrike">
              <a:solidFill>
                <a:srgbClr val="000000"/>
              </a:solidFill>
              <a:latin typeface="Calibri"/>
              <a:ea typeface="Calibri"/>
              <a:cs typeface="Calibri"/>
              <a:sym typeface="Calibri"/>
            </a:endParaRPr>
          </a:p>
        </p:txBody>
      </p:sp>
      <p:grpSp>
        <p:nvGrpSpPr>
          <p:cNvPr id="834" name="Google Shape;834;p105"/>
          <p:cNvGrpSpPr/>
          <p:nvPr/>
        </p:nvGrpSpPr>
        <p:grpSpPr>
          <a:xfrm>
            <a:off x="6817360" y="1957656"/>
            <a:ext cx="4970334" cy="3660824"/>
            <a:chOff x="4464222" y="1162654"/>
            <a:chExt cx="7194123" cy="5028692"/>
          </a:xfrm>
        </p:grpSpPr>
        <p:pic>
          <p:nvPicPr>
            <p:cNvPr id="835" name="Google Shape;835;p105"/>
            <p:cNvPicPr preferRelativeResize="0"/>
            <p:nvPr/>
          </p:nvPicPr>
          <p:blipFill rotWithShape="1">
            <a:blip r:embed="rId5">
              <a:alphaModFix/>
            </a:blip>
            <a:srcRect b="0" l="0" r="0" t="0"/>
            <a:stretch/>
          </p:blipFill>
          <p:spPr>
            <a:xfrm>
              <a:off x="4464222" y="1162654"/>
              <a:ext cx="7194123" cy="5028692"/>
            </a:xfrm>
            <a:prstGeom prst="rect">
              <a:avLst/>
            </a:prstGeom>
            <a:noFill/>
            <a:ln>
              <a:noFill/>
            </a:ln>
          </p:spPr>
        </p:pic>
        <p:pic>
          <p:nvPicPr>
            <p:cNvPr id="836" name="Google Shape;836;p105"/>
            <p:cNvPicPr preferRelativeResize="0"/>
            <p:nvPr/>
          </p:nvPicPr>
          <p:blipFill rotWithShape="1">
            <a:blip r:embed="rId6">
              <a:alphaModFix/>
            </a:blip>
            <a:srcRect b="0" l="0" r="0" t="0"/>
            <a:stretch/>
          </p:blipFill>
          <p:spPr>
            <a:xfrm>
              <a:off x="10647986" y="3188153"/>
              <a:ext cx="295316" cy="323895"/>
            </a:xfrm>
            <a:prstGeom prst="rect">
              <a:avLst/>
            </a:prstGeom>
            <a:noFill/>
            <a:ln>
              <a:noFill/>
            </a:ln>
          </p:spPr>
        </p:pic>
        <p:pic>
          <p:nvPicPr>
            <p:cNvPr id="837" name="Google Shape;837;p105"/>
            <p:cNvPicPr preferRelativeResize="0"/>
            <p:nvPr/>
          </p:nvPicPr>
          <p:blipFill rotWithShape="1">
            <a:blip r:embed="rId7">
              <a:alphaModFix/>
            </a:blip>
            <a:srcRect b="0" l="0" r="0" t="0"/>
            <a:stretch/>
          </p:blipFill>
          <p:spPr>
            <a:xfrm>
              <a:off x="7189583" y="5624408"/>
              <a:ext cx="314369" cy="323895"/>
            </a:xfrm>
            <a:prstGeom prst="rect">
              <a:avLst/>
            </a:prstGeom>
            <a:noFill/>
            <a:ln>
              <a:noFill/>
            </a:ln>
          </p:spPr>
        </p:pic>
      </p:grpSp>
      <p:grpSp>
        <p:nvGrpSpPr>
          <p:cNvPr id="838" name="Google Shape;838;p105"/>
          <p:cNvGrpSpPr/>
          <p:nvPr/>
        </p:nvGrpSpPr>
        <p:grpSpPr>
          <a:xfrm>
            <a:off x="606497" y="2915285"/>
            <a:ext cx="6210863" cy="1528750"/>
            <a:chOff x="1338311" y="1987347"/>
            <a:chExt cx="5059119" cy="840852"/>
          </a:xfrm>
        </p:grpSpPr>
        <p:sp>
          <p:nvSpPr>
            <p:cNvPr id="839" name="Google Shape;839;p105"/>
            <p:cNvSpPr/>
            <p:nvPr/>
          </p:nvSpPr>
          <p:spPr>
            <a:xfrm>
              <a:off x="1338311" y="2095690"/>
              <a:ext cx="1669415" cy="305664"/>
            </a:xfrm>
            <a:prstGeom prst="roundRect">
              <a:avLst>
                <a:gd fmla="val 16667" name="adj"/>
              </a:avLst>
            </a:prstGeom>
            <a:solidFill>
              <a:srgbClr val="0F9ED5"/>
            </a:solidFill>
            <a:ln cap="flat" cmpd="sng" w="12700">
              <a:solidFill>
                <a:srgbClr val="0F465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Arial"/>
                <a:buNone/>
              </a:pPr>
              <a:r>
                <a:rPr b="1" i="0" lang="fr-FR" sz="1400" u="none" cap="none" strike="noStrike">
                  <a:solidFill>
                    <a:srgbClr val="FFFFFF"/>
                  </a:solidFill>
                  <a:latin typeface="Calibri"/>
                  <a:ea typeface="Calibri"/>
                  <a:cs typeface="Calibri"/>
                  <a:sym typeface="Calibri"/>
                </a:rPr>
                <a:t>……………………………..</a:t>
              </a:r>
              <a:endParaRPr b="1" i="0" sz="1400" u="none" cap="none" strike="noStrike">
                <a:solidFill>
                  <a:srgbClr val="FFFFFF"/>
                </a:solidFill>
                <a:latin typeface="Calibri"/>
                <a:ea typeface="Calibri"/>
                <a:cs typeface="Calibri"/>
                <a:sym typeface="Calibri"/>
              </a:endParaRPr>
            </a:p>
          </p:txBody>
        </p:sp>
        <p:sp>
          <p:nvSpPr>
            <p:cNvPr id="840" name="Google Shape;840;p105"/>
            <p:cNvSpPr/>
            <p:nvPr/>
          </p:nvSpPr>
          <p:spPr>
            <a:xfrm>
              <a:off x="4524984" y="2098119"/>
              <a:ext cx="1649328" cy="300805"/>
            </a:xfrm>
            <a:prstGeom prst="roundRect">
              <a:avLst>
                <a:gd fmla="val 16667" name="adj"/>
              </a:avLst>
            </a:prstGeom>
            <a:solidFill>
              <a:srgbClr val="C00000"/>
            </a:solidFill>
            <a:ln cap="flat" cmpd="sng" w="12700">
              <a:solidFill>
                <a:srgbClr val="0F465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Arial"/>
                <a:buNone/>
              </a:pPr>
              <a:r>
                <a:rPr b="1" i="0" lang="fr-FR" sz="1400" u="none" cap="none" strike="noStrike">
                  <a:solidFill>
                    <a:srgbClr val="FFFFFF"/>
                  </a:solidFill>
                  <a:latin typeface="Calibri"/>
                  <a:ea typeface="Calibri"/>
                  <a:cs typeface="Calibri"/>
                  <a:sym typeface="Calibri"/>
                </a:rPr>
                <a:t>………………………………</a:t>
              </a:r>
              <a:endParaRPr/>
            </a:p>
          </p:txBody>
        </p:sp>
        <p:sp>
          <p:nvSpPr>
            <p:cNvPr id="841" name="Google Shape;841;p105"/>
            <p:cNvSpPr/>
            <p:nvPr/>
          </p:nvSpPr>
          <p:spPr>
            <a:xfrm>
              <a:off x="3159884" y="2155480"/>
              <a:ext cx="986223" cy="305664"/>
            </a:xfrm>
            <a:prstGeom prst="rightArrow">
              <a:avLst>
                <a:gd fmla="val 50000" name="adj1"/>
                <a:gd fmla="val 50000" name="adj2"/>
              </a:avLst>
            </a:prstGeom>
            <a:solidFill>
              <a:srgbClr val="00B050"/>
            </a:solidFill>
            <a:ln cap="flat" cmpd="sng" w="12700">
              <a:solidFill>
                <a:srgbClr val="0F465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842" name="Google Shape;842;p105"/>
            <p:cNvSpPr txBox="1"/>
            <p:nvPr/>
          </p:nvSpPr>
          <p:spPr>
            <a:xfrm>
              <a:off x="2855569" y="1987347"/>
              <a:ext cx="1610800" cy="19016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1" lang="fr-FR" sz="1800" u="none" cap="none" strike="noStrike">
                  <a:solidFill>
                    <a:srgbClr val="000000"/>
                  </a:solidFill>
                  <a:latin typeface="Calibri"/>
                  <a:ea typeface="Calibri"/>
                  <a:cs typeface="Calibri"/>
                  <a:sym typeface="Calibri"/>
                </a:rPr>
                <a:t>a un effet sur</a:t>
              </a:r>
              <a:endParaRPr/>
            </a:p>
          </p:txBody>
        </p:sp>
        <p:sp>
          <p:nvSpPr>
            <p:cNvPr id="843" name="Google Shape;843;p105"/>
            <p:cNvSpPr txBox="1"/>
            <p:nvPr/>
          </p:nvSpPr>
          <p:spPr>
            <a:xfrm>
              <a:off x="1338311" y="2625057"/>
              <a:ext cx="1823010" cy="20314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156082"/>
                </a:buClr>
                <a:buSzPts val="1800"/>
                <a:buFont typeface="Arial"/>
                <a:buNone/>
              </a:pPr>
              <a:r>
                <a:rPr b="1" i="0" lang="fr-FR" sz="1800" u="none" cap="none" strike="noStrike">
                  <a:solidFill>
                    <a:srgbClr val="156082"/>
                  </a:solidFill>
                  <a:latin typeface="Calibri"/>
                  <a:ea typeface="Calibri"/>
                  <a:cs typeface="Calibri"/>
                  <a:sym typeface="Calibri"/>
                </a:rPr>
                <a:t>Variable dépendante</a:t>
              </a:r>
              <a:endParaRPr/>
            </a:p>
          </p:txBody>
        </p:sp>
        <p:sp>
          <p:nvSpPr>
            <p:cNvPr id="844" name="Google Shape;844;p105"/>
            <p:cNvSpPr txBox="1"/>
            <p:nvPr/>
          </p:nvSpPr>
          <p:spPr>
            <a:xfrm>
              <a:off x="4441205" y="2620885"/>
              <a:ext cx="1956225" cy="20314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C00000"/>
                </a:buClr>
                <a:buSzPts val="1800"/>
                <a:buFont typeface="Arial"/>
                <a:buNone/>
              </a:pPr>
              <a:r>
                <a:rPr b="1" i="0" lang="fr-FR" sz="1800" u="none" cap="none" strike="noStrike">
                  <a:solidFill>
                    <a:srgbClr val="C00000"/>
                  </a:solidFill>
                  <a:latin typeface="Calibri"/>
                  <a:ea typeface="Calibri"/>
                  <a:cs typeface="Calibri"/>
                  <a:sym typeface="Calibri"/>
                </a:rPr>
                <a:t>Variable indépendante</a:t>
              </a:r>
              <a:endParaRPr/>
            </a:p>
          </p:txBody>
        </p:sp>
      </p:grpSp>
      <p:sp>
        <p:nvSpPr>
          <p:cNvPr id="845" name="Google Shape;845;p105"/>
          <p:cNvSpPr txBox="1"/>
          <p:nvPr/>
        </p:nvSpPr>
        <p:spPr>
          <a:xfrm>
            <a:off x="543337" y="5320556"/>
            <a:ext cx="6121623"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fr-FR" sz="2000" u="none" cap="none" strike="noStrike">
                <a:solidFill>
                  <a:srgbClr val="000000"/>
                </a:solidFill>
                <a:latin typeface="Calibri"/>
                <a:ea typeface="Calibri"/>
                <a:cs typeface="Calibri"/>
                <a:sym typeface="Calibri"/>
              </a:rPr>
              <a:t>- La </a:t>
            </a:r>
            <a:r>
              <a:rPr b="1" i="0" lang="fr-FR" sz="2000" u="none" cap="none" strike="noStrike">
                <a:solidFill>
                  <a:srgbClr val="C00000"/>
                </a:solidFill>
                <a:latin typeface="Calibri"/>
                <a:ea typeface="Calibri"/>
                <a:cs typeface="Calibri"/>
                <a:sym typeface="Calibri"/>
              </a:rPr>
              <a:t>variable dépendante </a:t>
            </a:r>
            <a:r>
              <a:rPr b="0" i="0" lang="fr-FR" sz="2000" u="none" cap="none" strike="noStrike">
                <a:solidFill>
                  <a:srgbClr val="000000"/>
                </a:solidFill>
                <a:latin typeface="Calibri"/>
                <a:ea typeface="Calibri"/>
                <a:cs typeface="Calibri"/>
                <a:sym typeface="Calibri"/>
              </a:rPr>
              <a:t>est …………………………..……………..</a:t>
            </a:r>
            <a:endParaRPr/>
          </a:p>
        </p:txBody>
      </p:sp>
      <p:sp>
        <p:nvSpPr>
          <p:cNvPr id="846" name="Google Shape;846;p105"/>
          <p:cNvSpPr txBox="1"/>
          <p:nvPr/>
        </p:nvSpPr>
        <p:spPr>
          <a:xfrm>
            <a:off x="558781" y="4850022"/>
            <a:ext cx="6121623"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fr-FR" sz="2000" u="none" cap="none" strike="noStrike">
                <a:solidFill>
                  <a:srgbClr val="000000"/>
                </a:solidFill>
                <a:latin typeface="Calibri"/>
                <a:ea typeface="Calibri"/>
                <a:cs typeface="Calibri"/>
                <a:sym typeface="Calibri"/>
              </a:rPr>
              <a:t>- La </a:t>
            </a:r>
            <a:r>
              <a:rPr b="1" i="0" lang="fr-FR" sz="2000" u="none" cap="none" strike="noStrike">
                <a:solidFill>
                  <a:srgbClr val="0F9ED5"/>
                </a:solidFill>
                <a:latin typeface="Calibri"/>
                <a:ea typeface="Calibri"/>
                <a:cs typeface="Calibri"/>
                <a:sym typeface="Calibri"/>
              </a:rPr>
              <a:t>variable indépendante </a:t>
            </a:r>
            <a:r>
              <a:rPr b="0" i="0" lang="fr-FR" sz="2000" u="none" cap="none" strike="noStrike">
                <a:solidFill>
                  <a:srgbClr val="000000"/>
                </a:solidFill>
                <a:latin typeface="Calibri"/>
                <a:ea typeface="Calibri"/>
                <a:cs typeface="Calibri"/>
                <a:sym typeface="Calibri"/>
              </a:rPr>
              <a:t>est ……………………………………..</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0" name="Shape 850"/>
        <p:cNvGrpSpPr/>
        <p:nvPr/>
      </p:nvGrpSpPr>
      <p:grpSpPr>
        <a:xfrm>
          <a:off x="0" y="0"/>
          <a:ext cx="0" cy="0"/>
          <a:chOff x="0" y="0"/>
          <a:chExt cx="0" cy="0"/>
        </a:xfrm>
      </p:grpSpPr>
      <p:pic>
        <p:nvPicPr>
          <p:cNvPr id="851" name="Google Shape;851;p106"/>
          <p:cNvPicPr preferRelativeResize="0"/>
          <p:nvPr/>
        </p:nvPicPr>
        <p:blipFill rotWithShape="1">
          <a:blip r:embed="rId3">
            <a:alphaModFix/>
          </a:blip>
          <a:srcRect b="0" l="0" r="0" t="0"/>
          <a:stretch/>
        </p:blipFill>
        <p:spPr>
          <a:xfrm>
            <a:off x="11224551" y="435828"/>
            <a:ext cx="605086" cy="605086"/>
          </a:xfrm>
          <a:prstGeom prst="rect">
            <a:avLst/>
          </a:prstGeom>
          <a:noFill/>
          <a:ln>
            <a:noFill/>
          </a:ln>
        </p:spPr>
      </p:pic>
      <p:sp>
        <p:nvSpPr>
          <p:cNvPr id="852" name="Google Shape;852;p106"/>
          <p:cNvSpPr txBox="1"/>
          <p:nvPr/>
        </p:nvSpPr>
        <p:spPr>
          <a:xfrm>
            <a:off x="1081548" y="337150"/>
            <a:ext cx="6096000"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000" u="none" cap="none" strike="noStrike">
                <a:solidFill>
                  <a:srgbClr val="222A35"/>
                </a:solidFill>
                <a:latin typeface="Arial"/>
                <a:ea typeface="Arial"/>
                <a:cs typeface="Arial"/>
                <a:sym typeface="Arial"/>
              </a:rPr>
              <a:t>Voici les réponses. </a:t>
            </a:r>
            <a:endParaRPr b="0" i="0" sz="2000" u="none" cap="none" strike="noStrike">
              <a:solidFill>
                <a:srgbClr val="000000"/>
              </a:solidFill>
              <a:latin typeface="Arial"/>
              <a:ea typeface="Arial"/>
              <a:cs typeface="Arial"/>
              <a:sym typeface="Arial"/>
            </a:endParaRPr>
          </a:p>
        </p:txBody>
      </p:sp>
      <p:pic>
        <p:nvPicPr>
          <p:cNvPr id="853" name="Google Shape;853;p106"/>
          <p:cNvPicPr preferRelativeResize="0"/>
          <p:nvPr/>
        </p:nvPicPr>
        <p:blipFill rotWithShape="1">
          <a:blip r:embed="rId4">
            <a:alphaModFix/>
          </a:blip>
          <a:srcRect b="0" l="0" r="0" t="0"/>
          <a:stretch/>
        </p:blipFill>
        <p:spPr>
          <a:xfrm>
            <a:off x="1948180" y="1040914"/>
            <a:ext cx="8458200" cy="5467350"/>
          </a:xfrm>
          <a:prstGeom prst="rect">
            <a:avLst/>
          </a:prstGeom>
          <a:noFill/>
          <a:ln>
            <a:noFill/>
          </a:ln>
        </p:spPr>
      </p:pic>
      <p:sp>
        <p:nvSpPr>
          <p:cNvPr id="854" name="Google Shape;854;p106"/>
          <p:cNvSpPr txBox="1"/>
          <p:nvPr/>
        </p:nvSpPr>
        <p:spPr>
          <a:xfrm>
            <a:off x="2861169" y="1940384"/>
            <a:ext cx="403140"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3200" u="none" cap="none" strike="noStrike">
                <a:solidFill>
                  <a:srgbClr val="FF0000"/>
                </a:solidFill>
                <a:latin typeface="Calibri"/>
                <a:ea typeface="Calibri"/>
                <a:cs typeface="Calibri"/>
                <a:sym typeface="Calibri"/>
              </a:rPr>
              <a:t>✓</a:t>
            </a:r>
            <a:endParaRPr b="1" i="0" sz="3200" u="none" cap="none" strike="noStrike">
              <a:solidFill>
                <a:srgbClr val="FF0000"/>
              </a:solidFill>
              <a:latin typeface="Calibri"/>
              <a:ea typeface="Calibri"/>
              <a:cs typeface="Calibri"/>
              <a:sym typeface="Calibri"/>
            </a:endParaRPr>
          </a:p>
        </p:txBody>
      </p:sp>
      <p:sp>
        <p:nvSpPr>
          <p:cNvPr id="855" name="Google Shape;855;p106"/>
          <p:cNvSpPr txBox="1"/>
          <p:nvPr/>
        </p:nvSpPr>
        <p:spPr>
          <a:xfrm>
            <a:off x="2861169" y="2648307"/>
            <a:ext cx="403140"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3200" u="none" cap="none" strike="noStrike">
                <a:solidFill>
                  <a:srgbClr val="FF0000"/>
                </a:solidFill>
                <a:latin typeface="Calibri"/>
                <a:ea typeface="Calibri"/>
                <a:cs typeface="Calibri"/>
                <a:sym typeface="Calibri"/>
              </a:rPr>
              <a:t>✓</a:t>
            </a:r>
            <a:endParaRPr b="1" i="0" sz="3200" u="none" cap="none" strike="noStrike">
              <a:solidFill>
                <a:srgbClr val="FF0000"/>
              </a:solidFill>
              <a:latin typeface="Calibri"/>
              <a:ea typeface="Calibri"/>
              <a:cs typeface="Calibri"/>
              <a:sym typeface="Calibri"/>
            </a:endParaRPr>
          </a:p>
        </p:txBody>
      </p:sp>
      <p:sp>
        <p:nvSpPr>
          <p:cNvPr id="856" name="Google Shape;856;p106"/>
          <p:cNvSpPr txBox="1"/>
          <p:nvPr/>
        </p:nvSpPr>
        <p:spPr>
          <a:xfrm>
            <a:off x="7275853" y="3582372"/>
            <a:ext cx="403140"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3200" u="none" cap="none" strike="noStrike">
                <a:solidFill>
                  <a:srgbClr val="FF0000"/>
                </a:solidFill>
                <a:latin typeface="Calibri"/>
                <a:ea typeface="Calibri"/>
                <a:cs typeface="Calibri"/>
                <a:sym typeface="Calibri"/>
              </a:rPr>
              <a:t>✓</a:t>
            </a:r>
            <a:endParaRPr b="1" i="0" sz="3200" u="none" cap="none" strike="noStrike">
              <a:solidFill>
                <a:srgbClr val="FF0000"/>
              </a:solidFill>
              <a:latin typeface="Calibri"/>
              <a:ea typeface="Calibri"/>
              <a:cs typeface="Calibri"/>
              <a:sym typeface="Calibri"/>
            </a:endParaRPr>
          </a:p>
        </p:txBody>
      </p:sp>
      <p:sp>
        <p:nvSpPr>
          <p:cNvPr id="857" name="Google Shape;857;p106"/>
          <p:cNvSpPr txBox="1"/>
          <p:nvPr/>
        </p:nvSpPr>
        <p:spPr>
          <a:xfrm>
            <a:off x="7477423" y="4715838"/>
            <a:ext cx="2457536"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FR" sz="2000" u="none" cap="none" strike="noStrike">
                <a:solidFill>
                  <a:srgbClr val="FF0000"/>
                </a:solidFill>
                <a:latin typeface="Architects Daughter"/>
                <a:ea typeface="Architects Daughter"/>
                <a:cs typeface="Architects Daughter"/>
                <a:sym typeface="Architects Daughter"/>
              </a:rPr>
              <a:t>La taille de la plante</a:t>
            </a:r>
            <a:endParaRPr/>
          </a:p>
        </p:txBody>
      </p:sp>
      <p:sp>
        <p:nvSpPr>
          <p:cNvPr id="858" name="Google Shape;858;p106"/>
          <p:cNvSpPr txBox="1"/>
          <p:nvPr/>
        </p:nvSpPr>
        <p:spPr>
          <a:xfrm>
            <a:off x="2614546" y="4689194"/>
            <a:ext cx="2599089"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FR" sz="2000" u="none" cap="none" strike="noStrike">
                <a:solidFill>
                  <a:srgbClr val="0070C0"/>
                </a:solidFill>
                <a:latin typeface="Architects Daughter"/>
                <a:ea typeface="Architects Daughter"/>
                <a:cs typeface="Architects Daughter"/>
                <a:sym typeface="Architects Daughter"/>
              </a:rPr>
              <a:t>Le nombre d’arrosages</a:t>
            </a:r>
            <a:endParaRPr/>
          </a:p>
        </p:txBody>
      </p:sp>
      <p:sp>
        <p:nvSpPr>
          <p:cNvPr id="859" name="Google Shape;859;p106"/>
          <p:cNvSpPr txBox="1"/>
          <p:nvPr/>
        </p:nvSpPr>
        <p:spPr>
          <a:xfrm>
            <a:off x="5323022" y="5464584"/>
            <a:ext cx="2599089"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FR" sz="2000" u="none" cap="none" strike="noStrike">
                <a:solidFill>
                  <a:srgbClr val="0070C0"/>
                </a:solidFill>
                <a:latin typeface="Architects Daughter"/>
                <a:ea typeface="Architects Daughter"/>
                <a:cs typeface="Architects Daughter"/>
                <a:sym typeface="Architects Daughter"/>
              </a:rPr>
              <a:t>Le nombre d’arrosages</a:t>
            </a:r>
            <a:endParaRPr/>
          </a:p>
        </p:txBody>
      </p:sp>
      <p:sp>
        <p:nvSpPr>
          <p:cNvPr id="860" name="Google Shape;860;p106"/>
          <p:cNvSpPr txBox="1"/>
          <p:nvPr/>
        </p:nvSpPr>
        <p:spPr>
          <a:xfrm>
            <a:off x="5213635" y="5920944"/>
            <a:ext cx="2457536"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FR" sz="2000" u="none" cap="none" strike="noStrike">
                <a:solidFill>
                  <a:srgbClr val="FF0000"/>
                </a:solidFill>
                <a:latin typeface="Architects Daughter"/>
                <a:ea typeface="Architects Daughter"/>
                <a:cs typeface="Architects Daughter"/>
                <a:sym typeface="Architects Daughter"/>
              </a:rPr>
              <a:t>La taille de la plante</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4" name="Shape 864"/>
        <p:cNvGrpSpPr/>
        <p:nvPr/>
      </p:nvGrpSpPr>
      <p:grpSpPr>
        <a:xfrm>
          <a:off x="0" y="0"/>
          <a:ext cx="0" cy="0"/>
          <a:chOff x="0" y="0"/>
          <a:chExt cx="0" cy="0"/>
        </a:xfrm>
      </p:grpSpPr>
      <p:grpSp>
        <p:nvGrpSpPr>
          <p:cNvPr id="865" name="Google Shape;865;p107"/>
          <p:cNvGrpSpPr/>
          <p:nvPr/>
        </p:nvGrpSpPr>
        <p:grpSpPr>
          <a:xfrm>
            <a:off x="2188786" y="1398631"/>
            <a:ext cx="7823200" cy="4347639"/>
            <a:chOff x="1324757" y="2465021"/>
            <a:chExt cx="11734800" cy="6521459"/>
          </a:xfrm>
        </p:grpSpPr>
        <p:sp>
          <p:nvSpPr>
            <p:cNvPr id="866" name="Google Shape;866;p107"/>
            <p:cNvSpPr/>
            <p:nvPr/>
          </p:nvSpPr>
          <p:spPr>
            <a:xfrm>
              <a:off x="1324757" y="2465021"/>
              <a:ext cx="11734800" cy="6521459"/>
            </a:xfrm>
            <a:prstGeom prst="roundRect">
              <a:avLst>
                <a:gd fmla="val 2665" name="adj"/>
              </a:avLst>
            </a:prstGeom>
            <a:solidFill>
              <a:schemeClr val="lt1"/>
            </a:solidFill>
            <a:ln cap="flat" cmpd="sng" w="25400">
              <a:solidFill>
                <a:srgbClr val="D8D8D8"/>
              </a:solidFill>
              <a:prstDash val="solid"/>
              <a:round/>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867" name="Google Shape;867;p107"/>
            <p:cNvSpPr/>
            <p:nvPr/>
          </p:nvSpPr>
          <p:spPr>
            <a:xfrm>
              <a:off x="1471714" y="2574003"/>
              <a:ext cx="11435443" cy="6248400"/>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868" name="Google Shape;868;p107"/>
            <p:cNvSpPr/>
            <p:nvPr/>
          </p:nvSpPr>
          <p:spPr>
            <a:xfrm>
              <a:off x="1646588" y="2726403"/>
              <a:ext cx="11085695" cy="5943600"/>
            </a:xfrm>
            <a:prstGeom prst="rect">
              <a:avLst/>
            </a:prstGeom>
            <a:solidFill>
              <a:schemeClr val="lt1"/>
            </a:solidFill>
            <a:ln>
              <a:noFill/>
            </a:ln>
            <a:effectLst>
              <a:outerShdw blurRad="63500" sx="102000" rotWithShape="0" algn="ctr" sy="102000">
                <a:srgbClr val="000000">
                  <a:alpha val="4705"/>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grpSp>
      <p:sp>
        <p:nvSpPr>
          <p:cNvPr id="869" name="Google Shape;869;p107"/>
          <p:cNvSpPr/>
          <p:nvPr/>
        </p:nvSpPr>
        <p:spPr>
          <a:xfrm>
            <a:off x="2653053" y="5210746"/>
            <a:ext cx="6960000" cy="86517"/>
          </a:xfrm>
          <a:prstGeom prst="rect">
            <a:avLst/>
          </a:prstGeom>
          <a:solidFill>
            <a:srgbClr val="8BC145"/>
          </a:solidFill>
          <a:ln cap="flat" cmpd="sng" w="254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870" name="Google Shape;870;p107"/>
          <p:cNvSpPr/>
          <p:nvPr/>
        </p:nvSpPr>
        <p:spPr>
          <a:xfrm>
            <a:off x="1778001" y="1851325"/>
            <a:ext cx="1455855" cy="660400"/>
          </a:xfrm>
          <a:prstGeom prst="rect">
            <a:avLst/>
          </a:prstGeom>
          <a:solidFill>
            <a:srgbClr val="8BC14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871" name="Google Shape;871;p107"/>
          <p:cNvSpPr/>
          <p:nvPr/>
        </p:nvSpPr>
        <p:spPr>
          <a:xfrm rot="10800000">
            <a:off x="1801929" y="2511725"/>
            <a:ext cx="383274" cy="417394"/>
          </a:xfrm>
          <a:prstGeom prst="rtTriangle">
            <a:avLst/>
          </a:prstGeom>
          <a:solidFill>
            <a:srgbClr val="8BC14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872" name="Google Shape;872;p107"/>
          <p:cNvSpPr/>
          <p:nvPr/>
        </p:nvSpPr>
        <p:spPr>
          <a:xfrm>
            <a:off x="2213177" y="1909802"/>
            <a:ext cx="1020679"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3200" u="none" cap="none" strike="noStrike">
                <a:solidFill>
                  <a:schemeClr val="lt1"/>
                </a:solidFill>
                <a:latin typeface="Arial"/>
                <a:ea typeface="Arial"/>
                <a:cs typeface="Arial"/>
                <a:sym typeface="Arial"/>
              </a:rPr>
              <a:t>PA</a:t>
            </a:r>
            <a:endParaRPr b="0" i="0" sz="3200" u="none" cap="none" strike="noStrike">
              <a:solidFill>
                <a:schemeClr val="lt1"/>
              </a:solidFill>
              <a:latin typeface="Arial"/>
              <a:ea typeface="Arial"/>
              <a:cs typeface="Arial"/>
              <a:sym typeface="Arial"/>
            </a:endParaRPr>
          </a:p>
        </p:txBody>
      </p:sp>
      <p:sp>
        <p:nvSpPr>
          <p:cNvPr id="873" name="Google Shape;873;p107"/>
          <p:cNvSpPr txBox="1"/>
          <p:nvPr/>
        </p:nvSpPr>
        <p:spPr>
          <a:xfrm>
            <a:off x="3233856" y="3118845"/>
            <a:ext cx="5910144" cy="1667123"/>
          </a:xfrm>
          <a:prstGeom prst="rect">
            <a:avLst/>
          </a:prstGeom>
          <a:noFill/>
          <a:ln>
            <a:noFill/>
          </a:ln>
        </p:spPr>
        <p:txBody>
          <a:bodyPr anchorCtr="0" anchor="t" bIns="0" lIns="0" spcFirstLastPara="1" rIns="0" wrap="square" tIns="0">
            <a:spAutoFit/>
          </a:bodyPr>
          <a:lstStyle/>
          <a:p>
            <a:pPr indent="0" lvl="0" marL="0" marR="0" rtl="0" algn="ctr">
              <a:lnSpc>
                <a:spcPct val="114291"/>
              </a:lnSpc>
              <a:spcBef>
                <a:spcPts val="0"/>
              </a:spcBef>
              <a:spcAft>
                <a:spcPts val="0"/>
              </a:spcAft>
              <a:buNone/>
            </a:pPr>
            <a:r>
              <a:rPr b="1" i="0" lang="fr-FR" sz="4800" u="none" cap="none" strike="noStrike">
                <a:solidFill>
                  <a:srgbClr val="44546A"/>
                </a:solidFill>
                <a:latin typeface="Arial"/>
                <a:ea typeface="Arial"/>
                <a:cs typeface="Arial"/>
                <a:sym typeface="Arial"/>
              </a:rPr>
              <a:t>Pratique autonome</a:t>
            </a:r>
            <a:endParaRPr/>
          </a:p>
          <a:p>
            <a:pPr indent="0" lvl="0" marL="0" marR="0" rtl="0" algn="ctr">
              <a:lnSpc>
                <a:spcPct val="114291"/>
              </a:lnSpc>
              <a:spcBef>
                <a:spcPts val="2000"/>
              </a:spcBef>
              <a:spcAft>
                <a:spcPts val="0"/>
              </a:spcAft>
              <a:buNone/>
            </a:pPr>
            <a:r>
              <a:rPr b="1" i="0" lang="fr-FR" sz="4800" u="none" cap="none" strike="noStrike">
                <a:solidFill>
                  <a:srgbClr val="44546A"/>
                </a:solidFill>
                <a:latin typeface="Arial"/>
                <a:ea typeface="Arial"/>
                <a:cs typeface="Arial"/>
                <a:sym typeface="Arial"/>
              </a:rPr>
              <a:t>(15 min)</a:t>
            </a:r>
            <a:endParaRPr/>
          </a:p>
        </p:txBody>
      </p:sp>
      <p:pic>
        <p:nvPicPr>
          <p:cNvPr id="874" name="Google Shape;874;p107"/>
          <p:cNvPicPr preferRelativeResize="0"/>
          <p:nvPr/>
        </p:nvPicPr>
        <p:blipFill rotWithShape="1">
          <a:blip r:embed="rId3">
            <a:alphaModFix/>
          </a:blip>
          <a:srcRect b="0" l="0" r="0" t="0"/>
          <a:stretch/>
        </p:blipFill>
        <p:spPr>
          <a:xfrm>
            <a:off x="5773590" y="2020883"/>
            <a:ext cx="649963" cy="649963"/>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9" name="Shape 879"/>
        <p:cNvGrpSpPr/>
        <p:nvPr/>
      </p:nvGrpSpPr>
      <p:grpSpPr>
        <a:xfrm>
          <a:off x="0" y="0"/>
          <a:ext cx="0" cy="0"/>
          <a:chOff x="0" y="0"/>
          <a:chExt cx="0" cy="0"/>
        </a:xfrm>
      </p:grpSpPr>
      <p:sp>
        <p:nvSpPr>
          <p:cNvPr id="880" name="Google Shape;880;p108"/>
          <p:cNvSpPr/>
          <p:nvPr/>
        </p:nvSpPr>
        <p:spPr>
          <a:xfrm>
            <a:off x="1009033" y="276600"/>
            <a:ext cx="3947106"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4546A"/>
              </a:buClr>
              <a:buSzPts val="3200"/>
              <a:buFont typeface="Arial"/>
              <a:buNone/>
            </a:pPr>
            <a:r>
              <a:rPr b="1" i="0" lang="fr-FR" sz="3200" u="none" cap="none" strike="noStrike">
                <a:solidFill>
                  <a:srgbClr val="44546A"/>
                </a:solidFill>
                <a:latin typeface="Calibri"/>
                <a:ea typeface="Calibri"/>
                <a:cs typeface="Calibri"/>
                <a:sym typeface="Calibri"/>
              </a:rPr>
              <a:t>Structure de la séance</a:t>
            </a:r>
            <a:endParaRPr/>
          </a:p>
        </p:txBody>
      </p:sp>
      <p:pic>
        <p:nvPicPr>
          <p:cNvPr id="881" name="Google Shape;881;p108"/>
          <p:cNvPicPr preferRelativeResize="0"/>
          <p:nvPr/>
        </p:nvPicPr>
        <p:blipFill rotWithShape="1">
          <a:blip r:embed="rId3">
            <a:alphaModFix/>
          </a:blip>
          <a:srcRect b="0" l="0" r="0" t="0"/>
          <a:stretch/>
        </p:blipFill>
        <p:spPr>
          <a:xfrm>
            <a:off x="266368" y="299505"/>
            <a:ext cx="609383" cy="609383"/>
          </a:xfrm>
          <a:prstGeom prst="rect">
            <a:avLst/>
          </a:prstGeom>
          <a:noFill/>
          <a:ln>
            <a:noFill/>
          </a:ln>
        </p:spPr>
      </p:pic>
      <p:sp>
        <p:nvSpPr>
          <p:cNvPr id="882" name="Google Shape;882;p108"/>
          <p:cNvSpPr/>
          <p:nvPr/>
        </p:nvSpPr>
        <p:spPr>
          <a:xfrm>
            <a:off x="2268126" y="1688095"/>
            <a:ext cx="8127697" cy="3817969"/>
          </a:xfrm>
          <a:prstGeom prst="roundRect">
            <a:avLst>
              <a:gd fmla="val 2665" name="adj"/>
            </a:avLst>
          </a:prstGeom>
          <a:solidFill>
            <a:schemeClr val="lt1"/>
          </a:solidFill>
          <a:ln cap="flat" cmpd="sng" w="12700">
            <a:solidFill>
              <a:srgbClr val="D8D8D8"/>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883" name="Google Shape;883;p108"/>
          <p:cNvSpPr/>
          <p:nvPr/>
        </p:nvSpPr>
        <p:spPr>
          <a:xfrm>
            <a:off x="2388400" y="1812195"/>
            <a:ext cx="7899097" cy="3566050"/>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884" name="Google Shape;884;p108"/>
          <p:cNvSpPr/>
          <p:nvPr/>
        </p:nvSpPr>
        <p:spPr>
          <a:xfrm>
            <a:off x="3170164" y="3352462"/>
            <a:ext cx="6736308" cy="547670"/>
          </a:xfrm>
          <a:prstGeom prst="flowChartAlternateProcess">
            <a:avLst/>
          </a:prstGeom>
          <a:solidFill>
            <a:srgbClr val="F2F2F2"/>
          </a:solidFill>
          <a:ln>
            <a:noFill/>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chemeClr val="lt1"/>
              </a:buClr>
              <a:buSzPts val="2000"/>
              <a:buFont typeface="Arial"/>
              <a:buNone/>
            </a:pPr>
            <a:r>
              <a:t/>
            </a:r>
            <a:endParaRPr b="1" i="0" sz="2000" u="none" cap="none" strike="noStrike">
              <a:solidFill>
                <a:srgbClr val="44546A"/>
              </a:solidFill>
              <a:latin typeface="Calibri"/>
              <a:ea typeface="Calibri"/>
              <a:cs typeface="Calibri"/>
              <a:sym typeface="Calibri"/>
            </a:endParaRPr>
          </a:p>
        </p:txBody>
      </p:sp>
      <p:sp>
        <p:nvSpPr>
          <p:cNvPr id="885" name="Google Shape;885;p108"/>
          <p:cNvSpPr/>
          <p:nvPr/>
        </p:nvSpPr>
        <p:spPr>
          <a:xfrm>
            <a:off x="3166184" y="2731292"/>
            <a:ext cx="6743594" cy="547670"/>
          </a:xfrm>
          <a:prstGeom prst="flowChartAlternateProcess">
            <a:avLst/>
          </a:prstGeom>
          <a:solidFill>
            <a:srgbClr val="F2F2F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1867"/>
              <a:buFont typeface="Arial"/>
              <a:buNone/>
            </a:pPr>
            <a:r>
              <a:t/>
            </a:r>
            <a:endParaRPr b="0" i="0" sz="1867" u="none" cap="none" strike="noStrike">
              <a:solidFill>
                <a:srgbClr val="44546A"/>
              </a:solidFill>
              <a:latin typeface="Calibri"/>
              <a:ea typeface="Calibri"/>
              <a:cs typeface="Calibri"/>
              <a:sym typeface="Calibri"/>
            </a:endParaRPr>
          </a:p>
        </p:txBody>
      </p:sp>
      <p:sp>
        <p:nvSpPr>
          <p:cNvPr id="886" name="Google Shape;886;p108"/>
          <p:cNvSpPr/>
          <p:nvPr/>
        </p:nvSpPr>
        <p:spPr>
          <a:xfrm>
            <a:off x="3166184" y="2112780"/>
            <a:ext cx="6740288" cy="547670"/>
          </a:xfrm>
          <a:prstGeom prst="flowChartAlternateProcess">
            <a:avLst/>
          </a:prstGeom>
          <a:solidFill>
            <a:srgbClr val="F2F2F2"/>
          </a:solidFill>
          <a:ln>
            <a:noFill/>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chemeClr val="lt1"/>
              </a:buClr>
              <a:buSzPts val="1600"/>
              <a:buFont typeface="Arial"/>
              <a:buNone/>
            </a:pPr>
            <a:r>
              <a:t/>
            </a:r>
            <a:endParaRPr b="1" i="0" sz="1600" u="none" cap="none" strike="noStrike">
              <a:solidFill>
                <a:srgbClr val="44546A"/>
              </a:solidFill>
              <a:latin typeface="Calibri"/>
              <a:ea typeface="Calibri"/>
              <a:cs typeface="Calibri"/>
              <a:sym typeface="Calibri"/>
            </a:endParaRPr>
          </a:p>
        </p:txBody>
      </p:sp>
      <p:sp>
        <p:nvSpPr>
          <p:cNvPr id="887" name="Google Shape;887;p108"/>
          <p:cNvSpPr/>
          <p:nvPr/>
        </p:nvSpPr>
        <p:spPr>
          <a:xfrm>
            <a:off x="3296198" y="2135674"/>
            <a:ext cx="5130800" cy="429348"/>
          </a:xfrm>
          <a:prstGeom prst="rect">
            <a:avLst/>
          </a:prstGeom>
          <a:noFill/>
          <a:ln>
            <a:noFill/>
          </a:ln>
        </p:spPr>
        <p:txBody>
          <a:bodyPr anchorCtr="0" anchor="t" bIns="45700" lIns="91425" spcFirstLastPara="1" rIns="91425" wrap="square" tIns="45700">
            <a:spAutoFit/>
          </a:bodyPr>
          <a:lstStyle/>
          <a:p>
            <a:pPr indent="0" lvl="0" marL="0" marR="0" rtl="0" algn="l">
              <a:lnSpc>
                <a:spcPct val="13995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Ouverture de la séance 		                      </a:t>
            </a:r>
            <a:endParaRPr b="1" i="0" sz="2000" u="none" cap="none" strike="noStrike">
              <a:solidFill>
                <a:srgbClr val="44546A"/>
              </a:solidFill>
              <a:latin typeface="Calibri"/>
              <a:ea typeface="Calibri"/>
              <a:cs typeface="Calibri"/>
              <a:sym typeface="Calibri"/>
            </a:endParaRPr>
          </a:p>
        </p:txBody>
      </p:sp>
      <p:sp>
        <p:nvSpPr>
          <p:cNvPr id="888" name="Google Shape;888;p108"/>
          <p:cNvSpPr/>
          <p:nvPr/>
        </p:nvSpPr>
        <p:spPr>
          <a:xfrm>
            <a:off x="9234739" y="2113470"/>
            <a:ext cx="519608" cy="519608"/>
          </a:xfrm>
          <a:prstGeom prst="ellipse">
            <a:avLst/>
          </a:prstGeom>
          <a:blipFill rotWithShape="1">
            <a:blip r:embed="rId4">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889" name="Google Shape;889;p108"/>
          <p:cNvSpPr txBox="1"/>
          <p:nvPr/>
        </p:nvSpPr>
        <p:spPr>
          <a:xfrm>
            <a:off x="8406970" y="2186372"/>
            <a:ext cx="797013"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5 min</a:t>
            </a:r>
            <a:endParaRPr/>
          </a:p>
        </p:txBody>
      </p:sp>
      <p:sp>
        <p:nvSpPr>
          <p:cNvPr id="890" name="Google Shape;890;p108"/>
          <p:cNvSpPr/>
          <p:nvPr/>
        </p:nvSpPr>
        <p:spPr>
          <a:xfrm>
            <a:off x="9234739" y="2757350"/>
            <a:ext cx="519608" cy="519608"/>
          </a:xfrm>
          <a:prstGeom prst="ellipse">
            <a:avLst/>
          </a:prstGeom>
          <a:blipFill rotWithShape="1">
            <a:blip r:embed="rId4">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891" name="Google Shape;891;p108"/>
          <p:cNvSpPr txBox="1"/>
          <p:nvPr/>
        </p:nvSpPr>
        <p:spPr>
          <a:xfrm>
            <a:off x="8365285" y="2838265"/>
            <a:ext cx="910827"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10 min</a:t>
            </a:r>
            <a:endParaRPr/>
          </a:p>
        </p:txBody>
      </p:sp>
      <p:sp>
        <p:nvSpPr>
          <p:cNvPr id="892" name="Google Shape;892;p108"/>
          <p:cNvSpPr/>
          <p:nvPr/>
        </p:nvSpPr>
        <p:spPr>
          <a:xfrm>
            <a:off x="9234739" y="3363291"/>
            <a:ext cx="519608" cy="519608"/>
          </a:xfrm>
          <a:prstGeom prst="ellipse">
            <a:avLst/>
          </a:prstGeom>
          <a:blipFill rotWithShape="1">
            <a:blip r:embed="rId4">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893" name="Google Shape;893;p108"/>
          <p:cNvSpPr txBox="1"/>
          <p:nvPr/>
        </p:nvSpPr>
        <p:spPr>
          <a:xfrm>
            <a:off x="8357943" y="3466221"/>
            <a:ext cx="968535"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15 min </a:t>
            </a:r>
            <a:endParaRPr/>
          </a:p>
        </p:txBody>
      </p:sp>
      <p:sp>
        <p:nvSpPr>
          <p:cNvPr id="894" name="Google Shape;894;p108"/>
          <p:cNvSpPr/>
          <p:nvPr/>
        </p:nvSpPr>
        <p:spPr>
          <a:xfrm>
            <a:off x="2555417" y="2202279"/>
            <a:ext cx="395307" cy="395307"/>
          </a:xfrm>
          <a:prstGeom prst="ellipse">
            <a:avLst/>
          </a:prstGeom>
          <a:solidFill>
            <a:schemeClr val="dk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2133"/>
              <a:buFont typeface="Arial"/>
              <a:buNone/>
            </a:pPr>
            <a:r>
              <a:rPr b="1" i="0" lang="fr-FR" sz="2133" u="none" cap="none" strike="noStrike">
                <a:solidFill>
                  <a:srgbClr val="FFFFFF"/>
                </a:solidFill>
                <a:latin typeface="Calibri"/>
                <a:ea typeface="Calibri"/>
                <a:cs typeface="Calibri"/>
                <a:sym typeface="Calibri"/>
              </a:rPr>
              <a:t>1</a:t>
            </a:r>
            <a:endParaRPr/>
          </a:p>
        </p:txBody>
      </p:sp>
      <p:sp>
        <p:nvSpPr>
          <p:cNvPr id="895" name="Google Shape;895;p108"/>
          <p:cNvSpPr/>
          <p:nvPr/>
        </p:nvSpPr>
        <p:spPr>
          <a:xfrm>
            <a:off x="2555417" y="2796740"/>
            <a:ext cx="395307" cy="395307"/>
          </a:xfrm>
          <a:prstGeom prst="ellipse">
            <a:avLst/>
          </a:prstGeom>
          <a:solidFill>
            <a:schemeClr val="dk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2133"/>
              <a:buFont typeface="Arial"/>
              <a:buNone/>
            </a:pPr>
            <a:r>
              <a:rPr b="1" i="0" lang="fr-FR" sz="2133" u="none" cap="none" strike="noStrike">
                <a:solidFill>
                  <a:srgbClr val="FFFFFF"/>
                </a:solidFill>
                <a:latin typeface="Calibri"/>
                <a:ea typeface="Calibri"/>
                <a:cs typeface="Calibri"/>
                <a:sym typeface="Calibri"/>
              </a:rPr>
              <a:t>2</a:t>
            </a:r>
            <a:endParaRPr/>
          </a:p>
        </p:txBody>
      </p:sp>
      <p:sp>
        <p:nvSpPr>
          <p:cNvPr id="896" name="Google Shape;896;p108"/>
          <p:cNvSpPr/>
          <p:nvPr/>
        </p:nvSpPr>
        <p:spPr>
          <a:xfrm>
            <a:off x="2555417" y="3416151"/>
            <a:ext cx="395307" cy="395307"/>
          </a:xfrm>
          <a:prstGeom prst="ellipse">
            <a:avLst/>
          </a:prstGeom>
          <a:solidFill>
            <a:schemeClr val="dk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2133"/>
              <a:buFont typeface="Arial"/>
              <a:buNone/>
            </a:pPr>
            <a:r>
              <a:rPr b="1" i="0" lang="fr-FR" sz="2133" u="none" cap="none" strike="noStrike">
                <a:solidFill>
                  <a:srgbClr val="FFFFFF"/>
                </a:solidFill>
                <a:latin typeface="Calibri"/>
                <a:ea typeface="Calibri"/>
                <a:cs typeface="Calibri"/>
                <a:sym typeface="Calibri"/>
              </a:rPr>
              <a:t>3</a:t>
            </a:r>
            <a:endParaRPr/>
          </a:p>
        </p:txBody>
      </p:sp>
      <p:sp>
        <p:nvSpPr>
          <p:cNvPr id="897" name="Google Shape;897;p108"/>
          <p:cNvSpPr/>
          <p:nvPr/>
        </p:nvSpPr>
        <p:spPr>
          <a:xfrm>
            <a:off x="2555416" y="4037154"/>
            <a:ext cx="395307" cy="395307"/>
          </a:xfrm>
          <a:prstGeom prst="ellipse">
            <a:avLst/>
          </a:prstGeom>
          <a:solidFill>
            <a:srgbClr val="F19D19"/>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2133"/>
              <a:buFont typeface="Arial"/>
              <a:buNone/>
            </a:pPr>
            <a:r>
              <a:rPr b="1" i="0" lang="fr-FR" sz="2133" u="none" cap="none" strike="noStrike">
                <a:solidFill>
                  <a:srgbClr val="FFFFFF"/>
                </a:solidFill>
                <a:latin typeface="Calibri"/>
                <a:ea typeface="Calibri"/>
                <a:cs typeface="Calibri"/>
                <a:sym typeface="Calibri"/>
              </a:rPr>
              <a:t>4</a:t>
            </a:r>
            <a:endParaRPr/>
          </a:p>
        </p:txBody>
      </p:sp>
      <p:sp>
        <p:nvSpPr>
          <p:cNvPr id="898" name="Google Shape;898;p108"/>
          <p:cNvSpPr txBox="1"/>
          <p:nvPr/>
        </p:nvSpPr>
        <p:spPr>
          <a:xfrm>
            <a:off x="3415933" y="2797105"/>
            <a:ext cx="2955370" cy="337015"/>
          </a:xfrm>
          <a:prstGeom prst="rect">
            <a:avLst/>
          </a:prstGeom>
          <a:noFill/>
          <a:ln>
            <a:noFill/>
          </a:ln>
        </p:spPr>
        <p:txBody>
          <a:bodyPr anchorCtr="0" anchor="t" bIns="0" lIns="0" spcFirstLastPara="1" rIns="0" wrap="square" tIns="0">
            <a:spAutoFit/>
          </a:bodyPr>
          <a:lstStyle/>
          <a:p>
            <a:pPr indent="0" lvl="0" marL="0" marR="0" rtl="0" algn="l">
              <a:lnSpc>
                <a:spcPct val="13995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Modelage 			</a:t>
            </a:r>
            <a:endParaRPr b="1" i="0" sz="2000" u="none" cap="none" strike="noStrike">
              <a:solidFill>
                <a:srgbClr val="44546A"/>
              </a:solidFill>
              <a:latin typeface="Calibri"/>
              <a:ea typeface="Calibri"/>
              <a:cs typeface="Calibri"/>
              <a:sym typeface="Calibri"/>
            </a:endParaRPr>
          </a:p>
        </p:txBody>
      </p:sp>
      <p:sp>
        <p:nvSpPr>
          <p:cNvPr id="899" name="Google Shape;899;p108"/>
          <p:cNvSpPr txBox="1"/>
          <p:nvPr/>
        </p:nvSpPr>
        <p:spPr>
          <a:xfrm>
            <a:off x="3362284" y="3447649"/>
            <a:ext cx="4875644" cy="337015"/>
          </a:xfrm>
          <a:prstGeom prst="rect">
            <a:avLst/>
          </a:prstGeom>
          <a:noFill/>
          <a:ln>
            <a:noFill/>
          </a:ln>
        </p:spPr>
        <p:txBody>
          <a:bodyPr anchorCtr="0" anchor="t" bIns="0" lIns="0" spcFirstLastPara="1" rIns="0" wrap="square" tIns="0">
            <a:spAutoFit/>
          </a:bodyPr>
          <a:lstStyle/>
          <a:p>
            <a:pPr indent="0" lvl="0" marL="0" marR="0" rtl="0" algn="l">
              <a:lnSpc>
                <a:spcPct val="13995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Pratique guidée  				</a:t>
            </a:r>
            <a:endParaRPr b="1" i="0" sz="2000" u="none" cap="none" strike="noStrike">
              <a:solidFill>
                <a:srgbClr val="44546A"/>
              </a:solidFill>
              <a:latin typeface="Calibri"/>
              <a:ea typeface="Calibri"/>
              <a:cs typeface="Calibri"/>
              <a:sym typeface="Calibri"/>
            </a:endParaRPr>
          </a:p>
        </p:txBody>
      </p:sp>
      <p:sp>
        <p:nvSpPr>
          <p:cNvPr id="900" name="Google Shape;900;p108"/>
          <p:cNvSpPr/>
          <p:nvPr/>
        </p:nvSpPr>
        <p:spPr>
          <a:xfrm>
            <a:off x="2555415" y="4591675"/>
            <a:ext cx="395307" cy="395307"/>
          </a:xfrm>
          <a:prstGeom prst="ellipse">
            <a:avLst/>
          </a:prstGeom>
          <a:solidFill>
            <a:schemeClr val="dk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2133"/>
              <a:buFont typeface="Arial"/>
              <a:buNone/>
            </a:pPr>
            <a:r>
              <a:rPr b="1" i="0" lang="fr-FR" sz="2133" u="none" cap="none" strike="noStrike">
                <a:solidFill>
                  <a:srgbClr val="FFFFFF"/>
                </a:solidFill>
                <a:latin typeface="Calibri"/>
                <a:ea typeface="Calibri"/>
                <a:cs typeface="Calibri"/>
                <a:sym typeface="Calibri"/>
              </a:rPr>
              <a:t>5</a:t>
            </a:r>
            <a:endParaRPr/>
          </a:p>
        </p:txBody>
      </p:sp>
      <p:sp>
        <p:nvSpPr>
          <p:cNvPr id="901" name="Google Shape;901;p108"/>
          <p:cNvSpPr/>
          <p:nvPr/>
        </p:nvSpPr>
        <p:spPr>
          <a:xfrm>
            <a:off x="3184667" y="4014262"/>
            <a:ext cx="6736374" cy="502525"/>
          </a:xfrm>
          <a:prstGeom prst="flowChartAlternateProcess">
            <a:avLst/>
          </a:prstGeom>
          <a:solidFill>
            <a:schemeClr val="accent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1867"/>
              <a:buFont typeface="Arial"/>
              <a:buNone/>
            </a:pPr>
            <a:r>
              <a:t/>
            </a:r>
            <a:endParaRPr b="0" i="0" sz="1867" u="none" cap="none" strike="noStrike">
              <a:solidFill>
                <a:srgbClr val="44546A"/>
              </a:solidFill>
              <a:latin typeface="Calibri"/>
              <a:ea typeface="Calibri"/>
              <a:cs typeface="Calibri"/>
              <a:sym typeface="Calibri"/>
            </a:endParaRPr>
          </a:p>
        </p:txBody>
      </p:sp>
      <p:sp>
        <p:nvSpPr>
          <p:cNvPr id="902" name="Google Shape;902;p108"/>
          <p:cNvSpPr/>
          <p:nvPr/>
        </p:nvSpPr>
        <p:spPr>
          <a:xfrm>
            <a:off x="9246002" y="3989352"/>
            <a:ext cx="519608" cy="519608"/>
          </a:xfrm>
          <a:prstGeom prst="ellipse">
            <a:avLst/>
          </a:prstGeom>
          <a:blipFill rotWithShape="1">
            <a:blip r:embed="rId4">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903" name="Google Shape;903;p108"/>
          <p:cNvSpPr txBox="1"/>
          <p:nvPr/>
        </p:nvSpPr>
        <p:spPr>
          <a:xfrm>
            <a:off x="8361326" y="4040269"/>
            <a:ext cx="910827"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2000"/>
              <a:buFont typeface="Arial"/>
              <a:buNone/>
            </a:pPr>
            <a:r>
              <a:rPr b="1" i="0" lang="fr-FR" sz="2000" u="none" cap="none" strike="noStrike">
                <a:solidFill>
                  <a:srgbClr val="FFFFFF"/>
                </a:solidFill>
                <a:latin typeface="Calibri"/>
                <a:ea typeface="Calibri"/>
                <a:cs typeface="Calibri"/>
                <a:sym typeface="Calibri"/>
              </a:rPr>
              <a:t>15 min</a:t>
            </a:r>
            <a:endParaRPr/>
          </a:p>
        </p:txBody>
      </p:sp>
      <p:sp>
        <p:nvSpPr>
          <p:cNvPr id="904" name="Google Shape;904;p108"/>
          <p:cNvSpPr txBox="1"/>
          <p:nvPr/>
        </p:nvSpPr>
        <p:spPr>
          <a:xfrm>
            <a:off x="3376853" y="4086333"/>
            <a:ext cx="3102606" cy="337015"/>
          </a:xfrm>
          <a:prstGeom prst="rect">
            <a:avLst/>
          </a:prstGeom>
          <a:noFill/>
          <a:ln>
            <a:noFill/>
          </a:ln>
        </p:spPr>
        <p:txBody>
          <a:bodyPr anchorCtr="0" anchor="t" bIns="0" lIns="0" spcFirstLastPara="1" rIns="0" wrap="square" tIns="0">
            <a:spAutoFit/>
          </a:bodyPr>
          <a:lstStyle/>
          <a:p>
            <a:pPr indent="0" lvl="0" marL="0" marR="0" rtl="0" algn="l">
              <a:lnSpc>
                <a:spcPct val="139950"/>
              </a:lnSpc>
              <a:spcBef>
                <a:spcPts val="0"/>
              </a:spcBef>
              <a:spcAft>
                <a:spcPts val="0"/>
              </a:spcAft>
              <a:buClr>
                <a:srgbClr val="FFFFFF"/>
              </a:buClr>
              <a:buSzPts val="2000"/>
              <a:buFont typeface="Arial"/>
              <a:buNone/>
            </a:pPr>
            <a:r>
              <a:rPr b="1" i="0" lang="fr-FR" sz="2000" u="none" cap="none" strike="noStrike">
                <a:solidFill>
                  <a:srgbClr val="FFFFFF"/>
                </a:solidFill>
                <a:latin typeface="Calibri"/>
                <a:ea typeface="Calibri"/>
                <a:cs typeface="Calibri"/>
                <a:sym typeface="Calibri"/>
              </a:rPr>
              <a:t>Pratique autonome </a:t>
            </a:r>
            <a:endParaRPr b="1" i="0" sz="2000" u="none" cap="none" strike="noStrike">
              <a:solidFill>
                <a:srgbClr val="FFFFFF"/>
              </a:solidFill>
              <a:latin typeface="Calibri"/>
              <a:ea typeface="Calibri"/>
              <a:cs typeface="Calibri"/>
              <a:sym typeface="Calibri"/>
            </a:endParaRPr>
          </a:p>
        </p:txBody>
      </p:sp>
      <p:sp>
        <p:nvSpPr>
          <p:cNvPr id="905" name="Google Shape;905;p108"/>
          <p:cNvSpPr/>
          <p:nvPr/>
        </p:nvSpPr>
        <p:spPr>
          <a:xfrm>
            <a:off x="3184668" y="4578814"/>
            <a:ext cx="6721804" cy="502525"/>
          </a:xfrm>
          <a:prstGeom prst="flowChartAlternateProcess">
            <a:avLst/>
          </a:prstGeom>
          <a:solidFill>
            <a:srgbClr val="F2F2F2"/>
          </a:solidFill>
          <a:ln>
            <a:noFill/>
          </a:ln>
        </p:spPr>
        <p:txBody>
          <a:bodyPr anchorCtr="0" anchor="ctr" bIns="45700" lIns="91425" spcFirstLastPara="1" rIns="91425" wrap="square" tIns="45700">
            <a:noAutofit/>
          </a:bodyPr>
          <a:lstStyle/>
          <a:p>
            <a:pPr indent="0" lvl="0" marL="0" marR="0" rtl="1" algn="l">
              <a:lnSpc>
                <a:spcPct val="10000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Clôture de la séance</a:t>
            </a:r>
            <a:endParaRPr b="1" i="0" sz="2000" u="none" cap="none" strike="noStrike">
              <a:solidFill>
                <a:srgbClr val="44546A"/>
              </a:solidFill>
              <a:latin typeface="Calibri"/>
              <a:ea typeface="Calibri"/>
              <a:cs typeface="Calibri"/>
              <a:sym typeface="Calibri"/>
            </a:endParaRPr>
          </a:p>
        </p:txBody>
      </p:sp>
      <p:sp>
        <p:nvSpPr>
          <p:cNvPr id="906" name="Google Shape;906;p108"/>
          <p:cNvSpPr/>
          <p:nvPr/>
        </p:nvSpPr>
        <p:spPr>
          <a:xfrm>
            <a:off x="9246002" y="4544423"/>
            <a:ext cx="519608" cy="519608"/>
          </a:xfrm>
          <a:prstGeom prst="ellipse">
            <a:avLst/>
          </a:prstGeom>
          <a:blipFill rotWithShape="1">
            <a:blip r:embed="rId4">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907" name="Google Shape;907;p108"/>
          <p:cNvSpPr txBox="1"/>
          <p:nvPr/>
        </p:nvSpPr>
        <p:spPr>
          <a:xfrm>
            <a:off x="8426248" y="4633651"/>
            <a:ext cx="780983"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5 min</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grpSp>
        <p:nvGrpSpPr>
          <p:cNvPr id="301" name="Google Shape;301;p76"/>
          <p:cNvGrpSpPr/>
          <p:nvPr/>
        </p:nvGrpSpPr>
        <p:grpSpPr>
          <a:xfrm>
            <a:off x="1239219" y="743017"/>
            <a:ext cx="9678395" cy="5378639"/>
            <a:chOff x="1392875" y="716641"/>
            <a:chExt cx="9678395" cy="5378639"/>
          </a:xfrm>
        </p:grpSpPr>
        <p:grpSp>
          <p:nvGrpSpPr>
            <p:cNvPr id="302" name="Google Shape;302;p76"/>
            <p:cNvGrpSpPr/>
            <p:nvPr/>
          </p:nvGrpSpPr>
          <p:grpSpPr>
            <a:xfrm>
              <a:off x="1392875" y="716641"/>
              <a:ext cx="9678395" cy="5378639"/>
              <a:chOff x="1324757" y="2465021"/>
              <a:chExt cx="11734800" cy="6521459"/>
            </a:xfrm>
          </p:grpSpPr>
          <p:sp>
            <p:nvSpPr>
              <p:cNvPr id="303" name="Google Shape;303;p76"/>
              <p:cNvSpPr/>
              <p:nvPr/>
            </p:nvSpPr>
            <p:spPr>
              <a:xfrm>
                <a:off x="1324757" y="2465021"/>
                <a:ext cx="11734800" cy="6521459"/>
              </a:xfrm>
              <a:prstGeom prst="roundRect">
                <a:avLst>
                  <a:gd fmla="val 2665" name="adj"/>
                </a:avLst>
              </a:prstGeom>
              <a:solidFill>
                <a:schemeClr val="lt1"/>
              </a:solidFill>
              <a:ln cap="flat" cmpd="sng" w="12700">
                <a:solidFill>
                  <a:srgbClr val="D8D8D8"/>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04" name="Google Shape;304;p76"/>
              <p:cNvSpPr/>
              <p:nvPr/>
            </p:nvSpPr>
            <p:spPr>
              <a:xfrm>
                <a:off x="1471714" y="2574003"/>
                <a:ext cx="11435443" cy="6248400"/>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05" name="Google Shape;305;p76"/>
              <p:cNvSpPr/>
              <p:nvPr/>
            </p:nvSpPr>
            <p:spPr>
              <a:xfrm>
                <a:off x="1646588" y="2726403"/>
                <a:ext cx="11085695" cy="5943600"/>
              </a:xfrm>
              <a:prstGeom prst="rect">
                <a:avLst/>
              </a:prstGeom>
              <a:solidFill>
                <a:schemeClr val="lt1"/>
              </a:solidFill>
              <a:ln>
                <a:noFill/>
              </a:ln>
              <a:effectLst>
                <a:outerShdw blurRad="63500" sx="102000" rotWithShape="0" algn="ctr" sy="102000">
                  <a:srgbClr val="000000">
                    <a:alpha val="4705"/>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grpSp>
          <p:nvGrpSpPr>
            <p:cNvPr id="306" name="Google Shape;306;p76"/>
            <p:cNvGrpSpPr/>
            <p:nvPr/>
          </p:nvGrpSpPr>
          <p:grpSpPr>
            <a:xfrm>
              <a:off x="1524480" y="1364961"/>
              <a:ext cx="9143040" cy="4075859"/>
              <a:chOff x="1524480" y="1364961"/>
              <a:chExt cx="9143040" cy="4075859"/>
            </a:xfrm>
          </p:grpSpPr>
          <p:sp>
            <p:nvSpPr>
              <p:cNvPr id="307" name="Google Shape;307;p76"/>
              <p:cNvSpPr/>
              <p:nvPr/>
            </p:nvSpPr>
            <p:spPr>
              <a:xfrm>
                <a:off x="1926825" y="5333787"/>
                <a:ext cx="8610496" cy="10703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08" name="Google Shape;308;p76"/>
              <p:cNvSpPr txBox="1"/>
              <p:nvPr/>
            </p:nvSpPr>
            <p:spPr>
              <a:xfrm>
                <a:off x="1524480" y="2699086"/>
                <a:ext cx="9143040" cy="830997"/>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5400"/>
                  <a:buFont typeface="Arial"/>
                  <a:buNone/>
                </a:pPr>
                <a:r>
                  <a:t/>
                </a:r>
                <a:endParaRPr b="1" i="0" sz="5400" u="none" cap="none" strike="noStrike">
                  <a:solidFill>
                    <a:srgbClr val="D8D8D8"/>
                  </a:solidFill>
                  <a:latin typeface="Calibri"/>
                  <a:ea typeface="Calibri"/>
                  <a:cs typeface="Calibri"/>
                  <a:sym typeface="Calibri"/>
                </a:endParaRPr>
              </a:p>
            </p:txBody>
          </p:sp>
          <p:pic>
            <p:nvPicPr>
              <p:cNvPr id="309" name="Google Shape;309;p76"/>
              <p:cNvPicPr preferRelativeResize="0"/>
              <p:nvPr/>
            </p:nvPicPr>
            <p:blipFill rotWithShape="1">
              <a:blip r:embed="rId3">
                <a:alphaModFix/>
              </a:blip>
              <a:srcRect b="0" l="0" r="0" t="0"/>
              <a:stretch/>
            </p:blipFill>
            <p:spPr>
              <a:xfrm>
                <a:off x="5635784" y="1364961"/>
                <a:ext cx="920432" cy="920432"/>
              </a:xfrm>
              <a:prstGeom prst="rect">
                <a:avLst/>
              </a:prstGeom>
              <a:noFill/>
              <a:ln>
                <a:noFill/>
              </a:ln>
            </p:spPr>
          </p:pic>
        </p:grpSp>
      </p:grpSp>
      <p:sp>
        <p:nvSpPr>
          <p:cNvPr id="310" name="Google Shape;310;p76"/>
          <p:cNvSpPr txBox="1"/>
          <p:nvPr>
            <p:ph type="title"/>
          </p:nvPr>
        </p:nvSpPr>
        <p:spPr>
          <a:xfrm>
            <a:off x="2209800" y="2510561"/>
            <a:ext cx="7772400" cy="223464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2"/>
              </a:buClr>
              <a:buSzPts val="5400"/>
              <a:buFont typeface="Calibri"/>
              <a:buNone/>
            </a:pPr>
            <a:r>
              <a:rPr lang="fr-FR"/>
              <a:t>Ouverture de la séance </a:t>
            </a:r>
            <a:br>
              <a:rPr lang="fr-FR"/>
            </a:br>
            <a:r>
              <a:rPr lang="fr-FR" sz="4000"/>
              <a:t>(5 min)</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1" name="Shape 911"/>
        <p:cNvGrpSpPr/>
        <p:nvPr/>
      </p:nvGrpSpPr>
      <p:grpSpPr>
        <a:xfrm>
          <a:off x="0" y="0"/>
          <a:ext cx="0" cy="0"/>
          <a:chOff x="0" y="0"/>
          <a:chExt cx="0" cy="0"/>
        </a:xfrm>
      </p:grpSpPr>
      <p:pic>
        <p:nvPicPr>
          <p:cNvPr id="912" name="Google Shape;912;p109"/>
          <p:cNvPicPr preferRelativeResize="0"/>
          <p:nvPr/>
        </p:nvPicPr>
        <p:blipFill rotWithShape="1">
          <a:blip r:embed="rId3">
            <a:alphaModFix/>
          </a:blip>
          <a:srcRect b="0" l="0" r="0" t="0"/>
          <a:stretch/>
        </p:blipFill>
        <p:spPr>
          <a:xfrm>
            <a:off x="11224551" y="435828"/>
            <a:ext cx="605086" cy="605086"/>
          </a:xfrm>
          <a:prstGeom prst="rect">
            <a:avLst/>
          </a:prstGeom>
          <a:noFill/>
          <a:ln>
            <a:noFill/>
          </a:ln>
        </p:spPr>
      </p:pic>
      <p:sp>
        <p:nvSpPr>
          <p:cNvPr id="913" name="Google Shape;913;p109"/>
          <p:cNvSpPr txBox="1"/>
          <p:nvPr/>
        </p:nvSpPr>
        <p:spPr>
          <a:xfrm>
            <a:off x="1312606" y="266551"/>
            <a:ext cx="9566787"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1600" u="none" cap="none" strike="noStrike">
                <a:solidFill>
                  <a:srgbClr val="222A35"/>
                </a:solidFill>
                <a:latin typeface="Arial"/>
                <a:ea typeface="Arial"/>
                <a:cs typeface="Arial"/>
                <a:sym typeface="Arial"/>
              </a:rPr>
              <a:t>Maintenant, vous allez travailler chacun pour soi; prenez l’activité de la page 7 sur le livret.</a:t>
            </a:r>
            <a:endParaRPr/>
          </a:p>
        </p:txBody>
      </p:sp>
      <p:sp>
        <p:nvSpPr>
          <p:cNvPr id="914" name="Google Shape;914;p109"/>
          <p:cNvSpPr txBox="1"/>
          <p:nvPr/>
        </p:nvSpPr>
        <p:spPr>
          <a:xfrm>
            <a:off x="1312605" y="517694"/>
            <a:ext cx="9566787"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1" lang="fr-FR" sz="1400" u="none" cap="none" strike="noStrike">
                <a:solidFill>
                  <a:srgbClr val="A5A5A5"/>
                </a:solidFill>
                <a:latin typeface="Arial"/>
                <a:ea typeface="Arial"/>
                <a:cs typeface="Arial"/>
                <a:sym typeface="Arial"/>
              </a:rPr>
              <a:t>Circuler entre les rangs, cibler les élèves en difficultés, Insister sur le travail individuel.  Inciter les élèves à demander de l'aide en cas de besoin.</a:t>
            </a:r>
            <a:endParaRPr b="0" i="0" sz="1400" u="none" cap="none" strike="noStrike">
              <a:solidFill>
                <a:srgbClr val="000000"/>
              </a:solidFill>
              <a:latin typeface="Arial"/>
              <a:ea typeface="Arial"/>
              <a:cs typeface="Arial"/>
              <a:sym typeface="Arial"/>
            </a:endParaRPr>
          </a:p>
        </p:txBody>
      </p:sp>
      <p:grpSp>
        <p:nvGrpSpPr>
          <p:cNvPr id="915" name="Google Shape;915;p109"/>
          <p:cNvGrpSpPr/>
          <p:nvPr/>
        </p:nvGrpSpPr>
        <p:grpSpPr>
          <a:xfrm>
            <a:off x="625876" y="999929"/>
            <a:ext cx="4486898" cy="584775"/>
            <a:chOff x="414386" y="681399"/>
            <a:chExt cx="3588951" cy="584775"/>
          </a:xfrm>
        </p:grpSpPr>
        <p:pic>
          <p:nvPicPr>
            <p:cNvPr id="916" name="Google Shape;916;p109"/>
            <p:cNvPicPr preferRelativeResize="0"/>
            <p:nvPr/>
          </p:nvPicPr>
          <p:blipFill rotWithShape="1">
            <a:blip r:embed="rId4">
              <a:alphaModFix/>
            </a:blip>
            <a:srcRect b="0" l="0" r="0" t="0"/>
            <a:stretch/>
          </p:blipFill>
          <p:spPr>
            <a:xfrm>
              <a:off x="414386" y="844125"/>
              <a:ext cx="1133533" cy="250838"/>
            </a:xfrm>
            <a:prstGeom prst="rect">
              <a:avLst/>
            </a:prstGeom>
            <a:noFill/>
            <a:ln>
              <a:noFill/>
            </a:ln>
          </p:spPr>
        </p:pic>
        <p:sp>
          <p:nvSpPr>
            <p:cNvPr id="917" name="Google Shape;917;p109"/>
            <p:cNvSpPr/>
            <p:nvPr/>
          </p:nvSpPr>
          <p:spPr>
            <a:xfrm>
              <a:off x="485696" y="882898"/>
              <a:ext cx="677644" cy="167942"/>
            </a:xfrm>
            <a:prstGeom prst="rect">
              <a:avLst/>
            </a:prstGeom>
            <a:solidFill>
              <a:srgbClr val="1D8FEB"/>
            </a:solidFill>
            <a:ln cap="flat" cmpd="sng" w="25400">
              <a:solidFill>
                <a:srgbClr val="1D8FE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918" name="Google Shape;918;p109"/>
            <p:cNvSpPr txBox="1"/>
            <p:nvPr/>
          </p:nvSpPr>
          <p:spPr>
            <a:xfrm>
              <a:off x="597922" y="681399"/>
              <a:ext cx="711146" cy="584775"/>
            </a:xfrm>
            <a:prstGeom prst="rect">
              <a:avLst/>
            </a:prstGeom>
            <a:noFill/>
            <a:ln>
              <a:noFill/>
            </a:ln>
          </p:spPr>
          <p:txBody>
            <a:bodyPr anchorCtr="0" anchor="ctr" bIns="45700" lIns="0" spcFirstLastPara="1" rIns="0" wrap="square" tIns="45700">
              <a:spAutoFit/>
            </a:bodyPr>
            <a:lstStyle/>
            <a:p>
              <a:pPr indent="0" lvl="0" marL="0" marR="0" rtl="0" algn="l">
                <a:lnSpc>
                  <a:spcPct val="100000"/>
                </a:lnSpc>
                <a:spcBef>
                  <a:spcPts val="0"/>
                </a:spcBef>
                <a:spcAft>
                  <a:spcPts val="0"/>
                </a:spcAft>
                <a:buNone/>
              </a:pPr>
              <a:r>
                <a:rPr b="1" i="0" lang="fr-FR" sz="1600" u="none" cap="none" strike="noStrike">
                  <a:solidFill>
                    <a:schemeClr val="lt1"/>
                  </a:solidFill>
                  <a:latin typeface="Arial"/>
                  <a:ea typeface="Arial"/>
                  <a:cs typeface="Arial"/>
                  <a:sym typeface="Arial"/>
                </a:rPr>
                <a:t>Activité</a:t>
              </a:r>
              <a:endParaRPr/>
            </a:p>
          </p:txBody>
        </p:sp>
        <p:sp>
          <p:nvSpPr>
            <p:cNvPr id="919" name="Google Shape;919;p109"/>
            <p:cNvSpPr txBox="1"/>
            <p:nvPr/>
          </p:nvSpPr>
          <p:spPr>
            <a:xfrm>
              <a:off x="1583234" y="819898"/>
              <a:ext cx="2420103"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1600" u="none" cap="none" strike="noStrike">
                  <a:solidFill>
                    <a:schemeClr val="accent1"/>
                  </a:solidFill>
                  <a:latin typeface="Arial"/>
                  <a:ea typeface="Arial"/>
                  <a:cs typeface="Arial"/>
                  <a:sym typeface="Arial"/>
                </a:rPr>
                <a:t>La couleur des oranges.</a:t>
              </a:r>
              <a:endParaRPr/>
            </a:p>
          </p:txBody>
        </p:sp>
      </p:grpSp>
      <p:pic>
        <p:nvPicPr>
          <p:cNvPr id="920" name="Google Shape;920;p109"/>
          <p:cNvPicPr preferRelativeResize="0"/>
          <p:nvPr/>
        </p:nvPicPr>
        <p:blipFill rotWithShape="1">
          <a:blip r:embed="rId5">
            <a:alphaModFix/>
          </a:blip>
          <a:srcRect b="0" l="0" r="0" t="0"/>
          <a:stretch/>
        </p:blipFill>
        <p:spPr>
          <a:xfrm>
            <a:off x="1083152" y="1574496"/>
            <a:ext cx="10253516" cy="4821239"/>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4" name="Shape 924"/>
        <p:cNvGrpSpPr/>
        <p:nvPr/>
      </p:nvGrpSpPr>
      <p:grpSpPr>
        <a:xfrm>
          <a:off x="0" y="0"/>
          <a:ext cx="0" cy="0"/>
          <a:chOff x="0" y="0"/>
          <a:chExt cx="0" cy="0"/>
        </a:xfrm>
      </p:grpSpPr>
      <p:pic>
        <p:nvPicPr>
          <p:cNvPr id="925" name="Google Shape;925;p110"/>
          <p:cNvPicPr preferRelativeResize="0"/>
          <p:nvPr/>
        </p:nvPicPr>
        <p:blipFill rotWithShape="1">
          <a:blip r:embed="rId3">
            <a:alphaModFix/>
          </a:blip>
          <a:srcRect b="0" l="0" r="0" t="0"/>
          <a:stretch/>
        </p:blipFill>
        <p:spPr>
          <a:xfrm>
            <a:off x="11224551" y="435828"/>
            <a:ext cx="605086" cy="605086"/>
          </a:xfrm>
          <a:prstGeom prst="rect">
            <a:avLst/>
          </a:prstGeom>
          <a:noFill/>
          <a:ln>
            <a:noFill/>
          </a:ln>
        </p:spPr>
      </p:pic>
      <p:sp>
        <p:nvSpPr>
          <p:cNvPr id="926" name="Google Shape;926;p110"/>
          <p:cNvSpPr txBox="1"/>
          <p:nvPr/>
        </p:nvSpPr>
        <p:spPr>
          <a:xfrm>
            <a:off x="1312606" y="266551"/>
            <a:ext cx="9566787"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1600" u="none" cap="none" strike="noStrike">
                <a:solidFill>
                  <a:srgbClr val="222A35"/>
                </a:solidFill>
                <a:latin typeface="Arial"/>
                <a:ea typeface="Arial"/>
                <a:cs typeface="Arial"/>
                <a:sym typeface="Arial"/>
              </a:rPr>
              <a:t>Maintenant, vous allez travailler chacun pour soi; prenez l’activité de la page 7 sur le livret.</a:t>
            </a:r>
            <a:endParaRPr/>
          </a:p>
        </p:txBody>
      </p:sp>
      <p:sp>
        <p:nvSpPr>
          <p:cNvPr id="927" name="Google Shape;927;p110"/>
          <p:cNvSpPr txBox="1"/>
          <p:nvPr/>
        </p:nvSpPr>
        <p:spPr>
          <a:xfrm>
            <a:off x="1312605" y="517694"/>
            <a:ext cx="9566787"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1" lang="fr-FR" sz="1400" u="none" cap="none" strike="noStrike">
                <a:solidFill>
                  <a:srgbClr val="A5A5A5"/>
                </a:solidFill>
                <a:latin typeface="Arial"/>
                <a:ea typeface="Arial"/>
                <a:cs typeface="Arial"/>
                <a:sym typeface="Arial"/>
              </a:rPr>
              <a:t>Circuler entre les rangs, cibler les élèves en difficultés, Insister sur le travail individuel.  Inciter les élèves à demander de l'aide en cas de besoin.</a:t>
            </a:r>
            <a:endParaRPr b="0" i="0" sz="1400" u="none" cap="none" strike="noStrike">
              <a:solidFill>
                <a:srgbClr val="000000"/>
              </a:solidFill>
              <a:latin typeface="Arial"/>
              <a:ea typeface="Arial"/>
              <a:cs typeface="Arial"/>
              <a:sym typeface="Arial"/>
            </a:endParaRPr>
          </a:p>
        </p:txBody>
      </p:sp>
      <p:pic>
        <p:nvPicPr>
          <p:cNvPr id="928" name="Google Shape;928;p110"/>
          <p:cNvPicPr preferRelativeResize="0"/>
          <p:nvPr/>
        </p:nvPicPr>
        <p:blipFill rotWithShape="1">
          <a:blip r:embed="rId4">
            <a:alphaModFix/>
          </a:blip>
          <a:srcRect b="0" l="0" r="0" t="0"/>
          <a:stretch/>
        </p:blipFill>
        <p:spPr>
          <a:xfrm>
            <a:off x="1432560" y="1040914"/>
            <a:ext cx="9446832" cy="5565855"/>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2" name="Shape 932"/>
        <p:cNvGrpSpPr/>
        <p:nvPr/>
      </p:nvGrpSpPr>
      <p:grpSpPr>
        <a:xfrm>
          <a:off x="0" y="0"/>
          <a:ext cx="0" cy="0"/>
          <a:chOff x="0" y="0"/>
          <a:chExt cx="0" cy="0"/>
        </a:xfrm>
      </p:grpSpPr>
      <p:pic>
        <p:nvPicPr>
          <p:cNvPr id="933" name="Google Shape;933;p111"/>
          <p:cNvPicPr preferRelativeResize="0"/>
          <p:nvPr/>
        </p:nvPicPr>
        <p:blipFill rotWithShape="1">
          <a:blip r:embed="rId3">
            <a:alphaModFix/>
          </a:blip>
          <a:srcRect b="0" l="0" r="0" t="0"/>
          <a:stretch/>
        </p:blipFill>
        <p:spPr>
          <a:xfrm>
            <a:off x="1604962" y="1040914"/>
            <a:ext cx="8829357" cy="3402064"/>
          </a:xfrm>
          <a:prstGeom prst="rect">
            <a:avLst/>
          </a:prstGeom>
          <a:noFill/>
          <a:ln>
            <a:noFill/>
          </a:ln>
        </p:spPr>
      </p:pic>
      <p:pic>
        <p:nvPicPr>
          <p:cNvPr id="934" name="Google Shape;934;p111"/>
          <p:cNvPicPr preferRelativeResize="0"/>
          <p:nvPr/>
        </p:nvPicPr>
        <p:blipFill rotWithShape="1">
          <a:blip r:embed="rId4">
            <a:alphaModFix/>
          </a:blip>
          <a:srcRect b="72884" l="0" r="0" t="0"/>
          <a:stretch/>
        </p:blipFill>
        <p:spPr>
          <a:xfrm>
            <a:off x="1296224" y="4546115"/>
            <a:ext cx="9446832" cy="1509246"/>
          </a:xfrm>
          <a:prstGeom prst="rect">
            <a:avLst/>
          </a:prstGeom>
          <a:noFill/>
          <a:ln>
            <a:noFill/>
          </a:ln>
        </p:spPr>
      </p:pic>
      <p:pic>
        <p:nvPicPr>
          <p:cNvPr descr="Lever la main - Icônes mains et gestes gratuites" id="935" name="Google Shape;935;p111"/>
          <p:cNvPicPr preferRelativeResize="0"/>
          <p:nvPr/>
        </p:nvPicPr>
        <p:blipFill rotWithShape="1">
          <a:blip r:embed="rId5">
            <a:alphaModFix/>
          </a:blip>
          <a:srcRect b="0" l="0" r="0" t="0"/>
          <a:stretch/>
        </p:blipFill>
        <p:spPr>
          <a:xfrm>
            <a:off x="11156172" y="305544"/>
            <a:ext cx="702642" cy="702642"/>
          </a:xfrm>
          <a:prstGeom prst="rect">
            <a:avLst/>
          </a:prstGeom>
          <a:noFill/>
          <a:ln>
            <a:noFill/>
          </a:ln>
        </p:spPr>
      </p:pic>
      <p:sp>
        <p:nvSpPr>
          <p:cNvPr id="936" name="Google Shape;936;p111"/>
          <p:cNvSpPr txBox="1"/>
          <p:nvPr/>
        </p:nvSpPr>
        <p:spPr>
          <a:xfrm>
            <a:off x="1035828" y="349089"/>
            <a:ext cx="6096000" cy="61555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000" u="none" cap="none" strike="noStrike">
                <a:solidFill>
                  <a:srgbClr val="222A35"/>
                </a:solidFill>
                <a:latin typeface="Arial"/>
                <a:ea typeface="Arial"/>
                <a:cs typeface="Arial"/>
                <a:sym typeface="Arial"/>
              </a:rPr>
              <a:t>Correction.</a:t>
            </a:r>
            <a:endParaRPr/>
          </a:p>
          <a:p>
            <a:pPr indent="0" lvl="0" marL="0" marR="0" rtl="0" algn="l">
              <a:lnSpc>
                <a:spcPct val="100000"/>
              </a:lnSpc>
              <a:spcBef>
                <a:spcPts val="0"/>
              </a:spcBef>
              <a:spcAft>
                <a:spcPts val="0"/>
              </a:spcAft>
              <a:buNone/>
            </a:pPr>
            <a:r>
              <a:rPr b="0" i="1" lang="fr-FR" sz="1400" u="none" cap="none" strike="noStrike">
                <a:solidFill>
                  <a:srgbClr val="3D4B5F"/>
                </a:solidFill>
                <a:latin typeface="Arial"/>
                <a:ea typeface="Arial"/>
                <a:cs typeface="Arial"/>
                <a:sym typeface="Arial"/>
              </a:rPr>
              <a:t>Invitez les élèves à passer au tableau pour rédiger leurs réponses </a:t>
            </a:r>
            <a:endParaRPr b="0" i="1" sz="1400" u="none" cap="none" strike="noStrike">
              <a:solidFill>
                <a:srgbClr val="3D4B5F"/>
              </a:solidFill>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0" name="Shape 940"/>
        <p:cNvGrpSpPr/>
        <p:nvPr/>
      </p:nvGrpSpPr>
      <p:grpSpPr>
        <a:xfrm>
          <a:off x="0" y="0"/>
          <a:ext cx="0" cy="0"/>
          <a:chOff x="0" y="0"/>
          <a:chExt cx="0" cy="0"/>
        </a:xfrm>
      </p:grpSpPr>
      <p:pic>
        <p:nvPicPr>
          <p:cNvPr id="941" name="Google Shape;941;p112"/>
          <p:cNvPicPr preferRelativeResize="0"/>
          <p:nvPr/>
        </p:nvPicPr>
        <p:blipFill rotWithShape="1">
          <a:blip r:embed="rId3">
            <a:alphaModFix/>
          </a:blip>
          <a:srcRect b="0" l="0" r="0" t="0"/>
          <a:stretch/>
        </p:blipFill>
        <p:spPr>
          <a:xfrm>
            <a:off x="1604962" y="1040914"/>
            <a:ext cx="8829357" cy="3402064"/>
          </a:xfrm>
          <a:prstGeom prst="rect">
            <a:avLst/>
          </a:prstGeom>
          <a:noFill/>
          <a:ln>
            <a:noFill/>
          </a:ln>
        </p:spPr>
      </p:pic>
      <p:pic>
        <p:nvPicPr>
          <p:cNvPr id="942" name="Google Shape;942;p112"/>
          <p:cNvPicPr preferRelativeResize="0"/>
          <p:nvPr/>
        </p:nvPicPr>
        <p:blipFill rotWithShape="1">
          <a:blip r:embed="rId4">
            <a:alphaModFix/>
          </a:blip>
          <a:srcRect b="42763" l="0" r="0" t="27664"/>
          <a:stretch/>
        </p:blipFill>
        <p:spPr>
          <a:xfrm>
            <a:off x="1296224" y="4523112"/>
            <a:ext cx="9446832" cy="1645919"/>
          </a:xfrm>
          <a:prstGeom prst="rect">
            <a:avLst/>
          </a:prstGeom>
          <a:noFill/>
          <a:ln>
            <a:noFill/>
          </a:ln>
        </p:spPr>
      </p:pic>
      <p:pic>
        <p:nvPicPr>
          <p:cNvPr descr="Lever la main - Icônes mains et gestes gratuites" id="943" name="Google Shape;943;p112"/>
          <p:cNvPicPr preferRelativeResize="0"/>
          <p:nvPr/>
        </p:nvPicPr>
        <p:blipFill rotWithShape="1">
          <a:blip r:embed="rId5">
            <a:alphaModFix/>
          </a:blip>
          <a:srcRect b="0" l="0" r="0" t="0"/>
          <a:stretch/>
        </p:blipFill>
        <p:spPr>
          <a:xfrm>
            <a:off x="11156172" y="305544"/>
            <a:ext cx="702642" cy="702642"/>
          </a:xfrm>
          <a:prstGeom prst="rect">
            <a:avLst/>
          </a:prstGeom>
          <a:noFill/>
          <a:ln>
            <a:noFill/>
          </a:ln>
        </p:spPr>
      </p:pic>
      <p:sp>
        <p:nvSpPr>
          <p:cNvPr id="944" name="Google Shape;944;p112"/>
          <p:cNvSpPr txBox="1"/>
          <p:nvPr/>
        </p:nvSpPr>
        <p:spPr>
          <a:xfrm>
            <a:off x="1035828" y="349089"/>
            <a:ext cx="6096000" cy="61555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000" u="none" cap="none" strike="noStrike">
                <a:solidFill>
                  <a:srgbClr val="222A35"/>
                </a:solidFill>
                <a:latin typeface="Arial"/>
                <a:ea typeface="Arial"/>
                <a:cs typeface="Arial"/>
                <a:sym typeface="Arial"/>
              </a:rPr>
              <a:t>Correction.</a:t>
            </a:r>
            <a:endParaRPr/>
          </a:p>
          <a:p>
            <a:pPr indent="0" lvl="0" marL="0" marR="0" rtl="0" algn="l">
              <a:lnSpc>
                <a:spcPct val="100000"/>
              </a:lnSpc>
              <a:spcBef>
                <a:spcPts val="0"/>
              </a:spcBef>
              <a:spcAft>
                <a:spcPts val="0"/>
              </a:spcAft>
              <a:buNone/>
            </a:pPr>
            <a:r>
              <a:rPr b="0" i="1" lang="fr-FR" sz="1400" u="none" cap="none" strike="noStrike">
                <a:solidFill>
                  <a:srgbClr val="3D4B5F"/>
                </a:solidFill>
                <a:latin typeface="Arial"/>
                <a:ea typeface="Arial"/>
                <a:cs typeface="Arial"/>
                <a:sym typeface="Arial"/>
              </a:rPr>
              <a:t>Invitez les élèves à passer au tableau pour rédiger leurs réponses </a:t>
            </a:r>
            <a:endParaRPr b="0" i="1" sz="1400" u="none" cap="none" strike="noStrike">
              <a:solidFill>
                <a:srgbClr val="3D4B5F"/>
              </a:solidFill>
              <a:latin typeface="Arial"/>
              <a:ea typeface="Arial"/>
              <a:cs typeface="Arial"/>
              <a:sym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8" name="Shape 948"/>
        <p:cNvGrpSpPr/>
        <p:nvPr/>
      </p:nvGrpSpPr>
      <p:grpSpPr>
        <a:xfrm>
          <a:off x="0" y="0"/>
          <a:ext cx="0" cy="0"/>
          <a:chOff x="0" y="0"/>
          <a:chExt cx="0" cy="0"/>
        </a:xfrm>
      </p:grpSpPr>
      <p:pic>
        <p:nvPicPr>
          <p:cNvPr id="949" name="Google Shape;949;p113"/>
          <p:cNvPicPr preferRelativeResize="0"/>
          <p:nvPr/>
        </p:nvPicPr>
        <p:blipFill rotWithShape="1">
          <a:blip r:embed="rId3">
            <a:alphaModFix/>
          </a:blip>
          <a:srcRect b="0" l="0" r="0" t="0"/>
          <a:stretch/>
        </p:blipFill>
        <p:spPr>
          <a:xfrm>
            <a:off x="1604962" y="1040914"/>
            <a:ext cx="8829357" cy="3402064"/>
          </a:xfrm>
          <a:prstGeom prst="rect">
            <a:avLst/>
          </a:prstGeom>
          <a:noFill/>
          <a:ln>
            <a:noFill/>
          </a:ln>
        </p:spPr>
      </p:pic>
      <p:pic>
        <p:nvPicPr>
          <p:cNvPr id="950" name="Google Shape;950;p113"/>
          <p:cNvPicPr preferRelativeResize="0"/>
          <p:nvPr/>
        </p:nvPicPr>
        <p:blipFill rotWithShape="1">
          <a:blip r:embed="rId4">
            <a:alphaModFix/>
          </a:blip>
          <a:srcRect b="-570" l="0" r="0" t="57181"/>
          <a:stretch/>
        </p:blipFill>
        <p:spPr>
          <a:xfrm>
            <a:off x="1372584" y="4442978"/>
            <a:ext cx="9446832" cy="2232142"/>
          </a:xfrm>
          <a:prstGeom prst="rect">
            <a:avLst/>
          </a:prstGeom>
          <a:noFill/>
          <a:ln>
            <a:noFill/>
          </a:ln>
        </p:spPr>
      </p:pic>
      <p:pic>
        <p:nvPicPr>
          <p:cNvPr descr="Lever la main - Icônes mains et gestes gratuites" id="951" name="Google Shape;951;p113"/>
          <p:cNvPicPr preferRelativeResize="0"/>
          <p:nvPr/>
        </p:nvPicPr>
        <p:blipFill rotWithShape="1">
          <a:blip r:embed="rId5">
            <a:alphaModFix/>
          </a:blip>
          <a:srcRect b="0" l="0" r="0" t="0"/>
          <a:stretch/>
        </p:blipFill>
        <p:spPr>
          <a:xfrm>
            <a:off x="11156172" y="305544"/>
            <a:ext cx="702642" cy="702642"/>
          </a:xfrm>
          <a:prstGeom prst="rect">
            <a:avLst/>
          </a:prstGeom>
          <a:noFill/>
          <a:ln>
            <a:noFill/>
          </a:ln>
        </p:spPr>
      </p:pic>
      <p:sp>
        <p:nvSpPr>
          <p:cNvPr id="952" name="Google Shape;952;p113"/>
          <p:cNvSpPr txBox="1"/>
          <p:nvPr/>
        </p:nvSpPr>
        <p:spPr>
          <a:xfrm>
            <a:off x="1035828" y="349089"/>
            <a:ext cx="6096000" cy="61555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000" u="none" cap="none" strike="noStrike">
                <a:solidFill>
                  <a:srgbClr val="222A35"/>
                </a:solidFill>
                <a:latin typeface="Arial"/>
                <a:ea typeface="Arial"/>
                <a:cs typeface="Arial"/>
                <a:sym typeface="Arial"/>
              </a:rPr>
              <a:t>Correction.</a:t>
            </a:r>
            <a:endParaRPr/>
          </a:p>
          <a:p>
            <a:pPr indent="0" lvl="0" marL="0" marR="0" rtl="0" algn="l">
              <a:lnSpc>
                <a:spcPct val="100000"/>
              </a:lnSpc>
              <a:spcBef>
                <a:spcPts val="0"/>
              </a:spcBef>
              <a:spcAft>
                <a:spcPts val="0"/>
              </a:spcAft>
              <a:buNone/>
            </a:pPr>
            <a:r>
              <a:rPr b="0" i="1" lang="fr-FR" sz="1400" u="none" cap="none" strike="noStrike">
                <a:solidFill>
                  <a:srgbClr val="3D4B5F"/>
                </a:solidFill>
                <a:latin typeface="Arial"/>
                <a:ea typeface="Arial"/>
                <a:cs typeface="Arial"/>
                <a:sym typeface="Arial"/>
              </a:rPr>
              <a:t>Invitez les élèves à passer au tableau pour rédiger leurs réponses </a:t>
            </a:r>
            <a:endParaRPr b="0" i="1" sz="1400" u="none" cap="none" strike="noStrike">
              <a:solidFill>
                <a:srgbClr val="3D4B5F"/>
              </a:solidFill>
              <a:latin typeface="Arial"/>
              <a:ea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6" name="Shape 956"/>
        <p:cNvGrpSpPr/>
        <p:nvPr/>
      </p:nvGrpSpPr>
      <p:grpSpPr>
        <a:xfrm>
          <a:off x="0" y="0"/>
          <a:ext cx="0" cy="0"/>
          <a:chOff x="0" y="0"/>
          <a:chExt cx="0" cy="0"/>
        </a:xfrm>
      </p:grpSpPr>
      <p:pic>
        <p:nvPicPr>
          <p:cNvPr id="957" name="Google Shape;957;p114"/>
          <p:cNvPicPr preferRelativeResize="0"/>
          <p:nvPr/>
        </p:nvPicPr>
        <p:blipFill rotWithShape="1">
          <a:blip r:embed="rId3">
            <a:alphaModFix/>
          </a:blip>
          <a:srcRect b="0" l="0" r="0" t="0"/>
          <a:stretch/>
        </p:blipFill>
        <p:spPr>
          <a:xfrm>
            <a:off x="11224551" y="435828"/>
            <a:ext cx="605086" cy="605086"/>
          </a:xfrm>
          <a:prstGeom prst="rect">
            <a:avLst/>
          </a:prstGeom>
          <a:noFill/>
          <a:ln>
            <a:noFill/>
          </a:ln>
        </p:spPr>
      </p:pic>
      <p:sp>
        <p:nvSpPr>
          <p:cNvPr id="958" name="Google Shape;958;p114"/>
          <p:cNvSpPr txBox="1"/>
          <p:nvPr/>
        </p:nvSpPr>
        <p:spPr>
          <a:xfrm>
            <a:off x="1081548" y="337150"/>
            <a:ext cx="6096000"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000" u="none" cap="none" strike="noStrike">
                <a:solidFill>
                  <a:srgbClr val="222A35"/>
                </a:solidFill>
                <a:latin typeface="Arial"/>
                <a:ea typeface="Arial"/>
                <a:cs typeface="Arial"/>
                <a:sym typeface="Arial"/>
              </a:rPr>
              <a:t>Voici les réponses. </a:t>
            </a:r>
            <a:endParaRPr b="0" i="0" sz="2000" u="none" cap="none" strike="noStrike">
              <a:solidFill>
                <a:srgbClr val="000000"/>
              </a:solidFill>
              <a:latin typeface="Arial"/>
              <a:ea typeface="Arial"/>
              <a:cs typeface="Arial"/>
              <a:sym typeface="Arial"/>
            </a:endParaRPr>
          </a:p>
        </p:txBody>
      </p:sp>
      <p:pic>
        <p:nvPicPr>
          <p:cNvPr id="959" name="Google Shape;959;p114"/>
          <p:cNvPicPr preferRelativeResize="0"/>
          <p:nvPr/>
        </p:nvPicPr>
        <p:blipFill rotWithShape="1">
          <a:blip r:embed="rId4">
            <a:alphaModFix/>
          </a:blip>
          <a:srcRect b="0" l="0" r="0" t="0"/>
          <a:stretch/>
        </p:blipFill>
        <p:spPr>
          <a:xfrm>
            <a:off x="1437148" y="1040914"/>
            <a:ext cx="9569025" cy="5479936"/>
          </a:xfrm>
          <a:prstGeom prst="rect">
            <a:avLst/>
          </a:prstGeom>
          <a:noFill/>
          <a:ln>
            <a:noFill/>
          </a:ln>
        </p:spPr>
      </p:pic>
      <p:sp>
        <p:nvSpPr>
          <p:cNvPr id="960" name="Google Shape;960;p114"/>
          <p:cNvSpPr txBox="1"/>
          <p:nvPr/>
        </p:nvSpPr>
        <p:spPr>
          <a:xfrm>
            <a:off x="2429351" y="1418763"/>
            <a:ext cx="2599089"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FR" sz="2000" u="none" cap="none" strike="noStrike">
                <a:solidFill>
                  <a:srgbClr val="0070C0"/>
                </a:solidFill>
                <a:latin typeface="Architects Daughter"/>
                <a:ea typeface="Architects Daughter"/>
                <a:cs typeface="Architects Daughter"/>
                <a:sym typeface="Architects Daughter"/>
              </a:rPr>
              <a:t>Le temps en mois</a:t>
            </a:r>
            <a:endParaRPr/>
          </a:p>
        </p:txBody>
      </p:sp>
      <p:sp>
        <p:nvSpPr>
          <p:cNvPr id="961" name="Google Shape;961;p114"/>
          <p:cNvSpPr txBox="1"/>
          <p:nvPr/>
        </p:nvSpPr>
        <p:spPr>
          <a:xfrm>
            <a:off x="4720012" y="5925636"/>
            <a:ext cx="2457536"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FR" sz="2000" u="none" cap="none" strike="noStrike">
                <a:solidFill>
                  <a:srgbClr val="FF0000"/>
                </a:solidFill>
                <a:latin typeface="Architects Daughter"/>
                <a:ea typeface="Architects Daughter"/>
                <a:cs typeface="Architects Daughter"/>
                <a:sym typeface="Architects Daughter"/>
              </a:rPr>
              <a:t>La couleur des fruits</a:t>
            </a:r>
            <a:endParaRPr/>
          </a:p>
        </p:txBody>
      </p:sp>
      <p:sp>
        <p:nvSpPr>
          <p:cNvPr id="962" name="Google Shape;962;p114"/>
          <p:cNvSpPr txBox="1"/>
          <p:nvPr/>
        </p:nvSpPr>
        <p:spPr>
          <a:xfrm>
            <a:off x="2500127" y="2998589"/>
            <a:ext cx="2457536"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FR" sz="2000" u="none" cap="none" strike="noStrike">
                <a:solidFill>
                  <a:srgbClr val="FF0000"/>
                </a:solidFill>
                <a:latin typeface="Architects Daughter"/>
                <a:ea typeface="Architects Daughter"/>
                <a:cs typeface="Architects Daughter"/>
                <a:sym typeface="Architects Daughter"/>
              </a:rPr>
              <a:t>La couleur des fruits</a:t>
            </a:r>
            <a:endParaRPr/>
          </a:p>
        </p:txBody>
      </p:sp>
      <p:sp>
        <p:nvSpPr>
          <p:cNvPr id="963" name="Google Shape;963;p114"/>
          <p:cNvSpPr txBox="1"/>
          <p:nvPr/>
        </p:nvSpPr>
        <p:spPr>
          <a:xfrm>
            <a:off x="6991104" y="2998589"/>
            <a:ext cx="1886678"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FR" sz="2000" u="none" cap="none" strike="noStrike">
                <a:solidFill>
                  <a:srgbClr val="FF0000"/>
                </a:solidFill>
                <a:latin typeface="Architects Daughter"/>
                <a:ea typeface="Architects Daughter"/>
                <a:cs typeface="Architects Daughter"/>
                <a:sym typeface="Architects Daughter"/>
              </a:rPr>
              <a:t>observable</a:t>
            </a:r>
            <a:endParaRPr/>
          </a:p>
        </p:txBody>
      </p:sp>
      <p:sp>
        <p:nvSpPr>
          <p:cNvPr id="964" name="Google Shape;964;p114"/>
          <p:cNvSpPr txBox="1"/>
          <p:nvPr/>
        </p:nvSpPr>
        <p:spPr>
          <a:xfrm>
            <a:off x="2633241" y="3459302"/>
            <a:ext cx="7971140"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000" u="none" cap="none" strike="noStrike">
                <a:solidFill>
                  <a:srgbClr val="FF0000"/>
                </a:solidFill>
                <a:latin typeface="Architects Daughter"/>
                <a:ea typeface="Architects Daughter"/>
                <a:cs typeface="Architects Daughter"/>
                <a:sym typeface="Architects Daughter"/>
              </a:rPr>
              <a:t>Elle n'est ni mesurée avec un instrument, ni exprimer avec un nombre.</a:t>
            </a:r>
            <a:endParaRPr b="0" i="0" sz="2000" u="none" cap="none" strike="noStrike">
              <a:solidFill>
                <a:srgbClr val="FF0000"/>
              </a:solidFill>
              <a:latin typeface="Architects Daughter"/>
              <a:ea typeface="Architects Daughter"/>
              <a:cs typeface="Architects Daughter"/>
              <a:sym typeface="Architects Daughter"/>
            </a:endParaRPr>
          </a:p>
        </p:txBody>
      </p:sp>
      <p:sp>
        <p:nvSpPr>
          <p:cNvPr id="965" name="Google Shape;965;p114"/>
          <p:cNvSpPr txBox="1"/>
          <p:nvPr/>
        </p:nvSpPr>
        <p:spPr>
          <a:xfrm>
            <a:off x="3140770" y="4639018"/>
            <a:ext cx="1595459"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FR" sz="2000" u="none" cap="none" strike="noStrike">
                <a:solidFill>
                  <a:srgbClr val="0070C0"/>
                </a:solidFill>
                <a:latin typeface="Architects Daughter"/>
                <a:ea typeface="Architects Daughter"/>
                <a:cs typeface="Architects Daughter"/>
                <a:sym typeface="Architects Daughter"/>
              </a:rPr>
              <a:t>Le temps</a:t>
            </a:r>
            <a:endParaRPr/>
          </a:p>
        </p:txBody>
      </p:sp>
      <p:sp>
        <p:nvSpPr>
          <p:cNvPr id="966" name="Google Shape;966;p114"/>
          <p:cNvSpPr txBox="1"/>
          <p:nvPr/>
        </p:nvSpPr>
        <p:spPr>
          <a:xfrm>
            <a:off x="7934443" y="4662168"/>
            <a:ext cx="2457536"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FR" sz="2000" u="none" cap="none" strike="noStrike">
                <a:solidFill>
                  <a:srgbClr val="FF0000"/>
                </a:solidFill>
                <a:latin typeface="Architects Daughter"/>
                <a:ea typeface="Architects Daughter"/>
                <a:cs typeface="Architects Daughter"/>
                <a:sym typeface="Architects Daughter"/>
              </a:rPr>
              <a:t>La couleur des fruits</a:t>
            </a:r>
            <a:endParaRPr/>
          </a:p>
        </p:txBody>
      </p:sp>
      <p:sp>
        <p:nvSpPr>
          <p:cNvPr id="967" name="Google Shape;967;p114"/>
          <p:cNvSpPr txBox="1"/>
          <p:nvPr/>
        </p:nvSpPr>
        <p:spPr>
          <a:xfrm>
            <a:off x="3456135" y="5185409"/>
            <a:ext cx="1868219"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FR" sz="2000" u="none" cap="none" strike="noStrike">
                <a:solidFill>
                  <a:srgbClr val="0070C0"/>
                </a:solidFill>
                <a:latin typeface="Architects Daughter"/>
                <a:ea typeface="Architects Daughter"/>
                <a:cs typeface="Architects Daughter"/>
                <a:sym typeface="Architects Daughter"/>
              </a:rPr>
              <a:t>indépendante</a:t>
            </a:r>
            <a:endParaRPr/>
          </a:p>
        </p:txBody>
      </p:sp>
      <p:sp>
        <p:nvSpPr>
          <p:cNvPr id="968" name="Google Shape;968;p114"/>
          <p:cNvSpPr txBox="1"/>
          <p:nvPr/>
        </p:nvSpPr>
        <p:spPr>
          <a:xfrm>
            <a:off x="8832458" y="5156319"/>
            <a:ext cx="1771923"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FR" sz="2000" u="none" cap="none" strike="noStrike">
                <a:solidFill>
                  <a:srgbClr val="FF0000"/>
                </a:solidFill>
                <a:latin typeface="Architects Daughter"/>
                <a:ea typeface="Architects Daughter"/>
                <a:cs typeface="Architects Daughter"/>
                <a:sym typeface="Architects Daughter"/>
              </a:rPr>
              <a:t>dépendante</a:t>
            </a:r>
            <a:endParaRPr/>
          </a:p>
        </p:txBody>
      </p:sp>
      <p:sp>
        <p:nvSpPr>
          <p:cNvPr id="969" name="Google Shape;969;p114"/>
          <p:cNvSpPr txBox="1"/>
          <p:nvPr/>
        </p:nvSpPr>
        <p:spPr>
          <a:xfrm>
            <a:off x="4891654" y="5531745"/>
            <a:ext cx="1555445"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FR" sz="2000" u="none" cap="none" strike="noStrike">
                <a:solidFill>
                  <a:srgbClr val="0070C0"/>
                </a:solidFill>
                <a:latin typeface="Architects Daughter"/>
                <a:ea typeface="Architects Daughter"/>
                <a:cs typeface="Architects Daughter"/>
                <a:sym typeface="Architects Daughter"/>
              </a:rPr>
              <a:t>Le temps</a:t>
            </a:r>
            <a:endParaRPr/>
          </a:p>
        </p:txBody>
      </p:sp>
      <p:sp>
        <p:nvSpPr>
          <p:cNvPr id="970" name="Google Shape;970;p114"/>
          <p:cNvSpPr txBox="1"/>
          <p:nvPr/>
        </p:nvSpPr>
        <p:spPr>
          <a:xfrm>
            <a:off x="2278693" y="1826025"/>
            <a:ext cx="2457536"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FR" sz="2000" u="none" cap="none" strike="noStrike">
                <a:solidFill>
                  <a:srgbClr val="FF0000"/>
                </a:solidFill>
                <a:latin typeface="Architects Daughter"/>
                <a:ea typeface="Architects Daughter"/>
                <a:cs typeface="Architects Daughter"/>
                <a:sym typeface="Architects Daughter"/>
              </a:rPr>
              <a:t>La couleur des fruits</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4" name="Shape 974"/>
        <p:cNvGrpSpPr/>
        <p:nvPr/>
      </p:nvGrpSpPr>
      <p:grpSpPr>
        <a:xfrm>
          <a:off x="0" y="0"/>
          <a:ext cx="0" cy="0"/>
          <a:chOff x="0" y="0"/>
          <a:chExt cx="0" cy="0"/>
        </a:xfrm>
      </p:grpSpPr>
      <p:grpSp>
        <p:nvGrpSpPr>
          <p:cNvPr id="975" name="Google Shape;975;p115"/>
          <p:cNvGrpSpPr/>
          <p:nvPr/>
        </p:nvGrpSpPr>
        <p:grpSpPr>
          <a:xfrm>
            <a:off x="2188786" y="1398631"/>
            <a:ext cx="7823200" cy="4347639"/>
            <a:chOff x="1324757" y="2465021"/>
            <a:chExt cx="11734800" cy="6521459"/>
          </a:xfrm>
        </p:grpSpPr>
        <p:sp>
          <p:nvSpPr>
            <p:cNvPr id="976" name="Google Shape;976;p115"/>
            <p:cNvSpPr/>
            <p:nvPr/>
          </p:nvSpPr>
          <p:spPr>
            <a:xfrm>
              <a:off x="1324757" y="2465021"/>
              <a:ext cx="11734800" cy="6521459"/>
            </a:xfrm>
            <a:prstGeom prst="roundRect">
              <a:avLst>
                <a:gd fmla="val 2665" name="adj"/>
              </a:avLst>
            </a:prstGeom>
            <a:solidFill>
              <a:schemeClr val="lt1"/>
            </a:solidFill>
            <a:ln cap="flat" cmpd="sng" w="25400">
              <a:solidFill>
                <a:srgbClr val="D8D8D8"/>
              </a:solidFill>
              <a:prstDash val="solid"/>
              <a:round/>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977" name="Google Shape;977;p115"/>
            <p:cNvSpPr/>
            <p:nvPr/>
          </p:nvSpPr>
          <p:spPr>
            <a:xfrm>
              <a:off x="1471714" y="2574003"/>
              <a:ext cx="11435443" cy="6248400"/>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978" name="Google Shape;978;p115"/>
            <p:cNvSpPr/>
            <p:nvPr/>
          </p:nvSpPr>
          <p:spPr>
            <a:xfrm>
              <a:off x="1646588" y="2726403"/>
              <a:ext cx="11085695" cy="5943600"/>
            </a:xfrm>
            <a:prstGeom prst="rect">
              <a:avLst/>
            </a:prstGeom>
            <a:solidFill>
              <a:schemeClr val="lt1"/>
            </a:solidFill>
            <a:ln>
              <a:noFill/>
            </a:ln>
            <a:effectLst>
              <a:outerShdw blurRad="63500" sx="102000" rotWithShape="0" algn="ctr" sy="102000">
                <a:srgbClr val="000000">
                  <a:alpha val="4705"/>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grpSp>
      <p:sp>
        <p:nvSpPr>
          <p:cNvPr id="979" name="Google Shape;979;p115"/>
          <p:cNvSpPr/>
          <p:nvPr/>
        </p:nvSpPr>
        <p:spPr>
          <a:xfrm>
            <a:off x="2653053" y="5210746"/>
            <a:ext cx="6960000" cy="86517"/>
          </a:xfrm>
          <a:prstGeom prst="rect">
            <a:avLst/>
          </a:prstGeom>
          <a:solidFill>
            <a:srgbClr val="44546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980" name="Google Shape;980;p115"/>
          <p:cNvSpPr/>
          <p:nvPr/>
        </p:nvSpPr>
        <p:spPr>
          <a:xfrm>
            <a:off x="1778001" y="1851325"/>
            <a:ext cx="1455855" cy="660400"/>
          </a:xfrm>
          <a:prstGeom prst="rect">
            <a:avLst/>
          </a:prstGeom>
          <a:solidFill>
            <a:srgbClr val="44546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981" name="Google Shape;981;p115"/>
          <p:cNvSpPr/>
          <p:nvPr/>
        </p:nvSpPr>
        <p:spPr>
          <a:xfrm rot="10800000">
            <a:off x="1801929" y="2511725"/>
            <a:ext cx="383274" cy="417394"/>
          </a:xfrm>
          <a:prstGeom prst="rtTriangle">
            <a:avLst/>
          </a:prstGeom>
          <a:solidFill>
            <a:srgbClr val="44546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982" name="Google Shape;982;p115"/>
          <p:cNvSpPr/>
          <p:nvPr/>
        </p:nvSpPr>
        <p:spPr>
          <a:xfrm>
            <a:off x="2213177" y="1909802"/>
            <a:ext cx="585501"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3200" u="none" cap="none" strike="noStrike">
                <a:solidFill>
                  <a:schemeClr val="lt1"/>
                </a:solidFill>
                <a:latin typeface="Arial"/>
                <a:ea typeface="Arial"/>
                <a:cs typeface="Arial"/>
                <a:sym typeface="Arial"/>
              </a:rPr>
              <a:t>C</a:t>
            </a:r>
            <a:endParaRPr b="0" i="0" sz="3200" u="none" cap="none" strike="noStrike">
              <a:solidFill>
                <a:schemeClr val="lt1"/>
              </a:solidFill>
              <a:latin typeface="Arial"/>
              <a:ea typeface="Arial"/>
              <a:cs typeface="Arial"/>
              <a:sym typeface="Arial"/>
            </a:endParaRPr>
          </a:p>
        </p:txBody>
      </p:sp>
      <p:sp>
        <p:nvSpPr>
          <p:cNvPr id="983" name="Google Shape;983;p115"/>
          <p:cNvSpPr txBox="1"/>
          <p:nvPr/>
        </p:nvSpPr>
        <p:spPr>
          <a:xfrm>
            <a:off x="2570723" y="3118845"/>
            <a:ext cx="7390463" cy="1667123"/>
          </a:xfrm>
          <a:prstGeom prst="rect">
            <a:avLst/>
          </a:prstGeom>
          <a:noFill/>
          <a:ln>
            <a:noFill/>
          </a:ln>
        </p:spPr>
        <p:txBody>
          <a:bodyPr anchorCtr="0" anchor="t" bIns="0" lIns="0" spcFirstLastPara="1" rIns="0" wrap="square" tIns="0">
            <a:spAutoFit/>
          </a:bodyPr>
          <a:lstStyle/>
          <a:p>
            <a:pPr indent="0" lvl="0" marL="0" marR="0" rtl="0" algn="ctr">
              <a:lnSpc>
                <a:spcPct val="114291"/>
              </a:lnSpc>
              <a:spcBef>
                <a:spcPts val="0"/>
              </a:spcBef>
              <a:spcAft>
                <a:spcPts val="0"/>
              </a:spcAft>
              <a:buNone/>
            </a:pPr>
            <a:r>
              <a:rPr b="1" i="0" lang="fr-FR" sz="4800" u="none" cap="none" strike="noStrike">
                <a:solidFill>
                  <a:srgbClr val="44546A"/>
                </a:solidFill>
                <a:latin typeface="Arial"/>
                <a:ea typeface="Arial"/>
                <a:cs typeface="Arial"/>
                <a:sym typeface="Arial"/>
              </a:rPr>
              <a:t>Clôture de la séance</a:t>
            </a:r>
            <a:endParaRPr/>
          </a:p>
          <a:p>
            <a:pPr indent="0" lvl="0" marL="0" marR="0" rtl="0" algn="ctr">
              <a:lnSpc>
                <a:spcPct val="114291"/>
              </a:lnSpc>
              <a:spcBef>
                <a:spcPts val="2000"/>
              </a:spcBef>
              <a:spcAft>
                <a:spcPts val="0"/>
              </a:spcAft>
              <a:buNone/>
            </a:pPr>
            <a:r>
              <a:rPr b="1" i="0" lang="fr-FR" sz="4800" u="none" cap="none" strike="noStrike">
                <a:solidFill>
                  <a:srgbClr val="44546A"/>
                </a:solidFill>
                <a:latin typeface="Arial"/>
                <a:ea typeface="Arial"/>
                <a:cs typeface="Arial"/>
                <a:sym typeface="Arial"/>
              </a:rPr>
              <a:t>(5 mn)</a:t>
            </a:r>
            <a:endParaRPr/>
          </a:p>
        </p:txBody>
      </p:sp>
      <p:pic>
        <p:nvPicPr>
          <p:cNvPr id="984" name="Google Shape;984;p115"/>
          <p:cNvPicPr preferRelativeResize="0"/>
          <p:nvPr/>
        </p:nvPicPr>
        <p:blipFill rotWithShape="1">
          <a:blip r:embed="rId3">
            <a:alphaModFix/>
          </a:blip>
          <a:srcRect b="0" l="0" r="0" t="0"/>
          <a:stretch/>
        </p:blipFill>
        <p:spPr>
          <a:xfrm>
            <a:off x="5808072" y="2070459"/>
            <a:ext cx="649963" cy="649963"/>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9" name="Shape 989"/>
        <p:cNvGrpSpPr/>
        <p:nvPr/>
      </p:nvGrpSpPr>
      <p:grpSpPr>
        <a:xfrm>
          <a:off x="0" y="0"/>
          <a:ext cx="0" cy="0"/>
          <a:chOff x="0" y="0"/>
          <a:chExt cx="0" cy="0"/>
        </a:xfrm>
      </p:grpSpPr>
      <p:sp>
        <p:nvSpPr>
          <p:cNvPr id="990" name="Google Shape;990;p116"/>
          <p:cNvSpPr/>
          <p:nvPr/>
        </p:nvSpPr>
        <p:spPr>
          <a:xfrm>
            <a:off x="1009033" y="276600"/>
            <a:ext cx="3947106"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4546A"/>
              </a:buClr>
              <a:buSzPts val="3200"/>
              <a:buFont typeface="Arial"/>
              <a:buNone/>
            </a:pPr>
            <a:r>
              <a:rPr b="1" i="0" lang="fr-FR" sz="3200" u="none" cap="none" strike="noStrike">
                <a:solidFill>
                  <a:srgbClr val="44546A"/>
                </a:solidFill>
                <a:latin typeface="Calibri"/>
                <a:ea typeface="Calibri"/>
                <a:cs typeface="Calibri"/>
                <a:sym typeface="Calibri"/>
              </a:rPr>
              <a:t>Structure de la séance</a:t>
            </a:r>
            <a:endParaRPr/>
          </a:p>
        </p:txBody>
      </p:sp>
      <p:pic>
        <p:nvPicPr>
          <p:cNvPr id="991" name="Google Shape;991;p116"/>
          <p:cNvPicPr preferRelativeResize="0"/>
          <p:nvPr/>
        </p:nvPicPr>
        <p:blipFill rotWithShape="1">
          <a:blip r:embed="rId3">
            <a:alphaModFix/>
          </a:blip>
          <a:srcRect b="0" l="0" r="0" t="0"/>
          <a:stretch/>
        </p:blipFill>
        <p:spPr>
          <a:xfrm>
            <a:off x="266368" y="299505"/>
            <a:ext cx="609383" cy="609383"/>
          </a:xfrm>
          <a:prstGeom prst="rect">
            <a:avLst/>
          </a:prstGeom>
          <a:noFill/>
          <a:ln>
            <a:noFill/>
          </a:ln>
        </p:spPr>
      </p:pic>
      <p:sp>
        <p:nvSpPr>
          <p:cNvPr id="992" name="Google Shape;992;p116"/>
          <p:cNvSpPr/>
          <p:nvPr/>
        </p:nvSpPr>
        <p:spPr>
          <a:xfrm>
            <a:off x="2268126" y="1688095"/>
            <a:ext cx="8127697" cy="3817969"/>
          </a:xfrm>
          <a:prstGeom prst="roundRect">
            <a:avLst>
              <a:gd fmla="val 2665" name="adj"/>
            </a:avLst>
          </a:prstGeom>
          <a:solidFill>
            <a:schemeClr val="lt1"/>
          </a:solidFill>
          <a:ln cap="flat" cmpd="sng" w="12700">
            <a:solidFill>
              <a:srgbClr val="D8D8D8"/>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993" name="Google Shape;993;p116"/>
          <p:cNvSpPr/>
          <p:nvPr/>
        </p:nvSpPr>
        <p:spPr>
          <a:xfrm>
            <a:off x="2388400" y="1812195"/>
            <a:ext cx="7899097" cy="3566050"/>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994" name="Google Shape;994;p116"/>
          <p:cNvSpPr/>
          <p:nvPr/>
        </p:nvSpPr>
        <p:spPr>
          <a:xfrm>
            <a:off x="3170164" y="3352462"/>
            <a:ext cx="6736308" cy="547670"/>
          </a:xfrm>
          <a:prstGeom prst="flowChartAlternateProcess">
            <a:avLst/>
          </a:prstGeom>
          <a:solidFill>
            <a:srgbClr val="F2F2F2"/>
          </a:solidFill>
          <a:ln>
            <a:noFill/>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chemeClr val="lt1"/>
              </a:buClr>
              <a:buSzPts val="2000"/>
              <a:buFont typeface="Arial"/>
              <a:buNone/>
            </a:pPr>
            <a:r>
              <a:t/>
            </a:r>
            <a:endParaRPr b="1" i="0" sz="2000" u="none" cap="none" strike="noStrike">
              <a:solidFill>
                <a:srgbClr val="44546A"/>
              </a:solidFill>
              <a:latin typeface="Calibri"/>
              <a:ea typeface="Calibri"/>
              <a:cs typeface="Calibri"/>
              <a:sym typeface="Calibri"/>
            </a:endParaRPr>
          </a:p>
        </p:txBody>
      </p:sp>
      <p:sp>
        <p:nvSpPr>
          <p:cNvPr id="995" name="Google Shape;995;p116"/>
          <p:cNvSpPr/>
          <p:nvPr/>
        </p:nvSpPr>
        <p:spPr>
          <a:xfrm>
            <a:off x="3166184" y="2731292"/>
            <a:ext cx="6743594" cy="547670"/>
          </a:xfrm>
          <a:prstGeom prst="flowChartAlternateProcess">
            <a:avLst/>
          </a:prstGeom>
          <a:solidFill>
            <a:srgbClr val="F2F2F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1867"/>
              <a:buFont typeface="Arial"/>
              <a:buNone/>
            </a:pPr>
            <a:r>
              <a:t/>
            </a:r>
            <a:endParaRPr b="0" i="0" sz="1867" u="none" cap="none" strike="noStrike">
              <a:solidFill>
                <a:srgbClr val="44546A"/>
              </a:solidFill>
              <a:latin typeface="Calibri"/>
              <a:ea typeface="Calibri"/>
              <a:cs typeface="Calibri"/>
              <a:sym typeface="Calibri"/>
            </a:endParaRPr>
          </a:p>
        </p:txBody>
      </p:sp>
      <p:sp>
        <p:nvSpPr>
          <p:cNvPr id="996" name="Google Shape;996;p116"/>
          <p:cNvSpPr/>
          <p:nvPr/>
        </p:nvSpPr>
        <p:spPr>
          <a:xfrm>
            <a:off x="3166184" y="2112780"/>
            <a:ext cx="6740288" cy="547670"/>
          </a:xfrm>
          <a:prstGeom prst="flowChartAlternateProcess">
            <a:avLst/>
          </a:prstGeom>
          <a:solidFill>
            <a:srgbClr val="F2F2F2"/>
          </a:solidFill>
          <a:ln>
            <a:noFill/>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chemeClr val="lt1"/>
              </a:buClr>
              <a:buSzPts val="1600"/>
              <a:buFont typeface="Arial"/>
              <a:buNone/>
            </a:pPr>
            <a:r>
              <a:t/>
            </a:r>
            <a:endParaRPr b="1" i="0" sz="1600" u="none" cap="none" strike="noStrike">
              <a:solidFill>
                <a:srgbClr val="44546A"/>
              </a:solidFill>
              <a:latin typeface="Calibri"/>
              <a:ea typeface="Calibri"/>
              <a:cs typeface="Calibri"/>
              <a:sym typeface="Calibri"/>
            </a:endParaRPr>
          </a:p>
        </p:txBody>
      </p:sp>
      <p:sp>
        <p:nvSpPr>
          <p:cNvPr id="997" name="Google Shape;997;p116"/>
          <p:cNvSpPr/>
          <p:nvPr/>
        </p:nvSpPr>
        <p:spPr>
          <a:xfrm>
            <a:off x="3296198" y="2135674"/>
            <a:ext cx="5130800" cy="429348"/>
          </a:xfrm>
          <a:prstGeom prst="rect">
            <a:avLst/>
          </a:prstGeom>
          <a:noFill/>
          <a:ln>
            <a:noFill/>
          </a:ln>
        </p:spPr>
        <p:txBody>
          <a:bodyPr anchorCtr="0" anchor="t" bIns="45700" lIns="91425" spcFirstLastPara="1" rIns="91425" wrap="square" tIns="45700">
            <a:spAutoFit/>
          </a:bodyPr>
          <a:lstStyle/>
          <a:p>
            <a:pPr indent="0" lvl="0" marL="0" marR="0" rtl="0" algn="l">
              <a:lnSpc>
                <a:spcPct val="13995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Ouverture de la séance 		                      </a:t>
            </a:r>
            <a:endParaRPr b="1" i="0" sz="2000" u="none" cap="none" strike="noStrike">
              <a:solidFill>
                <a:srgbClr val="44546A"/>
              </a:solidFill>
              <a:latin typeface="Calibri"/>
              <a:ea typeface="Calibri"/>
              <a:cs typeface="Calibri"/>
              <a:sym typeface="Calibri"/>
            </a:endParaRPr>
          </a:p>
        </p:txBody>
      </p:sp>
      <p:sp>
        <p:nvSpPr>
          <p:cNvPr id="998" name="Google Shape;998;p116"/>
          <p:cNvSpPr/>
          <p:nvPr/>
        </p:nvSpPr>
        <p:spPr>
          <a:xfrm>
            <a:off x="9234739" y="2113470"/>
            <a:ext cx="519608" cy="519608"/>
          </a:xfrm>
          <a:prstGeom prst="ellipse">
            <a:avLst/>
          </a:prstGeom>
          <a:blipFill rotWithShape="1">
            <a:blip r:embed="rId4">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999" name="Google Shape;999;p116"/>
          <p:cNvSpPr txBox="1"/>
          <p:nvPr/>
        </p:nvSpPr>
        <p:spPr>
          <a:xfrm>
            <a:off x="8406970" y="2186372"/>
            <a:ext cx="797013"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5 min</a:t>
            </a:r>
            <a:endParaRPr/>
          </a:p>
        </p:txBody>
      </p:sp>
      <p:sp>
        <p:nvSpPr>
          <p:cNvPr id="1000" name="Google Shape;1000;p116"/>
          <p:cNvSpPr/>
          <p:nvPr/>
        </p:nvSpPr>
        <p:spPr>
          <a:xfrm>
            <a:off x="9234739" y="2757350"/>
            <a:ext cx="519608" cy="519608"/>
          </a:xfrm>
          <a:prstGeom prst="ellipse">
            <a:avLst/>
          </a:prstGeom>
          <a:blipFill rotWithShape="1">
            <a:blip r:embed="rId4">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1001" name="Google Shape;1001;p116"/>
          <p:cNvSpPr txBox="1"/>
          <p:nvPr/>
        </p:nvSpPr>
        <p:spPr>
          <a:xfrm>
            <a:off x="8365285" y="2838265"/>
            <a:ext cx="910827"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10 min</a:t>
            </a:r>
            <a:endParaRPr/>
          </a:p>
        </p:txBody>
      </p:sp>
      <p:sp>
        <p:nvSpPr>
          <p:cNvPr id="1002" name="Google Shape;1002;p116"/>
          <p:cNvSpPr/>
          <p:nvPr/>
        </p:nvSpPr>
        <p:spPr>
          <a:xfrm>
            <a:off x="9234739" y="3363291"/>
            <a:ext cx="519608" cy="519608"/>
          </a:xfrm>
          <a:prstGeom prst="ellipse">
            <a:avLst/>
          </a:prstGeom>
          <a:blipFill rotWithShape="1">
            <a:blip r:embed="rId4">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1003" name="Google Shape;1003;p116"/>
          <p:cNvSpPr txBox="1"/>
          <p:nvPr/>
        </p:nvSpPr>
        <p:spPr>
          <a:xfrm>
            <a:off x="8357943" y="3466221"/>
            <a:ext cx="968535"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12 min </a:t>
            </a:r>
            <a:endParaRPr/>
          </a:p>
        </p:txBody>
      </p:sp>
      <p:sp>
        <p:nvSpPr>
          <p:cNvPr id="1004" name="Google Shape;1004;p116"/>
          <p:cNvSpPr/>
          <p:nvPr/>
        </p:nvSpPr>
        <p:spPr>
          <a:xfrm>
            <a:off x="2555417" y="2202279"/>
            <a:ext cx="395307" cy="395307"/>
          </a:xfrm>
          <a:prstGeom prst="ellipse">
            <a:avLst/>
          </a:prstGeom>
          <a:solidFill>
            <a:schemeClr val="dk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2133"/>
              <a:buFont typeface="Arial"/>
              <a:buNone/>
            </a:pPr>
            <a:r>
              <a:rPr b="1" i="0" lang="fr-FR" sz="2133" u="none" cap="none" strike="noStrike">
                <a:solidFill>
                  <a:srgbClr val="FFFFFF"/>
                </a:solidFill>
                <a:latin typeface="Calibri"/>
                <a:ea typeface="Calibri"/>
                <a:cs typeface="Calibri"/>
                <a:sym typeface="Calibri"/>
              </a:rPr>
              <a:t>1</a:t>
            </a:r>
            <a:endParaRPr/>
          </a:p>
        </p:txBody>
      </p:sp>
      <p:sp>
        <p:nvSpPr>
          <p:cNvPr id="1005" name="Google Shape;1005;p116"/>
          <p:cNvSpPr/>
          <p:nvPr/>
        </p:nvSpPr>
        <p:spPr>
          <a:xfrm>
            <a:off x="2555417" y="2796740"/>
            <a:ext cx="395307" cy="395307"/>
          </a:xfrm>
          <a:prstGeom prst="ellipse">
            <a:avLst/>
          </a:prstGeom>
          <a:solidFill>
            <a:schemeClr val="dk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2133"/>
              <a:buFont typeface="Arial"/>
              <a:buNone/>
            </a:pPr>
            <a:r>
              <a:rPr b="1" i="0" lang="fr-FR" sz="2133" u="none" cap="none" strike="noStrike">
                <a:solidFill>
                  <a:srgbClr val="FFFFFF"/>
                </a:solidFill>
                <a:latin typeface="Calibri"/>
                <a:ea typeface="Calibri"/>
                <a:cs typeface="Calibri"/>
                <a:sym typeface="Calibri"/>
              </a:rPr>
              <a:t>2</a:t>
            </a:r>
            <a:endParaRPr/>
          </a:p>
        </p:txBody>
      </p:sp>
      <p:sp>
        <p:nvSpPr>
          <p:cNvPr id="1006" name="Google Shape;1006;p116"/>
          <p:cNvSpPr/>
          <p:nvPr/>
        </p:nvSpPr>
        <p:spPr>
          <a:xfrm>
            <a:off x="2555417" y="3416151"/>
            <a:ext cx="395307" cy="395307"/>
          </a:xfrm>
          <a:prstGeom prst="ellipse">
            <a:avLst/>
          </a:prstGeom>
          <a:solidFill>
            <a:schemeClr val="dk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2133"/>
              <a:buFont typeface="Arial"/>
              <a:buNone/>
            </a:pPr>
            <a:r>
              <a:rPr b="1" i="0" lang="fr-FR" sz="2133" u="none" cap="none" strike="noStrike">
                <a:solidFill>
                  <a:srgbClr val="FFFFFF"/>
                </a:solidFill>
                <a:latin typeface="Calibri"/>
                <a:ea typeface="Calibri"/>
                <a:cs typeface="Calibri"/>
                <a:sym typeface="Calibri"/>
              </a:rPr>
              <a:t>3</a:t>
            </a:r>
            <a:endParaRPr/>
          </a:p>
        </p:txBody>
      </p:sp>
      <p:sp>
        <p:nvSpPr>
          <p:cNvPr id="1007" name="Google Shape;1007;p116"/>
          <p:cNvSpPr/>
          <p:nvPr/>
        </p:nvSpPr>
        <p:spPr>
          <a:xfrm>
            <a:off x="2555416" y="3986354"/>
            <a:ext cx="395307" cy="395307"/>
          </a:xfrm>
          <a:prstGeom prst="ellipse">
            <a:avLst/>
          </a:prstGeom>
          <a:solidFill>
            <a:schemeClr val="dk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2133"/>
              <a:buFont typeface="Arial"/>
              <a:buNone/>
            </a:pPr>
            <a:r>
              <a:rPr b="1" i="0" lang="fr-FR" sz="2133" u="none" cap="none" strike="noStrike">
                <a:solidFill>
                  <a:srgbClr val="FFFFFF"/>
                </a:solidFill>
                <a:latin typeface="Calibri"/>
                <a:ea typeface="Calibri"/>
                <a:cs typeface="Calibri"/>
                <a:sym typeface="Calibri"/>
              </a:rPr>
              <a:t>4</a:t>
            </a:r>
            <a:endParaRPr/>
          </a:p>
        </p:txBody>
      </p:sp>
      <p:sp>
        <p:nvSpPr>
          <p:cNvPr id="1008" name="Google Shape;1008;p116"/>
          <p:cNvSpPr txBox="1"/>
          <p:nvPr/>
        </p:nvSpPr>
        <p:spPr>
          <a:xfrm>
            <a:off x="3415933" y="2797105"/>
            <a:ext cx="2955370" cy="337015"/>
          </a:xfrm>
          <a:prstGeom prst="rect">
            <a:avLst/>
          </a:prstGeom>
          <a:noFill/>
          <a:ln>
            <a:noFill/>
          </a:ln>
        </p:spPr>
        <p:txBody>
          <a:bodyPr anchorCtr="0" anchor="t" bIns="0" lIns="0" spcFirstLastPara="1" rIns="0" wrap="square" tIns="0">
            <a:spAutoFit/>
          </a:bodyPr>
          <a:lstStyle/>
          <a:p>
            <a:pPr indent="0" lvl="0" marL="0" marR="0" rtl="0" algn="l">
              <a:lnSpc>
                <a:spcPct val="13995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Modelage 			</a:t>
            </a:r>
            <a:endParaRPr b="1" i="0" sz="2000" u="none" cap="none" strike="noStrike">
              <a:solidFill>
                <a:srgbClr val="44546A"/>
              </a:solidFill>
              <a:latin typeface="Calibri"/>
              <a:ea typeface="Calibri"/>
              <a:cs typeface="Calibri"/>
              <a:sym typeface="Calibri"/>
            </a:endParaRPr>
          </a:p>
        </p:txBody>
      </p:sp>
      <p:sp>
        <p:nvSpPr>
          <p:cNvPr id="1009" name="Google Shape;1009;p116"/>
          <p:cNvSpPr txBox="1"/>
          <p:nvPr/>
        </p:nvSpPr>
        <p:spPr>
          <a:xfrm>
            <a:off x="3362284" y="3447649"/>
            <a:ext cx="4875644" cy="337015"/>
          </a:xfrm>
          <a:prstGeom prst="rect">
            <a:avLst/>
          </a:prstGeom>
          <a:noFill/>
          <a:ln>
            <a:noFill/>
          </a:ln>
        </p:spPr>
        <p:txBody>
          <a:bodyPr anchorCtr="0" anchor="t" bIns="0" lIns="0" spcFirstLastPara="1" rIns="0" wrap="square" tIns="0">
            <a:spAutoFit/>
          </a:bodyPr>
          <a:lstStyle/>
          <a:p>
            <a:pPr indent="0" lvl="0" marL="0" marR="0" rtl="0" algn="l">
              <a:lnSpc>
                <a:spcPct val="13995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Pratique guidée  				</a:t>
            </a:r>
            <a:endParaRPr b="1" i="0" sz="2000" u="none" cap="none" strike="noStrike">
              <a:solidFill>
                <a:srgbClr val="44546A"/>
              </a:solidFill>
              <a:latin typeface="Calibri"/>
              <a:ea typeface="Calibri"/>
              <a:cs typeface="Calibri"/>
              <a:sym typeface="Calibri"/>
            </a:endParaRPr>
          </a:p>
        </p:txBody>
      </p:sp>
      <p:sp>
        <p:nvSpPr>
          <p:cNvPr id="1010" name="Google Shape;1010;p116"/>
          <p:cNvSpPr/>
          <p:nvPr/>
        </p:nvSpPr>
        <p:spPr>
          <a:xfrm>
            <a:off x="2555415" y="4591675"/>
            <a:ext cx="395307" cy="395307"/>
          </a:xfrm>
          <a:prstGeom prst="ellipse">
            <a:avLst/>
          </a:prstGeom>
          <a:solidFill>
            <a:srgbClr val="F19D19"/>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2133"/>
              <a:buFont typeface="Arial"/>
              <a:buNone/>
            </a:pPr>
            <a:r>
              <a:rPr b="1" i="0" lang="fr-FR" sz="2133" u="none" cap="none" strike="noStrike">
                <a:solidFill>
                  <a:srgbClr val="FFFFFF"/>
                </a:solidFill>
                <a:latin typeface="Calibri"/>
                <a:ea typeface="Calibri"/>
                <a:cs typeface="Calibri"/>
                <a:sym typeface="Calibri"/>
              </a:rPr>
              <a:t>5</a:t>
            </a:r>
            <a:endParaRPr/>
          </a:p>
        </p:txBody>
      </p:sp>
      <p:sp>
        <p:nvSpPr>
          <p:cNvPr id="1011" name="Google Shape;1011;p116"/>
          <p:cNvSpPr/>
          <p:nvPr/>
        </p:nvSpPr>
        <p:spPr>
          <a:xfrm>
            <a:off x="3184667" y="4014262"/>
            <a:ext cx="6736374" cy="502525"/>
          </a:xfrm>
          <a:prstGeom prst="flowChartAlternateProcess">
            <a:avLst/>
          </a:prstGeom>
          <a:solidFill>
            <a:srgbClr val="F2F2F2"/>
          </a:solidFill>
          <a:ln>
            <a:noFill/>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chemeClr val="lt1"/>
              </a:buClr>
              <a:buSzPts val="1733"/>
              <a:buFont typeface="Arial"/>
              <a:buNone/>
            </a:pPr>
            <a:r>
              <a:t/>
            </a:r>
            <a:endParaRPr b="1" i="0" sz="1733" u="none" cap="none" strike="noStrike">
              <a:solidFill>
                <a:srgbClr val="44546A"/>
              </a:solidFill>
              <a:latin typeface="Calibri"/>
              <a:ea typeface="Calibri"/>
              <a:cs typeface="Calibri"/>
              <a:sym typeface="Calibri"/>
            </a:endParaRPr>
          </a:p>
        </p:txBody>
      </p:sp>
      <p:sp>
        <p:nvSpPr>
          <p:cNvPr id="1012" name="Google Shape;1012;p116"/>
          <p:cNvSpPr/>
          <p:nvPr/>
        </p:nvSpPr>
        <p:spPr>
          <a:xfrm>
            <a:off x="9246002" y="3989352"/>
            <a:ext cx="519608" cy="519608"/>
          </a:xfrm>
          <a:prstGeom prst="ellipse">
            <a:avLst/>
          </a:prstGeom>
          <a:blipFill rotWithShape="1">
            <a:blip r:embed="rId4">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1013" name="Google Shape;1013;p116"/>
          <p:cNvSpPr txBox="1"/>
          <p:nvPr/>
        </p:nvSpPr>
        <p:spPr>
          <a:xfrm>
            <a:off x="8361326" y="4040269"/>
            <a:ext cx="910827"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08 min</a:t>
            </a:r>
            <a:endParaRPr/>
          </a:p>
        </p:txBody>
      </p:sp>
      <p:sp>
        <p:nvSpPr>
          <p:cNvPr id="1014" name="Google Shape;1014;p116"/>
          <p:cNvSpPr txBox="1"/>
          <p:nvPr/>
        </p:nvSpPr>
        <p:spPr>
          <a:xfrm>
            <a:off x="3376852" y="4047005"/>
            <a:ext cx="4885727" cy="337015"/>
          </a:xfrm>
          <a:prstGeom prst="rect">
            <a:avLst/>
          </a:prstGeom>
          <a:noFill/>
          <a:ln>
            <a:noFill/>
          </a:ln>
        </p:spPr>
        <p:txBody>
          <a:bodyPr anchorCtr="0" anchor="t" bIns="0" lIns="0" spcFirstLastPara="1" rIns="0" wrap="square" tIns="0">
            <a:spAutoFit/>
          </a:bodyPr>
          <a:lstStyle/>
          <a:p>
            <a:pPr indent="0" lvl="0" marL="0" marR="0" rtl="0" algn="l">
              <a:lnSpc>
                <a:spcPct val="13995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Pratique autonome </a:t>
            </a:r>
            <a:endParaRPr b="1" i="0" sz="2000" u="none" cap="none" strike="noStrike">
              <a:solidFill>
                <a:srgbClr val="44546A"/>
              </a:solidFill>
              <a:latin typeface="Calibri"/>
              <a:ea typeface="Calibri"/>
              <a:cs typeface="Calibri"/>
              <a:sym typeface="Calibri"/>
            </a:endParaRPr>
          </a:p>
        </p:txBody>
      </p:sp>
      <p:sp>
        <p:nvSpPr>
          <p:cNvPr id="1015" name="Google Shape;1015;p116"/>
          <p:cNvSpPr/>
          <p:nvPr/>
        </p:nvSpPr>
        <p:spPr>
          <a:xfrm>
            <a:off x="3184668" y="4578814"/>
            <a:ext cx="6721804" cy="502525"/>
          </a:xfrm>
          <a:prstGeom prst="flowChartAlternateProcess">
            <a:avLst/>
          </a:prstGeom>
          <a:solidFill>
            <a:schemeClr val="accent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1867"/>
              <a:buFont typeface="Arial"/>
              <a:buNone/>
            </a:pPr>
            <a:r>
              <a:t/>
            </a:r>
            <a:endParaRPr b="0" i="0" sz="1867" u="none" cap="none" strike="noStrike">
              <a:solidFill>
                <a:srgbClr val="44546A"/>
              </a:solidFill>
              <a:latin typeface="Calibri"/>
              <a:ea typeface="Calibri"/>
              <a:cs typeface="Calibri"/>
              <a:sym typeface="Calibri"/>
            </a:endParaRPr>
          </a:p>
        </p:txBody>
      </p:sp>
      <p:sp>
        <p:nvSpPr>
          <p:cNvPr id="1016" name="Google Shape;1016;p116"/>
          <p:cNvSpPr/>
          <p:nvPr/>
        </p:nvSpPr>
        <p:spPr>
          <a:xfrm>
            <a:off x="9246002" y="4544423"/>
            <a:ext cx="519608" cy="519608"/>
          </a:xfrm>
          <a:prstGeom prst="ellipse">
            <a:avLst/>
          </a:prstGeom>
          <a:blipFill rotWithShape="1">
            <a:blip r:embed="rId4">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1017" name="Google Shape;1017;p116"/>
          <p:cNvSpPr txBox="1"/>
          <p:nvPr/>
        </p:nvSpPr>
        <p:spPr>
          <a:xfrm>
            <a:off x="8426248" y="4633651"/>
            <a:ext cx="780983"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2000"/>
              <a:buFont typeface="Arial"/>
              <a:buNone/>
            </a:pPr>
            <a:r>
              <a:rPr b="1" i="0" lang="fr-FR" sz="2000" u="none" cap="none" strike="noStrike">
                <a:solidFill>
                  <a:srgbClr val="FFFFFF"/>
                </a:solidFill>
                <a:latin typeface="Calibri"/>
                <a:ea typeface="Calibri"/>
                <a:cs typeface="Calibri"/>
                <a:sym typeface="Calibri"/>
              </a:rPr>
              <a:t>5 min</a:t>
            </a:r>
            <a:endParaRPr/>
          </a:p>
        </p:txBody>
      </p:sp>
      <p:sp>
        <p:nvSpPr>
          <p:cNvPr id="1018" name="Google Shape;1018;p116"/>
          <p:cNvSpPr txBox="1"/>
          <p:nvPr/>
        </p:nvSpPr>
        <p:spPr>
          <a:xfrm>
            <a:off x="3257746" y="4655045"/>
            <a:ext cx="2936578" cy="307777"/>
          </a:xfrm>
          <a:prstGeom prst="rect">
            <a:avLst/>
          </a:prstGeom>
          <a:noFill/>
          <a:ln>
            <a:noFill/>
          </a:ln>
        </p:spPr>
        <p:txBody>
          <a:bodyPr anchorCtr="0" anchor="t" bIns="0" lIns="0" spcFirstLastPara="1" rIns="0" wrap="square" tIns="0">
            <a:spAutoFit/>
          </a:bodyPr>
          <a:lstStyle/>
          <a:p>
            <a:pPr indent="0" lvl="0" marL="0" marR="0" rtl="1" algn="l">
              <a:lnSpc>
                <a:spcPct val="100000"/>
              </a:lnSpc>
              <a:spcBef>
                <a:spcPts val="0"/>
              </a:spcBef>
              <a:spcAft>
                <a:spcPts val="0"/>
              </a:spcAft>
              <a:buClr>
                <a:srgbClr val="FFFFFF"/>
              </a:buClr>
              <a:buSzPts val="2000"/>
              <a:buFont typeface="Arial"/>
              <a:buNone/>
            </a:pPr>
            <a:r>
              <a:rPr b="1" i="0" lang="fr-FR" sz="2000" u="none" cap="none" strike="noStrike">
                <a:solidFill>
                  <a:srgbClr val="FFFFFF"/>
                </a:solidFill>
                <a:latin typeface="Calibri"/>
                <a:ea typeface="Calibri"/>
                <a:cs typeface="Calibri"/>
                <a:sym typeface="Calibri"/>
              </a:rPr>
              <a:t>Clôture de la séance</a:t>
            </a:r>
            <a:endParaRPr b="1" i="0" sz="2000" u="none" cap="none" strike="noStrike">
              <a:solidFill>
                <a:srgbClr val="FFFFFF"/>
              </a:solidFill>
              <a:latin typeface="Calibri"/>
              <a:ea typeface="Calibri"/>
              <a:cs typeface="Calibri"/>
              <a:sym typeface="Calibri"/>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2" name="Shape 1022"/>
        <p:cNvGrpSpPr/>
        <p:nvPr/>
      </p:nvGrpSpPr>
      <p:grpSpPr>
        <a:xfrm>
          <a:off x="0" y="0"/>
          <a:ext cx="0" cy="0"/>
          <a:chOff x="0" y="0"/>
          <a:chExt cx="0" cy="0"/>
        </a:xfrm>
      </p:grpSpPr>
      <p:pic>
        <p:nvPicPr>
          <p:cNvPr id="1023" name="Google Shape;1023;p117"/>
          <p:cNvPicPr preferRelativeResize="0"/>
          <p:nvPr/>
        </p:nvPicPr>
        <p:blipFill rotWithShape="1">
          <a:blip r:embed="rId3">
            <a:alphaModFix/>
          </a:blip>
          <a:srcRect b="0" l="0" r="0" t="0"/>
          <a:stretch/>
        </p:blipFill>
        <p:spPr>
          <a:xfrm>
            <a:off x="11138402" y="263517"/>
            <a:ext cx="699046" cy="699046"/>
          </a:xfrm>
          <a:prstGeom prst="rect">
            <a:avLst/>
          </a:prstGeom>
          <a:noFill/>
          <a:ln>
            <a:noFill/>
          </a:ln>
        </p:spPr>
      </p:pic>
      <p:sp>
        <p:nvSpPr>
          <p:cNvPr id="1024" name="Google Shape;1024;p117"/>
          <p:cNvSpPr txBox="1"/>
          <p:nvPr/>
        </p:nvSpPr>
        <p:spPr>
          <a:xfrm>
            <a:off x="975537" y="371672"/>
            <a:ext cx="6097772"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000" u="none" cap="none" strike="noStrike">
                <a:solidFill>
                  <a:srgbClr val="222A35"/>
                </a:solidFill>
                <a:latin typeface="Arial"/>
                <a:ea typeface="Arial"/>
                <a:cs typeface="Arial"/>
                <a:sym typeface="Arial"/>
              </a:rPr>
              <a:t>Ce qu’on a appris aujourd’hui:</a:t>
            </a:r>
            <a:endParaRPr/>
          </a:p>
        </p:txBody>
      </p:sp>
      <p:sp>
        <p:nvSpPr>
          <p:cNvPr id="1025" name="Google Shape;1025;p117"/>
          <p:cNvSpPr/>
          <p:nvPr/>
        </p:nvSpPr>
        <p:spPr>
          <a:xfrm>
            <a:off x="1519646" y="2625684"/>
            <a:ext cx="9431360" cy="1179400"/>
          </a:xfrm>
          <a:prstGeom prst="roundRect">
            <a:avLst>
              <a:gd fmla="val 50000" name="adj"/>
            </a:avLst>
          </a:prstGeom>
          <a:noFill/>
          <a:ln cap="flat" cmpd="sng" w="19050">
            <a:solidFill>
              <a:srgbClr val="72B6D3"/>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None/>
            </a:pPr>
            <a:r>
              <a:t/>
            </a:r>
            <a:endParaRPr b="0" i="0" sz="2400" u="none" cap="none" strike="noStrike">
              <a:solidFill>
                <a:srgbClr val="000000"/>
              </a:solidFill>
              <a:latin typeface="Arial"/>
              <a:ea typeface="Arial"/>
              <a:cs typeface="Arial"/>
              <a:sym typeface="Arial"/>
            </a:endParaRPr>
          </a:p>
        </p:txBody>
      </p:sp>
      <p:pic>
        <p:nvPicPr>
          <p:cNvPr id="1026" name="Google Shape;1026;p117"/>
          <p:cNvPicPr preferRelativeResize="0"/>
          <p:nvPr/>
        </p:nvPicPr>
        <p:blipFill rotWithShape="1">
          <a:blip r:embed="rId4">
            <a:alphaModFix/>
          </a:blip>
          <a:srcRect b="0" l="0" r="0" t="0"/>
          <a:stretch/>
        </p:blipFill>
        <p:spPr>
          <a:xfrm>
            <a:off x="1256937" y="2007755"/>
            <a:ext cx="907598" cy="907598"/>
          </a:xfrm>
          <a:prstGeom prst="rect">
            <a:avLst/>
          </a:prstGeom>
          <a:noFill/>
          <a:ln>
            <a:noFill/>
          </a:ln>
        </p:spPr>
      </p:pic>
      <p:sp>
        <p:nvSpPr>
          <p:cNvPr id="1027" name="Google Shape;1027;p117"/>
          <p:cNvSpPr txBox="1"/>
          <p:nvPr/>
        </p:nvSpPr>
        <p:spPr>
          <a:xfrm>
            <a:off x="2283212" y="2650778"/>
            <a:ext cx="8355291" cy="107721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1" i="0" lang="fr-FR" sz="3200" u="none" cap="none" strike="noStrike">
                <a:solidFill>
                  <a:srgbClr val="0A25AE"/>
                </a:solidFill>
                <a:latin typeface="Calibri"/>
                <a:ea typeface="Calibri"/>
                <a:cs typeface="Calibri"/>
                <a:sym typeface="Calibri"/>
              </a:rPr>
              <a:t>Identifier la variable dépendante et la variable indépendante. </a:t>
            </a:r>
            <a:endParaRPr b="0" i="0" sz="3600" u="none" cap="none" strike="noStrike">
              <a:solidFill>
                <a:srgbClr val="000000"/>
              </a:solidFill>
              <a:latin typeface="Arial"/>
              <a:ea typeface="Arial"/>
              <a:cs typeface="Arial"/>
              <a:sym typeface="Arial"/>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1" name="Shape 1031"/>
        <p:cNvGrpSpPr/>
        <p:nvPr/>
      </p:nvGrpSpPr>
      <p:grpSpPr>
        <a:xfrm>
          <a:off x="0" y="0"/>
          <a:ext cx="0" cy="0"/>
          <a:chOff x="0" y="0"/>
          <a:chExt cx="0" cy="0"/>
        </a:xfrm>
      </p:grpSpPr>
      <p:pic>
        <p:nvPicPr>
          <p:cNvPr id="1032" name="Google Shape;1032;p118"/>
          <p:cNvPicPr preferRelativeResize="0"/>
          <p:nvPr/>
        </p:nvPicPr>
        <p:blipFill rotWithShape="1">
          <a:blip r:embed="rId3">
            <a:alphaModFix/>
          </a:blip>
          <a:srcRect b="0" l="0" r="0" t="0"/>
          <a:stretch/>
        </p:blipFill>
        <p:spPr>
          <a:xfrm>
            <a:off x="11138402" y="263517"/>
            <a:ext cx="699046" cy="699046"/>
          </a:xfrm>
          <a:prstGeom prst="rect">
            <a:avLst/>
          </a:prstGeom>
          <a:noFill/>
          <a:ln>
            <a:noFill/>
          </a:ln>
        </p:spPr>
      </p:pic>
      <p:sp>
        <p:nvSpPr>
          <p:cNvPr id="1033" name="Google Shape;1033;p118"/>
          <p:cNvSpPr/>
          <p:nvPr/>
        </p:nvSpPr>
        <p:spPr>
          <a:xfrm>
            <a:off x="597691" y="1614331"/>
            <a:ext cx="10904019" cy="783148"/>
          </a:xfrm>
          <a:prstGeom prst="roundRect">
            <a:avLst>
              <a:gd fmla="val 16667" name="adj"/>
            </a:avLst>
          </a:prstGeom>
          <a:noFill/>
          <a:ln cap="flat" cmpd="sng" w="9525">
            <a:solidFill>
              <a:schemeClr val="accent3"/>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fr-FR" sz="2000" u="none" cap="none" strike="noStrike">
                <a:solidFill>
                  <a:srgbClr val="002060"/>
                </a:solidFill>
                <a:latin typeface="Calibri"/>
                <a:ea typeface="Calibri"/>
                <a:cs typeface="Calibri"/>
                <a:sym typeface="Calibri"/>
              </a:rPr>
              <a:t>Une variable c’est une caractéristique qui peut changer ou varier avec le temps, l’environnement ou selon les individus. </a:t>
            </a:r>
            <a:endParaRPr/>
          </a:p>
        </p:txBody>
      </p:sp>
      <p:sp>
        <p:nvSpPr>
          <p:cNvPr id="1034" name="Google Shape;1034;p118"/>
          <p:cNvSpPr/>
          <p:nvPr/>
        </p:nvSpPr>
        <p:spPr>
          <a:xfrm>
            <a:off x="597690" y="1097852"/>
            <a:ext cx="3627069" cy="442452"/>
          </a:xfrm>
          <a:prstGeom prst="roundRect">
            <a:avLst>
              <a:gd fmla="val 50000" name="adj"/>
            </a:avLst>
          </a:prstGeom>
          <a:solidFill>
            <a:srgbClr val="10658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fr-FR" sz="2000" u="none" cap="none" strike="noStrike">
                <a:solidFill>
                  <a:schemeClr val="lt1"/>
                </a:solidFill>
                <a:latin typeface="Calibri"/>
                <a:ea typeface="Calibri"/>
                <a:cs typeface="Calibri"/>
                <a:sym typeface="Calibri"/>
              </a:rPr>
              <a:t>Définition d’est une variable</a:t>
            </a:r>
            <a:endParaRPr/>
          </a:p>
        </p:txBody>
      </p:sp>
      <p:sp>
        <p:nvSpPr>
          <p:cNvPr id="1035" name="Google Shape;1035;p118"/>
          <p:cNvSpPr/>
          <p:nvPr/>
        </p:nvSpPr>
        <p:spPr>
          <a:xfrm>
            <a:off x="597689" y="2638133"/>
            <a:ext cx="3627069" cy="442452"/>
          </a:xfrm>
          <a:prstGeom prst="roundRect">
            <a:avLst>
              <a:gd fmla="val 50000" name="adj"/>
            </a:avLst>
          </a:prstGeom>
          <a:solidFill>
            <a:srgbClr val="10658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fr-FR" sz="2000" u="none" cap="none" strike="noStrike">
                <a:solidFill>
                  <a:schemeClr val="lt1"/>
                </a:solidFill>
                <a:latin typeface="Calibri"/>
                <a:ea typeface="Calibri"/>
                <a:cs typeface="Calibri"/>
                <a:sym typeface="Calibri"/>
              </a:rPr>
              <a:t>Deux types de variables</a:t>
            </a:r>
            <a:endParaRPr/>
          </a:p>
        </p:txBody>
      </p:sp>
      <p:sp>
        <p:nvSpPr>
          <p:cNvPr id="1036" name="Google Shape;1036;p118"/>
          <p:cNvSpPr/>
          <p:nvPr/>
        </p:nvSpPr>
        <p:spPr>
          <a:xfrm>
            <a:off x="2970501" y="3140232"/>
            <a:ext cx="8531209" cy="442630"/>
          </a:xfrm>
          <a:prstGeom prst="roundRect">
            <a:avLst>
              <a:gd fmla="val 16667" name="adj"/>
            </a:avLst>
          </a:prstGeom>
          <a:noFill/>
          <a:ln cap="flat" cmpd="sng" w="9525">
            <a:solidFill>
              <a:schemeClr val="accent3"/>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fr-FR" sz="2000" u="none" cap="none" strike="noStrike">
                <a:solidFill>
                  <a:srgbClr val="002060"/>
                </a:solidFill>
                <a:latin typeface="Calibri"/>
                <a:ea typeface="Calibri"/>
                <a:cs typeface="Calibri"/>
                <a:sym typeface="Calibri"/>
              </a:rPr>
              <a:t>Variable mesurable : • Taille en cm; la masse en Kg … </a:t>
            </a:r>
            <a:endParaRPr/>
          </a:p>
        </p:txBody>
      </p:sp>
      <p:sp>
        <p:nvSpPr>
          <p:cNvPr id="1037" name="Google Shape;1037;p118"/>
          <p:cNvSpPr/>
          <p:nvPr/>
        </p:nvSpPr>
        <p:spPr>
          <a:xfrm>
            <a:off x="2970501" y="3642510"/>
            <a:ext cx="8531209" cy="442630"/>
          </a:xfrm>
          <a:prstGeom prst="roundRect">
            <a:avLst>
              <a:gd fmla="val 16667" name="adj"/>
            </a:avLst>
          </a:prstGeom>
          <a:noFill/>
          <a:ln cap="flat" cmpd="sng" w="9525">
            <a:solidFill>
              <a:schemeClr val="accent3"/>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fr-FR" sz="2000" u="none" cap="none" strike="noStrike">
                <a:solidFill>
                  <a:srgbClr val="002060"/>
                </a:solidFill>
                <a:latin typeface="Calibri"/>
                <a:ea typeface="Calibri"/>
                <a:cs typeface="Calibri"/>
                <a:sym typeface="Calibri"/>
              </a:rPr>
              <a:t>Variable observable : • Couleur des yeux ; la forme des feuilles … </a:t>
            </a:r>
            <a:endParaRPr/>
          </a:p>
        </p:txBody>
      </p:sp>
      <p:cxnSp>
        <p:nvCxnSpPr>
          <p:cNvPr id="1038" name="Google Shape;1038;p118"/>
          <p:cNvCxnSpPr>
            <a:stCxn id="1035" idx="2"/>
            <a:endCxn id="1036" idx="1"/>
          </p:cNvCxnSpPr>
          <p:nvPr/>
        </p:nvCxnSpPr>
        <p:spPr>
          <a:xfrm flipH="1" rot="-5400000">
            <a:off x="2550274" y="2941535"/>
            <a:ext cx="281100" cy="559200"/>
          </a:xfrm>
          <a:prstGeom prst="bentConnector2">
            <a:avLst/>
          </a:prstGeom>
          <a:noFill/>
          <a:ln cap="flat" cmpd="sng" w="38100">
            <a:solidFill>
              <a:srgbClr val="189976"/>
            </a:solidFill>
            <a:prstDash val="solid"/>
            <a:round/>
            <a:headEnd len="sm" w="sm" type="none"/>
            <a:tailEnd len="med" w="med" type="triangle"/>
          </a:ln>
        </p:spPr>
      </p:cxnSp>
      <p:cxnSp>
        <p:nvCxnSpPr>
          <p:cNvPr id="1039" name="Google Shape;1039;p118"/>
          <p:cNvCxnSpPr>
            <a:stCxn id="1035" idx="2"/>
            <a:endCxn id="1037" idx="1"/>
          </p:cNvCxnSpPr>
          <p:nvPr/>
        </p:nvCxnSpPr>
        <p:spPr>
          <a:xfrm flipH="1" rot="-5400000">
            <a:off x="2299174" y="3192635"/>
            <a:ext cx="783300" cy="559200"/>
          </a:xfrm>
          <a:prstGeom prst="bentConnector2">
            <a:avLst/>
          </a:prstGeom>
          <a:noFill/>
          <a:ln cap="flat" cmpd="sng" w="38100">
            <a:solidFill>
              <a:srgbClr val="189976"/>
            </a:solidFill>
            <a:prstDash val="solid"/>
            <a:round/>
            <a:headEnd len="sm" w="sm" type="none"/>
            <a:tailEnd len="med" w="med" type="triangle"/>
          </a:ln>
        </p:spPr>
      </p:cxnSp>
      <p:sp>
        <p:nvSpPr>
          <p:cNvPr id="1040" name="Google Shape;1040;p118"/>
          <p:cNvSpPr/>
          <p:nvPr/>
        </p:nvSpPr>
        <p:spPr>
          <a:xfrm>
            <a:off x="597689" y="4290887"/>
            <a:ext cx="3627069" cy="442452"/>
          </a:xfrm>
          <a:prstGeom prst="roundRect">
            <a:avLst>
              <a:gd fmla="val 50000" name="adj"/>
            </a:avLst>
          </a:prstGeom>
          <a:solidFill>
            <a:srgbClr val="10658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fr-FR" sz="2000" u="none" cap="none" strike="noStrike">
                <a:solidFill>
                  <a:schemeClr val="lt1"/>
                </a:solidFill>
                <a:latin typeface="Calibri"/>
                <a:ea typeface="Calibri"/>
                <a:cs typeface="Calibri"/>
                <a:sym typeface="Calibri"/>
              </a:rPr>
              <a:t>Lien entre les variables </a:t>
            </a:r>
            <a:endParaRPr/>
          </a:p>
        </p:txBody>
      </p:sp>
      <p:sp>
        <p:nvSpPr>
          <p:cNvPr id="1041" name="Google Shape;1041;p118"/>
          <p:cNvSpPr/>
          <p:nvPr/>
        </p:nvSpPr>
        <p:spPr>
          <a:xfrm>
            <a:off x="1280616" y="5070225"/>
            <a:ext cx="3673964" cy="651169"/>
          </a:xfrm>
          <a:prstGeom prst="roundRect">
            <a:avLst>
              <a:gd fmla="val 16667" name="adj"/>
            </a:avLst>
          </a:prstGeom>
          <a:solidFill>
            <a:srgbClr val="0F9ED5"/>
          </a:solidFill>
          <a:ln cap="flat" cmpd="sng" w="12700">
            <a:solidFill>
              <a:srgbClr val="0F465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fr-FR" sz="2200" u="none" cap="none" strike="noStrike">
                <a:solidFill>
                  <a:schemeClr val="lt1"/>
                </a:solidFill>
                <a:latin typeface="Calibri"/>
                <a:ea typeface="Calibri"/>
                <a:cs typeface="Calibri"/>
                <a:sym typeface="Calibri"/>
              </a:rPr>
              <a:t>La variable indépendante</a:t>
            </a:r>
            <a:endParaRPr b="1" i="0" sz="2200" u="none" cap="none" strike="noStrike">
              <a:solidFill>
                <a:schemeClr val="lt1"/>
              </a:solidFill>
              <a:latin typeface="Calibri"/>
              <a:ea typeface="Calibri"/>
              <a:cs typeface="Calibri"/>
              <a:sym typeface="Calibri"/>
            </a:endParaRPr>
          </a:p>
        </p:txBody>
      </p:sp>
      <p:sp>
        <p:nvSpPr>
          <p:cNvPr id="1042" name="Google Shape;1042;p118"/>
          <p:cNvSpPr/>
          <p:nvPr/>
        </p:nvSpPr>
        <p:spPr>
          <a:xfrm>
            <a:off x="7398546" y="5035552"/>
            <a:ext cx="3504729" cy="720514"/>
          </a:xfrm>
          <a:prstGeom prst="roundRect">
            <a:avLst>
              <a:gd fmla="val 16667" name="adj"/>
            </a:avLst>
          </a:prstGeom>
          <a:solidFill>
            <a:srgbClr val="C00000"/>
          </a:solidFill>
          <a:ln cap="flat" cmpd="sng" w="12700">
            <a:solidFill>
              <a:srgbClr val="0F465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fr-FR" sz="2200" u="none" cap="none" strike="noStrike">
                <a:solidFill>
                  <a:schemeClr val="lt1"/>
                </a:solidFill>
                <a:latin typeface="Calibri"/>
                <a:ea typeface="Calibri"/>
                <a:cs typeface="Calibri"/>
                <a:sym typeface="Calibri"/>
              </a:rPr>
              <a:t>La variable dépendante</a:t>
            </a:r>
            <a:endParaRPr b="1" i="0" sz="2200" u="none" cap="none" strike="noStrike">
              <a:solidFill>
                <a:schemeClr val="lt1"/>
              </a:solidFill>
              <a:latin typeface="Calibri"/>
              <a:ea typeface="Calibri"/>
              <a:cs typeface="Calibri"/>
              <a:sym typeface="Calibri"/>
            </a:endParaRPr>
          </a:p>
        </p:txBody>
      </p:sp>
      <p:sp>
        <p:nvSpPr>
          <p:cNvPr id="1043" name="Google Shape;1043;p118"/>
          <p:cNvSpPr/>
          <p:nvPr/>
        </p:nvSpPr>
        <p:spPr>
          <a:xfrm>
            <a:off x="5715814" y="5259728"/>
            <a:ext cx="1182697" cy="461666"/>
          </a:xfrm>
          <a:prstGeom prst="rightArrow">
            <a:avLst>
              <a:gd fmla="val 41439" name="adj1"/>
              <a:gd fmla="val 62842" name="adj2"/>
            </a:avLst>
          </a:prstGeom>
          <a:solidFill>
            <a:srgbClr val="00B050"/>
          </a:solidFill>
          <a:ln cap="flat" cmpd="sng" w="12700">
            <a:solidFill>
              <a:srgbClr val="0F465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044" name="Google Shape;1044;p118"/>
          <p:cNvSpPr txBox="1"/>
          <p:nvPr/>
        </p:nvSpPr>
        <p:spPr>
          <a:xfrm>
            <a:off x="5163001" y="4851415"/>
            <a:ext cx="2088925" cy="46166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1" lang="fr-FR" sz="2400" u="none" cap="none" strike="noStrike">
                <a:solidFill>
                  <a:srgbClr val="000000"/>
                </a:solidFill>
                <a:latin typeface="Calibri"/>
                <a:ea typeface="Calibri"/>
                <a:cs typeface="Calibri"/>
                <a:sym typeface="Calibri"/>
              </a:rPr>
              <a:t>a un effet sur</a:t>
            </a:r>
            <a:endParaRPr/>
          </a:p>
        </p:txBody>
      </p:sp>
      <p:sp>
        <p:nvSpPr>
          <p:cNvPr id="1045" name="Google Shape;1045;p118"/>
          <p:cNvSpPr/>
          <p:nvPr/>
        </p:nvSpPr>
        <p:spPr>
          <a:xfrm>
            <a:off x="1216322" y="4864008"/>
            <a:ext cx="10285388" cy="1086192"/>
          </a:xfrm>
          <a:prstGeom prst="roundRect">
            <a:avLst>
              <a:gd fmla="val 9714" name="adj"/>
            </a:avLst>
          </a:prstGeom>
          <a:noFill/>
          <a:ln cap="flat" cmpd="sng" w="19050">
            <a:solidFill>
              <a:srgbClr val="0070C0"/>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046" name="Google Shape;1046;p118"/>
          <p:cNvSpPr txBox="1"/>
          <p:nvPr/>
        </p:nvSpPr>
        <p:spPr>
          <a:xfrm>
            <a:off x="975537" y="371672"/>
            <a:ext cx="6097772"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000" u="none" cap="none" strike="noStrike">
                <a:solidFill>
                  <a:srgbClr val="222A35"/>
                </a:solidFill>
                <a:latin typeface="Arial"/>
                <a:ea typeface="Arial"/>
                <a:cs typeface="Arial"/>
                <a:sym typeface="Arial"/>
              </a:rPr>
              <a:t>Ce qu’on a appris aujourd’hui:</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id="316" name="Google Shape;316;p77"/>
          <p:cNvSpPr/>
          <p:nvPr/>
        </p:nvSpPr>
        <p:spPr>
          <a:xfrm>
            <a:off x="1009033" y="276600"/>
            <a:ext cx="3947106"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4546A"/>
              </a:buClr>
              <a:buSzPts val="3200"/>
              <a:buFont typeface="Arial"/>
              <a:buNone/>
            </a:pPr>
            <a:r>
              <a:rPr b="1" i="0" lang="fr-FR" sz="3200" u="none" cap="none" strike="noStrike">
                <a:solidFill>
                  <a:srgbClr val="44546A"/>
                </a:solidFill>
                <a:latin typeface="Calibri"/>
                <a:ea typeface="Calibri"/>
                <a:cs typeface="Calibri"/>
                <a:sym typeface="Calibri"/>
              </a:rPr>
              <a:t>Structure de la séance</a:t>
            </a:r>
            <a:endParaRPr/>
          </a:p>
        </p:txBody>
      </p:sp>
      <p:pic>
        <p:nvPicPr>
          <p:cNvPr id="317" name="Google Shape;317;p77"/>
          <p:cNvPicPr preferRelativeResize="0"/>
          <p:nvPr/>
        </p:nvPicPr>
        <p:blipFill rotWithShape="1">
          <a:blip r:embed="rId3">
            <a:alphaModFix/>
          </a:blip>
          <a:srcRect b="0" l="0" r="0" t="0"/>
          <a:stretch/>
        </p:blipFill>
        <p:spPr>
          <a:xfrm>
            <a:off x="266368" y="299505"/>
            <a:ext cx="609383" cy="609383"/>
          </a:xfrm>
          <a:prstGeom prst="rect">
            <a:avLst/>
          </a:prstGeom>
          <a:noFill/>
          <a:ln>
            <a:noFill/>
          </a:ln>
        </p:spPr>
      </p:pic>
      <p:sp>
        <p:nvSpPr>
          <p:cNvPr id="318" name="Google Shape;318;p77"/>
          <p:cNvSpPr/>
          <p:nvPr/>
        </p:nvSpPr>
        <p:spPr>
          <a:xfrm>
            <a:off x="2268126" y="1688095"/>
            <a:ext cx="8127697" cy="3817969"/>
          </a:xfrm>
          <a:prstGeom prst="roundRect">
            <a:avLst>
              <a:gd fmla="val 2665" name="adj"/>
            </a:avLst>
          </a:prstGeom>
          <a:solidFill>
            <a:schemeClr val="lt1"/>
          </a:solidFill>
          <a:ln cap="flat" cmpd="sng" w="12700">
            <a:solidFill>
              <a:srgbClr val="D8D8D8"/>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319" name="Google Shape;319;p77"/>
          <p:cNvSpPr/>
          <p:nvPr/>
        </p:nvSpPr>
        <p:spPr>
          <a:xfrm>
            <a:off x="2388400" y="1812195"/>
            <a:ext cx="7899097" cy="3566050"/>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320" name="Google Shape;320;p77"/>
          <p:cNvSpPr/>
          <p:nvPr/>
        </p:nvSpPr>
        <p:spPr>
          <a:xfrm>
            <a:off x="3170164" y="3352462"/>
            <a:ext cx="6736308" cy="547670"/>
          </a:xfrm>
          <a:prstGeom prst="flowChartAlternateProcess">
            <a:avLst/>
          </a:prstGeom>
          <a:solidFill>
            <a:srgbClr val="F2F2F2"/>
          </a:solidFill>
          <a:ln>
            <a:noFill/>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chemeClr val="lt1"/>
              </a:buClr>
              <a:buSzPts val="2000"/>
              <a:buFont typeface="Arial"/>
              <a:buNone/>
            </a:pPr>
            <a:r>
              <a:t/>
            </a:r>
            <a:endParaRPr b="1" i="0" sz="2000" u="none" cap="none" strike="noStrike">
              <a:solidFill>
                <a:srgbClr val="44546A"/>
              </a:solidFill>
              <a:latin typeface="Calibri"/>
              <a:ea typeface="Calibri"/>
              <a:cs typeface="Calibri"/>
              <a:sym typeface="Calibri"/>
            </a:endParaRPr>
          </a:p>
        </p:txBody>
      </p:sp>
      <p:sp>
        <p:nvSpPr>
          <p:cNvPr id="321" name="Google Shape;321;p77"/>
          <p:cNvSpPr/>
          <p:nvPr/>
        </p:nvSpPr>
        <p:spPr>
          <a:xfrm>
            <a:off x="3166184" y="2731292"/>
            <a:ext cx="6743594" cy="547670"/>
          </a:xfrm>
          <a:prstGeom prst="flowChartAlternateProcess">
            <a:avLst/>
          </a:prstGeom>
          <a:solidFill>
            <a:srgbClr val="F2F2F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1867"/>
              <a:buFont typeface="Arial"/>
              <a:buNone/>
            </a:pPr>
            <a:r>
              <a:t/>
            </a:r>
            <a:endParaRPr b="0" i="0" sz="1867" u="none" cap="none" strike="noStrike">
              <a:solidFill>
                <a:srgbClr val="44546A"/>
              </a:solidFill>
              <a:latin typeface="Calibri"/>
              <a:ea typeface="Calibri"/>
              <a:cs typeface="Calibri"/>
              <a:sym typeface="Calibri"/>
            </a:endParaRPr>
          </a:p>
        </p:txBody>
      </p:sp>
      <p:sp>
        <p:nvSpPr>
          <p:cNvPr id="322" name="Google Shape;322;p77"/>
          <p:cNvSpPr/>
          <p:nvPr/>
        </p:nvSpPr>
        <p:spPr>
          <a:xfrm>
            <a:off x="3166184" y="2112780"/>
            <a:ext cx="6740288" cy="547670"/>
          </a:xfrm>
          <a:prstGeom prst="flowChartAlternateProcess">
            <a:avLst/>
          </a:prstGeom>
          <a:solidFill>
            <a:schemeClr val="accent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chemeClr val="lt1"/>
              </a:buClr>
              <a:buSzPts val="1600"/>
              <a:buFont typeface="Arial"/>
              <a:buNone/>
            </a:pPr>
            <a:r>
              <a:t/>
            </a:r>
            <a:endParaRPr b="1" i="0" sz="1600" u="none" cap="none" strike="noStrike">
              <a:solidFill>
                <a:srgbClr val="44546A"/>
              </a:solidFill>
              <a:latin typeface="Calibri"/>
              <a:ea typeface="Calibri"/>
              <a:cs typeface="Calibri"/>
              <a:sym typeface="Calibri"/>
            </a:endParaRPr>
          </a:p>
        </p:txBody>
      </p:sp>
      <p:sp>
        <p:nvSpPr>
          <p:cNvPr id="323" name="Google Shape;323;p77"/>
          <p:cNvSpPr/>
          <p:nvPr/>
        </p:nvSpPr>
        <p:spPr>
          <a:xfrm>
            <a:off x="3296198" y="2135674"/>
            <a:ext cx="5130800" cy="429348"/>
          </a:xfrm>
          <a:prstGeom prst="rect">
            <a:avLst/>
          </a:prstGeom>
          <a:noFill/>
          <a:ln>
            <a:noFill/>
          </a:ln>
        </p:spPr>
        <p:txBody>
          <a:bodyPr anchorCtr="0" anchor="t" bIns="45700" lIns="91425" spcFirstLastPara="1" rIns="91425" wrap="square" tIns="45700">
            <a:spAutoFit/>
          </a:bodyPr>
          <a:lstStyle/>
          <a:p>
            <a:pPr indent="0" lvl="0" marL="0" marR="0" rtl="0" algn="l">
              <a:lnSpc>
                <a:spcPct val="139950"/>
              </a:lnSpc>
              <a:spcBef>
                <a:spcPts val="0"/>
              </a:spcBef>
              <a:spcAft>
                <a:spcPts val="0"/>
              </a:spcAft>
              <a:buClr>
                <a:srgbClr val="FFFFFF"/>
              </a:buClr>
              <a:buSzPts val="2000"/>
              <a:buFont typeface="Arial"/>
              <a:buNone/>
            </a:pPr>
            <a:r>
              <a:rPr b="1" i="0" lang="fr-FR" sz="2000" u="none" cap="none" strike="noStrike">
                <a:solidFill>
                  <a:srgbClr val="FFFFFF"/>
                </a:solidFill>
                <a:latin typeface="Calibri"/>
                <a:ea typeface="Calibri"/>
                <a:cs typeface="Calibri"/>
                <a:sym typeface="Calibri"/>
              </a:rPr>
              <a:t>Ouverture de la séance 		                      </a:t>
            </a:r>
            <a:endParaRPr b="1" i="0" sz="2000" u="none" cap="none" strike="noStrike">
              <a:solidFill>
                <a:srgbClr val="FFFFFF"/>
              </a:solidFill>
              <a:latin typeface="Calibri"/>
              <a:ea typeface="Calibri"/>
              <a:cs typeface="Calibri"/>
              <a:sym typeface="Calibri"/>
            </a:endParaRPr>
          </a:p>
        </p:txBody>
      </p:sp>
      <p:sp>
        <p:nvSpPr>
          <p:cNvPr id="324" name="Google Shape;324;p77"/>
          <p:cNvSpPr/>
          <p:nvPr/>
        </p:nvSpPr>
        <p:spPr>
          <a:xfrm>
            <a:off x="9234739" y="2113470"/>
            <a:ext cx="519608" cy="519608"/>
          </a:xfrm>
          <a:prstGeom prst="ellipse">
            <a:avLst/>
          </a:prstGeom>
          <a:blipFill rotWithShape="1">
            <a:blip r:embed="rId4">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325" name="Google Shape;325;p77"/>
          <p:cNvSpPr txBox="1"/>
          <p:nvPr/>
        </p:nvSpPr>
        <p:spPr>
          <a:xfrm>
            <a:off x="8406970" y="2186372"/>
            <a:ext cx="797013"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2000"/>
              <a:buFont typeface="Arial"/>
              <a:buNone/>
            </a:pPr>
            <a:r>
              <a:rPr b="1" i="0" lang="fr-FR" sz="2000" u="none" cap="none" strike="noStrike">
                <a:solidFill>
                  <a:srgbClr val="FFFFFF"/>
                </a:solidFill>
                <a:latin typeface="Calibri"/>
                <a:ea typeface="Calibri"/>
                <a:cs typeface="Calibri"/>
                <a:sym typeface="Calibri"/>
              </a:rPr>
              <a:t>5 min</a:t>
            </a:r>
            <a:endParaRPr/>
          </a:p>
        </p:txBody>
      </p:sp>
      <p:sp>
        <p:nvSpPr>
          <p:cNvPr id="326" name="Google Shape;326;p77"/>
          <p:cNvSpPr/>
          <p:nvPr/>
        </p:nvSpPr>
        <p:spPr>
          <a:xfrm>
            <a:off x="9234739" y="2757350"/>
            <a:ext cx="519608" cy="519608"/>
          </a:xfrm>
          <a:prstGeom prst="ellipse">
            <a:avLst/>
          </a:prstGeom>
          <a:blipFill rotWithShape="1">
            <a:blip r:embed="rId4">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327" name="Google Shape;327;p77"/>
          <p:cNvSpPr txBox="1"/>
          <p:nvPr/>
        </p:nvSpPr>
        <p:spPr>
          <a:xfrm>
            <a:off x="8365285" y="2838265"/>
            <a:ext cx="910827"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10 min</a:t>
            </a:r>
            <a:endParaRPr/>
          </a:p>
        </p:txBody>
      </p:sp>
      <p:sp>
        <p:nvSpPr>
          <p:cNvPr id="328" name="Google Shape;328;p77"/>
          <p:cNvSpPr/>
          <p:nvPr/>
        </p:nvSpPr>
        <p:spPr>
          <a:xfrm>
            <a:off x="9234739" y="3363291"/>
            <a:ext cx="519608" cy="519608"/>
          </a:xfrm>
          <a:prstGeom prst="ellipse">
            <a:avLst/>
          </a:prstGeom>
          <a:blipFill rotWithShape="1">
            <a:blip r:embed="rId4">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329" name="Google Shape;329;p77"/>
          <p:cNvSpPr txBox="1"/>
          <p:nvPr/>
        </p:nvSpPr>
        <p:spPr>
          <a:xfrm>
            <a:off x="8357943" y="3466221"/>
            <a:ext cx="968535"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15 min </a:t>
            </a:r>
            <a:endParaRPr/>
          </a:p>
        </p:txBody>
      </p:sp>
      <p:sp>
        <p:nvSpPr>
          <p:cNvPr id="330" name="Google Shape;330;p77"/>
          <p:cNvSpPr/>
          <p:nvPr/>
        </p:nvSpPr>
        <p:spPr>
          <a:xfrm>
            <a:off x="2575079" y="2241339"/>
            <a:ext cx="395307" cy="395307"/>
          </a:xfrm>
          <a:prstGeom prst="ellipse">
            <a:avLst/>
          </a:prstGeom>
          <a:solidFill>
            <a:srgbClr val="F19D19"/>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2133"/>
              <a:buFont typeface="Arial"/>
              <a:buNone/>
            </a:pPr>
            <a:r>
              <a:rPr b="1" i="0" lang="fr-FR" sz="2133" u="none" cap="none" strike="noStrike">
                <a:solidFill>
                  <a:srgbClr val="FFFFFF"/>
                </a:solidFill>
                <a:latin typeface="Calibri"/>
                <a:ea typeface="Calibri"/>
                <a:cs typeface="Calibri"/>
                <a:sym typeface="Calibri"/>
              </a:rPr>
              <a:t>1</a:t>
            </a:r>
            <a:endParaRPr/>
          </a:p>
        </p:txBody>
      </p:sp>
      <p:sp>
        <p:nvSpPr>
          <p:cNvPr id="331" name="Google Shape;331;p77"/>
          <p:cNvSpPr/>
          <p:nvPr/>
        </p:nvSpPr>
        <p:spPr>
          <a:xfrm>
            <a:off x="2555417" y="2796740"/>
            <a:ext cx="395307" cy="395307"/>
          </a:xfrm>
          <a:prstGeom prst="ellipse">
            <a:avLst/>
          </a:prstGeom>
          <a:solidFill>
            <a:schemeClr val="dk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2133"/>
              <a:buFont typeface="Arial"/>
              <a:buNone/>
            </a:pPr>
            <a:r>
              <a:rPr b="1" i="0" lang="fr-FR" sz="2133" u="none" cap="none" strike="noStrike">
                <a:solidFill>
                  <a:srgbClr val="FFFFFF"/>
                </a:solidFill>
                <a:latin typeface="Calibri"/>
                <a:ea typeface="Calibri"/>
                <a:cs typeface="Calibri"/>
                <a:sym typeface="Calibri"/>
              </a:rPr>
              <a:t>2</a:t>
            </a:r>
            <a:endParaRPr/>
          </a:p>
        </p:txBody>
      </p:sp>
      <p:sp>
        <p:nvSpPr>
          <p:cNvPr id="332" name="Google Shape;332;p77"/>
          <p:cNvSpPr/>
          <p:nvPr/>
        </p:nvSpPr>
        <p:spPr>
          <a:xfrm>
            <a:off x="2555417" y="3416151"/>
            <a:ext cx="395307" cy="395307"/>
          </a:xfrm>
          <a:prstGeom prst="ellipse">
            <a:avLst/>
          </a:prstGeom>
          <a:solidFill>
            <a:schemeClr val="dk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2133"/>
              <a:buFont typeface="Arial"/>
              <a:buNone/>
            </a:pPr>
            <a:r>
              <a:rPr b="1" i="0" lang="fr-FR" sz="2133" u="none" cap="none" strike="noStrike">
                <a:solidFill>
                  <a:srgbClr val="FFFFFF"/>
                </a:solidFill>
                <a:latin typeface="Calibri"/>
                <a:ea typeface="Calibri"/>
                <a:cs typeface="Calibri"/>
                <a:sym typeface="Calibri"/>
              </a:rPr>
              <a:t>3</a:t>
            </a:r>
            <a:endParaRPr/>
          </a:p>
        </p:txBody>
      </p:sp>
      <p:sp>
        <p:nvSpPr>
          <p:cNvPr id="333" name="Google Shape;333;p77"/>
          <p:cNvSpPr/>
          <p:nvPr/>
        </p:nvSpPr>
        <p:spPr>
          <a:xfrm>
            <a:off x="2555416" y="3986354"/>
            <a:ext cx="395307" cy="395307"/>
          </a:xfrm>
          <a:prstGeom prst="ellipse">
            <a:avLst/>
          </a:prstGeom>
          <a:solidFill>
            <a:schemeClr val="dk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2133"/>
              <a:buFont typeface="Arial"/>
              <a:buNone/>
            </a:pPr>
            <a:r>
              <a:rPr b="1" i="0" lang="fr-FR" sz="2133" u="none" cap="none" strike="noStrike">
                <a:solidFill>
                  <a:srgbClr val="FFFFFF"/>
                </a:solidFill>
                <a:latin typeface="Calibri"/>
                <a:ea typeface="Calibri"/>
                <a:cs typeface="Calibri"/>
                <a:sym typeface="Calibri"/>
              </a:rPr>
              <a:t>4</a:t>
            </a:r>
            <a:endParaRPr/>
          </a:p>
        </p:txBody>
      </p:sp>
      <p:sp>
        <p:nvSpPr>
          <p:cNvPr id="334" name="Google Shape;334;p77"/>
          <p:cNvSpPr txBox="1"/>
          <p:nvPr/>
        </p:nvSpPr>
        <p:spPr>
          <a:xfrm>
            <a:off x="3415933" y="2797105"/>
            <a:ext cx="6688780" cy="337015"/>
          </a:xfrm>
          <a:prstGeom prst="rect">
            <a:avLst/>
          </a:prstGeom>
          <a:noFill/>
          <a:ln>
            <a:noFill/>
          </a:ln>
        </p:spPr>
        <p:txBody>
          <a:bodyPr anchorCtr="0" anchor="t" bIns="0" lIns="0" spcFirstLastPara="1" rIns="0" wrap="square" tIns="0">
            <a:spAutoFit/>
          </a:bodyPr>
          <a:lstStyle/>
          <a:p>
            <a:pPr indent="0" lvl="0" marL="0" marR="0" rtl="0" algn="l">
              <a:lnSpc>
                <a:spcPct val="13995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Modelage 			</a:t>
            </a:r>
            <a:endParaRPr b="1" i="0" sz="2000" u="none" cap="none" strike="noStrike">
              <a:solidFill>
                <a:srgbClr val="44546A"/>
              </a:solidFill>
              <a:latin typeface="Calibri"/>
              <a:ea typeface="Calibri"/>
              <a:cs typeface="Calibri"/>
              <a:sym typeface="Calibri"/>
            </a:endParaRPr>
          </a:p>
        </p:txBody>
      </p:sp>
      <p:sp>
        <p:nvSpPr>
          <p:cNvPr id="335" name="Google Shape;335;p77"/>
          <p:cNvSpPr txBox="1"/>
          <p:nvPr/>
        </p:nvSpPr>
        <p:spPr>
          <a:xfrm>
            <a:off x="3362284" y="3447649"/>
            <a:ext cx="4875644" cy="337015"/>
          </a:xfrm>
          <a:prstGeom prst="rect">
            <a:avLst/>
          </a:prstGeom>
          <a:noFill/>
          <a:ln>
            <a:noFill/>
          </a:ln>
        </p:spPr>
        <p:txBody>
          <a:bodyPr anchorCtr="0" anchor="t" bIns="0" lIns="0" spcFirstLastPara="1" rIns="0" wrap="square" tIns="0">
            <a:spAutoFit/>
          </a:bodyPr>
          <a:lstStyle/>
          <a:p>
            <a:pPr indent="0" lvl="0" marL="0" marR="0" rtl="0" algn="l">
              <a:lnSpc>
                <a:spcPct val="13995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Pratique guidée  				</a:t>
            </a:r>
            <a:endParaRPr b="1" i="0" sz="2000" u="none" cap="none" strike="noStrike">
              <a:solidFill>
                <a:srgbClr val="44546A"/>
              </a:solidFill>
              <a:latin typeface="Calibri"/>
              <a:ea typeface="Calibri"/>
              <a:cs typeface="Calibri"/>
              <a:sym typeface="Calibri"/>
            </a:endParaRPr>
          </a:p>
        </p:txBody>
      </p:sp>
      <p:sp>
        <p:nvSpPr>
          <p:cNvPr id="336" name="Google Shape;336;p77"/>
          <p:cNvSpPr/>
          <p:nvPr/>
        </p:nvSpPr>
        <p:spPr>
          <a:xfrm>
            <a:off x="2555415" y="4591675"/>
            <a:ext cx="395307" cy="395307"/>
          </a:xfrm>
          <a:prstGeom prst="ellipse">
            <a:avLst/>
          </a:prstGeom>
          <a:solidFill>
            <a:schemeClr val="dk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2133"/>
              <a:buFont typeface="Arial"/>
              <a:buNone/>
            </a:pPr>
            <a:r>
              <a:rPr b="1" i="0" lang="fr-FR" sz="2133" u="none" cap="none" strike="noStrike">
                <a:solidFill>
                  <a:srgbClr val="FFFFFF"/>
                </a:solidFill>
                <a:latin typeface="Calibri"/>
                <a:ea typeface="Calibri"/>
                <a:cs typeface="Calibri"/>
                <a:sym typeface="Calibri"/>
              </a:rPr>
              <a:t>5</a:t>
            </a:r>
            <a:endParaRPr/>
          </a:p>
        </p:txBody>
      </p:sp>
      <p:sp>
        <p:nvSpPr>
          <p:cNvPr id="337" name="Google Shape;337;p77"/>
          <p:cNvSpPr/>
          <p:nvPr/>
        </p:nvSpPr>
        <p:spPr>
          <a:xfrm>
            <a:off x="3184667" y="4014262"/>
            <a:ext cx="6736374" cy="502525"/>
          </a:xfrm>
          <a:prstGeom prst="flowChartAlternateProcess">
            <a:avLst/>
          </a:prstGeom>
          <a:solidFill>
            <a:srgbClr val="F2F2F2"/>
          </a:solidFill>
          <a:ln>
            <a:noFill/>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chemeClr val="lt1"/>
              </a:buClr>
              <a:buSzPts val="1733"/>
              <a:buFont typeface="Arial"/>
              <a:buNone/>
            </a:pPr>
            <a:r>
              <a:t/>
            </a:r>
            <a:endParaRPr b="1" i="0" sz="1733" u="none" cap="none" strike="noStrike">
              <a:solidFill>
                <a:srgbClr val="44546A"/>
              </a:solidFill>
              <a:latin typeface="Calibri"/>
              <a:ea typeface="Calibri"/>
              <a:cs typeface="Calibri"/>
              <a:sym typeface="Calibri"/>
            </a:endParaRPr>
          </a:p>
        </p:txBody>
      </p:sp>
      <p:sp>
        <p:nvSpPr>
          <p:cNvPr id="338" name="Google Shape;338;p77"/>
          <p:cNvSpPr/>
          <p:nvPr/>
        </p:nvSpPr>
        <p:spPr>
          <a:xfrm>
            <a:off x="9246002" y="3989352"/>
            <a:ext cx="519608" cy="519608"/>
          </a:xfrm>
          <a:prstGeom prst="ellipse">
            <a:avLst/>
          </a:prstGeom>
          <a:blipFill rotWithShape="1">
            <a:blip r:embed="rId4">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339" name="Google Shape;339;p77"/>
          <p:cNvSpPr txBox="1"/>
          <p:nvPr/>
        </p:nvSpPr>
        <p:spPr>
          <a:xfrm>
            <a:off x="8361326" y="4040269"/>
            <a:ext cx="910827"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15 min</a:t>
            </a:r>
            <a:endParaRPr/>
          </a:p>
        </p:txBody>
      </p:sp>
      <p:sp>
        <p:nvSpPr>
          <p:cNvPr id="340" name="Google Shape;340;p77"/>
          <p:cNvSpPr txBox="1"/>
          <p:nvPr/>
        </p:nvSpPr>
        <p:spPr>
          <a:xfrm>
            <a:off x="3376852" y="4047005"/>
            <a:ext cx="4885727" cy="337015"/>
          </a:xfrm>
          <a:prstGeom prst="rect">
            <a:avLst/>
          </a:prstGeom>
          <a:noFill/>
          <a:ln>
            <a:noFill/>
          </a:ln>
        </p:spPr>
        <p:txBody>
          <a:bodyPr anchorCtr="0" anchor="t" bIns="0" lIns="0" spcFirstLastPara="1" rIns="0" wrap="square" tIns="0">
            <a:spAutoFit/>
          </a:bodyPr>
          <a:lstStyle/>
          <a:p>
            <a:pPr indent="0" lvl="0" marL="0" marR="0" rtl="0" algn="l">
              <a:lnSpc>
                <a:spcPct val="13995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Pratique autonome </a:t>
            </a:r>
            <a:endParaRPr b="1" i="0" sz="2000" u="none" cap="none" strike="noStrike">
              <a:solidFill>
                <a:srgbClr val="44546A"/>
              </a:solidFill>
              <a:latin typeface="Calibri"/>
              <a:ea typeface="Calibri"/>
              <a:cs typeface="Calibri"/>
              <a:sym typeface="Calibri"/>
            </a:endParaRPr>
          </a:p>
        </p:txBody>
      </p:sp>
      <p:sp>
        <p:nvSpPr>
          <p:cNvPr id="341" name="Google Shape;341;p77"/>
          <p:cNvSpPr/>
          <p:nvPr/>
        </p:nvSpPr>
        <p:spPr>
          <a:xfrm>
            <a:off x="3184668" y="4578814"/>
            <a:ext cx="6721804" cy="502525"/>
          </a:xfrm>
          <a:prstGeom prst="flowChartAlternateProcess">
            <a:avLst/>
          </a:prstGeom>
          <a:solidFill>
            <a:srgbClr val="F2F2F2"/>
          </a:solidFill>
          <a:ln>
            <a:noFill/>
          </a:ln>
        </p:spPr>
        <p:txBody>
          <a:bodyPr anchorCtr="0" anchor="ctr" bIns="45700" lIns="91425" spcFirstLastPara="1" rIns="91425" wrap="square" tIns="45700">
            <a:noAutofit/>
          </a:bodyPr>
          <a:lstStyle/>
          <a:p>
            <a:pPr indent="0" lvl="0" marL="0" marR="0" rtl="1" algn="l">
              <a:lnSpc>
                <a:spcPct val="10000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Clôture de la séance</a:t>
            </a:r>
            <a:endParaRPr b="1" i="0" sz="2000" u="none" cap="none" strike="noStrike">
              <a:solidFill>
                <a:srgbClr val="44546A"/>
              </a:solidFill>
              <a:latin typeface="Calibri"/>
              <a:ea typeface="Calibri"/>
              <a:cs typeface="Calibri"/>
              <a:sym typeface="Calibri"/>
            </a:endParaRPr>
          </a:p>
        </p:txBody>
      </p:sp>
      <p:sp>
        <p:nvSpPr>
          <p:cNvPr id="342" name="Google Shape;342;p77"/>
          <p:cNvSpPr/>
          <p:nvPr/>
        </p:nvSpPr>
        <p:spPr>
          <a:xfrm>
            <a:off x="9246002" y="4544423"/>
            <a:ext cx="519608" cy="519608"/>
          </a:xfrm>
          <a:prstGeom prst="ellipse">
            <a:avLst/>
          </a:prstGeom>
          <a:blipFill rotWithShape="1">
            <a:blip r:embed="rId4">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343" name="Google Shape;343;p77"/>
          <p:cNvSpPr txBox="1"/>
          <p:nvPr/>
        </p:nvSpPr>
        <p:spPr>
          <a:xfrm>
            <a:off x="8426248" y="4633651"/>
            <a:ext cx="780983"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5 min</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0" name="Shape 1050"/>
        <p:cNvGrpSpPr/>
        <p:nvPr/>
      </p:nvGrpSpPr>
      <p:grpSpPr>
        <a:xfrm>
          <a:off x="0" y="0"/>
          <a:ext cx="0" cy="0"/>
          <a:chOff x="0" y="0"/>
          <a:chExt cx="0" cy="0"/>
        </a:xfrm>
      </p:grpSpPr>
      <p:sp>
        <p:nvSpPr>
          <p:cNvPr id="1051" name="Google Shape;1051;p22"/>
          <p:cNvSpPr txBox="1"/>
          <p:nvPr/>
        </p:nvSpPr>
        <p:spPr>
          <a:xfrm>
            <a:off x="918434" y="413430"/>
            <a:ext cx="10645988"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fr-FR" sz="2000" u="none" cap="none" strike="noStrike">
                <a:solidFill>
                  <a:srgbClr val="002060"/>
                </a:solidFill>
                <a:latin typeface="Arial"/>
                <a:ea typeface="Arial"/>
                <a:cs typeface="Arial"/>
                <a:sym typeface="Arial"/>
              </a:rPr>
              <a:t> </a:t>
            </a:r>
            <a:r>
              <a:rPr b="1" i="0" lang="fr-FR" sz="2000" u="none" cap="none" strike="noStrike">
                <a:solidFill>
                  <a:srgbClr val="222A35"/>
                </a:solidFill>
                <a:latin typeface="Arial"/>
                <a:ea typeface="Arial"/>
                <a:cs typeface="Arial"/>
                <a:sym typeface="Arial"/>
              </a:rPr>
              <a:t>C’est la fin de notre séance. N’oubliez pas de réviser votre leçon.</a:t>
            </a:r>
            <a:endParaRPr/>
          </a:p>
        </p:txBody>
      </p:sp>
      <p:pic>
        <p:nvPicPr>
          <p:cNvPr id="1052" name="Google Shape;1052;p22"/>
          <p:cNvPicPr preferRelativeResize="0"/>
          <p:nvPr/>
        </p:nvPicPr>
        <p:blipFill rotWithShape="1">
          <a:blip r:embed="rId3">
            <a:alphaModFix/>
          </a:blip>
          <a:srcRect b="0" l="0" r="0" t="0"/>
          <a:stretch/>
        </p:blipFill>
        <p:spPr>
          <a:xfrm>
            <a:off x="3881334" y="1997966"/>
            <a:ext cx="3711575" cy="37115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p78"/>
          <p:cNvSpPr txBox="1"/>
          <p:nvPr>
            <p:ph type="title"/>
          </p:nvPr>
        </p:nvSpPr>
        <p:spPr>
          <a:xfrm>
            <a:off x="1015448" y="195946"/>
            <a:ext cx="10161104" cy="47061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757070"/>
              </a:buClr>
              <a:buSzPts val="2000"/>
              <a:buFont typeface="Calibri"/>
              <a:buNone/>
            </a:pPr>
            <a:r>
              <a:rPr lang="fr-FR"/>
              <a:t>Bonjour! Prêts pour démarrer notre séance? Allons-y!</a:t>
            </a:r>
            <a:endParaRPr/>
          </a:p>
        </p:txBody>
      </p:sp>
      <p:pic>
        <p:nvPicPr>
          <p:cNvPr descr="Une fusée Soyouz décolle vers l'ISS avec un Russe et un Américain à bord, fusée  qui décolle - heartfeltfuneralcompany.co.uk" id="349" name="Google Shape;349;p78"/>
          <p:cNvPicPr preferRelativeResize="0"/>
          <p:nvPr/>
        </p:nvPicPr>
        <p:blipFill rotWithShape="1">
          <a:blip r:embed="rId3">
            <a:alphaModFix/>
          </a:blip>
          <a:srcRect b="0" l="12628" r="42945" t="0"/>
          <a:stretch/>
        </p:blipFill>
        <p:spPr>
          <a:xfrm>
            <a:off x="4062753" y="1846812"/>
            <a:ext cx="4066494" cy="4029613"/>
          </a:xfrm>
          <a:prstGeom prst="ellipse">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pic>
        <p:nvPicPr>
          <p:cNvPr descr="Lever la main - Icônes mains et gestes gratuites" id="354" name="Google Shape;354;p7"/>
          <p:cNvPicPr preferRelativeResize="0"/>
          <p:nvPr/>
        </p:nvPicPr>
        <p:blipFill rotWithShape="1">
          <a:blip r:embed="rId3">
            <a:alphaModFix/>
          </a:blip>
          <a:srcRect b="0" l="0" r="0" t="0"/>
          <a:stretch/>
        </p:blipFill>
        <p:spPr>
          <a:xfrm>
            <a:off x="634162" y="1364768"/>
            <a:ext cx="702642" cy="702642"/>
          </a:xfrm>
          <a:prstGeom prst="rect">
            <a:avLst/>
          </a:prstGeom>
          <a:noFill/>
          <a:ln>
            <a:noFill/>
          </a:ln>
        </p:spPr>
      </p:pic>
      <p:pic>
        <p:nvPicPr>
          <p:cNvPr id="355" name="Google Shape;355;p7"/>
          <p:cNvPicPr preferRelativeResize="0"/>
          <p:nvPr/>
        </p:nvPicPr>
        <p:blipFill rotWithShape="1">
          <a:blip r:embed="rId4">
            <a:alphaModFix/>
          </a:blip>
          <a:srcRect b="0" l="0" r="0" t="0"/>
          <a:stretch/>
        </p:blipFill>
        <p:spPr>
          <a:xfrm>
            <a:off x="638694" y="2675631"/>
            <a:ext cx="699046" cy="699046"/>
          </a:xfrm>
          <a:prstGeom prst="rect">
            <a:avLst/>
          </a:prstGeom>
          <a:noFill/>
          <a:ln>
            <a:noFill/>
          </a:ln>
        </p:spPr>
      </p:pic>
      <p:sp>
        <p:nvSpPr>
          <p:cNvPr id="356" name="Google Shape;356;p7"/>
          <p:cNvSpPr txBox="1"/>
          <p:nvPr/>
        </p:nvSpPr>
        <p:spPr>
          <a:xfrm>
            <a:off x="1659519" y="1465548"/>
            <a:ext cx="8590053"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fr-FR" sz="2400" u="none" cap="none" strike="noStrike">
                <a:solidFill>
                  <a:schemeClr val="dk2"/>
                </a:solidFill>
                <a:latin typeface="Calibri"/>
                <a:ea typeface="Calibri"/>
                <a:cs typeface="Calibri"/>
                <a:sym typeface="Calibri"/>
              </a:rPr>
              <a:t>Je participe activement. Je lève la main pour participer.</a:t>
            </a:r>
            <a:endParaRPr b="0" i="0" sz="1400" u="none" cap="none" strike="noStrike">
              <a:solidFill>
                <a:srgbClr val="000000"/>
              </a:solidFill>
              <a:latin typeface="Arial"/>
              <a:ea typeface="Arial"/>
              <a:cs typeface="Arial"/>
              <a:sym typeface="Arial"/>
            </a:endParaRPr>
          </a:p>
        </p:txBody>
      </p:sp>
      <p:sp>
        <p:nvSpPr>
          <p:cNvPr id="357" name="Google Shape;357;p7"/>
          <p:cNvSpPr txBox="1"/>
          <p:nvPr/>
        </p:nvSpPr>
        <p:spPr>
          <a:xfrm>
            <a:off x="1653008" y="2686461"/>
            <a:ext cx="9596717" cy="83099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fr-FR" sz="2400" u="none" cap="none" strike="noStrike">
                <a:solidFill>
                  <a:schemeClr val="dk2"/>
                </a:solidFill>
                <a:latin typeface="Calibri"/>
                <a:ea typeface="Calibri"/>
                <a:cs typeface="Calibri"/>
                <a:sym typeface="Calibri"/>
              </a:rPr>
              <a:t>Je prête attention quand l’enseignant parle.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1" i="0" lang="fr-FR" sz="2400" u="none" cap="none" strike="noStrike">
                <a:solidFill>
                  <a:schemeClr val="dk2"/>
                </a:solidFill>
                <a:latin typeface="Calibri"/>
                <a:ea typeface="Calibri"/>
                <a:cs typeface="Calibri"/>
                <a:sym typeface="Calibri"/>
              </a:rPr>
              <a:t>Je prête attention quand d’autres camarades répondent à l’enseignant.</a:t>
            </a:r>
            <a:endParaRPr b="0" i="0" sz="1400" u="none" cap="none" strike="noStrike">
              <a:solidFill>
                <a:srgbClr val="000000"/>
              </a:solidFill>
              <a:latin typeface="Arial"/>
              <a:ea typeface="Arial"/>
              <a:cs typeface="Arial"/>
              <a:sym typeface="Arial"/>
            </a:endParaRPr>
          </a:p>
        </p:txBody>
      </p:sp>
      <p:pic>
        <p:nvPicPr>
          <p:cNvPr id="358" name="Google Shape;358;p7"/>
          <p:cNvPicPr preferRelativeResize="0"/>
          <p:nvPr/>
        </p:nvPicPr>
        <p:blipFill rotWithShape="1">
          <a:blip r:embed="rId5">
            <a:alphaModFix/>
          </a:blip>
          <a:srcRect b="0" l="0" r="0" t="0"/>
          <a:stretch/>
        </p:blipFill>
        <p:spPr>
          <a:xfrm>
            <a:off x="717479" y="4130807"/>
            <a:ext cx="636509" cy="636509"/>
          </a:xfrm>
          <a:prstGeom prst="rect">
            <a:avLst/>
          </a:prstGeom>
          <a:noFill/>
          <a:ln>
            <a:noFill/>
          </a:ln>
        </p:spPr>
      </p:pic>
      <p:sp>
        <p:nvSpPr>
          <p:cNvPr id="359" name="Google Shape;359;p7"/>
          <p:cNvSpPr txBox="1"/>
          <p:nvPr/>
        </p:nvSpPr>
        <p:spPr>
          <a:xfrm>
            <a:off x="1659520" y="4135531"/>
            <a:ext cx="8590052"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fr-FR" sz="2400" u="none" cap="none" strike="noStrike">
                <a:solidFill>
                  <a:schemeClr val="dk2"/>
                </a:solidFill>
                <a:latin typeface="Calibri"/>
                <a:ea typeface="Calibri"/>
                <a:cs typeface="Calibri"/>
                <a:sym typeface="Calibri"/>
              </a:rPr>
              <a:t>Si quelque chose n’est pas claire, je pose des questions.</a:t>
            </a:r>
            <a:endParaRPr b="0" i="0" sz="1400" u="none" cap="none" strike="noStrike">
              <a:solidFill>
                <a:srgbClr val="000000"/>
              </a:solidFill>
              <a:latin typeface="Arial"/>
              <a:ea typeface="Arial"/>
              <a:cs typeface="Arial"/>
              <a:sym typeface="Arial"/>
            </a:endParaRPr>
          </a:p>
        </p:txBody>
      </p:sp>
      <p:sp>
        <p:nvSpPr>
          <p:cNvPr id="360" name="Google Shape;360;p7"/>
          <p:cNvSpPr txBox="1"/>
          <p:nvPr/>
        </p:nvSpPr>
        <p:spPr>
          <a:xfrm>
            <a:off x="1659518" y="5452945"/>
            <a:ext cx="8590053"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fr-FR" sz="2400" u="none" cap="none" strike="noStrike">
                <a:solidFill>
                  <a:schemeClr val="dk2"/>
                </a:solidFill>
                <a:latin typeface="Calibri"/>
                <a:ea typeface="Calibri"/>
                <a:cs typeface="Calibri"/>
                <a:sym typeface="Calibri"/>
              </a:rPr>
              <a:t>Je fais mes devoirs en classe et à la maison avec sérieux.</a:t>
            </a:r>
            <a:endParaRPr b="0" i="0" sz="1400" u="none" cap="none" strike="noStrike">
              <a:solidFill>
                <a:srgbClr val="000000"/>
              </a:solidFill>
              <a:latin typeface="Arial"/>
              <a:ea typeface="Arial"/>
              <a:cs typeface="Arial"/>
              <a:sym typeface="Arial"/>
            </a:endParaRPr>
          </a:p>
        </p:txBody>
      </p:sp>
      <p:pic>
        <p:nvPicPr>
          <p:cNvPr id="361" name="Google Shape;361;p7"/>
          <p:cNvPicPr preferRelativeResize="0"/>
          <p:nvPr/>
        </p:nvPicPr>
        <p:blipFill rotWithShape="1">
          <a:blip r:embed="rId6">
            <a:alphaModFix/>
          </a:blip>
          <a:srcRect b="0" l="0" r="0" t="0"/>
          <a:stretch/>
        </p:blipFill>
        <p:spPr>
          <a:xfrm>
            <a:off x="757068" y="5459850"/>
            <a:ext cx="605086" cy="605086"/>
          </a:xfrm>
          <a:prstGeom prst="rect">
            <a:avLst/>
          </a:prstGeom>
          <a:noFill/>
          <a:ln>
            <a:noFill/>
          </a:ln>
        </p:spPr>
      </p:pic>
      <p:sp>
        <p:nvSpPr>
          <p:cNvPr id="362" name="Google Shape;362;p7"/>
          <p:cNvSpPr txBox="1"/>
          <p:nvPr>
            <p:ph type="title"/>
          </p:nvPr>
        </p:nvSpPr>
        <p:spPr>
          <a:xfrm>
            <a:off x="1088622" y="171257"/>
            <a:ext cx="10161104" cy="47061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757070"/>
              </a:buClr>
              <a:buSzPts val="2000"/>
              <a:buFont typeface="Calibri"/>
              <a:buNone/>
            </a:pPr>
            <a:r>
              <a:rPr lang="fr-FR"/>
              <a:t>Qui peut me rappeler notre contrat de travail?</a:t>
            </a:r>
            <a:endParaRPr/>
          </a:p>
        </p:txBody>
      </p:sp>
      <p:sp>
        <p:nvSpPr>
          <p:cNvPr id="363" name="Google Shape;363;p7"/>
          <p:cNvSpPr txBox="1"/>
          <p:nvPr>
            <p:ph idx="1" type="body"/>
          </p:nvPr>
        </p:nvSpPr>
        <p:spPr>
          <a:xfrm>
            <a:off x="1088622" y="664173"/>
            <a:ext cx="10161104" cy="292443"/>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AEABAB"/>
              </a:buClr>
              <a:buSzPts val="1800"/>
              <a:buNone/>
            </a:pPr>
            <a:r>
              <a:rPr b="1" lang="fr-FR" sz="1800"/>
              <a:t>Demander à 5 élèves au hasard.</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sp>
        <p:nvSpPr>
          <p:cNvPr id="368" name="Google Shape;368;p79"/>
          <p:cNvSpPr txBox="1"/>
          <p:nvPr/>
        </p:nvSpPr>
        <p:spPr>
          <a:xfrm>
            <a:off x="1347592" y="1124782"/>
            <a:ext cx="9149573" cy="461665"/>
          </a:xfrm>
          <a:prstGeom prst="rect">
            <a:avLst/>
          </a:prstGeom>
          <a:solidFill>
            <a:srgbClr val="F8D6C7"/>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fr-FR" sz="2400" u="none" cap="none" strike="noStrike">
                <a:solidFill>
                  <a:srgbClr val="222A35"/>
                </a:solidFill>
                <a:latin typeface="Arial"/>
                <a:ea typeface="Arial"/>
                <a:cs typeface="Arial"/>
                <a:sym typeface="Arial"/>
              </a:rPr>
              <a:t>Le blé  </a:t>
            </a:r>
            <a:endParaRPr b="1" i="0" sz="2400" u="none" cap="none" strike="noStrike">
              <a:solidFill>
                <a:srgbClr val="222A35"/>
              </a:solidFill>
              <a:latin typeface="Arial"/>
              <a:ea typeface="Arial"/>
              <a:cs typeface="Arial"/>
              <a:sym typeface="Arial"/>
            </a:endParaRPr>
          </a:p>
        </p:txBody>
      </p:sp>
      <p:pic>
        <p:nvPicPr>
          <p:cNvPr descr="Le Sénégal produit 8 types de blé adaptés à la chaleur ..." id="369" name="Google Shape;369;p79"/>
          <p:cNvPicPr preferRelativeResize="0"/>
          <p:nvPr/>
        </p:nvPicPr>
        <p:blipFill rotWithShape="1">
          <a:blip r:embed="rId3">
            <a:alphaModFix/>
          </a:blip>
          <a:srcRect b="0" l="0" r="28344" t="0"/>
          <a:stretch/>
        </p:blipFill>
        <p:spPr>
          <a:xfrm>
            <a:off x="1347592" y="1641538"/>
            <a:ext cx="4769686" cy="4425309"/>
          </a:xfrm>
          <a:prstGeom prst="rect">
            <a:avLst/>
          </a:prstGeom>
          <a:noFill/>
          <a:ln>
            <a:noFill/>
          </a:ln>
        </p:spPr>
      </p:pic>
      <p:pic>
        <p:nvPicPr>
          <p:cNvPr descr="Assurer les besoins en eau du blé tendre d'hiver pour maximiser le  rendement - Elicit Plant France" id="370" name="Google Shape;370;p79"/>
          <p:cNvPicPr preferRelativeResize="0"/>
          <p:nvPr/>
        </p:nvPicPr>
        <p:blipFill rotWithShape="1">
          <a:blip r:embed="rId4">
            <a:alphaModFix/>
          </a:blip>
          <a:srcRect b="0" l="0" r="0" t="0"/>
          <a:stretch/>
        </p:blipFill>
        <p:spPr>
          <a:xfrm>
            <a:off x="6607278" y="1641538"/>
            <a:ext cx="3889887" cy="2178337"/>
          </a:xfrm>
          <a:prstGeom prst="rect">
            <a:avLst/>
          </a:prstGeom>
          <a:noFill/>
          <a:ln>
            <a:noFill/>
          </a:ln>
        </p:spPr>
      </p:pic>
      <p:pic>
        <p:nvPicPr>
          <p:cNvPr descr="Les clés pour optimiser la conduite du blé dur | ARVALIS" id="371" name="Google Shape;371;p79"/>
          <p:cNvPicPr preferRelativeResize="0"/>
          <p:nvPr/>
        </p:nvPicPr>
        <p:blipFill rotWithShape="1">
          <a:blip r:embed="rId5">
            <a:alphaModFix/>
          </a:blip>
          <a:srcRect b="0" l="0" r="0" t="0"/>
          <a:stretch/>
        </p:blipFill>
        <p:spPr>
          <a:xfrm>
            <a:off x="6607278" y="3844605"/>
            <a:ext cx="3889887" cy="2222242"/>
          </a:xfrm>
          <a:prstGeom prst="rect">
            <a:avLst/>
          </a:prstGeom>
          <a:noFill/>
          <a:ln>
            <a:noFill/>
          </a:ln>
        </p:spPr>
      </p:pic>
      <p:sp>
        <p:nvSpPr>
          <p:cNvPr id="372" name="Google Shape;372;p79"/>
          <p:cNvSpPr txBox="1"/>
          <p:nvPr/>
        </p:nvSpPr>
        <p:spPr>
          <a:xfrm>
            <a:off x="904099" y="215398"/>
            <a:ext cx="9752741"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000" u="none" cap="none" strike="noStrike">
                <a:solidFill>
                  <a:srgbClr val="595959"/>
                </a:solidFill>
                <a:latin typeface="Arial"/>
                <a:ea typeface="Arial"/>
                <a:cs typeface="Arial"/>
                <a:sym typeface="Arial"/>
              </a:rPr>
              <a:t>Discussion informelle</a:t>
            </a:r>
            <a:endParaRPr/>
          </a:p>
        </p:txBody>
      </p:sp>
      <p:sp>
        <p:nvSpPr>
          <p:cNvPr id="373" name="Google Shape;373;p79"/>
          <p:cNvSpPr txBox="1"/>
          <p:nvPr/>
        </p:nvSpPr>
        <p:spPr>
          <a:xfrm>
            <a:off x="858210" y="546472"/>
            <a:ext cx="10197174"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1" lang="fr-FR" sz="1400" u="none" cap="none" strike="noStrike">
                <a:solidFill>
                  <a:srgbClr val="A5A5A5"/>
                </a:solidFill>
                <a:latin typeface="Arial"/>
                <a:ea typeface="Arial"/>
                <a:cs typeface="Arial"/>
                <a:sym typeface="Arial"/>
              </a:rPr>
              <a:t>Poser des questions comme:      Qu'est ce que c’est?</a:t>
            </a:r>
            <a:endParaRPr/>
          </a:p>
          <a:p>
            <a:pPr indent="0" lvl="0" marL="0" marR="0" rtl="0" algn="l">
              <a:lnSpc>
                <a:spcPct val="100000"/>
              </a:lnSpc>
              <a:spcBef>
                <a:spcPts val="0"/>
              </a:spcBef>
              <a:spcAft>
                <a:spcPts val="0"/>
              </a:spcAft>
              <a:buNone/>
            </a:pPr>
            <a:r>
              <a:rPr b="0" i="1" lang="fr-FR" sz="1400" u="none" cap="none" strike="noStrike">
                <a:solidFill>
                  <a:srgbClr val="A5A5A5"/>
                </a:solidFill>
                <a:latin typeface="Arial"/>
                <a:ea typeface="Arial"/>
                <a:cs typeface="Arial"/>
                <a:sym typeface="Arial"/>
              </a:rPr>
              <a:t>                                                   Est-ce que vous savez d’où ça provient?</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pic>
        <p:nvPicPr>
          <p:cNvPr id="378" name="Google Shape;378;p80"/>
          <p:cNvPicPr preferRelativeResize="0"/>
          <p:nvPr/>
        </p:nvPicPr>
        <p:blipFill rotWithShape="1">
          <a:blip r:embed="rId3">
            <a:alphaModFix/>
          </a:blip>
          <a:srcRect b="0" l="0" r="0" t="0"/>
          <a:stretch/>
        </p:blipFill>
        <p:spPr>
          <a:xfrm>
            <a:off x="11138402" y="263517"/>
            <a:ext cx="699046" cy="699046"/>
          </a:xfrm>
          <a:prstGeom prst="rect">
            <a:avLst/>
          </a:prstGeom>
          <a:noFill/>
          <a:ln>
            <a:noFill/>
          </a:ln>
        </p:spPr>
      </p:pic>
      <p:sp>
        <p:nvSpPr>
          <p:cNvPr id="379" name="Google Shape;379;p80"/>
          <p:cNvSpPr txBox="1"/>
          <p:nvPr/>
        </p:nvSpPr>
        <p:spPr>
          <a:xfrm>
            <a:off x="4603098" y="1314210"/>
            <a:ext cx="3126667"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fr-FR" sz="2000" u="none" cap="none" strike="noStrike">
                <a:solidFill>
                  <a:srgbClr val="222A35"/>
                </a:solidFill>
                <a:latin typeface="Arial"/>
                <a:ea typeface="Arial"/>
                <a:cs typeface="Arial"/>
                <a:sym typeface="Arial"/>
              </a:rPr>
              <a:t>On a deux types de blé</a:t>
            </a:r>
            <a:endParaRPr b="1" i="0" sz="2000" u="none" cap="none" strike="noStrike">
              <a:solidFill>
                <a:srgbClr val="222A35"/>
              </a:solidFill>
              <a:latin typeface="Arial"/>
              <a:ea typeface="Arial"/>
              <a:cs typeface="Arial"/>
              <a:sym typeface="Arial"/>
            </a:endParaRPr>
          </a:p>
        </p:txBody>
      </p:sp>
      <p:sp>
        <p:nvSpPr>
          <p:cNvPr id="380" name="Google Shape;380;p80"/>
          <p:cNvSpPr txBox="1"/>
          <p:nvPr/>
        </p:nvSpPr>
        <p:spPr>
          <a:xfrm>
            <a:off x="904099" y="215398"/>
            <a:ext cx="9752741"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000" u="none" cap="none" strike="noStrike">
                <a:solidFill>
                  <a:srgbClr val="595959"/>
                </a:solidFill>
                <a:latin typeface="Arial"/>
                <a:ea typeface="Arial"/>
                <a:cs typeface="Arial"/>
                <a:sym typeface="Arial"/>
              </a:rPr>
              <a:t>Discussion informelle</a:t>
            </a:r>
            <a:endParaRPr/>
          </a:p>
        </p:txBody>
      </p:sp>
      <p:sp>
        <p:nvSpPr>
          <p:cNvPr id="381" name="Google Shape;381;p80"/>
          <p:cNvSpPr txBox="1"/>
          <p:nvPr/>
        </p:nvSpPr>
        <p:spPr>
          <a:xfrm>
            <a:off x="834621" y="547807"/>
            <a:ext cx="10197174"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1" lang="fr-FR" sz="1400" u="none" cap="none" strike="noStrike">
                <a:solidFill>
                  <a:srgbClr val="A5A5A5"/>
                </a:solidFill>
                <a:latin typeface="Arial"/>
                <a:ea typeface="Arial"/>
                <a:cs typeface="Arial"/>
                <a:sym typeface="Arial"/>
              </a:rPr>
              <a:t>Appuyer les réponses aux questions précédentes par ces illustrations.</a:t>
            </a:r>
            <a:endParaRPr/>
          </a:p>
          <a:p>
            <a:pPr indent="0" lvl="0" marL="0" marR="0" rtl="0" algn="l">
              <a:lnSpc>
                <a:spcPct val="100000"/>
              </a:lnSpc>
              <a:spcBef>
                <a:spcPts val="0"/>
              </a:spcBef>
              <a:spcAft>
                <a:spcPts val="0"/>
              </a:spcAft>
              <a:buNone/>
            </a:pPr>
            <a:r>
              <a:rPr b="0" i="1" lang="fr-FR" sz="1400" u="none" cap="none" strike="noStrike">
                <a:solidFill>
                  <a:srgbClr val="A5A5A5"/>
                </a:solidFill>
                <a:latin typeface="Arial"/>
                <a:ea typeface="Arial"/>
                <a:cs typeface="Arial"/>
                <a:sym typeface="Arial"/>
              </a:rPr>
              <a:t>Demander aux élèves à quoi peut servir cette plante.</a:t>
            </a:r>
            <a:endParaRPr/>
          </a:p>
        </p:txBody>
      </p:sp>
      <p:sp>
        <p:nvSpPr>
          <p:cNvPr id="382" name="Google Shape;382;p80"/>
          <p:cNvSpPr/>
          <p:nvPr/>
        </p:nvSpPr>
        <p:spPr>
          <a:xfrm>
            <a:off x="552151" y="2472200"/>
            <a:ext cx="2477730" cy="720577"/>
          </a:xfrm>
          <a:prstGeom prst="roundRect">
            <a:avLst>
              <a:gd fmla="val 16667" name="adj"/>
            </a:avLst>
          </a:prstGeom>
          <a:solidFill>
            <a:srgbClr val="C7E4F6"/>
          </a:solidFill>
          <a:ln cap="flat" cmpd="sng" w="25400">
            <a:solidFill>
              <a:srgbClr val="0C413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fr-FR" sz="1800" u="none" cap="none" strike="noStrike">
                <a:solidFill>
                  <a:schemeClr val="dk1"/>
                </a:solidFill>
                <a:latin typeface="Arial"/>
                <a:ea typeface="Arial"/>
                <a:cs typeface="Arial"/>
                <a:sym typeface="Arial"/>
              </a:rPr>
              <a:t> Fabrication de pain et de biscuits. </a:t>
            </a:r>
            <a:endParaRPr/>
          </a:p>
        </p:txBody>
      </p:sp>
      <p:pic>
        <p:nvPicPr>
          <p:cNvPr descr="Les Types de Farine : Quelle farine pour quel usage ?" id="383" name="Google Shape;383;p80"/>
          <p:cNvPicPr preferRelativeResize="0"/>
          <p:nvPr/>
        </p:nvPicPr>
        <p:blipFill rotWithShape="1">
          <a:blip r:embed="rId4">
            <a:alphaModFix/>
          </a:blip>
          <a:srcRect b="0" l="0" r="0" t="0"/>
          <a:stretch/>
        </p:blipFill>
        <p:spPr>
          <a:xfrm>
            <a:off x="3937756" y="1841340"/>
            <a:ext cx="4558953" cy="3319515"/>
          </a:xfrm>
          <a:prstGeom prst="rect">
            <a:avLst/>
          </a:prstGeom>
          <a:noFill/>
          <a:ln>
            <a:noFill/>
          </a:ln>
        </p:spPr>
      </p:pic>
      <p:sp>
        <p:nvSpPr>
          <p:cNvPr id="384" name="Google Shape;384;p80"/>
          <p:cNvSpPr/>
          <p:nvPr/>
        </p:nvSpPr>
        <p:spPr>
          <a:xfrm>
            <a:off x="9298934" y="2460771"/>
            <a:ext cx="2477730" cy="720577"/>
          </a:xfrm>
          <a:prstGeom prst="roundRect">
            <a:avLst>
              <a:gd fmla="val 16667" name="adj"/>
            </a:avLst>
          </a:prstGeom>
          <a:solidFill>
            <a:srgbClr val="C7E4F6"/>
          </a:solidFill>
          <a:ln cap="flat" cmpd="sng" w="25400">
            <a:solidFill>
              <a:srgbClr val="0C413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fr-FR" sz="1800" u="none" cap="none" strike="noStrike">
                <a:solidFill>
                  <a:schemeClr val="dk1"/>
                </a:solidFill>
                <a:latin typeface="Arial"/>
                <a:ea typeface="Arial"/>
                <a:cs typeface="Arial"/>
                <a:sym typeface="Arial"/>
              </a:rPr>
              <a:t>Fabrication de pâtes et de semoule </a:t>
            </a:r>
            <a:endParaRPr/>
          </a:p>
        </p:txBody>
      </p:sp>
      <p:cxnSp>
        <p:nvCxnSpPr>
          <p:cNvPr id="385" name="Google Shape;385;p80"/>
          <p:cNvCxnSpPr>
            <a:endCxn id="384" idx="0"/>
          </p:cNvCxnSpPr>
          <p:nvPr/>
        </p:nvCxnSpPr>
        <p:spPr>
          <a:xfrm>
            <a:off x="8496599" y="2113671"/>
            <a:ext cx="2041200" cy="347100"/>
          </a:xfrm>
          <a:prstGeom prst="bentConnector2">
            <a:avLst/>
          </a:prstGeom>
          <a:noFill/>
          <a:ln cap="flat" cmpd="sng" w="38100">
            <a:solidFill>
              <a:srgbClr val="189976"/>
            </a:solidFill>
            <a:prstDash val="solid"/>
            <a:round/>
            <a:headEnd len="sm" w="sm" type="none"/>
            <a:tailEnd len="med" w="med" type="triangle"/>
          </a:ln>
        </p:spPr>
      </p:cxnSp>
      <p:cxnSp>
        <p:nvCxnSpPr>
          <p:cNvPr id="386" name="Google Shape;386;p80"/>
          <p:cNvCxnSpPr>
            <a:endCxn id="382" idx="0"/>
          </p:cNvCxnSpPr>
          <p:nvPr/>
        </p:nvCxnSpPr>
        <p:spPr>
          <a:xfrm flipH="1">
            <a:off x="1791016" y="2113700"/>
            <a:ext cx="2146800" cy="358500"/>
          </a:xfrm>
          <a:prstGeom prst="bentConnector2">
            <a:avLst/>
          </a:prstGeom>
          <a:noFill/>
          <a:ln cap="flat" cmpd="sng" w="38100">
            <a:solidFill>
              <a:srgbClr val="189976"/>
            </a:solidFill>
            <a:prstDash val="solid"/>
            <a:round/>
            <a:headEnd len="sm" w="sm" type="none"/>
            <a:tailEnd len="med" w="med" type="triangle"/>
          </a:ln>
        </p:spPr>
      </p:cxnSp>
      <p:pic>
        <p:nvPicPr>
          <p:cNvPr descr="Différents Petits Pains, Croissants, Biscuits Au Pain D'épice. Délicieux  Pain Fraîchement Cuit Sur Fond De Bois Avec Place Pour Le Texte. Des Miches  De Pain Frais Et Des Pains De Mie Contenant Des Graines De Sésame. Banque  D'Images et Photos ..." id="387" name="Google Shape;387;p80"/>
          <p:cNvPicPr preferRelativeResize="0"/>
          <p:nvPr/>
        </p:nvPicPr>
        <p:blipFill rotWithShape="1">
          <a:blip r:embed="rId5">
            <a:alphaModFix/>
          </a:blip>
          <a:srcRect b="0" l="0" r="0" t="0"/>
          <a:stretch/>
        </p:blipFill>
        <p:spPr>
          <a:xfrm>
            <a:off x="375564" y="3644683"/>
            <a:ext cx="3214850" cy="2143233"/>
          </a:xfrm>
          <a:prstGeom prst="rect">
            <a:avLst/>
          </a:prstGeom>
          <a:noFill/>
          <a:ln>
            <a:noFill/>
          </a:ln>
        </p:spPr>
      </p:pic>
      <p:pic>
        <p:nvPicPr>
          <p:cNvPr descr="Le prix des pâtes et de la semoule va augmenter à cause d'une pénurie de  blé dur – L'Express" id="388" name="Google Shape;388;p80"/>
          <p:cNvPicPr preferRelativeResize="0"/>
          <p:nvPr/>
        </p:nvPicPr>
        <p:blipFill rotWithShape="1">
          <a:blip r:embed="rId6">
            <a:alphaModFix/>
          </a:blip>
          <a:srcRect b="0" l="5710" r="6207" t="0"/>
          <a:stretch/>
        </p:blipFill>
        <p:spPr>
          <a:xfrm>
            <a:off x="8732975" y="3564675"/>
            <a:ext cx="3185061" cy="2143233"/>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1_Office Theme">
  <a:themeElements>
    <a:clrScheme name="Office Theme">
      <a:dk1>
        <a:srgbClr val="000000"/>
      </a:dk1>
      <a:lt1>
        <a:srgbClr val="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2024-05-15T15:37:52Z</dcterms:created>
  <dc:creator>user</dc:creator>
</cp:coreProperties>
</file>