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8"/>
  </p:notesMasterIdLst>
  <p:handoutMasterIdLst>
    <p:handoutMasterId r:id="rId69"/>
  </p:handoutMasterIdLst>
  <p:sldIdLst>
    <p:sldId id="308" r:id="rId2"/>
    <p:sldId id="288" r:id="rId3"/>
    <p:sldId id="289" r:id="rId4"/>
    <p:sldId id="286" r:id="rId5"/>
    <p:sldId id="2147483642" r:id="rId6"/>
    <p:sldId id="371" r:id="rId7"/>
    <p:sldId id="290" r:id="rId8"/>
    <p:sldId id="292" r:id="rId9"/>
    <p:sldId id="293" r:id="rId10"/>
    <p:sldId id="258" r:id="rId11"/>
    <p:sldId id="294" r:id="rId12"/>
    <p:sldId id="256" r:id="rId13"/>
    <p:sldId id="265" r:id="rId14"/>
    <p:sldId id="257" r:id="rId15"/>
    <p:sldId id="266" r:id="rId16"/>
    <p:sldId id="285" r:id="rId17"/>
    <p:sldId id="295" r:id="rId18"/>
    <p:sldId id="267" r:id="rId19"/>
    <p:sldId id="296" r:id="rId20"/>
    <p:sldId id="314" r:id="rId21"/>
    <p:sldId id="2147483645" r:id="rId22"/>
    <p:sldId id="315" r:id="rId23"/>
    <p:sldId id="2147483646" r:id="rId24"/>
    <p:sldId id="321" r:id="rId25"/>
    <p:sldId id="287" r:id="rId26"/>
    <p:sldId id="360" r:id="rId27"/>
    <p:sldId id="270" r:id="rId28"/>
    <p:sldId id="320" r:id="rId29"/>
    <p:sldId id="298" r:id="rId30"/>
    <p:sldId id="372" r:id="rId31"/>
    <p:sldId id="368" r:id="rId32"/>
    <p:sldId id="375" r:id="rId33"/>
    <p:sldId id="373" r:id="rId34"/>
    <p:sldId id="323" r:id="rId35"/>
    <p:sldId id="364" r:id="rId36"/>
    <p:sldId id="324" r:id="rId37"/>
    <p:sldId id="326" r:id="rId38"/>
    <p:sldId id="350" r:id="rId39"/>
    <p:sldId id="329" r:id="rId40"/>
    <p:sldId id="299" r:id="rId41"/>
    <p:sldId id="332" r:id="rId42"/>
    <p:sldId id="333" r:id="rId43"/>
    <p:sldId id="330" r:id="rId44"/>
    <p:sldId id="2147483647" r:id="rId45"/>
    <p:sldId id="353" r:id="rId46"/>
    <p:sldId id="354" r:id="rId47"/>
    <p:sldId id="300" r:id="rId48"/>
    <p:sldId id="339" r:id="rId49"/>
    <p:sldId id="259" r:id="rId50"/>
    <p:sldId id="280" r:id="rId51"/>
    <p:sldId id="335" r:id="rId52"/>
    <p:sldId id="355" r:id="rId53"/>
    <p:sldId id="336" r:id="rId54"/>
    <p:sldId id="303" r:id="rId55"/>
    <p:sldId id="345" r:id="rId56"/>
    <p:sldId id="260" r:id="rId57"/>
    <p:sldId id="302" r:id="rId58"/>
    <p:sldId id="341" r:id="rId59"/>
    <p:sldId id="342" r:id="rId60"/>
    <p:sldId id="343" r:id="rId61"/>
    <p:sldId id="305" r:id="rId62"/>
    <p:sldId id="262" r:id="rId63"/>
    <p:sldId id="346" r:id="rId64"/>
    <p:sldId id="347" r:id="rId65"/>
    <p:sldId id="348" r:id="rId66"/>
    <p:sldId id="291" r:id="rId67"/>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017008B6-3FFD-4BDC-8186-F55938689B22}">
          <p14:sldIdLst>
            <p14:sldId id="308"/>
            <p14:sldId id="288"/>
            <p14:sldId id="289"/>
            <p14:sldId id="286"/>
            <p14:sldId id="2147483642"/>
            <p14:sldId id="371"/>
            <p14:sldId id="290"/>
            <p14:sldId id="292"/>
          </p14:sldIdLst>
        </p14:section>
        <p14:section name="Ouverture de la séance" id="{2EB02A95-5B55-41FB-8E86-2A90C4C55040}">
          <p14:sldIdLst>
            <p14:sldId id="293"/>
            <p14:sldId id="258"/>
          </p14:sldIdLst>
        </p14:section>
        <p14:section name="Discussion informelle" id="{424B5FE0-E67A-49E0-BAF3-0DF201233B69}">
          <p14:sldIdLst>
            <p14:sldId id="294"/>
            <p14:sldId id="256"/>
            <p14:sldId id="265"/>
            <p14:sldId id="257"/>
            <p14:sldId id="266"/>
            <p14:sldId id="285"/>
          </p14:sldIdLst>
        </p14:section>
        <p14:section name="Contrôle des cahiers" id="{D246771F-C8AA-4F75-BAD7-8024CAB55D79}">
          <p14:sldIdLst>
            <p14:sldId id="295"/>
            <p14:sldId id="267"/>
          </p14:sldIdLst>
        </p14:section>
        <p14:section name="Activation des prérequis" id="{8E8D053C-3AAA-4FF0-9D84-FCA59ECBA887}">
          <p14:sldIdLst>
            <p14:sldId id="296"/>
            <p14:sldId id="314"/>
            <p14:sldId id="2147483645"/>
            <p14:sldId id="315"/>
            <p14:sldId id="2147483646"/>
          </p14:sldIdLst>
        </p14:section>
        <p14:section name="Déclaration de l’objectif" id="{096B6BF6-20D6-43DE-B358-982838B98259}">
          <p14:sldIdLst>
            <p14:sldId id="321"/>
            <p14:sldId id="287"/>
            <p14:sldId id="360"/>
            <p14:sldId id="270"/>
            <p14:sldId id="320"/>
          </p14:sldIdLst>
        </p14:section>
        <p14:section name="Modelage" id="{6D007598-4F88-4283-9E36-970C44D688AD}">
          <p14:sldIdLst>
            <p14:sldId id="298"/>
            <p14:sldId id="372"/>
            <p14:sldId id="368"/>
            <p14:sldId id="375"/>
            <p14:sldId id="373"/>
            <p14:sldId id="323"/>
            <p14:sldId id="364"/>
            <p14:sldId id="324"/>
            <p14:sldId id="326"/>
            <p14:sldId id="350"/>
            <p14:sldId id="329"/>
          </p14:sldIdLst>
        </p14:section>
        <p14:section name="Pratique collective" id="{CF34AB29-930A-422C-8BB3-41EE66488593}">
          <p14:sldIdLst>
            <p14:sldId id="299"/>
            <p14:sldId id="332"/>
            <p14:sldId id="333"/>
            <p14:sldId id="330"/>
            <p14:sldId id="2147483647"/>
            <p14:sldId id="353"/>
            <p14:sldId id="354"/>
          </p14:sldIdLst>
        </p14:section>
        <p14:section name="Pratique en binôme" id="{B5D45BF5-6276-4DCA-B0C6-B46ADF983B36}">
          <p14:sldIdLst>
            <p14:sldId id="300"/>
            <p14:sldId id="339"/>
            <p14:sldId id="259"/>
            <p14:sldId id="280"/>
            <p14:sldId id="335"/>
            <p14:sldId id="355"/>
            <p14:sldId id="336"/>
          </p14:sldIdLst>
        </p14:section>
        <p14:section name="Pratique autonome" id="{89211873-F649-4A72-AB32-DC4F4703E8C4}">
          <p14:sldIdLst>
            <p14:sldId id="303"/>
            <p14:sldId id="345"/>
            <p14:sldId id="260"/>
            <p14:sldId id="302"/>
            <p14:sldId id="341"/>
            <p14:sldId id="342"/>
            <p14:sldId id="343"/>
          </p14:sldIdLst>
        </p14:section>
        <p14:section name="Clôture de la séance" id="{EBCF91DF-0CDC-4636-96C9-6E6A8A771057}">
          <p14:sldIdLst>
            <p14:sldId id="305"/>
            <p14:sldId id="262"/>
            <p14:sldId id="346"/>
            <p14:sldId id="347"/>
            <p14:sldId id="348"/>
            <p14:sldId id="291"/>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156082"/>
    <a:srgbClr val="D3E8F1"/>
    <a:srgbClr val="DCE6F2"/>
    <a:srgbClr val="1D6FA9"/>
    <a:srgbClr val="037A40"/>
    <a:srgbClr val="DCEAF7"/>
    <a:srgbClr val="7F7F7F"/>
    <a:srgbClr val="F19D19"/>
    <a:srgbClr val="C8F5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076" autoAdjust="0"/>
    <p:restoredTop sz="94660"/>
  </p:normalViewPr>
  <p:slideViewPr>
    <p:cSldViewPr snapToGrid="0">
      <p:cViewPr varScale="1">
        <p:scale>
          <a:sx n="82" d="100"/>
          <a:sy n="82" d="100"/>
        </p:scale>
        <p:origin x="898" y="72"/>
      </p:cViewPr>
      <p:guideLst/>
    </p:cSldViewPr>
  </p:slideViewPr>
  <p:notesTextViewPr>
    <p:cViewPr>
      <p:scale>
        <a:sx n="1" d="1"/>
        <a:sy n="1" d="1"/>
      </p:scale>
      <p:origin x="0" y="0"/>
    </p:cViewPr>
  </p:notesTextViewPr>
  <p:notesViewPr>
    <p:cSldViewPr snapToGrid="0">
      <p:cViewPr>
        <p:scale>
          <a:sx n="53" d="100"/>
          <a:sy n="53" d="100"/>
        </p:scale>
        <p:origin x="2648" y="3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CA5832-8482-8A13-D616-D4DC4E00088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Date Placeholder 2">
            <a:extLst>
              <a:ext uri="{FF2B5EF4-FFF2-40B4-BE49-F238E27FC236}">
                <a16:creationId xmlns:a16="http://schemas.microsoft.com/office/drawing/2014/main" id="{BE1AF20E-8CB3-9A78-DAA5-452D3E71FC8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F2FC19-8473-42DA-A224-417563F70EEA}" type="datetimeFigureOut">
              <a:rPr lang="fr-FR" smtClean="0"/>
              <a:t>31/01/2026</a:t>
            </a:fld>
            <a:endParaRPr lang="fr-FR"/>
          </a:p>
        </p:txBody>
      </p:sp>
      <p:sp>
        <p:nvSpPr>
          <p:cNvPr id="4" name="Footer Placeholder 3">
            <a:extLst>
              <a:ext uri="{FF2B5EF4-FFF2-40B4-BE49-F238E27FC236}">
                <a16:creationId xmlns:a16="http://schemas.microsoft.com/office/drawing/2014/main" id="{2B9D4D5A-5873-3B93-7107-421D27E9FC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Slide Number Placeholder 4">
            <a:extLst>
              <a:ext uri="{FF2B5EF4-FFF2-40B4-BE49-F238E27FC236}">
                <a16:creationId xmlns:a16="http://schemas.microsoft.com/office/drawing/2014/main" id="{149A08A6-BCEB-76AD-D845-2FB6B36FF1D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700F93E-B376-4B8D-8801-C9B277E79C77}" type="slidenum">
              <a:rPr lang="fr-FR" smtClean="0"/>
              <a:t>‹N°›</a:t>
            </a:fld>
            <a:endParaRPr lang="fr-FR"/>
          </a:p>
        </p:txBody>
      </p:sp>
    </p:spTree>
    <p:extLst>
      <p:ext uri="{BB962C8B-B14F-4D97-AF65-F5344CB8AC3E}">
        <p14:creationId xmlns:p14="http://schemas.microsoft.com/office/powerpoint/2010/main" val="17027077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945F59-58A7-4602-A285-8B7522B6192F}" type="datetimeFigureOut">
              <a:rPr lang="fr-FR" smtClean="0"/>
              <a:t>31/01/2026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4B3F7-B838-4AD4-9179-ECE6A67C82A7}" type="slidenum">
              <a:rPr lang="fr-FR" smtClean="0"/>
              <a:t>‹N°›</a:t>
            </a:fld>
            <a:endParaRPr lang="fr-FR"/>
          </a:p>
        </p:txBody>
      </p:sp>
    </p:spTree>
    <p:extLst>
      <p:ext uri="{BB962C8B-B14F-4D97-AF65-F5344CB8AC3E}">
        <p14:creationId xmlns:p14="http://schemas.microsoft.com/office/powerpoint/2010/main" val="31114391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fr-FR"/>
          </a:p>
        </p:txBody>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BFA4B3F7-B838-4AD4-9179-ECE6A67C82A7}" type="slidenum">
              <a:rPr lang="fr-FR" smtClean="0"/>
              <a:t>11</a:t>
            </a:fld>
            <a:endParaRPr lang="fr-FR"/>
          </a:p>
        </p:txBody>
      </p:sp>
    </p:spTree>
    <p:extLst>
      <p:ext uri="{BB962C8B-B14F-4D97-AF65-F5344CB8AC3E}">
        <p14:creationId xmlns:p14="http://schemas.microsoft.com/office/powerpoint/2010/main" val="31711907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2.png"/><Relationship Id="rId7" Type="http://schemas.openxmlformats.org/officeDocument/2006/relationships/image" Target="../media/image8.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4.png"/></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8.png"/><Relationship Id="rId5" Type="http://schemas.openxmlformats.org/officeDocument/2006/relationships/image" Target="../media/image17.png"/><Relationship Id="rId10" Type="http://schemas.microsoft.com/office/2007/relationships/hdphoto" Target="../media/hdphoto3.wdp"/><Relationship Id="rId4" Type="http://schemas.openxmlformats.org/officeDocument/2006/relationships/image" Target="../media/image16.png"/><Relationship Id="rId9" Type="http://schemas.openxmlformats.org/officeDocument/2006/relationships/image" Target="../media/image2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image" Target="../media/image13.png"/><Relationship Id="rId2" Type="http://schemas.openxmlformats.org/officeDocument/2006/relationships/image" Target="../media/image22.png"/><Relationship Id="rId1" Type="http://schemas.openxmlformats.org/officeDocument/2006/relationships/slideMaster" Target="../slideMasters/slideMaster1.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hyperlink" Target="https://drive.google.com/drive/folders/15A4aThGXboZ7RlTminYue4etFTXwyFRM?usp=drive_link" TargetMode="External"/><Relationship Id="rId3" Type="http://schemas.openxmlformats.org/officeDocument/2006/relationships/image" Target="../media/image27.png"/><Relationship Id="rId7" Type="http://schemas.openxmlformats.org/officeDocument/2006/relationships/image" Target="../media/image31.sv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30.png"/><Relationship Id="rId5" Type="http://schemas.openxmlformats.org/officeDocument/2006/relationships/image" Target="../media/image29.svg"/><Relationship Id="rId10" Type="http://schemas.openxmlformats.org/officeDocument/2006/relationships/image" Target="../media/image33.svg"/><Relationship Id="rId4" Type="http://schemas.openxmlformats.org/officeDocument/2006/relationships/image" Target="../media/image28.png"/><Relationship Id="rId9" Type="http://schemas.openxmlformats.org/officeDocument/2006/relationships/image" Target="../media/image3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gif"/><Relationship Id="rId1" Type="http://schemas.openxmlformats.org/officeDocument/2006/relationships/slideMaster" Target="../slideMasters/slideMaster1.xml"/><Relationship Id="rId5" Type="http://schemas.openxmlformats.org/officeDocument/2006/relationships/image" Target="../media/image12.png"/><Relationship Id="rId4" Type="http://schemas.microsoft.com/office/2007/relationships/hdphoto" Target="../media/hdphoto4.wdp"/></Relationships>
</file>

<file path=ppt/slideLayouts/_rels/slideLayout1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1.xml"/><Relationship Id="rId4" Type="http://schemas.openxmlformats.org/officeDocument/2006/relationships/image" Target="../media/image4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8.svg"/><Relationship Id="rId2" Type="http://schemas.openxmlformats.org/officeDocument/2006/relationships/image" Target="../media/image35.gif"/><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7.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8.wdp"/></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9.wdp"/></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2.wdp"/></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gif"/><Relationship Id="rId1" Type="http://schemas.openxmlformats.org/officeDocument/2006/relationships/slideMaster" Target="../slideMasters/slideMaster1.xml"/><Relationship Id="rId4" Type="http://schemas.microsoft.com/office/2007/relationships/hdphoto" Target="../media/hdphoto4.wdp"/></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age de garde">
    <p:spTree>
      <p:nvGrpSpPr>
        <p:cNvPr id="1" name=""/>
        <p:cNvGrpSpPr/>
        <p:nvPr/>
      </p:nvGrpSpPr>
      <p:grpSpPr>
        <a:xfrm>
          <a:off x="0" y="0"/>
          <a:ext cx="0" cy="0"/>
          <a:chOff x="0" y="0"/>
          <a:chExt cx="0" cy="0"/>
        </a:xfrm>
      </p:grpSpPr>
      <p:sp>
        <p:nvSpPr>
          <p:cNvPr id="23" name="Google Shape;738;p98">
            <a:extLst>
              <a:ext uri="{FF2B5EF4-FFF2-40B4-BE49-F238E27FC236}">
                <a16:creationId xmlns:a16="http://schemas.microsoft.com/office/drawing/2014/main" id="{1530F5E6-2DBF-5246-2FFD-73AE39131B49}"/>
              </a:ext>
            </a:extLst>
          </p:cNvPr>
          <p:cNvSpPr txBox="1"/>
          <p:nvPr userDrawn="1"/>
        </p:nvSpPr>
        <p:spPr>
          <a:xfrm>
            <a:off x="10470737" y="135102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b="1">
                <a:solidFill>
                  <a:srgbClr val="FFFFFF"/>
                </a:solidFill>
                <a:latin typeface="Calibri"/>
                <a:ea typeface="Calibri"/>
                <a:cs typeface="Calibri"/>
              </a:rPr>
              <a:t>Niveau</a:t>
            </a:r>
            <a:r>
              <a:rPr lang="fr-FR" sz="1200" b="1">
                <a:solidFill>
                  <a:srgbClr val="FFFFFF"/>
                </a:solidFill>
                <a:latin typeface="Dosis"/>
                <a:ea typeface="Dosis"/>
                <a:cs typeface="Dosis"/>
              </a:rPr>
              <a:t>    </a:t>
            </a:r>
            <a:r>
              <a:rPr lang="fr-FR" sz="1000" b="1">
                <a:solidFill>
                  <a:srgbClr val="FFFFFF"/>
                </a:solidFill>
                <a:latin typeface="Dosis"/>
                <a:ea typeface="Dosis"/>
                <a:cs typeface="Dosis"/>
              </a:rPr>
              <a:t>            </a:t>
            </a:r>
            <a:r>
              <a:rPr lang="fr-FR" sz="1200" b="1">
                <a:solidFill>
                  <a:srgbClr val="FFFFFF"/>
                </a:solidFill>
                <a:latin typeface="Dosis"/>
                <a:ea typeface="Dosis"/>
                <a:cs typeface="Dosis"/>
              </a:rPr>
              <a:t>             </a:t>
            </a:r>
            <a:endParaRPr lang="fr-FR" sz="1100"/>
          </a:p>
        </p:txBody>
      </p:sp>
      <p:pic>
        <p:nvPicPr>
          <p:cNvPr id="24" name="Google Shape;743;p98">
            <a:extLst>
              <a:ext uri="{FF2B5EF4-FFF2-40B4-BE49-F238E27FC236}">
                <a16:creationId xmlns:a16="http://schemas.microsoft.com/office/drawing/2014/main" id="{3C8FAB56-B905-B4D3-C85A-B1EC17789934}"/>
              </a:ext>
            </a:extLst>
          </p:cNvPr>
          <p:cNvPicPr>
            <a:picLocks noChangeAspect="1"/>
          </p:cNvPicPr>
          <p:nvPr userDrawn="1"/>
        </p:nvPicPr>
        <p:blipFill>
          <a:blip r:embed="rId2">
            <a:alphaModFix/>
          </a:blip>
          <a:srcRect/>
          <a:stretch>
            <a:fillRect/>
          </a:stretch>
        </p:blipFill>
        <p:spPr>
          <a:xfrm>
            <a:off x="10400923" y="1260711"/>
            <a:ext cx="1519859" cy="1217796"/>
          </a:xfrm>
          <a:prstGeom prst="rect">
            <a:avLst/>
          </a:prstGeom>
          <a:noFill/>
          <a:ln cap="flat">
            <a:noFill/>
          </a:ln>
        </p:spPr>
      </p:pic>
      <p:sp>
        <p:nvSpPr>
          <p:cNvPr id="25" name="Google Shape;744;p98">
            <a:extLst>
              <a:ext uri="{FF2B5EF4-FFF2-40B4-BE49-F238E27FC236}">
                <a16:creationId xmlns:a16="http://schemas.microsoft.com/office/drawing/2014/main" id="{E352CC90-04F9-4FEC-7808-329A389DB36D}"/>
              </a:ext>
            </a:extLst>
          </p:cNvPr>
          <p:cNvSpPr txBox="1"/>
          <p:nvPr userDrawn="1"/>
        </p:nvSpPr>
        <p:spPr>
          <a:xfrm>
            <a:off x="10521700" y="1400907"/>
            <a:ext cx="1278303" cy="443198"/>
          </a:xfrm>
          <a:prstGeom prst="rect">
            <a:avLst/>
          </a:prstGeom>
          <a:noFill/>
          <a:ln cap="flat">
            <a:noFill/>
          </a:ln>
        </p:spPr>
        <p:txBody>
          <a:bodyPr vert="horz" wrap="square" lIns="0" tIns="0" rIns="0" bIns="0" anchor="t" anchorCtr="1" compatLnSpc="1">
            <a:spAutoFit/>
          </a:bodyPr>
          <a:lstStyle/>
          <a:p>
            <a:pPr algn="ctr" defTabSz="914378">
              <a:lnSpc>
                <a:spcPct val="183502"/>
              </a:lnSpc>
              <a:buClrTx/>
              <a:defRPr sz="1800" b="0" i="0" u="none" strike="noStrike" kern="0" cap="none" spc="0" baseline="0">
                <a:solidFill>
                  <a:srgbClr val="000000"/>
                </a:solidFill>
                <a:uFillTx/>
              </a:defRPr>
            </a:pPr>
            <a:r>
              <a:rPr lang="fr-FR" sz="1800" b="1" dirty="0">
                <a:solidFill>
                  <a:srgbClr val="FFFFFF"/>
                </a:solidFill>
                <a:latin typeface="Calibri" panose="020F0502020204030204" pitchFamily="34" charset="0"/>
                <a:ea typeface="Calibri" panose="020F0502020204030204" pitchFamily="34" charset="0"/>
                <a:cs typeface="Calibri" panose="020F0502020204030204" pitchFamily="34" charset="0"/>
              </a:rPr>
              <a:t>Niveau</a:t>
            </a:r>
            <a:r>
              <a:rPr lang="fr-FR" sz="1600" b="1" dirty="0">
                <a:solidFill>
                  <a:srgbClr val="FFFFFF"/>
                </a:solidFill>
                <a:latin typeface="Calibri" panose="020F0502020204030204" pitchFamily="34" charset="0"/>
                <a:ea typeface="Calibri" panose="020F0502020204030204" pitchFamily="34" charset="0"/>
                <a:cs typeface="Calibri" panose="020F0502020204030204" pitchFamily="34" charset="0"/>
              </a:rPr>
              <a:t>         </a:t>
            </a:r>
            <a:endParaRPr lang="fr-FR" dirty="0">
              <a:latin typeface="Calibri" panose="020F0502020204030204" pitchFamily="34" charset="0"/>
              <a:ea typeface="Calibri" panose="020F0502020204030204" pitchFamily="34" charset="0"/>
              <a:cs typeface="Calibri" panose="020F0502020204030204" pitchFamily="34" charset="0"/>
            </a:endParaRPr>
          </a:p>
        </p:txBody>
      </p:sp>
      <p:sp>
        <p:nvSpPr>
          <p:cNvPr id="26" name="Google Shape;745;p98">
            <a:extLst>
              <a:ext uri="{FF2B5EF4-FFF2-40B4-BE49-F238E27FC236}">
                <a16:creationId xmlns:a16="http://schemas.microsoft.com/office/drawing/2014/main" id="{3902D7DD-335C-B83B-FBF0-3461CEB92A0F}"/>
              </a:ext>
            </a:extLst>
          </p:cNvPr>
          <p:cNvSpPr txBox="1"/>
          <p:nvPr userDrawn="1"/>
        </p:nvSpPr>
        <p:spPr>
          <a:xfrm>
            <a:off x="10599248" y="1869610"/>
            <a:ext cx="1123203" cy="346210"/>
          </a:xfrm>
          <a:prstGeom prst="rect">
            <a:avLst/>
          </a:prstGeom>
          <a:noFill/>
          <a:ln cap="flat">
            <a:noFill/>
          </a:ln>
        </p:spPr>
        <p:txBody>
          <a:bodyPr vert="horz" wrap="square" lIns="68570" tIns="34271" rIns="68570" bIns="34271" anchor="t" anchorCtr="1" compatLnSpc="1">
            <a:spAutoFit/>
          </a:bodyPr>
          <a:lstStyle/>
          <a:p>
            <a:pPr algn="ctr" defTabSz="914378">
              <a:buClrTx/>
              <a:defRPr sz="1800" b="0" i="0" u="none" strike="noStrike" kern="0" cap="none" spc="0" baseline="0">
                <a:solidFill>
                  <a:srgbClr val="000000"/>
                </a:solidFill>
                <a:uFillTx/>
              </a:defRPr>
            </a:pPr>
            <a:r>
              <a:rPr lang="fr-FR" sz="1800" b="1" dirty="0">
                <a:solidFill>
                  <a:srgbClr val="FCBF18"/>
                </a:solidFill>
                <a:latin typeface="Calibri" panose="020F0502020204030204" pitchFamily="34" charset="0"/>
                <a:ea typeface="Calibri" panose="020F0502020204030204" pitchFamily="34" charset="0"/>
                <a:cs typeface="Calibri" panose="020F0502020204030204" pitchFamily="34" charset="0"/>
              </a:rPr>
              <a:t> </a:t>
            </a:r>
          </a:p>
        </p:txBody>
      </p:sp>
      <p:grpSp>
        <p:nvGrpSpPr>
          <p:cNvPr id="27" name="Groupe 26">
            <a:extLst>
              <a:ext uri="{FF2B5EF4-FFF2-40B4-BE49-F238E27FC236}">
                <a16:creationId xmlns:a16="http://schemas.microsoft.com/office/drawing/2014/main" id="{4665E728-B129-706A-BDB1-22B94D41AFBF}"/>
              </a:ext>
            </a:extLst>
          </p:cNvPr>
          <p:cNvGrpSpPr/>
          <p:nvPr userDrawn="1"/>
        </p:nvGrpSpPr>
        <p:grpSpPr>
          <a:xfrm>
            <a:off x="271218" y="4592685"/>
            <a:ext cx="6693265" cy="522000"/>
            <a:chOff x="304312" y="4531839"/>
            <a:chExt cx="5990003" cy="696796"/>
          </a:xfrm>
          <a:solidFill>
            <a:srgbClr val="037A40"/>
          </a:solidFill>
        </p:grpSpPr>
        <p:sp>
          <p:nvSpPr>
            <p:cNvPr id="28" name="Google Shape;223;p26">
              <a:extLst>
                <a:ext uri="{FF2B5EF4-FFF2-40B4-BE49-F238E27FC236}">
                  <a16:creationId xmlns:a16="http://schemas.microsoft.com/office/drawing/2014/main" id="{A46CB91A-EBEB-F991-CD39-28DB7BAB45BE}"/>
                </a:ext>
              </a:extLst>
            </p:cNvPr>
            <p:cNvSpPr/>
            <p:nvPr/>
          </p:nvSpPr>
          <p:spPr>
            <a:xfrm>
              <a:off x="304312" y="4531839"/>
              <a:ext cx="5990003" cy="696796"/>
            </a:xfrm>
            <a:prstGeom prst="rect">
              <a:avLst/>
            </a:prstGeom>
            <a:grpFill/>
            <a:ln w="38103" cap="flat">
              <a:noFill/>
              <a:prstDash val="solid"/>
            </a:ln>
          </p:spPr>
          <p:txBody>
            <a:bodyPr vert="horz" wrap="square" lIns="68570" tIns="34271" rIns="68570" bIns="34271" anchor="ctr" anchorCtr="0" compatLnSpc="1">
              <a:noAutofit/>
            </a:bodyPr>
            <a:lstStyle/>
            <a:p>
              <a:pPr defTabSz="914378">
                <a:buClrTx/>
              </a:pPr>
              <a:endParaRPr lang="fr-FR" sz="1800" b="1" dirty="0">
                <a:solidFill>
                  <a:srgbClr val="FFFFFF"/>
                </a:solidFill>
                <a:latin typeface="Calibri"/>
                <a:ea typeface="Calibri"/>
                <a:cs typeface="Calibri"/>
              </a:endParaRPr>
            </a:p>
          </p:txBody>
        </p:sp>
        <p:sp>
          <p:nvSpPr>
            <p:cNvPr id="29" name="Google Shape;735;p98">
              <a:extLst>
                <a:ext uri="{FF2B5EF4-FFF2-40B4-BE49-F238E27FC236}">
                  <a16:creationId xmlns:a16="http://schemas.microsoft.com/office/drawing/2014/main" id="{AD1724B8-EA3E-2F08-C15C-29C1D1553FDD}"/>
                </a:ext>
              </a:extLst>
            </p:cNvPr>
            <p:cNvSpPr/>
            <p:nvPr/>
          </p:nvSpPr>
          <p:spPr>
            <a:xfrm>
              <a:off x="1853337" y="4607219"/>
              <a:ext cx="59640" cy="546036"/>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grpSp>
        <p:nvGrpSpPr>
          <p:cNvPr id="31" name="Groupe 30">
            <a:extLst>
              <a:ext uri="{FF2B5EF4-FFF2-40B4-BE49-F238E27FC236}">
                <a16:creationId xmlns:a16="http://schemas.microsoft.com/office/drawing/2014/main" id="{CF462A6B-5C20-3975-F90E-B1FC46965C44}"/>
              </a:ext>
            </a:extLst>
          </p:cNvPr>
          <p:cNvGrpSpPr/>
          <p:nvPr userDrawn="1"/>
        </p:nvGrpSpPr>
        <p:grpSpPr>
          <a:xfrm>
            <a:off x="271218" y="5289789"/>
            <a:ext cx="6693265" cy="522000"/>
            <a:chOff x="304312" y="5304657"/>
            <a:chExt cx="5990003" cy="696796"/>
          </a:xfrm>
          <a:solidFill>
            <a:srgbClr val="00B050"/>
          </a:solidFill>
        </p:grpSpPr>
        <p:sp>
          <p:nvSpPr>
            <p:cNvPr id="32" name="Google Shape;224;p26">
              <a:extLst>
                <a:ext uri="{FF2B5EF4-FFF2-40B4-BE49-F238E27FC236}">
                  <a16:creationId xmlns:a16="http://schemas.microsoft.com/office/drawing/2014/main" id="{DEB7DF84-BD99-EC95-89FA-F9508B730598}"/>
                </a:ext>
              </a:extLst>
            </p:cNvPr>
            <p:cNvSpPr/>
            <p:nvPr/>
          </p:nvSpPr>
          <p:spPr>
            <a:xfrm>
              <a:off x="304312" y="5304657"/>
              <a:ext cx="5990003" cy="696796"/>
            </a:xfrm>
            <a:prstGeom prst="rect">
              <a:avLst/>
            </a:prstGeom>
            <a:grpFill/>
            <a:ln w="38103" cap="flat">
              <a:noFill/>
              <a:prstDash val="solid"/>
            </a:ln>
            <a:effectLst/>
          </p:spPr>
          <p:txBody>
            <a:bodyPr vert="horz" wrap="square" lIns="68570" tIns="34271" rIns="68570" bIns="34271" anchor="ctr" anchorCtr="0" compatLnSpc="1">
              <a:noAutofit/>
            </a:bodyPr>
            <a:lstStyle/>
            <a:p>
              <a:pPr defTabSz="914378">
                <a:buClrTx/>
                <a:defRPr sz="1800" b="0" i="0" u="none" strike="noStrike" kern="0" cap="none" spc="0" baseline="0">
                  <a:solidFill>
                    <a:srgbClr val="000000"/>
                  </a:solidFill>
                  <a:uFillTx/>
                </a:defRPr>
              </a:pPr>
              <a:r>
                <a:rPr lang="fr-FR" sz="1800" b="1" dirty="0">
                  <a:solidFill>
                    <a:srgbClr val="FFFFFF"/>
                  </a:solidFill>
                  <a:latin typeface="Calibri"/>
                  <a:ea typeface="Calibri"/>
                  <a:cs typeface="Calibri"/>
                </a:rPr>
                <a:t> </a:t>
              </a:r>
              <a:r>
                <a:rPr lang="fr-FR" sz="2000" b="1" dirty="0">
                  <a:solidFill>
                    <a:srgbClr val="FFFFFF"/>
                  </a:solidFill>
                  <a:latin typeface="Calibri"/>
                  <a:ea typeface="Calibri"/>
                  <a:cs typeface="Calibri"/>
                </a:rPr>
                <a:t> </a:t>
              </a:r>
            </a:p>
          </p:txBody>
        </p:sp>
        <p:sp>
          <p:nvSpPr>
            <p:cNvPr id="33" name="Google Shape;742;p98">
              <a:extLst>
                <a:ext uri="{FF2B5EF4-FFF2-40B4-BE49-F238E27FC236}">
                  <a16:creationId xmlns:a16="http://schemas.microsoft.com/office/drawing/2014/main" id="{2683E674-65A3-93A9-1D16-D4E9E60AFC0F}"/>
                </a:ext>
              </a:extLst>
            </p:cNvPr>
            <p:cNvSpPr/>
            <p:nvPr/>
          </p:nvSpPr>
          <p:spPr>
            <a:xfrm>
              <a:off x="1850355" y="5380322"/>
              <a:ext cx="65604" cy="545467"/>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pFill/>
            <a:ln cap="flat">
              <a:noFill/>
              <a:prstDash val="solid"/>
            </a:ln>
          </p:spPr>
          <p:txBody>
            <a:bodyPr vert="horz" wrap="square" lIns="68570" tIns="34271" rIns="68570" bIns="34271" anchor="ctr" anchorCtr="1" compatLnSpc="1">
              <a:noAutofit/>
            </a:bodyPr>
            <a:lstStyle/>
            <a:p>
              <a:pPr algn="ctr" defTabSz="914378">
                <a:buClrTx/>
                <a:defRPr sz="1800" b="0" i="0" u="none" strike="noStrike" kern="0" cap="none" spc="0" baseline="0">
                  <a:solidFill>
                    <a:srgbClr val="000000"/>
                  </a:solidFill>
                  <a:uFillTx/>
                </a:defRPr>
              </a:pPr>
              <a:endParaRPr lang="fr-FR" sz="700">
                <a:solidFill>
                  <a:srgbClr val="FFFFFF"/>
                </a:solidFill>
                <a:latin typeface="Calibri"/>
                <a:ea typeface="Calibri"/>
                <a:cs typeface="Calibri"/>
              </a:endParaRPr>
            </a:p>
          </p:txBody>
        </p:sp>
      </p:grpSp>
      <p:pic>
        <p:nvPicPr>
          <p:cNvPr id="35" name="Google Shape;730;p98" descr="الصفحة الرئيسية">
            <a:extLst>
              <a:ext uri="{FF2B5EF4-FFF2-40B4-BE49-F238E27FC236}">
                <a16:creationId xmlns:a16="http://schemas.microsoft.com/office/drawing/2014/main" id="{022D203A-7644-5D55-624B-311DEAA3376B}"/>
              </a:ext>
            </a:extLst>
          </p:cNvPr>
          <p:cNvPicPr>
            <a:picLocks noChangeAspect="1"/>
          </p:cNvPicPr>
          <p:nvPr userDrawn="1"/>
        </p:nvPicPr>
        <p:blipFill>
          <a:blip r:embed="rId3">
            <a:alphaModFix/>
          </a:blip>
          <a:srcRect/>
          <a:stretch>
            <a:fillRect/>
          </a:stretch>
        </p:blipFill>
        <p:spPr>
          <a:xfrm>
            <a:off x="3668233" y="0"/>
            <a:ext cx="4855535" cy="736270"/>
          </a:xfrm>
          <a:prstGeom prst="rect">
            <a:avLst/>
          </a:prstGeom>
          <a:noFill/>
          <a:ln cap="flat">
            <a:noFill/>
          </a:ln>
        </p:spPr>
      </p:pic>
      <p:sp>
        <p:nvSpPr>
          <p:cNvPr id="45" name="Espace réservé du texte 43">
            <a:extLst>
              <a:ext uri="{FF2B5EF4-FFF2-40B4-BE49-F238E27FC236}">
                <a16:creationId xmlns:a16="http://schemas.microsoft.com/office/drawing/2014/main" id="{7F5E0C99-8D40-CBB2-766A-713159421275}"/>
              </a:ext>
            </a:extLst>
          </p:cNvPr>
          <p:cNvSpPr>
            <a:spLocks noGrp="1"/>
          </p:cNvSpPr>
          <p:nvPr>
            <p:ph type="body" sz="quarter" idx="14" hasCustomPrompt="1"/>
          </p:nvPr>
        </p:nvSpPr>
        <p:spPr>
          <a:xfrm>
            <a:off x="10803924" y="1882678"/>
            <a:ext cx="717129" cy="346211"/>
          </a:xfrm>
        </p:spPr>
        <p:txBody>
          <a:bodyPr>
            <a:noAutofit/>
          </a:bodyPr>
          <a:lstStyle>
            <a:lvl1pPr marL="0" indent="0" algn="ctr" defTabSz="914378" rtl="0" eaLnBrk="1" latinLnBrk="0" hangingPunct="1">
              <a:buClrTx/>
              <a:buNone/>
              <a:defRPr lang="fr-FR" sz="1800" b="1" i="0" u="none" strike="noStrike" kern="0" cap="none" spc="0" baseline="0" dirty="0">
                <a:solidFill>
                  <a:srgbClr val="FCBF18"/>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 AC</a:t>
            </a:r>
            <a:endParaRPr lang="fr-FR" dirty="0"/>
          </a:p>
        </p:txBody>
      </p:sp>
      <p:sp>
        <p:nvSpPr>
          <p:cNvPr id="7" name="Text Placeholder 6">
            <a:extLst>
              <a:ext uri="{FF2B5EF4-FFF2-40B4-BE49-F238E27FC236}">
                <a16:creationId xmlns:a16="http://schemas.microsoft.com/office/drawing/2014/main" id="{1F167873-4F2A-2E68-9DEA-31794E958BD3}"/>
              </a:ext>
            </a:extLst>
          </p:cNvPr>
          <p:cNvSpPr>
            <a:spLocks noGrp="1"/>
          </p:cNvSpPr>
          <p:nvPr>
            <p:ph type="body" sz="quarter" idx="19" hasCustomPrompt="1"/>
          </p:nvPr>
        </p:nvSpPr>
        <p:spPr>
          <a:xfrm>
            <a:off x="1686856" y="2366503"/>
            <a:ext cx="409473" cy="522000"/>
          </a:xfrm>
        </p:spPr>
        <p:txBody>
          <a:bodyPr/>
          <a:lstStyle>
            <a:lvl1pPr>
              <a:buNone/>
              <a:defRPr lang="fr-FR" sz="3000" b="1" i="0" u="none" strike="noStrike" kern="0" cap="none" spc="0" baseline="0" dirty="0">
                <a:solidFill>
                  <a:srgbClr val="037A40"/>
                </a:solidFill>
                <a:uFillTx/>
                <a:latin typeface="Calibri" panose="020F0502020204030204" pitchFamily="34" charset="0"/>
                <a:ea typeface="Calibri" panose="020F0502020204030204" pitchFamily="34" charset="0"/>
                <a:cs typeface="Calibri" panose="020F0502020204030204" pitchFamily="34" charset="0"/>
              </a:defRPr>
            </a:lvl1pPr>
          </a:lstStyle>
          <a:p>
            <a:pPr lvl="0"/>
            <a:r>
              <a:rPr lang="en-US" dirty="0"/>
              <a:t>1</a:t>
            </a:r>
            <a:endParaRPr lang="fr-FR" dirty="0"/>
          </a:p>
        </p:txBody>
      </p:sp>
      <p:sp>
        <p:nvSpPr>
          <p:cNvPr id="8" name="TextBox 7">
            <a:extLst>
              <a:ext uri="{FF2B5EF4-FFF2-40B4-BE49-F238E27FC236}">
                <a16:creationId xmlns:a16="http://schemas.microsoft.com/office/drawing/2014/main" id="{99E42638-5610-A241-4463-6A085A6F726B}"/>
              </a:ext>
            </a:extLst>
          </p:cNvPr>
          <p:cNvSpPr txBox="1"/>
          <p:nvPr userDrawn="1"/>
        </p:nvSpPr>
        <p:spPr>
          <a:xfrm>
            <a:off x="391996" y="1378425"/>
            <a:ext cx="8955203" cy="923330"/>
          </a:xfrm>
          <a:prstGeom prst="rect">
            <a:avLst/>
          </a:prstGeom>
          <a:noFill/>
        </p:spPr>
        <p:txBody>
          <a:bodyPr wrap="square" rtlCol="0">
            <a:spAutoFit/>
          </a:bodyPr>
          <a:lstStyle/>
          <a:p>
            <a:pPr lvl="0"/>
            <a:r>
              <a:rPr lang="fr-FR" sz="5400" b="1" i="0" u="none" strike="noStrike" kern="0" cap="none" spc="0" baseline="0" dirty="0">
                <a:solidFill>
                  <a:srgbClr val="037A40"/>
                </a:solidFill>
                <a:uFillTx/>
                <a:latin typeface="Calibri"/>
                <a:cs typeface="Calibri"/>
              </a:rPr>
              <a:t>Science de la vie et de la terre</a:t>
            </a:r>
          </a:p>
        </p:txBody>
      </p:sp>
      <p:sp>
        <p:nvSpPr>
          <p:cNvPr id="9" name="TextBox 8">
            <a:extLst>
              <a:ext uri="{FF2B5EF4-FFF2-40B4-BE49-F238E27FC236}">
                <a16:creationId xmlns:a16="http://schemas.microsoft.com/office/drawing/2014/main" id="{D017F484-2477-B3F9-BE05-6957BC8C2899}"/>
              </a:ext>
            </a:extLst>
          </p:cNvPr>
          <p:cNvSpPr txBox="1"/>
          <p:nvPr userDrawn="1"/>
        </p:nvSpPr>
        <p:spPr>
          <a:xfrm>
            <a:off x="391997" y="2305050"/>
            <a:ext cx="1519200" cy="553998"/>
          </a:xfrm>
          <a:prstGeom prst="rect">
            <a:avLst/>
          </a:prstGeom>
          <a:noFill/>
        </p:spPr>
        <p:txBody>
          <a:bodyPr wrap="square" rtlCol="0">
            <a:spAutoFit/>
          </a:bodyPr>
          <a:lstStyle/>
          <a:p>
            <a:pPr lvl="0"/>
            <a:r>
              <a:rPr lang="en-US" sz="3000" b="1" i="0" u="none" strike="noStrike" kern="0" cap="none" spc="0" baseline="0" dirty="0">
                <a:solidFill>
                  <a:srgbClr val="037A40"/>
                </a:solidFill>
                <a:uFillTx/>
                <a:latin typeface="Calibri" panose="020F0502020204030204" pitchFamily="34" charset="0"/>
                <a:cs typeface="Calibri" panose="020F0502020204030204" pitchFamily="34" charset="0"/>
              </a:rPr>
              <a:t>Période</a:t>
            </a:r>
            <a:endParaRPr lang="fr-FR" sz="3000" b="1" i="0" u="none" strike="noStrike" kern="0" cap="none" spc="0" baseline="0" dirty="0">
              <a:solidFill>
                <a:srgbClr val="037A40"/>
              </a:solidFill>
              <a:uFillTx/>
              <a:latin typeface="Calibri" panose="020F0502020204030204" pitchFamily="34" charset="0"/>
              <a:cs typeface="Calibri" panose="020F0502020204030204" pitchFamily="34" charset="0"/>
            </a:endParaRPr>
          </a:p>
        </p:txBody>
      </p:sp>
      <p:sp>
        <p:nvSpPr>
          <p:cNvPr id="2" name="Espace réservé du texte 43">
            <a:extLst>
              <a:ext uri="{FF2B5EF4-FFF2-40B4-BE49-F238E27FC236}">
                <a16:creationId xmlns:a16="http://schemas.microsoft.com/office/drawing/2014/main" id="{7DEC17B5-AD7F-BD47-F7CF-DD89EBC16D6B}"/>
              </a:ext>
            </a:extLst>
          </p:cNvPr>
          <p:cNvSpPr>
            <a:spLocks noGrp="1"/>
          </p:cNvSpPr>
          <p:nvPr>
            <p:ph type="body" sz="quarter" idx="20"/>
          </p:nvPr>
        </p:nvSpPr>
        <p:spPr>
          <a:xfrm>
            <a:off x="2120815" y="4591216"/>
            <a:ext cx="4843667"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endParaRPr lang="fr-FR" dirty="0"/>
          </a:p>
        </p:txBody>
      </p:sp>
      <p:sp>
        <p:nvSpPr>
          <p:cNvPr id="5" name="Espace réservé du texte 43">
            <a:extLst>
              <a:ext uri="{FF2B5EF4-FFF2-40B4-BE49-F238E27FC236}">
                <a16:creationId xmlns:a16="http://schemas.microsoft.com/office/drawing/2014/main" id="{DD979FC7-7D7A-BA7E-4DF0-D43F0F90D5D7}"/>
              </a:ext>
            </a:extLst>
          </p:cNvPr>
          <p:cNvSpPr>
            <a:spLocks noGrp="1"/>
          </p:cNvSpPr>
          <p:nvPr>
            <p:ph type="body" sz="quarter" idx="22" hasCustomPrompt="1"/>
          </p:nvPr>
        </p:nvSpPr>
        <p:spPr>
          <a:xfrm>
            <a:off x="271217" y="4591216"/>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en-US" dirty="0"/>
              <a:t>Chapitre 2</a:t>
            </a:r>
            <a:endParaRPr lang="fr-FR" dirty="0"/>
          </a:p>
        </p:txBody>
      </p:sp>
      <p:sp>
        <p:nvSpPr>
          <p:cNvPr id="6" name="Espace réservé du texte 43">
            <a:extLst>
              <a:ext uri="{FF2B5EF4-FFF2-40B4-BE49-F238E27FC236}">
                <a16:creationId xmlns:a16="http://schemas.microsoft.com/office/drawing/2014/main" id="{9A565E53-78F6-3990-8269-7E3C33DC136E}"/>
              </a:ext>
            </a:extLst>
          </p:cNvPr>
          <p:cNvSpPr>
            <a:spLocks noGrp="1"/>
          </p:cNvSpPr>
          <p:nvPr>
            <p:ph type="body" sz="quarter" idx="23" hasCustomPrompt="1"/>
          </p:nvPr>
        </p:nvSpPr>
        <p:spPr>
          <a:xfrm>
            <a:off x="271217" y="5288319"/>
            <a:ext cx="1288409" cy="521999"/>
          </a:xfrm>
        </p:spPr>
        <p:txBody>
          <a:bodyPr anchor="ctr">
            <a:normAutofit/>
          </a:bodyPr>
          <a:lstStyle>
            <a:lvl1pPr marL="0" indent="0" algn="l" defTabSz="342900" rtl="0" eaLnBrk="1" latinLnBrk="0" hangingPunct="1">
              <a:buClrTx/>
              <a:buNone/>
              <a:defRPr lang="fr-FR" sz="1800" b="1" kern="1200" dirty="0">
                <a:solidFill>
                  <a:srgbClr val="FFFFFF"/>
                </a:solidFill>
                <a:latin typeface="Calibri"/>
                <a:ea typeface="Calibri"/>
                <a:cs typeface="Calibri"/>
              </a:defRPr>
            </a:lvl1pPr>
          </a:lstStyle>
          <a:p>
            <a:pPr lvl="0"/>
            <a:r>
              <a:rPr lang="fr-FR" sz="1800" b="1" dirty="0">
                <a:solidFill>
                  <a:srgbClr val="FFFFFF"/>
                </a:solidFill>
                <a:latin typeface="Calibri"/>
                <a:ea typeface="Calibri"/>
                <a:cs typeface="Calibri"/>
              </a:rPr>
              <a:t>Tâche</a:t>
            </a:r>
            <a:r>
              <a:rPr lang="en-US" dirty="0"/>
              <a:t> 1</a:t>
            </a:r>
            <a:endParaRPr lang="fr-FR" dirty="0"/>
          </a:p>
        </p:txBody>
      </p:sp>
      <p:sp>
        <p:nvSpPr>
          <p:cNvPr id="10" name="Espace réservé du texte 43">
            <a:extLst>
              <a:ext uri="{FF2B5EF4-FFF2-40B4-BE49-F238E27FC236}">
                <a16:creationId xmlns:a16="http://schemas.microsoft.com/office/drawing/2014/main" id="{9D40EE84-97BD-1D2C-C9FD-BC704A6339F3}"/>
              </a:ext>
            </a:extLst>
          </p:cNvPr>
          <p:cNvSpPr>
            <a:spLocks noGrp="1"/>
          </p:cNvSpPr>
          <p:nvPr>
            <p:ph type="body" sz="quarter" idx="24"/>
          </p:nvPr>
        </p:nvSpPr>
        <p:spPr>
          <a:xfrm>
            <a:off x="2120815" y="5288319"/>
            <a:ext cx="4843667" cy="521999"/>
          </a:xfrm>
        </p:spPr>
        <p:txBody>
          <a:bodyPr anchor="ctr">
            <a:normAutofit/>
          </a:bodyPr>
          <a:lstStyle>
            <a:lvl1pPr marL="0" marR="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lang="fr-FR" sz="1800" b="1" kern="1200">
                <a:solidFill>
                  <a:srgbClr val="FFFFFF"/>
                </a:solidFill>
                <a:latin typeface="Calibri"/>
                <a:ea typeface="Calibri"/>
                <a:cs typeface="Calibri"/>
              </a:defRPr>
            </a:lvl1pPr>
          </a:lstStyle>
          <a:p>
            <a:pPr marL="0" marR="0" lvl="0" indent="0" algn="l" defTabSz="3429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FR" dirty="0"/>
          </a:p>
        </p:txBody>
      </p:sp>
      <p:pic>
        <p:nvPicPr>
          <p:cNvPr id="3" name="Image 16">
            <a:extLst>
              <a:ext uri="{FF2B5EF4-FFF2-40B4-BE49-F238E27FC236}">
                <a16:creationId xmlns:a16="http://schemas.microsoft.com/office/drawing/2014/main" id="{90524A8E-E48F-3EF0-D60C-1776D259D3BC}"/>
              </a:ext>
            </a:extLst>
          </p:cNvPr>
          <p:cNvPicPr>
            <a:picLocks noChangeAspect="1"/>
          </p:cNvPicPr>
          <p:nvPr userDrawn="1"/>
        </p:nvPicPr>
        <p:blipFill>
          <a:blip r:embed="rId4">
            <a:extLst>
              <a:ext uri="{BEBA8EAE-BF5A-486C-A8C5-ECC9F3942E4B}">
                <a14:imgProps xmlns:a14="http://schemas.microsoft.com/office/drawing/2010/main">
                  <a14:imgLayer r:embed="rId5">
                    <a14:imgEffect>
                      <a14:backgroundRemoval t="10000" b="98780" l="4112" r="93586">
                        <a14:foregroundMark x1="23684" y1="23902" x2="23684" y2="23902"/>
                        <a14:foregroundMark x1="23684" y1="23902" x2="22204" y2="56098"/>
                        <a14:foregroundMark x1="22204" y1="56098" x2="43257" y2="40000"/>
                        <a14:foregroundMark x1="43257" y1="40000" x2="66118" y2="34146"/>
                        <a14:foregroundMark x1="66118" y1="34146" x2="53618" y2="34634"/>
                        <a14:foregroundMark x1="53618" y1="34634" x2="52632" y2="54146"/>
                        <a14:foregroundMark x1="52632" y1="54146" x2="61184" y2="35854"/>
                        <a14:foregroundMark x1="61184" y1="35854" x2="68421" y2="52195"/>
                        <a14:foregroundMark x1="68421" y1="52195" x2="57237" y2="75854"/>
                        <a14:foregroundMark x1="57237" y1="75854" x2="69901" y2="75610"/>
                        <a14:foregroundMark x1="69901" y1="75610" x2="53289" y2="79512"/>
                        <a14:foregroundMark x1="53289" y1="79512" x2="77796" y2="81220"/>
                        <a14:foregroundMark x1="77796" y1="81220" x2="24342" y2="80000"/>
                        <a14:foregroundMark x1="24342" y1="80000" x2="11513" y2="88537"/>
                        <a14:foregroundMark x1="11513" y1="88537" x2="18586" y2="68049"/>
                        <a14:foregroundMark x1="18586" y1="68049" x2="31743" y2="70976"/>
                        <a14:foregroundMark x1="31743" y1="70976" x2="38322" y2="89024"/>
                        <a14:foregroundMark x1="38322" y1="89024" x2="38816" y2="92439"/>
                        <a14:foregroundMark x1="27632" y1="40000" x2="13322" y2="80976"/>
                        <a14:foregroundMark x1="13322" y1="80976" x2="37829" y2="47561"/>
                        <a14:foregroundMark x1="37829" y1="47561" x2="36349" y2="73659"/>
                        <a14:foregroundMark x1="36349" y1="73659" x2="33388" y2="54634"/>
                        <a14:foregroundMark x1="33388" y1="54634" x2="29605" y2="82683"/>
                        <a14:foregroundMark x1="29605" y1="82683" x2="12664" y2="87073"/>
                        <a14:foregroundMark x1="12664" y1="87073" x2="10691" y2="67805"/>
                        <a14:foregroundMark x1="10691" y1="67805" x2="7072" y2="94390"/>
                        <a14:foregroundMark x1="7072" y1="94390" x2="19901" y2="88293"/>
                        <a14:foregroundMark x1="19901" y1="88293" x2="30921" y2="92927"/>
                        <a14:foregroundMark x1="30921" y1="92927" x2="67270" y2="85610"/>
                        <a14:foregroundMark x1="67270" y1="85610" x2="79276" y2="90732"/>
                        <a14:foregroundMark x1="79276" y1="90732" x2="45724" y2="96098"/>
                        <a14:foregroundMark x1="45724" y1="96098" x2="66612" y2="92195"/>
                        <a14:foregroundMark x1="66612" y1="92195" x2="76809" y2="69512"/>
                        <a14:foregroundMark x1="76809" y1="69512" x2="57730" y2="88537"/>
                        <a14:foregroundMark x1="57730" y1="88537" x2="25987" y2="93659"/>
                        <a14:foregroundMark x1="25987" y1="93659" x2="11678" y2="86098"/>
                        <a14:foregroundMark x1="11678" y1="86098" x2="30592" y2="48780"/>
                        <a14:foregroundMark x1="30592" y1="48780" x2="58553" y2="65366"/>
                        <a14:foregroundMark x1="58553" y1="65366" x2="70066" y2="64390"/>
                        <a14:foregroundMark x1="70066" y1="64390" x2="72862" y2="56098"/>
                        <a14:foregroundMark x1="21382" y1="35366" x2="5263" y2="85610"/>
                        <a14:foregroundMark x1="5263" y1="85610" x2="21053" y2="97073"/>
                        <a14:foregroundMark x1="21053" y1="97073" x2="45559" y2="93659"/>
                        <a14:foregroundMark x1="45559" y1="93659" x2="61678" y2="94878"/>
                        <a14:foregroundMark x1="61678" y1="94878" x2="87993" y2="93659"/>
                        <a14:foregroundMark x1="87993" y1="93659" x2="88158" y2="76585"/>
                        <a14:foregroundMark x1="88158" y1="76585" x2="80263" y2="61707"/>
                        <a14:foregroundMark x1="80263" y1="61707" x2="70395" y2="29268"/>
                        <a14:foregroundMark x1="70395" y1="29268" x2="60197" y2="19756"/>
                        <a14:foregroundMark x1="60197" y1="19756" x2="59211" y2="19756"/>
                        <a14:foregroundMark x1="15789" y1="30732" x2="5099" y2="56585"/>
                        <a14:foregroundMark x1="5099" y1="56585" x2="3618" y2="77561"/>
                        <a14:foregroundMark x1="3618" y1="77561" x2="7072" y2="93902"/>
                        <a14:foregroundMark x1="7072" y1="93902" x2="18750" y2="97805"/>
                        <a14:foregroundMark x1="18750" y1="97805" x2="26480" y2="97317"/>
                        <a14:foregroundMark x1="11349" y1="53415" x2="1151" y2="70488"/>
                        <a14:foregroundMark x1="1151" y1="70488" x2="4276" y2="87561"/>
                        <a14:foregroundMark x1="4276" y1="87561" x2="15625" y2="92195"/>
                        <a14:foregroundMark x1="15625" y1="92195" x2="15625" y2="92195"/>
                        <a14:foregroundMark x1="49671" y1="56341" x2="72533" y2="57561"/>
                        <a14:foregroundMark x1="72533" y1="57561" x2="73355" y2="77073"/>
                        <a14:foregroundMark x1="73355" y1="77073" x2="56250" y2="82439"/>
                        <a14:foregroundMark x1="56250" y1="82439" x2="50822" y2="61220"/>
                        <a14:foregroundMark x1="50822" y1="61220" x2="53125" y2="57073"/>
                        <a14:foregroundMark x1="69901" y1="61220" x2="60526" y2="74146"/>
                        <a14:foregroundMark x1="60526" y1="74146" x2="71875" y2="70000"/>
                        <a14:foregroundMark x1="71875" y1="70000" x2="68421" y2="61220"/>
                        <a14:foregroundMark x1="44901" y1="92683" x2="87500" y2="69512"/>
                        <a14:foregroundMark x1="87500" y1="69512" x2="93586" y2="87561"/>
                        <a14:foregroundMark x1="93586" y1="87561" x2="91941" y2="98780"/>
                        <a14:foregroundMark x1="75493" y1="58537" x2="76809" y2="41220"/>
                        <a14:foregroundMark x1="76809" y1="41220" x2="72204" y2="25854"/>
                        <a14:foregroundMark x1="72204" y1="25854" x2="60526" y2="23659"/>
                        <a14:foregroundMark x1="60526" y1="23659" x2="56743" y2="24878"/>
                      </a14:backgroundRemoval>
                    </a14:imgEffect>
                  </a14:imgLayer>
                </a14:imgProps>
              </a:ext>
            </a:extLst>
          </a:blip>
          <a:stretch>
            <a:fillRect/>
          </a:stretch>
        </p:blipFill>
        <p:spPr>
          <a:xfrm>
            <a:off x="7786894" y="3491604"/>
            <a:ext cx="4255186" cy="2869452"/>
          </a:xfrm>
          <a:prstGeom prst="rect">
            <a:avLst/>
          </a:prstGeom>
        </p:spPr>
      </p:pic>
      <p:sp>
        <p:nvSpPr>
          <p:cNvPr id="4" name="Google Shape;735;p98">
            <a:extLst>
              <a:ext uri="{FF2B5EF4-FFF2-40B4-BE49-F238E27FC236}">
                <a16:creationId xmlns:a16="http://schemas.microsoft.com/office/drawing/2014/main" id="{AA32DAC6-E40B-3260-CF4C-57F69A65368F}"/>
              </a:ext>
            </a:extLst>
          </p:cNvPr>
          <p:cNvSpPr/>
          <p:nvPr userDrawn="1"/>
        </p:nvSpPr>
        <p:spPr>
          <a:xfrm>
            <a:off x="1968787" y="4613885"/>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
        <p:nvSpPr>
          <p:cNvPr id="11" name="Google Shape;735;p98">
            <a:extLst>
              <a:ext uri="{FF2B5EF4-FFF2-40B4-BE49-F238E27FC236}">
                <a16:creationId xmlns:a16="http://schemas.microsoft.com/office/drawing/2014/main" id="{6706102D-42C9-61DB-F81D-8B81F55C8119}"/>
              </a:ext>
            </a:extLst>
          </p:cNvPr>
          <p:cNvSpPr/>
          <p:nvPr userDrawn="1"/>
        </p:nvSpPr>
        <p:spPr>
          <a:xfrm>
            <a:off x="1968787" y="5310990"/>
            <a:ext cx="66642" cy="479598"/>
          </a:xfrm>
          <a:custGeom>
            <a:avLst>
              <a:gd name="f0" fmla="val 108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cap="flat">
            <a:noFill/>
            <a:prstDash val="solid"/>
          </a:ln>
        </p:spPr>
        <p:txBody>
          <a:bodyPr vert="horz" wrap="square" lIns="91427" tIns="45695" rIns="91427" bIns="45695" anchor="ctr" anchorCtr="1" compatLnSpc="1">
            <a:noAutofit/>
          </a:bodyPr>
          <a:lstStyle/>
          <a:p>
            <a:pPr algn="ctr" defTabSz="1219170">
              <a:defRPr sz="1800" b="0" i="0" u="none" strike="noStrike" kern="0" cap="none" spc="0" baseline="0">
                <a:solidFill>
                  <a:srgbClr val="000000"/>
                </a:solidFill>
                <a:uFillTx/>
              </a:defRPr>
            </a:pPr>
            <a:endParaRPr lang="fr-FR" sz="2400" kern="0" noProof="0" dirty="0">
              <a:solidFill>
                <a:srgbClr val="FFFFFF"/>
              </a:solidFill>
              <a:latin typeface="Calibri"/>
              <a:ea typeface="Calibri"/>
              <a:cs typeface="Calibri"/>
            </a:endParaRPr>
          </a:p>
        </p:txBody>
      </p:sp>
    </p:spTree>
    <p:extLst>
      <p:ext uri="{BB962C8B-B14F-4D97-AF65-F5344CB8AC3E}">
        <p14:creationId xmlns:p14="http://schemas.microsoft.com/office/powerpoint/2010/main" val="128812508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lide Ouver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280651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lide Modelag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2" name="Groupe 1">
            <a:extLst>
              <a:ext uri="{FF2B5EF4-FFF2-40B4-BE49-F238E27FC236}">
                <a16:creationId xmlns:a16="http://schemas.microsoft.com/office/drawing/2014/main" id="{C22727D2-BE22-8622-92D4-25E68C3F1FFB}"/>
              </a:ext>
            </a:extLst>
          </p:cNvPr>
          <p:cNvGrpSpPr/>
          <p:nvPr userDrawn="1"/>
        </p:nvGrpSpPr>
        <p:grpSpPr>
          <a:xfrm>
            <a:off x="326095" y="267178"/>
            <a:ext cx="523639" cy="458540"/>
            <a:chOff x="277892" y="2322046"/>
            <a:chExt cx="828656" cy="786827"/>
          </a:xfrm>
        </p:grpSpPr>
        <p:sp>
          <p:nvSpPr>
            <p:cNvPr id="3" name="Freeform 2">
              <a:extLst>
                <a:ext uri="{FF2B5EF4-FFF2-40B4-BE49-F238E27FC236}">
                  <a16:creationId xmlns:a16="http://schemas.microsoft.com/office/drawing/2014/main" id="{41196D48-55A6-0E12-52D3-8A9CEC441622}"/>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a:p>
          </p:txBody>
        </p:sp>
        <p:sp>
          <p:nvSpPr>
            <p:cNvPr id="4" name="Freeform 4">
              <a:extLst>
                <a:ext uri="{FF2B5EF4-FFF2-40B4-BE49-F238E27FC236}">
                  <a16:creationId xmlns:a16="http://schemas.microsoft.com/office/drawing/2014/main" id="{ADF35ECF-4AD4-1636-C7D9-4EF43C28A373}"/>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4">
                <a:alphaModFix amt="72000"/>
                <a:extLst>
                  <a:ext uri="{96DAC541-7B7A-43D3-8B79-37D633B846F1}">
                    <asvg:svgBlip xmlns:asvg="http://schemas.microsoft.com/office/drawing/2016/SVG/main" r:embed="rId5"/>
                  </a:ext>
                </a:extLst>
              </a:blip>
              <a:stretch>
                <a:fillRect l="-101449" t="-1678"/>
              </a:stretch>
            </a:blipFill>
            <a:ln cap="rnd">
              <a:noFill/>
              <a:prstDash val="solid"/>
              <a:round/>
            </a:ln>
          </p:spPr>
          <p:txBody>
            <a:bodyPr/>
            <a:lstStyle/>
            <a:p>
              <a:endParaRPr lang="fr-FR"/>
            </a:p>
          </p:txBody>
        </p:sp>
      </p:grpSp>
      <p:sp>
        <p:nvSpPr>
          <p:cNvPr id="5" name="ZoneTexte 4">
            <a:extLst>
              <a:ext uri="{FF2B5EF4-FFF2-40B4-BE49-F238E27FC236}">
                <a16:creationId xmlns:a16="http://schemas.microsoft.com/office/drawing/2014/main" id="{BDC5D4E5-59CF-DD84-D4E9-422961FC3B66}"/>
              </a:ext>
            </a:extLst>
          </p:cNvPr>
          <p:cNvSpPr txBox="1"/>
          <p:nvPr userDrawn="1"/>
        </p:nvSpPr>
        <p:spPr>
          <a:xfrm>
            <a:off x="11748194" y="95600"/>
            <a:ext cx="274643" cy="307777"/>
          </a:xfrm>
          <a:prstGeom prst="rect">
            <a:avLst/>
          </a:prstGeom>
          <a:solidFill>
            <a:srgbClr val="C00000"/>
          </a:solidFill>
        </p:spPr>
        <p:txBody>
          <a:bodyPr wrap="square" rtlCol="0">
            <a:spAutoFit/>
          </a:bodyPr>
          <a:lstStyle/>
          <a:p>
            <a:pPr algn="ctr"/>
            <a:r>
              <a:rPr lang="en-US" b="1" dirty="0">
                <a:solidFill>
                  <a:schemeClr val="bg1"/>
                </a:solidFill>
              </a:rPr>
              <a:t>M</a:t>
            </a:r>
            <a:endParaRPr lang="fr-FR" b="1" dirty="0">
              <a:solidFill>
                <a:schemeClr val="bg1"/>
              </a:solidFill>
            </a:endParaRPr>
          </a:p>
        </p:txBody>
      </p:sp>
    </p:spTree>
    <p:extLst>
      <p:ext uri="{BB962C8B-B14F-4D97-AF65-F5344CB8AC3E}">
        <p14:creationId xmlns:p14="http://schemas.microsoft.com/office/powerpoint/2010/main" val="36949680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PC">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F9ED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0" name="ZoneTexte 9">
            <a:extLst>
              <a:ext uri="{FF2B5EF4-FFF2-40B4-BE49-F238E27FC236}">
                <a16:creationId xmlns:a16="http://schemas.microsoft.com/office/drawing/2014/main" id="{35F82235-1647-48CF-0D02-D2A4A746DF20}"/>
              </a:ext>
            </a:extLst>
          </p:cNvPr>
          <p:cNvSpPr txBox="1"/>
          <p:nvPr userDrawn="1"/>
        </p:nvSpPr>
        <p:spPr>
          <a:xfrm>
            <a:off x="11597589" y="56566"/>
            <a:ext cx="598963" cy="369332"/>
          </a:xfrm>
          <a:prstGeom prst="rect">
            <a:avLst/>
          </a:prstGeom>
          <a:solidFill>
            <a:srgbClr val="0F9ED5"/>
          </a:solidFill>
        </p:spPr>
        <p:txBody>
          <a:bodyPr wrap="square" rtlCol="0">
            <a:spAutoFit/>
          </a:bodyPr>
          <a:lstStyle/>
          <a:p>
            <a:r>
              <a:rPr lang="en-US" b="1" dirty="0">
                <a:solidFill>
                  <a:schemeClr val="bg1"/>
                </a:solidFill>
              </a:rPr>
              <a:t>PC</a:t>
            </a:r>
            <a:endParaRPr lang="fr-FR" b="1" dirty="0">
              <a:solidFill>
                <a:schemeClr val="bg1"/>
              </a:solidFill>
            </a:endParaRP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65550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PB">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23966297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PA">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Tree>
    <p:extLst>
      <p:ext uri="{BB962C8B-B14F-4D97-AF65-F5344CB8AC3E}">
        <p14:creationId xmlns:p14="http://schemas.microsoft.com/office/powerpoint/2010/main" val="12405768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lide Clôtur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p:nvPr>
        </p:nvSpPr>
        <p:spPr>
          <a:xfrm>
            <a:off x="530225" y="1136650"/>
            <a:ext cx="11179175" cy="5389563"/>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99966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rôle des cahier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solidFill>
                  <a:prstClr val="white">
                    <a:lumMod val="65000"/>
                  </a:prstClr>
                </a:solidFill>
                <a:latin typeface="Calibri" panose="020F0502020204030204"/>
              </a:rPr>
              <a:t>L’enseignant contrôle les réalisations d’un échantillon d’élèves avant de passer à la correction au tableau</a:t>
            </a:r>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corriger ou capture d’écran du livret</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a:extLst>
              <a:ext uri="{FF2B5EF4-FFF2-40B4-BE49-F238E27FC236}">
                <a16:creationId xmlns:a16="http://schemas.microsoft.com/office/drawing/2014/main" id="{70BAB172-2F58-33A8-7C80-58366D5F18EC}"/>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87194401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ônes pour l’enseignant">
    <p:bg>
      <p:bgPr>
        <a:solidFill>
          <a:srgbClr val="DCE6F2"/>
        </a:solidFill>
        <a:effectLst/>
      </p:bgPr>
    </p:bg>
    <p:spTree>
      <p:nvGrpSpPr>
        <p:cNvPr id="1" name=""/>
        <p:cNvGrpSpPr/>
        <p:nvPr/>
      </p:nvGrpSpPr>
      <p:grpSpPr>
        <a:xfrm>
          <a:off x="0" y="0"/>
          <a:ext cx="0" cy="0"/>
          <a:chOff x="0" y="0"/>
          <a:chExt cx="0" cy="0"/>
        </a:xfrm>
      </p:grpSpPr>
      <p:sp>
        <p:nvSpPr>
          <p:cNvPr id="6" name="Google Shape;321;p52">
            <a:extLst>
              <a:ext uri="{FF2B5EF4-FFF2-40B4-BE49-F238E27FC236}">
                <a16:creationId xmlns:a16="http://schemas.microsoft.com/office/drawing/2014/main" id="{72ADEC78-C166-E7B6-0228-F3ECC0331BC2}"/>
              </a:ext>
            </a:extLst>
          </p:cNvPr>
          <p:cNvSpPr txBox="1"/>
          <p:nvPr userDrawn="1"/>
        </p:nvSpPr>
        <p:spPr>
          <a:xfrm>
            <a:off x="2151695" y="1298921"/>
            <a:ext cx="4239248"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Pages réservées à l’enseignant(e)</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7" name="Google Shape;322;p52">
            <a:extLst>
              <a:ext uri="{FF2B5EF4-FFF2-40B4-BE49-F238E27FC236}">
                <a16:creationId xmlns:a16="http://schemas.microsoft.com/office/drawing/2014/main" id="{E4C322F2-106E-8B8C-D527-BEB0DA3609BD}"/>
              </a:ext>
            </a:extLst>
          </p:cNvPr>
          <p:cNvSpPr txBox="1"/>
          <p:nvPr userDrawn="1"/>
        </p:nvSpPr>
        <p:spPr>
          <a:xfrm>
            <a:off x="2151695" y="2226131"/>
            <a:ext cx="8241199"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Modelage de la tâche par l’enseignant (explicitation à haute voix)</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8" name="Google Shape;318;p52" descr="Image générée">
            <a:extLst>
              <a:ext uri="{FF2B5EF4-FFF2-40B4-BE49-F238E27FC236}">
                <a16:creationId xmlns:a16="http://schemas.microsoft.com/office/drawing/2014/main" id="{AA7CEDC4-4EAD-5796-C8DE-A3FE218AEFCB}"/>
              </a:ext>
            </a:extLst>
          </p:cNvPr>
          <p:cNvPicPr preferRelativeResize="0"/>
          <p:nvPr userDrawn="1"/>
        </p:nvPicPr>
        <p:blipFill rotWithShape="1">
          <a:blip r:embed="rId2">
            <a:alphaModFix/>
          </a:blip>
          <a:srcRect t="23545" r="71114" b="60700"/>
          <a:stretch/>
        </p:blipFill>
        <p:spPr>
          <a:xfrm>
            <a:off x="992594" y="2946687"/>
            <a:ext cx="1035476" cy="854359"/>
          </a:xfrm>
          <a:prstGeom prst="rect">
            <a:avLst/>
          </a:prstGeom>
          <a:noFill/>
          <a:ln>
            <a:noFill/>
          </a:ln>
        </p:spPr>
      </p:pic>
      <p:sp>
        <p:nvSpPr>
          <p:cNvPr id="9" name="Google Shape;322;p52">
            <a:extLst>
              <a:ext uri="{FF2B5EF4-FFF2-40B4-BE49-F238E27FC236}">
                <a16:creationId xmlns:a16="http://schemas.microsoft.com/office/drawing/2014/main" id="{B506BC51-2309-B11A-BF8E-62D4306DA8F0}"/>
              </a:ext>
            </a:extLst>
          </p:cNvPr>
          <p:cNvSpPr txBox="1"/>
          <p:nvPr userDrawn="1"/>
        </p:nvSpPr>
        <p:spPr>
          <a:xfrm>
            <a:off x="2151695" y="3159518"/>
            <a:ext cx="93593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500"/>
            </a:pPr>
            <a:r>
              <a:rPr lang="fr" sz="2000" b="1" kern="0" dirty="0">
                <a:solidFill>
                  <a:srgbClr val="44546A"/>
                </a:solidFill>
                <a:latin typeface="Calibri" panose="020F0502020204030204" pitchFamily="34" charset="0"/>
                <a:ea typeface="Calibri"/>
                <a:cs typeface="Calibri" panose="020F0502020204030204" pitchFamily="34" charset="0"/>
                <a:sym typeface="Calibri"/>
              </a:rPr>
              <a:t>Consignes et explications données aux élèves – hors modelage (à dire à haute voix)</a:t>
            </a:r>
            <a:endParaRPr sz="2000" kern="0" dirty="0">
              <a:solidFill>
                <a:srgbClr val="000000"/>
              </a:solidFill>
              <a:latin typeface="Calibri" panose="020F0502020204030204" pitchFamily="34" charset="0"/>
              <a:ea typeface="Arial"/>
              <a:cs typeface="Calibri" panose="020F0502020204030204" pitchFamily="34" charset="0"/>
              <a:sym typeface="Arial"/>
            </a:endParaRPr>
          </a:p>
        </p:txBody>
      </p:sp>
      <p:sp>
        <p:nvSpPr>
          <p:cNvPr id="10" name="Google Shape;332;p53">
            <a:extLst>
              <a:ext uri="{FF2B5EF4-FFF2-40B4-BE49-F238E27FC236}">
                <a16:creationId xmlns:a16="http://schemas.microsoft.com/office/drawing/2014/main" id="{73DA3CC4-D07A-FD24-06B2-470FF6AFCBFE}"/>
              </a:ext>
            </a:extLst>
          </p:cNvPr>
          <p:cNvSpPr txBox="1"/>
          <p:nvPr userDrawn="1"/>
        </p:nvSpPr>
        <p:spPr>
          <a:xfrm>
            <a:off x="2151695" y="400551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Rappel du contrat de classe </a:t>
            </a:r>
            <a:endParaRPr sz="1867" kern="0" dirty="0">
              <a:solidFill>
                <a:srgbClr val="000000"/>
              </a:solidFill>
              <a:latin typeface="Calibri" panose="020F0502020204030204" pitchFamily="34" charset="0"/>
              <a:cs typeface="Calibri" panose="020F0502020204030204" pitchFamily="34" charset="0"/>
              <a:sym typeface="Arial"/>
            </a:endParaRPr>
          </a:p>
        </p:txBody>
      </p:sp>
      <p:pic>
        <p:nvPicPr>
          <p:cNvPr id="11" name="Google Shape;336;p53">
            <a:extLst>
              <a:ext uri="{FF2B5EF4-FFF2-40B4-BE49-F238E27FC236}">
                <a16:creationId xmlns:a16="http://schemas.microsoft.com/office/drawing/2014/main" id="{707D932E-E30A-7595-2289-FC158DAB3283}"/>
              </a:ext>
            </a:extLst>
          </p:cNvPr>
          <p:cNvPicPr preferRelativeResize="0"/>
          <p:nvPr userDrawn="1"/>
        </p:nvPicPr>
        <p:blipFill rotWithShape="1">
          <a:blip r:embed="rId3">
            <a:alphaModFix/>
          </a:blip>
          <a:srcRect/>
          <a:stretch/>
        </p:blipFill>
        <p:spPr>
          <a:xfrm>
            <a:off x="1127953" y="4033935"/>
            <a:ext cx="753729" cy="603600"/>
          </a:xfrm>
          <a:prstGeom prst="rect">
            <a:avLst/>
          </a:prstGeom>
          <a:noFill/>
          <a:ln>
            <a:noFill/>
          </a:ln>
        </p:spPr>
      </p:pic>
      <p:sp>
        <p:nvSpPr>
          <p:cNvPr id="12" name="Google Shape;291;p51">
            <a:extLst>
              <a:ext uri="{FF2B5EF4-FFF2-40B4-BE49-F238E27FC236}">
                <a16:creationId xmlns:a16="http://schemas.microsoft.com/office/drawing/2014/main" id="{B102DBF7-8612-EAB2-F4F6-FE2824A33C62}"/>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l’enseignant</a:t>
            </a:r>
            <a:endParaRPr lang="fr-FR" sz="1867" kern="0" dirty="0">
              <a:solidFill>
                <a:srgbClr val="000000"/>
              </a:solidFill>
              <a:latin typeface="Calibri" panose="020F0502020204030204" pitchFamily="34" charset="0"/>
              <a:cs typeface="Calibri" panose="020F0502020204030204" pitchFamily="34" charset="0"/>
              <a:sym typeface="Arial"/>
            </a:endParaRPr>
          </a:p>
        </p:txBody>
      </p:sp>
      <p:grpSp>
        <p:nvGrpSpPr>
          <p:cNvPr id="13" name="Groupe 3">
            <a:extLst>
              <a:ext uri="{FF2B5EF4-FFF2-40B4-BE49-F238E27FC236}">
                <a16:creationId xmlns:a16="http://schemas.microsoft.com/office/drawing/2014/main" id="{7C8BB474-F23B-5C87-47EF-B73EA69BFC17}"/>
              </a:ext>
            </a:extLst>
          </p:cNvPr>
          <p:cNvGrpSpPr/>
          <p:nvPr userDrawn="1"/>
        </p:nvGrpSpPr>
        <p:grpSpPr>
          <a:xfrm>
            <a:off x="1153868" y="2019636"/>
            <a:ext cx="814489" cy="699291"/>
            <a:chOff x="277892" y="2322046"/>
            <a:chExt cx="828656" cy="786827"/>
          </a:xfrm>
        </p:grpSpPr>
        <p:sp>
          <p:nvSpPr>
            <p:cNvPr id="14" name="Freeform 2">
              <a:extLst>
                <a:ext uri="{FF2B5EF4-FFF2-40B4-BE49-F238E27FC236}">
                  <a16:creationId xmlns:a16="http://schemas.microsoft.com/office/drawing/2014/main" id="{410781AD-EC8B-9893-FFEA-ADFD5BF9DD5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latin typeface="Calibri" panose="020F0502020204030204" pitchFamily="34" charset="0"/>
                <a:cs typeface="Calibri" panose="020F0502020204030204" pitchFamily="34" charset="0"/>
              </a:endParaRPr>
            </a:p>
          </p:txBody>
        </p:sp>
        <p:sp>
          <p:nvSpPr>
            <p:cNvPr id="15" name="Freeform 4">
              <a:extLst>
                <a:ext uri="{FF2B5EF4-FFF2-40B4-BE49-F238E27FC236}">
                  <a16:creationId xmlns:a16="http://schemas.microsoft.com/office/drawing/2014/main" id="{50FDC7F3-F5D0-66D4-CD0D-B9EC4EE2A3C9}"/>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latin typeface="Calibri" panose="020F0502020204030204" pitchFamily="34" charset="0"/>
                <a:cs typeface="Calibri" panose="020F0502020204030204" pitchFamily="34" charset="0"/>
              </a:endParaRPr>
            </a:p>
          </p:txBody>
        </p:sp>
      </p:grpSp>
      <p:pic>
        <p:nvPicPr>
          <p:cNvPr id="16" name="Picture 2" descr="Image générée">
            <a:extLst>
              <a:ext uri="{FF2B5EF4-FFF2-40B4-BE49-F238E27FC236}">
                <a16:creationId xmlns:a16="http://schemas.microsoft.com/office/drawing/2014/main" id="{527D9024-1749-B2A5-B66C-218973707C9F}"/>
              </a:ext>
            </a:extLst>
          </p:cNvPr>
          <p:cNvPicPr>
            <a:picLocks noChangeAspect="1" noChangeArrowheads="1"/>
          </p:cNvPicPr>
          <p:nvPr userDrawn="1"/>
        </p:nvPicPr>
        <p:blipFill rotWithShape="1">
          <a:blip r:embed="rId8" cstate="print">
            <a:extLst>
              <a:ext uri="{28A0092B-C50C-407E-A947-70E740481C1C}">
                <a14:useLocalDpi xmlns:a14="http://schemas.microsoft.com/office/drawing/2010/main" val="0"/>
              </a:ext>
            </a:extLst>
          </a:blip>
          <a:srcRect t="11064" b="10678"/>
          <a:stretch>
            <a:fillRect/>
          </a:stretch>
        </p:blipFill>
        <p:spPr bwMode="auto">
          <a:xfrm>
            <a:off x="1153867" y="1023539"/>
            <a:ext cx="727815" cy="854359"/>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52">
            <a:extLst>
              <a:ext uri="{FF2B5EF4-FFF2-40B4-BE49-F238E27FC236}">
                <a16:creationId xmlns:a16="http://schemas.microsoft.com/office/drawing/2014/main" id="{99F2DA21-0D6B-EEDA-E4D7-20FE6425D166}"/>
              </a:ext>
            </a:extLst>
          </p:cNvPr>
          <p:cNvPicPr>
            <a:picLocks noChangeAspect="1"/>
          </p:cNvPicPr>
          <p:nvPr userDrawn="1"/>
        </p:nvPicPr>
        <p:blipFill>
          <a:blip r:embed="rId9">
            <a:duotone>
              <a:schemeClr val="accent2">
                <a:shade val="45000"/>
                <a:satMod val="135000"/>
              </a:schemeClr>
              <a:prstClr val="white"/>
            </a:duotone>
          </a:blip>
          <a:stretch>
            <a:fillRect/>
          </a:stretch>
        </p:blipFill>
        <p:spPr>
          <a:xfrm>
            <a:off x="1198230" y="4942460"/>
            <a:ext cx="590757" cy="603600"/>
          </a:xfrm>
          <a:prstGeom prst="ellipse">
            <a:avLst/>
          </a:prstGeom>
          <a:solidFill>
            <a:srgbClr val="FFC000"/>
          </a:solidFill>
          <a:ln>
            <a:noFill/>
          </a:ln>
        </p:spPr>
      </p:pic>
      <p:sp>
        <p:nvSpPr>
          <p:cNvPr id="18" name="Google Shape;332;p53">
            <a:extLst>
              <a:ext uri="{FF2B5EF4-FFF2-40B4-BE49-F238E27FC236}">
                <a16:creationId xmlns:a16="http://schemas.microsoft.com/office/drawing/2014/main" id="{D8F68E27-C54B-2365-46CC-80826021819A}"/>
              </a:ext>
            </a:extLst>
          </p:cNvPr>
          <p:cNvSpPr txBox="1"/>
          <p:nvPr userDrawn="1"/>
        </p:nvSpPr>
        <p:spPr>
          <a:xfrm>
            <a:off x="2064863" y="5034031"/>
            <a:ext cx="3971611" cy="420457"/>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133" b="1" kern="0" dirty="0">
                <a:solidFill>
                  <a:srgbClr val="44546A"/>
                </a:solidFill>
                <a:latin typeface="Calibri" panose="020F0502020204030204" pitchFamily="34" charset="0"/>
                <a:ea typeface="Calibri"/>
                <a:cs typeface="Calibri" panose="020F0502020204030204" pitchFamily="34" charset="0"/>
                <a:sym typeface="Calibri"/>
              </a:rPr>
              <a:t>Correction du devoir maison</a:t>
            </a:r>
            <a:endParaRPr sz="1867" kern="0" dirty="0">
              <a:solidFill>
                <a:srgbClr val="000000"/>
              </a:solidFill>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193520114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cônes pour l’élève">
    <p:bg>
      <p:bgPr>
        <a:solidFill>
          <a:srgbClr val="DCE6F2"/>
        </a:solidFill>
        <a:effectLst/>
      </p:bgPr>
    </p:bg>
    <p:spTree>
      <p:nvGrpSpPr>
        <p:cNvPr id="1" name=""/>
        <p:cNvGrpSpPr/>
        <p:nvPr/>
      </p:nvGrpSpPr>
      <p:grpSpPr>
        <a:xfrm>
          <a:off x="0" y="0"/>
          <a:ext cx="0" cy="0"/>
          <a:chOff x="0" y="0"/>
          <a:chExt cx="0" cy="0"/>
        </a:xfrm>
      </p:grpSpPr>
      <p:grpSp>
        <p:nvGrpSpPr>
          <p:cNvPr id="2" name="Groupe 20">
            <a:extLst>
              <a:ext uri="{FF2B5EF4-FFF2-40B4-BE49-F238E27FC236}">
                <a16:creationId xmlns:a16="http://schemas.microsoft.com/office/drawing/2014/main" id="{455484CA-69F8-E897-4194-227636DCF03E}"/>
              </a:ext>
            </a:extLst>
          </p:cNvPr>
          <p:cNvGrpSpPr/>
          <p:nvPr userDrawn="1"/>
        </p:nvGrpSpPr>
        <p:grpSpPr>
          <a:xfrm>
            <a:off x="863927" y="4507781"/>
            <a:ext cx="5760430" cy="603600"/>
            <a:chOff x="647945" y="3380837"/>
            <a:chExt cx="4320322" cy="452700"/>
          </a:xfrm>
        </p:grpSpPr>
        <p:sp>
          <p:nvSpPr>
            <p:cNvPr id="3" name="Google Shape;334;p53">
              <a:extLst>
                <a:ext uri="{FF2B5EF4-FFF2-40B4-BE49-F238E27FC236}">
                  <a16:creationId xmlns:a16="http://schemas.microsoft.com/office/drawing/2014/main" id="{F98C3186-68F4-DA75-23D3-C638DE9F3D4C}"/>
                </a:ext>
              </a:extLst>
            </p:cNvPr>
            <p:cNvSpPr txBox="1"/>
            <p:nvPr/>
          </p:nvSpPr>
          <p:spPr>
            <a:xfrm>
              <a:off x="1372968" y="3457186"/>
              <a:ext cx="3595299" cy="300002"/>
            </a:xfrm>
            <a:prstGeom prst="rect">
              <a:avLst/>
            </a:prstGeom>
            <a:noFill/>
            <a:ln>
              <a:noFill/>
            </a:ln>
          </p:spPr>
          <p:txBody>
            <a:bodyPr spcFirstLastPara="1" wrap="square" lIns="91400" tIns="45667" rIns="91400" bIns="45667" anchor="t" anchorCtr="0">
              <a:spAutoFit/>
            </a:bodyPr>
            <a:lstStyle/>
            <a:p>
              <a:pPr defTabSz="1219170" eaLnBrk="0" fontAlgn="base" hangingPunct="0">
                <a:spcBef>
                  <a:spcPct val="0"/>
                </a:spcBef>
                <a:spcAft>
                  <a:spcPct val="0"/>
                </a:spcAft>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autonomie</a:t>
              </a:r>
              <a:endParaRPr lang="fr-FR" altLang="fr-FR" sz="2000" kern="0" dirty="0">
                <a:solidFill>
                  <a:srgbClr val="000000"/>
                </a:solidFill>
                <a:latin typeface="Calibri" panose="020F0502020204030204" pitchFamily="34" charset="0"/>
                <a:cs typeface="Calibri" panose="020F0502020204030204" pitchFamily="34" charset="0"/>
                <a:sym typeface="Arial"/>
              </a:endParaRPr>
            </a:p>
          </p:txBody>
        </p:sp>
        <p:pic>
          <p:nvPicPr>
            <p:cNvPr id="4" name="Google Shape;338;p53">
              <a:extLst>
                <a:ext uri="{FF2B5EF4-FFF2-40B4-BE49-F238E27FC236}">
                  <a16:creationId xmlns:a16="http://schemas.microsoft.com/office/drawing/2014/main" id="{EE8B5758-FC32-6DBC-FA34-8AD293E331F4}"/>
                </a:ext>
              </a:extLst>
            </p:cNvPr>
            <p:cNvPicPr preferRelativeResize="0"/>
            <p:nvPr/>
          </p:nvPicPr>
          <p:blipFill rotWithShape="1">
            <a:blip r:embed="rId2">
              <a:alphaModFix/>
            </a:blip>
            <a:srcRect/>
            <a:stretch/>
          </p:blipFill>
          <p:spPr>
            <a:xfrm>
              <a:off x="647945" y="3380837"/>
              <a:ext cx="460215" cy="452700"/>
            </a:xfrm>
            <a:prstGeom prst="rect">
              <a:avLst/>
            </a:prstGeom>
            <a:noFill/>
            <a:ln>
              <a:noFill/>
            </a:ln>
          </p:spPr>
        </p:pic>
      </p:grpSp>
      <p:grpSp>
        <p:nvGrpSpPr>
          <p:cNvPr id="5" name="Groupe 19">
            <a:extLst>
              <a:ext uri="{FF2B5EF4-FFF2-40B4-BE49-F238E27FC236}">
                <a16:creationId xmlns:a16="http://schemas.microsoft.com/office/drawing/2014/main" id="{6A2A93EC-87F6-95D1-5797-17C55B688302}"/>
              </a:ext>
            </a:extLst>
          </p:cNvPr>
          <p:cNvGrpSpPr/>
          <p:nvPr userDrawn="1"/>
        </p:nvGrpSpPr>
        <p:grpSpPr>
          <a:xfrm>
            <a:off x="884384" y="3752370"/>
            <a:ext cx="10372677" cy="498415"/>
            <a:chOff x="663288" y="2814277"/>
            <a:chExt cx="7779508" cy="373811"/>
          </a:xfrm>
        </p:grpSpPr>
        <p:sp>
          <p:nvSpPr>
            <p:cNvPr id="19" name="Google Shape;335;p53">
              <a:extLst>
                <a:ext uri="{FF2B5EF4-FFF2-40B4-BE49-F238E27FC236}">
                  <a16:creationId xmlns:a16="http://schemas.microsoft.com/office/drawing/2014/main" id="{16265EDD-5F5E-B918-CCF9-5A4977E0A2E1}"/>
                </a:ext>
              </a:extLst>
            </p:cNvPr>
            <p:cNvSpPr txBox="1"/>
            <p:nvPr/>
          </p:nvSpPr>
          <p:spPr>
            <a:xfrm>
              <a:off x="1372969" y="2851181"/>
              <a:ext cx="7069827" cy="300001"/>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FR" altLang="fr-FR" sz="2000" b="1" kern="0" dirty="0">
                  <a:solidFill>
                    <a:srgbClr val="44546A"/>
                  </a:solidFill>
                  <a:latin typeface="Calibri" panose="020F0502020204030204" pitchFamily="34" charset="0"/>
                  <a:cs typeface="Calibri" panose="020F0502020204030204" pitchFamily="34" charset="0"/>
                  <a:sym typeface="Arial"/>
                </a:rPr>
                <a:t>Les élèves travaillent en binômes</a:t>
              </a:r>
            </a:p>
          </p:txBody>
        </p:sp>
        <p:pic>
          <p:nvPicPr>
            <p:cNvPr id="20" name="Google Shape;339;p53">
              <a:extLst>
                <a:ext uri="{FF2B5EF4-FFF2-40B4-BE49-F238E27FC236}">
                  <a16:creationId xmlns:a16="http://schemas.microsoft.com/office/drawing/2014/main" id="{43A7DB30-C267-63FA-52A5-387FE7EB2813}"/>
                </a:ext>
              </a:extLst>
            </p:cNvPr>
            <p:cNvPicPr preferRelativeResize="0"/>
            <p:nvPr/>
          </p:nvPicPr>
          <p:blipFill rotWithShape="1">
            <a:blip r:embed="rId3">
              <a:alphaModFix/>
            </a:blip>
            <a:srcRect/>
            <a:stretch/>
          </p:blipFill>
          <p:spPr>
            <a:xfrm>
              <a:off x="663288" y="2814277"/>
              <a:ext cx="413750" cy="373811"/>
            </a:xfrm>
            <a:prstGeom prst="rect">
              <a:avLst/>
            </a:prstGeom>
            <a:noFill/>
            <a:ln>
              <a:noFill/>
            </a:ln>
          </p:spPr>
        </p:pic>
      </p:grpSp>
      <p:grpSp>
        <p:nvGrpSpPr>
          <p:cNvPr id="21" name="Groupe 17">
            <a:extLst>
              <a:ext uri="{FF2B5EF4-FFF2-40B4-BE49-F238E27FC236}">
                <a16:creationId xmlns:a16="http://schemas.microsoft.com/office/drawing/2014/main" id="{AB8F74CF-5AE3-7B7C-8F1A-7138C5479B0F}"/>
              </a:ext>
            </a:extLst>
          </p:cNvPr>
          <p:cNvGrpSpPr/>
          <p:nvPr userDrawn="1"/>
        </p:nvGrpSpPr>
        <p:grpSpPr>
          <a:xfrm>
            <a:off x="887673" y="2319672"/>
            <a:ext cx="6840126" cy="498414"/>
            <a:chOff x="657162" y="1688359"/>
            <a:chExt cx="5130094" cy="373810"/>
          </a:xfrm>
        </p:grpSpPr>
        <p:pic>
          <p:nvPicPr>
            <p:cNvPr id="22" name="Google Shape;289;p51">
              <a:extLst>
                <a:ext uri="{FF2B5EF4-FFF2-40B4-BE49-F238E27FC236}">
                  <a16:creationId xmlns:a16="http://schemas.microsoft.com/office/drawing/2014/main" id="{AF9116B7-A8C5-1AC9-6D6A-06E46B310BA3}"/>
                </a:ext>
              </a:extLst>
            </p:cNvPr>
            <p:cNvPicPr preferRelativeResize="0"/>
            <p:nvPr/>
          </p:nvPicPr>
          <p:blipFill rotWithShape="1">
            <a:blip r:embed="rId4">
              <a:alphaModFix/>
            </a:blip>
            <a:srcRect/>
            <a:stretch/>
          </p:blipFill>
          <p:spPr>
            <a:xfrm>
              <a:off x="657162" y="1688359"/>
              <a:ext cx="417704" cy="373810"/>
            </a:xfrm>
            <a:prstGeom prst="rect">
              <a:avLst/>
            </a:prstGeom>
            <a:noFill/>
            <a:ln>
              <a:noFill/>
            </a:ln>
          </p:spPr>
        </p:pic>
        <p:sp>
          <p:nvSpPr>
            <p:cNvPr id="23" name="Google Shape;290;p51">
              <a:extLst>
                <a:ext uri="{FF2B5EF4-FFF2-40B4-BE49-F238E27FC236}">
                  <a16:creationId xmlns:a16="http://schemas.microsoft.com/office/drawing/2014/main" id="{7C2661D8-C739-826A-F71A-B0D3928B2B2F}"/>
                </a:ext>
              </a:extLst>
            </p:cNvPr>
            <p:cNvSpPr txBox="1"/>
            <p:nvPr/>
          </p:nvSpPr>
          <p:spPr>
            <a:xfrm>
              <a:off x="1364376" y="1725263"/>
              <a:ext cx="4422880" cy="300001"/>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écoutent l’enseignant avec attention</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grpSp>
        <p:nvGrpSpPr>
          <p:cNvPr id="24" name="Groupe 16">
            <a:extLst>
              <a:ext uri="{FF2B5EF4-FFF2-40B4-BE49-F238E27FC236}">
                <a16:creationId xmlns:a16="http://schemas.microsoft.com/office/drawing/2014/main" id="{55116010-721E-395D-81F9-3AB0089260C9}"/>
              </a:ext>
            </a:extLst>
          </p:cNvPr>
          <p:cNvGrpSpPr/>
          <p:nvPr userDrawn="1"/>
        </p:nvGrpSpPr>
        <p:grpSpPr>
          <a:xfrm>
            <a:off x="954798" y="1692132"/>
            <a:ext cx="5669559" cy="426303"/>
            <a:chOff x="716099" y="1269098"/>
            <a:chExt cx="4252169" cy="319727"/>
          </a:xfrm>
        </p:grpSpPr>
        <p:sp>
          <p:nvSpPr>
            <p:cNvPr id="25" name="Google Shape;293;p51">
              <a:extLst>
                <a:ext uri="{FF2B5EF4-FFF2-40B4-BE49-F238E27FC236}">
                  <a16:creationId xmlns:a16="http://schemas.microsoft.com/office/drawing/2014/main" id="{7032D0E0-EBEC-53E8-0B49-48526A3D36F9}"/>
                </a:ext>
              </a:extLst>
            </p:cNvPr>
            <p:cNvSpPr txBox="1"/>
            <p:nvPr/>
          </p:nvSpPr>
          <p:spPr>
            <a:xfrm>
              <a:off x="1372969" y="1278960"/>
              <a:ext cx="3595299"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lèvent la main pour participer</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pic>
          <p:nvPicPr>
            <p:cNvPr id="26" name="Google Shape;294;p51" descr="Lever la main - Icônes mains et gestes gratuites">
              <a:extLst>
                <a:ext uri="{FF2B5EF4-FFF2-40B4-BE49-F238E27FC236}">
                  <a16:creationId xmlns:a16="http://schemas.microsoft.com/office/drawing/2014/main" id="{2ACEC901-186A-BF79-835B-E57B82F459EF}"/>
                </a:ext>
              </a:extLst>
            </p:cNvPr>
            <p:cNvPicPr preferRelativeResize="0"/>
            <p:nvPr/>
          </p:nvPicPr>
          <p:blipFill rotWithShape="1">
            <a:blip r:embed="rId5">
              <a:alphaModFix/>
            </a:blip>
            <a:srcRect/>
            <a:stretch/>
          </p:blipFill>
          <p:spPr>
            <a:xfrm>
              <a:off x="716099" y="1269098"/>
              <a:ext cx="405665" cy="319727"/>
            </a:xfrm>
            <a:prstGeom prst="rect">
              <a:avLst/>
            </a:prstGeom>
            <a:noFill/>
            <a:ln>
              <a:noFill/>
            </a:ln>
          </p:spPr>
        </p:pic>
      </p:grpSp>
      <p:grpSp>
        <p:nvGrpSpPr>
          <p:cNvPr id="27" name="Groupe 4">
            <a:extLst>
              <a:ext uri="{FF2B5EF4-FFF2-40B4-BE49-F238E27FC236}">
                <a16:creationId xmlns:a16="http://schemas.microsoft.com/office/drawing/2014/main" id="{A476E449-2EDB-16AA-E1CA-9C17502AAE06}"/>
              </a:ext>
            </a:extLst>
          </p:cNvPr>
          <p:cNvGrpSpPr/>
          <p:nvPr userDrawn="1"/>
        </p:nvGrpSpPr>
        <p:grpSpPr>
          <a:xfrm>
            <a:off x="863575" y="916351"/>
            <a:ext cx="6681334" cy="603600"/>
            <a:chOff x="915782" y="892042"/>
            <a:chExt cx="6681334" cy="603600"/>
          </a:xfrm>
        </p:grpSpPr>
        <p:sp>
          <p:nvSpPr>
            <p:cNvPr id="28" name="Google Shape;333;p53">
              <a:extLst>
                <a:ext uri="{FF2B5EF4-FFF2-40B4-BE49-F238E27FC236}">
                  <a16:creationId xmlns:a16="http://schemas.microsoft.com/office/drawing/2014/main" id="{DFD7CD4B-7B90-E1D3-21AD-ACB5739F4ED9}"/>
                </a:ext>
              </a:extLst>
            </p:cNvPr>
            <p:cNvSpPr txBox="1"/>
            <p:nvPr/>
          </p:nvSpPr>
          <p:spPr>
            <a:xfrm>
              <a:off x="1882832" y="949173"/>
              <a:ext cx="5714284"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élèves utilisent l’ardoise pour répondre</a:t>
              </a:r>
              <a:endParaRPr sz="2000" kern="0" dirty="0">
                <a:solidFill>
                  <a:srgbClr val="000000"/>
                </a:solidFill>
                <a:latin typeface="Calibri" panose="020F0502020204030204" pitchFamily="34" charset="0"/>
                <a:cs typeface="Calibri" panose="020F0502020204030204" pitchFamily="34" charset="0"/>
                <a:sym typeface="Arial"/>
              </a:endParaRPr>
            </a:p>
          </p:txBody>
        </p:sp>
        <p:grpSp>
          <p:nvGrpSpPr>
            <p:cNvPr id="29" name="Groupe 26">
              <a:extLst>
                <a:ext uri="{FF2B5EF4-FFF2-40B4-BE49-F238E27FC236}">
                  <a16:creationId xmlns:a16="http://schemas.microsoft.com/office/drawing/2014/main" id="{A0ECEF0B-4454-0780-970F-F29223465F33}"/>
                </a:ext>
              </a:extLst>
            </p:cNvPr>
            <p:cNvGrpSpPr/>
            <p:nvPr/>
          </p:nvGrpSpPr>
          <p:grpSpPr>
            <a:xfrm>
              <a:off x="915782" y="892042"/>
              <a:ext cx="632111" cy="603600"/>
              <a:chOff x="779845" y="4335989"/>
              <a:chExt cx="442253" cy="575842"/>
            </a:xfrm>
          </p:grpSpPr>
          <p:pic>
            <p:nvPicPr>
              <p:cNvPr id="30" name="Google Shape;307;p51" descr="Une image contenant Dessin animé, clipart, Animation, illustration&#10;&#10;Description générée automatiquement">
                <a:extLst>
                  <a:ext uri="{FF2B5EF4-FFF2-40B4-BE49-F238E27FC236}">
                    <a16:creationId xmlns:a16="http://schemas.microsoft.com/office/drawing/2014/main" id="{631B41C6-5093-1874-B93F-DF1E71265567}"/>
                  </a:ext>
                </a:extLst>
              </p:cNvPr>
              <p:cNvPicPr preferRelativeResize="0"/>
              <p:nvPr/>
            </p:nvPicPr>
            <p:blipFill rotWithShape="1">
              <a:blip r:embed="rId6">
                <a:alphaModFix/>
              </a:blip>
              <a:srcRect l="18242" t="9344" r="18458" b="23864"/>
              <a:stretch/>
            </p:blipFill>
            <p:spPr>
              <a:xfrm>
                <a:off x="779845" y="4335989"/>
                <a:ext cx="442253" cy="575842"/>
              </a:xfrm>
              <a:prstGeom prst="rect">
                <a:avLst/>
              </a:prstGeom>
              <a:noFill/>
              <a:ln>
                <a:noFill/>
              </a:ln>
            </p:spPr>
          </p:pic>
          <p:sp>
            <p:nvSpPr>
              <p:cNvPr id="31" name="Rectangle 30">
                <a:extLst>
                  <a:ext uri="{FF2B5EF4-FFF2-40B4-BE49-F238E27FC236}">
                    <a16:creationId xmlns:a16="http://schemas.microsoft.com/office/drawing/2014/main" id="{B7B9C88E-B244-D0E5-DBC7-CAAEF4B2E030}"/>
                  </a:ext>
                </a:extLst>
              </p:cNvPr>
              <p:cNvSpPr/>
              <p:nvPr/>
            </p:nvSpPr>
            <p:spPr>
              <a:xfrm>
                <a:off x="1078544" y="4438901"/>
                <a:ext cx="126559" cy="89253"/>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fr-FR" sz="1867" kern="0" dirty="0">
                  <a:solidFill>
                    <a:srgbClr val="FFFFFF"/>
                  </a:solidFill>
                  <a:latin typeface="Calibri" panose="020F0502020204030204" pitchFamily="34" charset="0"/>
                  <a:cs typeface="Calibri" panose="020F0502020204030204" pitchFamily="34" charset="0"/>
                  <a:sym typeface="Arial"/>
                </a:endParaRPr>
              </a:p>
            </p:txBody>
          </p:sp>
        </p:grpSp>
      </p:grpSp>
      <p:grpSp>
        <p:nvGrpSpPr>
          <p:cNvPr id="32" name="Groupe 18">
            <a:extLst>
              <a:ext uri="{FF2B5EF4-FFF2-40B4-BE49-F238E27FC236}">
                <a16:creationId xmlns:a16="http://schemas.microsoft.com/office/drawing/2014/main" id="{F3573989-899D-DD36-F65B-31E027EEE3BF}"/>
              </a:ext>
            </a:extLst>
          </p:cNvPr>
          <p:cNvGrpSpPr/>
          <p:nvPr userDrawn="1"/>
        </p:nvGrpSpPr>
        <p:grpSpPr>
          <a:xfrm>
            <a:off x="915782" y="3014983"/>
            <a:ext cx="8342891" cy="482880"/>
            <a:chOff x="686836" y="2261237"/>
            <a:chExt cx="6257168" cy="362160"/>
          </a:xfrm>
        </p:grpSpPr>
        <p:sp>
          <p:nvSpPr>
            <p:cNvPr id="33" name="Google Shape;295;p51">
              <a:extLst>
                <a:ext uri="{FF2B5EF4-FFF2-40B4-BE49-F238E27FC236}">
                  <a16:creationId xmlns:a16="http://schemas.microsoft.com/office/drawing/2014/main" id="{6D8A138A-8404-BF79-B7CE-ED709CE3DE1C}"/>
                </a:ext>
              </a:extLst>
            </p:cNvPr>
            <p:cNvSpPr txBox="1"/>
            <p:nvPr/>
          </p:nvSpPr>
          <p:spPr>
            <a:xfrm>
              <a:off x="1372968" y="2323395"/>
              <a:ext cx="5571036" cy="300002"/>
            </a:xfrm>
            <a:prstGeom prst="rect">
              <a:avLst/>
            </a:prstGeom>
            <a:noFill/>
            <a:ln>
              <a:noFill/>
            </a:ln>
          </p:spPr>
          <p:txBody>
            <a:bodyPr spcFirstLastPara="1" wrap="square" lIns="91433" tIns="45667" rIns="91433" bIns="45667" anchor="t" anchorCtr="0">
              <a:spAutoFit/>
            </a:bodyPr>
            <a:lstStyle/>
            <a:p>
              <a:pPr defTabSz="1219170">
                <a:buClr>
                  <a:srgbClr val="000000"/>
                </a:buClr>
              </a:pPr>
              <a:r>
                <a:rPr lang="fr" sz="2000" b="1" kern="0" dirty="0">
                  <a:solidFill>
                    <a:srgbClr val="44546A"/>
                  </a:solidFill>
                  <a:latin typeface="Calibri" panose="020F0502020204030204" pitchFamily="34" charset="0"/>
                  <a:ea typeface="Calibri"/>
                  <a:cs typeface="Calibri" panose="020F0502020204030204" pitchFamily="34" charset="0"/>
                  <a:sym typeface="Calibri"/>
                </a:rPr>
                <a:t>Les élèvent gardent des traces écrites sur les livrets ou leurs cahiers</a:t>
              </a:r>
              <a:endParaRPr sz="1467" kern="0" dirty="0">
                <a:solidFill>
                  <a:srgbClr val="000000"/>
                </a:solidFill>
                <a:latin typeface="Calibri" panose="020F0502020204030204" pitchFamily="34" charset="0"/>
                <a:ea typeface="Arial"/>
                <a:cs typeface="Calibri" panose="020F0502020204030204" pitchFamily="34" charset="0"/>
                <a:sym typeface="Arial"/>
              </a:endParaRPr>
            </a:p>
          </p:txBody>
        </p:sp>
        <p:grpSp>
          <p:nvGrpSpPr>
            <p:cNvPr id="34" name="Groupe 37">
              <a:extLst>
                <a:ext uri="{FF2B5EF4-FFF2-40B4-BE49-F238E27FC236}">
                  <a16:creationId xmlns:a16="http://schemas.microsoft.com/office/drawing/2014/main" id="{D258F6F1-54E9-CC65-6804-B72492331640}"/>
                </a:ext>
              </a:extLst>
            </p:cNvPr>
            <p:cNvGrpSpPr/>
            <p:nvPr/>
          </p:nvGrpSpPr>
          <p:grpSpPr>
            <a:xfrm>
              <a:off x="686836" y="2261237"/>
              <a:ext cx="413750" cy="353971"/>
              <a:chOff x="10280460" y="4850932"/>
              <a:chExt cx="630930" cy="588164"/>
            </a:xfrm>
          </p:grpSpPr>
          <p:pic>
            <p:nvPicPr>
              <p:cNvPr id="35" name="Picture 7">
                <a:extLst>
                  <a:ext uri="{FF2B5EF4-FFF2-40B4-BE49-F238E27FC236}">
                    <a16:creationId xmlns:a16="http://schemas.microsoft.com/office/drawing/2014/main" id="{D769BB9A-B098-79E1-8239-99CA09660C46}"/>
                  </a:ext>
                </a:extLst>
              </p:cNvPr>
              <p:cNvPicPr>
                <a:picLocks noChangeAspect="1"/>
              </p:cNvPicPr>
              <p:nvPr/>
            </p:nvPicPr>
            <p:blipFill>
              <a:blip r:embed="rId7"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10280460" y="4967823"/>
                <a:ext cx="630930" cy="471273"/>
              </a:xfrm>
              <a:prstGeom prst="rect">
                <a:avLst/>
              </a:prstGeom>
              <a:ln w="19050">
                <a:noFill/>
              </a:ln>
            </p:spPr>
          </p:pic>
          <p:pic>
            <p:nvPicPr>
              <p:cNvPr id="36" name="Picture 7">
                <a:extLst>
                  <a:ext uri="{FF2B5EF4-FFF2-40B4-BE49-F238E27FC236}">
                    <a16:creationId xmlns:a16="http://schemas.microsoft.com/office/drawing/2014/main" id="{C784C1E5-128D-2566-862A-59901DE4B6A7}"/>
                  </a:ext>
                </a:extLst>
              </p:cNvPr>
              <p:cNvPicPr>
                <a:picLocks noChangeAspect="1"/>
              </p:cNvPicPr>
              <p:nvPr/>
            </p:nvPicPr>
            <p:blipFill>
              <a:blip r:embed="rId8"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10456526" y="4850932"/>
                <a:ext cx="147273" cy="471273"/>
              </a:xfrm>
              <a:prstGeom prst="rect">
                <a:avLst/>
              </a:prstGeom>
              <a:ln w="19050">
                <a:noFill/>
              </a:ln>
            </p:spPr>
          </p:pic>
        </p:grpSp>
      </p:grpSp>
      <p:sp>
        <p:nvSpPr>
          <p:cNvPr id="37" name="Google Shape;291;p51">
            <a:extLst>
              <a:ext uri="{FF2B5EF4-FFF2-40B4-BE49-F238E27FC236}">
                <a16:creationId xmlns:a16="http://schemas.microsoft.com/office/drawing/2014/main" id="{A40F8BC1-7C32-736A-15E5-657A517D14A8}"/>
              </a:ext>
            </a:extLst>
          </p:cNvPr>
          <p:cNvSpPr/>
          <p:nvPr userDrawn="1"/>
        </p:nvSpPr>
        <p:spPr>
          <a:xfrm>
            <a:off x="63503" y="27983"/>
            <a:ext cx="8241200" cy="603600"/>
          </a:xfrm>
          <a:prstGeom prst="rect">
            <a:avLst/>
          </a:prstGeom>
          <a:noFill/>
          <a:ln>
            <a:noFill/>
          </a:ln>
        </p:spPr>
        <p:txBody>
          <a:bodyPr spcFirstLastPara="1" wrap="square" lIns="91433" tIns="45667" rIns="91433" bIns="45667" anchor="t" anchorCtr="0">
            <a:noAutofit/>
          </a:bodyPr>
          <a:lstStyle/>
          <a:p>
            <a:pPr defTabSz="1219170">
              <a:buClr>
                <a:srgbClr val="44546A"/>
              </a:buClr>
              <a:buSzPts val="2400"/>
            </a:pPr>
            <a:r>
              <a:rPr lang="fr-FR" sz="3200" b="1" kern="0" dirty="0">
                <a:solidFill>
                  <a:srgbClr val="44546A"/>
                </a:solidFill>
                <a:latin typeface="Calibri" panose="020F0502020204030204" pitchFamily="34" charset="0"/>
                <a:ea typeface="Calibri"/>
                <a:cs typeface="Calibri" panose="020F0502020204030204" pitchFamily="34" charset="0"/>
                <a:sym typeface="Calibri"/>
              </a:rPr>
              <a:t>Icônes pour l’élève</a:t>
            </a:r>
            <a:endParaRPr lang="fr-FR" sz="1867" kern="0" dirty="0">
              <a:solidFill>
                <a:srgbClr val="000000"/>
              </a:solidFill>
              <a:latin typeface="Calibri" panose="020F0502020204030204" pitchFamily="34" charset="0"/>
              <a:cs typeface="Calibri" panose="020F0502020204030204" pitchFamily="34" charset="0"/>
              <a:sym typeface="Arial"/>
            </a:endParaRPr>
          </a:p>
        </p:txBody>
      </p:sp>
      <p:sp>
        <p:nvSpPr>
          <p:cNvPr id="38" name="Google Shape;335;p53">
            <a:extLst>
              <a:ext uri="{FF2B5EF4-FFF2-40B4-BE49-F238E27FC236}">
                <a16:creationId xmlns:a16="http://schemas.microsoft.com/office/drawing/2014/main" id="{2369AF76-2833-62D1-EB9E-5C27BDD16343}"/>
              </a:ext>
            </a:extLst>
          </p:cNvPr>
          <p:cNvSpPr txBox="1"/>
          <p:nvPr userDrawn="1"/>
        </p:nvSpPr>
        <p:spPr>
          <a:xfrm>
            <a:off x="1830624" y="5422784"/>
            <a:ext cx="4867240" cy="400002"/>
          </a:xfrm>
          <a:prstGeom prst="rect">
            <a:avLst/>
          </a:prstGeom>
          <a:noFill/>
          <a:ln>
            <a:noFill/>
          </a:ln>
        </p:spPr>
        <p:txBody>
          <a:bodyPr spcFirstLastPara="1" wrap="square" lIns="91400" tIns="45667" rIns="91400" bIns="45667" anchor="t" anchorCtr="0">
            <a:spAutoFit/>
          </a:bodyPr>
          <a:lstStyle/>
          <a:p>
            <a:pPr defTabSz="1219170">
              <a:buClr>
                <a:srgbClr val="44546A"/>
              </a:buClr>
              <a:buSzPts val="1600"/>
            </a:pPr>
            <a:r>
              <a:rPr lang="fr-MA" sz="2000" b="1" kern="0" dirty="0">
                <a:solidFill>
                  <a:srgbClr val="44546A"/>
                </a:solidFill>
                <a:latin typeface="Calibri" panose="020F0502020204030204" pitchFamily="34" charset="0"/>
                <a:ea typeface="Calibri"/>
                <a:cs typeface="Calibri" panose="020F0502020204030204" pitchFamily="34" charset="0"/>
                <a:sym typeface="Calibri"/>
              </a:rPr>
              <a:t>L</a:t>
            </a:r>
            <a:r>
              <a:rPr lang="fr" sz="2000" b="1" kern="0" dirty="0">
                <a:solidFill>
                  <a:srgbClr val="44546A"/>
                </a:solidFill>
                <a:latin typeface="Calibri" panose="020F0502020204030204" pitchFamily="34" charset="0"/>
                <a:ea typeface="Calibri"/>
                <a:cs typeface="Calibri" panose="020F0502020204030204" pitchFamily="34" charset="0"/>
                <a:sym typeface="Calibri"/>
              </a:rPr>
              <a:t>es élèves passent au tableau</a:t>
            </a:r>
            <a:endParaRPr sz="2000" kern="0" dirty="0">
              <a:solidFill>
                <a:srgbClr val="000000"/>
              </a:solidFill>
              <a:latin typeface="Calibri" panose="020F0502020204030204" pitchFamily="34" charset="0"/>
              <a:cs typeface="Calibri" panose="020F0502020204030204" pitchFamily="34" charset="0"/>
              <a:sym typeface="Arial"/>
            </a:endParaRPr>
          </a:p>
        </p:txBody>
      </p:sp>
      <p:pic>
        <p:nvPicPr>
          <p:cNvPr id="39" name="Picture 1">
            <a:extLst>
              <a:ext uri="{FF2B5EF4-FFF2-40B4-BE49-F238E27FC236}">
                <a16:creationId xmlns:a16="http://schemas.microsoft.com/office/drawing/2014/main" id="{6AE998C4-B93B-EDF2-241A-2D56A1D7A190}"/>
              </a:ext>
            </a:extLst>
          </p:cNvPr>
          <p:cNvPicPr>
            <a:picLocks noChangeAspect="1"/>
          </p:cNvPicPr>
          <p:nvPr userDrawn="1"/>
        </p:nvPicPr>
        <p:blipFill>
          <a:blip r:embed="rId9" cstate="hqprint">
            <a:extLst>
              <a:ext uri="{BEBA8EAE-BF5A-486C-A8C5-ECC9F3942E4B}">
                <a14:imgProps xmlns:a14="http://schemas.microsoft.com/office/drawing/2010/main">
                  <a14:imgLayer r:embed="rId10">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863575" y="5298758"/>
            <a:ext cx="648055" cy="648055"/>
          </a:xfrm>
          <a:prstGeom prst="rect">
            <a:avLst/>
          </a:prstGeom>
        </p:spPr>
      </p:pic>
    </p:spTree>
    <p:extLst>
      <p:ext uri="{BB962C8B-B14F-4D97-AF65-F5344CB8AC3E}">
        <p14:creationId xmlns:p14="http://schemas.microsoft.com/office/powerpoint/2010/main" val="78124073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atériel nécessaire">
    <p:bg>
      <p:bgPr>
        <a:solidFill>
          <a:srgbClr val="DCE6F2"/>
        </a:solidFill>
        <a:effectLst/>
      </p:bgPr>
    </p:bg>
    <p:spTree>
      <p:nvGrpSpPr>
        <p:cNvPr id="1" name=""/>
        <p:cNvGrpSpPr/>
        <p:nvPr/>
      </p:nvGrpSpPr>
      <p:grpSpPr>
        <a:xfrm>
          <a:off x="0" y="0"/>
          <a:ext cx="0" cy="0"/>
          <a:chOff x="0" y="0"/>
          <a:chExt cx="0" cy="0"/>
        </a:xfrm>
      </p:grpSpPr>
      <p:grpSp>
        <p:nvGrpSpPr>
          <p:cNvPr id="6" name="Google Shape;250;p28">
            <a:extLst>
              <a:ext uri="{FF2B5EF4-FFF2-40B4-BE49-F238E27FC236}">
                <a16:creationId xmlns:a16="http://schemas.microsoft.com/office/drawing/2014/main" id="{A8360E5E-9716-211B-4AB4-F30E96005C08}"/>
              </a:ext>
            </a:extLst>
          </p:cNvPr>
          <p:cNvGrpSpPr/>
          <p:nvPr userDrawn="1"/>
        </p:nvGrpSpPr>
        <p:grpSpPr>
          <a:xfrm>
            <a:off x="1306286" y="1032992"/>
            <a:ext cx="9579427" cy="5403036"/>
            <a:chOff x="1619475" y="1029778"/>
            <a:chExt cx="6095701" cy="3804525"/>
          </a:xfrm>
        </p:grpSpPr>
        <p:sp>
          <p:nvSpPr>
            <p:cNvPr id="7" name="Google Shape;251;p28">
              <a:extLst>
                <a:ext uri="{FF2B5EF4-FFF2-40B4-BE49-F238E27FC236}">
                  <a16:creationId xmlns:a16="http://schemas.microsoft.com/office/drawing/2014/main" id="{FA17CCFF-EE09-3EC4-5D73-7FB52CE59901}"/>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sp>
          <p:nvSpPr>
            <p:cNvPr id="8" name="Google Shape;252;p28">
              <a:extLst>
                <a:ext uri="{FF2B5EF4-FFF2-40B4-BE49-F238E27FC236}">
                  <a16:creationId xmlns:a16="http://schemas.microsoft.com/office/drawing/2014/main" id="{ECBB120E-536C-8FEB-869A-62ABAFAC3241}"/>
                </a:ext>
              </a:extLst>
            </p:cNvPr>
            <p:cNvSpPr/>
            <p:nvPr/>
          </p:nvSpPr>
          <p:spPr>
            <a:xfrm>
              <a:off x="1692956" y="1084268"/>
              <a:ext cx="5924251" cy="368460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40">
                <a:defRPr sz="1800" b="0" i="0" u="none" strike="noStrike" kern="0" cap="none" spc="0" baseline="0">
                  <a:solidFill>
                    <a:srgbClr val="000000"/>
                  </a:solidFill>
                  <a:uFillTx/>
                </a:defRPr>
              </a:pPr>
              <a:endParaRPr lang="fr-FR" sz="1200" kern="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9" name="Google Shape;255;p28">
            <a:extLst>
              <a:ext uri="{FF2B5EF4-FFF2-40B4-BE49-F238E27FC236}">
                <a16:creationId xmlns:a16="http://schemas.microsoft.com/office/drawing/2014/main" id="{A70412DC-1D3C-A7CC-7D08-6DA571BCD97C}"/>
              </a:ext>
            </a:extLst>
          </p:cNvPr>
          <p:cNvSpPr/>
          <p:nvPr userDrawn="1"/>
        </p:nvSpPr>
        <p:spPr>
          <a:xfrm>
            <a:off x="948075" y="181482"/>
            <a:ext cx="3947196" cy="584801"/>
          </a:xfrm>
          <a:prstGeom prst="rect">
            <a:avLst/>
          </a:prstGeom>
          <a:noFill/>
          <a:ln cap="flat">
            <a:noFill/>
            <a:prstDash val="solid"/>
          </a:ln>
        </p:spPr>
        <p:txBody>
          <a:bodyPr vert="horz" wrap="square" lIns="91427" tIns="45695" rIns="91427" bIns="45695" anchor="t" anchorCtr="0" compatLnSpc="1">
            <a:noAutofit/>
          </a:bodyPr>
          <a:lstStyle/>
          <a:p>
            <a:pPr defTabSz="457189">
              <a:lnSpc>
                <a:spcPct val="90000"/>
              </a:lnSpc>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panose="020F0502020204030204" pitchFamily="34" charset="0"/>
                <a:cs typeface="Calibri" panose="020F0502020204030204" pitchFamily="34" charset="0"/>
                <a:sym typeface="Arial"/>
              </a:rPr>
              <a:t>Matériel nécessaire</a:t>
            </a:r>
          </a:p>
        </p:txBody>
      </p:sp>
      <p:sp>
        <p:nvSpPr>
          <p:cNvPr id="10" name="Google Shape;995;p109">
            <a:extLst>
              <a:ext uri="{FF2B5EF4-FFF2-40B4-BE49-F238E27FC236}">
                <a16:creationId xmlns:a16="http://schemas.microsoft.com/office/drawing/2014/main" id="{22D538A4-3182-65C8-6ABA-050037FC3F41}"/>
              </a:ext>
            </a:extLst>
          </p:cNvPr>
          <p:cNvSpPr txBox="1"/>
          <p:nvPr userDrawn="1"/>
        </p:nvSpPr>
        <p:spPr>
          <a:xfrm>
            <a:off x="1508625" y="1416789"/>
            <a:ext cx="4266849" cy="650167"/>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lnSpc>
                <a:spcPct val="130000"/>
              </a:lnSpc>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l’enseignant</a:t>
            </a:r>
          </a:p>
        </p:txBody>
      </p:sp>
      <p:sp>
        <p:nvSpPr>
          <p:cNvPr id="11" name="Google Shape;996;p109">
            <a:extLst>
              <a:ext uri="{FF2B5EF4-FFF2-40B4-BE49-F238E27FC236}">
                <a16:creationId xmlns:a16="http://schemas.microsoft.com/office/drawing/2014/main" id="{66364002-3C43-EA1F-98DB-2415C1736FA0}"/>
              </a:ext>
            </a:extLst>
          </p:cNvPr>
          <p:cNvSpPr txBox="1"/>
          <p:nvPr userDrawn="1"/>
        </p:nvSpPr>
        <p:spPr>
          <a:xfrm>
            <a:off x="5991497" y="1416788"/>
            <a:ext cx="4360944" cy="650168"/>
          </a:xfrm>
          <a:prstGeom prst="rect">
            <a:avLst/>
          </a:prstGeom>
          <a:solidFill>
            <a:schemeClr val="accent1"/>
          </a:solidFill>
          <a:ln w="7150" cap="flat">
            <a:noFill/>
            <a:prstDash val="solid"/>
            <a:round/>
          </a:ln>
        </p:spPr>
        <p:txBody>
          <a:bodyPr vert="horz" wrap="square" lIns="60972" tIns="59996" rIns="60972" bIns="60972" anchor="ctr" anchorCtr="1" compatLnSpc="1">
            <a:noAutofit/>
          </a:bodyPr>
          <a:lstStyle/>
          <a:p>
            <a:pPr algn="ctr" defTabSz="1219140">
              <a:defRPr sz="1800" b="0" i="0" u="none" strike="noStrike" kern="0" cap="none" spc="0" baseline="0">
                <a:solidFill>
                  <a:srgbClr val="000000"/>
                </a:solidFill>
                <a:uFillTx/>
              </a:defRPr>
            </a:pPr>
            <a:r>
              <a:rPr lang="fr-FR" sz="2400" b="1" kern="0" dirty="0">
                <a:solidFill>
                  <a:srgbClr val="FFFFFF"/>
                </a:solidFill>
                <a:latin typeface="Calibri" panose="020F0502020204030204" pitchFamily="34" charset="0"/>
                <a:ea typeface="Calibri" panose="020F0502020204030204" pitchFamily="34" charset="0"/>
                <a:cs typeface="Calibri" panose="020F0502020204030204" pitchFamily="34" charset="0"/>
                <a:sym typeface="Arial"/>
              </a:rPr>
              <a:t>Matériel de l’élève</a:t>
            </a:r>
          </a:p>
        </p:txBody>
      </p:sp>
      <p:pic>
        <p:nvPicPr>
          <p:cNvPr id="13" name="Picture 12">
            <a:extLst>
              <a:ext uri="{FF2B5EF4-FFF2-40B4-BE49-F238E27FC236}">
                <a16:creationId xmlns:a16="http://schemas.microsoft.com/office/drawing/2014/main" id="{90826B0B-A604-22AA-6B36-0CE111A5321B}"/>
              </a:ext>
            </a:extLst>
          </p:cNvPr>
          <p:cNvPicPr>
            <a:picLocks noChangeAspect="1"/>
          </p:cNvPicPr>
          <p:nvPr userDrawn="1"/>
        </p:nvPicPr>
        <p:blipFill>
          <a:blip r:embed="rId2">
            <a:clrChange>
              <a:clrFrom>
                <a:srgbClr val="FFFFFF"/>
              </a:clrFrom>
              <a:clrTo>
                <a:srgbClr val="FFFFFF">
                  <a:alpha val="0"/>
                </a:srgbClr>
              </a:clrTo>
            </a:clrChange>
          </a:blip>
          <a:stretch>
            <a:fillRect/>
          </a:stretch>
        </p:blipFill>
        <p:spPr>
          <a:xfrm rot="19675284">
            <a:off x="8544238" y="4865352"/>
            <a:ext cx="1564020" cy="174252"/>
          </a:xfrm>
          <a:prstGeom prst="rect">
            <a:avLst/>
          </a:prstGeom>
        </p:spPr>
      </p:pic>
      <p:pic>
        <p:nvPicPr>
          <p:cNvPr id="14" name="Picture 13">
            <a:extLst>
              <a:ext uri="{FF2B5EF4-FFF2-40B4-BE49-F238E27FC236}">
                <a16:creationId xmlns:a16="http://schemas.microsoft.com/office/drawing/2014/main" id="{F8EC4882-7C52-C087-E415-A9FE7DECFDEF}"/>
              </a:ext>
            </a:extLst>
          </p:cNvPr>
          <p:cNvPicPr>
            <a:picLocks noChangeAspect="1"/>
          </p:cNvPicPr>
          <p:nvPr userDrawn="1"/>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5" t="23325" r="26247" b="30055"/>
          <a:stretch>
            <a:fillRect/>
          </a:stretch>
        </p:blipFill>
        <p:spPr>
          <a:xfrm>
            <a:off x="8786281" y="2316888"/>
            <a:ext cx="1478097" cy="1109845"/>
          </a:xfrm>
          <a:prstGeom prst="rect">
            <a:avLst/>
          </a:prstGeom>
          <a:ln w="19050">
            <a:noFill/>
          </a:ln>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A0BC54C1-3967-5578-4E72-B4CAFC18A087}"/>
              </a:ext>
            </a:extLst>
          </p:cNvPr>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flipH="1">
            <a:off x="9492110" y="5381605"/>
            <a:ext cx="413335" cy="397411"/>
          </a:xfrm>
          <a:prstGeom prst="rect">
            <a:avLst/>
          </a:prstGeom>
        </p:spPr>
      </p:pic>
      <p:pic>
        <p:nvPicPr>
          <p:cNvPr id="40" name="Picture 4">
            <a:extLst>
              <a:ext uri="{FF2B5EF4-FFF2-40B4-BE49-F238E27FC236}">
                <a16:creationId xmlns:a16="http://schemas.microsoft.com/office/drawing/2014/main" id="{CC630518-916E-ACA4-D8BB-8D1B317C61B0}"/>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6769475" y="4700745"/>
            <a:ext cx="1491516" cy="1080393"/>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41" name="ZoneTexte 10">
            <a:extLst>
              <a:ext uri="{FF2B5EF4-FFF2-40B4-BE49-F238E27FC236}">
                <a16:creationId xmlns:a16="http://schemas.microsoft.com/office/drawing/2014/main" id="{136304CA-9344-CA01-AF56-88EE7AC7B643}"/>
              </a:ext>
            </a:extLst>
          </p:cNvPr>
          <p:cNvSpPr txBox="1"/>
          <p:nvPr userDrawn="1"/>
        </p:nvSpPr>
        <p:spPr>
          <a:xfrm>
            <a:off x="8617364" y="3426733"/>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Cahier de l’élève</a:t>
            </a:r>
          </a:p>
        </p:txBody>
      </p:sp>
      <p:sp>
        <p:nvSpPr>
          <p:cNvPr id="42" name="Rectangle 41">
            <a:extLst>
              <a:ext uri="{FF2B5EF4-FFF2-40B4-BE49-F238E27FC236}">
                <a16:creationId xmlns:a16="http://schemas.microsoft.com/office/drawing/2014/main" id="{33213196-BB7D-7049-E6FD-D6A3E6F126B3}"/>
              </a:ext>
            </a:extLst>
          </p:cNvPr>
          <p:cNvSpPr/>
          <p:nvPr userDrawn="1"/>
        </p:nvSpPr>
        <p:spPr>
          <a:xfrm>
            <a:off x="4218715" y="3878375"/>
            <a:ext cx="1349291" cy="600164"/>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Fiche technique de préparation de la séance</a:t>
            </a:r>
          </a:p>
        </p:txBody>
      </p:sp>
      <p:pic>
        <p:nvPicPr>
          <p:cNvPr id="43" name="Image 20">
            <a:extLst>
              <a:ext uri="{FF2B5EF4-FFF2-40B4-BE49-F238E27FC236}">
                <a16:creationId xmlns:a16="http://schemas.microsoft.com/office/drawing/2014/main" id="{F7D6FA7E-4E73-2155-87D8-FD7655791AF4}"/>
              </a:ext>
            </a:extLst>
          </p:cNvPr>
          <p:cNvPicPr>
            <a:picLocks noChangeAspect="1"/>
          </p:cNvPicPr>
          <p:nvPr userDrawn="1"/>
        </p:nvPicPr>
        <p:blipFill>
          <a:blip r:embed="rId6"/>
          <a:stretch>
            <a:fillRect/>
          </a:stretch>
        </p:blipFill>
        <p:spPr>
          <a:xfrm>
            <a:off x="4010586" y="2316888"/>
            <a:ext cx="1765551" cy="1457749"/>
          </a:xfrm>
          <a:prstGeom prst="rect">
            <a:avLst/>
          </a:prstGeom>
          <a:ln>
            <a:solidFill>
              <a:schemeClr val="accent1"/>
            </a:solidFill>
          </a:ln>
          <a:effectLst>
            <a:outerShdw blurRad="50800" dist="38100" dir="2700000" algn="tl" rotWithShape="0">
              <a:prstClr val="black">
                <a:alpha val="40000"/>
              </a:prstClr>
            </a:outerShdw>
          </a:effectLst>
        </p:spPr>
      </p:pic>
      <p:sp>
        <p:nvSpPr>
          <p:cNvPr id="44" name="Rectangle 43">
            <a:extLst>
              <a:ext uri="{FF2B5EF4-FFF2-40B4-BE49-F238E27FC236}">
                <a16:creationId xmlns:a16="http://schemas.microsoft.com/office/drawing/2014/main" id="{035B0005-5CB7-5851-ED75-A8F4E9987C07}"/>
              </a:ext>
            </a:extLst>
          </p:cNvPr>
          <p:cNvSpPr/>
          <p:nvPr userDrawn="1"/>
        </p:nvSpPr>
        <p:spPr>
          <a:xfrm>
            <a:off x="2118499" y="3514273"/>
            <a:ext cx="1349291" cy="261610"/>
          </a:xfrm>
          <a:prstGeom prst="rect">
            <a:avLst/>
          </a:prstGeom>
        </p:spPr>
        <p:txBody>
          <a:bodyPr wrap="square">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Support PPT</a:t>
            </a:r>
          </a:p>
        </p:txBody>
      </p:sp>
      <p:sp>
        <p:nvSpPr>
          <p:cNvPr id="45" name="ZoneTexte 24">
            <a:extLst>
              <a:ext uri="{FF2B5EF4-FFF2-40B4-BE49-F238E27FC236}">
                <a16:creationId xmlns:a16="http://schemas.microsoft.com/office/drawing/2014/main" id="{212D7E7D-188B-E302-A4A1-B9D9218ED360}"/>
              </a:ext>
            </a:extLst>
          </p:cNvPr>
          <p:cNvSpPr txBox="1"/>
          <p:nvPr userDrawn="1"/>
        </p:nvSpPr>
        <p:spPr>
          <a:xfrm>
            <a:off x="6383334" y="3948484"/>
            <a:ext cx="1907400" cy="261610"/>
          </a:xfrm>
          <a:prstGeom prst="rect">
            <a:avLst/>
          </a:prstGeom>
          <a:noFill/>
        </p:spPr>
        <p:txBody>
          <a:bodyPr wrap="square" rtlCol="0">
            <a:spAutoFit/>
          </a:bodyPr>
          <a:lstStyle/>
          <a:p>
            <a:pPr algn="ctr" defTabSz="1219170">
              <a:buClr>
                <a:srgbClr val="000000"/>
              </a:buClr>
            </a:pPr>
            <a:r>
              <a:rPr lang="fr-FR" sz="1100" b="1" kern="0" dirty="0">
                <a:solidFill>
                  <a:prstClr val="black"/>
                </a:solidFill>
                <a:latin typeface="Calibri" panose="020F0502020204030204" pitchFamily="34" charset="0"/>
                <a:cs typeface="Calibri" panose="020F0502020204030204" pitchFamily="34" charset="0"/>
                <a:sym typeface="Arial"/>
              </a:rPr>
              <a:t>Livret</a:t>
            </a:r>
          </a:p>
        </p:txBody>
      </p:sp>
      <p:sp>
        <p:nvSpPr>
          <p:cNvPr id="47" name="Picture Placeholder 46">
            <a:extLst>
              <a:ext uri="{FF2B5EF4-FFF2-40B4-BE49-F238E27FC236}">
                <a16:creationId xmlns:a16="http://schemas.microsoft.com/office/drawing/2014/main" id="{E158C153-CEB9-6B25-4344-46AB868B4159}"/>
              </a:ext>
            </a:extLst>
          </p:cNvPr>
          <p:cNvSpPr>
            <a:spLocks noGrp="1"/>
          </p:cNvSpPr>
          <p:nvPr>
            <p:ph type="pic" sz="quarter" idx="10"/>
          </p:nvPr>
        </p:nvSpPr>
        <p:spPr>
          <a:xfrm>
            <a:off x="1773800" y="2320200"/>
            <a:ext cx="1976400" cy="1108800"/>
          </a:xfrm>
        </p:spPr>
        <p:txBody>
          <a:bodyPr/>
          <a:lstStyle/>
          <a:p>
            <a:endParaRPr lang="fr-FR"/>
          </a:p>
        </p:txBody>
      </p:sp>
      <p:sp>
        <p:nvSpPr>
          <p:cNvPr id="48" name="Picture Placeholder 46">
            <a:extLst>
              <a:ext uri="{FF2B5EF4-FFF2-40B4-BE49-F238E27FC236}">
                <a16:creationId xmlns:a16="http://schemas.microsoft.com/office/drawing/2014/main" id="{F5AA724E-4917-3B05-FA7A-466E7FD5919B}"/>
              </a:ext>
            </a:extLst>
          </p:cNvPr>
          <p:cNvSpPr>
            <a:spLocks noGrp="1"/>
          </p:cNvSpPr>
          <p:nvPr>
            <p:ph type="pic" sz="quarter" idx="11"/>
          </p:nvPr>
        </p:nvSpPr>
        <p:spPr>
          <a:xfrm>
            <a:off x="1847600" y="4260622"/>
            <a:ext cx="1828800" cy="1728000"/>
          </a:xfrm>
        </p:spPr>
        <p:txBody>
          <a:bodyPr/>
          <a:lstStyle/>
          <a:p>
            <a:endParaRPr lang="fr-FR"/>
          </a:p>
        </p:txBody>
      </p:sp>
      <p:sp>
        <p:nvSpPr>
          <p:cNvPr id="49" name="Picture Placeholder 46">
            <a:extLst>
              <a:ext uri="{FF2B5EF4-FFF2-40B4-BE49-F238E27FC236}">
                <a16:creationId xmlns:a16="http://schemas.microsoft.com/office/drawing/2014/main" id="{824CE353-F760-8F0B-B724-42EC32B6F969}"/>
              </a:ext>
            </a:extLst>
          </p:cNvPr>
          <p:cNvSpPr>
            <a:spLocks noGrp="1"/>
          </p:cNvSpPr>
          <p:nvPr>
            <p:ph type="pic" sz="quarter" idx="12"/>
          </p:nvPr>
        </p:nvSpPr>
        <p:spPr>
          <a:xfrm>
            <a:off x="6770034" y="2373367"/>
            <a:ext cx="1134000" cy="1587600"/>
          </a:xfrm>
        </p:spPr>
        <p:txBody>
          <a:bodyPr/>
          <a:lstStyle/>
          <a:p>
            <a:endParaRPr lang="fr-FR"/>
          </a:p>
        </p:txBody>
      </p:sp>
      <p:pic>
        <p:nvPicPr>
          <p:cNvPr id="50" name="Picture 49" descr="Image générée">
            <a:extLst>
              <a:ext uri="{FF2B5EF4-FFF2-40B4-BE49-F238E27FC236}">
                <a16:creationId xmlns:a16="http://schemas.microsoft.com/office/drawing/2014/main" id="{5F3834D9-D25B-1AA0-4467-FDDA80A5FD8A}"/>
              </a:ext>
            </a:extLst>
          </p:cNvPr>
          <p:cNvPicPr>
            <a:picLocks noChangeAspect="1" noChangeArrowheads="1"/>
          </p:cNvPicPr>
          <p:nvPr userDrawn="1"/>
        </p:nvPicPr>
        <p:blipFill rotWithShape="1">
          <a:blip r:embed="rId7"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961519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epérage dans le chapitr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Repérage dans </a:t>
            </a:r>
            <a:r>
              <a:rPr lang="fr-FR" sz="3200" b="1" kern="0" dirty="0">
                <a:solidFill>
                  <a:srgbClr val="44546A"/>
                </a:solidFill>
                <a:latin typeface="Calibri"/>
                <a:cs typeface="Calibri"/>
              </a:rPr>
              <a:t>le chapitre</a:t>
            </a:r>
            <a:endParaRPr lang="fr-FR" sz="3200" i="1" kern="0" dirty="0">
              <a:solidFill>
                <a:srgbClr val="44546A"/>
              </a:solidFill>
              <a:latin typeface="Calibri" panose="020F0502020204030204" pitchFamily="34" charset="0"/>
              <a:ea typeface="Calibri"/>
              <a:cs typeface="Calibri" panose="020F0502020204030204" pitchFamily="34" charset="0"/>
              <a:sym typeface="Arial"/>
            </a:endParaRP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4" name="Google Shape;286;p29">
            <a:extLst>
              <a:ext uri="{FF2B5EF4-FFF2-40B4-BE49-F238E27FC236}">
                <a16:creationId xmlns:a16="http://schemas.microsoft.com/office/drawing/2014/main" id="{ABDCD58E-FB84-201F-97D0-4B520E132A8C}"/>
              </a:ext>
            </a:extLst>
          </p:cNvPr>
          <p:cNvSpPr>
            <a:spLocks/>
          </p:cNvSpPr>
          <p:nvPr userDrawn="1"/>
        </p:nvSpPr>
        <p:spPr>
          <a:xfrm>
            <a:off x="3132175" y="2873353"/>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19" name="Google Shape;289;p29">
            <a:extLst>
              <a:ext uri="{FF2B5EF4-FFF2-40B4-BE49-F238E27FC236}">
                <a16:creationId xmlns:a16="http://schemas.microsoft.com/office/drawing/2014/main" id="{4017964E-FA83-761C-86B1-3E5647955B13}"/>
              </a:ext>
            </a:extLst>
          </p:cNvPr>
          <p:cNvSpPr>
            <a:spLocks/>
          </p:cNvSpPr>
          <p:nvPr userDrawn="1"/>
        </p:nvSpPr>
        <p:spPr>
          <a:xfrm>
            <a:off x="1703823" y="2873356"/>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gradFill flip="none" rotWithShape="1">
            <a:gsLst>
              <a:gs pos="0">
                <a:srgbClr val="94CFB7"/>
              </a:gs>
              <a:gs pos="50000">
                <a:srgbClr val="BFE0D2"/>
              </a:gs>
              <a:gs pos="100000">
                <a:srgbClr val="E0EFE9"/>
              </a:gs>
            </a:gsLst>
            <a:lin ang="0" scaled="1"/>
            <a:tileRect/>
          </a:gra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prstClr val="black"/>
              </a:solidFill>
              <a:latin typeface="Calibri" panose="020F0502020204030204" pitchFamily="34" charset="0"/>
              <a:cs typeface="Calibri" panose="020F0502020204030204" pitchFamily="34" charset="0"/>
              <a:sym typeface="Arial"/>
            </a:endParaRPr>
          </a:p>
        </p:txBody>
      </p:sp>
      <p:sp>
        <p:nvSpPr>
          <p:cNvPr id="25" name="Rectangle 24">
            <a:extLst>
              <a:ext uri="{FF2B5EF4-FFF2-40B4-BE49-F238E27FC236}">
                <a16:creationId xmlns:a16="http://schemas.microsoft.com/office/drawing/2014/main" id="{E2D8B298-C52A-F641-FE46-F63A5D014E5F}"/>
              </a:ext>
            </a:extLst>
          </p:cNvPr>
          <p:cNvSpPr>
            <a:spLocks/>
          </p:cNvSpPr>
          <p:nvPr userDrawn="1"/>
        </p:nvSpPr>
        <p:spPr>
          <a:xfrm>
            <a:off x="948074" y="1308144"/>
            <a:ext cx="10321337" cy="554477"/>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31" name="Text Placeholder 30">
            <a:extLst>
              <a:ext uri="{FF2B5EF4-FFF2-40B4-BE49-F238E27FC236}">
                <a16:creationId xmlns:a16="http://schemas.microsoft.com/office/drawing/2014/main" id="{ACE85E0A-429A-B51A-FED1-DABE33E433BE}"/>
              </a:ext>
            </a:extLst>
          </p:cNvPr>
          <p:cNvSpPr>
            <a:spLocks noGrp="1"/>
          </p:cNvSpPr>
          <p:nvPr>
            <p:ph type="body" sz="quarter" idx="12" hasCustomPrompt="1"/>
          </p:nvPr>
        </p:nvSpPr>
        <p:spPr>
          <a:xfrm>
            <a:off x="956582" y="1308064"/>
            <a:ext cx="10321200" cy="554400"/>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a:t>Chapitre 1 : Relations vivant-vivant</a:t>
            </a:r>
            <a:endParaRPr lang="fr-FR" dirty="0"/>
          </a:p>
        </p:txBody>
      </p:sp>
      <p:sp>
        <p:nvSpPr>
          <p:cNvPr id="33" name="Text Placeholder 30">
            <a:extLst>
              <a:ext uri="{FF2B5EF4-FFF2-40B4-BE49-F238E27FC236}">
                <a16:creationId xmlns:a16="http://schemas.microsoft.com/office/drawing/2014/main" id="{74B77D63-73E9-1593-011E-46752471AACE}"/>
              </a:ext>
            </a:extLst>
          </p:cNvPr>
          <p:cNvSpPr>
            <a:spLocks noGrp="1"/>
          </p:cNvSpPr>
          <p:nvPr>
            <p:ph type="body" sz="quarter" idx="14" hasCustomPrompt="1"/>
          </p:nvPr>
        </p:nvSpPr>
        <p:spPr>
          <a:xfrm>
            <a:off x="1703823" y="2873199"/>
            <a:ext cx="1227600"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1</a:t>
            </a:r>
          </a:p>
        </p:txBody>
      </p:sp>
      <p:sp>
        <p:nvSpPr>
          <p:cNvPr id="36" name="Text Placeholder 30">
            <a:extLst>
              <a:ext uri="{FF2B5EF4-FFF2-40B4-BE49-F238E27FC236}">
                <a16:creationId xmlns:a16="http://schemas.microsoft.com/office/drawing/2014/main" id="{5F879908-CFB2-F5B3-9CE2-A65F5F3E6223}"/>
              </a:ext>
            </a:extLst>
          </p:cNvPr>
          <p:cNvSpPr>
            <a:spLocks noGrp="1"/>
          </p:cNvSpPr>
          <p:nvPr>
            <p:ph type="body" sz="quarter" idx="17" hasCustomPrompt="1"/>
          </p:nvPr>
        </p:nvSpPr>
        <p:spPr>
          <a:xfrm>
            <a:off x="3139379" y="2873199"/>
            <a:ext cx="8144401" cy="734400"/>
          </a:xfrm>
        </p:spPr>
        <p:txBody>
          <a:bodyPr anchor="ctr"/>
          <a:lstStyle>
            <a:lvl1pPr algn="ctr">
              <a:buNone/>
              <a:defRPr sz="2000" b="0">
                <a:solidFill>
                  <a:schemeClr val="tx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d’exploitation et ses caractéristiques</a:t>
            </a:r>
          </a:p>
        </p:txBody>
      </p:sp>
      <p:sp>
        <p:nvSpPr>
          <p:cNvPr id="6" name="Rectangle 5">
            <a:extLst>
              <a:ext uri="{FF2B5EF4-FFF2-40B4-BE49-F238E27FC236}">
                <a16:creationId xmlns:a16="http://schemas.microsoft.com/office/drawing/2014/main" id="{F89CEE65-9627-A065-406C-D0416F5E70D1}"/>
              </a:ext>
            </a:extLst>
          </p:cNvPr>
          <p:cNvSpPr>
            <a:spLocks/>
          </p:cNvSpPr>
          <p:nvPr userDrawn="1"/>
        </p:nvSpPr>
        <p:spPr>
          <a:xfrm>
            <a:off x="1339721" y="2120717"/>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7" name="Text Placeholder 30">
            <a:extLst>
              <a:ext uri="{FF2B5EF4-FFF2-40B4-BE49-F238E27FC236}">
                <a16:creationId xmlns:a16="http://schemas.microsoft.com/office/drawing/2014/main" id="{5C1F621F-48A7-3B73-016A-666E38883073}"/>
              </a:ext>
            </a:extLst>
          </p:cNvPr>
          <p:cNvSpPr>
            <a:spLocks noGrp="1"/>
          </p:cNvSpPr>
          <p:nvPr>
            <p:ph type="body" sz="quarter" idx="24" hasCustomPrompt="1"/>
          </p:nvPr>
        </p:nvSpPr>
        <p:spPr>
          <a:xfrm>
            <a:off x="1348223" y="2120637"/>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1 : Relations </a:t>
            </a:r>
            <a:r>
              <a:rPr lang="en-US" dirty="0" err="1"/>
              <a:t>d’exploitation</a:t>
            </a:r>
            <a:endParaRPr lang="en-US" dirty="0"/>
          </a:p>
        </p:txBody>
      </p:sp>
      <p:sp>
        <p:nvSpPr>
          <p:cNvPr id="9" name="Google Shape;286;p29">
            <a:extLst>
              <a:ext uri="{FF2B5EF4-FFF2-40B4-BE49-F238E27FC236}">
                <a16:creationId xmlns:a16="http://schemas.microsoft.com/office/drawing/2014/main" id="{4D9B2296-F4A8-F01C-635B-95350C14B275}"/>
              </a:ext>
            </a:extLst>
          </p:cNvPr>
          <p:cNvSpPr>
            <a:spLocks/>
          </p:cNvSpPr>
          <p:nvPr userDrawn="1"/>
        </p:nvSpPr>
        <p:spPr>
          <a:xfrm>
            <a:off x="3140677" y="4683091"/>
            <a:ext cx="8145605"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defRPr/>
            </a:pPr>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0" name="Google Shape;289;p29">
            <a:extLst>
              <a:ext uri="{FF2B5EF4-FFF2-40B4-BE49-F238E27FC236}">
                <a16:creationId xmlns:a16="http://schemas.microsoft.com/office/drawing/2014/main" id="{82EC8553-22FA-A547-D471-3AF6D6395AAE}"/>
              </a:ext>
            </a:extLst>
          </p:cNvPr>
          <p:cNvSpPr>
            <a:spLocks/>
          </p:cNvSpPr>
          <p:nvPr userDrawn="1"/>
        </p:nvSpPr>
        <p:spPr>
          <a:xfrm>
            <a:off x="1702674" y="4682937"/>
            <a:ext cx="1226451" cy="73539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lumMod val="85000"/>
            </a:schemeClr>
          </a:solidFill>
          <a:ln w="9528" cap="flat">
            <a:solidFill>
              <a:srgbClr val="000000"/>
            </a:solidFill>
            <a:prstDash val="solid"/>
            <a:miter/>
          </a:ln>
        </p:spPr>
        <p:txBody>
          <a:bodyPr vert="horz" wrap="square" lIns="68571" tIns="34271" rIns="68571" bIns="34271" anchor="ctr" anchorCtr="0" compatLnSpc="1">
            <a:noAutofit/>
          </a:bodyPr>
          <a:lstStyle/>
          <a:p>
            <a:pPr algn="ctr" defTabSz="685783"/>
            <a:endParaRPr lang="fr-FR" sz="2000" dirty="0">
              <a:solidFill>
                <a:schemeClr val="bg2"/>
              </a:solidFill>
              <a:latin typeface="Calibri" panose="020F0502020204030204" pitchFamily="34" charset="0"/>
              <a:cs typeface="Calibri" panose="020F0502020204030204" pitchFamily="34" charset="0"/>
              <a:sym typeface="Arial"/>
            </a:endParaRPr>
          </a:p>
        </p:txBody>
      </p:sp>
      <p:sp>
        <p:nvSpPr>
          <p:cNvPr id="11" name="Text Placeholder 30">
            <a:extLst>
              <a:ext uri="{FF2B5EF4-FFF2-40B4-BE49-F238E27FC236}">
                <a16:creationId xmlns:a16="http://schemas.microsoft.com/office/drawing/2014/main" id="{6CD6B33D-72A6-DA03-1907-6091D0506918}"/>
              </a:ext>
            </a:extLst>
          </p:cNvPr>
          <p:cNvSpPr>
            <a:spLocks noGrp="1"/>
          </p:cNvSpPr>
          <p:nvPr>
            <p:ph type="body" sz="quarter" idx="25" hasCustomPrompt="1"/>
          </p:nvPr>
        </p:nvSpPr>
        <p:spPr>
          <a:xfrm>
            <a:off x="1702674" y="4682780"/>
            <a:ext cx="1227600"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r>
              <a:rPr lang="fr-FR" sz="2000" dirty="0">
                <a:solidFill>
                  <a:prstClr val="black"/>
                </a:solidFill>
                <a:latin typeface="Calibri" panose="020F0502020204030204" pitchFamily="34" charset="0"/>
                <a:cs typeface="Calibri" panose="020F0502020204030204" pitchFamily="34" charset="0"/>
                <a:sym typeface="Arial"/>
              </a:rPr>
              <a:t>Tâche 2</a:t>
            </a:r>
          </a:p>
        </p:txBody>
      </p:sp>
      <p:sp>
        <p:nvSpPr>
          <p:cNvPr id="12" name="Text Placeholder 30">
            <a:extLst>
              <a:ext uri="{FF2B5EF4-FFF2-40B4-BE49-F238E27FC236}">
                <a16:creationId xmlns:a16="http://schemas.microsoft.com/office/drawing/2014/main" id="{60559DCE-9034-76AA-7F03-AD960D4C0BC4}"/>
              </a:ext>
            </a:extLst>
          </p:cNvPr>
          <p:cNvSpPr>
            <a:spLocks noGrp="1"/>
          </p:cNvSpPr>
          <p:nvPr>
            <p:ph type="body" sz="quarter" idx="26" hasCustomPrompt="1"/>
          </p:nvPr>
        </p:nvSpPr>
        <p:spPr>
          <a:xfrm>
            <a:off x="3147881" y="4682937"/>
            <a:ext cx="8144401" cy="734400"/>
          </a:xfrm>
        </p:spPr>
        <p:txBody>
          <a:bodyPr anchor="ctr"/>
          <a:lstStyle>
            <a:lvl1pPr algn="ctr">
              <a:buNone/>
              <a:defRPr sz="2000" b="0">
                <a:solidFill>
                  <a:schemeClr val="bg2"/>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algn="ctr" defTabSz="685783">
              <a:defRPr/>
            </a:pPr>
            <a:r>
              <a:rPr lang="fr-FR" sz="2000" dirty="0">
                <a:solidFill>
                  <a:prstClr val="black"/>
                </a:solidFill>
                <a:latin typeface="Calibri" panose="020F0502020204030204" pitchFamily="34" charset="0"/>
                <a:cs typeface="Calibri" panose="020F0502020204030204" pitchFamily="34" charset="0"/>
                <a:sym typeface="Arial"/>
              </a:rPr>
              <a:t>Identifier le type de relation de compétition ou mutualisme et leurs caractéristiques.</a:t>
            </a:r>
          </a:p>
        </p:txBody>
      </p:sp>
      <p:sp>
        <p:nvSpPr>
          <p:cNvPr id="13" name="Rectangle 12">
            <a:extLst>
              <a:ext uri="{FF2B5EF4-FFF2-40B4-BE49-F238E27FC236}">
                <a16:creationId xmlns:a16="http://schemas.microsoft.com/office/drawing/2014/main" id="{31D96935-9C28-F26E-BED5-5A912445CB69}"/>
              </a:ext>
            </a:extLst>
          </p:cNvPr>
          <p:cNvSpPr>
            <a:spLocks/>
          </p:cNvSpPr>
          <p:nvPr userDrawn="1"/>
        </p:nvSpPr>
        <p:spPr>
          <a:xfrm>
            <a:off x="1348223" y="3930455"/>
            <a:ext cx="9898863" cy="494615"/>
          </a:xfrm>
          <a:prstGeom prst="rect">
            <a:avLst/>
          </a:prstGeom>
          <a:solidFill>
            <a:srgbClr val="1D6FA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189"/>
            <a:endParaRPr lang="fr-FR" sz="2800" b="1" dirty="0">
              <a:solidFill>
                <a:prstClr val="white"/>
              </a:solidFill>
              <a:latin typeface="Calibri" panose="020F0502020204030204" pitchFamily="34" charset="0"/>
              <a:cs typeface="Calibri" panose="020F0502020204030204" pitchFamily="34" charset="0"/>
              <a:sym typeface="Arial"/>
            </a:endParaRPr>
          </a:p>
        </p:txBody>
      </p:sp>
      <p:sp>
        <p:nvSpPr>
          <p:cNvPr id="14" name="Text Placeholder 30">
            <a:extLst>
              <a:ext uri="{FF2B5EF4-FFF2-40B4-BE49-F238E27FC236}">
                <a16:creationId xmlns:a16="http://schemas.microsoft.com/office/drawing/2014/main" id="{31D148C6-5492-AED5-7F54-3E33BB132E1D}"/>
              </a:ext>
            </a:extLst>
          </p:cNvPr>
          <p:cNvSpPr>
            <a:spLocks noGrp="1"/>
          </p:cNvSpPr>
          <p:nvPr>
            <p:ph type="body" sz="quarter" idx="27" hasCustomPrompt="1"/>
          </p:nvPr>
        </p:nvSpPr>
        <p:spPr>
          <a:xfrm>
            <a:off x="1356725" y="3930375"/>
            <a:ext cx="9898732" cy="494546"/>
          </a:xfrm>
        </p:spPr>
        <p:txBody>
          <a:bodyPr/>
          <a:lstStyle>
            <a:lvl1pPr>
              <a:buNone/>
              <a:defRPr sz="2800" b="1">
                <a:solidFill>
                  <a:schemeClr val="bg1"/>
                </a:solidFill>
                <a:latin typeface="Calibri" panose="020F0502020204030204" pitchFamily="34" charset="0"/>
                <a:cs typeface="Calibri" panose="020F0502020204030204" pitchFamily="34" charset="0"/>
              </a:defRPr>
            </a:lvl1pPr>
            <a:lvl2pPr>
              <a:defRPr sz="1800" b="1">
                <a:solidFill>
                  <a:schemeClr val="bg1"/>
                </a:solidFill>
                <a:latin typeface="Calibri" panose="020F0502020204030204" pitchFamily="34" charset="0"/>
                <a:cs typeface="Calibri" panose="020F0502020204030204" pitchFamily="34" charset="0"/>
              </a:defRPr>
            </a:lvl2pPr>
            <a:lvl3pPr>
              <a:defRPr sz="1800" b="1">
                <a:solidFill>
                  <a:schemeClr val="bg1"/>
                </a:solidFill>
                <a:latin typeface="Calibri" panose="020F0502020204030204" pitchFamily="34" charset="0"/>
                <a:cs typeface="Calibri" panose="020F0502020204030204" pitchFamily="34" charset="0"/>
              </a:defRPr>
            </a:lvl3pPr>
            <a:lvl4pPr>
              <a:defRPr sz="1800" b="1">
                <a:solidFill>
                  <a:schemeClr val="bg1"/>
                </a:solidFill>
                <a:latin typeface="Calibri" panose="020F0502020204030204" pitchFamily="34" charset="0"/>
                <a:cs typeface="Calibri" panose="020F0502020204030204" pitchFamily="34" charset="0"/>
              </a:defRPr>
            </a:lvl4pPr>
            <a:lvl5pPr>
              <a:defRPr sz="1800" b="1">
                <a:solidFill>
                  <a:schemeClr val="bg1"/>
                </a:solidFill>
                <a:latin typeface="Calibri" panose="020F0502020204030204" pitchFamily="34" charset="0"/>
                <a:cs typeface="Calibri" panose="020F0502020204030204" pitchFamily="34" charset="0"/>
              </a:defRPr>
            </a:lvl5pPr>
          </a:lstStyle>
          <a:p>
            <a:pPr lvl="0"/>
            <a:r>
              <a:rPr lang="en-US" dirty="0" err="1"/>
              <a:t>Séquence</a:t>
            </a:r>
            <a:r>
              <a:rPr lang="en-US" dirty="0"/>
              <a:t> 2 : </a:t>
            </a:r>
            <a:r>
              <a:rPr lang="fr-FR" dirty="0"/>
              <a:t>Relations de compétition et de mutualisme</a:t>
            </a:r>
            <a:endParaRPr lang="en-US" dirty="0"/>
          </a:p>
        </p:txBody>
      </p:sp>
    </p:spTree>
    <p:extLst>
      <p:ext uri="{BB962C8B-B14F-4D97-AF65-F5344CB8AC3E}">
        <p14:creationId xmlns:p14="http://schemas.microsoft.com/office/powerpoint/2010/main" val="367760099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rientations didactiques">
    <p:bg>
      <p:bgPr>
        <a:solidFill>
          <a:srgbClr val="DCEAF7"/>
        </a:solidFill>
        <a:effectLst/>
      </p:bgPr>
    </p:bg>
    <p:spTree>
      <p:nvGrpSpPr>
        <p:cNvPr id="1" name=""/>
        <p:cNvGrpSpPr/>
        <p:nvPr/>
      </p:nvGrpSpPr>
      <p:grpSpPr>
        <a:xfrm>
          <a:off x="0" y="0"/>
          <a:ext cx="0" cy="0"/>
          <a:chOff x="0" y="0"/>
          <a:chExt cx="0" cy="0"/>
        </a:xfrm>
      </p:grpSpPr>
      <p:sp>
        <p:nvSpPr>
          <p:cNvPr id="12" name="Google Shape;853;p104">
            <a:extLst>
              <a:ext uri="{FF2B5EF4-FFF2-40B4-BE49-F238E27FC236}">
                <a16:creationId xmlns:a16="http://schemas.microsoft.com/office/drawing/2014/main" id="{C295CB38-5765-1953-FCB3-90200B7911C4}"/>
              </a:ext>
            </a:extLst>
          </p:cNvPr>
          <p:cNvSpPr/>
          <p:nvPr userDrawn="1"/>
        </p:nvSpPr>
        <p:spPr>
          <a:xfrm>
            <a:off x="825760" y="226972"/>
            <a:ext cx="9932872" cy="494105"/>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Orientations didactiques pour cette séance</a:t>
            </a:r>
            <a:endParaRPr lang="en-US" sz="2400" kern="0" dirty="0">
              <a:solidFill>
                <a:srgbClr val="44546A"/>
              </a:solidFill>
              <a:latin typeface="Calibri" panose="020F0502020204030204" pitchFamily="34" charset="0"/>
              <a:cs typeface="Calibri" panose="020F0502020204030204" pitchFamily="34" charset="0"/>
              <a:sym typeface="Arial"/>
            </a:endParaRPr>
          </a:p>
        </p:txBody>
      </p:sp>
      <p:pic>
        <p:nvPicPr>
          <p:cNvPr id="15" name="Picture 14" descr="Image générée">
            <a:extLst>
              <a:ext uri="{FF2B5EF4-FFF2-40B4-BE49-F238E27FC236}">
                <a16:creationId xmlns:a16="http://schemas.microsoft.com/office/drawing/2014/main" id="{381B1BC2-8735-DB66-B5F6-3C1A854D65AE}"/>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50063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atique Pédagogique Efficace">
    <p:bg>
      <p:bgPr>
        <a:solidFill>
          <a:srgbClr val="DCE6F2"/>
        </a:solidFill>
        <a:effectLst/>
      </p:bgPr>
    </p:bg>
    <p:spTree>
      <p:nvGrpSpPr>
        <p:cNvPr id="1" name=""/>
        <p:cNvGrpSpPr/>
        <p:nvPr/>
      </p:nvGrpSpPr>
      <p:grpSpPr>
        <a:xfrm>
          <a:off x="0" y="0"/>
          <a:ext cx="0" cy="0"/>
          <a:chOff x="0" y="0"/>
          <a:chExt cx="0" cy="0"/>
        </a:xfrm>
      </p:grpSpPr>
      <p:sp>
        <p:nvSpPr>
          <p:cNvPr id="2" name="Google Shape;285;p29">
            <a:extLst>
              <a:ext uri="{FF2B5EF4-FFF2-40B4-BE49-F238E27FC236}">
                <a16:creationId xmlns:a16="http://schemas.microsoft.com/office/drawing/2014/main" id="{3D3C752E-7364-0AD3-55D8-FB1A781365A4}"/>
              </a:ext>
            </a:extLst>
          </p:cNvPr>
          <p:cNvSpPr/>
          <p:nvPr userDrawn="1"/>
        </p:nvSpPr>
        <p:spPr>
          <a:xfrm>
            <a:off x="948074" y="165260"/>
            <a:ext cx="7935199" cy="584801"/>
          </a:xfrm>
          <a:prstGeom prst="rect">
            <a:avLst/>
          </a:prstGeom>
          <a:noFill/>
          <a:ln cap="flat">
            <a:noFill/>
            <a:prstDash val="solid"/>
          </a:ln>
        </p:spPr>
        <p:txBody>
          <a:bodyPr vert="horz" wrap="square" lIns="91427" tIns="45695" rIns="91427" bIns="45695" anchor="t" anchorCtr="0" compatLnSpc="1">
            <a:noAutofit/>
          </a:bodyPr>
          <a:lstStyle/>
          <a:p>
            <a:pPr defTabSz="121914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Pratique Pédagogique Efficace de la Semaine</a:t>
            </a:r>
          </a:p>
        </p:txBody>
      </p:sp>
      <p:pic>
        <p:nvPicPr>
          <p:cNvPr id="3" name="Picture 2" descr="Image générée">
            <a:extLst>
              <a:ext uri="{FF2B5EF4-FFF2-40B4-BE49-F238E27FC236}">
                <a16:creationId xmlns:a16="http://schemas.microsoft.com/office/drawing/2014/main" id="{CF5C0282-B23A-202E-2F8D-447ACDC57782}"/>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1" y="30482"/>
            <a:ext cx="727815" cy="85435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à coins arrondis 2">
            <a:extLst>
              <a:ext uri="{FF2B5EF4-FFF2-40B4-BE49-F238E27FC236}">
                <a16:creationId xmlns:a16="http://schemas.microsoft.com/office/drawing/2014/main" id="{07817361-C8BF-DC04-5CC1-00D7EE33E80A}"/>
              </a:ext>
            </a:extLst>
          </p:cNvPr>
          <p:cNvSpPr/>
          <p:nvPr userDrawn="1"/>
        </p:nvSpPr>
        <p:spPr>
          <a:xfrm>
            <a:off x="304800" y="1262245"/>
            <a:ext cx="11291147" cy="5597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2133" b="1" kern="0" dirty="0">
                <a:solidFill>
                  <a:srgbClr val="FFFFFF"/>
                </a:solidFill>
                <a:latin typeface="Calibri" panose="020F0502020204030204" pitchFamily="34" charset="0"/>
                <a:cs typeface="Calibri" panose="020F0502020204030204" pitchFamily="34" charset="0"/>
                <a:sym typeface="Arial"/>
              </a:rPr>
              <a:t>Donner un feedback de manière efficace aux élèves</a:t>
            </a:r>
          </a:p>
        </p:txBody>
      </p:sp>
      <p:sp>
        <p:nvSpPr>
          <p:cNvPr id="7" name="Rectangle à coins arrondis 13">
            <a:extLst>
              <a:ext uri="{FF2B5EF4-FFF2-40B4-BE49-F238E27FC236}">
                <a16:creationId xmlns:a16="http://schemas.microsoft.com/office/drawing/2014/main" id="{710314CC-0AB6-DA63-763A-7BA531C34D31}"/>
              </a:ext>
            </a:extLst>
          </p:cNvPr>
          <p:cNvSpPr/>
          <p:nvPr userDrawn="1"/>
        </p:nvSpPr>
        <p:spPr>
          <a:xfrm>
            <a:off x="304800" y="2628796"/>
            <a:ext cx="2873248"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Pourquoi c’est important ?</a:t>
            </a:r>
          </a:p>
        </p:txBody>
      </p:sp>
      <p:pic>
        <p:nvPicPr>
          <p:cNvPr id="8" name="Image 18">
            <a:extLst>
              <a:ext uri="{FF2B5EF4-FFF2-40B4-BE49-F238E27FC236}">
                <a16:creationId xmlns:a16="http://schemas.microsoft.com/office/drawing/2014/main" id="{BE35A20A-79A6-BC4C-B761-793B343AFC49}"/>
              </a:ext>
            </a:extLst>
          </p:cNvPr>
          <p:cNvPicPr>
            <a:picLocks noChangeAspect="1"/>
          </p:cNvPicPr>
          <p:nvPr userDrawn="1"/>
        </p:nvPicPr>
        <p:blipFill>
          <a:blip r:embed="rId3"/>
          <a:stretch>
            <a:fillRect/>
          </a:stretch>
        </p:blipFill>
        <p:spPr>
          <a:xfrm>
            <a:off x="10141874" y="1158017"/>
            <a:ext cx="1137399" cy="751840"/>
          </a:xfrm>
          <a:prstGeom prst="rect">
            <a:avLst/>
          </a:prstGeom>
          <a:ln w="38100">
            <a:solidFill>
              <a:srgbClr val="156082"/>
            </a:solidFill>
          </a:ln>
        </p:spPr>
      </p:pic>
      <p:sp>
        <p:nvSpPr>
          <p:cNvPr id="9" name="Rectangle à coins arrondis 22">
            <a:extLst>
              <a:ext uri="{FF2B5EF4-FFF2-40B4-BE49-F238E27FC236}">
                <a16:creationId xmlns:a16="http://schemas.microsoft.com/office/drawing/2014/main" id="{231233C5-A6EF-A81F-8794-ECA65494280A}"/>
              </a:ext>
            </a:extLst>
          </p:cNvPr>
          <p:cNvSpPr/>
          <p:nvPr userDrawn="1"/>
        </p:nvSpPr>
        <p:spPr>
          <a:xfrm>
            <a:off x="362779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Bonnes pratiques</a:t>
            </a:r>
          </a:p>
        </p:txBody>
      </p:sp>
      <p:sp>
        <p:nvSpPr>
          <p:cNvPr id="10" name="Rectangle à coins arrondis 23">
            <a:extLst>
              <a:ext uri="{FF2B5EF4-FFF2-40B4-BE49-F238E27FC236}">
                <a16:creationId xmlns:a16="http://schemas.microsoft.com/office/drawing/2014/main" id="{224B6940-5456-5257-0478-EEF645943074}"/>
              </a:ext>
            </a:extLst>
          </p:cNvPr>
          <p:cNvSpPr/>
          <p:nvPr userDrawn="1"/>
        </p:nvSpPr>
        <p:spPr>
          <a:xfrm>
            <a:off x="7836747" y="2628796"/>
            <a:ext cx="3759200" cy="389965"/>
          </a:xfrm>
          <a:prstGeom prst="roundRect">
            <a:avLst/>
          </a:prstGeom>
          <a:solidFill>
            <a:schemeClr val="tx2">
              <a:lumMod val="10000"/>
              <a:lumOff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fr-FR" sz="1600" b="1" kern="0" dirty="0">
                <a:solidFill>
                  <a:srgbClr val="0F9ED5">
                    <a:lumMod val="50000"/>
                  </a:srgbClr>
                </a:solidFill>
                <a:latin typeface="Calibri" panose="020F0502020204030204" pitchFamily="34" charset="0"/>
                <a:cs typeface="Calibri" panose="020F0502020204030204" pitchFamily="34" charset="0"/>
                <a:sym typeface="Arial"/>
              </a:rPr>
              <a:t>Pratiques à éviter</a:t>
            </a:r>
          </a:p>
        </p:txBody>
      </p:sp>
      <p:sp>
        <p:nvSpPr>
          <p:cNvPr id="27" name="Rectangle 26">
            <a:extLst>
              <a:ext uri="{FF2B5EF4-FFF2-40B4-BE49-F238E27FC236}">
                <a16:creationId xmlns:a16="http://schemas.microsoft.com/office/drawing/2014/main" id="{35BE10E1-FAE9-07F0-EE56-E170BA07A2EC}"/>
              </a:ext>
            </a:extLst>
          </p:cNvPr>
          <p:cNvSpPr/>
          <p:nvPr userDrawn="1"/>
        </p:nvSpPr>
        <p:spPr>
          <a:xfrm>
            <a:off x="304800" y="6150185"/>
            <a:ext cx="11291147" cy="67733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Pour plus d’informations Veuillez consulter le lien Suivant : </a:t>
            </a:r>
          </a:p>
          <a:p>
            <a:pPr marL="380990" indent="-380990" defTabSz="1219170">
              <a:buClr>
                <a:srgbClr val="000000"/>
              </a:buClr>
              <a:buFont typeface="Arial" panose="020B0604020202020204" pitchFamily="34" charset="0"/>
              <a:buChar char="•"/>
            </a:pPr>
            <a:r>
              <a:rPr lang="fr-FR" sz="1600" kern="0" dirty="0">
                <a:solidFill>
                  <a:srgbClr val="000000"/>
                </a:solidFill>
                <a:latin typeface="Calibri" panose="020F0502020204030204" pitchFamily="34" charset="0"/>
                <a:cs typeface="Calibri" panose="020F0502020204030204" pitchFamily="34" charset="0"/>
                <a:sym typeface="Arial"/>
              </a:rPr>
              <a:t>Autres questions ? Veuillez Contacter l’inspecteur encadrant</a:t>
            </a:r>
          </a:p>
        </p:txBody>
      </p:sp>
      <p:pic>
        <p:nvPicPr>
          <p:cNvPr id="42" name="Graphic 41" descr="Handshake with solid fill">
            <a:extLst>
              <a:ext uri="{FF2B5EF4-FFF2-40B4-BE49-F238E27FC236}">
                <a16:creationId xmlns:a16="http://schemas.microsoft.com/office/drawing/2014/main" id="{43B73333-66C9-B016-85F3-57ED66A47BC8}"/>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5221083" y="1993815"/>
            <a:ext cx="549076" cy="549076"/>
          </a:xfrm>
          <a:prstGeom prst="rect">
            <a:avLst/>
          </a:prstGeom>
        </p:spPr>
      </p:pic>
      <p:pic>
        <p:nvPicPr>
          <p:cNvPr id="44" name="Graphic 43" descr="No sign with solid fill">
            <a:extLst>
              <a:ext uri="{FF2B5EF4-FFF2-40B4-BE49-F238E27FC236}">
                <a16:creationId xmlns:a16="http://schemas.microsoft.com/office/drawing/2014/main" id="{010C90E2-D2BB-4844-7DD3-B8E18C29F8E6}"/>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9640956" y="2013585"/>
            <a:ext cx="500918" cy="500918"/>
          </a:xfrm>
          <a:prstGeom prst="rect">
            <a:avLst/>
          </a:prstGeom>
        </p:spPr>
      </p:pic>
      <p:sp>
        <p:nvSpPr>
          <p:cNvPr id="50" name="Text Placeholder 49">
            <a:extLst>
              <a:ext uri="{FF2B5EF4-FFF2-40B4-BE49-F238E27FC236}">
                <a16:creationId xmlns:a16="http://schemas.microsoft.com/office/drawing/2014/main" id="{99ABF8C0-44A0-D350-70D7-F757FE2866EA}"/>
              </a:ext>
            </a:extLst>
          </p:cNvPr>
          <p:cNvSpPr>
            <a:spLocks noGrp="1"/>
          </p:cNvSpPr>
          <p:nvPr>
            <p:ph type="body" sz="quarter" idx="10" hasCustomPrompt="1"/>
          </p:nvPr>
        </p:nvSpPr>
        <p:spPr>
          <a:xfrm>
            <a:off x="253322" y="3190552"/>
            <a:ext cx="2873248"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1" name="Text Placeholder 49">
            <a:extLst>
              <a:ext uri="{FF2B5EF4-FFF2-40B4-BE49-F238E27FC236}">
                <a16:creationId xmlns:a16="http://schemas.microsoft.com/office/drawing/2014/main" id="{93ED2D80-264B-2858-5374-3ACA0D7E4307}"/>
              </a:ext>
            </a:extLst>
          </p:cNvPr>
          <p:cNvSpPr>
            <a:spLocks noGrp="1"/>
          </p:cNvSpPr>
          <p:nvPr>
            <p:ph type="body" sz="quarter" idx="11" hasCustomPrompt="1"/>
          </p:nvPr>
        </p:nvSpPr>
        <p:spPr>
          <a:xfrm>
            <a:off x="3627796" y="3190551"/>
            <a:ext cx="3759199"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2" name="Text Placeholder 49">
            <a:extLst>
              <a:ext uri="{FF2B5EF4-FFF2-40B4-BE49-F238E27FC236}">
                <a16:creationId xmlns:a16="http://schemas.microsoft.com/office/drawing/2014/main" id="{F3B207E1-EF2D-9BAB-F462-3268E1DEBFE2}"/>
              </a:ext>
            </a:extLst>
          </p:cNvPr>
          <p:cNvSpPr>
            <a:spLocks noGrp="1"/>
          </p:cNvSpPr>
          <p:nvPr>
            <p:ph type="body" sz="quarter" idx="12" hasCustomPrompt="1"/>
          </p:nvPr>
        </p:nvSpPr>
        <p:spPr>
          <a:xfrm>
            <a:off x="7816647" y="3190551"/>
            <a:ext cx="3779300" cy="1591105"/>
          </a:xfrm>
        </p:spPr>
        <p:txBody>
          <a:bodyPr>
            <a:normAutofit/>
          </a:bodyPr>
          <a:lstStyle>
            <a:lvl1pPr>
              <a:buFont typeface="Arial" panose="020B0604020202020204" pitchFamily="34" charset="0"/>
              <a:buChar char="•"/>
              <a:defRPr sz="1800">
                <a:latin typeface="Calibri" panose="020F0502020204030204" pitchFamily="34" charset="0"/>
                <a:cs typeface="Calibri" panose="020F0502020204030204" pitchFamily="34" charset="0"/>
              </a:defRPr>
            </a:lvl1pPr>
            <a:lvl2pPr>
              <a:buFont typeface="Arial" panose="020B0604020202020204" pitchFamily="34" charset="0"/>
              <a:buChar char="•"/>
              <a:defRPr sz="2000">
                <a:latin typeface="Calibri" panose="020F0502020204030204" pitchFamily="34" charset="0"/>
                <a:cs typeface="Calibri" panose="020F0502020204030204" pitchFamily="34" charset="0"/>
              </a:defRPr>
            </a:lvl2pPr>
            <a:lvl3pPr>
              <a:buFont typeface="Arial" panose="020B0604020202020204" pitchFamily="34" charset="0"/>
              <a:buChar char="•"/>
              <a:defRPr sz="2000">
                <a:latin typeface="Calibri" panose="020F0502020204030204" pitchFamily="34" charset="0"/>
                <a:cs typeface="Calibri" panose="020F0502020204030204" pitchFamily="34" charset="0"/>
              </a:defRPr>
            </a:lvl3pPr>
            <a:lvl4pPr>
              <a:buFont typeface="Arial" panose="020B0604020202020204" pitchFamily="34" charset="0"/>
              <a:buChar char="•"/>
              <a:defRPr sz="2000">
                <a:latin typeface="Calibri" panose="020F0502020204030204" pitchFamily="34" charset="0"/>
                <a:cs typeface="Calibri" panose="020F0502020204030204" pitchFamily="34" charset="0"/>
              </a:defRPr>
            </a:lvl4pPr>
            <a:lvl5pPr>
              <a:buFont typeface="Arial" panose="020B0604020202020204" pitchFamily="34" charset="0"/>
              <a:buChar char="•"/>
              <a:defRPr sz="2000">
                <a:latin typeface="Calibri" panose="020F0502020204030204" pitchFamily="34" charset="0"/>
                <a:cs typeface="Calibri" panose="020F0502020204030204" pitchFamily="34" charset="0"/>
              </a:defRPr>
            </a:lvl5pPr>
          </a:lstStyle>
          <a:p>
            <a:pPr lvl="0"/>
            <a:r>
              <a:rPr lang="en-US" dirty="0" err="1"/>
              <a:t>Xxx</a:t>
            </a:r>
            <a:endParaRPr lang="en-US" dirty="0"/>
          </a:p>
          <a:p>
            <a:pPr lvl="0"/>
            <a:r>
              <a:rPr lang="en-US" dirty="0" err="1"/>
              <a:t>Xxx</a:t>
            </a:r>
            <a:endParaRPr lang="en-US" dirty="0"/>
          </a:p>
          <a:p>
            <a:pPr lvl="0"/>
            <a:r>
              <a:rPr lang="en-US" dirty="0" err="1"/>
              <a:t>Xx</a:t>
            </a:r>
            <a:endParaRPr lang="en-US" dirty="0"/>
          </a:p>
          <a:p>
            <a:pPr lvl="0"/>
            <a:r>
              <a:rPr lang="en-US" dirty="0" err="1"/>
              <a:t>Xx</a:t>
            </a:r>
            <a:endParaRPr lang="fr-FR" dirty="0"/>
          </a:p>
        </p:txBody>
      </p:sp>
      <p:sp>
        <p:nvSpPr>
          <p:cNvPr id="5" name="Text Placeholder 4">
            <a:extLst>
              <a:ext uri="{FF2B5EF4-FFF2-40B4-BE49-F238E27FC236}">
                <a16:creationId xmlns:a16="http://schemas.microsoft.com/office/drawing/2014/main" id="{E30863B3-86D2-D6DA-8984-19E4C3B97364}"/>
              </a:ext>
            </a:extLst>
          </p:cNvPr>
          <p:cNvSpPr>
            <a:spLocks noGrp="1"/>
          </p:cNvSpPr>
          <p:nvPr>
            <p:ph type="body" sz="quarter" idx="13" hasCustomPrompt="1"/>
          </p:nvPr>
        </p:nvSpPr>
        <p:spPr>
          <a:xfrm>
            <a:off x="5648039" y="6238017"/>
            <a:ext cx="4493835" cy="389965"/>
          </a:xfrm>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latin typeface="Calibri" panose="020F0502020204030204" pitchFamily="34" charset="0"/>
                <a:cs typeface="Calibri" panose="020F0502020204030204" pitchFamily="34" charset="0"/>
              </a:defRPr>
            </a:lvl1pPr>
            <a:lvl2pPr>
              <a:buNone/>
              <a:defRPr sz="1200">
                <a:latin typeface="Calibri" panose="020F0502020204030204" pitchFamily="34" charset="0"/>
                <a:cs typeface="Calibri" panose="020F0502020204030204" pitchFamily="34" charset="0"/>
              </a:defRPr>
            </a:lvl2pPr>
            <a:lvl3pPr>
              <a:buNone/>
              <a:defRPr sz="1200">
                <a:latin typeface="Calibri" panose="020F0502020204030204" pitchFamily="34" charset="0"/>
                <a:cs typeface="Calibri" panose="020F0502020204030204" pitchFamily="34" charset="0"/>
              </a:defRPr>
            </a:lvl3pPr>
            <a:lvl4pPr>
              <a:buNone/>
              <a:defRPr sz="1200">
                <a:latin typeface="Calibri" panose="020F0502020204030204" pitchFamily="34" charset="0"/>
                <a:cs typeface="Calibri" panose="020F0502020204030204" pitchFamily="34" charset="0"/>
              </a:defRPr>
            </a:lvl4pPr>
            <a:lvl5pPr>
              <a:buNone/>
              <a:defRPr sz="1200">
                <a:latin typeface="Calibri" panose="020F0502020204030204" pitchFamily="34" charset="0"/>
                <a:cs typeface="Calibri" panose="020F0502020204030204" pitchFamily="34" charset="0"/>
              </a:defRPr>
            </a:lvl5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fr-FR" sz="1600" kern="0" dirty="0">
                <a:solidFill>
                  <a:srgbClr val="000000"/>
                </a:solidFill>
                <a:latin typeface="Calibri" panose="020F0502020204030204" pitchFamily="34" charset="0"/>
                <a:cs typeface="Calibri" panose="020F0502020204030204" pitchFamily="34" charset="0"/>
                <a:sym typeface="Arial"/>
              </a:rPr>
              <a:t>« </a:t>
            </a:r>
            <a:r>
              <a:rPr lang="fr-FR" sz="1600" kern="0" dirty="0">
                <a:solidFill>
                  <a:srgbClr val="000000"/>
                </a:solidFill>
                <a:latin typeface="Calibri" panose="020F0502020204030204" pitchFamily="34" charset="0"/>
                <a:cs typeface="Calibri" panose="020F0502020204030204" pitchFamily="34" charset="0"/>
                <a:sym typeface="Arial"/>
                <a:hlinkClick r:id="rId8"/>
              </a:rPr>
              <a:t>Banque des pratiques pédagogiques efficaces </a:t>
            </a:r>
            <a:r>
              <a:rPr lang="fr-FR" sz="1600" kern="0" dirty="0">
                <a:solidFill>
                  <a:srgbClr val="000000"/>
                </a:solidFill>
                <a:latin typeface="Calibri" panose="020F0502020204030204" pitchFamily="34" charset="0"/>
                <a:cs typeface="Calibri" panose="020F0502020204030204" pitchFamily="34" charset="0"/>
                <a:sym typeface="Arial"/>
              </a:rPr>
              <a:t>»</a:t>
            </a:r>
          </a:p>
        </p:txBody>
      </p:sp>
      <p:pic>
        <p:nvPicPr>
          <p:cNvPr id="11" name="Graphic 10" descr="Bullseye with solid fill">
            <a:extLst>
              <a:ext uri="{FF2B5EF4-FFF2-40B4-BE49-F238E27FC236}">
                <a16:creationId xmlns:a16="http://schemas.microsoft.com/office/drawing/2014/main" id="{DA838800-BA03-865C-FAC5-9BCCC281F09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439746" y="2014103"/>
            <a:ext cx="500400" cy="500400"/>
          </a:xfrm>
          <a:prstGeom prst="rect">
            <a:avLst/>
          </a:prstGeom>
        </p:spPr>
      </p:pic>
    </p:spTree>
    <p:extLst>
      <p:ext uri="{BB962C8B-B14F-4D97-AF65-F5344CB8AC3E}">
        <p14:creationId xmlns:p14="http://schemas.microsoft.com/office/powerpoint/2010/main" val="200356827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ructure de la séance">
    <p:bg>
      <p:bgPr>
        <a:solidFill>
          <a:srgbClr val="DCE6F2"/>
        </a:solidFill>
        <a:effectLst/>
      </p:bgPr>
    </p:bg>
    <p:spTree>
      <p:nvGrpSpPr>
        <p:cNvPr id="1" name=""/>
        <p:cNvGrpSpPr/>
        <p:nvPr/>
      </p:nvGrpSpPr>
      <p:grpSpPr>
        <a:xfrm>
          <a:off x="0" y="0"/>
          <a:ext cx="0" cy="0"/>
          <a:chOff x="0" y="0"/>
          <a:chExt cx="0" cy="0"/>
        </a:xfrm>
      </p:grpSpPr>
      <p:grpSp>
        <p:nvGrpSpPr>
          <p:cNvPr id="4" name="Google Shape;250;p28">
            <a:extLst>
              <a:ext uri="{FF2B5EF4-FFF2-40B4-BE49-F238E27FC236}">
                <a16:creationId xmlns:a16="http://schemas.microsoft.com/office/drawing/2014/main" id="{AB71405C-E132-F074-752A-522052544B0D}"/>
              </a:ext>
            </a:extLst>
          </p:cNvPr>
          <p:cNvGrpSpPr/>
          <p:nvPr userDrawn="1"/>
        </p:nvGrpSpPr>
        <p:grpSpPr>
          <a:xfrm>
            <a:off x="1945490" y="1011968"/>
            <a:ext cx="8301023" cy="5193545"/>
            <a:chOff x="1619475" y="1029778"/>
            <a:chExt cx="6095701" cy="3804525"/>
          </a:xfrm>
        </p:grpSpPr>
        <p:sp>
          <p:nvSpPr>
            <p:cNvPr id="5" name="Google Shape;251;p28">
              <a:extLst>
                <a:ext uri="{FF2B5EF4-FFF2-40B4-BE49-F238E27FC236}">
                  <a16:creationId xmlns:a16="http://schemas.microsoft.com/office/drawing/2014/main" id="{424CAD94-9BC3-9334-E90D-3BB5EE56D37F}"/>
                </a:ext>
              </a:extLst>
            </p:cNvPr>
            <p:cNvSpPr/>
            <p:nvPr/>
          </p:nvSpPr>
          <p:spPr>
            <a:xfrm>
              <a:off x="1619475" y="1029778"/>
              <a:ext cx="6095701" cy="3804525"/>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9528" cap="flat">
              <a:solidFill>
                <a:srgbClr val="D8D8D8"/>
              </a:solidFill>
              <a:prstDash val="solid"/>
              <a:miter/>
            </a:ln>
            <a:effectLst>
              <a:outerShdw dir="16200000" algn="tl">
                <a:srgbClr val="000000">
                  <a:alpha val="6669"/>
                </a:srgbClr>
              </a:outerShdw>
            </a:effectLst>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sp>
          <p:nvSpPr>
            <p:cNvPr id="11" name="Google Shape;252;p28">
              <a:extLst>
                <a:ext uri="{FF2B5EF4-FFF2-40B4-BE49-F238E27FC236}">
                  <a16:creationId xmlns:a16="http://schemas.microsoft.com/office/drawing/2014/main" id="{7D76BE51-F758-84BB-A089-AD0F5E8B552A}"/>
                </a:ext>
              </a:extLst>
            </p:cNvPr>
            <p:cNvSpPr/>
            <p:nvPr/>
          </p:nvSpPr>
          <p:spPr>
            <a:xfrm>
              <a:off x="1740952" y="1097174"/>
              <a:ext cx="5852746" cy="3669732"/>
            </a:xfrm>
            <a:prstGeom prst="rect">
              <a:avLst/>
            </a:prstGeom>
            <a:solidFill>
              <a:srgbClr val="E3EEF2"/>
            </a:solidFill>
            <a:ln cap="flat">
              <a:noFill/>
              <a:prstDash val="solid"/>
            </a:ln>
          </p:spPr>
          <p:txBody>
            <a:bodyPr vert="horz" wrap="square" lIns="91427" tIns="45695" rIns="91427" bIns="45695" anchor="ctr" anchorCtr="1" compatLnSpc="1">
              <a:noAutofit/>
            </a:bodyPr>
            <a:lstStyle/>
            <a:p>
              <a:pPr algn="ctr" defTabSz="1219110">
                <a:defRPr sz="1800" b="0" i="0" u="none" strike="noStrike" kern="0" cap="none" spc="0" baseline="0">
                  <a:solidFill>
                    <a:srgbClr val="000000"/>
                  </a:solidFill>
                  <a:uFillTx/>
                </a:defRPr>
              </a:pPr>
              <a:endParaRPr lang="fr-FR" sz="1200" kern="0" dirty="0">
                <a:solidFill>
                  <a:srgbClr val="FFFFFF"/>
                </a:solidFill>
                <a:latin typeface="Calibri" panose="020F0502020204030204" pitchFamily="34" charset="0"/>
                <a:ea typeface="Calibri"/>
                <a:cs typeface="Calibri" panose="020F0502020204030204" pitchFamily="34" charset="0"/>
                <a:sym typeface="Arial"/>
              </a:endParaRPr>
            </a:p>
          </p:txBody>
        </p:sp>
      </p:grpSp>
      <p:sp>
        <p:nvSpPr>
          <p:cNvPr id="12" name="Google Shape;255;p28">
            <a:extLst>
              <a:ext uri="{FF2B5EF4-FFF2-40B4-BE49-F238E27FC236}">
                <a16:creationId xmlns:a16="http://schemas.microsoft.com/office/drawing/2014/main" id="{7DA7A975-0BFA-0171-FB29-113FAAFBB3EE}"/>
              </a:ext>
            </a:extLst>
          </p:cNvPr>
          <p:cNvSpPr/>
          <p:nvPr userDrawn="1"/>
        </p:nvSpPr>
        <p:spPr>
          <a:xfrm>
            <a:off x="963315" y="165262"/>
            <a:ext cx="3947196" cy="584801"/>
          </a:xfrm>
          <a:prstGeom prst="rect">
            <a:avLst/>
          </a:prstGeom>
          <a:noFill/>
          <a:ln cap="flat">
            <a:noFill/>
            <a:prstDash val="solid"/>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r>
              <a:rPr lang="fr-FR" sz="3200" b="1" kern="0" dirty="0">
                <a:solidFill>
                  <a:srgbClr val="44546A"/>
                </a:solidFill>
                <a:latin typeface="Calibri" panose="020F0502020204030204" pitchFamily="34" charset="0"/>
                <a:ea typeface="Calibri"/>
                <a:cs typeface="Calibri" panose="020F0502020204030204" pitchFamily="34" charset="0"/>
                <a:sym typeface="Arial"/>
              </a:rPr>
              <a:t>Structure de la séance</a:t>
            </a:r>
            <a:endParaRPr lang="fr-FR" sz="1467" kern="0" dirty="0">
              <a:solidFill>
                <a:srgbClr val="000000"/>
              </a:solidFill>
              <a:latin typeface="Calibri" panose="020F0502020204030204" pitchFamily="34" charset="0"/>
              <a:cs typeface="Calibri" panose="020F0502020204030204" pitchFamily="34" charset="0"/>
              <a:sym typeface="Arial"/>
            </a:endParaRPr>
          </a:p>
        </p:txBody>
      </p:sp>
      <p:pic>
        <p:nvPicPr>
          <p:cNvPr id="13" name="Picture 2" descr="Image générée">
            <a:extLst>
              <a:ext uri="{FF2B5EF4-FFF2-40B4-BE49-F238E27FC236}">
                <a16:creationId xmlns:a16="http://schemas.microsoft.com/office/drawing/2014/main" id="{A1C7E789-651D-CC90-8513-248F5C858B81}"/>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1064" b="10678"/>
          <a:stretch>
            <a:fillRect/>
          </a:stretch>
        </p:blipFill>
        <p:spPr bwMode="auto">
          <a:xfrm>
            <a:off x="220262" y="30483"/>
            <a:ext cx="727815" cy="854359"/>
          </a:xfrm>
          <a:prstGeom prst="rect">
            <a:avLst/>
          </a:prstGeom>
          <a:noFill/>
          <a:extLst>
            <a:ext uri="{909E8E84-426E-40DD-AFC4-6F175D3DCCD1}">
              <a14:hiddenFill xmlns:a14="http://schemas.microsoft.com/office/drawing/2010/main">
                <a:solidFill>
                  <a:srgbClr val="FFFFFF"/>
                </a:solidFill>
              </a14:hiddenFill>
            </a:ext>
          </a:extLst>
        </p:spPr>
      </p:pic>
      <p:grpSp>
        <p:nvGrpSpPr>
          <p:cNvPr id="16" name="Group 15">
            <a:extLst>
              <a:ext uri="{FF2B5EF4-FFF2-40B4-BE49-F238E27FC236}">
                <a16:creationId xmlns:a16="http://schemas.microsoft.com/office/drawing/2014/main" id="{A3FE43CA-6C2F-0686-9241-631290B69727}"/>
              </a:ext>
            </a:extLst>
          </p:cNvPr>
          <p:cNvGrpSpPr/>
          <p:nvPr userDrawn="1"/>
        </p:nvGrpSpPr>
        <p:grpSpPr>
          <a:xfrm>
            <a:off x="2336946" y="1407978"/>
            <a:ext cx="7518111" cy="548005"/>
            <a:chOff x="1764463" y="1060636"/>
            <a:chExt cx="5638583" cy="411004"/>
          </a:xfrm>
        </p:grpSpPr>
        <p:sp>
          <p:nvSpPr>
            <p:cNvPr id="17" name="Google Shape;275;p28">
              <a:extLst>
                <a:ext uri="{FF2B5EF4-FFF2-40B4-BE49-F238E27FC236}">
                  <a16:creationId xmlns:a16="http://schemas.microsoft.com/office/drawing/2014/main" id="{08E6331C-0B84-F58D-2A65-7DFAB9994FF1}"/>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solidFill>
                <a:srgbClr val="F19D19"/>
              </a:solidFill>
              <a:prstDash val="solid"/>
            </a:ln>
          </p:spPr>
          <p:txBody>
            <a:bodyPr vert="horz" wrap="square" lIns="68567" tIns="34271" rIns="68567" bIns="34271" anchor="ctr" anchorCtr="1" compatLnSpc="1">
              <a:noAutofit/>
            </a:bodyPr>
            <a:lstStyle/>
            <a:p>
              <a:pPr algn="ctr" defTabSz="1219110"/>
              <a:r>
                <a:rPr lang="fr-FR" sz="2133" b="1" kern="0" dirty="0">
                  <a:solidFill>
                    <a:srgbClr val="FFFFFF"/>
                  </a:solidFill>
                  <a:latin typeface="Calibri" panose="020F0502020204030204" pitchFamily="34" charset="0"/>
                  <a:ea typeface="Calibri"/>
                  <a:cs typeface="Calibri" panose="020F0502020204030204" pitchFamily="34" charset="0"/>
                  <a:sym typeface="Arial"/>
                </a:rPr>
                <a:t>1</a:t>
              </a:r>
            </a:p>
          </p:txBody>
        </p:sp>
        <p:sp>
          <p:nvSpPr>
            <p:cNvPr id="18" name="Google Shape;276;p28">
              <a:extLst>
                <a:ext uri="{FF2B5EF4-FFF2-40B4-BE49-F238E27FC236}">
                  <a16:creationId xmlns:a16="http://schemas.microsoft.com/office/drawing/2014/main" id="{521BD7C7-59D6-F138-978F-4AB155889227}"/>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0" name="Google Shape;278;p28">
              <a:extLst>
                <a:ext uri="{FF2B5EF4-FFF2-40B4-BE49-F238E27FC236}">
                  <a16:creationId xmlns:a16="http://schemas.microsoft.com/office/drawing/2014/main" id="{256F3608-8BCC-D992-72CC-8A7F795FDC1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chemeClr val="accent6">
                  <a:lumMod val="40000"/>
                  <a:lumOff val="60000"/>
                </a:schemeClr>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1" name="Google Shape;277;p28">
              <a:extLst>
                <a:ext uri="{FF2B5EF4-FFF2-40B4-BE49-F238E27FC236}">
                  <a16:creationId xmlns:a16="http://schemas.microsoft.com/office/drawing/2014/main" id="{3CB598B3-3A75-3B5B-656D-CB59D4B85F3C}"/>
                </a:ext>
              </a:extLst>
            </p:cNvPr>
            <p:cNvSpPr txBox="1"/>
            <p:nvPr/>
          </p:nvSpPr>
          <p:spPr>
            <a:xfrm>
              <a:off x="2214439" y="1112834"/>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Ouverture de la séance</a:t>
              </a:r>
            </a:p>
          </p:txBody>
        </p:sp>
      </p:grpSp>
      <p:sp>
        <p:nvSpPr>
          <p:cNvPr id="22" name="Google Shape;275;p28">
            <a:extLst>
              <a:ext uri="{FF2B5EF4-FFF2-40B4-BE49-F238E27FC236}">
                <a16:creationId xmlns:a16="http://schemas.microsoft.com/office/drawing/2014/main" id="{13B66026-2F1C-8EEC-C55A-3E2267A81F31}"/>
              </a:ext>
            </a:extLst>
          </p:cNvPr>
          <p:cNvSpPr/>
          <p:nvPr userDrawn="1"/>
        </p:nvSpPr>
        <p:spPr>
          <a:xfrm>
            <a:off x="2336945" y="2310757"/>
            <a:ext cx="395203" cy="395203"/>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C0000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2</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23" name="Google Shape;276;p28">
            <a:extLst>
              <a:ext uri="{FF2B5EF4-FFF2-40B4-BE49-F238E27FC236}">
                <a16:creationId xmlns:a16="http://schemas.microsoft.com/office/drawing/2014/main" id="{35EE909F-5B77-43E5-71AF-AA17BE0B6885}"/>
              </a:ext>
            </a:extLst>
          </p:cNvPr>
          <p:cNvSpPr/>
          <p:nvPr userDrawn="1"/>
        </p:nvSpPr>
        <p:spPr>
          <a:xfrm>
            <a:off x="2860122" y="2234356"/>
            <a:ext cx="6994935" cy="548005"/>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C0000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26" name="Google Shape;278;p28">
            <a:extLst>
              <a:ext uri="{FF2B5EF4-FFF2-40B4-BE49-F238E27FC236}">
                <a16:creationId xmlns:a16="http://schemas.microsoft.com/office/drawing/2014/main" id="{131447B8-88F5-B917-3031-E64441CCE5E4}"/>
              </a:ext>
            </a:extLst>
          </p:cNvPr>
          <p:cNvSpPr/>
          <p:nvPr userDrawn="1"/>
        </p:nvSpPr>
        <p:spPr>
          <a:xfrm>
            <a:off x="9301364" y="2248560"/>
            <a:ext cx="519597" cy="519597"/>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28" name="Google Shape;277;p28">
            <a:extLst>
              <a:ext uri="{FF2B5EF4-FFF2-40B4-BE49-F238E27FC236}">
                <a16:creationId xmlns:a16="http://schemas.microsoft.com/office/drawing/2014/main" id="{94B8B070-367E-06E9-E0A9-6E278B2B32BC}"/>
              </a:ext>
            </a:extLst>
          </p:cNvPr>
          <p:cNvSpPr txBox="1"/>
          <p:nvPr userDrawn="1"/>
        </p:nvSpPr>
        <p:spPr>
          <a:xfrm>
            <a:off x="2930042" y="2318590"/>
            <a:ext cx="5296572" cy="461614"/>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Modelage</a:t>
            </a:r>
          </a:p>
        </p:txBody>
      </p:sp>
      <p:grpSp>
        <p:nvGrpSpPr>
          <p:cNvPr id="29" name="Group 28">
            <a:extLst>
              <a:ext uri="{FF2B5EF4-FFF2-40B4-BE49-F238E27FC236}">
                <a16:creationId xmlns:a16="http://schemas.microsoft.com/office/drawing/2014/main" id="{484A0DD3-A018-7BDC-5E24-9925ADE4860D}"/>
              </a:ext>
            </a:extLst>
          </p:cNvPr>
          <p:cNvGrpSpPr/>
          <p:nvPr userDrawn="1"/>
        </p:nvGrpSpPr>
        <p:grpSpPr>
          <a:xfrm>
            <a:off x="2336946" y="3060735"/>
            <a:ext cx="7518111" cy="548005"/>
            <a:chOff x="1764463" y="1060636"/>
            <a:chExt cx="5638583" cy="411004"/>
          </a:xfrm>
        </p:grpSpPr>
        <p:sp>
          <p:nvSpPr>
            <p:cNvPr id="30" name="Google Shape;275;p28">
              <a:extLst>
                <a:ext uri="{FF2B5EF4-FFF2-40B4-BE49-F238E27FC236}">
                  <a16:creationId xmlns:a16="http://schemas.microsoft.com/office/drawing/2014/main" id="{EE0B76E1-6822-AE01-6764-F5FB75D528E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F9ED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3</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1" name="Google Shape;276;p28">
              <a:extLst>
                <a:ext uri="{FF2B5EF4-FFF2-40B4-BE49-F238E27FC236}">
                  <a16:creationId xmlns:a16="http://schemas.microsoft.com/office/drawing/2014/main" id="{FA1826B2-60AC-A0B9-0CF8-1D592120006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F9ED5"/>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3" name="Google Shape;278;p28">
              <a:extLst>
                <a:ext uri="{FF2B5EF4-FFF2-40B4-BE49-F238E27FC236}">
                  <a16:creationId xmlns:a16="http://schemas.microsoft.com/office/drawing/2014/main" id="{070F7352-D540-A174-1DC1-79CEFBB4D70D}"/>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34" name="Google Shape;277;p28">
              <a:extLst>
                <a:ext uri="{FF2B5EF4-FFF2-40B4-BE49-F238E27FC236}">
                  <a16:creationId xmlns:a16="http://schemas.microsoft.com/office/drawing/2014/main" id="{36DE7B8F-39E3-8D2B-2B8B-410700C8C370}"/>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collective</a:t>
              </a:r>
            </a:p>
          </p:txBody>
        </p:sp>
      </p:grpSp>
      <p:grpSp>
        <p:nvGrpSpPr>
          <p:cNvPr id="35" name="Group 34">
            <a:extLst>
              <a:ext uri="{FF2B5EF4-FFF2-40B4-BE49-F238E27FC236}">
                <a16:creationId xmlns:a16="http://schemas.microsoft.com/office/drawing/2014/main" id="{97BB5DC2-04A1-3B98-9B4A-6A1DFDCBE183}"/>
              </a:ext>
            </a:extLst>
          </p:cNvPr>
          <p:cNvGrpSpPr/>
          <p:nvPr userDrawn="1"/>
        </p:nvGrpSpPr>
        <p:grpSpPr>
          <a:xfrm>
            <a:off x="2336946" y="3887114"/>
            <a:ext cx="7518111" cy="548005"/>
            <a:chOff x="1764463" y="1060636"/>
            <a:chExt cx="5638583" cy="411004"/>
          </a:xfrm>
        </p:grpSpPr>
        <p:sp>
          <p:nvSpPr>
            <p:cNvPr id="36" name="Google Shape;275;p28">
              <a:extLst>
                <a:ext uri="{FF2B5EF4-FFF2-40B4-BE49-F238E27FC236}">
                  <a16:creationId xmlns:a16="http://schemas.microsoft.com/office/drawing/2014/main" id="{DE53882E-663B-ACF6-4055-29CE20FCBAD6}"/>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70C0"/>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4</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37" name="Google Shape;276;p28">
              <a:extLst>
                <a:ext uri="{FF2B5EF4-FFF2-40B4-BE49-F238E27FC236}">
                  <a16:creationId xmlns:a16="http://schemas.microsoft.com/office/drawing/2014/main" id="{FD13BDDE-0F3A-173D-BB5D-4BDF593AB9A4}"/>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0070C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39" name="Google Shape;278;p28">
              <a:extLst>
                <a:ext uri="{FF2B5EF4-FFF2-40B4-BE49-F238E27FC236}">
                  <a16:creationId xmlns:a16="http://schemas.microsoft.com/office/drawing/2014/main" id="{9AE8B48F-9157-ADAC-2056-9DCC817229F8}"/>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0" name="Google Shape;277;p28">
              <a:extLst>
                <a:ext uri="{FF2B5EF4-FFF2-40B4-BE49-F238E27FC236}">
                  <a16:creationId xmlns:a16="http://schemas.microsoft.com/office/drawing/2014/main" id="{97A7A3E6-D824-B5AB-142A-0A76180C6E21}"/>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en binôme</a:t>
              </a:r>
            </a:p>
          </p:txBody>
        </p:sp>
      </p:grpSp>
      <p:grpSp>
        <p:nvGrpSpPr>
          <p:cNvPr id="41" name="Group 40">
            <a:extLst>
              <a:ext uri="{FF2B5EF4-FFF2-40B4-BE49-F238E27FC236}">
                <a16:creationId xmlns:a16="http://schemas.microsoft.com/office/drawing/2014/main" id="{BD1C3A7F-72C7-633D-F6E7-0C21959DAABF}"/>
              </a:ext>
            </a:extLst>
          </p:cNvPr>
          <p:cNvGrpSpPr/>
          <p:nvPr userDrawn="1"/>
        </p:nvGrpSpPr>
        <p:grpSpPr>
          <a:xfrm>
            <a:off x="2336946" y="4713491"/>
            <a:ext cx="7518111" cy="548005"/>
            <a:chOff x="1764463" y="1060636"/>
            <a:chExt cx="5638583" cy="411004"/>
          </a:xfrm>
        </p:grpSpPr>
        <p:sp>
          <p:nvSpPr>
            <p:cNvPr id="43" name="Google Shape;275;p28">
              <a:extLst>
                <a:ext uri="{FF2B5EF4-FFF2-40B4-BE49-F238E27FC236}">
                  <a16:creationId xmlns:a16="http://schemas.microsoft.com/office/drawing/2014/main" id="{D7E88F6C-134A-2D52-8809-D16E173DEB8B}"/>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8BC145"/>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5</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45" name="Google Shape;276;p28">
              <a:extLst>
                <a:ext uri="{FF2B5EF4-FFF2-40B4-BE49-F238E27FC236}">
                  <a16:creationId xmlns:a16="http://schemas.microsoft.com/office/drawing/2014/main" id="{14CB13DE-5B8A-7209-0929-3CD0EEAF6D9B}"/>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92D050"/>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48" name="Google Shape;278;p28">
              <a:extLst>
                <a:ext uri="{FF2B5EF4-FFF2-40B4-BE49-F238E27FC236}">
                  <a16:creationId xmlns:a16="http://schemas.microsoft.com/office/drawing/2014/main" id="{DFEE628A-E51B-AAB4-D7B0-ED8582314510}"/>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49" name="Google Shape;277;p28">
              <a:extLst>
                <a:ext uri="{FF2B5EF4-FFF2-40B4-BE49-F238E27FC236}">
                  <a16:creationId xmlns:a16="http://schemas.microsoft.com/office/drawing/2014/main" id="{5A277F9A-C52D-C449-7586-9EA90403EDFC}"/>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Pratique autonome</a:t>
              </a:r>
            </a:p>
          </p:txBody>
        </p:sp>
      </p:grpSp>
      <p:grpSp>
        <p:nvGrpSpPr>
          <p:cNvPr id="53" name="Group 52">
            <a:extLst>
              <a:ext uri="{FF2B5EF4-FFF2-40B4-BE49-F238E27FC236}">
                <a16:creationId xmlns:a16="http://schemas.microsoft.com/office/drawing/2014/main" id="{38609008-8598-8DA3-5CF0-36C7F92580DF}"/>
              </a:ext>
            </a:extLst>
          </p:cNvPr>
          <p:cNvGrpSpPr/>
          <p:nvPr userDrawn="1"/>
        </p:nvGrpSpPr>
        <p:grpSpPr>
          <a:xfrm>
            <a:off x="2336946" y="5539871"/>
            <a:ext cx="7518111" cy="548005"/>
            <a:chOff x="1764463" y="1060636"/>
            <a:chExt cx="5638583" cy="411004"/>
          </a:xfrm>
        </p:grpSpPr>
        <p:sp>
          <p:nvSpPr>
            <p:cNvPr id="54" name="Google Shape;275;p28">
              <a:extLst>
                <a:ext uri="{FF2B5EF4-FFF2-40B4-BE49-F238E27FC236}">
                  <a16:creationId xmlns:a16="http://schemas.microsoft.com/office/drawing/2014/main" id="{7A5BFF89-3876-69CC-9A25-265205B19B7A}"/>
                </a:ext>
              </a:extLst>
            </p:cNvPr>
            <p:cNvSpPr/>
            <p:nvPr/>
          </p:nvSpPr>
          <p:spPr>
            <a:xfrm>
              <a:off x="1764463" y="1117937"/>
              <a:ext cx="296402" cy="29640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F19D19"/>
            </a:solidFill>
            <a:ln cap="flat">
              <a:noFill/>
              <a:prstDash val="solid"/>
            </a:ln>
          </p:spPr>
          <p:txBody>
            <a:bodyPr vert="horz" wrap="square" lIns="68567" tIns="34271" rIns="68567" bIns="34271" anchor="ctr" anchorCtr="1" compatLnSpc="1">
              <a:noAutofit/>
            </a:bodyPr>
            <a:lstStyle/>
            <a:p>
              <a:pPr algn="ctr" defTabSz="1219110">
                <a:defRPr sz="1800" b="0" i="0" u="none" strike="noStrike" kern="0" cap="none" spc="0" baseline="0">
                  <a:solidFill>
                    <a:srgbClr val="000000"/>
                  </a:solidFill>
                  <a:uFillTx/>
                </a:defRPr>
              </a:pPr>
              <a:r>
                <a:rPr lang="fr-FR" sz="2133" b="1" kern="0" dirty="0">
                  <a:solidFill>
                    <a:srgbClr val="FFFFFF"/>
                  </a:solidFill>
                  <a:latin typeface="Calibri" panose="020F0502020204030204" pitchFamily="34" charset="0"/>
                  <a:ea typeface="Calibri"/>
                  <a:cs typeface="Calibri" panose="020F0502020204030204" pitchFamily="34" charset="0"/>
                  <a:sym typeface="Arial"/>
                </a:rPr>
                <a:t>6</a:t>
              </a:r>
              <a:endParaRPr lang="fr-FR" sz="1467" kern="0" dirty="0">
                <a:solidFill>
                  <a:srgbClr val="000000"/>
                </a:solidFill>
                <a:latin typeface="Calibri" panose="020F0502020204030204" pitchFamily="34" charset="0"/>
                <a:cs typeface="Calibri" panose="020F0502020204030204" pitchFamily="34" charset="0"/>
                <a:sym typeface="Arial"/>
              </a:endParaRPr>
            </a:p>
          </p:txBody>
        </p:sp>
        <p:sp>
          <p:nvSpPr>
            <p:cNvPr id="55" name="Google Shape;276;p28">
              <a:extLst>
                <a:ext uri="{FF2B5EF4-FFF2-40B4-BE49-F238E27FC236}">
                  <a16:creationId xmlns:a16="http://schemas.microsoft.com/office/drawing/2014/main" id="{516AE221-2B10-10F0-74F7-99F581D8E5AE}"/>
                </a:ext>
              </a:extLst>
            </p:cNvPr>
            <p:cNvSpPr/>
            <p:nvPr/>
          </p:nvSpPr>
          <p:spPr>
            <a:xfrm>
              <a:off x="2156845" y="1060636"/>
              <a:ext cx="5246201" cy="411004"/>
            </a:xfrm>
            <a:custGeom>
              <a:avLst/>
              <a:gdLst>
                <a:gd name="f0" fmla="val 10800000"/>
                <a:gd name="f1" fmla="val 5400000"/>
                <a:gd name="f2" fmla="val 16200000"/>
                <a:gd name="f3" fmla="val w"/>
                <a:gd name="f4" fmla="val h"/>
                <a:gd name="f5" fmla="val ss"/>
                <a:gd name="f6" fmla="val 0"/>
                <a:gd name="f7" fmla="abs f3"/>
                <a:gd name="f8" fmla="abs f4"/>
                <a:gd name="f9" fmla="abs f5"/>
                <a:gd name="f10" fmla="val f6"/>
                <a:gd name="f11" fmla="?: f7 f3 1"/>
                <a:gd name="f12" fmla="?: f8 f4 1"/>
                <a:gd name="f13" fmla="?: f9 f5 1"/>
                <a:gd name="f14" fmla="*/ f11 1 21600"/>
                <a:gd name="f15" fmla="*/ f12 1 21600"/>
                <a:gd name="f16" fmla="*/ 21600 f11 1"/>
                <a:gd name="f17" fmla="*/ 21600 f12 1"/>
                <a:gd name="f18" fmla="min f15 f14"/>
                <a:gd name="f19" fmla="*/ f16 1 f13"/>
                <a:gd name="f20" fmla="*/ f17 1 f13"/>
                <a:gd name="f21" fmla="val f19"/>
                <a:gd name="f22" fmla="val f20"/>
                <a:gd name="f23" fmla="*/ f10 f18 1"/>
                <a:gd name="f24" fmla="+- f22 0 f10"/>
                <a:gd name="f25" fmla="+- f21 0 f10"/>
                <a:gd name="f26" fmla="*/ f21 f18 1"/>
                <a:gd name="f27" fmla="*/ f22 f18 1"/>
                <a:gd name="f28" fmla="min f25 f24"/>
                <a:gd name="f29" fmla="*/ f28 1 6"/>
                <a:gd name="f30" fmla="+- f21 0 f29"/>
                <a:gd name="f31" fmla="+- f22 0 f29"/>
                <a:gd name="f32" fmla="*/ f29 29289 1"/>
                <a:gd name="f33" fmla="*/ f29 f18 1"/>
                <a:gd name="f34" fmla="*/ f32 1 100000"/>
                <a:gd name="f35" fmla="*/ f30 f18 1"/>
                <a:gd name="f36" fmla="*/ f31 f18 1"/>
                <a:gd name="f37" fmla="+- f21 0 f34"/>
                <a:gd name="f38" fmla="+- f22 0 f34"/>
                <a:gd name="f39" fmla="*/ f34 f18 1"/>
                <a:gd name="f40" fmla="*/ f37 f18 1"/>
                <a:gd name="f41" fmla="*/ f38 f18 1"/>
              </a:gdLst>
              <a:ahLst/>
              <a:cxnLst>
                <a:cxn ang="3cd4">
                  <a:pos x="hc" y="t"/>
                </a:cxn>
                <a:cxn ang="0">
                  <a:pos x="r" y="vc"/>
                </a:cxn>
                <a:cxn ang="cd4">
                  <a:pos x="hc" y="b"/>
                </a:cxn>
                <a:cxn ang="cd2">
                  <a:pos x="l" y="vc"/>
                </a:cxn>
              </a:cxnLst>
              <a:rect l="f39" t="f39" r="f40" b="f41"/>
              <a:pathLst>
                <a:path>
                  <a:moveTo>
                    <a:pt x="f23" y="f33"/>
                  </a:moveTo>
                  <a:arcTo wR="f33" hR="f33" stAng="f0" swAng="f1"/>
                  <a:lnTo>
                    <a:pt x="f35" y="f23"/>
                  </a:lnTo>
                  <a:arcTo wR="f33" hR="f33" stAng="f2" swAng="f1"/>
                  <a:lnTo>
                    <a:pt x="f26" y="f36"/>
                  </a:lnTo>
                  <a:arcTo wR="f33" hR="f33" stAng="f6" swAng="f1"/>
                  <a:lnTo>
                    <a:pt x="f33" y="f27"/>
                  </a:lnTo>
                  <a:arcTo wR="f33" hR="f33" stAng="f1" swAng="f1"/>
                  <a:close/>
                </a:path>
              </a:pathLst>
            </a:custGeom>
            <a:solidFill>
              <a:srgbClr val="F2F2F2"/>
            </a:solidFill>
            <a:ln w="28575" cap="flat">
              <a:solidFill>
                <a:srgbClr val="F19D19"/>
              </a:solidFill>
              <a:prstDash val="solid"/>
            </a:ln>
          </p:spPr>
          <p:txBody>
            <a:bodyPr vert="horz" wrap="square" lIns="91427" tIns="45695" rIns="91427" bIns="45695" anchor="ctr" anchorCtr="0" compatLnSpc="1">
              <a:noAutofit/>
            </a:bodyPr>
            <a:lstStyle/>
            <a:p>
              <a:pPr defTabSz="1219110">
                <a:defRPr sz="1800" b="0" i="0" u="none" strike="noStrike" kern="0" cap="none" spc="0" baseline="0">
                  <a:solidFill>
                    <a:srgbClr val="000000"/>
                  </a:solidFill>
                  <a:uFillTx/>
                </a:defRPr>
              </a:pPr>
              <a:endParaRPr lang="fr-FR" sz="2000" b="1" kern="0">
                <a:solidFill>
                  <a:srgbClr val="44546A"/>
                </a:solidFill>
                <a:latin typeface="Calibri" panose="020F0502020204030204" pitchFamily="34" charset="0"/>
                <a:ea typeface="Calibri"/>
                <a:cs typeface="Calibri" panose="020F0502020204030204" pitchFamily="34" charset="0"/>
                <a:sym typeface="Arial"/>
              </a:endParaRPr>
            </a:p>
          </p:txBody>
        </p:sp>
        <p:sp>
          <p:nvSpPr>
            <p:cNvPr id="57" name="Google Shape;278;p28">
              <a:extLst>
                <a:ext uri="{FF2B5EF4-FFF2-40B4-BE49-F238E27FC236}">
                  <a16:creationId xmlns:a16="http://schemas.microsoft.com/office/drawing/2014/main" id="{C06BF0CF-9607-5CE3-2B1B-82BB78BA62F2}"/>
                </a:ext>
              </a:extLst>
            </p:cNvPr>
            <p:cNvSpPr/>
            <p:nvPr/>
          </p:nvSpPr>
          <p:spPr>
            <a:xfrm>
              <a:off x="6987777" y="1071289"/>
              <a:ext cx="389698" cy="389698"/>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blipFill>
              <a:blip r:embed="rId3">
                <a:alphaModFix/>
              </a:blip>
              <a:stretch>
                <a:fillRect/>
              </a:stretch>
            </a:blipFill>
            <a:ln w="9528" cap="flat">
              <a:solidFill>
                <a:srgbClr val="FFFFFF"/>
              </a:solidFill>
              <a:prstDash val="solid"/>
              <a:miter/>
            </a:ln>
          </p:spPr>
          <p:txBody>
            <a:bodyPr vert="horz" wrap="square" lIns="91427" tIns="45695" rIns="91427" bIns="45695" anchor="t" anchorCtr="0" compatLnSpc="1">
              <a:noAutofit/>
            </a:bodyPr>
            <a:lstStyle/>
            <a:p>
              <a:pPr defTabSz="1219110">
                <a:defRPr sz="1800" b="0" i="0" u="none" strike="noStrike" kern="0" cap="none" spc="0" baseline="0">
                  <a:solidFill>
                    <a:srgbClr val="000000"/>
                  </a:solidFill>
                  <a:uFillTx/>
                </a:defRPr>
              </a:pPr>
              <a:endParaRPr lang="fr-FR" sz="1200" kern="0">
                <a:solidFill>
                  <a:srgbClr val="44546A"/>
                </a:solidFill>
                <a:latin typeface="Calibri" panose="020F0502020204030204" pitchFamily="34" charset="0"/>
                <a:ea typeface="Calibri"/>
                <a:cs typeface="Calibri" panose="020F0502020204030204" pitchFamily="34" charset="0"/>
                <a:sym typeface="Arial"/>
              </a:endParaRPr>
            </a:p>
          </p:txBody>
        </p:sp>
        <p:sp>
          <p:nvSpPr>
            <p:cNvPr id="58" name="Google Shape;277;p28">
              <a:extLst>
                <a:ext uri="{FF2B5EF4-FFF2-40B4-BE49-F238E27FC236}">
                  <a16:creationId xmlns:a16="http://schemas.microsoft.com/office/drawing/2014/main" id="{392280B0-7590-3FE1-5000-E5BA3C9C5BCF}"/>
                </a:ext>
              </a:extLst>
            </p:cNvPr>
            <p:cNvSpPr txBox="1"/>
            <p:nvPr/>
          </p:nvSpPr>
          <p:spPr>
            <a:xfrm>
              <a:off x="2209285" y="1123811"/>
              <a:ext cx="3972429" cy="346211"/>
            </a:xfrm>
            <a:prstGeom prst="rect">
              <a:avLst/>
            </a:prstGeom>
            <a:noFill/>
            <a:ln cap="flat">
              <a:noFill/>
            </a:ln>
          </p:spPr>
          <p:txBody>
            <a:bodyPr vert="horz" wrap="square" lIns="91427" tIns="45695" rIns="91427" bIns="45695" anchor="t" anchorCtr="0" compatLnSpc="1">
              <a:spAutoFit/>
            </a:bodyPr>
            <a:lstStyle/>
            <a:p>
              <a:pPr defTabSz="1219110">
                <a:defRPr sz="1800" b="0" i="0" u="none" strike="noStrike" kern="0" cap="none" spc="0" baseline="0">
                  <a:solidFill>
                    <a:srgbClr val="000000"/>
                  </a:solidFill>
                  <a:uFillTx/>
                </a:defRPr>
              </a:pPr>
              <a:r>
                <a:rPr lang="fr-FR" sz="2400" b="1" kern="0" dirty="0">
                  <a:solidFill>
                    <a:srgbClr val="44546A"/>
                  </a:solidFill>
                  <a:latin typeface="Calibri" panose="020F0502020204030204" pitchFamily="34" charset="0"/>
                  <a:ea typeface="Poppins ExtraBold"/>
                  <a:cs typeface="Calibri" panose="020F0502020204030204" pitchFamily="34" charset="0"/>
                  <a:sym typeface="Arial"/>
                </a:rPr>
                <a:t>Clôture</a:t>
              </a:r>
            </a:p>
          </p:txBody>
        </p:sp>
      </p:grpSp>
      <p:sp>
        <p:nvSpPr>
          <p:cNvPr id="60" name="Text Placeholder 59">
            <a:extLst>
              <a:ext uri="{FF2B5EF4-FFF2-40B4-BE49-F238E27FC236}">
                <a16:creationId xmlns:a16="http://schemas.microsoft.com/office/drawing/2014/main" id="{2997086D-6002-18E9-088F-7D2FC79B25E4}"/>
              </a:ext>
            </a:extLst>
          </p:cNvPr>
          <p:cNvSpPr>
            <a:spLocks noGrp="1"/>
          </p:cNvSpPr>
          <p:nvPr>
            <p:ph type="body" sz="quarter" idx="10" hasCustomPrompt="1"/>
          </p:nvPr>
        </p:nvSpPr>
        <p:spPr>
          <a:xfrm>
            <a:off x="7879221" y="1447571"/>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1" name="Text Placeholder 59">
            <a:extLst>
              <a:ext uri="{FF2B5EF4-FFF2-40B4-BE49-F238E27FC236}">
                <a16:creationId xmlns:a16="http://schemas.microsoft.com/office/drawing/2014/main" id="{13288093-8A60-FA70-C6FB-7D69FB80D893}"/>
              </a:ext>
            </a:extLst>
          </p:cNvPr>
          <p:cNvSpPr>
            <a:spLocks noGrp="1"/>
          </p:cNvSpPr>
          <p:nvPr>
            <p:ph type="body" sz="quarter" idx="11" hasCustomPrompt="1"/>
          </p:nvPr>
        </p:nvSpPr>
        <p:spPr>
          <a:xfrm>
            <a:off x="7879221" y="2277958"/>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2" name="Text Placeholder 59">
            <a:extLst>
              <a:ext uri="{FF2B5EF4-FFF2-40B4-BE49-F238E27FC236}">
                <a16:creationId xmlns:a16="http://schemas.microsoft.com/office/drawing/2014/main" id="{A3A18267-30BE-A144-8A47-7EDFF6042B2F}"/>
              </a:ext>
            </a:extLst>
          </p:cNvPr>
          <p:cNvSpPr>
            <a:spLocks noGrp="1"/>
          </p:cNvSpPr>
          <p:nvPr>
            <p:ph type="body" sz="quarter" idx="12" hasCustomPrompt="1"/>
          </p:nvPr>
        </p:nvSpPr>
        <p:spPr>
          <a:xfrm>
            <a:off x="7879220" y="310433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3" name="Text Placeholder 59">
            <a:extLst>
              <a:ext uri="{FF2B5EF4-FFF2-40B4-BE49-F238E27FC236}">
                <a16:creationId xmlns:a16="http://schemas.microsoft.com/office/drawing/2014/main" id="{69911D84-D37E-215F-8EF0-B39B19B6F1A1}"/>
              </a:ext>
            </a:extLst>
          </p:cNvPr>
          <p:cNvSpPr>
            <a:spLocks noGrp="1"/>
          </p:cNvSpPr>
          <p:nvPr>
            <p:ph type="body" sz="quarter" idx="13" hasCustomPrompt="1"/>
          </p:nvPr>
        </p:nvSpPr>
        <p:spPr>
          <a:xfrm>
            <a:off x="7879219" y="3928027"/>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4" name="Text Placeholder 59">
            <a:extLst>
              <a:ext uri="{FF2B5EF4-FFF2-40B4-BE49-F238E27FC236}">
                <a16:creationId xmlns:a16="http://schemas.microsoft.com/office/drawing/2014/main" id="{DBCF547F-8119-1ABE-E176-4FEDF97A3CC1}"/>
              </a:ext>
            </a:extLst>
          </p:cNvPr>
          <p:cNvSpPr>
            <a:spLocks noGrp="1"/>
          </p:cNvSpPr>
          <p:nvPr>
            <p:ph type="body" sz="quarter" idx="14" hasCustomPrompt="1"/>
          </p:nvPr>
        </p:nvSpPr>
        <p:spPr>
          <a:xfrm>
            <a:off x="7879218" y="475709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10 min</a:t>
            </a:r>
            <a:endParaRPr lang="fr-FR" dirty="0"/>
          </a:p>
        </p:txBody>
      </p:sp>
      <p:sp>
        <p:nvSpPr>
          <p:cNvPr id="65" name="Text Placeholder 59">
            <a:extLst>
              <a:ext uri="{FF2B5EF4-FFF2-40B4-BE49-F238E27FC236}">
                <a16:creationId xmlns:a16="http://schemas.microsoft.com/office/drawing/2014/main" id="{4E6C3199-30EC-380B-E406-0655DBA57A7E}"/>
              </a:ext>
            </a:extLst>
          </p:cNvPr>
          <p:cNvSpPr>
            <a:spLocks noGrp="1"/>
          </p:cNvSpPr>
          <p:nvPr>
            <p:ph type="body" sz="quarter" idx="15" hasCustomPrompt="1"/>
          </p:nvPr>
        </p:nvSpPr>
        <p:spPr>
          <a:xfrm>
            <a:off x="7879217" y="5583473"/>
            <a:ext cx="1147653" cy="460800"/>
          </a:xfrm>
        </p:spPr>
        <p:txBody>
          <a:bodyPr>
            <a:normAutofit/>
          </a:bodyPr>
          <a:lstStyle>
            <a:lvl1pPr>
              <a:buNone/>
              <a:defRPr lang="fr-FR" sz="2400" b="1" i="0" u="none" strike="noStrike" kern="0" cap="none" spc="0" baseline="0" dirty="0">
                <a:solidFill>
                  <a:srgbClr val="44546A"/>
                </a:solidFill>
                <a:uFillTx/>
                <a:latin typeface="Calibri" panose="020F0502020204030204" pitchFamily="34" charset="0"/>
                <a:ea typeface="Poppins ExtraBold"/>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25611909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uver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Ouverture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pic>
        <p:nvPicPr>
          <p:cNvPr id="15" name="Google Shape;1333;p128">
            <a:extLst>
              <a:ext uri="{FF2B5EF4-FFF2-40B4-BE49-F238E27FC236}">
                <a16:creationId xmlns:a16="http://schemas.microsoft.com/office/drawing/2014/main" id="{E4A7273E-67E2-0C23-0C4F-F01019D0FF62}"/>
              </a:ext>
            </a:extLst>
          </p:cNvPr>
          <p:cNvPicPr>
            <a:picLocks noChangeAspect="1"/>
          </p:cNvPicPr>
          <p:nvPr userDrawn="1"/>
        </p:nvPicPr>
        <p:blipFill>
          <a:blip r:embed="rId5">
            <a:alphaModFix/>
          </a:blip>
          <a:srcRect/>
          <a:stretch>
            <a:fillRect/>
          </a:stretch>
        </p:blipFill>
        <p:spPr>
          <a:xfrm>
            <a:off x="6261214" y="1609414"/>
            <a:ext cx="649253" cy="649253"/>
          </a:xfrm>
          <a:prstGeom prst="rect">
            <a:avLst/>
          </a:prstGeom>
          <a:noFill/>
          <a:ln cap="flat">
            <a:noFill/>
          </a:ln>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4993343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scussion informel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993162"/>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Discussion informelle</a:t>
            </a:r>
          </a:p>
        </p:txBody>
      </p:sp>
      <p:pic>
        <p:nvPicPr>
          <p:cNvPr id="13" name="Picture 1">
            <a:extLst>
              <a:ext uri="{FF2B5EF4-FFF2-40B4-BE49-F238E27FC236}">
                <a16:creationId xmlns:a16="http://schemas.microsoft.com/office/drawing/2014/main" id="{81DC4E81-0C61-B93A-A49E-EEE6F672BAA1}"/>
              </a:ext>
            </a:extLst>
          </p:cNvPr>
          <p:cNvPicPr>
            <a:picLocks noChangeAspect="1"/>
          </p:cNvPicPr>
          <p:nvPr userDrawn="1"/>
        </p:nvPicPr>
        <p:blipFill>
          <a:blip r:embed="rId2">
            <a:extLst>
              <a:ext uri="{BEBA8EAE-BF5A-486C-A8C5-ECC9F3942E4B}">
                <a14:imgProps xmlns:a14="http://schemas.microsoft.com/office/drawing/2010/main">
                  <a14:imgLayer r:embed="rId3">
                    <a14:imgEffect>
                      <a14:backgroundRemoval t="1855" b="100000" l="391" r="99512"/>
                    </a14:imgEffect>
                  </a14:imgLayer>
                </a14:imgProps>
              </a:ext>
              <a:ext uri="{28A0092B-C50C-407E-A947-70E740481C1C}">
                <a14:useLocalDpi xmlns:a14="http://schemas.microsoft.com/office/drawing/2010/main" val="0"/>
              </a:ext>
            </a:extLst>
          </a:blip>
          <a:stretch>
            <a:fillRect/>
          </a:stretch>
        </p:blipFill>
        <p:spPr>
          <a:xfrm>
            <a:off x="1124103" y="1875577"/>
            <a:ext cx="2856443" cy="285644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4" name="Freeform 17">
            <a:extLst>
              <a:ext uri="{FF2B5EF4-FFF2-40B4-BE49-F238E27FC236}">
                <a16:creationId xmlns:a16="http://schemas.microsoft.com/office/drawing/2014/main" id="{C744DE00-AF1E-C1C2-374B-720BC4F53728}"/>
              </a:ext>
            </a:extLst>
          </p:cNvPr>
          <p:cNvSpPr>
            <a:spLocks noEditPoints="1"/>
          </p:cNvSpPr>
          <p:nvPr userDrawn="1"/>
        </p:nvSpPr>
        <p:spPr bwMode="auto">
          <a:xfrm>
            <a:off x="1890297" y="1779907"/>
            <a:ext cx="691824" cy="704171"/>
          </a:xfrm>
          <a:custGeom>
            <a:avLst/>
            <a:gdLst>
              <a:gd name="T0" fmla="*/ 1830 w 2759"/>
              <a:gd name="T1" fmla="*/ 1151 h 2558"/>
              <a:gd name="T2" fmla="*/ 2122 w 2759"/>
              <a:gd name="T3" fmla="*/ 851 h 2558"/>
              <a:gd name="T4" fmla="*/ 1243 w 2759"/>
              <a:gd name="T5" fmla="*/ 851 h 2558"/>
              <a:gd name="T6" fmla="*/ 1533 w 2759"/>
              <a:gd name="T7" fmla="*/ 1151 h 2558"/>
              <a:gd name="T8" fmla="*/ 1243 w 2759"/>
              <a:gd name="T9" fmla="*/ 851 h 2558"/>
              <a:gd name="T10" fmla="*/ 655 w 2759"/>
              <a:gd name="T11" fmla="*/ 1151 h 2558"/>
              <a:gd name="T12" fmla="*/ 946 w 2759"/>
              <a:gd name="T13" fmla="*/ 851 h 2558"/>
              <a:gd name="T14" fmla="*/ 1379 w 2759"/>
              <a:gd name="T15" fmla="*/ 0 h 2558"/>
              <a:gd name="T16" fmla="*/ 1584 w 2759"/>
              <a:gd name="T17" fmla="*/ 11 h 2558"/>
              <a:gd name="T18" fmla="*/ 1778 w 2759"/>
              <a:gd name="T19" fmla="*/ 43 h 2558"/>
              <a:gd name="T20" fmla="*/ 1962 w 2759"/>
              <a:gd name="T21" fmla="*/ 97 h 2558"/>
              <a:gd name="T22" fmla="*/ 2131 w 2759"/>
              <a:gd name="T23" fmla="*/ 168 h 2558"/>
              <a:gd name="T24" fmla="*/ 2285 w 2759"/>
              <a:gd name="T25" fmla="*/ 255 h 2558"/>
              <a:gd name="T26" fmla="*/ 2421 w 2759"/>
              <a:gd name="T27" fmla="*/ 357 h 2558"/>
              <a:gd name="T28" fmla="*/ 2536 w 2759"/>
              <a:gd name="T29" fmla="*/ 473 h 2558"/>
              <a:gd name="T30" fmla="*/ 2630 w 2759"/>
              <a:gd name="T31" fmla="*/ 600 h 2558"/>
              <a:gd name="T32" fmla="*/ 2700 w 2759"/>
              <a:gd name="T33" fmla="*/ 738 h 2558"/>
              <a:gd name="T34" fmla="*/ 2744 w 2759"/>
              <a:gd name="T35" fmla="*/ 884 h 2558"/>
              <a:gd name="T36" fmla="*/ 2759 w 2759"/>
              <a:gd name="T37" fmla="*/ 1038 h 2558"/>
              <a:gd name="T38" fmla="*/ 2744 w 2759"/>
              <a:gd name="T39" fmla="*/ 1191 h 2558"/>
              <a:gd name="T40" fmla="*/ 2700 w 2759"/>
              <a:gd name="T41" fmla="*/ 1338 h 2558"/>
              <a:gd name="T42" fmla="*/ 2630 w 2759"/>
              <a:gd name="T43" fmla="*/ 1476 h 2558"/>
              <a:gd name="T44" fmla="*/ 2536 w 2759"/>
              <a:gd name="T45" fmla="*/ 1604 h 2558"/>
              <a:gd name="T46" fmla="*/ 2421 w 2759"/>
              <a:gd name="T47" fmla="*/ 1720 h 2558"/>
              <a:gd name="T48" fmla="*/ 2285 w 2759"/>
              <a:gd name="T49" fmla="*/ 1822 h 2558"/>
              <a:gd name="T50" fmla="*/ 2131 w 2759"/>
              <a:gd name="T51" fmla="*/ 1909 h 2558"/>
              <a:gd name="T52" fmla="*/ 1962 w 2759"/>
              <a:gd name="T53" fmla="*/ 1980 h 2558"/>
              <a:gd name="T54" fmla="*/ 1778 w 2759"/>
              <a:gd name="T55" fmla="*/ 2032 h 2558"/>
              <a:gd name="T56" fmla="*/ 1584 w 2759"/>
              <a:gd name="T57" fmla="*/ 2066 h 2558"/>
              <a:gd name="T58" fmla="*/ 1379 w 2759"/>
              <a:gd name="T59" fmla="*/ 2077 h 2558"/>
              <a:gd name="T60" fmla="*/ 1221 w 2759"/>
              <a:gd name="T61" fmla="*/ 2068 h 2558"/>
              <a:gd name="T62" fmla="*/ 1067 w 2759"/>
              <a:gd name="T63" fmla="*/ 2045 h 2558"/>
              <a:gd name="T64" fmla="*/ 250 w 2759"/>
              <a:gd name="T65" fmla="*/ 2558 h 2558"/>
              <a:gd name="T66" fmla="*/ 518 w 2759"/>
              <a:gd name="T67" fmla="*/ 1847 h 2558"/>
              <a:gd name="T68" fmla="*/ 381 w 2759"/>
              <a:gd name="T69" fmla="*/ 1752 h 2558"/>
              <a:gd name="T70" fmla="*/ 261 w 2759"/>
              <a:gd name="T71" fmla="*/ 1644 h 2558"/>
              <a:gd name="T72" fmla="*/ 163 w 2759"/>
              <a:gd name="T73" fmla="*/ 1526 h 2558"/>
              <a:gd name="T74" fmla="*/ 85 w 2759"/>
              <a:gd name="T75" fmla="*/ 1396 h 2558"/>
              <a:gd name="T76" fmla="*/ 32 w 2759"/>
              <a:gd name="T77" fmla="*/ 1259 h 2558"/>
              <a:gd name="T78" fmla="*/ 3 w 2759"/>
              <a:gd name="T79" fmla="*/ 1113 h 2558"/>
              <a:gd name="T80" fmla="*/ 3 w 2759"/>
              <a:gd name="T81" fmla="*/ 960 h 2558"/>
              <a:gd name="T82" fmla="*/ 33 w 2759"/>
              <a:gd name="T83" fmla="*/ 810 h 2558"/>
              <a:gd name="T84" fmla="*/ 90 w 2759"/>
              <a:gd name="T85" fmla="*/ 668 h 2558"/>
              <a:gd name="T86" fmla="*/ 172 w 2759"/>
              <a:gd name="T87" fmla="*/ 535 h 2558"/>
              <a:gd name="T88" fmla="*/ 277 w 2759"/>
              <a:gd name="T89" fmla="*/ 413 h 2558"/>
              <a:gd name="T90" fmla="*/ 404 w 2759"/>
              <a:gd name="T91" fmla="*/ 304 h 2558"/>
              <a:gd name="T92" fmla="*/ 549 w 2759"/>
              <a:gd name="T93" fmla="*/ 208 h 2558"/>
              <a:gd name="T94" fmla="*/ 711 w 2759"/>
              <a:gd name="T95" fmla="*/ 129 h 2558"/>
              <a:gd name="T96" fmla="*/ 888 w 2759"/>
              <a:gd name="T97" fmla="*/ 68 h 2558"/>
              <a:gd name="T98" fmla="*/ 1077 w 2759"/>
              <a:gd name="T99" fmla="*/ 25 h 2558"/>
              <a:gd name="T100" fmla="*/ 1276 w 2759"/>
              <a:gd name="T101" fmla="*/ 3 h 2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759" h="2558">
                <a:moveTo>
                  <a:pt x="1830" y="851"/>
                </a:moveTo>
                <a:lnTo>
                  <a:pt x="1830" y="1151"/>
                </a:lnTo>
                <a:lnTo>
                  <a:pt x="2122" y="1151"/>
                </a:lnTo>
                <a:lnTo>
                  <a:pt x="2122" y="851"/>
                </a:lnTo>
                <a:lnTo>
                  <a:pt x="1830" y="851"/>
                </a:lnTo>
                <a:close/>
                <a:moveTo>
                  <a:pt x="1243" y="851"/>
                </a:moveTo>
                <a:lnTo>
                  <a:pt x="1243" y="1151"/>
                </a:lnTo>
                <a:lnTo>
                  <a:pt x="1533" y="1151"/>
                </a:lnTo>
                <a:lnTo>
                  <a:pt x="1533" y="851"/>
                </a:lnTo>
                <a:lnTo>
                  <a:pt x="1243" y="851"/>
                </a:lnTo>
                <a:close/>
                <a:moveTo>
                  <a:pt x="655" y="851"/>
                </a:moveTo>
                <a:lnTo>
                  <a:pt x="655" y="1151"/>
                </a:lnTo>
                <a:lnTo>
                  <a:pt x="946" y="1151"/>
                </a:lnTo>
                <a:lnTo>
                  <a:pt x="946" y="851"/>
                </a:lnTo>
                <a:lnTo>
                  <a:pt x="655" y="851"/>
                </a:lnTo>
                <a:close/>
                <a:moveTo>
                  <a:pt x="1379" y="0"/>
                </a:moveTo>
                <a:lnTo>
                  <a:pt x="1483" y="3"/>
                </a:lnTo>
                <a:lnTo>
                  <a:pt x="1584" y="11"/>
                </a:lnTo>
                <a:lnTo>
                  <a:pt x="1682" y="25"/>
                </a:lnTo>
                <a:lnTo>
                  <a:pt x="1778" y="43"/>
                </a:lnTo>
                <a:lnTo>
                  <a:pt x="1871" y="68"/>
                </a:lnTo>
                <a:lnTo>
                  <a:pt x="1962" y="97"/>
                </a:lnTo>
                <a:lnTo>
                  <a:pt x="2048" y="129"/>
                </a:lnTo>
                <a:lnTo>
                  <a:pt x="2131" y="168"/>
                </a:lnTo>
                <a:lnTo>
                  <a:pt x="2209" y="208"/>
                </a:lnTo>
                <a:lnTo>
                  <a:pt x="2285" y="255"/>
                </a:lnTo>
                <a:lnTo>
                  <a:pt x="2355" y="304"/>
                </a:lnTo>
                <a:lnTo>
                  <a:pt x="2421" y="357"/>
                </a:lnTo>
                <a:lnTo>
                  <a:pt x="2481" y="413"/>
                </a:lnTo>
                <a:lnTo>
                  <a:pt x="2536" y="473"/>
                </a:lnTo>
                <a:lnTo>
                  <a:pt x="2586" y="535"/>
                </a:lnTo>
                <a:lnTo>
                  <a:pt x="2630" y="600"/>
                </a:lnTo>
                <a:lnTo>
                  <a:pt x="2668" y="668"/>
                </a:lnTo>
                <a:lnTo>
                  <a:pt x="2700" y="738"/>
                </a:lnTo>
                <a:lnTo>
                  <a:pt x="2725" y="810"/>
                </a:lnTo>
                <a:lnTo>
                  <a:pt x="2744" y="884"/>
                </a:lnTo>
                <a:lnTo>
                  <a:pt x="2754" y="960"/>
                </a:lnTo>
                <a:lnTo>
                  <a:pt x="2759" y="1038"/>
                </a:lnTo>
                <a:lnTo>
                  <a:pt x="2754" y="1116"/>
                </a:lnTo>
                <a:lnTo>
                  <a:pt x="2744" y="1191"/>
                </a:lnTo>
                <a:lnTo>
                  <a:pt x="2725" y="1266"/>
                </a:lnTo>
                <a:lnTo>
                  <a:pt x="2700" y="1338"/>
                </a:lnTo>
                <a:lnTo>
                  <a:pt x="2668" y="1409"/>
                </a:lnTo>
                <a:lnTo>
                  <a:pt x="2630" y="1476"/>
                </a:lnTo>
                <a:lnTo>
                  <a:pt x="2586" y="1541"/>
                </a:lnTo>
                <a:lnTo>
                  <a:pt x="2536" y="1604"/>
                </a:lnTo>
                <a:lnTo>
                  <a:pt x="2481" y="1663"/>
                </a:lnTo>
                <a:lnTo>
                  <a:pt x="2421" y="1720"/>
                </a:lnTo>
                <a:lnTo>
                  <a:pt x="2355" y="1772"/>
                </a:lnTo>
                <a:lnTo>
                  <a:pt x="2285" y="1822"/>
                </a:lnTo>
                <a:lnTo>
                  <a:pt x="2209" y="1867"/>
                </a:lnTo>
                <a:lnTo>
                  <a:pt x="2131" y="1909"/>
                </a:lnTo>
                <a:lnTo>
                  <a:pt x="2048" y="1948"/>
                </a:lnTo>
                <a:lnTo>
                  <a:pt x="1962" y="1980"/>
                </a:lnTo>
                <a:lnTo>
                  <a:pt x="1871" y="2009"/>
                </a:lnTo>
                <a:lnTo>
                  <a:pt x="1778" y="2032"/>
                </a:lnTo>
                <a:lnTo>
                  <a:pt x="1682" y="2052"/>
                </a:lnTo>
                <a:lnTo>
                  <a:pt x="1584" y="2066"/>
                </a:lnTo>
                <a:lnTo>
                  <a:pt x="1483" y="2074"/>
                </a:lnTo>
                <a:lnTo>
                  <a:pt x="1379" y="2077"/>
                </a:lnTo>
                <a:lnTo>
                  <a:pt x="1300" y="2074"/>
                </a:lnTo>
                <a:lnTo>
                  <a:pt x="1221" y="2068"/>
                </a:lnTo>
                <a:lnTo>
                  <a:pt x="1143" y="2059"/>
                </a:lnTo>
                <a:lnTo>
                  <a:pt x="1067" y="2045"/>
                </a:lnTo>
                <a:lnTo>
                  <a:pt x="993" y="2030"/>
                </a:lnTo>
                <a:lnTo>
                  <a:pt x="250" y="2558"/>
                </a:lnTo>
                <a:lnTo>
                  <a:pt x="592" y="1890"/>
                </a:lnTo>
                <a:lnTo>
                  <a:pt x="518" y="1847"/>
                </a:lnTo>
                <a:lnTo>
                  <a:pt x="447" y="1801"/>
                </a:lnTo>
                <a:lnTo>
                  <a:pt x="381" y="1752"/>
                </a:lnTo>
                <a:lnTo>
                  <a:pt x="319" y="1700"/>
                </a:lnTo>
                <a:lnTo>
                  <a:pt x="261" y="1644"/>
                </a:lnTo>
                <a:lnTo>
                  <a:pt x="209" y="1586"/>
                </a:lnTo>
                <a:lnTo>
                  <a:pt x="163" y="1526"/>
                </a:lnTo>
                <a:lnTo>
                  <a:pt x="121" y="1462"/>
                </a:lnTo>
                <a:lnTo>
                  <a:pt x="85" y="1396"/>
                </a:lnTo>
                <a:lnTo>
                  <a:pt x="55" y="1328"/>
                </a:lnTo>
                <a:lnTo>
                  <a:pt x="32" y="1259"/>
                </a:lnTo>
                <a:lnTo>
                  <a:pt x="14" y="1187"/>
                </a:lnTo>
                <a:lnTo>
                  <a:pt x="3" y="1113"/>
                </a:lnTo>
                <a:lnTo>
                  <a:pt x="0" y="1038"/>
                </a:lnTo>
                <a:lnTo>
                  <a:pt x="3" y="960"/>
                </a:lnTo>
                <a:lnTo>
                  <a:pt x="15" y="884"/>
                </a:lnTo>
                <a:lnTo>
                  <a:pt x="33" y="810"/>
                </a:lnTo>
                <a:lnTo>
                  <a:pt x="59" y="738"/>
                </a:lnTo>
                <a:lnTo>
                  <a:pt x="90" y="668"/>
                </a:lnTo>
                <a:lnTo>
                  <a:pt x="128" y="600"/>
                </a:lnTo>
                <a:lnTo>
                  <a:pt x="172" y="535"/>
                </a:lnTo>
                <a:lnTo>
                  <a:pt x="222" y="473"/>
                </a:lnTo>
                <a:lnTo>
                  <a:pt x="277" y="413"/>
                </a:lnTo>
                <a:lnTo>
                  <a:pt x="338" y="357"/>
                </a:lnTo>
                <a:lnTo>
                  <a:pt x="404" y="304"/>
                </a:lnTo>
                <a:lnTo>
                  <a:pt x="474" y="255"/>
                </a:lnTo>
                <a:lnTo>
                  <a:pt x="549" y="208"/>
                </a:lnTo>
                <a:lnTo>
                  <a:pt x="629" y="168"/>
                </a:lnTo>
                <a:lnTo>
                  <a:pt x="711" y="129"/>
                </a:lnTo>
                <a:lnTo>
                  <a:pt x="798" y="97"/>
                </a:lnTo>
                <a:lnTo>
                  <a:pt x="888" y="68"/>
                </a:lnTo>
                <a:lnTo>
                  <a:pt x="981" y="43"/>
                </a:lnTo>
                <a:lnTo>
                  <a:pt x="1077" y="25"/>
                </a:lnTo>
                <a:lnTo>
                  <a:pt x="1176" y="11"/>
                </a:lnTo>
                <a:lnTo>
                  <a:pt x="1276" y="3"/>
                </a:lnTo>
                <a:lnTo>
                  <a:pt x="1379" y="0"/>
                </a:lnTo>
                <a:close/>
              </a:path>
            </a:pathLst>
          </a:custGeom>
          <a:solidFill>
            <a:srgbClr val="F7C475"/>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a:solidFill>
                <a:prstClr val="black"/>
              </a:solidFill>
              <a:latin typeface="Georgia"/>
              <a:cs typeface="Arial" panose="020B0604020202020204" pitchFamily="34" charset="0"/>
            </a:endParaRPr>
          </a:p>
        </p:txBody>
      </p:sp>
      <p:sp>
        <p:nvSpPr>
          <p:cNvPr id="15" name="Freeform 18">
            <a:extLst>
              <a:ext uri="{FF2B5EF4-FFF2-40B4-BE49-F238E27FC236}">
                <a16:creationId xmlns:a16="http://schemas.microsoft.com/office/drawing/2014/main" id="{87772EAF-D513-9472-B872-5A7B64B000FE}"/>
              </a:ext>
            </a:extLst>
          </p:cNvPr>
          <p:cNvSpPr>
            <a:spLocks/>
          </p:cNvSpPr>
          <p:nvPr userDrawn="1"/>
        </p:nvSpPr>
        <p:spPr bwMode="auto">
          <a:xfrm rot="21039827">
            <a:off x="2207633" y="1946096"/>
            <a:ext cx="584715" cy="634720"/>
          </a:xfrm>
          <a:custGeom>
            <a:avLst/>
            <a:gdLst>
              <a:gd name="T0" fmla="*/ 1716 w 2331"/>
              <a:gd name="T1" fmla="*/ 35 h 2303"/>
              <a:gd name="T2" fmla="*/ 1866 w 2331"/>
              <a:gd name="T3" fmla="*/ 117 h 2303"/>
              <a:gd name="T4" fmla="*/ 1999 w 2331"/>
              <a:gd name="T5" fmla="*/ 214 h 2303"/>
              <a:gd name="T6" fmla="*/ 2113 w 2331"/>
              <a:gd name="T7" fmla="*/ 324 h 2303"/>
              <a:gd name="T8" fmla="*/ 2204 w 2331"/>
              <a:gd name="T9" fmla="*/ 446 h 2303"/>
              <a:gd name="T10" fmla="*/ 2273 w 2331"/>
              <a:gd name="T11" fmla="*/ 579 h 2303"/>
              <a:gd name="T12" fmla="*/ 2316 w 2331"/>
              <a:gd name="T13" fmla="*/ 719 h 2303"/>
              <a:gd name="T14" fmla="*/ 2331 w 2331"/>
              <a:gd name="T15" fmla="*/ 867 h 2303"/>
              <a:gd name="T16" fmla="*/ 2317 w 2331"/>
              <a:gd name="T17" fmla="*/ 1007 h 2303"/>
              <a:gd name="T18" fmla="*/ 2279 w 2331"/>
              <a:gd name="T19" fmla="*/ 1141 h 2303"/>
              <a:gd name="T20" fmla="*/ 2217 w 2331"/>
              <a:gd name="T21" fmla="*/ 1268 h 2303"/>
              <a:gd name="T22" fmla="*/ 2133 w 2331"/>
              <a:gd name="T23" fmla="*/ 1385 h 2303"/>
              <a:gd name="T24" fmla="*/ 2030 w 2331"/>
              <a:gd name="T25" fmla="*/ 1492 h 2303"/>
              <a:gd name="T26" fmla="*/ 1908 w 2331"/>
              <a:gd name="T27" fmla="*/ 1588 h 2303"/>
              <a:gd name="T28" fmla="*/ 1771 w 2331"/>
              <a:gd name="T29" fmla="*/ 1672 h 2303"/>
              <a:gd name="T30" fmla="*/ 1392 w 2331"/>
              <a:gd name="T31" fmla="*/ 1805 h 2303"/>
              <a:gd name="T32" fmla="*/ 1251 w 2331"/>
              <a:gd name="T33" fmla="*/ 1831 h 2303"/>
              <a:gd name="T34" fmla="*/ 1104 w 2331"/>
              <a:gd name="T35" fmla="*/ 1846 h 2303"/>
              <a:gd name="T36" fmla="*/ 924 w 2331"/>
              <a:gd name="T37" fmla="*/ 1845 h 2303"/>
              <a:gd name="T38" fmla="*/ 724 w 2331"/>
              <a:gd name="T39" fmla="*/ 1821 h 2303"/>
              <a:gd name="T40" fmla="*/ 536 w 2331"/>
              <a:gd name="T41" fmla="*/ 1775 h 2303"/>
              <a:gd name="T42" fmla="*/ 361 w 2331"/>
              <a:gd name="T43" fmla="*/ 1709 h 2303"/>
              <a:gd name="T44" fmla="*/ 202 w 2331"/>
              <a:gd name="T45" fmla="*/ 1624 h 2303"/>
              <a:gd name="T46" fmla="*/ 63 w 2331"/>
              <a:gd name="T47" fmla="*/ 1524 h 2303"/>
              <a:gd name="T48" fmla="*/ 17 w 2331"/>
              <a:gd name="T49" fmla="*/ 1469 h 2303"/>
              <a:gd name="T50" fmla="*/ 144 w 2331"/>
              <a:gd name="T51" fmla="*/ 1468 h 2303"/>
              <a:gd name="T52" fmla="*/ 363 w 2331"/>
              <a:gd name="T53" fmla="*/ 1445 h 2303"/>
              <a:gd name="T54" fmla="*/ 569 w 2331"/>
              <a:gd name="T55" fmla="*/ 1402 h 2303"/>
              <a:gd name="T56" fmla="*/ 765 w 2331"/>
              <a:gd name="T57" fmla="*/ 1341 h 2303"/>
              <a:gd name="T58" fmla="*/ 946 w 2331"/>
              <a:gd name="T59" fmla="*/ 1261 h 2303"/>
              <a:gd name="T60" fmla="*/ 1112 w 2331"/>
              <a:gd name="T61" fmla="*/ 1164 h 2303"/>
              <a:gd name="T62" fmla="*/ 1259 w 2331"/>
              <a:gd name="T63" fmla="*/ 1053 h 2303"/>
              <a:gd name="T64" fmla="*/ 1387 w 2331"/>
              <a:gd name="T65" fmla="*/ 928 h 2303"/>
              <a:gd name="T66" fmla="*/ 1493 w 2331"/>
              <a:gd name="T67" fmla="*/ 791 h 2303"/>
              <a:gd name="T68" fmla="*/ 1576 w 2331"/>
              <a:gd name="T69" fmla="*/ 644 h 2303"/>
              <a:gd name="T70" fmla="*/ 1633 w 2331"/>
              <a:gd name="T71" fmla="*/ 488 h 2303"/>
              <a:gd name="T72" fmla="*/ 1663 w 2331"/>
              <a:gd name="T73" fmla="*/ 324 h 2303"/>
              <a:gd name="T74" fmla="*/ 1664 w 2331"/>
              <a:gd name="T75" fmla="*/ 178 h 2303"/>
              <a:gd name="T76" fmla="*/ 1648 w 2331"/>
              <a:gd name="T77" fmla="*/ 58 h 2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331" h="2303">
                <a:moveTo>
                  <a:pt x="1634" y="0"/>
                </a:moveTo>
                <a:lnTo>
                  <a:pt x="1716" y="35"/>
                </a:lnTo>
                <a:lnTo>
                  <a:pt x="1793" y="73"/>
                </a:lnTo>
                <a:lnTo>
                  <a:pt x="1866" y="117"/>
                </a:lnTo>
                <a:lnTo>
                  <a:pt x="1935" y="164"/>
                </a:lnTo>
                <a:lnTo>
                  <a:pt x="1999" y="214"/>
                </a:lnTo>
                <a:lnTo>
                  <a:pt x="2058" y="267"/>
                </a:lnTo>
                <a:lnTo>
                  <a:pt x="2113" y="324"/>
                </a:lnTo>
                <a:lnTo>
                  <a:pt x="2161" y="385"/>
                </a:lnTo>
                <a:lnTo>
                  <a:pt x="2204" y="446"/>
                </a:lnTo>
                <a:lnTo>
                  <a:pt x="2242" y="511"/>
                </a:lnTo>
                <a:lnTo>
                  <a:pt x="2273" y="579"/>
                </a:lnTo>
                <a:lnTo>
                  <a:pt x="2298" y="648"/>
                </a:lnTo>
                <a:lnTo>
                  <a:pt x="2316" y="719"/>
                </a:lnTo>
                <a:lnTo>
                  <a:pt x="2326" y="792"/>
                </a:lnTo>
                <a:lnTo>
                  <a:pt x="2331" y="867"/>
                </a:lnTo>
                <a:lnTo>
                  <a:pt x="2328" y="938"/>
                </a:lnTo>
                <a:lnTo>
                  <a:pt x="2317" y="1007"/>
                </a:lnTo>
                <a:lnTo>
                  <a:pt x="2302" y="1075"/>
                </a:lnTo>
                <a:lnTo>
                  <a:pt x="2279" y="1141"/>
                </a:lnTo>
                <a:lnTo>
                  <a:pt x="2251" y="1206"/>
                </a:lnTo>
                <a:lnTo>
                  <a:pt x="2217" y="1268"/>
                </a:lnTo>
                <a:lnTo>
                  <a:pt x="2177" y="1328"/>
                </a:lnTo>
                <a:lnTo>
                  <a:pt x="2133" y="1385"/>
                </a:lnTo>
                <a:lnTo>
                  <a:pt x="2083" y="1440"/>
                </a:lnTo>
                <a:lnTo>
                  <a:pt x="2030" y="1492"/>
                </a:lnTo>
                <a:lnTo>
                  <a:pt x="1971" y="1542"/>
                </a:lnTo>
                <a:lnTo>
                  <a:pt x="1908" y="1588"/>
                </a:lnTo>
                <a:lnTo>
                  <a:pt x="1841" y="1631"/>
                </a:lnTo>
                <a:lnTo>
                  <a:pt x="1771" y="1672"/>
                </a:lnTo>
                <a:lnTo>
                  <a:pt x="2095" y="2303"/>
                </a:lnTo>
                <a:lnTo>
                  <a:pt x="1392" y="1805"/>
                </a:lnTo>
                <a:lnTo>
                  <a:pt x="1322" y="1818"/>
                </a:lnTo>
                <a:lnTo>
                  <a:pt x="1251" y="1831"/>
                </a:lnTo>
                <a:lnTo>
                  <a:pt x="1178" y="1841"/>
                </a:lnTo>
                <a:lnTo>
                  <a:pt x="1104" y="1846"/>
                </a:lnTo>
                <a:lnTo>
                  <a:pt x="1028" y="1848"/>
                </a:lnTo>
                <a:lnTo>
                  <a:pt x="924" y="1845"/>
                </a:lnTo>
                <a:lnTo>
                  <a:pt x="824" y="1836"/>
                </a:lnTo>
                <a:lnTo>
                  <a:pt x="724" y="1821"/>
                </a:lnTo>
                <a:lnTo>
                  <a:pt x="628" y="1801"/>
                </a:lnTo>
                <a:lnTo>
                  <a:pt x="536" y="1775"/>
                </a:lnTo>
                <a:lnTo>
                  <a:pt x="446" y="1745"/>
                </a:lnTo>
                <a:lnTo>
                  <a:pt x="361" y="1709"/>
                </a:lnTo>
                <a:lnTo>
                  <a:pt x="280" y="1670"/>
                </a:lnTo>
                <a:lnTo>
                  <a:pt x="202" y="1624"/>
                </a:lnTo>
                <a:lnTo>
                  <a:pt x="130" y="1577"/>
                </a:lnTo>
                <a:lnTo>
                  <a:pt x="63" y="1524"/>
                </a:lnTo>
                <a:lnTo>
                  <a:pt x="0" y="1468"/>
                </a:lnTo>
                <a:lnTo>
                  <a:pt x="17" y="1469"/>
                </a:lnTo>
                <a:lnTo>
                  <a:pt x="34" y="1471"/>
                </a:lnTo>
                <a:lnTo>
                  <a:pt x="144" y="1468"/>
                </a:lnTo>
                <a:lnTo>
                  <a:pt x="255" y="1459"/>
                </a:lnTo>
                <a:lnTo>
                  <a:pt x="363" y="1445"/>
                </a:lnTo>
                <a:lnTo>
                  <a:pt x="468" y="1427"/>
                </a:lnTo>
                <a:lnTo>
                  <a:pt x="569" y="1402"/>
                </a:lnTo>
                <a:lnTo>
                  <a:pt x="669" y="1373"/>
                </a:lnTo>
                <a:lnTo>
                  <a:pt x="765" y="1341"/>
                </a:lnTo>
                <a:lnTo>
                  <a:pt x="858" y="1303"/>
                </a:lnTo>
                <a:lnTo>
                  <a:pt x="946" y="1261"/>
                </a:lnTo>
                <a:lnTo>
                  <a:pt x="1031" y="1214"/>
                </a:lnTo>
                <a:lnTo>
                  <a:pt x="1112" y="1164"/>
                </a:lnTo>
                <a:lnTo>
                  <a:pt x="1188" y="1110"/>
                </a:lnTo>
                <a:lnTo>
                  <a:pt x="1259" y="1053"/>
                </a:lnTo>
                <a:lnTo>
                  <a:pt x="1326" y="992"/>
                </a:lnTo>
                <a:lnTo>
                  <a:pt x="1387" y="928"/>
                </a:lnTo>
                <a:lnTo>
                  <a:pt x="1443" y="861"/>
                </a:lnTo>
                <a:lnTo>
                  <a:pt x="1493" y="791"/>
                </a:lnTo>
                <a:lnTo>
                  <a:pt x="1538" y="719"/>
                </a:lnTo>
                <a:lnTo>
                  <a:pt x="1576" y="644"/>
                </a:lnTo>
                <a:lnTo>
                  <a:pt x="1607" y="567"/>
                </a:lnTo>
                <a:lnTo>
                  <a:pt x="1633" y="488"/>
                </a:lnTo>
                <a:lnTo>
                  <a:pt x="1651" y="407"/>
                </a:lnTo>
                <a:lnTo>
                  <a:pt x="1663" y="324"/>
                </a:lnTo>
                <a:lnTo>
                  <a:pt x="1666" y="239"/>
                </a:lnTo>
                <a:lnTo>
                  <a:pt x="1664" y="178"/>
                </a:lnTo>
                <a:lnTo>
                  <a:pt x="1658" y="117"/>
                </a:lnTo>
                <a:lnTo>
                  <a:pt x="1648" y="58"/>
                </a:lnTo>
                <a:lnTo>
                  <a:pt x="1634" y="0"/>
                </a:lnTo>
                <a:close/>
              </a:path>
            </a:pathLst>
          </a:custGeom>
          <a:solidFill>
            <a:srgbClr val="F19D19"/>
          </a:solidFill>
          <a:ln w="0">
            <a:noFill/>
            <a:prstDash val="solid"/>
            <a:round/>
            <a:headEnd/>
            <a:tailEnd/>
          </a:ln>
        </p:spPr>
        <p:txBody>
          <a:bodyPr vert="horz" wrap="square" lIns="121920" tIns="60960" rIns="121920" bIns="60960" numCol="1" anchor="t" anchorCtr="0" compatLnSpc="1">
            <a:prstTxWarp prst="textNoShape">
              <a:avLst/>
            </a:prstTxWarp>
          </a:bodyPr>
          <a:lstStyle/>
          <a:p>
            <a:pPr defTabSz="1219170">
              <a:defRPr/>
            </a:pPr>
            <a:endParaRPr lang="en-US" sz="2400" dirty="0">
              <a:solidFill>
                <a:prstClr val="black"/>
              </a:solidFill>
              <a:latin typeface="Georgia"/>
              <a:cs typeface="Arial" panose="020B0604020202020204" pitchFamily="34" charset="0"/>
            </a:endParaRP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spTree>
    <p:extLst>
      <p:ext uri="{BB962C8B-B14F-4D97-AF65-F5344CB8AC3E}">
        <p14:creationId xmlns:p14="http://schemas.microsoft.com/office/powerpoint/2010/main" val="34360870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lide Contrôle des cahier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16464" y="2131992"/>
            <a:ext cx="5985399" cy="1701300"/>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Contrôle des cahiers et correction des devoirs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33557549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Activité préparatoir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4995540" y="2500904"/>
            <a:ext cx="5985399" cy="814262"/>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4400" b="1" kern="0" dirty="0">
                <a:solidFill>
                  <a:srgbClr val="F19D19"/>
                </a:solidFill>
                <a:latin typeface="Calibri" panose="020F0502020204030204" pitchFamily="34" charset="0"/>
                <a:cs typeface="Calibri" panose="020F0502020204030204" pitchFamily="34" charset="0"/>
              </a:rPr>
              <a:t>Activité préparatoire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3" name="Image 11" descr="Une image contenant Visage humain, personne, habits, dessin&#10;&#10;Le contenu généré par l’IA peut être incorrect.">
            <a:extLst>
              <a:ext uri="{FF2B5EF4-FFF2-40B4-BE49-F238E27FC236}">
                <a16:creationId xmlns:a16="http://schemas.microsoft.com/office/drawing/2014/main" id="{566E1B4D-074A-EFA3-17EB-A3834A0427C3}"/>
              </a:ext>
            </a:extLst>
          </p:cNvPr>
          <p:cNvPicPr>
            <a:picLocks noChangeAspect="1"/>
          </p:cNvPicPr>
          <p:nvPr userDrawn="1"/>
        </p:nvPicPr>
        <p:blipFill>
          <a:blip r:embed="rId2"/>
          <a:stretch>
            <a:fillRect/>
          </a:stretch>
        </p:blipFill>
        <p:spPr>
          <a:xfrm>
            <a:off x="289743" y="1746941"/>
            <a:ext cx="3766659" cy="3766659"/>
          </a:xfrm>
          <a:prstGeom prst="rect">
            <a:avLst/>
          </a:prstGeom>
        </p:spPr>
      </p:pic>
    </p:spTree>
    <p:extLst>
      <p:ext uri="{BB962C8B-B14F-4D97-AF65-F5344CB8AC3E}">
        <p14:creationId xmlns:p14="http://schemas.microsoft.com/office/powerpoint/2010/main" val="250526848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Activation des prérequi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25419" y="1840616"/>
            <a:ext cx="5985399" cy="2087944"/>
          </a:xfrm>
          <a:prstGeom prst="rect">
            <a:avLst/>
          </a:prstGeom>
          <a:noFill/>
          <a:ln cap="flat">
            <a:noFill/>
          </a:ln>
        </p:spPr>
        <p:txBody>
          <a:bodyPr vert="horz" wrap="square" lIns="0" tIns="0" rIns="0" bIns="0" anchor="t" anchorCtr="1" compatLnSpc="1">
            <a:spAutoFit/>
          </a:bodyPr>
          <a:lstStyle/>
          <a:p>
            <a:pPr algn="ctr" defTabSz="1219170">
              <a:lnSpc>
                <a:spcPct val="131218"/>
              </a:lnSpc>
              <a:defRPr sz="1800" b="0" i="0" u="none" strike="noStrike" kern="0" cap="none" spc="0" baseline="0">
                <a:solidFill>
                  <a:srgbClr val="000000"/>
                </a:solidFill>
                <a:uFillTx/>
              </a:defRPr>
            </a:pPr>
            <a:r>
              <a:rPr lang="fr-FR" sz="5400" b="1" kern="0" dirty="0">
                <a:solidFill>
                  <a:srgbClr val="F19D19"/>
                </a:solidFill>
                <a:latin typeface="Calibri" panose="020F0502020204030204" pitchFamily="34" charset="0"/>
                <a:cs typeface="Calibri" panose="020F0502020204030204" pitchFamily="34" charset="0"/>
              </a:rPr>
              <a:t>Activation des prérequis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3 min</a:t>
            </a:r>
            <a:endParaRPr lang="fr-FR" dirty="0"/>
          </a:p>
        </p:txBody>
      </p:sp>
      <p:pic>
        <p:nvPicPr>
          <p:cNvPr id="2" name="Image 2">
            <a:extLst>
              <a:ext uri="{FF2B5EF4-FFF2-40B4-BE49-F238E27FC236}">
                <a16:creationId xmlns:a16="http://schemas.microsoft.com/office/drawing/2014/main" id="{1801F4AF-8932-E23F-A90D-D75E958CBA2A}"/>
              </a:ext>
            </a:extLst>
          </p:cNvPr>
          <p:cNvPicPr>
            <a:picLocks noChangeAspect="1"/>
          </p:cNvPicPr>
          <p:nvPr userDrawn="1"/>
        </p:nvPicPr>
        <p:blipFill>
          <a:blip r:embed="rId2"/>
          <a:stretch>
            <a:fillRect/>
          </a:stretch>
        </p:blipFill>
        <p:spPr>
          <a:xfrm>
            <a:off x="399616" y="1583362"/>
            <a:ext cx="3843765" cy="3843765"/>
          </a:xfrm>
          <a:prstGeom prst="rect">
            <a:avLst/>
          </a:prstGeom>
        </p:spPr>
      </p:pic>
    </p:spTree>
    <p:extLst>
      <p:ext uri="{BB962C8B-B14F-4D97-AF65-F5344CB8AC3E}">
        <p14:creationId xmlns:p14="http://schemas.microsoft.com/office/powerpoint/2010/main" val="30191996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ynthèse des prérequis">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Synthèse des prérequis</a:t>
            </a:r>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1136650"/>
            <a:ext cx="11174095" cy="5264150"/>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synthèse des prérequis</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820773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éclaration de l’objectif">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F19D19"/>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F19D19"/>
            </a:solidFill>
            <a:ln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F19D19"/>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F19D19"/>
          </a:solidFill>
          <a:ln w="25402" cap="flat">
            <a:solidFill>
              <a:srgbClr val="F19D19"/>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F19D19"/>
          </a:solidFill>
          <a:ln cap="flat">
            <a:solidFill>
              <a:srgbClr val="F19D19"/>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O</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Déclaration de l’objectif </a:t>
            </a:r>
            <a:b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br>
            <a:r>
              <a:rPr lang="fr-FR" sz="4400" b="1" i="0" u="none" strike="noStrike" kern="0" cap="none" spc="0" baseline="0" dirty="0">
                <a:solidFill>
                  <a:srgbClr val="F19D19"/>
                </a:solidFill>
                <a:uFillTx/>
                <a:latin typeface="Calibri" panose="020F0502020204030204" pitchFamily="34" charset="0"/>
                <a:ea typeface="+mn-ea"/>
                <a:cs typeface="Calibri" panose="020F0502020204030204" pitchFamily="34" charset="0"/>
              </a:rPr>
              <a:t>de la séance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grpSp>
        <p:nvGrpSpPr>
          <p:cNvPr id="3" name="Groupe 1">
            <a:extLst>
              <a:ext uri="{FF2B5EF4-FFF2-40B4-BE49-F238E27FC236}">
                <a16:creationId xmlns:a16="http://schemas.microsoft.com/office/drawing/2014/main" id="{2DE31D31-74FF-5927-3B7C-DF53EAFFDF93}"/>
              </a:ext>
            </a:extLst>
          </p:cNvPr>
          <p:cNvGrpSpPr/>
          <p:nvPr userDrawn="1"/>
        </p:nvGrpSpPr>
        <p:grpSpPr>
          <a:xfrm>
            <a:off x="1204787" y="2139690"/>
            <a:ext cx="2432604" cy="2689799"/>
            <a:chOff x="1169970" y="1521517"/>
            <a:chExt cx="2675209" cy="2958054"/>
          </a:xfrm>
        </p:grpSpPr>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169970" y="1804362"/>
              <a:ext cx="2675209" cy="2675209"/>
            </a:xfrm>
            <a:prstGeom prst="rect">
              <a:avLst/>
            </a:prstGeom>
          </p:spPr>
        </p:pic>
        <p:pic>
          <p:nvPicPr>
            <p:cNvPr id="5" name="Google Shape;1205;p11">
              <a:extLst>
                <a:ext uri="{FF2B5EF4-FFF2-40B4-BE49-F238E27FC236}">
                  <a16:creationId xmlns:a16="http://schemas.microsoft.com/office/drawing/2014/main" id="{CEECF5B1-A983-36B2-1E0A-1DE0AB11762A}"/>
                </a:ext>
              </a:extLst>
            </p:cNvPr>
            <p:cNvPicPr preferRelativeResize="0"/>
            <p:nvPr/>
          </p:nvPicPr>
          <p:blipFill rotWithShape="1">
            <a:blip r:embed="rId4">
              <a:alphaModFix/>
            </a:blip>
            <a:srcRect/>
            <a:stretch/>
          </p:blipFill>
          <p:spPr>
            <a:xfrm>
              <a:off x="2671488" y="1521517"/>
              <a:ext cx="1173691" cy="1173691"/>
            </a:xfrm>
            <a:prstGeom prst="rect">
              <a:avLst/>
            </a:prstGeom>
            <a:noFill/>
            <a:ln>
              <a:noFill/>
            </a:ln>
          </p:spPr>
        </p:pic>
      </p:grpSp>
    </p:spTree>
    <p:extLst>
      <p:ext uri="{BB962C8B-B14F-4D97-AF65-F5344CB8AC3E}">
        <p14:creationId xmlns:p14="http://schemas.microsoft.com/office/powerpoint/2010/main" val="1774736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lide declaration de l'objectif">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p:nvPr>
        </p:nvSpPr>
        <p:spPr>
          <a:xfrm>
            <a:off x="778058" y="318293"/>
            <a:ext cx="10529279" cy="267549"/>
          </a:xfrm>
        </p:spPr>
        <p:txBody>
          <a:bodyPr>
            <a:noAutofit/>
          </a:bodyPr>
          <a:lstStyle>
            <a:lvl1pPr>
              <a:defRPr sz="1600" b="1">
                <a:latin typeface="Calibri" panose="020F0502020204030204" pitchFamily="34" charset="0"/>
                <a:cs typeface="Calibri" panose="020F0502020204030204" pitchFamily="34" charset="0"/>
              </a:defRPr>
            </a:lvl1pPr>
          </a:lstStyle>
          <a:p>
            <a:endParaRPr lang="fr-FR" dirty="0"/>
          </a:p>
        </p:txBody>
      </p:sp>
      <p:sp>
        <p:nvSpPr>
          <p:cNvPr id="13" name="Espace réservé du contenu 12">
            <a:extLst>
              <a:ext uri="{FF2B5EF4-FFF2-40B4-BE49-F238E27FC236}">
                <a16:creationId xmlns:a16="http://schemas.microsoft.com/office/drawing/2014/main" id="{41CA9381-B4AF-599B-6665-E1DFFAF8B2AC}"/>
              </a:ext>
            </a:extLst>
          </p:cNvPr>
          <p:cNvSpPr>
            <a:spLocks noGrp="1"/>
          </p:cNvSpPr>
          <p:nvPr>
            <p:ph sz="quarter" idx="10" hasCustomPrompt="1"/>
          </p:nvPr>
        </p:nvSpPr>
        <p:spPr>
          <a:xfrm>
            <a:off x="530225" y="3247602"/>
            <a:ext cx="11174095" cy="3153198"/>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une capture d’écran illustrant la tâche ciblée par cet objectif</a:t>
            </a:r>
          </a:p>
          <a:p>
            <a:pPr lvl="0"/>
            <a:endParaRPr lang="fr-FR" dirty="0"/>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778058" y="668338"/>
            <a:ext cx="1052970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grpSp>
        <p:nvGrpSpPr>
          <p:cNvPr id="16" name="Groupe 15">
            <a:extLst>
              <a:ext uri="{FF2B5EF4-FFF2-40B4-BE49-F238E27FC236}">
                <a16:creationId xmlns:a16="http://schemas.microsoft.com/office/drawing/2014/main" id="{AD4587D5-89C6-F512-4A53-E3E619575663}"/>
              </a:ext>
            </a:extLst>
          </p:cNvPr>
          <p:cNvGrpSpPr/>
          <p:nvPr userDrawn="1"/>
        </p:nvGrpSpPr>
        <p:grpSpPr>
          <a:xfrm>
            <a:off x="11779124" y="79508"/>
            <a:ext cx="232364" cy="304873"/>
            <a:chOff x="3292012" y="1302714"/>
            <a:chExt cx="867138" cy="384316"/>
          </a:xfrm>
          <a:solidFill>
            <a:srgbClr val="F19D19"/>
          </a:solidFill>
        </p:grpSpPr>
        <p:sp>
          <p:nvSpPr>
            <p:cNvPr id="17" name="Rectangle 21">
              <a:extLst>
                <a:ext uri="{FF2B5EF4-FFF2-40B4-BE49-F238E27FC236}">
                  <a16:creationId xmlns:a16="http://schemas.microsoft.com/office/drawing/2014/main" id="{3A3A2A6A-E104-4E3B-4ED5-30600249ADE8}"/>
                </a:ext>
              </a:extLst>
            </p:cNvPr>
            <p:cNvSpPr/>
            <p:nvPr/>
          </p:nvSpPr>
          <p:spPr>
            <a:xfrm>
              <a:off x="3292012" y="1302714"/>
              <a:ext cx="867138" cy="384316"/>
            </a:xfrm>
            <a:prstGeom prst="rect">
              <a:avLst/>
            </a:prstGeom>
            <a:grpFill/>
            <a:ln w="25402" cap="flat">
              <a:solidFill>
                <a:srgbClr val="F19D19"/>
              </a:solidFill>
              <a:prstDash val="solid"/>
            </a:ln>
          </p:spPr>
          <p:txBody>
            <a:bodyPr vert="horz" wrap="square" lIns="91440" tIns="45720" rIns="91440" bIns="45720" anchor="ctr" anchorCtr="1" compatLnSpc="1">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900" b="0" i="0" u="none" strike="noStrike" kern="1200" cap="none" spc="0" normalizeH="0" baseline="0" noProof="0" dirty="0">
                <a:ln>
                  <a:noFill/>
                </a:ln>
                <a:solidFill>
                  <a:srgbClr val="F7C475"/>
                </a:solidFill>
                <a:effectLst/>
                <a:uLnTx/>
                <a:uFillTx/>
                <a:latin typeface="Arial"/>
                <a:ea typeface="+mn-ea"/>
                <a:cs typeface="+mn-cs"/>
              </a:endParaRPr>
            </a:p>
          </p:txBody>
        </p:sp>
        <p:sp>
          <p:nvSpPr>
            <p:cNvPr id="18" name="Rectangle 23">
              <a:extLst>
                <a:ext uri="{FF2B5EF4-FFF2-40B4-BE49-F238E27FC236}">
                  <a16:creationId xmlns:a16="http://schemas.microsoft.com/office/drawing/2014/main" id="{1186D531-053D-7666-CC80-C267D50E17B6}"/>
                </a:ext>
              </a:extLst>
            </p:cNvPr>
            <p:cNvSpPr/>
            <p:nvPr/>
          </p:nvSpPr>
          <p:spPr>
            <a:xfrm>
              <a:off x="3351780" y="1310206"/>
              <a:ext cx="789749" cy="369332"/>
            </a:xfrm>
            <a:prstGeom prst="rect">
              <a:avLst/>
            </a:prstGeom>
            <a:grp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O</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gr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Google Shape;2054;p38">
            <a:extLst>
              <a:ext uri="{FF2B5EF4-FFF2-40B4-BE49-F238E27FC236}">
                <a16:creationId xmlns:a16="http://schemas.microsoft.com/office/drawing/2014/main" id="{E68972AD-29C5-3385-642B-0C5308EE8844}"/>
              </a:ext>
            </a:extLst>
          </p:cNvPr>
          <p:cNvSpPr/>
          <p:nvPr userDrawn="1"/>
        </p:nvSpPr>
        <p:spPr>
          <a:xfrm>
            <a:off x="1396677" y="1831580"/>
            <a:ext cx="9651623" cy="830997"/>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sz="2400" dirty="0">
              <a:latin typeface="Calibri" panose="020F0502020204030204" pitchFamily="34" charset="0"/>
              <a:cs typeface="Calibri" panose="020F0502020204030204" pitchFamily="34" charset="0"/>
            </a:endParaRPr>
          </a:p>
        </p:txBody>
      </p:sp>
      <p:pic>
        <p:nvPicPr>
          <p:cNvPr id="4" name="Image 15">
            <a:extLst>
              <a:ext uri="{FF2B5EF4-FFF2-40B4-BE49-F238E27FC236}">
                <a16:creationId xmlns:a16="http://schemas.microsoft.com/office/drawing/2014/main" id="{ED85EDE7-D9A6-2F96-809C-0BCE91611A1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90238" y="1567130"/>
            <a:ext cx="805544" cy="805544"/>
          </a:xfrm>
          <a:prstGeom prst="rect">
            <a:avLst/>
          </a:prstGeom>
          <a:ln>
            <a:noFill/>
          </a:ln>
        </p:spPr>
      </p:pic>
      <p:sp>
        <p:nvSpPr>
          <p:cNvPr id="10" name="Text Placeholder 9">
            <a:extLst>
              <a:ext uri="{FF2B5EF4-FFF2-40B4-BE49-F238E27FC236}">
                <a16:creationId xmlns:a16="http://schemas.microsoft.com/office/drawing/2014/main" id="{6AFD452F-0A61-50AE-900C-126871647602}"/>
              </a:ext>
            </a:extLst>
          </p:cNvPr>
          <p:cNvSpPr>
            <a:spLocks noGrp="1"/>
          </p:cNvSpPr>
          <p:nvPr>
            <p:ph type="body" sz="quarter" idx="12" hasCustomPrompt="1"/>
          </p:nvPr>
        </p:nvSpPr>
        <p:spPr>
          <a:xfrm>
            <a:off x="2212975" y="1831975"/>
            <a:ext cx="8582025" cy="819150"/>
          </a:xfrm>
        </p:spPr>
        <p:txBody>
          <a:bodyPr/>
          <a:lstStyle>
            <a:lvl1pPr>
              <a:buNone/>
              <a:defRPr sz="2000">
                <a:latin typeface="Calibri" panose="020F0502020204030204" pitchFamily="34" charset="0"/>
                <a:cs typeface="Calibri" panose="020F0502020204030204" pitchFamily="34" charset="0"/>
              </a:defRPr>
            </a:lvl1pPr>
            <a:lvl2pPr>
              <a:buNone/>
              <a:defRPr sz="2000">
                <a:latin typeface="Calibri" panose="020F0502020204030204" pitchFamily="34" charset="0"/>
                <a:cs typeface="Calibri" panose="020F0502020204030204" pitchFamily="34" charset="0"/>
              </a:defRPr>
            </a:lvl2pPr>
            <a:lvl3pPr>
              <a:buNone/>
              <a:defRPr sz="2000">
                <a:latin typeface="Calibri" panose="020F0502020204030204" pitchFamily="34" charset="0"/>
                <a:cs typeface="Calibri" panose="020F0502020204030204" pitchFamily="34" charset="0"/>
              </a:defRPr>
            </a:lvl3pPr>
            <a:lvl4pPr>
              <a:buNone/>
              <a:defRPr sz="2000">
                <a:latin typeface="Calibri" panose="020F0502020204030204" pitchFamily="34" charset="0"/>
                <a:cs typeface="Calibri" panose="020F0502020204030204" pitchFamily="34" charset="0"/>
              </a:defRPr>
            </a:lvl4pPr>
            <a:lvl5pPr>
              <a:buNone/>
              <a:defRPr sz="2000">
                <a:latin typeface="Calibri" panose="020F0502020204030204" pitchFamily="34" charset="0"/>
                <a:cs typeface="Calibri" panose="020F0502020204030204" pitchFamily="34" charset="0"/>
              </a:defRPr>
            </a:lvl5pPr>
          </a:lstStyle>
          <a:p>
            <a:pPr lvl="0"/>
            <a:r>
              <a:rPr lang="fr-FR" dirty="0"/>
              <a:t>Identifier le type de relation d’exploitation entre deux êtres vivants dans un écosystème donné.</a:t>
            </a:r>
          </a:p>
        </p:txBody>
      </p:sp>
    </p:spTree>
    <p:extLst>
      <p:ext uri="{BB962C8B-B14F-4D97-AF65-F5344CB8AC3E}">
        <p14:creationId xmlns:p14="http://schemas.microsoft.com/office/powerpoint/2010/main" val="27372312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Modelage">
    <p:bg>
      <p:bgPr>
        <a:gradFill flip="none" rotWithShape="1">
          <a:gsLst>
            <a:gs pos="0">
              <a:schemeClr val="bg1"/>
            </a:gs>
            <a:gs pos="71000">
              <a:schemeClr val="bg1"/>
            </a:gs>
            <a:gs pos="85000">
              <a:srgbClr val="FF0000"/>
            </a:gs>
            <a:gs pos="100000">
              <a:srgbClr val="C00000"/>
            </a:gs>
          </a:gsLst>
          <a:path path="shape">
            <a:fillToRect l="50000" t="50000" r="50000" b="50000"/>
          </a:path>
          <a:tileRect/>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D9C82A8D-28C0-EB5E-3709-AF311F8D01CD}"/>
              </a:ext>
            </a:extLst>
          </p:cNvPr>
          <p:cNvGrpSpPr/>
          <p:nvPr userDrawn="1"/>
        </p:nvGrpSpPr>
        <p:grpSpPr>
          <a:xfrm>
            <a:off x="812158" y="829917"/>
            <a:ext cx="10567685" cy="5198169"/>
            <a:chOff x="2184400" y="1402025"/>
            <a:chExt cx="7823200" cy="4942038"/>
          </a:xfrm>
        </p:grpSpPr>
        <p:sp>
          <p:nvSpPr>
            <p:cNvPr id="7" name="Rectangle : coins arrondis 10">
              <a:extLst>
                <a:ext uri="{FF2B5EF4-FFF2-40B4-BE49-F238E27FC236}">
                  <a16:creationId xmlns:a16="http://schemas.microsoft.com/office/drawing/2014/main" id="{3F189926-0EF4-AA79-2B18-4601E9F8A8FE}"/>
                </a:ext>
              </a:extLst>
            </p:cNvPr>
            <p:cNvSpPr/>
            <p:nvPr/>
          </p:nvSpPr>
          <p:spPr>
            <a:xfrm>
              <a:off x="2184400" y="1402025"/>
              <a:ext cx="7823200" cy="4942038"/>
            </a:xfrm>
            <a:prstGeom prst="roundRect">
              <a:avLst>
                <a:gd name="adj" fmla="val 2665"/>
              </a:avLst>
            </a:prstGeom>
            <a:solidFill>
              <a:srgbClr val="C00000"/>
            </a:solidFill>
            <a:ln>
              <a:solidFill>
                <a:srgbClr val="C0000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75D9E3C6-7F1C-98B2-DE3E-BEA5903BEC4E}"/>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p:txBody>
        </p:sp>
      </p:grpSp>
      <p:sp>
        <p:nvSpPr>
          <p:cNvPr id="10" name="Oval 9">
            <a:extLst>
              <a:ext uri="{FF2B5EF4-FFF2-40B4-BE49-F238E27FC236}">
                <a16:creationId xmlns:a16="http://schemas.microsoft.com/office/drawing/2014/main" id="{275B312E-EE1D-91E7-D2A4-94C6C58C9E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sp>
        <p:nvSpPr>
          <p:cNvPr id="12" name="ZoneTexte 12">
            <a:extLst>
              <a:ext uri="{FF2B5EF4-FFF2-40B4-BE49-F238E27FC236}">
                <a16:creationId xmlns:a16="http://schemas.microsoft.com/office/drawing/2014/main" id="{928CA9CB-1960-5BE9-8BA5-06D197E76037}"/>
              </a:ext>
            </a:extLst>
          </p:cNvPr>
          <p:cNvSpPr txBox="1"/>
          <p:nvPr userDrawn="1"/>
        </p:nvSpPr>
        <p:spPr>
          <a:xfrm>
            <a:off x="2858328" y="3954018"/>
            <a:ext cx="6097656" cy="769441"/>
          </a:xfrm>
          <a:prstGeom prst="rect">
            <a:avLst/>
          </a:prstGeom>
          <a:noFill/>
        </p:spPr>
        <p:txBody>
          <a:bodyPr wrap="square">
            <a:spAutoFit/>
          </a:bodyPr>
          <a:lstStyle/>
          <a:p>
            <a:pPr algn="ctr" defTabSz="457189">
              <a:defRPr/>
            </a:pPr>
            <a:r>
              <a:rPr lang="fr-FR" sz="4400" b="1" dirty="0">
                <a:solidFill>
                  <a:srgbClr val="C00000"/>
                </a:solidFill>
                <a:latin typeface="Calibri" panose="020F0502020204030204"/>
              </a:rPr>
              <a:t>Modelage</a:t>
            </a:r>
          </a:p>
        </p:txBody>
      </p:sp>
      <p:pic>
        <p:nvPicPr>
          <p:cNvPr id="13" name="Image 5">
            <a:extLst>
              <a:ext uri="{FF2B5EF4-FFF2-40B4-BE49-F238E27FC236}">
                <a16:creationId xmlns:a16="http://schemas.microsoft.com/office/drawing/2014/main" id="{8F67DF80-3377-88C2-8858-2773AE1645FA}"/>
              </a:ext>
            </a:extLst>
          </p:cNvPr>
          <p:cNvPicPr>
            <a:picLocks noChangeAspect="1"/>
          </p:cNvPicPr>
          <p:nvPr userDrawn="1"/>
        </p:nvPicPr>
        <p:blipFill>
          <a:blip r:embed="rId3"/>
          <a:stretch>
            <a:fillRect/>
          </a:stretch>
        </p:blipFill>
        <p:spPr>
          <a:xfrm>
            <a:off x="4344253" y="1192462"/>
            <a:ext cx="3503492" cy="2545921"/>
          </a:xfrm>
          <a:prstGeom prst="rect">
            <a:avLst/>
          </a:prstGeom>
        </p:spPr>
      </p:pic>
      <p:grpSp>
        <p:nvGrpSpPr>
          <p:cNvPr id="14" name="Groupe 9">
            <a:extLst>
              <a:ext uri="{FF2B5EF4-FFF2-40B4-BE49-F238E27FC236}">
                <a16:creationId xmlns:a16="http://schemas.microsoft.com/office/drawing/2014/main" id="{7D66805A-4845-FD80-804A-C183910E655C}"/>
              </a:ext>
            </a:extLst>
          </p:cNvPr>
          <p:cNvGrpSpPr/>
          <p:nvPr userDrawn="1"/>
        </p:nvGrpSpPr>
        <p:grpSpPr>
          <a:xfrm>
            <a:off x="5759801" y="1145404"/>
            <a:ext cx="591112" cy="561273"/>
            <a:chOff x="277892" y="2322046"/>
            <a:chExt cx="828656" cy="786827"/>
          </a:xfrm>
        </p:grpSpPr>
        <p:sp>
          <p:nvSpPr>
            <p:cNvPr id="15" name="Freeform 2">
              <a:extLst>
                <a:ext uri="{FF2B5EF4-FFF2-40B4-BE49-F238E27FC236}">
                  <a16:creationId xmlns:a16="http://schemas.microsoft.com/office/drawing/2014/main" id="{E2D83DE9-3B8E-3EA6-79DA-4EDDD8844ECC}"/>
                </a:ext>
              </a:extLst>
            </p:cNvPr>
            <p:cNvSpPr/>
            <p:nvPr/>
          </p:nvSpPr>
          <p:spPr>
            <a:xfrm>
              <a:off x="277892" y="2557025"/>
              <a:ext cx="685139" cy="551848"/>
            </a:xfrm>
            <a:custGeom>
              <a:avLst/>
              <a:gdLst/>
              <a:ahLst/>
              <a:cxnLst/>
              <a:rect l="l" t="t" r="r" b="b"/>
              <a:pathLst>
                <a:path w="3423710" h="2757643">
                  <a:moveTo>
                    <a:pt x="0" y="0"/>
                  </a:moveTo>
                  <a:lnTo>
                    <a:pt x="3423710" y="0"/>
                  </a:lnTo>
                  <a:lnTo>
                    <a:pt x="3423710" y="2757643"/>
                  </a:lnTo>
                  <a:lnTo>
                    <a:pt x="0" y="275764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fr-FR"/>
            </a:p>
          </p:txBody>
        </p:sp>
        <p:sp>
          <p:nvSpPr>
            <p:cNvPr id="16" name="Freeform 4">
              <a:extLst>
                <a:ext uri="{FF2B5EF4-FFF2-40B4-BE49-F238E27FC236}">
                  <a16:creationId xmlns:a16="http://schemas.microsoft.com/office/drawing/2014/main" id="{02566BFB-6FF0-C108-1D4D-9FEF91C910F7}"/>
                </a:ext>
              </a:extLst>
            </p:cNvPr>
            <p:cNvSpPr/>
            <p:nvPr/>
          </p:nvSpPr>
          <p:spPr>
            <a:xfrm rot="19669694">
              <a:off x="819513" y="2322046"/>
              <a:ext cx="287035" cy="499407"/>
            </a:xfrm>
            <a:custGeom>
              <a:avLst/>
              <a:gdLst/>
              <a:ahLst/>
              <a:cxnLst/>
              <a:rect l="l" t="t" r="r" b="b"/>
              <a:pathLst>
                <a:path w="1193350" h="2076288">
                  <a:moveTo>
                    <a:pt x="0" y="0"/>
                  </a:moveTo>
                  <a:lnTo>
                    <a:pt x="1193350" y="0"/>
                  </a:lnTo>
                  <a:lnTo>
                    <a:pt x="1193350" y="2076287"/>
                  </a:lnTo>
                  <a:lnTo>
                    <a:pt x="0" y="2076287"/>
                  </a:lnTo>
                  <a:lnTo>
                    <a:pt x="0" y="0"/>
                  </a:lnTo>
                  <a:close/>
                </a:path>
              </a:pathLst>
            </a:custGeom>
            <a:blipFill>
              <a:blip r:embed="rId6">
                <a:alphaModFix amt="72000"/>
                <a:extLst>
                  <a:ext uri="{96DAC541-7B7A-43D3-8B79-37D633B846F1}">
                    <asvg:svgBlip xmlns:asvg="http://schemas.microsoft.com/office/drawing/2016/SVG/main" r:embed="rId7"/>
                  </a:ext>
                </a:extLst>
              </a:blip>
              <a:stretch>
                <a:fillRect l="-101449" t="-1678"/>
              </a:stretch>
            </a:blipFill>
            <a:ln cap="rnd">
              <a:noFill/>
              <a:prstDash val="solid"/>
              <a:round/>
            </a:ln>
          </p:spPr>
          <p:txBody>
            <a:bodyPr/>
            <a:lstStyle/>
            <a:p>
              <a:endParaRPr lang="fr-FR"/>
            </a:p>
          </p:txBody>
        </p:sp>
      </p:grpSp>
      <p:sp>
        <p:nvSpPr>
          <p:cNvPr id="17" name="Text Placeholder 23">
            <a:extLst>
              <a:ext uri="{FF2B5EF4-FFF2-40B4-BE49-F238E27FC236}">
                <a16:creationId xmlns:a16="http://schemas.microsoft.com/office/drawing/2014/main" id="{F11AACC7-6BBA-FB2F-ED06-97D2C944B07B}"/>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69812116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Notions clés">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Introduction de notions clés</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108229488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âche principale">
    <p:spTree>
      <p:nvGrpSpPr>
        <p:cNvPr id="1" name=""/>
        <p:cNvGrpSpPr/>
        <p:nvPr/>
      </p:nvGrpSpPr>
      <p:grpSpPr>
        <a:xfrm>
          <a:off x="0" y="0"/>
          <a:ext cx="0" cy="0"/>
          <a:chOff x="0" y="0"/>
          <a:chExt cx="0" cy="0"/>
        </a:xfrm>
      </p:grpSpPr>
      <p:grpSp>
        <p:nvGrpSpPr>
          <p:cNvPr id="6" name="Group 14">
            <a:extLst>
              <a:ext uri="{FF2B5EF4-FFF2-40B4-BE49-F238E27FC236}">
                <a16:creationId xmlns:a16="http://schemas.microsoft.com/office/drawing/2014/main" id="{D4A94119-B9E6-E96A-A12B-529FE16C84B8}"/>
              </a:ext>
            </a:extLst>
          </p:cNvPr>
          <p:cNvGrpSpPr/>
          <p:nvPr userDrawn="1"/>
        </p:nvGrpSpPr>
        <p:grpSpPr>
          <a:xfrm>
            <a:off x="4855028" y="1394568"/>
            <a:ext cx="6212869" cy="3873929"/>
            <a:chOff x="1641585" y="1048972"/>
            <a:chExt cx="5867403" cy="3260732"/>
          </a:xfrm>
        </p:grpSpPr>
        <p:sp>
          <p:nvSpPr>
            <p:cNvPr id="7" name="Rectangle : coins arrondis 10">
              <a:extLst>
                <a:ext uri="{FF2B5EF4-FFF2-40B4-BE49-F238E27FC236}">
                  <a16:creationId xmlns:a16="http://schemas.microsoft.com/office/drawing/2014/main" id="{5CE73ED6-57DB-F035-9995-7C9C196424C6}"/>
                </a:ext>
              </a:extLst>
            </p:cNvPr>
            <p:cNvSpPr/>
            <p:nvPr/>
          </p:nvSpPr>
          <p:spPr>
            <a:xfrm>
              <a:off x="1641585" y="1048972"/>
              <a:ext cx="5867403" cy="3260732"/>
            </a:xfrm>
            <a:custGeom>
              <a:avLst>
                <a:gd name="f0" fmla="val 576"/>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cap="flat">
              <a:solidFill>
                <a:srgbClr val="C00000"/>
              </a:solidFill>
              <a:prstDash val="solid"/>
            </a:ln>
            <a:effectLst>
              <a:outerShdw dir="16200000" algn="tl">
                <a:srgbClr val="000000">
                  <a:alpha val="7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sp>
          <p:nvSpPr>
            <p:cNvPr id="8" name="Rectangle 18">
              <a:extLst>
                <a:ext uri="{FF2B5EF4-FFF2-40B4-BE49-F238E27FC236}">
                  <a16:creationId xmlns:a16="http://schemas.microsoft.com/office/drawing/2014/main" id="{82B6DACF-280D-2756-60C8-F5BD1A351F6E}"/>
                </a:ext>
              </a:extLst>
            </p:cNvPr>
            <p:cNvSpPr/>
            <p:nvPr/>
          </p:nvSpPr>
          <p:spPr>
            <a:xfrm>
              <a:off x="1715066" y="1103461"/>
              <a:ext cx="5717724" cy="3124203"/>
            </a:xfrm>
            <a:prstGeom prst="rect">
              <a:avLst/>
            </a:prstGeom>
            <a:solidFill>
              <a:srgbClr val="C00000"/>
            </a:solidFill>
            <a:ln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9" name="Rectangle 19">
              <a:extLst>
                <a:ext uri="{FF2B5EF4-FFF2-40B4-BE49-F238E27FC236}">
                  <a16:creationId xmlns:a16="http://schemas.microsoft.com/office/drawing/2014/main" id="{813EFAA7-27D8-3E75-F51C-10815A95BDC3}"/>
                </a:ext>
              </a:extLst>
            </p:cNvPr>
            <p:cNvSpPr/>
            <p:nvPr/>
          </p:nvSpPr>
          <p:spPr>
            <a:xfrm>
              <a:off x="1802501" y="1179667"/>
              <a:ext cx="5542845" cy="2971800"/>
            </a:xfrm>
            <a:prstGeom prst="rect">
              <a:avLst/>
            </a:prstGeom>
            <a:solidFill>
              <a:srgbClr val="FFFFFF"/>
            </a:solidFill>
            <a:ln cap="flat">
              <a:solidFill>
                <a:srgbClr val="C00000"/>
              </a:solidFill>
              <a:prstDash val="solid"/>
            </a:ln>
            <a:effectLst>
              <a:outerShdw dir="16200000" algn="tl">
                <a:srgbClr val="000000">
                  <a:alpha val="5000"/>
                </a:srgbClr>
              </a:outerShdw>
            </a:effectLst>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a:solidFill>
                  <a:srgbClr val="000000"/>
                </a:solidFill>
                <a:latin typeface="Arial"/>
              </a:endParaRPr>
            </a:p>
          </p:txBody>
        </p:sp>
      </p:grpSp>
      <p:sp>
        <p:nvSpPr>
          <p:cNvPr id="10" name="Rectangle 21">
            <a:extLst>
              <a:ext uri="{FF2B5EF4-FFF2-40B4-BE49-F238E27FC236}">
                <a16:creationId xmlns:a16="http://schemas.microsoft.com/office/drawing/2014/main" id="{79E76426-95CC-886B-3398-5674B9F770C7}"/>
              </a:ext>
            </a:extLst>
          </p:cNvPr>
          <p:cNvSpPr/>
          <p:nvPr userDrawn="1"/>
        </p:nvSpPr>
        <p:spPr>
          <a:xfrm>
            <a:off x="4389349" y="1736952"/>
            <a:ext cx="1156184" cy="512421"/>
          </a:xfrm>
          <a:prstGeom prst="rect">
            <a:avLst/>
          </a:prstGeom>
          <a:solidFill>
            <a:srgbClr val="C00000"/>
          </a:solidFill>
          <a:ln w="25402" cap="flat">
            <a:solidFill>
              <a:srgbClr val="C00000"/>
            </a:solidFill>
            <a:prstDash val="solid"/>
          </a:ln>
        </p:spPr>
        <p:txBody>
          <a:bodyPr vert="horz" wrap="square" lIns="121920" tIns="60960" rIns="121920" bIns="60960" anchor="ctr" anchorCtr="1" compatLnSpc="1">
            <a:noAutofit/>
          </a:bodyPr>
          <a:lstStyle/>
          <a:p>
            <a:pPr algn="ctr" defTabSz="914377">
              <a:defRPr sz="1800" b="0" i="0" u="none" strike="noStrike" kern="0" cap="none" spc="0" baseline="0">
                <a:solidFill>
                  <a:srgbClr val="000000"/>
                </a:solidFill>
                <a:uFillTx/>
              </a:defRPr>
            </a:pPr>
            <a:endParaRPr lang="fr-FR" sz="1200" dirty="0">
              <a:solidFill>
                <a:srgbClr val="000000"/>
              </a:solidFill>
              <a:latin typeface="Arial"/>
            </a:endParaRPr>
          </a:p>
        </p:txBody>
      </p:sp>
      <p:sp>
        <p:nvSpPr>
          <p:cNvPr id="11" name="Rectangle 23">
            <a:extLst>
              <a:ext uri="{FF2B5EF4-FFF2-40B4-BE49-F238E27FC236}">
                <a16:creationId xmlns:a16="http://schemas.microsoft.com/office/drawing/2014/main" id="{949F60C0-596E-DBC1-59EA-DBFEB47614CA}"/>
              </a:ext>
            </a:extLst>
          </p:cNvPr>
          <p:cNvSpPr/>
          <p:nvPr userDrawn="1"/>
        </p:nvSpPr>
        <p:spPr>
          <a:xfrm>
            <a:off x="4469041" y="1746942"/>
            <a:ext cx="1052999" cy="492443"/>
          </a:xfrm>
          <a:prstGeom prst="rect">
            <a:avLst/>
          </a:prstGeom>
          <a:solidFill>
            <a:srgbClr val="C00000"/>
          </a:solidFill>
          <a:ln cap="flat">
            <a:solidFill>
              <a:srgbClr val="C00000"/>
            </a:solidFill>
            <a:prstDash val="solid"/>
          </a:ln>
        </p:spPr>
        <p:txBody>
          <a:bodyPr vert="horz" wrap="square" lIns="121920" tIns="60960" rIns="121920" bIns="60960" anchor="t" anchorCtr="0" compatLnSpc="1">
            <a:spAutoFit/>
          </a:bodyPr>
          <a:lstStyle/>
          <a:p>
            <a:pPr algn="ctr" defTabSz="914377">
              <a:defRPr sz="1800" b="0" i="0" u="none" strike="noStrike" kern="0" cap="none" spc="0" baseline="0">
                <a:solidFill>
                  <a:srgbClr val="000000"/>
                </a:solidFill>
                <a:uFillTx/>
              </a:defRPr>
            </a:pPr>
            <a:r>
              <a:rPr lang="en-US" sz="2400" b="1" dirty="0">
                <a:solidFill>
                  <a:srgbClr val="FFFFFF"/>
                </a:solidFill>
                <a:latin typeface="Arial"/>
                <a:cs typeface="Arial"/>
              </a:rPr>
              <a:t>M</a:t>
            </a:r>
            <a:endParaRPr lang="fr-FR" sz="2400" b="1" dirty="0">
              <a:solidFill>
                <a:srgbClr val="FFFFFF"/>
              </a:solidFill>
              <a:latin typeface="Arial"/>
              <a:cs typeface="Arial"/>
            </a:endParaRPr>
          </a:p>
        </p:txBody>
      </p:sp>
      <p:sp>
        <p:nvSpPr>
          <p:cNvPr id="12" name="TextBox 6">
            <a:extLst>
              <a:ext uri="{FF2B5EF4-FFF2-40B4-BE49-F238E27FC236}">
                <a16:creationId xmlns:a16="http://schemas.microsoft.com/office/drawing/2014/main" id="{A1B1C0D5-A55C-F91A-DCEA-4CA80F728291}"/>
              </a:ext>
            </a:extLst>
          </p:cNvPr>
          <p:cNvSpPr txBox="1"/>
          <p:nvPr userDrawn="1"/>
        </p:nvSpPr>
        <p:spPr>
          <a:xfrm>
            <a:off x="5001813" y="2239385"/>
            <a:ext cx="5985399" cy="1701300"/>
          </a:xfrm>
          <a:prstGeom prst="rect">
            <a:avLst/>
          </a:prstGeom>
          <a:noFill/>
          <a:ln cap="flat">
            <a:noFill/>
          </a:ln>
        </p:spPr>
        <p:txBody>
          <a:bodyPr vert="horz" wrap="square" lIns="0" tIns="0" rIns="0" bIns="0" anchor="t" anchorCtr="1" compatLnSpc="1">
            <a:spAutoFit/>
          </a:bodyPr>
          <a:lstStyle/>
          <a:p>
            <a:pPr marL="0" marR="0" lvl="0" indent="0" algn="ctr" defTabSz="1219170" rtl="0" eaLnBrk="1" fontAlgn="auto" latinLnBrk="0" hangingPunct="1">
              <a:lnSpc>
                <a:spcPct val="131218"/>
              </a:lnSpc>
              <a:spcBef>
                <a:spcPts val="0"/>
              </a:spcBef>
              <a:spcAft>
                <a:spcPts val="0"/>
              </a:spcAft>
              <a:buClrTx/>
              <a:buSzTx/>
              <a:buFontTx/>
              <a:buNone/>
              <a:tabLst/>
              <a:defRPr sz="1800" b="0" i="0" u="none" strike="noStrike" kern="0" cap="none" spc="0" baseline="0">
                <a:solidFill>
                  <a:srgbClr val="000000"/>
                </a:solidFill>
                <a:uFillTx/>
              </a:defRPr>
            </a:pPr>
            <a:r>
              <a:rPr lang="fr-FR" sz="4400" b="1" i="0" u="none" strike="noStrike" kern="0" cap="none" spc="0" baseline="0" dirty="0">
                <a:solidFill>
                  <a:srgbClr val="C00000"/>
                </a:solidFill>
                <a:uFillTx/>
                <a:latin typeface="Calibri" panose="020F0502020204030204" pitchFamily="34" charset="0"/>
                <a:ea typeface="+mn-ea"/>
                <a:cs typeface="Calibri" panose="020F0502020204030204" pitchFamily="34" charset="0"/>
              </a:rPr>
              <a:t>Modelage de la tâche principale</a:t>
            </a:r>
          </a:p>
        </p:txBody>
      </p:sp>
      <p:sp>
        <p:nvSpPr>
          <p:cNvPr id="18" name="Text Placeholder 17">
            <a:extLst>
              <a:ext uri="{FF2B5EF4-FFF2-40B4-BE49-F238E27FC236}">
                <a16:creationId xmlns:a16="http://schemas.microsoft.com/office/drawing/2014/main" id="{DE715A8F-9B73-5888-A762-BC0CAF8C0C46}"/>
              </a:ext>
            </a:extLst>
          </p:cNvPr>
          <p:cNvSpPr>
            <a:spLocks noGrp="1"/>
          </p:cNvSpPr>
          <p:nvPr>
            <p:ph type="body" sz="quarter" idx="10" hasCustomPrompt="1"/>
          </p:nvPr>
        </p:nvSpPr>
        <p:spPr>
          <a:xfrm>
            <a:off x="5025419" y="4219335"/>
            <a:ext cx="5869201" cy="418862"/>
          </a:xfrm>
        </p:spPr>
        <p:txBody>
          <a:bodyPr>
            <a:noAutofit/>
          </a:bodyPr>
          <a:lstStyle>
            <a:lvl1pPr algn="ctr">
              <a:buNone/>
              <a:defRPr sz="2000" i="1">
                <a:solidFill>
                  <a:srgbClr val="7F7F7F"/>
                </a:solidFill>
                <a:latin typeface="Calibri" panose="020F0502020204030204" pitchFamily="34" charset="0"/>
                <a:cs typeface="Calibri" panose="020F0502020204030204" pitchFamily="34" charset="0"/>
              </a:defRPr>
            </a:lvl1pPr>
            <a:lvl2pPr>
              <a:buNone/>
              <a:defRPr sz="2000" i="1">
                <a:latin typeface="Calibri" panose="020F0502020204030204" pitchFamily="34" charset="0"/>
                <a:cs typeface="Calibri" panose="020F0502020204030204" pitchFamily="34" charset="0"/>
              </a:defRPr>
            </a:lvl2pPr>
            <a:lvl3pPr>
              <a:buNone/>
              <a:defRPr sz="2000" i="1">
                <a:latin typeface="Calibri" panose="020F0502020204030204" pitchFamily="34" charset="0"/>
                <a:cs typeface="Calibri" panose="020F0502020204030204" pitchFamily="34" charset="0"/>
              </a:defRPr>
            </a:lvl3pPr>
            <a:lvl4pPr>
              <a:buNone/>
              <a:defRPr sz="2000" i="1">
                <a:latin typeface="Calibri" panose="020F0502020204030204" pitchFamily="34" charset="0"/>
                <a:cs typeface="Calibri" panose="020F0502020204030204" pitchFamily="34" charset="0"/>
              </a:defRPr>
            </a:lvl4pPr>
            <a:lvl5pPr>
              <a:buNone/>
              <a:defRPr sz="2000" i="1">
                <a:latin typeface="Calibri" panose="020F0502020204030204" pitchFamily="34" charset="0"/>
                <a:cs typeface="Calibri" panose="020F0502020204030204" pitchFamily="34" charset="0"/>
              </a:defRPr>
            </a:lvl5pPr>
          </a:lstStyle>
          <a:p>
            <a:pPr lvl="0"/>
            <a:r>
              <a:rPr lang="en-US" dirty="0"/>
              <a:t>2 min</a:t>
            </a:r>
            <a:endParaRPr lang="fr-FR" dirty="0"/>
          </a:p>
        </p:txBody>
      </p:sp>
      <p:pic>
        <p:nvPicPr>
          <p:cNvPr id="4" name="Picture 1">
            <a:extLst>
              <a:ext uri="{FF2B5EF4-FFF2-40B4-BE49-F238E27FC236}">
                <a16:creationId xmlns:a16="http://schemas.microsoft.com/office/drawing/2014/main" id="{A64A780A-A595-A463-4E76-42D8AE0D8680}"/>
              </a:ext>
            </a:extLst>
          </p:cNvPr>
          <p:cNvPicPr>
            <a:picLocks noChangeAspect="1"/>
          </p:cNvPicPr>
          <p:nvPr/>
        </p:nvPicPr>
        <p:blipFill>
          <a:blip r:embed="rId2" cstate="print">
            <a:extLst>
              <a:ext uri="{BEBA8EAE-BF5A-486C-A8C5-ECC9F3942E4B}">
                <a14:imgProps xmlns:a14="http://schemas.microsoft.com/office/drawing/2010/main">
                  <a14:imgLayer r:embed="rId3">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1204787" y="2396885"/>
            <a:ext cx="2432604" cy="2432604"/>
          </a:xfrm>
          <a:prstGeom prst="rect">
            <a:avLst/>
          </a:prstGeom>
        </p:spPr>
      </p:pic>
    </p:spTree>
    <p:extLst>
      <p:ext uri="{BB962C8B-B14F-4D97-AF65-F5344CB8AC3E}">
        <p14:creationId xmlns:p14="http://schemas.microsoft.com/office/powerpoint/2010/main" val="280683490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atique collective">
    <p:bg>
      <p:bgPr>
        <a:gradFill>
          <a:gsLst>
            <a:gs pos="100000">
              <a:schemeClr val="accent4">
                <a:lumMod val="0"/>
                <a:lumOff val="100000"/>
              </a:schemeClr>
            </a:gs>
            <a:gs pos="21000">
              <a:schemeClr val="accent4">
                <a:lumMod val="0"/>
                <a:lumOff val="100000"/>
              </a:schemeClr>
            </a:gs>
            <a:gs pos="41000">
              <a:srgbClr val="1D6FA9"/>
            </a:gs>
          </a:gsLst>
          <a:path path="circle">
            <a:fillToRect l="50000" t="-80000" r="50000" b="18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F818CB3E-F584-78E1-8764-EFFBC0C304CB}"/>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40E721E3-A192-7DDF-411F-CD6F3A7CBB52}"/>
                </a:ext>
              </a:extLst>
            </p:cNvPr>
            <p:cNvSpPr/>
            <p:nvPr/>
          </p:nvSpPr>
          <p:spPr>
            <a:xfrm>
              <a:off x="2184400" y="1402025"/>
              <a:ext cx="7823200" cy="4942038"/>
            </a:xfrm>
            <a:prstGeom prst="roundRect">
              <a:avLst>
                <a:gd name="adj" fmla="val 2665"/>
              </a:avLst>
            </a:prstGeom>
            <a:solidFill>
              <a:srgbClr val="0F9ED5"/>
            </a:solidFill>
            <a:ln>
              <a:solidFill>
                <a:srgbClr val="0F9ED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970F1763-EFA5-6D9D-B9D5-3013F318A333}"/>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5600" b="1" dirty="0">
                <a:solidFill>
                  <a:prstClr val="black"/>
                </a:solidFill>
                <a:latin typeface="Calibri" panose="020F0502020204030204"/>
              </a:endParaRPr>
            </a:p>
            <a:p>
              <a:pPr algn="ctr" defTabSz="457189">
                <a:defRPr/>
              </a:pPr>
              <a:r>
                <a:rPr lang="fr-FR" sz="4400" b="1" dirty="0">
                  <a:solidFill>
                    <a:srgbClr val="0F9ED5"/>
                  </a:solidFill>
                  <a:latin typeface="Calibri" panose="020F0502020204030204"/>
                </a:rPr>
                <a:t>Pratique collective</a:t>
              </a:r>
            </a:p>
          </p:txBody>
        </p:sp>
      </p:grpSp>
      <p:sp>
        <p:nvSpPr>
          <p:cNvPr id="10" name="Oval 9">
            <a:extLst>
              <a:ext uri="{FF2B5EF4-FFF2-40B4-BE49-F238E27FC236}">
                <a16:creationId xmlns:a16="http://schemas.microsoft.com/office/drawing/2014/main" id="{62ED4730-5EB5-C846-AAF0-FA87753C74CD}"/>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
            <a:extLst>
              <a:ext uri="{FF2B5EF4-FFF2-40B4-BE49-F238E27FC236}">
                <a16:creationId xmlns:a16="http://schemas.microsoft.com/office/drawing/2014/main" id="{79E6CAA1-6560-6DE7-7F6D-A94F7B9BA8E5}"/>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4004" b="98047" l="98" r="98633">
                        <a14:foregroundMark x1="83398" y1="13477" x2="90234" y2="89453"/>
                      </a14:backgroundRemoval>
                    </a14:imgEffect>
                  </a14:imgLayer>
                </a14:imgProps>
              </a:ext>
              <a:ext uri="{28A0092B-C50C-407E-A947-70E740481C1C}">
                <a14:useLocalDpi xmlns:a14="http://schemas.microsoft.com/office/drawing/2010/main" val="0"/>
              </a:ext>
            </a:extLst>
          </a:blip>
          <a:stretch>
            <a:fillRect/>
          </a:stretch>
        </p:blipFill>
        <p:spPr>
          <a:xfrm>
            <a:off x="4992506" y="1398207"/>
            <a:ext cx="2206989" cy="2206989"/>
          </a:xfrm>
          <a:prstGeom prst="rect">
            <a:avLst/>
          </a:prstGeom>
        </p:spPr>
      </p:pic>
      <p:sp>
        <p:nvSpPr>
          <p:cNvPr id="13" name="Text Placeholder 23">
            <a:extLst>
              <a:ext uri="{FF2B5EF4-FFF2-40B4-BE49-F238E27FC236}">
                <a16:creationId xmlns:a16="http://schemas.microsoft.com/office/drawing/2014/main" id="{A6DA47B5-A346-C69B-BDB7-D323D5643890}"/>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38034744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atique en binôme">
    <p:bg>
      <p:bgPr>
        <a:gradFill>
          <a:gsLst>
            <a:gs pos="8000">
              <a:srgbClr val="16537F"/>
            </a:gs>
            <a:gs pos="100000">
              <a:srgbClr val="16537F"/>
            </a:gs>
            <a:gs pos="39000">
              <a:schemeClr val="accent4">
                <a:lumMod val="0"/>
                <a:lumOff val="100000"/>
              </a:schemeClr>
            </a:gs>
            <a:gs pos="73000">
              <a:srgbClr val="16537F"/>
            </a:gs>
          </a:gsLst>
          <a:path path="circl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3D8193AB-FB1F-142E-2002-6FE9DEB2BFD0}"/>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364162B8-DB3E-A677-B3B0-423DFF0BE754}"/>
                </a:ext>
              </a:extLst>
            </p:cNvPr>
            <p:cNvSpPr/>
            <p:nvPr/>
          </p:nvSpPr>
          <p:spPr>
            <a:xfrm>
              <a:off x="2184400" y="1402025"/>
              <a:ext cx="7823200" cy="4942038"/>
            </a:xfrm>
            <a:prstGeom prst="roundRect">
              <a:avLst>
                <a:gd name="adj" fmla="val 2665"/>
              </a:avLst>
            </a:prstGeom>
            <a:solidFill>
              <a:srgbClr val="0070C0"/>
            </a:solidFill>
            <a:ln>
              <a:solidFill>
                <a:srgbClr val="0070C0"/>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F2A46882-096C-691E-AA66-E1636863F4D9}"/>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endParaRPr>
            </a:p>
            <a:p>
              <a:pPr algn="ctr" defTabSz="457189">
                <a:defRPr/>
              </a:pPr>
              <a:endParaRPr lang="fr-FR" sz="4400" b="1" dirty="0">
                <a:solidFill>
                  <a:srgbClr val="0070C0"/>
                </a:solidFill>
                <a:latin typeface="Calibri" panose="020F0502020204030204"/>
              </a:endParaRPr>
            </a:p>
            <a:p>
              <a:pPr algn="ctr" defTabSz="457189">
                <a:defRPr/>
              </a:pPr>
              <a:r>
                <a:rPr lang="fr-FR" sz="4400" b="1" dirty="0">
                  <a:solidFill>
                    <a:srgbClr val="0070C0"/>
                  </a:solidFill>
                  <a:latin typeface="Calibri" panose="020F0502020204030204"/>
                </a:rPr>
                <a:t>Pratique en binôme</a:t>
              </a:r>
            </a:p>
          </p:txBody>
        </p:sp>
      </p:grpSp>
      <p:sp>
        <p:nvSpPr>
          <p:cNvPr id="10" name="Oval 9">
            <a:extLst>
              <a:ext uri="{FF2B5EF4-FFF2-40B4-BE49-F238E27FC236}">
                <a16:creationId xmlns:a16="http://schemas.microsoft.com/office/drawing/2014/main" id="{979E02AC-1272-F890-A1D4-24BE30689B03}"/>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BC77F27D-3D28-E243-22FE-1AF96E5D0956}"/>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711" b="96094" l="1465" r="99219">
                        <a14:foregroundMark x1="25977" y1="7813" x2="51270" y2="18555"/>
                        <a14:foregroundMark x1="28809" y1="22070" x2="28125" y2="23438"/>
                      </a14:backgroundRemoval>
                    </a14:imgEffect>
                  </a14:imgLayer>
                </a14:imgProps>
              </a:ext>
              <a:ext uri="{28A0092B-C50C-407E-A947-70E740481C1C}">
                <a14:useLocalDpi xmlns:a14="http://schemas.microsoft.com/office/drawing/2010/main" val="0"/>
              </a:ext>
            </a:extLst>
          </a:blip>
          <a:stretch>
            <a:fillRect/>
          </a:stretch>
        </p:blipFill>
        <p:spPr>
          <a:xfrm>
            <a:off x="4959577" y="1244095"/>
            <a:ext cx="2494771" cy="2494771"/>
          </a:xfrm>
          <a:prstGeom prst="rect">
            <a:avLst/>
          </a:prstGeom>
        </p:spPr>
      </p:pic>
      <p:sp>
        <p:nvSpPr>
          <p:cNvPr id="13" name="Text Placeholder 23">
            <a:extLst>
              <a:ext uri="{FF2B5EF4-FFF2-40B4-BE49-F238E27FC236}">
                <a16:creationId xmlns:a16="http://schemas.microsoft.com/office/drawing/2014/main" id="{FE9A70FA-56D5-E562-AB92-2D1AAFB7722F}"/>
              </a:ext>
            </a:extLst>
          </p:cNvPr>
          <p:cNvSpPr>
            <a:spLocks noGrp="1"/>
          </p:cNvSpPr>
          <p:nvPr>
            <p:ph type="body" sz="quarter" idx="10" hasCustomPrompt="1"/>
          </p:nvPr>
        </p:nvSpPr>
        <p:spPr>
          <a:xfrm>
            <a:off x="8799191" y="5236960"/>
            <a:ext cx="1486341"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30810849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B, l'exercice à travailler">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36070611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PB, Correction de l'exercice">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318293"/>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68338"/>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AFEB51F1-EE59-4177-2E45-6A3D374ED31C}"/>
              </a:ext>
            </a:extLst>
          </p:cNvPr>
          <p:cNvSpPr txBox="1"/>
          <p:nvPr userDrawn="1"/>
        </p:nvSpPr>
        <p:spPr>
          <a:xfrm>
            <a:off x="11651062" y="51409"/>
            <a:ext cx="506619" cy="369332"/>
          </a:xfrm>
          <a:prstGeom prst="rect">
            <a:avLst/>
          </a:prstGeom>
          <a:solidFill>
            <a:srgbClr val="0070C0"/>
          </a:solidFill>
        </p:spPr>
        <p:txBody>
          <a:bodyPr wrap="square" rtlCol="0">
            <a:spAutoFit/>
          </a:bodyPr>
          <a:lstStyle/>
          <a:p>
            <a:r>
              <a:rPr lang="en-US" b="1" dirty="0">
                <a:solidFill>
                  <a:schemeClr val="bg1"/>
                </a:solidFill>
              </a:rPr>
              <a:t>PB</a:t>
            </a:r>
            <a:endParaRPr lang="fr-FR" b="1" dirty="0">
              <a:solidFill>
                <a:schemeClr val="bg1"/>
              </a:solidFill>
            </a:endParaRPr>
          </a:p>
        </p:txBody>
      </p:sp>
      <p:pic>
        <p:nvPicPr>
          <p:cNvPr id="3" name="Picture 9">
            <a:extLst>
              <a:ext uri="{FF2B5EF4-FFF2-40B4-BE49-F238E27FC236}">
                <a16:creationId xmlns:a16="http://schemas.microsoft.com/office/drawing/2014/main" id="{A2823E6B-E4C9-AC4F-40B9-7A67B8284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541563" y="450975"/>
            <a:ext cx="469925" cy="438719"/>
          </a:xfrm>
          <a:prstGeom prst="rect">
            <a:avLst/>
          </a:prstGeom>
          <a:ln w="38100" cap="sq">
            <a:noFill/>
            <a:prstDash val="solid"/>
            <a:miter lim="800000"/>
          </a:ln>
          <a:effectLst>
            <a:outerShdw blurRad="50800" dist="38100" dir="2700000" algn="tl" rotWithShape="0">
              <a:srgbClr val="000000">
                <a:alpha val="43000"/>
              </a:srgbClr>
            </a:outerShdw>
          </a:effectLst>
        </p:spPr>
      </p:pic>
      <p:sp>
        <p:nvSpPr>
          <p:cNvPr id="4" name="Espace réservé du contenu 12">
            <a:extLst>
              <a:ext uri="{FF2B5EF4-FFF2-40B4-BE49-F238E27FC236}">
                <a16:creationId xmlns:a16="http://schemas.microsoft.com/office/drawing/2014/main" id="{DAF3345B-F972-61D2-B05E-3D1433CCACAC}"/>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Correction de l'exercice</a:t>
            </a:r>
          </a:p>
        </p:txBody>
      </p:sp>
      <p:sp>
        <p:nvSpPr>
          <p:cNvPr id="5" name="Text Placeholder 2">
            <a:extLst>
              <a:ext uri="{FF2B5EF4-FFF2-40B4-BE49-F238E27FC236}">
                <a16:creationId xmlns:a16="http://schemas.microsoft.com/office/drawing/2014/main" id="{C8A755D0-1152-1698-AF19-075EF3D3A017}"/>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18818159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atique autonome">
    <p:bg>
      <p:bgPr>
        <a:gradFill>
          <a:gsLst>
            <a:gs pos="74000">
              <a:schemeClr val="accent2">
                <a:lumMod val="0"/>
                <a:lumOff val="100000"/>
              </a:schemeClr>
            </a:gs>
            <a:gs pos="2000">
              <a:srgbClr val="8BC145"/>
            </a:gs>
            <a:gs pos="91000">
              <a:srgbClr val="8BC145"/>
            </a:gs>
          </a:gsLst>
          <a:path path="shape">
            <a:fillToRect l="50000" t="50000" r="50000" b="50000"/>
          </a:path>
        </a:gra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56B7B771-D9E6-7703-B664-984A50A9B632}"/>
              </a:ext>
            </a:extLst>
          </p:cNvPr>
          <p:cNvGrpSpPr/>
          <p:nvPr userDrawn="1"/>
        </p:nvGrpSpPr>
        <p:grpSpPr>
          <a:xfrm>
            <a:off x="812159" y="829917"/>
            <a:ext cx="10567685" cy="5198169"/>
            <a:chOff x="2184400" y="1402025"/>
            <a:chExt cx="7823200" cy="4942038"/>
          </a:xfrm>
        </p:grpSpPr>
        <p:sp>
          <p:nvSpPr>
            <p:cNvPr id="7" name="Rectangle : coins arrondis 10">
              <a:extLst>
                <a:ext uri="{FF2B5EF4-FFF2-40B4-BE49-F238E27FC236}">
                  <a16:creationId xmlns:a16="http://schemas.microsoft.com/office/drawing/2014/main" id="{0593496A-7222-9DC4-B8A3-41363F57615D}"/>
                </a:ext>
              </a:extLst>
            </p:cNvPr>
            <p:cNvSpPr/>
            <p:nvPr/>
          </p:nvSpPr>
          <p:spPr>
            <a:xfrm>
              <a:off x="2184400" y="1402025"/>
              <a:ext cx="7823200" cy="4942038"/>
            </a:xfrm>
            <a:prstGeom prst="roundRect">
              <a:avLst>
                <a:gd name="adj" fmla="val 2665"/>
              </a:avLst>
            </a:prstGeom>
            <a:solidFill>
              <a:srgbClr val="8BC145"/>
            </a:solidFill>
            <a:ln>
              <a:solidFill>
                <a:srgbClr val="8BC145"/>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endParaRPr>
            </a:p>
          </p:txBody>
        </p:sp>
        <p:sp>
          <p:nvSpPr>
            <p:cNvPr id="8" name="Rectangle 7">
              <a:extLst>
                <a:ext uri="{FF2B5EF4-FFF2-40B4-BE49-F238E27FC236}">
                  <a16:creationId xmlns:a16="http://schemas.microsoft.com/office/drawing/2014/main" id="{600DE2B5-C21D-C983-F082-F6DB19AA8B57}"/>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4000" b="1" dirty="0">
                <a:solidFill>
                  <a:prstClr val="black"/>
                </a:solidFill>
                <a:latin typeface="Calibri" panose="020F0502020204030204"/>
              </a:endParaRPr>
            </a:p>
            <a:p>
              <a:pPr algn="ctr" defTabSz="457189">
                <a:defRPr/>
              </a:pPr>
              <a:endParaRPr lang="fr-FR" sz="4000" b="1" dirty="0">
                <a:solidFill>
                  <a:prstClr val="black"/>
                </a:solidFill>
                <a:latin typeface="Calibri" panose="020F0502020204030204"/>
              </a:endParaRPr>
            </a:p>
            <a:p>
              <a:pPr algn="ctr" defTabSz="457189">
                <a:defRPr/>
              </a:pPr>
              <a:r>
                <a:rPr lang="fr-FR" sz="4400" b="1" dirty="0">
                  <a:solidFill>
                    <a:srgbClr val="8BC145"/>
                  </a:solidFill>
                  <a:latin typeface="Calibri" panose="020F0502020204030204"/>
                </a:rPr>
                <a:t>Pratique autonome</a:t>
              </a:r>
            </a:p>
          </p:txBody>
        </p:sp>
      </p:grpSp>
      <p:sp>
        <p:nvSpPr>
          <p:cNvPr id="10" name="Oval 9">
            <a:extLst>
              <a:ext uri="{FF2B5EF4-FFF2-40B4-BE49-F238E27FC236}">
                <a16:creationId xmlns:a16="http://schemas.microsoft.com/office/drawing/2014/main" id="{874E8214-1EA9-2524-0E0A-6BE86BDF2C26}"/>
              </a:ext>
            </a:extLst>
          </p:cNvPr>
          <p:cNvSpPr/>
          <p:nvPr/>
        </p:nvSpPr>
        <p:spPr>
          <a:xfrm>
            <a:off x="10366088" y="5002108"/>
            <a:ext cx="649878" cy="649879"/>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endParaRPr>
          </a:p>
        </p:txBody>
      </p:sp>
      <p:pic>
        <p:nvPicPr>
          <p:cNvPr id="12" name="Picture 11">
            <a:extLst>
              <a:ext uri="{FF2B5EF4-FFF2-40B4-BE49-F238E27FC236}">
                <a16:creationId xmlns:a16="http://schemas.microsoft.com/office/drawing/2014/main" id="{0922D62D-2CC4-E988-BDFA-75264CC07681}"/>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3418" b="100000" l="684" r="89844"/>
                    </a14:imgEffect>
                  </a14:imgLayer>
                </a14:imgProps>
              </a:ext>
              <a:ext uri="{28A0092B-C50C-407E-A947-70E740481C1C}">
                <a14:useLocalDpi xmlns:a14="http://schemas.microsoft.com/office/drawing/2010/main" val="0"/>
              </a:ext>
            </a:extLst>
          </a:blip>
          <a:stretch>
            <a:fillRect/>
          </a:stretch>
        </p:blipFill>
        <p:spPr>
          <a:xfrm>
            <a:off x="4960599" y="1158197"/>
            <a:ext cx="2270803" cy="2270803"/>
          </a:xfrm>
          <a:prstGeom prst="rect">
            <a:avLst/>
          </a:prstGeom>
        </p:spPr>
      </p:pic>
      <p:sp>
        <p:nvSpPr>
          <p:cNvPr id="13" name="Text Placeholder 23">
            <a:extLst>
              <a:ext uri="{FF2B5EF4-FFF2-40B4-BE49-F238E27FC236}">
                <a16:creationId xmlns:a16="http://schemas.microsoft.com/office/drawing/2014/main" id="{450EC0AC-AE50-353B-FC81-2F80EE9A46B9}"/>
              </a:ext>
            </a:extLst>
          </p:cNvPr>
          <p:cNvSpPr>
            <a:spLocks noGrp="1"/>
          </p:cNvSpPr>
          <p:nvPr>
            <p:ph type="body" sz="quarter" idx="10" hasCustomPrompt="1"/>
          </p:nvPr>
        </p:nvSpPr>
        <p:spPr>
          <a:xfrm>
            <a:off x="8979409" y="5148686"/>
            <a:ext cx="148877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10 min</a:t>
            </a:r>
            <a:endParaRPr lang="fr-FR" dirty="0"/>
          </a:p>
        </p:txBody>
      </p:sp>
    </p:spTree>
    <p:extLst>
      <p:ext uri="{BB962C8B-B14F-4D97-AF65-F5344CB8AC3E}">
        <p14:creationId xmlns:p14="http://schemas.microsoft.com/office/powerpoint/2010/main" val="22142786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PA, l'exercice à travailler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8BC14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935304" y="271092"/>
            <a:ext cx="10372033"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935304" y="621137"/>
            <a:ext cx="10372459" cy="29932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pic>
        <p:nvPicPr>
          <p:cNvPr id="12" name="Picture 3" descr="Image générée">
            <a:extLst>
              <a:ext uri="{FF2B5EF4-FFF2-40B4-BE49-F238E27FC236}">
                <a16:creationId xmlns:a16="http://schemas.microsoft.com/office/drawing/2014/main" id="{9311A8E7-1BEB-6169-71A4-76FA60FF38EF}"/>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4">
            <a:extLst>
              <a:ext uri="{FF2B5EF4-FFF2-40B4-BE49-F238E27FC236}">
                <a16:creationId xmlns:a16="http://schemas.microsoft.com/office/drawing/2014/main" id="{7A1103BD-B492-77B8-1443-0A5E7329BA9F}"/>
              </a:ext>
            </a:extLst>
          </p:cNvPr>
          <p:cNvPicPr>
            <a:picLocks noChangeAspect="1"/>
          </p:cNvPicPr>
          <p:nvPr userDrawn="1"/>
        </p:nvPicPr>
        <p:blipFill>
          <a:blip r:embed="rId3" cstate="hqprint">
            <a:extLst>
              <a:ext uri="{BEBA8EAE-BF5A-486C-A8C5-ECC9F3942E4B}">
                <a14:imgProps xmlns:a14="http://schemas.microsoft.com/office/drawing/2010/main">
                  <a14:imgLayer r:embed="rId4">
                    <a14:imgEffect>
                      <a14:backgroundRemoval t="5469" b="89941" l="9961" r="89941">
                        <a14:foregroundMark x1="29102" y1="41602" x2="32422" y2="38184"/>
                        <a14:foregroundMark x1="50098" y1="9570" x2="43262" y2="13379"/>
                        <a14:foregroundMark x1="32227" y1="37109" x2="32715" y2="35742"/>
                        <a14:foregroundMark x1="37891" y1="55078" x2="61914" y2="65430"/>
                        <a14:foregroundMark x1="52539" y1="55078" x2="61816" y2="55078"/>
                        <a14:foregroundMark x1="37012" y1="64941" x2="46777" y2="64063"/>
                        <a14:foregroundMark x1="73535" y1="56738" x2="81250" y2="55957"/>
                        <a14:foregroundMark x1="71875" y1="66699" x2="79102" y2="66504"/>
                        <a14:foregroundMark x1="43848" y1="20801" x2="44922" y2="27637"/>
                      </a14:backgroundRemoval>
                    </a14:imgEffect>
                  </a14:imgLayer>
                </a14:imgProps>
              </a:ext>
              <a:ext uri="{28A0092B-C50C-407E-A947-70E740481C1C}">
                <a14:useLocalDpi xmlns:a14="http://schemas.microsoft.com/office/drawing/2010/main" val="0"/>
              </a:ext>
            </a:extLst>
          </a:blip>
          <a:stretch>
            <a:fillRect/>
          </a:stretch>
        </p:blipFill>
        <p:spPr>
          <a:xfrm>
            <a:off x="11591277" y="423251"/>
            <a:ext cx="490171" cy="490174"/>
          </a:xfrm>
          <a:prstGeom prst="rect">
            <a:avLst/>
          </a:prstGeom>
        </p:spPr>
      </p:pic>
      <p:sp>
        <p:nvSpPr>
          <p:cNvPr id="5" name="ZoneTexte 4">
            <a:extLst>
              <a:ext uri="{FF2B5EF4-FFF2-40B4-BE49-F238E27FC236}">
                <a16:creationId xmlns:a16="http://schemas.microsoft.com/office/drawing/2014/main" id="{5825CA6D-D1FD-C4B1-80FB-84C3F37E7D43}"/>
              </a:ext>
            </a:extLst>
          </p:cNvPr>
          <p:cNvSpPr txBox="1"/>
          <p:nvPr userDrawn="1"/>
        </p:nvSpPr>
        <p:spPr>
          <a:xfrm>
            <a:off x="11609717" y="111415"/>
            <a:ext cx="453292" cy="307777"/>
          </a:xfrm>
          <a:prstGeom prst="rect">
            <a:avLst/>
          </a:prstGeom>
          <a:solidFill>
            <a:srgbClr val="8BC145"/>
          </a:solidFill>
        </p:spPr>
        <p:txBody>
          <a:bodyPr wrap="square" rtlCol="0">
            <a:spAutoFit/>
          </a:bodyPr>
          <a:lstStyle/>
          <a:p>
            <a:r>
              <a:rPr lang="en-US" b="1" dirty="0">
                <a:solidFill>
                  <a:schemeClr val="bg1"/>
                </a:solidFill>
              </a:rPr>
              <a:t>PA</a:t>
            </a:r>
            <a:endParaRPr lang="fr-FR" b="1" dirty="0">
              <a:solidFill>
                <a:schemeClr val="bg1"/>
              </a:solidFill>
            </a:endParaRPr>
          </a:p>
        </p:txBody>
      </p:sp>
      <p:sp>
        <p:nvSpPr>
          <p:cNvPr id="2" name="Espace réservé du contenu 12">
            <a:extLst>
              <a:ext uri="{FF2B5EF4-FFF2-40B4-BE49-F238E27FC236}">
                <a16:creationId xmlns:a16="http://schemas.microsoft.com/office/drawing/2014/main" id="{9DD1B16D-1996-B134-78C1-F1BCCE89F2A7}"/>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l'exercice à travailler ou capture d’écran du livret</a:t>
            </a:r>
          </a:p>
        </p:txBody>
      </p:sp>
      <p:sp>
        <p:nvSpPr>
          <p:cNvPr id="3" name="Text Placeholder 2">
            <a:extLst>
              <a:ext uri="{FF2B5EF4-FFF2-40B4-BE49-F238E27FC236}">
                <a16:creationId xmlns:a16="http://schemas.microsoft.com/office/drawing/2014/main" id="{F761AB2B-C65C-FE07-DA69-7E8AF9FA4443}"/>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412892602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lôture de la séance">
    <p:bg>
      <p:bgPr>
        <a:gradFill flip="none" rotWithShape="1">
          <a:gsLst>
            <a:gs pos="0">
              <a:srgbClr val="F19D19"/>
            </a:gs>
            <a:gs pos="3000">
              <a:schemeClr val="bg1"/>
            </a:gs>
            <a:gs pos="94000">
              <a:srgbClr val="F19D19"/>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B36071C-69BD-8B52-E223-853887477D5C}"/>
              </a:ext>
            </a:extLst>
          </p:cNvPr>
          <p:cNvGrpSpPr/>
          <p:nvPr userDrawn="1"/>
        </p:nvGrpSpPr>
        <p:grpSpPr>
          <a:xfrm>
            <a:off x="812158" y="844906"/>
            <a:ext cx="10567685" cy="5198169"/>
            <a:chOff x="2184399" y="1402024"/>
            <a:chExt cx="7823200" cy="4942038"/>
          </a:xfrm>
        </p:grpSpPr>
        <p:sp>
          <p:nvSpPr>
            <p:cNvPr id="3" name="Rectangle : coins arrondis 10">
              <a:extLst>
                <a:ext uri="{FF2B5EF4-FFF2-40B4-BE49-F238E27FC236}">
                  <a16:creationId xmlns:a16="http://schemas.microsoft.com/office/drawing/2014/main" id="{30E84589-2A8B-6DA5-BD19-35EAD8086FB3}"/>
                </a:ext>
              </a:extLst>
            </p:cNvPr>
            <p:cNvSpPr/>
            <p:nvPr/>
          </p:nvSpPr>
          <p:spPr>
            <a:xfrm>
              <a:off x="2184399" y="1402024"/>
              <a:ext cx="7823200" cy="4942038"/>
            </a:xfrm>
            <a:prstGeom prst="roundRect">
              <a:avLst>
                <a:gd name="adj" fmla="val 2665"/>
              </a:avLst>
            </a:prstGeom>
            <a:solidFill>
              <a:srgbClr val="F19D19"/>
            </a:solidFill>
            <a:ln>
              <a:solidFill>
                <a:srgbClr val="F19D19"/>
              </a:solidFill>
            </a:ln>
            <a:effectLst>
              <a:outerShdw blurRad="63500" sx="102000" sy="102000" algn="ctr" rotWithShape="0">
                <a:prstClr val="black">
                  <a:alpha val="7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189">
                <a:defRPr/>
              </a:pPr>
              <a:endParaRPr lang="fr-FR" sz="1200" dirty="0">
                <a:solidFill>
                  <a:prstClr val="white"/>
                </a:solidFill>
                <a:latin typeface="Calibri" panose="020F0502020204030204"/>
                <a:sym typeface="Arial"/>
              </a:endParaRPr>
            </a:p>
          </p:txBody>
        </p:sp>
        <p:sp>
          <p:nvSpPr>
            <p:cNvPr id="6" name="Rectangle 5">
              <a:extLst>
                <a:ext uri="{FF2B5EF4-FFF2-40B4-BE49-F238E27FC236}">
                  <a16:creationId xmlns:a16="http://schemas.microsoft.com/office/drawing/2014/main" id="{355DB502-9EC4-94FE-09A9-2932EC699550}"/>
                </a:ext>
              </a:extLst>
            </p:cNvPr>
            <p:cNvSpPr/>
            <p:nvPr/>
          </p:nvSpPr>
          <p:spPr>
            <a:xfrm>
              <a:off x="2284185" y="1499313"/>
              <a:ext cx="7623629" cy="47474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defTabSz="457189">
                <a:defRPr/>
              </a:pPr>
              <a:endParaRPr lang="fr-FR" sz="5600" b="1" dirty="0">
                <a:solidFill>
                  <a:prstClr val="black"/>
                </a:solidFill>
                <a:latin typeface="Calibri" panose="020F0502020204030204"/>
                <a:sym typeface="Arial"/>
              </a:endParaRPr>
            </a:p>
          </p:txBody>
        </p:sp>
      </p:grpSp>
      <p:sp>
        <p:nvSpPr>
          <p:cNvPr id="8" name="Oval 7">
            <a:extLst>
              <a:ext uri="{FF2B5EF4-FFF2-40B4-BE49-F238E27FC236}">
                <a16:creationId xmlns:a16="http://schemas.microsoft.com/office/drawing/2014/main" id="{70E61D70-E72A-6F05-21DF-0092CA22ECB1}"/>
              </a:ext>
            </a:extLst>
          </p:cNvPr>
          <p:cNvSpPr/>
          <p:nvPr/>
        </p:nvSpPr>
        <p:spPr>
          <a:xfrm>
            <a:off x="10285532" y="4917801"/>
            <a:ext cx="936370" cy="936371"/>
          </a:xfrm>
          <a:prstGeom prst="ellipse">
            <a:avLst/>
          </a:prstGeom>
          <a:blipFill>
            <a:blip r:embed="rId2"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a:lstStyle/>
          <a:p>
            <a:pPr defTabSz="457189">
              <a:defRPr/>
            </a:pPr>
            <a:endParaRPr lang="fr-FR" sz="1200" dirty="0">
              <a:solidFill>
                <a:prstClr val="white">
                  <a:hueOff val="0"/>
                  <a:satOff val="0"/>
                  <a:lumOff val="0"/>
                  <a:alphaOff val="0"/>
                </a:prstClr>
              </a:solidFill>
              <a:latin typeface="Calibri" panose="020F0502020204030204"/>
              <a:sym typeface="Arial"/>
            </a:endParaRPr>
          </a:p>
        </p:txBody>
      </p:sp>
      <p:sp>
        <p:nvSpPr>
          <p:cNvPr id="10" name="ZoneTexte 4">
            <a:extLst>
              <a:ext uri="{FF2B5EF4-FFF2-40B4-BE49-F238E27FC236}">
                <a16:creationId xmlns:a16="http://schemas.microsoft.com/office/drawing/2014/main" id="{12A4C6F5-3FFF-2B1F-31AC-921674941D10}"/>
              </a:ext>
            </a:extLst>
          </p:cNvPr>
          <p:cNvSpPr txBox="1"/>
          <p:nvPr userDrawn="1"/>
        </p:nvSpPr>
        <p:spPr>
          <a:xfrm>
            <a:off x="946951" y="3651380"/>
            <a:ext cx="10298101" cy="769441"/>
          </a:xfrm>
          <a:prstGeom prst="rect">
            <a:avLst/>
          </a:prstGeom>
          <a:noFill/>
        </p:spPr>
        <p:txBody>
          <a:bodyPr wrap="square">
            <a:spAutoFit/>
          </a:bodyPr>
          <a:lstStyle/>
          <a:p>
            <a:pPr algn="ctr" defTabSz="457189">
              <a:defRPr/>
            </a:pPr>
            <a:r>
              <a:rPr lang="fr-FR" sz="4400" b="1" dirty="0">
                <a:solidFill>
                  <a:srgbClr val="F19D19"/>
                </a:solidFill>
                <a:latin typeface="Calibri" panose="020F0502020204030204"/>
                <a:cs typeface="Arial"/>
                <a:sym typeface="Arial"/>
              </a:rPr>
              <a:t>Clôture de la séance</a:t>
            </a:r>
          </a:p>
        </p:txBody>
      </p:sp>
      <p:pic>
        <p:nvPicPr>
          <p:cNvPr id="14" name="Picture 18">
            <a:extLst>
              <a:ext uri="{FF2B5EF4-FFF2-40B4-BE49-F238E27FC236}">
                <a16:creationId xmlns:a16="http://schemas.microsoft.com/office/drawing/2014/main" id="{D5A0386F-993C-99A4-372C-F8760E58AB30}"/>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ackgroundRemoval t="1758" b="100000" l="2344" r="99023">
                        <a14:backgroundMark x1="57227" y1="8496" x2="56836" y2="42090"/>
                      </a14:backgroundRemoval>
                    </a14:imgEffect>
                  </a14:imgLayer>
                </a14:imgProps>
              </a:ext>
              <a:ext uri="{28A0092B-C50C-407E-A947-70E740481C1C}">
                <a14:useLocalDpi xmlns:a14="http://schemas.microsoft.com/office/drawing/2010/main" val="0"/>
              </a:ext>
            </a:extLst>
          </a:blip>
          <a:stretch>
            <a:fillRect/>
          </a:stretch>
        </p:blipFill>
        <p:spPr>
          <a:xfrm>
            <a:off x="4973623" y="1310778"/>
            <a:ext cx="2096135" cy="2158333"/>
          </a:xfrm>
          <a:prstGeom prst="rect">
            <a:avLst/>
          </a:prstGeom>
        </p:spPr>
      </p:pic>
      <p:sp>
        <p:nvSpPr>
          <p:cNvPr id="24" name="Text Placeholder 23">
            <a:extLst>
              <a:ext uri="{FF2B5EF4-FFF2-40B4-BE49-F238E27FC236}">
                <a16:creationId xmlns:a16="http://schemas.microsoft.com/office/drawing/2014/main" id="{22A6E60A-C6B2-D1FE-AB7C-E35AE8892EF5}"/>
              </a:ext>
            </a:extLst>
          </p:cNvPr>
          <p:cNvSpPr>
            <a:spLocks noGrp="1"/>
          </p:cNvSpPr>
          <p:nvPr>
            <p:ph type="body" sz="quarter" idx="10" hasCustomPrompt="1"/>
          </p:nvPr>
        </p:nvSpPr>
        <p:spPr>
          <a:xfrm>
            <a:off x="8860537" y="5229083"/>
            <a:ext cx="1499616" cy="503301"/>
          </a:xfrm>
        </p:spPr>
        <p:txBody>
          <a:bodyPr anchor="ctr"/>
          <a:lstStyle>
            <a:lvl1pPr>
              <a:buNone/>
              <a:defRPr sz="3600" b="1">
                <a:latin typeface="Calibri" panose="020F0502020204030204" pitchFamily="34" charset="0"/>
                <a:cs typeface="Calibri" panose="020F0502020204030204" pitchFamily="34" charset="0"/>
              </a:defRPr>
            </a:lvl1pPr>
            <a:lvl2pPr>
              <a:buNone/>
              <a:defRPr sz="3600" b="1">
                <a:latin typeface="Calibri" panose="020F0502020204030204" pitchFamily="34" charset="0"/>
                <a:cs typeface="Calibri" panose="020F0502020204030204" pitchFamily="34" charset="0"/>
              </a:defRPr>
            </a:lvl2pPr>
            <a:lvl3pPr>
              <a:buNone/>
              <a:defRPr sz="3600" b="1">
                <a:latin typeface="Calibri" panose="020F0502020204030204" pitchFamily="34" charset="0"/>
                <a:cs typeface="Calibri" panose="020F0502020204030204" pitchFamily="34" charset="0"/>
              </a:defRPr>
            </a:lvl3pPr>
            <a:lvl4pPr>
              <a:buNone/>
              <a:defRPr sz="3600" b="1">
                <a:latin typeface="Calibri" panose="020F0502020204030204" pitchFamily="34" charset="0"/>
                <a:cs typeface="Calibri" panose="020F0502020204030204" pitchFamily="34" charset="0"/>
              </a:defRPr>
            </a:lvl4pPr>
            <a:lvl5pPr>
              <a:buNone/>
              <a:defRPr sz="3600" b="1">
                <a:latin typeface="Calibri" panose="020F0502020204030204" pitchFamily="34" charset="0"/>
                <a:cs typeface="Calibri" panose="020F0502020204030204" pitchFamily="34" charset="0"/>
              </a:defRPr>
            </a:lvl5pPr>
          </a:lstStyle>
          <a:p>
            <a:pPr lvl="0"/>
            <a:r>
              <a:rPr lang="en-US" dirty="0"/>
              <a:t>05 min</a:t>
            </a:r>
            <a:endParaRPr lang="fr-FR" dirty="0"/>
          </a:p>
        </p:txBody>
      </p:sp>
    </p:spTree>
    <p:extLst>
      <p:ext uri="{BB962C8B-B14F-4D97-AF65-F5344CB8AC3E}">
        <p14:creationId xmlns:p14="http://schemas.microsoft.com/office/powerpoint/2010/main" val="143373325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lide devoir maison ">
    <p:spTree>
      <p:nvGrpSpPr>
        <p:cNvPr id="1" name=""/>
        <p:cNvGrpSpPr/>
        <p:nvPr/>
      </p:nvGrpSpPr>
      <p:grpSpPr>
        <a:xfrm>
          <a:off x="0" y="0"/>
          <a:ext cx="0" cy="0"/>
          <a:chOff x="0" y="0"/>
          <a:chExt cx="0" cy="0"/>
        </a:xfrm>
      </p:grpSpPr>
      <p:grpSp>
        <p:nvGrpSpPr>
          <p:cNvPr id="6" name="Groupe 5">
            <a:extLst>
              <a:ext uri="{FF2B5EF4-FFF2-40B4-BE49-F238E27FC236}">
                <a16:creationId xmlns:a16="http://schemas.microsoft.com/office/drawing/2014/main" id="{6C6EFBC9-F45C-0094-1451-AD65828E9C1D}"/>
              </a:ext>
            </a:extLst>
          </p:cNvPr>
          <p:cNvGrpSpPr/>
          <p:nvPr userDrawn="1"/>
        </p:nvGrpSpPr>
        <p:grpSpPr>
          <a:xfrm>
            <a:off x="0" y="1"/>
            <a:ext cx="12192000" cy="6858001"/>
            <a:chOff x="0" y="0"/>
            <a:chExt cx="13716000" cy="10287000"/>
          </a:xfrm>
        </p:grpSpPr>
        <p:sp>
          <p:nvSpPr>
            <p:cNvPr id="7" name="Rectangle 6">
              <a:extLst>
                <a:ext uri="{FF2B5EF4-FFF2-40B4-BE49-F238E27FC236}">
                  <a16:creationId xmlns:a16="http://schemas.microsoft.com/office/drawing/2014/main" id="{C1949DC2-27FD-1D28-7DF7-20CC2D9C701A}"/>
                </a:ext>
              </a:extLst>
            </p:cNvPr>
            <p:cNvSpPr/>
            <p:nvPr/>
          </p:nvSpPr>
          <p:spPr>
            <a:xfrm>
              <a:off x="0" y="0"/>
              <a:ext cx="13716000" cy="10287000"/>
            </a:xfrm>
            <a:prstGeom prst="rect">
              <a:avLst/>
            </a:prstGeom>
            <a:solidFill>
              <a:srgbClr val="F19D1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40A5E76-9551-70D8-B478-8D26AB4A462E}"/>
                </a:ext>
              </a:extLst>
            </p:cNvPr>
            <p:cNvSpPr/>
            <p:nvPr/>
          </p:nvSpPr>
          <p:spPr>
            <a:xfrm>
              <a:off x="219724" y="1132239"/>
              <a:ext cx="13293200" cy="890128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MA" sz="1351" dirty="0">
                <a:solidFill>
                  <a:prstClr val="white"/>
                </a:solidFill>
                <a:latin typeface="Dosis" pitchFamily="2" charset="0"/>
              </a:endParaRPr>
            </a:p>
          </p:txBody>
        </p:sp>
        <p:sp>
          <p:nvSpPr>
            <p:cNvPr id="9" name="Rectangle : coins arrondis 8">
              <a:extLst>
                <a:ext uri="{FF2B5EF4-FFF2-40B4-BE49-F238E27FC236}">
                  <a16:creationId xmlns:a16="http://schemas.microsoft.com/office/drawing/2014/main" id="{24385F2D-FB5B-566A-8027-E4710625D31F}"/>
                </a:ext>
              </a:extLst>
            </p:cNvPr>
            <p:cNvSpPr/>
            <p:nvPr/>
          </p:nvSpPr>
          <p:spPr>
            <a:xfrm>
              <a:off x="219724" y="254701"/>
              <a:ext cx="13293200" cy="1230085"/>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endParaRPr lang="fr-FR" sz="1351" dirty="0">
                <a:solidFill>
                  <a:prstClr val="white"/>
                </a:solidFill>
                <a:latin typeface="Dosis" pitchFamily="2" charset="0"/>
              </a:endParaRPr>
            </a:p>
          </p:txBody>
        </p:sp>
      </p:grpSp>
      <p:sp>
        <p:nvSpPr>
          <p:cNvPr id="11" name="Titre 10">
            <a:extLst>
              <a:ext uri="{FF2B5EF4-FFF2-40B4-BE49-F238E27FC236}">
                <a16:creationId xmlns:a16="http://schemas.microsoft.com/office/drawing/2014/main" id="{D9755348-4D08-9013-C1A4-5BF8E9D7A43A}"/>
              </a:ext>
            </a:extLst>
          </p:cNvPr>
          <p:cNvSpPr>
            <a:spLocks noGrp="1"/>
          </p:cNvSpPr>
          <p:nvPr>
            <p:ph type="title" hasCustomPrompt="1"/>
          </p:nvPr>
        </p:nvSpPr>
        <p:spPr>
          <a:xfrm>
            <a:off x="1030246" y="318293"/>
            <a:ext cx="10277091" cy="267549"/>
          </a:xfrm>
        </p:spPr>
        <p:txBody>
          <a:bodyPr>
            <a:noAutofit/>
          </a:bodyPr>
          <a:lstStyle>
            <a:lvl1pPr>
              <a:defRPr sz="1600" b="1">
                <a:latin typeface="Calibri" panose="020F0502020204030204" pitchFamily="34" charset="0"/>
                <a:cs typeface="Calibri" panose="020F0502020204030204" pitchFamily="34" charset="0"/>
              </a:defRPr>
            </a:lvl1pPr>
          </a:lstStyle>
          <a:p>
            <a:r>
              <a:rPr lang="fr-FR" dirty="0"/>
              <a:t>Modifiez le style du titre</a:t>
            </a:r>
          </a:p>
        </p:txBody>
      </p:sp>
      <p:sp>
        <p:nvSpPr>
          <p:cNvPr id="15" name="Espace réservé du contenu 14">
            <a:extLst>
              <a:ext uri="{FF2B5EF4-FFF2-40B4-BE49-F238E27FC236}">
                <a16:creationId xmlns:a16="http://schemas.microsoft.com/office/drawing/2014/main" id="{EE12FA86-FAE8-7CFE-F902-A44D632F6282}"/>
              </a:ext>
            </a:extLst>
          </p:cNvPr>
          <p:cNvSpPr>
            <a:spLocks noGrp="1"/>
          </p:cNvSpPr>
          <p:nvPr>
            <p:ph sz="quarter" idx="11" hasCustomPrompt="1"/>
          </p:nvPr>
        </p:nvSpPr>
        <p:spPr>
          <a:xfrm>
            <a:off x="1030288" y="668338"/>
            <a:ext cx="10277475" cy="268287"/>
          </a:xfrm>
        </p:spPr>
        <p:txBody>
          <a:bodyPr>
            <a:noAutofit/>
          </a:bodyPr>
          <a:lstStyle>
            <a:lvl1pPr>
              <a:buNone/>
              <a:defRPr sz="1050" i="1">
                <a:latin typeface="Calibri" panose="020F0502020204030204" pitchFamily="34" charset="0"/>
                <a:cs typeface="Calibri" panose="020F0502020204030204" pitchFamily="34" charset="0"/>
              </a:defRPr>
            </a:lvl1pPr>
            <a:lvl2pPr>
              <a:defRPr sz="1200" i="1">
                <a:latin typeface="Calibri" panose="020F0502020204030204" pitchFamily="34" charset="0"/>
                <a:cs typeface="Calibri" panose="020F0502020204030204" pitchFamily="34" charset="0"/>
              </a:defRPr>
            </a:lvl2pPr>
            <a:lvl3pPr>
              <a:defRPr sz="1200" i="1">
                <a:latin typeface="Calibri" panose="020F0502020204030204" pitchFamily="34" charset="0"/>
                <a:cs typeface="Calibri" panose="020F0502020204030204" pitchFamily="34" charset="0"/>
              </a:defRPr>
            </a:lvl3pPr>
            <a:lvl4pPr>
              <a:defRPr sz="1200" i="1">
                <a:latin typeface="Calibri" panose="020F0502020204030204" pitchFamily="34" charset="0"/>
                <a:cs typeface="Calibri" panose="020F0502020204030204" pitchFamily="34" charset="0"/>
              </a:defRPr>
            </a:lvl4pPr>
            <a:lvl5pPr>
              <a:defRPr sz="1200" i="1">
                <a:latin typeface="Calibri" panose="020F0502020204030204" pitchFamily="34" charset="0"/>
                <a:cs typeface="Calibri" panose="020F0502020204030204" pitchFamily="34" charset="0"/>
              </a:defRPr>
            </a:lvl5pPr>
          </a:lstStyle>
          <a:p>
            <a:pPr lvl="0"/>
            <a:r>
              <a:rPr lang="fr-FR" dirty="0"/>
              <a:t>Cliquez pour modifier les styles du texte du masque</a:t>
            </a:r>
          </a:p>
        </p:txBody>
      </p:sp>
      <p:sp>
        <p:nvSpPr>
          <p:cNvPr id="18" name="Rectangle 23">
            <a:extLst>
              <a:ext uri="{FF2B5EF4-FFF2-40B4-BE49-F238E27FC236}">
                <a16:creationId xmlns:a16="http://schemas.microsoft.com/office/drawing/2014/main" id="{1186D531-053D-7666-CC80-C267D50E17B6}"/>
              </a:ext>
            </a:extLst>
          </p:cNvPr>
          <p:cNvSpPr/>
          <p:nvPr/>
        </p:nvSpPr>
        <p:spPr>
          <a:xfrm>
            <a:off x="11810035" y="23011"/>
            <a:ext cx="291709" cy="369333"/>
          </a:xfrm>
          <a:prstGeom prst="rect">
            <a:avLst/>
          </a:prstGeom>
          <a:solidFill>
            <a:srgbClr val="F19D19"/>
          </a:solidFill>
          <a:ln cap="flat">
            <a:solidFill>
              <a:srgbClr val="F19D19"/>
            </a:solidFill>
            <a:prstDash val="solid"/>
          </a:ln>
        </p:spPr>
        <p:txBody>
          <a:bodyPr vert="horz" wrap="square" lIns="91440" tIns="45720" rIns="91440" bIns="45720" anchor="t" anchorCtr="0" compatLnSpc="1">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en-US" sz="1800" b="1" i="0" u="none" strike="noStrike" kern="1200" cap="none" spc="0" normalizeH="0" baseline="0" noProof="0" dirty="0">
                <a:ln>
                  <a:noFill/>
                </a:ln>
                <a:solidFill>
                  <a:srgbClr val="FFFFFF"/>
                </a:solidFill>
                <a:effectLst/>
                <a:uLnTx/>
                <a:uFillTx/>
                <a:latin typeface="Arial"/>
                <a:ea typeface="+mn-ea"/>
                <a:cs typeface="Arial"/>
              </a:rPr>
              <a:t>C</a:t>
            </a:r>
            <a:endParaRPr kumimoji="0" lang="fr-FR" sz="1800" b="1" i="0" u="none" strike="noStrike" kern="1200" cap="none" spc="0" normalizeH="0" baseline="0" noProof="0" dirty="0">
              <a:ln>
                <a:noFill/>
              </a:ln>
              <a:solidFill>
                <a:srgbClr val="FFFFFF"/>
              </a:solidFill>
              <a:effectLst/>
              <a:uLnTx/>
              <a:uFillTx/>
              <a:latin typeface="Arial"/>
              <a:ea typeface="+mn-ea"/>
              <a:cs typeface="Arial"/>
            </a:endParaRPr>
          </a:p>
        </p:txBody>
      </p:sp>
      <p:pic>
        <p:nvPicPr>
          <p:cNvPr id="19" name="Picture 3" descr="Image générée">
            <a:extLst>
              <a:ext uri="{FF2B5EF4-FFF2-40B4-BE49-F238E27FC236}">
                <a16:creationId xmlns:a16="http://schemas.microsoft.com/office/drawing/2014/main" id="{C6149983-48F3-9444-C7A1-EC8BC3ECAC57}"/>
              </a:ext>
            </a:extLst>
          </p:cNvPr>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6026" t="25227" r="75345" b="62431"/>
          <a:stretch>
            <a:fillRect/>
          </a:stretch>
        </p:blipFill>
        <p:spPr bwMode="auto">
          <a:xfrm>
            <a:off x="233374" y="168983"/>
            <a:ext cx="506620" cy="503517"/>
          </a:xfrm>
          <a:prstGeom prst="rect">
            <a:avLst/>
          </a:prstGeom>
          <a:noFill/>
          <a:extLst>
            <a:ext uri="{909E8E84-426E-40DD-AFC4-6F175D3DCCD1}">
              <a14:hiddenFill xmlns:a14="http://schemas.microsoft.com/office/drawing/2010/main">
                <a:solidFill>
                  <a:srgbClr val="FFFFFF"/>
                </a:solidFill>
              </a14:hiddenFill>
            </a:ext>
          </a:extLst>
        </p:spPr>
      </p:pic>
      <p:sp>
        <p:nvSpPr>
          <p:cNvPr id="2" name="Espace réservé du contenu 12">
            <a:extLst>
              <a:ext uri="{FF2B5EF4-FFF2-40B4-BE49-F238E27FC236}">
                <a16:creationId xmlns:a16="http://schemas.microsoft.com/office/drawing/2014/main" id="{C76A0BA3-F678-6E27-051B-2A913F5D5DE5}"/>
              </a:ext>
            </a:extLst>
          </p:cNvPr>
          <p:cNvSpPr>
            <a:spLocks noGrp="1"/>
          </p:cNvSpPr>
          <p:nvPr>
            <p:ph sz="quarter" idx="10" hasCustomPrompt="1"/>
          </p:nvPr>
        </p:nvSpPr>
        <p:spPr>
          <a:xfrm>
            <a:off x="530225" y="1136650"/>
            <a:ext cx="11174095" cy="4413251"/>
          </a:xfrm>
        </p:spPr>
        <p:txBody>
          <a:bodyPr>
            <a:normAutofit/>
          </a:bodyPr>
          <a:lstStyle>
            <a:lvl1pPr>
              <a:defRPr sz="2000">
                <a:latin typeface="Calibri" panose="020F0502020204030204" pitchFamily="34" charset="0"/>
                <a:cs typeface="Calibri" panose="020F0502020204030204" pitchFamily="34" charset="0"/>
              </a:defRPr>
            </a:lvl1pPr>
            <a:lvl2pPr>
              <a:defRPr sz="2000">
                <a:latin typeface="Calibri" panose="020F0502020204030204" pitchFamily="34" charset="0"/>
                <a:cs typeface="Calibri" panose="020F0502020204030204" pitchFamily="34" charset="0"/>
              </a:defRPr>
            </a:lvl2pPr>
            <a:lvl3pPr>
              <a:defRPr sz="20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fr-FR" dirty="0"/>
              <a:t>Ici, vous mettez le devoir à faire à la maison ou la capture d’écran du livret.</a:t>
            </a:r>
          </a:p>
        </p:txBody>
      </p:sp>
      <p:sp>
        <p:nvSpPr>
          <p:cNvPr id="3" name="Text Placeholder 2">
            <a:extLst>
              <a:ext uri="{FF2B5EF4-FFF2-40B4-BE49-F238E27FC236}">
                <a16:creationId xmlns:a16="http://schemas.microsoft.com/office/drawing/2014/main" id="{0BF74FCE-19AA-2ABA-0F7A-5BFE91FC403D}"/>
              </a:ext>
            </a:extLst>
          </p:cNvPr>
          <p:cNvSpPr>
            <a:spLocks noGrp="1"/>
          </p:cNvSpPr>
          <p:nvPr>
            <p:ph type="body" sz="quarter" idx="12" hasCustomPrompt="1"/>
          </p:nvPr>
        </p:nvSpPr>
        <p:spPr>
          <a:xfrm>
            <a:off x="5483225" y="5953918"/>
            <a:ext cx="1225550" cy="471488"/>
          </a:xfrm>
        </p:spPr>
        <p:txBody>
          <a:bodyPr/>
          <a:lstStyle>
            <a:lvl1pPr>
              <a:buNone/>
              <a:defRPr sz="2000">
                <a:latin typeface="Calibri" panose="020F0502020204030204" pitchFamily="34" charset="0"/>
                <a:cs typeface="Calibri" panose="020F0502020204030204" pitchFamily="34" charset="0"/>
              </a:defRPr>
            </a:lvl1pPr>
          </a:lstStyle>
          <a:p>
            <a:pPr lvl="0"/>
            <a:r>
              <a:rPr lang="en-US" sz="2000" dirty="0">
                <a:latin typeface="Calibri" panose="020F0502020204030204" pitchFamily="34" charset="0"/>
                <a:cs typeface="Calibri" panose="020F0502020204030204" pitchFamily="34" charset="0"/>
              </a:rPr>
              <a:t>Page </a:t>
            </a:r>
            <a:r>
              <a:rPr lang="en-US" sz="2000" dirty="0" err="1">
                <a:latin typeface="Calibri" panose="020F0502020204030204" pitchFamily="34" charset="0"/>
                <a:cs typeface="Calibri" panose="020F0502020204030204" pitchFamily="34" charset="0"/>
              </a:rPr>
              <a:t>Xx</a:t>
            </a:r>
            <a:endParaRPr lang="fr-FR" dirty="0"/>
          </a:p>
        </p:txBody>
      </p:sp>
    </p:spTree>
    <p:extLst>
      <p:ext uri="{BB962C8B-B14F-4D97-AF65-F5344CB8AC3E}">
        <p14:creationId xmlns:p14="http://schemas.microsoft.com/office/powerpoint/2010/main" val="77350309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27D6CB4-D5E0-255A-D1DC-2090D98B6F28}"/>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207C596B-9060-C73D-988B-933619E2C5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7D925645-3992-73C1-B7D9-83B3414DA554}"/>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1D6A59ED-4700-4062-BF8B-2CC57435B37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8E9F18B-8E77-9500-6820-87AF5B16095D}"/>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411672305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CA458F-2512-35F6-17BC-106AB251049B}"/>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236E1150-90A2-9F92-2182-EAEED0D411D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23A9A9C4-7B64-F690-48DE-91AA2D0A9908}"/>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5731C833-F5F1-19BE-0FC1-22A56E5CB7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0421557C-E8E2-88A7-3931-25BBB92AE8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39497952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FD7C76-CA2B-57C8-5B7E-DB8C99C9B0D5}"/>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8685EAB4-90DB-C44B-3AF0-0122A8A671D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E3346BB-CFF7-AD6B-201A-FCF11EC822F2}"/>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1F7BDABC-576B-CBBB-3AF1-CFD797E6B275}"/>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2DF6E42-1452-3011-0330-A7AC647788B2}"/>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139084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013A38-1EBE-A72A-4B94-A778570E4959}"/>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F661F48A-18E1-FE2C-22D9-A835F3976CC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41AF196C-C1D3-2EE1-A515-B6A7FA4D7276}"/>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363FCDA3-0D1C-069E-B43B-AF1C7E2CA754}"/>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6" name="Espace réservé du pied de page 5">
            <a:extLst>
              <a:ext uri="{FF2B5EF4-FFF2-40B4-BE49-F238E27FC236}">
                <a16:creationId xmlns:a16="http://schemas.microsoft.com/office/drawing/2014/main" id="{ADE20BDA-C5FC-A025-D6F6-EA5CD4B5585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9DE8B263-4A71-39DD-5C76-0BBAAC67D64B}"/>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65767751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A397850-407C-3ED9-DCC1-B9B859DD4622}"/>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57CD9-B92D-DB20-5A9F-BDE10F3128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5FCE6B9E-2F01-D160-23F0-D69401DFC1E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D1249E26-B33C-4CC0-6A07-C69C8EDBD0D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D4D1B625-4F39-843A-9038-BFE631921380}"/>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65744FDA-B113-EB64-D3C8-ACAA4372C643}"/>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8" name="Espace réservé du pied de page 7">
            <a:extLst>
              <a:ext uri="{FF2B5EF4-FFF2-40B4-BE49-F238E27FC236}">
                <a16:creationId xmlns:a16="http://schemas.microsoft.com/office/drawing/2014/main" id="{6789C29A-4CC1-DDCD-96B2-4D97D250630A}"/>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9D6D1AF8-30BB-FFA4-8602-8B4B38F80FF6}"/>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3768340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0AB53BB-3E3D-063F-B297-D62AC044172F}"/>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5FFF0F35-A834-44FB-3385-235A2609B4C0}"/>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4" name="Espace réservé du pied de page 3">
            <a:extLst>
              <a:ext uri="{FF2B5EF4-FFF2-40B4-BE49-F238E27FC236}">
                <a16:creationId xmlns:a16="http://schemas.microsoft.com/office/drawing/2014/main" id="{B10CADCD-6655-1E71-E9E7-519A7BDBA38D}"/>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2623ADB-4151-BE8E-26E1-9A457A98110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74409568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1F509CF-6FEC-2EE9-9B15-9A20EE2088E4}"/>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3" name="Espace réservé du pied de page 2">
            <a:extLst>
              <a:ext uri="{FF2B5EF4-FFF2-40B4-BE49-F238E27FC236}">
                <a16:creationId xmlns:a16="http://schemas.microsoft.com/office/drawing/2014/main" id="{92B67623-D981-F7B4-3FB0-0E1E0375D2B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D9D62BB9-AC39-EF12-765A-46767DFA606E}"/>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5050117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37DDCB1-A8E4-F8B0-F5A7-24D6B10A37FB}"/>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EFEF833B-6463-E8C5-F183-3B5DB3DB473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CCF26C76-1698-47EF-8D75-6991869C54E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9DB30515-19F5-BC27-083C-985C1D3A4CCB}"/>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6" name="Espace réservé du pied de page 5">
            <a:extLst>
              <a:ext uri="{FF2B5EF4-FFF2-40B4-BE49-F238E27FC236}">
                <a16:creationId xmlns:a16="http://schemas.microsoft.com/office/drawing/2014/main" id="{F34D5ED6-F0CE-7DE2-BDA4-126FC3500045}"/>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35274F0-D15B-62AE-743F-E7FEDDD649F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83565102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205A142-2C20-AFC9-9698-9A9981E5CBC8}"/>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43BF5DE-ACA4-E552-2A87-01F046D207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74701E04-9A33-A8A6-6CA8-601B9E71B2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A385318D-7A1F-774E-8C7D-646E8D428DB8}"/>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6" name="Espace réservé du pied de page 5">
            <a:extLst>
              <a:ext uri="{FF2B5EF4-FFF2-40B4-BE49-F238E27FC236}">
                <a16:creationId xmlns:a16="http://schemas.microsoft.com/office/drawing/2014/main" id="{B2B1F594-F245-3490-1986-61461F012BEE}"/>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392BD1E-4AD7-A5A0-CA43-D84AFDB96DF7}"/>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121736241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023BC-6740-9B98-BA88-E73BC905D3F1}"/>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8CD15FC6-78AA-2F20-9213-ED07B9D135EA}"/>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AF61B4A9-ACC0-878C-EEC8-D510BF67EE48}"/>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C96C4B90-192C-B2DA-EE2D-91CAD592420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A9DFAEF-7D14-9A4E-659C-8F6A371B6C40}"/>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6813315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F42A9420-E15E-6F2E-09B5-6D70440220A4}"/>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FB2B366-540E-57E6-117D-53B623E054A3}"/>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1C4DCEE-3C92-99E5-AEDF-6005AA36730E}"/>
              </a:ext>
            </a:extLst>
          </p:cNvPr>
          <p:cNvSpPr>
            <a:spLocks noGrp="1"/>
          </p:cNvSpPr>
          <p:nvPr>
            <p:ph type="dt" sz="half" idx="10"/>
          </p:nvPr>
        </p:nvSpPr>
        <p:spPr/>
        <p:txBody>
          <a:body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2CDF65CC-A58F-7C98-A121-99B978E7566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67630D65-F02F-F89B-2B64-2FD2F71A6893}"/>
              </a:ext>
            </a:extLst>
          </p:cNvPr>
          <p:cNvSpPr>
            <a:spLocks noGrp="1"/>
          </p:cNvSpPr>
          <p:nvPr>
            <p:ph type="sldNum" sz="quarter" idx="12"/>
          </p:nvPr>
        </p:nvSpPr>
        <p:spPr/>
        <p:txBody>
          <a:bodyPr/>
          <a:lstStyle/>
          <a:p>
            <a:fld id="{096BB794-D201-4EBE-865A-45FE0EF738B6}" type="slidenum">
              <a:rPr lang="fr-FR" smtClean="0"/>
              <a:t>‹N°›</a:t>
            </a:fld>
            <a:endParaRPr lang="fr-FR"/>
          </a:p>
        </p:txBody>
      </p:sp>
    </p:spTree>
    <p:extLst>
      <p:ext uri="{BB962C8B-B14F-4D97-AF65-F5344CB8AC3E}">
        <p14:creationId xmlns:p14="http://schemas.microsoft.com/office/powerpoint/2010/main" val="290174362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9868B7D6-72FD-23EC-C6E6-953B0A5B956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D1DA3A3-D9BA-C806-C100-A31FE09116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57BC0920-3829-AA94-F2C5-CFE7152D4DB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3B0BB0-0C34-4B10-ACDF-EACD0FA6154F}" type="datetimeFigureOut">
              <a:rPr lang="fr-FR" smtClean="0"/>
              <a:t>31/01/2026</a:t>
            </a:fld>
            <a:endParaRPr lang="fr-FR"/>
          </a:p>
        </p:txBody>
      </p:sp>
      <p:sp>
        <p:nvSpPr>
          <p:cNvPr id="5" name="Espace réservé du pied de page 4">
            <a:extLst>
              <a:ext uri="{FF2B5EF4-FFF2-40B4-BE49-F238E27FC236}">
                <a16:creationId xmlns:a16="http://schemas.microsoft.com/office/drawing/2014/main" id="{AD3EB402-30F3-6FBA-D48E-6957733E9D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CBA3FC22-293D-2F1B-E36D-B1660CD5CAD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6BB794-D201-4EBE-865A-45FE0EF738B6}" type="slidenum">
              <a:rPr lang="fr-FR" smtClean="0"/>
              <a:t>‹N°›</a:t>
            </a:fld>
            <a:endParaRPr lang="fr-FR"/>
          </a:p>
        </p:txBody>
      </p:sp>
    </p:spTree>
    <p:extLst>
      <p:ext uri="{BB962C8B-B14F-4D97-AF65-F5344CB8AC3E}">
        <p14:creationId xmlns:p14="http://schemas.microsoft.com/office/powerpoint/2010/main" val="1312416514"/>
      </p:ext>
    </p:extLst>
  </p:cSld>
  <p:clrMap bg1="lt1" tx1="dk1" bg2="lt2" tx2="dk2" accent1="accent1" accent2="accent2" accent3="accent3" accent4="accent4" accent5="accent5" accent6="accent6" hlink="hlink" folHlink="folHlink"/>
  <p:sldLayoutIdLst>
    <p:sldLayoutId id="2147483666" r:id="rId1"/>
    <p:sldLayoutId id="2147483660" r:id="rId2"/>
    <p:sldLayoutId id="2147483661" r:id="rId3"/>
    <p:sldLayoutId id="2147483662" r:id="rId4"/>
    <p:sldLayoutId id="2147483663" r:id="rId5"/>
    <p:sldLayoutId id="2147483664" r:id="rId6"/>
    <p:sldLayoutId id="2147483665" r:id="rId7"/>
    <p:sldLayoutId id="2147483674" r:id="rId8"/>
    <p:sldLayoutId id="2147483675" r:id="rId9"/>
    <p:sldLayoutId id="2147483676" r:id="rId10"/>
    <p:sldLayoutId id="2147483677" r:id="rId11"/>
    <p:sldLayoutId id="2147483678" r:id="rId12"/>
    <p:sldLayoutId id="2147483698" r:id="rId13"/>
    <p:sldLayoutId id="2147483680" r:id="rId14"/>
    <p:sldLayoutId id="2147483681" r:id="rId15"/>
    <p:sldLayoutId id="2147483684" r:id="rId16"/>
    <p:sldLayoutId id="2147483685" r:id="rId17"/>
    <p:sldLayoutId id="2147483686" r:id="rId18"/>
    <p:sldLayoutId id="2147483703" r:id="rId19"/>
    <p:sldLayoutId id="2147483687" r:id="rId20"/>
    <p:sldLayoutId id="2147483688" r:id="rId21"/>
    <p:sldLayoutId id="2147483689" r:id="rId22"/>
    <p:sldLayoutId id="2147483699" r:id="rId23"/>
    <p:sldLayoutId id="2147483690" r:id="rId24"/>
    <p:sldLayoutId id="2147483704" r:id="rId25"/>
    <p:sldLayoutId id="2147483705" r:id="rId26"/>
    <p:sldLayoutId id="2147483691" r:id="rId27"/>
    <p:sldLayoutId id="2147483692" r:id="rId28"/>
    <p:sldLayoutId id="2147483693" r:id="rId29"/>
    <p:sldLayoutId id="2147483694" r:id="rId30"/>
    <p:sldLayoutId id="2147483695" r:id="rId31"/>
    <p:sldLayoutId id="2147483696" r:id="rId32"/>
    <p:sldLayoutId id="2147483697" r:id="rId33"/>
    <p:sldLayoutId id="2147483702" r:id="rId34"/>
    <p:sldLayoutId id="2147483700" r:id="rId35"/>
    <p:sldLayoutId id="2147483701" r:id="rId36"/>
    <p:sldLayoutId id="2147483682" r:id="rId37"/>
    <p:sldLayoutId id="2147483683" r:id="rId38"/>
    <p:sldLayoutId id="2147483653" r:id="rId39"/>
    <p:sldLayoutId id="2147483654" r:id="rId40"/>
    <p:sldLayoutId id="2147483655" r:id="rId41"/>
    <p:sldLayoutId id="2147483656" r:id="rId42"/>
    <p:sldLayoutId id="2147483657" r:id="rId43"/>
    <p:sldLayoutId id="2147483658" r:id="rId44"/>
    <p:sldLayoutId id="2147483659" r:id="rId45"/>
  </p:sldLayoutIdLst>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4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hyperlink" Target="https://drive.google.com/drive/folders/1EL5AcbXKLcZcptBw8zodh5LsuwwjlMQY?usp=drive_link" TargetMode="Externa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12.png"/><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54.png"/><Relationship Id="rId1" Type="http://schemas.openxmlformats.org/officeDocument/2006/relationships/slideLayout" Target="../slideLayouts/slideLayout2.xml"/><Relationship Id="rId5" Type="http://schemas.openxmlformats.org/officeDocument/2006/relationships/image" Target="../media/image55.png"/><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8.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59.png"/></Relationships>
</file>

<file path=ppt/slides/_rels/slide5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5.xml"/><Relationship Id="rId5" Type="http://schemas.openxmlformats.org/officeDocument/2006/relationships/image" Target="../media/image61.png"/><Relationship Id="rId4" Type="http://schemas.openxmlformats.org/officeDocument/2006/relationships/image" Target="../media/image59.png"/></Relationships>
</file>

<file path=ppt/slides/_rels/slide5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5.xml"/><Relationship Id="rId5" Type="http://schemas.openxmlformats.org/officeDocument/2006/relationships/image" Target="../media/image62.png"/><Relationship Id="rId4" Type="http://schemas.openxmlformats.org/officeDocument/2006/relationships/image" Target="../media/image59.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5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2.xml"/><Relationship Id="rId4" Type="http://schemas.openxmlformats.org/officeDocument/2006/relationships/image" Target="../media/image63.png"/></Relationships>
</file>

<file path=ppt/slides/_rels/slide5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32.xml"/><Relationship Id="rId4" Type="http://schemas.openxmlformats.org/officeDocument/2006/relationships/image" Target="../media/image64.png"/></Relationships>
</file>

<file path=ppt/slides/_rels/slide57.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6.xml"/><Relationship Id="rId4" Type="http://schemas.openxmlformats.org/officeDocument/2006/relationships/image" Target="../media/image63.png"/></Relationships>
</file>

<file path=ppt/slides/_rels/slide5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6.xml"/><Relationship Id="rId5" Type="http://schemas.openxmlformats.org/officeDocument/2006/relationships/image" Target="../media/image63.png"/><Relationship Id="rId4" Type="http://schemas.openxmlformats.org/officeDocument/2006/relationships/image" Target="../media/image65.png"/></Relationships>
</file>

<file path=ppt/slides/_rels/slide6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1.png"/><Relationship Id="rId1" Type="http://schemas.openxmlformats.org/officeDocument/2006/relationships/slideLayout" Target="../slideLayouts/slideLayout6.xml"/><Relationship Id="rId5" Type="http://schemas.openxmlformats.org/officeDocument/2006/relationships/image" Target="../media/image66.png"/><Relationship Id="rId4" Type="http://schemas.openxmlformats.org/officeDocument/2006/relationships/image" Target="../media/image63.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2.xml.rels><?xml version="1.0" encoding="UTF-8" standalone="yes"?>
<Relationships xmlns="http://schemas.openxmlformats.org/package/2006/relationships"><Relationship Id="rId3" Type="http://schemas.openxmlformats.org/officeDocument/2006/relationships/hyperlink" Target="https://pixabay.com/fr/question-point-d-interrogation-1015308/" TargetMode="External"/><Relationship Id="rId2" Type="http://schemas.openxmlformats.org/officeDocument/2006/relationships/image" Target="../media/image67.jp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16FEA15-69D0-A51C-B0B6-70FD8D1867D3}"/>
              </a:ext>
            </a:extLst>
          </p:cNvPr>
          <p:cNvSpPr>
            <a:spLocks noGrp="1"/>
          </p:cNvSpPr>
          <p:nvPr>
            <p:ph type="body" sz="quarter" idx="14"/>
          </p:nvPr>
        </p:nvSpPr>
        <p:spPr/>
        <p:txBody>
          <a:bodyPr/>
          <a:lstStyle/>
          <a:p>
            <a:r>
              <a:rPr lang="fr-FR" noProof="0" dirty="0"/>
              <a:t>2 AC</a:t>
            </a:r>
          </a:p>
        </p:txBody>
      </p:sp>
      <p:sp>
        <p:nvSpPr>
          <p:cNvPr id="9" name="Text Placeholder 8">
            <a:extLst>
              <a:ext uri="{FF2B5EF4-FFF2-40B4-BE49-F238E27FC236}">
                <a16:creationId xmlns:a16="http://schemas.microsoft.com/office/drawing/2014/main" id="{C1C22208-84FE-450F-4951-F81B343D1D06}"/>
              </a:ext>
            </a:extLst>
          </p:cNvPr>
          <p:cNvSpPr>
            <a:spLocks noGrp="1"/>
          </p:cNvSpPr>
          <p:nvPr>
            <p:ph type="body" sz="quarter" idx="19"/>
          </p:nvPr>
        </p:nvSpPr>
        <p:spPr>
          <a:xfrm>
            <a:off x="1765641" y="2347843"/>
            <a:ext cx="409473" cy="522000"/>
          </a:xfrm>
        </p:spPr>
        <p:txBody>
          <a:bodyPr/>
          <a:lstStyle/>
          <a:p>
            <a:r>
              <a:rPr lang="fr-FR" noProof="0" dirty="0"/>
              <a:t>3</a:t>
            </a:r>
          </a:p>
        </p:txBody>
      </p:sp>
      <p:sp>
        <p:nvSpPr>
          <p:cNvPr id="4" name="Text Placeholder 3">
            <a:extLst>
              <a:ext uri="{FF2B5EF4-FFF2-40B4-BE49-F238E27FC236}">
                <a16:creationId xmlns:a16="http://schemas.microsoft.com/office/drawing/2014/main" id="{538EAEDA-9B09-E9AF-A7F9-C457C2446A39}"/>
              </a:ext>
            </a:extLst>
          </p:cNvPr>
          <p:cNvSpPr>
            <a:spLocks noGrp="1"/>
          </p:cNvSpPr>
          <p:nvPr>
            <p:ph type="body" sz="quarter" idx="20"/>
          </p:nvPr>
        </p:nvSpPr>
        <p:spPr>
          <a:xfrm>
            <a:off x="2169908" y="4591215"/>
            <a:ext cx="4625615" cy="544989"/>
          </a:xfrm>
        </p:spPr>
        <p:txBody>
          <a:bodyPr>
            <a:noAutofit/>
          </a:bodyPr>
          <a:lstStyle/>
          <a:p>
            <a:pPr>
              <a:lnSpc>
                <a:spcPct val="100000"/>
              </a:lnSpc>
            </a:pPr>
            <a:r>
              <a:rPr lang="fr-FR" noProof="0" dirty="0">
                <a:solidFill>
                  <a:schemeClr val="bg1"/>
                </a:solidFill>
              </a:rPr>
              <a:t>Les maladies et fonctionnement du système immunitaire.</a:t>
            </a:r>
          </a:p>
        </p:txBody>
      </p:sp>
      <p:sp>
        <p:nvSpPr>
          <p:cNvPr id="5" name="Text Placeholder 4">
            <a:extLst>
              <a:ext uri="{FF2B5EF4-FFF2-40B4-BE49-F238E27FC236}">
                <a16:creationId xmlns:a16="http://schemas.microsoft.com/office/drawing/2014/main" id="{07BA12AC-286E-611E-6564-F58EF395FFB4}"/>
              </a:ext>
            </a:extLst>
          </p:cNvPr>
          <p:cNvSpPr>
            <a:spLocks noGrp="1"/>
          </p:cNvSpPr>
          <p:nvPr>
            <p:ph type="body" sz="quarter" idx="22"/>
          </p:nvPr>
        </p:nvSpPr>
        <p:spPr>
          <a:xfrm>
            <a:off x="336532" y="4614205"/>
            <a:ext cx="1288409" cy="521999"/>
          </a:xfrm>
        </p:spPr>
        <p:txBody>
          <a:bodyPr/>
          <a:lstStyle/>
          <a:p>
            <a:r>
              <a:rPr lang="fr-FR" noProof="0" dirty="0"/>
              <a:t>Chapitre 2</a:t>
            </a:r>
          </a:p>
        </p:txBody>
      </p:sp>
      <p:sp>
        <p:nvSpPr>
          <p:cNvPr id="6" name="Text Placeholder 5">
            <a:extLst>
              <a:ext uri="{FF2B5EF4-FFF2-40B4-BE49-F238E27FC236}">
                <a16:creationId xmlns:a16="http://schemas.microsoft.com/office/drawing/2014/main" id="{DEBD0900-5EEC-DF07-2A76-91F0F440BAC3}"/>
              </a:ext>
            </a:extLst>
          </p:cNvPr>
          <p:cNvSpPr>
            <a:spLocks noGrp="1"/>
          </p:cNvSpPr>
          <p:nvPr>
            <p:ph type="body" sz="quarter" idx="23"/>
          </p:nvPr>
        </p:nvSpPr>
        <p:spPr/>
        <p:txBody>
          <a:bodyPr/>
          <a:lstStyle/>
          <a:p>
            <a:r>
              <a:rPr lang="fr-FR" noProof="0" dirty="0"/>
              <a:t>Tâche 1</a:t>
            </a:r>
          </a:p>
        </p:txBody>
      </p:sp>
      <p:sp>
        <p:nvSpPr>
          <p:cNvPr id="7" name="Text Placeholder 6">
            <a:extLst>
              <a:ext uri="{FF2B5EF4-FFF2-40B4-BE49-F238E27FC236}">
                <a16:creationId xmlns:a16="http://schemas.microsoft.com/office/drawing/2014/main" id="{21BEDC05-80CF-B10E-D5C6-D0C7E83F2FDC}"/>
              </a:ext>
            </a:extLst>
          </p:cNvPr>
          <p:cNvSpPr>
            <a:spLocks noGrp="1"/>
          </p:cNvSpPr>
          <p:nvPr>
            <p:ph type="body" sz="quarter" idx="24"/>
          </p:nvPr>
        </p:nvSpPr>
        <p:spPr>
          <a:xfrm>
            <a:off x="2169908" y="5288319"/>
            <a:ext cx="4843667" cy="521999"/>
          </a:xfrm>
        </p:spPr>
        <p:txBody>
          <a:bodyPr>
            <a:noAutofit/>
          </a:bodyPr>
          <a:lstStyle/>
          <a:p>
            <a:r>
              <a:rPr lang="fr-FR" sz="1650" noProof="0" dirty="0"/>
              <a:t>Déterminer les causes, les modes de transmission et les moyens de prévention de quelques maladies.</a:t>
            </a:r>
          </a:p>
        </p:txBody>
      </p:sp>
    </p:spTree>
    <p:extLst>
      <p:ext uri="{BB962C8B-B14F-4D97-AF65-F5344CB8AC3E}">
        <p14:creationId xmlns:p14="http://schemas.microsoft.com/office/powerpoint/2010/main" val="30270045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984009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362397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0" name="Picture Placeholder 9" descr="A cartoon of a person working on a plant&#10;&#10;AI-generated content may be incorrect.">
            <a:extLst>
              <a:ext uri="{FF2B5EF4-FFF2-40B4-BE49-F238E27FC236}">
                <a16:creationId xmlns:a16="http://schemas.microsoft.com/office/drawing/2014/main" id="{4AD6A894-977A-5AB6-270A-61E73FD9B5C8}"/>
              </a:ext>
            </a:extLst>
          </p:cNvPr>
          <p:cNvPicPr>
            <a:picLocks noGrp="1" noChangeAspect="1"/>
          </p:cNvPicPr>
          <p:nvPr>
            <p:ph type="pic" sz="quarter" idx="10"/>
          </p:nvPr>
        </p:nvPicPr>
        <p:blipFill>
          <a:blip r:embed="rId2" cstate="hqprint">
            <a:extLst>
              <a:ext uri="{28A0092B-C50C-407E-A947-70E740481C1C}">
                <a14:useLocalDpi xmlns:a14="http://schemas.microsoft.com/office/drawing/2010/main" val="0"/>
              </a:ext>
            </a:extLst>
          </a:blip>
          <a:srcRect l="162" r="162"/>
          <a:stretch>
            <a:fillRect/>
          </a:stretch>
        </p:blipFill>
        <p:spPr/>
      </p:pic>
      <p:pic>
        <p:nvPicPr>
          <p:cNvPr id="12" name="Picture Placeholder 11" descr="A cartoon of kids studying&#10;&#10;AI-generated content may be incorrect.">
            <a:extLst>
              <a:ext uri="{FF2B5EF4-FFF2-40B4-BE49-F238E27FC236}">
                <a16:creationId xmlns:a16="http://schemas.microsoft.com/office/drawing/2014/main" id="{C26EBEDD-C088-BFE1-2C78-1E6364CEC42E}"/>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l="3935" r="3935"/>
          <a:stretch>
            <a:fillRect/>
          </a:stretch>
        </p:blipFill>
        <p:spPr/>
      </p:pic>
    </p:spTree>
    <p:extLst>
      <p:ext uri="{BB962C8B-B14F-4D97-AF65-F5344CB8AC3E}">
        <p14:creationId xmlns:p14="http://schemas.microsoft.com/office/powerpoint/2010/main" val="27691808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DDF061A-525C-931B-1620-48DA5ACAB266}"/>
            </a:ext>
          </a:extLst>
        </p:cNvPr>
        <p:cNvGrpSpPr/>
        <p:nvPr/>
      </p:nvGrpSpPr>
      <p:grpSpPr>
        <a:xfrm>
          <a:off x="0" y="0"/>
          <a:ext cx="0" cy="0"/>
          <a:chOff x="0" y="0"/>
          <a:chExt cx="0" cy="0"/>
        </a:xfrm>
      </p:grpSpPr>
      <p:grpSp>
        <p:nvGrpSpPr>
          <p:cNvPr id="36" name="Groupe 35">
            <a:extLst>
              <a:ext uri="{FF2B5EF4-FFF2-40B4-BE49-F238E27FC236}">
                <a16:creationId xmlns:a16="http://schemas.microsoft.com/office/drawing/2014/main" id="{9BA331DD-5FBF-356B-52BF-F90CA15137F3}"/>
              </a:ext>
            </a:extLst>
          </p:cNvPr>
          <p:cNvGrpSpPr/>
          <p:nvPr/>
        </p:nvGrpSpPr>
        <p:grpSpPr>
          <a:xfrm>
            <a:off x="900663" y="3375880"/>
            <a:ext cx="10440000" cy="972000"/>
            <a:chOff x="1072338" y="3558760"/>
            <a:chExt cx="10440000" cy="972000"/>
          </a:xfrm>
        </p:grpSpPr>
        <p:grpSp>
          <p:nvGrpSpPr>
            <p:cNvPr id="22" name="Groupe 21">
              <a:extLst>
                <a:ext uri="{FF2B5EF4-FFF2-40B4-BE49-F238E27FC236}">
                  <a16:creationId xmlns:a16="http://schemas.microsoft.com/office/drawing/2014/main" id="{F21AD5E8-426F-A0F4-AE31-5359272AA98D}"/>
                </a:ext>
              </a:extLst>
            </p:cNvPr>
            <p:cNvGrpSpPr/>
            <p:nvPr/>
          </p:nvGrpSpPr>
          <p:grpSpPr>
            <a:xfrm>
              <a:off x="1175674" y="3615371"/>
              <a:ext cx="10265100" cy="828000"/>
              <a:chOff x="963450" y="3092649"/>
              <a:chExt cx="10265100" cy="828000"/>
            </a:xfrm>
            <a:solidFill>
              <a:schemeClr val="accent4">
                <a:lumMod val="60000"/>
                <a:lumOff val="40000"/>
              </a:schemeClr>
            </a:solidFill>
          </p:grpSpPr>
          <p:sp>
            <p:nvSpPr>
              <p:cNvPr id="23" name="Google Shape;292;p29">
                <a:extLst>
                  <a:ext uri="{FF2B5EF4-FFF2-40B4-BE49-F238E27FC236}">
                    <a16:creationId xmlns:a16="http://schemas.microsoft.com/office/drawing/2014/main" id="{734CCB68-C0AD-F4EF-BAF5-4096B797615A}"/>
                  </a:ext>
                </a:extLst>
              </p:cNvPr>
              <p:cNvSpPr/>
              <p:nvPr/>
            </p:nvSpPr>
            <p:spPr>
              <a:xfrm>
                <a:off x="2428129" y="3092649"/>
                <a:ext cx="8800421"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000000"/>
                </a:solidFill>
                <a:prstDash val="solid"/>
                <a:miter/>
              </a:ln>
            </p:spPr>
            <p:txBody>
              <a:bodyPr vert="horz" wrap="square" lIns="68570" tIns="34271" rIns="68570" bIns="34271" anchor="ctr" anchorCtr="0" compatLnSpc="1">
                <a:noAutofit/>
              </a:bodyPr>
              <a:lstStyle/>
              <a:p>
                <a:pPr algn="ctr" defTabSz="685800">
                  <a:defRPr/>
                </a:pPr>
                <a:endParaRPr lang="fr-FR" b="1" noProof="0" dirty="0">
                  <a:solidFill>
                    <a:srgbClr val="FFFFFF"/>
                  </a:solidFill>
                  <a:latin typeface="Arial"/>
                </a:endParaRPr>
              </a:p>
            </p:txBody>
          </p:sp>
          <p:sp>
            <p:nvSpPr>
              <p:cNvPr id="24" name="Google Shape;293;p29">
                <a:extLst>
                  <a:ext uri="{FF2B5EF4-FFF2-40B4-BE49-F238E27FC236}">
                    <a16:creationId xmlns:a16="http://schemas.microsoft.com/office/drawing/2014/main" id="{F7682218-6984-C03F-C4D2-7736109FDB20}"/>
                  </a:ext>
                </a:extLst>
              </p:cNvPr>
              <p:cNvSpPr/>
              <p:nvPr/>
            </p:nvSpPr>
            <p:spPr>
              <a:xfrm>
                <a:off x="963450" y="3092649"/>
                <a:ext cx="1349096" cy="82800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chemeClr val="bg1"/>
              </a:solidFill>
              <a:ln w="9528" cap="flat">
                <a:solidFill>
                  <a:srgbClr val="44546A"/>
                </a:solidFill>
                <a:prstDash val="solid"/>
                <a:miter/>
              </a:ln>
            </p:spPr>
            <p:txBody>
              <a:bodyPr vert="horz" wrap="square" lIns="68570" tIns="34271" rIns="68570" bIns="34271" anchor="ctr" anchorCtr="1" compatLnSpc="1">
                <a:noAutofit/>
              </a:bodyPr>
              <a:lstStyle/>
              <a:p>
                <a:pPr lvl="0" algn="ctr" defTabSz="914400">
                  <a:defRPr sz="1800" b="0" i="0" u="none" strike="noStrike" kern="0" cap="none" spc="0" baseline="0">
                    <a:solidFill>
                      <a:srgbClr val="000000"/>
                    </a:solidFill>
                    <a:uFillTx/>
                  </a:defRPr>
                </a:pPr>
                <a:r>
                  <a:rPr lang="fr-FR" b="1" kern="0" noProof="0" dirty="0">
                    <a:ea typeface="Calibri"/>
                    <a:cs typeface="Calibri"/>
                  </a:rPr>
                  <a:t>Tâche</a:t>
                </a:r>
                <a:r>
                  <a:rPr lang="fr-FR" b="1" i="0" u="none" strike="noStrike" kern="0" cap="none" spc="0" baseline="0" noProof="0" dirty="0">
                    <a:uFillTx/>
                    <a:latin typeface="Calibri"/>
                    <a:ea typeface="Calibri"/>
                    <a:cs typeface="Calibri"/>
                  </a:rPr>
                  <a:t> 1</a:t>
                </a:r>
              </a:p>
            </p:txBody>
          </p:sp>
        </p:grpSp>
        <p:sp>
          <p:nvSpPr>
            <p:cNvPr id="28" name="Rectangle: Rounded Corners 11">
              <a:extLst>
                <a:ext uri="{FF2B5EF4-FFF2-40B4-BE49-F238E27FC236}">
                  <a16:creationId xmlns:a16="http://schemas.microsoft.com/office/drawing/2014/main" id="{3D08A759-333C-A738-1887-158D42AC7CE2}"/>
                </a:ext>
              </a:extLst>
            </p:cNvPr>
            <p:cNvSpPr/>
            <p:nvPr/>
          </p:nvSpPr>
          <p:spPr>
            <a:xfrm>
              <a:off x="1072338" y="3558760"/>
              <a:ext cx="10440000" cy="972000"/>
            </a:xfrm>
            <a:prstGeom prst="roundRect">
              <a:avLst/>
            </a:prstGeom>
            <a:noFill/>
            <a:ln w="38100">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sp>
          <p:nvSpPr>
            <p:cNvPr id="31" name="ZoneTexte 30">
              <a:extLst>
                <a:ext uri="{FF2B5EF4-FFF2-40B4-BE49-F238E27FC236}">
                  <a16:creationId xmlns:a16="http://schemas.microsoft.com/office/drawing/2014/main" id="{D9758819-D2AD-D82D-7FB6-1F033F8B7BAA}"/>
                </a:ext>
              </a:extLst>
            </p:cNvPr>
            <p:cNvSpPr txBox="1"/>
            <p:nvPr/>
          </p:nvSpPr>
          <p:spPr>
            <a:xfrm>
              <a:off x="2663136" y="3690817"/>
              <a:ext cx="8674302" cy="707886"/>
            </a:xfrm>
            <a:prstGeom prst="rect">
              <a:avLst/>
            </a:prstGeom>
            <a:noFill/>
          </p:spPr>
          <p:txBody>
            <a:bodyPr wrap="square">
              <a:spAutoFit/>
            </a:bodyPr>
            <a:lstStyle/>
            <a:p>
              <a:r>
                <a:rPr lang="fr-FR" sz="2000" b="1" kern="0" noProof="0" dirty="0"/>
                <a:t>Déterminer les causes, les modes de transmission et les moyens de prévention  de quelques maladies.</a:t>
              </a:r>
            </a:p>
          </p:txBody>
        </p:sp>
      </p:grpSp>
      <p:sp>
        <p:nvSpPr>
          <p:cNvPr id="32" name="Rectangle 31">
            <a:extLst>
              <a:ext uri="{FF2B5EF4-FFF2-40B4-BE49-F238E27FC236}">
                <a16:creationId xmlns:a16="http://schemas.microsoft.com/office/drawing/2014/main" id="{BE67EFB3-3C65-9A35-4FCB-1A0998D74D9D}"/>
              </a:ext>
            </a:extLst>
          </p:cNvPr>
          <p:cNvSpPr/>
          <p:nvPr/>
        </p:nvSpPr>
        <p:spPr>
          <a:xfrm>
            <a:off x="900664" y="2255904"/>
            <a:ext cx="10439999" cy="577132"/>
          </a:xfrm>
          <a:prstGeom prst="rect">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chemeClr val="bg1"/>
                </a:solidFill>
              </a:rPr>
              <a:t>Séquence 1: Les maladies : causes, modes de transmission et prévention</a:t>
            </a:r>
          </a:p>
        </p:txBody>
      </p:sp>
      <p:sp>
        <p:nvSpPr>
          <p:cNvPr id="33" name="Rectangle 32">
            <a:extLst>
              <a:ext uri="{FF2B5EF4-FFF2-40B4-BE49-F238E27FC236}">
                <a16:creationId xmlns:a16="http://schemas.microsoft.com/office/drawing/2014/main" id="{C85C4EB7-03E8-7DD4-675C-B10C8C519C36}"/>
              </a:ext>
            </a:extLst>
          </p:cNvPr>
          <p:cNvSpPr/>
          <p:nvPr/>
        </p:nvSpPr>
        <p:spPr>
          <a:xfrm>
            <a:off x="900664" y="4890724"/>
            <a:ext cx="10439999" cy="577132"/>
          </a:xfrm>
          <a:prstGeom prst="rect">
            <a:avLst/>
          </a:prstGeom>
          <a:solidFill>
            <a:schemeClr val="tx2">
              <a:lumMod val="75000"/>
              <a:lumOff val="2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000" b="1" noProof="0" dirty="0">
                <a:solidFill>
                  <a:schemeClr val="bg1"/>
                </a:solidFill>
              </a:rPr>
              <a:t>Séquence 2: Rôle du système immunitaire dans la résistance aux maladies.</a:t>
            </a:r>
          </a:p>
        </p:txBody>
      </p:sp>
      <p:sp>
        <p:nvSpPr>
          <p:cNvPr id="35" name="ZoneTexte 34">
            <a:extLst>
              <a:ext uri="{FF2B5EF4-FFF2-40B4-BE49-F238E27FC236}">
                <a16:creationId xmlns:a16="http://schemas.microsoft.com/office/drawing/2014/main" id="{E5507358-EC68-DF89-1213-BCEB208C9940}"/>
              </a:ext>
            </a:extLst>
          </p:cNvPr>
          <p:cNvSpPr txBox="1"/>
          <p:nvPr/>
        </p:nvSpPr>
        <p:spPr>
          <a:xfrm>
            <a:off x="969002" y="856997"/>
            <a:ext cx="10303324" cy="400110"/>
          </a:xfrm>
          <a:prstGeom prst="rect">
            <a:avLst/>
          </a:prstGeom>
          <a:solidFill>
            <a:srgbClr val="00345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sz="2000" b="1">
                <a:solidFill>
                  <a:schemeClr val="bg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t>Chapitre 1:  Les maladies et fonctionnement du système immunitaire</a:t>
            </a:r>
          </a:p>
        </p:txBody>
      </p:sp>
    </p:spTree>
    <p:extLst>
      <p:ext uri="{BB962C8B-B14F-4D97-AF65-F5344CB8AC3E}">
        <p14:creationId xmlns:p14="http://schemas.microsoft.com/office/powerpoint/2010/main" val="128984551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88;p29">
            <a:extLst>
              <a:ext uri="{FF2B5EF4-FFF2-40B4-BE49-F238E27FC236}">
                <a16:creationId xmlns:a16="http://schemas.microsoft.com/office/drawing/2014/main" id="{DB0419AF-12E8-4B75-B2A3-79C60BD7B153}"/>
              </a:ext>
            </a:extLst>
          </p:cNvPr>
          <p:cNvSpPr/>
          <p:nvPr/>
        </p:nvSpPr>
        <p:spPr>
          <a:xfrm>
            <a:off x="2217704" y="1122970"/>
            <a:ext cx="9506272" cy="1072799"/>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400" kern="0" noProof="0" dirty="0">
              <a:solidFill>
                <a:srgbClr val="000000"/>
              </a:solidFill>
              <a:latin typeface="Calibri" panose="020F0502020204030204" pitchFamily="34" charset="0"/>
              <a:cs typeface="Calibri" panose="020F0502020204030204" pitchFamily="34" charset="0"/>
              <a:sym typeface="Arial"/>
            </a:endParaRPr>
          </a:p>
        </p:txBody>
      </p:sp>
      <p:sp>
        <p:nvSpPr>
          <p:cNvPr id="7" name="Google Shape;289;p29">
            <a:extLst>
              <a:ext uri="{FF2B5EF4-FFF2-40B4-BE49-F238E27FC236}">
                <a16:creationId xmlns:a16="http://schemas.microsoft.com/office/drawing/2014/main" id="{6032A094-4B75-9B75-81F8-5C0A96A7FEC5}"/>
              </a:ext>
            </a:extLst>
          </p:cNvPr>
          <p:cNvSpPr/>
          <p:nvPr/>
        </p:nvSpPr>
        <p:spPr>
          <a:xfrm>
            <a:off x="412308" y="1122972"/>
            <a:ext cx="1606147" cy="107279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l"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noProof="0" dirty="0">
              <a:latin typeface="Calibri" panose="020F0502020204030204" pitchFamily="34" charset="0"/>
              <a:cs typeface="Calibri" panose="020F0502020204030204" pitchFamily="34" charset="0"/>
            </a:endParaRPr>
          </a:p>
        </p:txBody>
      </p:sp>
      <p:sp>
        <p:nvSpPr>
          <p:cNvPr id="8" name="Google Shape;292;p29">
            <a:extLst>
              <a:ext uri="{FF2B5EF4-FFF2-40B4-BE49-F238E27FC236}">
                <a16:creationId xmlns:a16="http://schemas.microsoft.com/office/drawing/2014/main" id="{A96B0953-8A9F-2B58-6DE2-1051EC9FAB64}"/>
              </a:ext>
            </a:extLst>
          </p:cNvPr>
          <p:cNvSpPr/>
          <p:nvPr/>
        </p:nvSpPr>
        <p:spPr>
          <a:xfrm>
            <a:off x="2235200" y="3629540"/>
            <a:ext cx="9515672" cy="1758781"/>
          </a:xfrm>
          <a:custGeom>
            <a:avLst>
              <a:gd name="f0" fmla="val 29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9" name="Google Shape;293;p29">
            <a:extLst>
              <a:ext uri="{FF2B5EF4-FFF2-40B4-BE49-F238E27FC236}">
                <a16:creationId xmlns:a16="http://schemas.microsoft.com/office/drawing/2014/main" id="{544EDA35-E020-83A7-38E8-D3AF7F799FEF}"/>
              </a:ext>
            </a:extLst>
          </p:cNvPr>
          <p:cNvSpPr/>
          <p:nvPr/>
        </p:nvSpPr>
        <p:spPr>
          <a:xfrm>
            <a:off x="412307" y="3629540"/>
            <a:ext cx="1606147" cy="1758781"/>
          </a:xfrm>
          <a:custGeom>
            <a:avLst>
              <a:gd name="f0" fmla="val 177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0" name="Google Shape;288;p29">
            <a:extLst>
              <a:ext uri="{FF2B5EF4-FFF2-40B4-BE49-F238E27FC236}">
                <a16:creationId xmlns:a16="http://schemas.microsoft.com/office/drawing/2014/main" id="{0B97DB80-C7BB-9267-7FC7-A40947A692A0}"/>
              </a:ext>
            </a:extLst>
          </p:cNvPr>
          <p:cNvSpPr/>
          <p:nvPr/>
        </p:nvSpPr>
        <p:spPr>
          <a:xfrm>
            <a:off x="2244600" y="5631768"/>
            <a:ext cx="9506272" cy="98178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anchor="ctr" anchorCtr="0" compatLnSpc="1">
            <a:noAutofit/>
          </a:bodyPr>
          <a:lstStyle/>
          <a:p>
            <a:pPr defTabSz="1219140">
              <a:buClr>
                <a:srgbClr val="000000"/>
              </a:buClr>
              <a:buSzPts val="120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1" name="Google Shape;289;p29">
            <a:extLst>
              <a:ext uri="{FF2B5EF4-FFF2-40B4-BE49-F238E27FC236}">
                <a16:creationId xmlns:a16="http://schemas.microsoft.com/office/drawing/2014/main" id="{E0B8569E-54AF-1B54-B073-0433F038D5A6}"/>
              </a:ext>
            </a:extLst>
          </p:cNvPr>
          <p:cNvSpPr/>
          <p:nvPr/>
        </p:nvSpPr>
        <p:spPr>
          <a:xfrm>
            <a:off x="412308" y="5631768"/>
            <a:ext cx="1606147" cy="981787"/>
          </a:xfrm>
          <a:custGeom>
            <a:avLst>
              <a:gd name="f0" fmla="val 2135"/>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defTabSz="1219140">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13" name="Google Shape;288;p29">
            <a:extLst>
              <a:ext uri="{FF2B5EF4-FFF2-40B4-BE49-F238E27FC236}">
                <a16:creationId xmlns:a16="http://schemas.microsoft.com/office/drawing/2014/main" id="{48DD3D7D-51E7-9A1D-BDA1-1A57D1ED1119}"/>
              </a:ext>
            </a:extLst>
          </p:cNvPr>
          <p:cNvSpPr/>
          <p:nvPr/>
        </p:nvSpPr>
        <p:spPr>
          <a:xfrm>
            <a:off x="2208304" y="2439216"/>
            <a:ext cx="9506272" cy="94687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9050" cap="flat">
            <a:solidFill>
              <a:schemeClr val="accent1"/>
            </a:solidFill>
            <a:prstDash val="solid"/>
            <a:miter/>
          </a:ln>
        </p:spPr>
        <p:txBody>
          <a:bodyPr vert="horz" wrap="square" lIns="91427" tIns="45695" rIns="91427" bIns="45695" numCol="2" anchor="ctr" anchorCtr="0" compatLnSpc="1">
            <a:noAutofit/>
          </a:bodyPr>
          <a:lstStyle/>
          <a:p>
            <a:pPr marL="287850" indent="-287850" defTabSz="1219140">
              <a:buClr>
                <a:srgbClr val="000000"/>
              </a:buClr>
              <a:buSzPts val="1200"/>
              <a:buFont typeface="Arial"/>
              <a:buChar char="•"/>
              <a:defRPr sz="1800" b="0" i="0" u="none" strike="noStrike" kern="0" cap="none" spc="0" baseline="0">
                <a:solidFill>
                  <a:srgbClr val="000000"/>
                </a:solidFill>
                <a:uFillTx/>
              </a:defRPr>
            </a:pPr>
            <a:endParaRPr lang="fr-FR" sz="2000" kern="0" noProof="0" dirty="0">
              <a:solidFill>
                <a:srgbClr val="000000"/>
              </a:solidFill>
              <a:latin typeface="Calibri" panose="020F0502020204030204" pitchFamily="34" charset="0"/>
              <a:cs typeface="Calibri" panose="020F0502020204030204" pitchFamily="34" charset="0"/>
              <a:sym typeface="Arial"/>
            </a:endParaRPr>
          </a:p>
        </p:txBody>
      </p:sp>
      <p:sp>
        <p:nvSpPr>
          <p:cNvPr id="14" name="Google Shape;289;p29">
            <a:extLst>
              <a:ext uri="{FF2B5EF4-FFF2-40B4-BE49-F238E27FC236}">
                <a16:creationId xmlns:a16="http://schemas.microsoft.com/office/drawing/2014/main" id="{8F2A31FA-AF00-D81F-2074-6BDAD3556153}"/>
              </a:ext>
            </a:extLst>
          </p:cNvPr>
          <p:cNvSpPr/>
          <p:nvPr/>
        </p:nvSpPr>
        <p:spPr>
          <a:xfrm>
            <a:off x="402908" y="2439216"/>
            <a:ext cx="1606147" cy="946877"/>
          </a:xfrm>
          <a:custGeom>
            <a:avLst>
              <a:gd name="f0" fmla="val 1963"/>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C7E4F6"/>
          </a:solidFill>
          <a:ln w="19050" cap="flat">
            <a:solidFill>
              <a:schemeClr val="accent1"/>
            </a:solidFill>
            <a:prstDash val="solid"/>
            <a:miter/>
          </a:ln>
        </p:spPr>
        <p:txBody>
          <a:bodyPr vert="horz" wrap="square" lIns="91427" tIns="45695" rIns="91427" bIns="45695" anchor="ctr" anchorCtr="1"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lang="fr-FR" sz="2000" b="1" noProof="0" dirty="0">
              <a:latin typeface="Calibri" panose="020F0502020204030204" pitchFamily="34" charset="0"/>
              <a:cs typeface="Calibri" panose="020F0502020204030204" pitchFamily="34" charset="0"/>
            </a:endParaRPr>
          </a:p>
        </p:txBody>
      </p:sp>
      <p:sp>
        <p:nvSpPr>
          <p:cNvPr id="16" name="Text Placeholder 3">
            <a:extLst>
              <a:ext uri="{FF2B5EF4-FFF2-40B4-BE49-F238E27FC236}">
                <a16:creationId xmlns:a16="http://schemas.microsoft.com/office/drawing/2014/main" id="{178AE3B1-E6F8-42FE-A6B9-960A499B711F}"/>
              </a:ext>
            </a:extLst>
          </p:cNvPr>
          <p:cNvSpPr txBox="1">
            <a:spLocks/>
          </p:cNvSpPr>
          <p:nvPr/>
        </p:nvSpPr>
        <p:spPr>
          <a:xfrm>
            <a:off x="2233324" y="1132548"/>
            <a:ext cx="9463104" cy="1071438"/>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noProof="0" dirty="0"/>
              <a:t>La tâche à réussir pendant la séance :</a:t>
            </a:r>
          </a:p>
          <a:p>
            <a:pPr marL="285750" indent="-285750">
              <a:buFont typeface="Arial" panose="020B0604020202020204" pitchFamily="34" charset="0"/>
              <a:buChar char="•"/>
            </a:pPr>
            <a:r>
              <a:rPr lang="fr-FR" sz="1600" noProof="0" dirty="0"/>
              <a:t>Déterminer les causes, les modes de transmission et les moyens de prévention de quelques maladies </a:t>
            </a:r>
          </a:p>
        </p:txBody>
      </p:sp>
      <p:sp>
        <p:nvSpPr>
          <p:cNvPr id="17" name="Text Placeholder 3">
            <a:extLst>
              <a:ext uri="{FF2B5EF4-FFF2-40B4-BE49-F238E27FC236}">
                <a16:creationId xmlns:a16="http://schemas.microsoft.com/office/drawing/2014/main" id="{A16C0127-9DD3-53F9-FE9C-ABA1D6CA430D}"/>
              </a:ext>
            </a:extLst>
          </p:cNvPr>
          <p:cNvSpPr txBox="1">
            <a:spLocks/>
          </p:cNvSpPr>
          <p:nvPr/>
        </p:nvSpPr>
        <p:spPr>
          <a:xfrm>
            <a:off x="2227229" y="2450357"/>
            <a:ext cx="9478724" cy="945261"/>
          </a:xfrm>
          <a:prstGeom prst="rect">
            <a:avLst/>
          </a:prstGeom>
        </p:spPr>
        <p:txBody>
          <a:bodyPr numCol="2" anchor="ctr"/>
          <a:lstStyle>
            <a:lvl1pPr marL="228600" indent="-228600" algn="l" defTabSz="914400" rtl="0" eaLnBrk="1" latinLnBrk="0" hangingPunct="1">
              <a:lnSpc>
                <a:spcPct val="90000"/>
              </a:lnSpc>
              <a:spcBef>
                <a:spcPts val="1000"/>
              </a:spcBef>
              <a:buFont typeface="Arial" panose="020B0604020202020204" pitchFamily="34" charset="0"/>
              <a:buChar char="•"/>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0" indent="-285750" defTabSz="457200">
              <a:lnSpc>
                <a:spcPct val="100000"/>
              </a:lnSpc>
              <a:spcBef>
                <a:spcPts val="0"/>
              </a:spcBef>
              <a:defRPr/>
            </a:pPr>
            <a:r>
              <a:rPr lang="fr-FR" sz="1600" kern="0" spc="-80" dirty="0">
                <a:solidFill>
                  <a:prstClr val="black"/>
                </a:solidFill>
                <a:latin typeface="Calibri" panose="020F0502020204030204"/>
              </a:rPr>
              <a:t>Maladie infectieuse</a:t>
            </a:r>
          </a:p>
          <a:p>
            <a:pPr marL="285750" lvl="0" indent="-285750" defTabSz="457200">
              <a:lnSpc>
                <a:spcPct val="100000"/>
              </a:lnSpc>
              <a:spcBef>
                <a:spcPts val="0"/>
              </a:spcBef>
              <a:defRPr/>
            </a:pPr>
            <a:r>
              <a:rPr lang="fr-FR" sz="1600" kern="0" spc="-80" dirty="0">
                <a:solidFill>
                  <a:prstClr val="black"/>
                </a:solidFill>
                <a:latin typeface="Calibri" panose="020F0502020204030204"/>
              </a:rPr>
              <a:t>Cause </a:t>
            </a:r>
            <a:endParaRPr lang="fr-FR" sz="1600" dirty="0"/>
          </a:p>
          <a:p>
            <a:pPr marL="285750" lvl="0" indent="-285750" defTabSz="457200">
              <a:lnSpc>
                <a:spcPct val="100000"/>
              </a:lnSpc>
              <a:spcBef>
                <a:spcPts val="0"/>
              </a:spcBef>
              <a:defRPr/>
            </a:pPr>
            <a:r>
              <a:rPr lang="fr-FR" sz="1600" kern="0" spc="-80" dirty="0">
                <a:solidFill>
                  <a:prstClr val="black"/>
                </a:solidFill>
                <a:latin typeface="Calibri" panose="020F0502020204030204"/>
              </a:rPr>
              <a:t>Transmission</a:t>
            </a:r>
            <a:endParaRPr lang="fr-FR" sz="1600" noProof="0" dirty="0"/>
          </a:p>
          <a:p>
            <a:r>
              <a:rPr lang="fr-FR" sz="1600" kern="0" spc="-80" dirty="0">
                <a:solidFill>
                  <a:prstClr val="black"/>
                </a:solidFill>
                <a:latin typeface="Calibri" panose="020F0502020204030204"/>
              </a:rPr>
              <a:t>Prévention</a:t>
            </a:r>
            <a:endParaRPr lang="fr-FR" sz="1600" noProof="0" dirty="0"/>
          </a:p>
        </p:txBody>
      </p:sp>
      <p:sp>
        <p:nvSpPr>
          <p:cNvPr id="18" name="Text Placeholder 3">
            <a:extLst>
              <a:ext uri="{FF2B5EF4-FFF2-40B4-BE49-F238E27FC236}">
                <a16:creationId xmlns:a16="http://schemas.microsoft.com/office/drawing/2014/main" id="{5D6A8BE8-89D1-5F22-6D3C-99F0799F8DEB}"/>
              </a:ext>
            </a:extLst>
          </p:cNvPr>
          <p:cNvSpPr txBox="1">
            <a:spLocks/>
          </p:cNvSpPr>
          <p:nvPr/>
        </p:nvSpPr>
        <p:spPr>
          <a:xfrm>
            <a:off x="2235852" y="3654221"/>
            <a:ext cx="9478724" cy="1734100"/>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600" noProof="0" dirty="0"/>
              <a:t>Les stratégies enseignées pendant le modelage et pratiques pendant la séance sont :</a:t>
            </a:r>
          </a:p>
          <a:p>
            <a:pPr marL="285750" indent="-285750">
              <a:spcBef>
                <a:spcPts val="600"/>
              </a:spcBef>
              <a:buFont typeface="Arial" panose="020B0604020202020204" pitchFamily="34" charset="0"/>
              <a:buChar char="•"/>
            </a:pPr>
            <a:r>
              <a:rPr lang="fr-FR" sz="1600" noProof="0" dirty="0"/>
              <a:t>Extraire des informations concernant les maladies infectieuses à partir de supports varié ( texte, illustrations </a:t>
            </a:r>
            <a:r>
              <a:rPr lang="fr-FR" sz="1600" dirty="0"/>
              <a:t> ..</a:t>
            </a:r>
            <a:r>
              <a:rPr lang="fr-FR" sz="1600" noProof="0" dirty="0"/>
              <a:t>.) </a:t>
            </a:r>
          </a:p>
          <a:p>
            <a:r>
              <a:rPr lang="fr-FR" sz="1600" noProof="0" dirty="0"/>
              <a:t>Les outils mobilisés</a:t>
            </a:r>
          </a:p>
          <a:p>
            <a:pPr marL="285750" indent="-285750">
              <a:buFont typeface="Arial" panose="020B0604020202020204" pitchFamily="34" charset="0"/>
              <a:buChar char="•"/>
            </a:pPr>
            <a:r>
              <a:rPr lang="fr-FR" sz="1600" noProof="0" dirty="0"/>
              <a:t>Affiche de sensibilisation </a:t>
            </a:r>
          </a:p>
        </p:txBody>
      </p:sp>
      <p:sp>
        <p:nvSpPr>
          <p:cNvPr id="19" name="Text Placeholder 3">
            <a:extLst>
              <a:ext uri="{FF2B5EF4-FFF2-40B4-BE49-F238E27FC236}">
                <a16:creationId xmlns:a16="http://schemas.microsoft.com/office/drawing/2014/main" id="{3B12E37B-916D-345C-AD9E-B136ED1D8842}"/>
              </a:ext>
            </a:extLst>
          </p:cNvPr>
          <p:cNvSpPr txBox="1">
            <a:spLocks/>
          </p:cNvSpPr>
          <p:nvPr/>
        </p:nvSpPr>
        <p:spPr>
          <a:xfrm>
            <a:off x="2253062" y="5636360"/>
            <a:ext cx="9478724" cy="977195"/>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None/>
              <a:defRPr sz="1800" b="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fr-FR" sz="1600" noProof="0" dirty="0"/>
              <a:t>Pendant le feedback, attirer l’attention des élèves sur les erreurs fréquentes :</a:t>
            </a:r>
          </a:p>
          <a:p>
            <a:pPr marL="285750" indent="-285750">
              <a:lnSpc>
                <a:spcPct val="100000"/>
              </a:lnSpc>
              <a:spcBef>
                <a:spcPts val="0"/>
              </a:spcBef>
              <a:buFont typeface="Arial" panose="020B0604020202020204" pitchFamily="34" charset="0"/>
              <a:buChar char="•"/>
            </a:pPr>
            <a:r>
              <a:rPr lang="fr-FR" sz="1600" noProof="0" dirty="0"/>
              <a:t>Les maladies infectieuses sont causées par des facteurs photogènes. </a:t>
            </a:r>
          </a:p>
          <a:p>
            <a:pPr marL="285750" indent="-285750">
              <a:lnSpc>
                <a:spcPct val="100000"/>
              </a:lnSpc>
              <a:spcBef>
                <a:spcPts val="0"/>
              </a:spcBef>
              <a:buFont typeface="Arial" panose="020B0604020202020204" pitchFamily="34" charset="0"/>
              <a:buChar char="•"/>
            </a:pPr>
            <a:r>
              <a:rPr lang="fr-FR" sz="1600" noProof="0" dirty="0"/>
              <a:t>Les facteurs comme le froid peuvent influencer la maladie mais ce n’est pas la cause de la maladie.</a:t>
            </a:r>
          </a:p>
          <a:p>
            <a:pPr marL="285750" indent="-285750">
              <a:lnSpc>
                <a:spcPct val="100000"/>
              </a:lnSpc>
              <a:spcBef>
                <a:spcPts val="0"/>
              </a:spcBef>
              <a:buFont typeface="Arial" panose="020B0604020202020204" pitchFamily="34" charset="0"/>
              <a:buChar char="•"/>
            </a:pPr>
            <a:r>
              <a:rPr lang="fr-FR" sz="1600" noProof="0" dirty="0"/>
              <a:t>On peut prévenir une maladie contagieuse et éviter de ne pas tomber malade </a:t>
            </a:r>
          </a:p>
        </p:txBody>
      </p:sp>
      <p:sp>
        <p:nvSpPr>
          <p:cNvPr id="20" name="Google Shape;853;p104">
            <a:extLst>
              <a:ext uri="{FF2B5EF4-FFF2-40B4-BE49-F238E27FC236}">
                <a16:creationId xmlns:a16="http://schemas.microsoft.com/office/drawing/2014/main" id="{6564A30E-7F1C-F926-A721-DAD6689EFEF4}"/>
              </a:ext>
            </a:extLst>
          </p:cNvPr>
          <p:cNvSpPr/>
          <p:nvPr/>
        </p:nvSpPr>
        <p:spPr>
          <a:xfrm>
            <a:off x="412307" y="2439293"/>
            <a:ext cx="1605600" cy="946800"/>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noProof="0" dirty="0">
                <a:latin typeface="Calibri" panose="020F0502020204030204" pitchFamily="34" charset="0"/>
                <a:cs typeface="Calibri" panose="020F0502020204030204" pitchFamily="34" charset="0"/>
              </a:rPr>
              <a:t>Notions clés</a:t>
            </a:r>
          </a:p>
        </p:txBody>
      </p:sp>
      <p:sp>
        <p:nvSpPr>
          <p:cNvPr id="21" name="Google Shape;853;p104">
            <a:extLst>
              <a:ext uri="{FF2B5EF4-FFF2-40B4-BE49-F238E27FC236}">
                <a16:creationId xmlns:a16="http://schemas.microsoft.com/office/drawing/2014/main" id="{7A967060-6080-8657-C168-AAAA345A0B5E}"/>
              </a:ext>
            </a:extLst>
          </p:cNvPr>
          <p:cNvSpPr/>
          <p:nvPr/>
        </p:nvSpPr>
        <p:spPr>
          <a:xfrm>
            <a:off x="403455" y="1132547"/>
            <a:ext cx="1605600" cy="1063221"/>
          </a:xfrm>
          <a:prstGeom prst="rect">
            <a:avLst/>
          </a:prstGeom>
          <a:noFill/>
          <a:ln cap="flat">
            <a:noFill/>
            <a:prstDash val="solid"/>
          </a:ln>
        </p:spPr>
        <p:txBody>
          <a:bodyPr vert="horz" wrap="square" lIns="91427" tIns="45695" rIns="91427" bIns="45695" anchor="ctr" anchorCtr="0" compatLnSpc="1">
            <a:noAutofit/>
          </a:bodyPr>
          <a:lstStyle/>
          <a:p>
            <a:pPr marL="0" marR="0" lvl="0" indent="0" algn="ctr" defTabSz="121914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lang="fr-FR" sz="2000" b="1" noProof="0" dirty="0">
                <a:latin typeface="Calibri" panose="020F0502020204030204" pitchFamily="34" charset="0"/>
                <a:cs typeface="Calibri" panose="020F0502020204030204" pitchFamily="34" charset="0"/>
              </a:rPr>
              <a:t>Tâches à réussir</a:t>
            </a:r>
          </a:p>
        </p:txBody>
      </p:sp>
      <p:sp>
        <p:nvSpPr>
          <p:cNvPr id="22" name="Google Shape;853;p104">
            <a:extLst>
              <a:ext uri="{FF2B5EF4-FFF2-40B4-BE49-F238E27FC236}">
                <a16:creationId xmlns:a16="http://schemas.microsoft.com/office/drawing/2014/main" id="{302794D7-B75D-443C-FA67-7588362F1440}"/>
              </a:ext>
            </a:extLst>
          </p:cNvPr>
          <p:cNvSpPr/>
          <p:nvPr/>
        </p:nvSpPr>
        <p:spPr>
          <a:xfrm>
            <a:off x="412307" y="3654221"/>
            <a:ext cx="1605600" cy="1734100"/>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Stratégies et outils didactiques</a:t>
            </a:r>
          </a:p>
        </p:txBody>
      </p:sp>
      <p:sp>
        <p:nvSpPr>
          <p:cNvPr id="23" name="Google Shape;853;p104">
            <a:extLst>
              <a:ext uri="{FF2B5EF4-FFF2-40B4-BE49-F238E27FC236}">
                <a16:creationId xmlns:a16="http://schemas.microsoft.com/office/drawing/2014/main" id="{B8608167-4931-94B1-F0EE-D3DA4408EBF1}"/>
              </a:ext>
            </a:extLst>
          </p:cNvPr>
          <p:cNvSpPr/>
          <p:nvPr/>
        </p:nvSpPr>
        <p:spPr>
          <a:xfrm>
            <a:off x="412307" y="5636360"/>
            <a:ext cx="1605600" cy="977195"/>
          </a:xfrm>
          <a:prstGeom prst="rect">
            <a:avLst/>
          </a:prstGeom>
          <a:noFill/>
          <a:ln cap="flat">
            <a:noFill/>
            <a:prstDash val="solid"/>
          </a:ln>
        </p:spPr>
        <p:txBody>
          <a:bodyPr vert="horz" wrap="square" lIns="91427" tIns="45695" rIns="91427" bIns="45695" anchor="ctr" anchorCtr="0" compatLnSpc="1">
            <a:noAutofit/>
          </a:bodyPr>
          <a:lstStyle/>
          <a:p>
            <a:pPr algn="ctr" defTabSz="1219140">
              <a:defRPr sz="1800" b="0" i="0" u="none" strike="noStrike" kern="0" cap="none" spc="0" baseline="0">
                <a:solidFill>
                  <a:srgbClr val="000000"/>
                </a:solidFill>
                <a:uFillTx/>
              </a:defRPr>
            </a:pPr>
            <a:r>
              <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Eléments de feedback</a:t>
            </a:r>
            <a:endParaRPr lang="fr-FR" sz="2000"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33610727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B02162E-6615-C435-D3B5-F9D4D8FC547B}"/>
              </a:ext>
            </a:extLst>
          </p:cNvPr>
          <p:cNvSpPr>
            <a:spLocks noGrp="1"/>
          </p:cNvSpPr>
          <p:nvPr>
            <p:ph type="body" sz="quarter" idx="10"/>
          </p:nvPr>
        </p:nvSpPr>
        <p:spPr>
          <a:xfrm>
            <a:off x="253322" y="3190552"/>
            <a:ext cx="2873248" cy="2835344"/>
          </a:xfrm>
        </p:spPr>
        <p:txBody>
          <a:bodyPr>
            <a:noAutofit/>
          </a:bodyPr>
          <a:lstStyle/>
          <a:p>
            <a:pPr algn="just"/>
            <a:r>
              <a:rPr lang="fr-FR" sz="1200" noProof="0" dirty="0"/>
              <a:t>Le feedback ne doit pas être un jugement sur l’élève ni sur ses capacités</a:t>
            </a:r>
          </a:p>
          <a:p>
            <a:pPr algn="just"/>
            <a:r>
              <a:rPr lang="fr-FR" sz="1200" noProof="0" dirty="0"/>
              <a:t>Le feedback est une opportunité d’apprentissage pour les élèves en exploitant des erreurs ou de bonnes réponses</a:t>
            </a:r>
          </a:p>
          <a:p>
            <a:pPr algn="just"/>
            <a:r>
              <a:rPr lang="fr-FR" sz="1200" noProof="0" dirty="0"/>
              <a:t>Le feedback permet aux élèves d’être conscients des critères de réussite d’une tâche </a:t>
            </a:r>
          </a:p>
          <a:p>
            <a:pPr algn="just"/>
            <a:r>
              <a:rPr lang="fr-FR" sz="1200" noProof="0" dirty="0"/>
              <a:t>Le feedback encourage les élèves à identifier les erreurs à ne pas reproduire, ou alors les bonnes pratiques à renforcer</a:t>
            </a:r>
          </a:p>
        </p:txBody>
      </p:sp>
      <p:sp>
        <p:nvSpPr>
          <p:cNvPr id="3" name="Text Placeholder 2">
            <a:extLst>
              <a:ext uri="{FF2B5EF4-FFF2-40B4-BE49-F238E27FC236}">
                <a16:creationId xmlns:a16="http://schemas.microsoft.com/office/drawing/2014/main" id="{A01C8524-423A-CC26-F5E6-826429CC90D9}"/>
              </a:ext>
            </a:extLst>
          </p:cNvPr>
          <p:cNvSpPr>
            <a:spLocks noGrp="1"/>
          </p:cNvSpPr>
          <p:nvPr>
            <p:ph type="body" sz="quarter" idx="11"/>
          </p:nvPr>
        </p:nvSpPr>
        <p:spPr>
          <a:xfrm>
            <a:off x="3627796" y="3190551"/>
            <a:ext cx="3759199" cy="2835344"/>
          </a:xfrm>
        </p:spPr>
        <p:txBody>
          <a:bodyPr>
            <a:normAutofit/>
          </a:bodyPr>
          <a:lstStyle/>
          <a:p>
            <a:pPr algn="just"/>
            <a:r>
              <a:rPr lang="fr-FR" sz="1400" noProof="0" dirty="0"/>
              <a:t>Demander aux élèves de justifier leurs réponses et de verbaliser leur raisonnement</a:t>
            </a:r>
          </a:p>
          <a:p>
            <a:pPr algn="just"/>
            <a:r>
              <a:rPr lang="fr-FR" sz="1400" noProof="0" dirty="0"/>
              <a:t>Donner des feedbacks aux élèves de manière instantanée à chaque fois que l’occasion se présente (ne pas laisser passer des erreurs)</a:t>
            </a:r>
          </a:p>
          <a:p>
            <a:pPr algn="just"/>
            <a:r>
              <a:rPr lang="fr-FR" sz="1400" noProof="0" dirty="0"/>
              <a:t>Donner un feedback spécifique, détaillé et objectif aux élèves:</a:t>
            </a:r>
          </a:p>
          <a:p>
            <a:pPr lvl="1" algn="just">
              <a:buFont typeface="Wingdings" panose="05000000000000000000" pitchFamily="2" charset="2"/>
              <a:buChar char="ü"/>
            </a:pPr>
            <a:r>
              <a:rPr lang="fr-FR" sz="1400" noProof="0" dirty="0"/>
              <a:t>« Voici pourquoi c’est une bonne réponse »; « Voici ce que tu as bien fait … »</a:t>
            </a:r>
          </a:p>
          <a:p>
            <a:pPr lvl="1" algn="just">
              <a:buFont typeface="Wingdings" panose="05000000000000000000" pitchFamily="2" charset="2"/>
              <a:buChar char="ü"/>
            </a:pPr>
            <a:r>
              <a:rPr lang="fr-FR" sz="1400" noProof="0" dirty="0"/>
              <a:t>« Voici pourquoi c’est une réponse incomplète. Voici l’erreur »</a:t>
            </a:r>
          </a:p>
        </p:txBody>
      </p:sp>
      <p:sp>
        <p:nvSpPr>
          <p:cNvPr id="4" name="Text Placeholder 3">
            <a:extLst>
              <a:ext uri="{FF2B5EF4-FFF2-40B4-BE49-F238E27FC236}">
                <a16:creationId xmlns:a16="http://schemas.microsoft.com/office/drawing/2014/main" id="{D3931108-6E1E-A80D-8E1A-D3ADCD2D3079}"/>
              </a:ext>
            </a:extLst>
          </p:cNvPr>
          <p:cNvSpPr>
            <a:spLocks noGrp="1"/>
          </p:cNvSpPr>
          <p:nvPr>
            <p:ph type="body" sz="quarter" idx="12"/>
          </p:nvPr>
        </p:nvSpPr>
        <p:spPr>
          <a:xfrm>
            <a:off x="7816647" y="3190551"/>
            <a:ext cx="3779300" cy="2835344"/>
          </a:xfrm>
        </p:spPr>
        <p:txBody>
          <a:bodyPr>
            <a:normAutofit/>
          </a:bodyPr>
          <a:lstStyle/>
          <a:p>
            <a:pPr algn="just"/>
            <a:r>
              <a:rPr lang="fr-FR" sz="1400" noProof="0" dirty="0"/>
              <a:t>Ne pas donner de feedback ou donner du feedback de manière occasionnelle seulement</a:t>
            </a:r>
          </a:p>
          <a:p>
            <a:pPr algn="just"/>
            <a:r>
              <a:rPr lang="fr-FR" sz="1400" noProof="0" dirty="0"/>
              <a:t>Donner un feedback générique sans préciser pourquoi: « Bien »; « C’est faux » ; « Excellent »</a:t>
            </a:r>
          </a:p>
          <a:p>
            <a:pPr algn="just"/>
            <a:r>
              <a:rPr lang="fr-FR" sz="1400" noProof="0" dirty="0"/>
              <a:t>Porter un jugement de valeur sur l’élève: « Tu es intelligent »; « Tu es paresseux »; …</a:t>
            </a:r>
          </a:p>
          <a:p>
            <a:pPr algn="just"/>
            <a:r>
              <a:rPr lang="fr-FR" sz="1400" noProof="0" dirty="0"/>
              <a:t>S’adresser uniquement à l’élève concerné</a:t>
            </a:r>
          </a:p>
        </p:txBody>
      </p:sp>
      <p:sp>
        <p:nvSpPr>
          <p:cNvPr id="8" name="Text Placeholder 7">
            <a:extLst>
              <a:ext uri="{FF2B5EF4-FFF2-40B4-BE49-F238E27FC236}">
                <a16:creationId xmlns:a16="http://schemas.microsoft.com/office/drawing/2014/main" id="{BBB4D9A9-6B13-24B6-C677-7C7FC8FBA5FD}"/>
              </a:ext>
            </a:extLst>
          </p:cNvPr>
          <p:cNvSpPr>
            <a:spLocks noGrp="1"/>
          </p:cNvSpPr>
          <p:nvPr>
            <p:ph type="body" sz="quarter" idx="13"/>
          </p:nvPr>
        </p:nvSpPr>
        <p:spPr>
          <a:xfrm>
            <a:off x="5648039" y="6218581"/>
            <a:ext cx="4493835" cy="332277"/>
          </a:xfrm>
        </p:spPr>
        <p:txBody>
          <a:bodyPr/>
          <a:lstStyle/>
          <a:p>
            <a:r>
              <a:rPr lang="fr-FR" kern="0" noProof="0" dirty="0">
                <a:solidFill>
                  <a:srgbClr val="000000"/>
                </a:solidFill>
                <a:sym typeface="Arial"/>
              </a:rPr>
              <a:t>« </a:t>
            </a:r>
            <a:r>
              <a:rPr lang="fr-FR" kern="0" noProof="0" dirty="0">
                <a:solidFill>
                  <a:srgbClr val="000000"/>
                </a:solidFill>
                <a:sym typeface="Arial"/>
                <a:hlinkClick r:id="rId2"/>
              </a:rPr>
              <a:t>Banque des pratiques pédagogiques efficaces </a:t>
            </a:r>
            <a:r>
              <a:rPr lang="fr-FR" kern="0" noProof="0" dirty="0">
                <a:solidFill>
                  <a:srgbClr val="000000"/>
                </a:solidFill>
                <a:sym typeface="Arial"/>
              </a:rPr>
              <a:t>»</a:t>
            </a:r>
          </a:p>
        </p:txBody>
      </p:sp>
    </p:spTree>
    <p:extLst>
      <p:ext uri="{BB962C8B-B14F-4D97-AF65-F5344CB8AC3E}">
        <p14:creationId xmlns:p14="http://schemas.microsoft.com/office/powerpoint/2010/main" val="228460113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A6DED1F-E8FA-A1FE-9C4D-8848890EB22B}"/>
              </a:ext>
            </a:extLst>
          </p:cNvPr>
          <p:cNvSpPr>
            <a:spLocks noGrp="1"/>
          </p:cNvSpPr>
          <p:nvPr>
            <p:ph type="body" sz="quarter" idx="10"/>
          </p:nvPr>
        </p:nvSpPr>
        <p:spPr/>
        <p:txBody>
          <a:bodyPr/>
          <a:lstStyle/>
          <a:p>
            <a:r>
              <a:rPr lang="fr-FR" noProof="0" dirty="0"/>
              <a:t>10 min</a:t>
            </a:r>
          </a:p>
        </p:txBody>
      </p:sp>
      <p:sp>
        <p:nvSpPr>
          <p:cNvPr id="3" name="Text Placeholder 2">
            <a:extLst>
              <a:ext uri="{FF2B5EF4-FFF2-40B4-BE49-F238E27FC236}">
                <a16:creationId xmlns:a16="http://schemas.microsoft.com/office/drawing/2014/main" id="{4F1B72B7-595C-352E-A002-BC30F0A3FF7D}"/>
              </a:ext>
            </a:extLst>
          </p:cNvPr>
          <p:cNvSpPr>
            <a:spLocks noGrp="1"/>
          </p:cNvSpPr>
          <p:nvPr>
            <p:ph type="body" sz="quarter" idx="11"/>
          </p:nvPr>
        </p:nvSpPr>
        <p:spPr/>
        <p:txBody>
          <a:bodyPr/>
          <a:lstStyle/>
          <a:p>
            <a:r>
              <a:rPr lang="fr-FR" noProof="0" dirty="0"/>
              <a:t>10 min </a:t>
            </a:r>
          </a:p>
        </p:txBody>
      </p:sp>
      <p:sp>
        <p:nvSpPr>
          <p:cNvPr id="4" name="Text Placeholder 3">
            <a:extLst>
              <a:ext uri="{FF2B5EF4-FFF2-40B4-BE49-F238E27FC236}">
                <a16:creationId xmlns:a16="http://schemas.microsoft.com/office/drawing/2014/main" id="{2362C5F7-6700-6B26-1943-A8A45E94CFD7}"/>
              </a:ext>
            </a:extLst>
          </p:cNvPr>
          <p:cNvSpPr>
            <a:spLocks noGrp="1"/>
          </p:cNvSpPr>
          <p:nvPr>
            <p:ph type="body" sz="quarter" idx="12"/>
          </p:nvPr>
        </p:nvSpPr>
        <p:spPr/>
        <p:txBody>
          <a:bodyPr/>
          <a:lstStyle/>
          <a:p>
            <a:r>
              <a:rPr lang="fr-FR" noProof="0" dirty="0"/>
              <a:t>10 min</a:t>
            </a:r>
          </a:p>
        </p:txBody>
      </p:sp>
      <p:sp>
        <p:nvSpPr>
          <p:cNvPr id="5" name="Text Placeholder 4">
            <a:extLst>
              <a:ext uri="{FF2B5EF4-FFF2-40B4-BE49-F238E27FC236}">
                <a16:creationId xmlns:a16="http://schemas.microsoft.com/office/drawing/2014/main" id="{0B35B39A-E37B-7515-3A0F-CD987323FF21}"/>
              </a:ext>
            </a:extLst>
          </p:cNvPr>
          <p:cNvSpPr>
            <a:spLocks noGrp="1"/>
          </p:cNvSpPr>
          <p:nvPr>
            <p:ph type="body" sz="quarter" idx="13"/>
          </p:nvPr>
        </p:nvSpPr>
        <p:spPr/>
        <p:txBody>
          <a:bodyPr/>
          <a:lstStyle/>
          <a:p>
            <a:r>
              <a:rPr lang="fr-FR" noProof="0" dirty="0"/>
              <a:t>10 min</a:t>
            </a:r>
          </a:p>
        </p:txBody>
      </p:sp>
      <p:sp>
        <p:nvSpPr>
          <p:cNvPr id="6" name="Text Placeholder 5">
            <a:extLst>
              <a:ext uri="{FF2B5EF4-FFF2-40B4-BE49-F238E27FC236}">
                <a16:creationId xmlns:a16="http://schemas.microsoft.com/office/drawing/2014/main" id="{DCD682AE-CA97-F16E-C451-D3E806BD04FF}"/>
              </a:ext>
            </a:extLst>
          </p:cNvPr>
          <p:cNvSpPr>
            <a:spLocks noGrp="1"/>
          </p:cNvSpPr>
          <p:nvPr>
            <p:ph type="body" sz="quarter" idx="14"/>
          </p:nvPr>
        </p:nvSpPr>
        <p:spPr/>
        <p:txBody>
          <a:bodyPr/>
          <a:lstStyle/>
          <a:p>
            <a:r>
              <a:rPr lang="fr-FR" noProof="0" dirty="0"/>
              <a:t>10 min</a:t>
            </a:r>
          </a:p>
        </p:txBody>
      </p:sp>
      <p:sp>
        <p:nvSpPr>
          <p:cNvPr id="7" name="Text Placeholder 6">
            <a:extLst>
              <a:ext uri="{FF2B5EF4-FFF2-40B4-BE49-F238E27FC236}">
                <a16:creationId xmlns:a16="http://schemas.microsoft.com/office/drawing/2014/main" id="{497366E0-3DFF-DDCD-E342-D424E5371FC3}"/>
              </a:ext>
            </a:extLst>
          </p:cNvPr>
          <p:cNvSpPr>
            <a:spLocks noGrp="1"/>
          </p:cNvSpPr>
          <p:nvPr>
            <p:ph type="body" sz="quarter" idx="15"/>
          </p:nvPr>
        </p:nvSpPr>
        <p:spPr/>
        <p:txBody>
          <a:bodyPr/>
          <a:lstStyle/>
          <a:p>
            <a:r>
              <a:rPr lang="fr-FR" noProof="0" dirty="0"/>
              <a:t>5 min</a:t>
            </a:r>
          </a:p>
        </p:txBody>
      </p:sp>
    </p:spTree>
    <p:extLst>
      <p:ext uri="{BB962C8B-B14F-4D97-AF65-F5344CB8AC3E}">
        <p14:creationId xmlns:p14="http://schemas.microsoft.com/office/powerpoint/2010/main" val="18577010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1BFFC17-0CD6-89B0-27FC-84C8A6549EE0}"/>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187130771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BB6F5DF-0766-C867-1810-88D60798CD41}"/>
              </a:ext>
            </a:extLst>
          </p:cNvPr>
          <p:cNvSpPr>
            <a:spLocks noGrp="1"/>
          </p:cNvSpPr>
          <p:nvPr>
            <p:ph type="title"/>
          </p:nvPr>
        </p:nvSpPr>
        <p:spPr>
          <a:xfrm>
            <a:off x="778058" y="264953"/>
            <a:ext cx="10529279" cy="267549"/>
          </a:xfrm>
        </p:spPr>
        <p:txBody>
          <a:bodyPr/>
          <a:lstStyle/>
          <a:p>
            <a:r>
              <a:rPr lang="fr-FR" noProof="0" dirty="0">
                <a:solidFill>
                  <a:schemeClr val="tx1">
                    <a:lumMod val="50000"/>
                    <a:lumOff val="50000"/>
                  </a:schemeClr>
                </a:solidFill>
                <a:latin typeface="Calibri" panose="020F0502020204030204"/>
              </a:rPr>
              <a:t>Bonjour! Prêts pour démarrer notre séance? Allons-y!</a:t>
            </a:r>
            <a:endParaRPr lang="fr-FR" noProof="0" dirty="0">
              <a:solidFill>
                <a:schemeClr val="tx1">
                  <a:lumMod val="50000"/>
                  <a:lumOff val="50000"/>
                </a:schemeClr>
              </a:solidFill>
            </a:endParaRPr>
          </a:p>
        </p:txBody>
      </p:sp>
      <p:sp>
        <p:nvSpPr>
          <p:cNvPr id="9" name="Content Placeholder 8">
            <a:extLst>
              <a:ext uri="{FF2B5EF4-FFF2-40B4-BE49-F238E27FC236}">
                <a16:creationId xmlns:a16="http://schemas.microsoft.com/office/drawing/2014/main" id="{7AD43FBD-3D96-5C11-B29E-7B7C90DACC25}"/>
              </a:ext>
            </a:extLst>
          </p:cNvPr>
          <p:cNvSpPr>
            <a:spLocks noGrp="1"/>
          </p:cNvSpPr>
          <p:nvPr>
            <p:ph sz="quarter" idx="11"/>
          </p:nvPr>
        </p:nvSpPr>
        <p:spPr>
          <a:xfrm>
            <a:off x="778058" y="599758"/>
            <a:ext cx="10529705" cy="267549"/>
          </a:xfrm>
        </p:spPr>
        <p:txBody>
          <a:bodyPr/>
          <a:lstStyle/>
          <a:p>
            <a:endParaRPr lang="fr-FR" noProof="0" dirty="0"/>
          </a:p>
        </p:txBody>
      </p:sp>
      <p:pic>
        <p:nvPicPr>
          <p:cNvPr id="6" name="Google Shape;5926;p4" descr="Une fusée Soyouz décolle vers l'ISS avec un Russe et un Américain à bord, fusée  qui décolle - heartfeltfuneralcompany.co.uk">
            <a:extLst>
              <a:ext uri="{FF2B5EF4-FFF2-40B4-BE49-F238E27FC236}">
                <a16:creationId xmlns:a16="http://schemas.microsoft.com/office/drawing/2014/main" id="{D838B08A-7DEA-CBC4-308E-04C430712264}"/>
              </a:ext>
            </a:extLst>
          </p:cNvPr>
          <p:cNvPicPr preferRelativeResize="0"/>
          <p:nvPr/>
        </p:nvPicPr>
        <p:blipFill rotWithShape="1">
          <a:blip r:embed="rId2">
            <a:alphaModFix/>
          </a:blip>
          <a:srcRect l="12628" r="42945"/>
          <a:stretch/>
        </p:blipFill>
        <p:spPr>
          <a:xfrm>
            <a:off x="3948453" y="1699037"/>
            <a:ext cx="4295093" cy="3951537"/>
          </a:xfrm>
          <a:prstGeom prst="ellipse">
            <a:avLst/>
          </a:prstGeom>
          <a:noFill/>
          <a:ln>
            <a:noFill/>
          </a:ln>
        </p:spPr>
      </p:pic>
    </p:spTree>
    <p:extLst>
      <p:ext uri="{BB962C8B-B14F-4D97-AF65-F5344CB8AC3E}">
        <p14:creationId xmlns:p14="http://schemas.microsoft.com/office/powerpoint/2010/main" val="37639863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59B1F6A-5117-74A4-6783-8DF71E620B20}"/>
              </a:ext>
            </a:extLst>
          </p:cNvPr>
          <p:cNvSpPr>
            <a:spLocks noGrp="1"/>
          </p:cNvSpPr>
          <p:nvPr>
            <p:ph type="body" sz="quarter" idx="10"/>
          </p:nvPr>
        </p:nvSpPr>
        <p:spPr/>
        <p:txBody>
          <a:bodyPr/>
          <a:lstStyle/>
          <a:p>
            <a:r>
              <a:rPr lang="fr-FR" noProof="0" dirty="0"/>
              <a:t>2 min</a:t>
            </a:r>
          </a:p>
        </p:txBody>
      </p:sp>
    </p:spTree>
    <p:extLst>
      <p:ext uri="{BB962C8B-B14F-4D97-AF65-F5344CB8AC3E}">
        <p14:creationId xmlns:p14="http://schemas.microsoft.com/office/powerpoint/2010/main" val="38373934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a:extLst>
              <a:ext uri="{FF2B5EF4-FFF2-40B4-BE49-F238E27FC236}">
                <a16:creationId xmlns:a16="http://schemas.microsoft.com/office/drawing/2014/main" id="{8BFAD14A-5CD2-F115-D5F1-55A9E4D4C943}"/>
              </a:ext>
            </a:extLst>
          </p:cNvPr>
          <p:cNvSpPr>
            <a:spLocks noGrp="1"/>
          </p:cNvSpPr>
          <p:nvPr>
            <p:ph type="title"/>
          </p:nvPr>
        </p:nvSpPr>
        <p:spPr>
          <a:xfrm>
            <a:off x="778058" y="344147"/>
            <a:ext cx="10529279" cy="267549"/>
          </a:xfrm>
        </p:spPr>
        <p:txBody>
          <a:bodyPr/>
          <a:lstStyle/>
          <a:p>
            <a:r>
              <a:rPr lang="fr-FR" noProof="0" dirty="0">
                <a:solidFill>
                  <a:schemeClr val="bg1">
                    <a:lumMod val="50000"/>
                  </a:schemeClr>
                </a:solidFill>
              </a:rPr>
              <a:t>Qui peut me rappeler la signification de ces icônes?</a:t>
            </a:r>
            <a:endParaRPr lang="fr-FR" noProof="0" dirty="0"/>
          </a:p>
        </p:txBody>
      </p:sp>
      <p:sp>
        <p:nvSpPr>
          <p:cNvPr id="7" name="Espace réservé du contenu 6">
            <a:extLst>
              <a:ext uri="{FF2B5EF4-FFF2-40B4-BE49-F238E27FC236}">
                <a16:creationId xmlns:a16="http://schemas.microsoft.com/office/drawing/2014/main" id="{FF79423D-A211-E359-3ADA-88468D534BA3}"/>
              </a:ext>
            </a:extLst>
          </p:cNvPr>
          <p:cNvSpPr>
            <a:spLocks noGrp="1"/>
          </p:cNvSpPr>
          <p:nvPr>
            <p:ph sz="quarter" idx="11"/>
          </p:nvPr>
        </p:nvSpPr>
        <p:spPr>
          <a:xfrm>
            <a:off x="778058" y="596515"/>
            <a:ext cx="10529705" cy="268287"/>
          </a:xfrm>
        </p:spPr>
        <p:txBody>
          <a:bodyPr/>
          <a:lstStyle/>
          <a:p>
            <a:r>
              <a:rPr lang="fr-FR" noProof="0" dirty="0">
                <a:solidFill>
                  <a:srgbClr val="AEABAB"/>
                </a:solidFill>
              </a:rPr>
              <a:t>Demander à 3 élèves au hasard</a:t>
            </a:r>
          </a:p>
        </p:txBody>
      </p:sp>
      <p:pic>
        <p:nvPicPr>
          <p:cNvPr id="9" name="Google Shape;1173;p113" descr="Lever la main - Icônes mains et gestes gratuites">
            <a:extLst>
              <a:ext uri="{FF2B5EF4-FFF2-40B4-BE49-F238E27FC236}">
                <a16:creationId xmlns:a16="http://schemas.microsoft.com/office/drawing/2014/main" id="{9F98256E-5527-DC36-48D6-418FD8A63E4F}"/>
              </a:ext>
            </a:extLst>
          </p:cNvPr>
          <p:cNvPicPr>
            <a:picLocks noChangeAspect="1"/>
          </p:cNvPicPr>
          <p:nvPr/>
        </p:nvPicPr>
        <p:blipFill>
          <a:blip r:embed="rId2">
            <a:alphaModFix/>
          </a:blip>
          <a:srcRect/>
          <a:stretch>
            <a:fillRect/>
          </a:stretch>
        </p:blipFill>
        <p:spPr>
          <a:xfrm>
            <a:off x="2133600" y="2115480"/>
            <a:ext cx="1756042" cy="1756042"/>
          </a:xfrm>
          <a:prstGeom prst="rect">
            <a:avLst/>
          </a:prstGeom>
          <a:noFill/>
          <a:ln cap="flat">
            <a:noFill/>
          </a:ln>
        </p:spPr>
      </p:pic>
      <p:pic>
        <p:nvPicPr>
          <p:cNvPr id="10" name="Google Shape;1174;p113">
            <a:extLst>
              <a:ext uri="{FF2B5EF4-FFF2-40B4-BE49-F238E27FC236}">
                <a16:creationId xmlns:a16="http://schemas.microsoft.com/office/drawing/2014/main" id="{730133DB-1135-1E01-7978-D36D96088783}"/>
              </a:ext>
            </a:extLst>
          </p:cNvPr>
          <p:cNvPicPr>
            <a:picLocks noChangeAspect="1"/>
          </p:cNvPicPr>
          <p:nvPr/>
        </p:nvPicPr>
        <p:blipFill>
          <a:blip r:embed="rId3">
            <a:alphaModFix/>
          </a:blip>
          <a:srcRect/>
          <a:stretch>
            <a:fillRect/>
          </a:stretch>
        </p:blipFill>
        <p:spPr>
          <a:xfrm>
            <a:off x="8677197" y="2115480"/>
            <a:ext cx="1747084" cy="1747084"/>
          </a:xfrm>
          <a:prstGeom prst="rect">
            <a:avLst/>
          </a:prstGeom>
          <a:noFill/>
          <a:ln cap="flat">
            <a:noFill/>
          </a:ln>
        </p:spPr>
      </p:pic>
      <p:pic>
        <p:nvPicPr>
          <p:cNvPr id="3" name="Google Shape;1333;p128">
            <a:extLst>
              <a:ext uri="{FF2B5EF4-FFF2-40B4-BE49-F238E27FC236}">
                <a16:creationId xmlns:a16="http://schemas.microsoft.com/office/drawing/2014/main" id="{1EE48F6D-F006-8CF3-F155-FBE9DEF41A91}"/>
              </a:ext>
            </a:extLst>
          </p:cNvPr>
          <p:cNvPicPr>
            <a:picLocks noChangeAspect="1"/>
          </p:cNvPicPr>
          <p:nvPr/>
        </p:nvPicPr>
        <p:blipFill>
          <a:blip r:embed="rId4">
            <a:alphaModFix/>
          </a:blip>
          <a:srcRect/>
          <a:stretch>
            <a:fillRect/>
          </a:stretch>
        </p:blipFill>
        <p:spPr>
          <a:xfrm>
            <a:off x="11081316" y="225184"/>
            <a:ext cx="452042" cy="452042"/>
          </a:xfrm>
          <a:prstGeom prst="rect">
            <a:avLst/>
          </a:prstGeom>
          <a:noFill/>
          <a:ln cap="flat">
            <a:noFill/>
          </a:ln>
        </p:spPr>
      </p:pic>
      <p:pic>
        <p:nvPicPr>
          <p:cNvPr id="4" name="Picture 2" descr="Lever la main - Icônes mains et gestes gratuites">
            <a:extLst>
              <a:ext uri="{FF2B5EF4-FFF2-40B4-BE49-F238E27FC236}">
                <a16:creationId xmlns:a16="http://schemas.microsoft.com/office/drawing/2014/main" id="{40CF9AB9-32F9-D1BE-825C-8DA659EFA28F}"/>
              </a:ext>
            </a:extLst>
          </p:cNvPr>
          <p:cNvPicPr>
            <a:picLocks noChangeAspect="1" noChangeArrowheads="1"/>
          </p:cNvPicPr>
          <p:nvPr/>
        </p:nvPicPr>
        <p:blipFill>
          <a:blip r:embed="rId2" cstate="hqprint">
            <a:extLst>
              <a:ext uri="{28A0092B-C50C-407E-A947-70E740481C1C}">
                <a14:useLocalDpi xmlns:a14="http://schemas.microsoft.com/office/drawing/2010/main" val="0"/>
              </a:ext>
            </a:extLst>
          </a:blip>
          <a:srcRect/>
          <a:stretch>
            <a:fillRect/>
          </a:stretch>
        </p:blipFill>
        <p:spPr bwMode="auto">
          <a:xfrm>
            <a:off x="11589416" y="461518"/>
            <a:ext cx="431416" cy="431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270909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FCFF5-44F3-ECD3-CD6F-0C38F883105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DB545A46-849B-F9C1-A55E-C3B41BAEE263}"/>
              </a:ext>
            </a:extLst>
          </p:cNvPr>
          <p:cNvSpPr>
            <a:spLocks noGrp="1"/>
          </p:cNvSpPr>
          <p:nvPr>
            <p:ph type="title"/>
          </p:nvPr>
        </p:nvSpPr>
        <p:spPr>
          <a:xfrm>
            <a:off x="778058" y="237857"/>
            <a:ext cx="10529279" cy="267549"/>
          </a:xfrm>
        </p:spPr>
        <p:txBody>
          <a:bodyPr/>
          <a:lstStyle/>
          <a:p>
            <a:r>
              <a:rPr lang="fr-FR" noProof="0" dirty="0">
                <a:solidFill>
                  <a:schemeClr val="tx1">
                    <a:lumMod val="50000"/>
                    <a:lumOff val="50000"/>
                  </a:schemeClr>
                </a:solidFill>
              </a:rPr>
              <a:t>Parfait !!</a:t>
            </a:r>
          </a:p>
        </p:txBody>
      </p:sp>
      <p:sp>
        <p:nvSpPr>
          <p:cNvPr id="7" name="Espace réservé du contenu 6">
            <a:extLst>
              <a:ext uri="{FF2B5EF4-FFF2-40B4-BE49-F238E27FC236}">
                <a16:creationId xmlns:a16="http://schemas.microsoft.com/office/drawing/2014/main" id="{888A8C63-1272-1FEA-2FC1-240FA8B16AB3}"/>
              </a:ext>
            </a:extLst>
          </p:cNvPr>
          <p:cNvSpPr>
            <a:spLocks noGrp="1"/>
          </p:cNvSpPr>
          <p:nvPr>
            <p:ph sz="quarter" idx="11"/>
          </p:nvPr>
        </p:nvSpPr>
        <p:spPr>
          <a:xfrm>
            <a:off x="778058" y="615917"/>
            <a:ext cx="10529705" cy="268287"/>
          </a:xfrm>
        </p:spPr>
        <p:txBody>
          <a:bodyPr/>
          <a:lstStyle/>
          <a:p>
            <a:endParaRPr lang="fr-FR" noProof="0" dirty="0">
              <a:solidFill>
                <a:srgbClr val="AEABAB"/>
              </a:solidFill>
            </a:endParaRPr>
          </a:p>
        </p:txBody>
      </p:sp>
      <p:pic>
        <p:nvPicPr>
          <p:cNvPr id="9" name="Google Shape;1173;p113" descr="Lever la main - Icônes mains et gestes gratuites">
            <a:extLst>
              <a:ext uri="{FF2B5EF4-FFF2-40B4-BE49-F238E27FC236}">
                <a16:creationId xmlns:a16="http://schemas.microsoft.com/office/drawing/2014/main" id="{0539993E-512D-55A5-D681-31356781B0F2}"/>
              </a:ext>
            </a:extLst>
          </p:cNvPr>
          <p:cNvPicPr>
            <a:picLocks noChangeAspect="1"/>
          </p:cNvPicPr>
          <p:nvPr/>
        </p:nvPicPr>
        <p:blipFill>
          <a:blip r:embed="rId2">
            <a:alphaModFix/>
          </a:blip>
          <a:srcRect/>
          <a:stretch>
            <a:fillRect/>
          </a:stretch>
        </p:blipFill>
        <p:spPr>
          <a:xfrm>
            <a:off x="2133600" y="2115480"/>
            <a:ext cx="1756042" cy="1756042"/>
          </a:xfrm>
          <a:prstGeom prst="rect">
            <a:avLst/>
          </a:prstGeom>
          <a:noFill/>
          <a:ln cap="flat">
            <a:noFill/>
          </a:ln>
        </p:spPr>
      </p:pic>
      <p:pic>
        <p:nvPicPr>
          <p:cNvPr id="10" name="Google Shape;1174;p113">
            <a:extLst>
              <a:ext uri="{FF2B5EF4-FFF2-40B4-BE49-F238E27FC236}">
                <a16:creationId xmlns:a16="http://schemas.microsoft.com/office/drawing/2014/main" id="{59FEE208-2B5A-6403-1725-A52EA619FD8B}"/>
              </a:ext>
            </a:extLst>
          </p:cNvPr>
          <p:cNvPicPr>
            <a:picLocks noChangeAspect="1"/>
          </p:cNvPicPr>
          <p:nvPr/>
        </p:nvPicPr>
        <p:blipFill>
          <a:blip r:embed="rId3">
            <a:alphaModFix/>
          </a:blip>
          <a:srcRect/>
          <a:stretch>
            <a:fillRect/>
          </a:stretch>
        </p:blipFill>
        <p:spPr>
          <a:xfrm>
            <a:off x="8677197" y="2115480"/>
            <a:ext cx="1747084" cy="1747084"/>
          </a:xfrm>
          <a:prstGeom prst="rect">
            <a:avLst/>
          </a:prstGeom>
          <a:noFill/>
          <a:ln cap="flat">
            <a:noFill/>
          </a:ln>
        </p:spPr>
      </p:pic>
      <p:sp>
        <p:nvSpPr>
          <p:cNvPr id="3" name="ZoneTexte 2">
            <a:extLst>
              <a:ext uri="{FF2B5EF4-FFF2-40B4-BE49-F238E27FC236}">
                <a16:creationId xmlns:a16="http://schemas.microsoft.com/office/drawing/2014/main" id="{DE251DD0-AFBA-78FA-88A3-99DEA1591817}"/>
              </a:ext>
            </a:extLst>
          </p:cNvPr>
          <p:cNvSpPr txBox="1"/>
          <p:nvPr/>
        </p:nvSpPr>
        <p:spPr>
          <a:xfrm>
            <a:off x="1468611" y="4077885"/>
            <a:ext cx="3771982" cy="646331"/>
          </a:xfrm>
          <a:prstGeom prst="rect">
            <a:avLst/>
          </a:prstGeom>
          <a:noFill/>
        </p:spPr>
        <p:txBody>
          <a:bodyPr wrap="square">
            <a:spAutoFit/>
          </a:bodyPr>
          <a:lstStyle/>
          <a:p>
            <a:pPr defTabSz="914378">
              <a:buClrTx/>
              <a:defRPr sz="1800" b="0" i="0" u="none" strike="noStrike" kern="0" cap="none" spc="0" baseline="0">
                <a:solidFill>
                  <a:srgbClr val="000000"/>
                </a:solidFill>
                <a:uFillTx/>
              </a:defRPr>
            </a:pPr>
            <a:r>
              <a:rPr lang="fr-FR" sz="1800" b="1" noProof="0" dirty="0">
                <a:solidFill>
                  <a:srgbClr val="44546A"/>
                </a:solidFill>
                <a:latin typeface="Calibri"/>
                <a:ea typeface="Calibri"/>
                <a:cs typeface="Calibri"/>
              </a:rPr>
              <a:t>Je participe activement.</a:t>
            </a:r>
          </a:p>
          <a:p>
            <a:pPr defTabSz="914378">
              <a:buClrTx/>
              <a:defRPr sz="1800" b="0" i="0" u="none" strike="noStrike" kern="0" cap="none" spc="0" baseline="0">
                <a:solidFill>
                  <a:srgbClr val="000000"/>
                </a:solidFill>
                <a:uFillTx/>
              </a:defRPr>
            </a:pPr>
            <a:r>
              <a:rPr lang="fr-FR" sz="1800" b="1" noProof="0" dirty="0">
                <a:solidFill>
                  <a:srgbClr val="44546A"/>
                </a:solidFill>
                <a:latin typeface="Calibri"/>
                <a:ea typeface="Calibri"/>
                <a:cs typeface="Calibri"/>
              </a:rPr>
              <a:t>Je lève la main pour participer</a:t>
            </a:r>
            <a:endParaRPr lang="fr-FR" sz="1200" noProof="0" dirty="0"/>
          </a:p>
        </p:txBody>
      </p:sp>
      <p:sp>
        <p:nvSpPr>
          <p:cNvPr id="4" name="Google Shape;1186;p114">
            <a:extLst>
              <a:ext uri="{FF2B5EF4-FFF2-40B4-BE49-F238E27FC236}">
                <a16:creationId xmlns:a16="http://schemas.microsoft.com/office/drawing/2014/main" id="{BA912C29-713E-AEE3-8DAC-6D0BEE26707E}"/>
              </a:ext>
            </a:extLst>
          </p:cNvPr>
          <p:cNvSpPr txBox="1"/>
          <p:nvPr/>
        </p:nvSpPr>
        <p:spPr>
          <a:xfrm>
            <a:off x="7350558" y="4077885"/>
            <a:ext cx="4400362" cy="900208"/>
          </a:xfrm>
          <a:prstGeom prst="rect">
            <a:avLst/>
          </a:prstGeom>
          <a:noFill/>
          <a:ln cap="flat">
            <a:noFill/>
          </a:ln>
        </p:spPr>
        <p:txBody>
          <a:bodyPr vert="horz" wrap="square" lIns="68570" tIns="34271" rIns="68570" bIns="34271" anchor="t" anchorCtr="0" compatLnSpc="1">
            <a:spAutoFit/>
          </a:bodyPr>
          <a:lstStyle/>
          <a:p>
            <a:pPr defTabSz="914378">
              <a:buClrTx/>
              <a:defRPr sz="1800" b="0" i="0" u="none" strike="noStrike" kern="0" cap="none" spc="0" baseline="0">
                <a:solidFill>
                  <a:srgbClr val="000000"/>
                </a:solidFill>
                <a:uFillTx/>
              </a:defRPr>
            </a:pPr>
            <a:r>
              <a:rPr lang="fr-FR" b="1" noProof="0" dirty="0">
                <a:solidFill>
                  <a:srgbClr val="44546A"/>
                </a:solidFill>
                <a:latin typeface="Calibri" panose="020F0502020204030204" pitchFamily="34" charset="0"/>
                <a:ea typeface="Calibri"/>
                <a:cs typeface="Calibri" panose="020F0502020204030204" pitchFamily="34" charset="0"/>
              </a:rPr>
              <a:t>Je prête attention quand l’enseignant parle</a:t>
            </a:r>
            <a:endParaRPr lang="fr-FR" noProof="0" dirty="0">
              <a:latin typeface="Calibri" panose="020F0502020204030204" pitchFamily="34" charset="0"/>
              <a:cs typeface="Calibri" panose="020F0502020204030204" pitchFamily="34" charset="0"/>
            </a:endParaRPr>
          </a:p>
          <a:p>
            <a:pPr defTabSz="914378">
              <a:buClrTx/>
              <a:defRPr sz="1800" b="0" i="0" u="none" strike="noStrike" kern="0" cap="none" spc="0" baseline="0">
                <a:solidFill>
                  <a:srgbClr val="000000"/>
                </a:solidFill>
                <a:uFillTx/>
              </a:defRPr>
            </a:pPr>
            <a:r>
              <a:rPr lang="fr-FR" b="1" noProof="0" dirty="0">
                <a:solidFill>
                  <a:srgbClr val="44546A"/>
                </a:solidFill>
                <a:latin typeface="Calibri" panose="020F0502020204030204" pitchFamily="34" charset="0"/>
                <a:ea typeface="Calibri"/>
                <a:cs typeface="Calibri" panose="020F0502020204030204" pitchFamily="34" charset="0"/>
              </a:rPr>
              <a:t>Je prête attention quand d’autres camarades répondent à l’enseignant</a:t>
            </a:r>
            <a:endParaRPr lang="fr-FR" noProof="0" dirty="0">
              <a:latin typeface="Calibri" panose="020F0502020204030204" pitchFamily="34" charset="0"/>
              <a:cs typeface="Calibri" panose="020F0502020204030204" pitchFamily="34" charset="0"/>
            </a:endParaRPr>
          </a:p>
        </p:txBody>
      </p:sp>
      <p:pic>
        <p:nvPicPr>
          <p:cNvPr id="2" name="Image 8">
            <a:extLst>
              <a:ext uri="{FF2B5EF4-FFF2-40B4-BE49-F238E27FC236}">
                <a16:creationId xmlns:a16="http://schemas.microsoft.com/office/drawing/2014/main" id="{C1F8369D-D9F1-260D-479C-3D7615A8CD1A}"/>
              </a:ext>
            </a:extLst>
          </p:cNvPr>
          <p:cNvPicPr>
            <a:picLocks noChangeAspect="1"/>
          </p:cNvPicPr>
          <p:nvPr/>
        </p:nvPicPr>
        <p:blipFill>
          <a:blip r:embed="rId3"/>
          <a:stretch>
            <a:fillRect/>
          </a:stretch>
        </p:blipFill>
        <p:spPr>
          <a:xfrm>
            <a:off x="11645716" y="505406"/>
            <a:ext cx="325863" cy="325863"/>
          </a:xfrm>
          <a:prstGeom prst="rect">
            <a:avLst/>
          </a:prstGeom>
        </p:spPr>
      </p:pic>
    </p:spTree>
    <p:extLst>
      <p:ext uri="{BB962C8B-B14F-4D97-AF65-F5344CB8AC3E}">
        <p14:creationId xmlns:p14="http://schemas.microsoft.com/office/powerpoint/2010/main" val="40319243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ED9EE0F-7BF8-0933-E140-43035A872FB1}"/>
              </a:ext>
            </a:extLst>
          </p:cNvPr>
          <p:cNvSpPr>
            <a:spLocks noGrp="1"/>
          </p:cNvSpPr>
          <p:nvPr>
            <p:ph type="title"/>
          </p:nvPr>
        </p:nvSpPr>
        <p:spPr>
          <a:xfrm>
            <a:off x="778058" y="206067"/>
            <a:ext cx="10529279" cy="452041"/>
          </a:xfrm>
        </p:spPr>
        <p:txBody>
          <a:bodyPr/>
          <a:lstStyle/>
          <a:p>
            <a:r>
              <a:rPr lang="fr-FR" noProof="0" dirty="0">
                <a:solidFill>
                  <a:schemeClr val="tx1">
                    <a:lumMod val="50000"/>
                    <a:lumOff val="50000"/>
                  </a:schemeClr>
                </a:solidFill>
              </a:rPr>
              <a:t>Voici une situation en classe. Que remarquez-vous ? Ce comportement est-il approprié ? Pourquoi ? Que faudrait-il améliorer ou changer ?</a:t>
            </a:r>
          </a:p>
        </p:txBody>
      </p:sp>
      <p:sp>
        <p:nvSpPr>
          <p:cNvPr id="4" name="Espace réservé du contenu 3">
            <a:extLst>
              <a:ext uri="{FF2B5EF4-FFF2-40B4-BE49-F238E27FC236}">
                <a16:creationId xmlns:a16="http://schemas.microsoft.com/office/drawing/2014/main" id="{F512EDA7-2AA9-F227-251C-248049C3776A}"/>
              </a:ext>
            </a:extLst>
          </p:cNvPr>
          <p:cNvSpPr>
            <a:spLocks noGrp="1"/>
          </p:cNvSpPr>
          <p:nvPr>
            <p:ph sz="quarter" idx="11"/>
          </p:nvPr>
        </p:nvSpPr>
        <p:spPr/>
        <p:txBody>
          <a:bodyPr/>
          <a:lstStyle/>
          <a:p>
            <a:r>
              <a:rPr lang="fr-FR" noProof="0" dirty="0">
                <a:solidFill>
                  <a:srgbClr val="AEABAB"/>
                </a:solidFill>
              </a:rPr>
              <a:t>Demander à 3 élèves au hasard en justifiant leurs réponses</a:t>
            </a:r>
          </a:p>
        </p:txBody>
      </p:sp>
      <p:pic>
        <p:nvPicPr>
          <p:cNvPr id="7" name="Google Shape;1333;p128">
            <a:extLst>
              <a:ext uri="{FF2B5EF4-FFF2-40B4-BE49-F238E27FC236}">
                <a16:creationId xmlns:a16="http://schemas.microsoft.com/office/drawing/2014/main" id="{1663B590-049D-FBC5-115B-76383C1CE624}"/>
              </a:ext>
            </a:extLst>
          </p:cNvPr>
          <p:cNvPicPr>
            <a:picLocks noChangeAspect="1"/>
          </p:cNvPicPr>
          <p:nvPr/>
        </p:nvPicPr>
        <p:blipFill>
          <a:blip r:embed="rId2">
            <a:alphaModFix/>
          </a:blip>
          <a:srcRect/>
          <a:stretch>
            <a:fillRect/>
          </a:stretch>
        </p:blipFill>
        <p:spPr>
          <a:xfrm>
            <a:off x="11081316" y="225184"/>
            <a:ext cx="452042" cy="452042"/>
          </a:xfrm>
          <a:prstGeom prst="rect">
            <a:avLst/>
          </a:prstGeom>
          <a:noFill/>
          <a:ln cap="flat">
            <a:noFill/>
          </a:ln>
        </p:spPr>
      </p:pic>
      <p:pic>
        <p:nvPicPr>
          <p:cNvPr id="8" name="Picture 2" descr="Lever la main - Icônes mains et gestes gratuites">
            <a:extLst>
              <a:ext uri="{FF2B5EF4-FFF2-40B4-BE49-F238E27FC236}">
                <a16:creationId xmlns:a16="http://schemas.microsoft.com/office/drawing/2014/main" id="{9E68E381-F390-CFAD-1EA5-DD3C65B475D5}"/>
              </a:ext>
            </a:extLst>
          </p:cNvPr>
          <p:cNvPicPr>
            <a:picLocks noChangeAspect="1" noChangeArrowheads="1"/>
          </p:cNvPicPr>
          <p:nvPr/>
        </p:nvPicPr>
        <p:blipFill>
          <a:blip r:embed="rId3" cstate="hqprint">
            <a:extLst>
              <a:ext uri="{28A0092B-C50C-407E-A947-70E740481C1C}">
                <a14:useLocalDpi xmlns:a14="http://schemas.microsoft.com/office/drawing/2010/main" val="0"/>
              </a:ext>
            </a:extLst>
          </a:blip>
          <a:srcRect/>
          <a:stretch>
            <a:fillRect/>
          </a:stretch>
        </p:blipFill>
        <p:spPr bwMode="auto">
          <a:xfrm>
            <a:off x="11589416" y="461518"/>
            <a:ext cx="431416" cy="431416"/>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6">
            <a:extLst>
              <a:ext uri="{FF2B5EF4-FFF2-40B4-BE49-F238E27FC236}">
                <a16:creationId xmlns:a16="http://schemas.microsoft.com/office/drawing/2014/main" id="{71E9D15B-3288-1418-8C55-D2D79C3ABDD5}"/>
              </a:ext>
            </a:extLst>
          </p:cNvPr>
          <p:cNvPicPr>
            <a:picLocks noChangeAspect="1"/>
          </p:cNvPicPr>
          <p:nvPr/>
        </p:nvPicPr>
        <p:blipFill>
          <a:blip r:embed="rId4"/>
          <a:stretch>
            <a:fillRect/>
          </a:stretch>
        </p:blipFill>
        <p:spPr>
          <a:xfrm>
            <a:off x="3645876" y="1398896"/>
            <a:ext cx="4900247" cy="4060207"/>
          </a:xfrm>
          <a:prstGeom prst="rect">
            <a:avLst/>
          </a:prstGeom>
        </p:spPr>
      </p:pic>
    </p:spTree>
    <p:extLst>
      <p:ext uri="{BB962C8B-B14F-4D97-AF65-F5344CB8AC3E}">
        <p14:creationId xmlns:p14="http://schemas.microsoft.com/office/powerpoint/2010/main" val="193057056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736DF-44D0-3B99-F897-8CD91D8AD34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A38871-8CE2-E490-1DB3-76FEDC726FB5}"/>
              </a:ext>
            </a:extLst>
          </p:cNvPr>
          <p:cNvSpPr>
            <a:spLocks noGrp="1"/>
          </p:cNvSpPr>
          <p:nvPr>
            <p:ph type="title"/>
          </p:nvPr>
        </p:nvSpPr>
        <p:spPr>
          <a:xfrm>
            <a:off x="778058" y="237857"/>
            <a:ext cx="10529279" cy="267549"/>
          </a:xfrm>
        </p:spPr>
        <p:txBody>
          <a:bodyPr/>
          <a:lstStyle/>
          <a:p>
            <a:r>
              <a:rPr lang="fr-FR" kern="0" noProof="0" dirty="0">
                <a:solidFill>
                  <a:schemeClr val="tx1">
                    <a:lumMod val="50000"/>
                    <a:lumOff val="50000"/>
                  </a:schemeClr>
                </a:solidFill>
                <a:ea typeface="Calibri" panose="020F0502020204030204" pitchFamily="34" charset="0"/>
                <a:sym typeface="Arial"/>
              </a:rPr>
              <a:t>C’est un mauvais comportement. L’élève n’est pas attentif.</a:t>
            </a:r>
            <a:endParaRPr lang="fr-FR"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EF8A74BA-AD66-0C46-FC08-81F7652E937B}"/>
              </a:ext>
            </a:extLst>
          </p:cNvPr>
          <p:cNvSpPr>
            <a:spLocks noGrp="1"/>
          </p:cNvSpPr>
          <p:nvPr>
            <p:ph sz="quarter" idx="11"/>
          </p:nvPr>
        </p:nvSpPr>
        <p:spPr>
          <a:xfrm>
            <a:off x="778058" y="625248"/>
            <a:ext cx="10529705" cy="268287"/>
          </a:xfrm>
        </p:spPr>
        <p:txBody>
          <a:bodyPr/>
          <a:lstStyle/>
          <a:p>
            <a:endParaRPr lang="fr-FR" noProof="0" dirty="0">
              <a:solidFill>
                <a:srgbClr val="AEABAB"/>
              </a:solidFill>
            </a:endParaRPr>
          </a:p>
        </p:txBody>
      </p:sp>
      <p:pic>
        <p:nvPicPr>
          <p:cNvPr id="7" name="Image 8">
            <a:extLst>
              <a:ext uri="{FF2B5EF4-FFF2-40B4-BE49-F238E27FC236}">
                <a16:creationId xmlns:a16="http://schemas.microsoft.com/office/drawing/2014/main" id="{F37BA870-5E81-76EE-1DF9-963D88858458}"/>
              </a:ext>
            </a:extLst>
          </p:cNvPr>
          <p:cNvPicPr>
            <a:picLocks noChangeAspect="1"/>
          </p:cNvPicPr>
          <p:nvPr/>
        </p:nvPicPr>
        <p:blipFill>
          <a:blip r:embed="rId2"/>
          <a:stretch>
            <a:fillRect/>
          </a:stretch>
        </p:blipFill>
        <p:spPr>
          <a:xfrm>
            <a:off x="11645716" y="505406"/>
            <a:ext cx="325863" cy="325863"/>
          </a:xfrm>
          <a:prstGeom prst="rect">
            <a:avLst/>
          </a:prstGeom>
        </p:spPr>
      </p:pic>
      <p:sp>
        <p:nvSpPr>
          <p:cNvPr id="10" name="ZoneTexte 10">
            <a:extLst>
              <a:ext uri="{FF2B5EF4-FFF2-40B4-BE49-F238E27FC236}">
                <a16:creationId xmlns:a16="http://schemas.microsoft.com/office/drawing/2014/main" id="{11F69D1D-4E87-AB30-D67D-E31013DC38CE}"/>
              </a:ext>
            </a:extLst>
          </p:cNvPr>
          <p:cNvSpPr txBox="1"/>
          <p:nvPr/>
        </p:nvSpPr>
        <p:spPr>
          <a:xfrm>
            <a:off x="2886604" y="5492471"/>
            <a:ext cx="6847353" cy="707886"/>
          </a:xfrm>
          <a:prstGeom prst="rect">
            <a:avLst/>
          </a:prstGeom>
          <a:noFill/>
        </p:spPr>
        <p:txBody>
          <a:bodyPr wrap="square">
            <a:spAutoFit/>
          </a:bodyPr>
          <a:lstStyle/>
          <a:p>
            <a:pPr algn="ctr" defTabSz="1219170">
              <a:buClr>
                <a:srgbClr val="000000"/>
              </a:buClr>
            </a:pPr>
            <a:r>
              <a:rPr lang="fr-FR" sz="2000" b="1" kern="0" noProof="0" dirty="0">
                <a:solidFill>
                  <a:srgbClr val="000000"/>
                </a:solidFill>
                <a:latin typeface="Calibri" panose="020F0502020204030204" pitchFamily="34" charset="0"/>
                <a:ea typeface="Calibri" panose="020F0502020204030204" pitchFamily="34" charset="0"/>
                <a:cs typeface="Calibri" panose="020F0502020204030204" pitchFamily="34" charset="0"/>
                <a:sym typeface="Arial"/>
              </a:rPr>
              <a:t>L'élève est distrait pendant l'explication : il regarde ailleurs et ne prête pas attention à l'enseignant.</a:t>
            </a:r>
          </a:p>
        </p:txBody>
      </p:sp>
      <p:pic>
        <p:nvPicPr>
          <p:cNvPr id="11" name="Image 1">
            <a:extLst>
              <a:ext uri="{FF2B5EF4-FFF2-40B4-BE49-F238E27FC236}">
                <a16:creationId xmlns:a16="http://schemas.microsoft.com/office/drawing/2014/main" id="{04E7B0AF-C820-9B74-222E-D3EF51839626}"/>
              </a:ext>
            </a:extLst>
          </p:cNvPr>
          <p:cNvPicPr>
            <a:picLocks noChangeAspect="1"/>
          </p:cNvPicPr>
          <p:nvPr/>
        </p:nvPicPr>
        <p:blipFill>
          <a:blip r:embed="rId3"/>
          <a:stretch>
            <a:fillRect/>
          </a:stretch>
        </p:blipFill>
        <p:spPr>
          <a:xfrm>
            <a:off x="3645877" y="1264658"/>
            <a:ext cx="4900247" cy="4060207"/>
          </a:xfrm>
          <a:prstGeom prst="rect">
            <a:avLst/>
          </a:prstGeom>
        </p:spPr>
      </p:pic>
    </p:spTree>
    <p:extLst>
      <p:ext uri="{BB962C8B-B14F-4D97-AF65-F5344CB8AC3E}">
        <p14:creationId xmlns:p14="http://schemas.microsoft.com/office/powerpoint/2010/main" val="21662284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CEE50-4919-109A-9103-ADEE1E988B59}"/>
              </a:ext>
            </a:extLst>
          </p:cNvPr>
          <p:cNvSpPr>
            <a:spLocks noGrp="1"/>
          </p:cNvSpPr>
          <p:nvPr>
            <p:ph type="title"/>
          </p:nvPr>
        </p:nvSpPr>
        <p:spPr>
          <a:xfrm>
            <a:off x="778058" y="248833"/>
            <a:ext cx="10529279" cy="267549"/>
          </a:xfrm>
        </p:spPr>
        <p:txBody>
          <a:bodyPr/>
          <a:lstStyle/>
          <a:p>
            <a:r>
              <a:rPr lang="fr-FR" kern="0" noProof="0" dirty="0">
                <a:solidFill>
                  <a:schemeClr val="tx1">
                    <a:lumMod val="50000"/>
                    <a:lumOff val="50000"/>
                  </a:schemeClr>
                </a:solidFill>
                <a:ea typeface="Calibri" panose="020F0502020204030204" pitchFamily="34" charset="0"/>
                <a:sym typeface="Arial"/>
              </a:rPr>
              <a:t>Voici le comportement attendu</a:t>
            </a:r>
            <a:endParaRPr lang="fr-FR" noProof="0" dirty="0">
              <a:solidFill>
                <a:schemeClr val="tx1">
                  <a:lumMod val="50000"/>
                  <a:lumOff val="50000"/>
                </a:schemeClr>
              </a:solidFill>
            </a:endParaRPr>
          </a:p>
        </p:txBody>
      </p:sp>
      <p:sp>
        <p:nvSpPr>
          <p:cNvPr id="4" name="Content Placeholder 3">
            <a:extLst>
              <a:ext uri="{FF2B5EF4-FFF2-40B4-BE49-F238E27FC236}">
                <a16:creationId xmlns:a16="http://schemas.microsoft.com/office/drawing/2014/main" id="{0CCFC5FB-D0D2-0BEC-71D3-B8AA939D5F69}"/>
              </a:ext>
            </a:extLst>
          </p:cNvPr>
          <p:cNvSpPr>
            <a:spLocks noGrp="1"/>
          </p:cNvSpPr>
          <p:nvPr>
            <p:ph sz="quarter" idx="11"/>
          </p:nvPr>
        </p:nvSpPr>
        <p:spPr/>
        <p:txBody>
          <a:bodyPr/>
          <a:lstStyle/>
          <a:p>
            <a:endParaRPr lang="fr-FR" noProof="0" dirty="0"/>
          </a:p>
        </p:txBody>
      </p:sp>
      <p:pic>
        <p:nvPicPr>
          <p:cNvPr id="5" name="Picture 4">
            <a:extLst>
              <a:ext uri="{FF2B5EF4-FFF2-40B4-BE49-F238E27FC236}">
                <a16:creationId xmlns:a16="http://schemas.microsoft.com/office/drawing/2014/main" id="{827AF1E7-AFBE-5E1F-1C5A-C784A92569C4}"/>
              </a:ext>
            </a:extLst>
          </p:cNvPr>
          <p:cNvPicPr>
            <a:picLocks noChangeAspect="1"/>
          </p:cNvPicPr>
          <p:nvPr/>
        </p:nvPicPr>
        <p:blipFill>
          <a:blip r:embed="rId2"/>
          <a:stretch>
            <a:fillRect/>
          </a:stretch>
        </p:blipFill>
        <p:spPr>
          <a:xfrm>
            <a:off x="3681667" y="1508086"/>
            <a:ext cx="4864456" cy="4030549"/>
          </a:xfrm>
          <a:prstGeom prst="rect">
            <a:avLst/>
          </a:prstGeom>
        </p:spPr>
      </p:pic>
      <p:sp>
        <p:nvSpPr>
          <p:cNvPr id="3" name="TextBox 2">
            <a:extLst>
              <a:ext uri="{FF2B5EF4-FFF2-40B4-BE49-F238E27FC236}">
                <a16:creationId xmlns:a16="http://schemas.microsoft.com/office/drawing/2014/main" id="{9797DCE9-10BF-C515-7002-3F9C70EF8331}"/>
              </a:ext>
            </a:extLst>
          </p:cNvPr>
          <p:cNvSpPr txBox="1"/>
          <p:nvPr/>
        </p:nvSpPr>
        <p:spPr>
          <a:xfrm>
            <a:off x="2523663" y="5642209"/>
            <a:ext cx="7144673" cy="707886"/>
          </a:xfrm>
          <a:prstGeom prst="rect">
            <a:avLst/>
          </a:prstGeom>
          <a:noFill/>
        </p:spPr>
        <p:txBody>
          <a:bodyPr wrap="square">
            <a:spAutoFit/>
          </a:bodyPr>
          <a:lstStyle/>
          <a:p>
            <a:pPr algn="ctr"/>
            <a:r>
              <a:rPr lang="fr-FR" sz="2000" b="1" noProof="0" dirty="0">
                <a:latin typeface="Calibri" panose="020F0502020204030204" pitchFamily="34" charset="0"/>
                <a:ea typeface="Calibri" panose="020F0502020204030204" pitchFamily="34" charset="0"/>
                <a:cs typeface="Calibri" panose="020F0502020204030204" pitchFamily="34" charset="0"/>
              </a:rPr>
              <a:t>La concentration passe aussi par le corps. Changer de posture envoie un signal d'alerte au cerveau pour l'inciter à écouter.</a:t>
            </a:r>
          </a:p>
        </p:txBody>
      </p:sp>
    </p:spTree>
    <p:extLst>
      <p:ext uri="{BB962C8B-B14F-4D97-AF65-F5344CB8AC3E}">
        <p14:creationId xmlns:p14="http://schemas.microsoft.com/office/powerpoint/2010/main" val="353904936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9CD532-0E3B-0905-4DBC-441E9874D0A2}"/>
              </a:ext>
            </a:extLst>
          </p:cNvPr>
          <p:cNvSpPr>
            <a:spLocks noGrp="1"/>
          </p:cNvSpPr>
          <p:nvPr>
            <p:ph type="body" sz="quarter" idx="10"/>
          </p:nvPr>
        </p:nvSpPr>
        <p:spPr/>
        <p:txBody>
          <a:bodyPr/>
          <a:lstStyle/>
          <a:p>
            <a:r>
              <a:rPr lang="fr-FR" noProof="0" dirty="0"/>
              <a:t>00 min</a:t>
            </a:r>
          </a:p>
        </p:txBody>
      </p:sp>
    </p:spTree>
    <p:extLst>
      <p:ext uri="{BB962C8B-B14F-4D97-AF65-F5344CB8AC3E}">
        <p14:creationId xmlns:p14="http://schemas.microsoft.com/office/powerpoint/2010/main" val="145455257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9BD5B2-7762-593D-23DF-48AD015EA170}"/>
              </a:ext>
            </a:extLst>
          </p:cNvPr>
          <p:cNvSpPr>
            <a:spLocks noGrp="1"/>
          </p:cNvSpPr>
          <p:nvPr>
            <p:ph type="title"/>
          </p:nvPr>
        </p:nvSpPr>
        <p:spPr/>
        <p:txBody>
          <a:bodyPr/>
          <a:lstStyle/>
          <a:p>
            <a:r>
              <a:rPr lang="fr-FR" noProof="0" dirty="0">
                <a:solidFill>
                  <a:schemeClr val="tx1">
                    <a:lumMod val="50000"/>
                    <a:lumOff val="50000"/>
                  </a:schemeClr>
                </a:solidFill>
                <a:latin typeface="Calibri" panose="020F0502020204030204"/>
              </a:rPr>
              <a:t>L’enseignant contrôle les réalisations d’un échantillon d’élèves avant de passer à la correction au tableau</a:t>
            </a:r>
            <a:endParaRPr lang="fr-FR" noProof="0" dirty="0">
              <a:solidFill>
                <a:schemeClr val="tx1">
                  <a:lumMod val="50000"/>
                  <a:lumOff val="50000"/>
                </a:schemeClr>
              </a:solidFill>
            </a:endParaRPr>
          </a:p>
        </p:txBody>
      </p:sp>
      <p:sp>
        <p:nvSpPr>
          <p:cNvPr id="15" name="Content Placeholder 14">
            <a:extLst>
              <a:ext uri="{FF2B5EF4-FFF2-40B4-BE49-F238E27FC236}">
                <a16:creationId xmlns:a16="http://schemas.microsoft.com/office/drawing/2014/main" id="{336B910D-CB41-E278-94EC-BF24EC7B8D5A}"/>
              </a:ext>
            </a:extLst>
          </p:cNvPr>
          <p:cNvSpPr>
            <a:spLocks noGrp="1"/>
          </p:cNvSpPr>
          <p:nvPr>
            <p:ph sz="quarter" idx="10"/>
          </p:nvPr>
        </p:nvSpPr>
        <p:spPr>
          <a:xfrm>
            <a:off x="651523" y="3016005"/>
            <a:ext cx="11174095" cy="566950"/>
          </a:xfrm>
        </p:spPr>
        <p:txBody>
          <a:bodyPr>
            <a:normAutofit/>
          </a:bodyPr>
          <a:lstStyle/>
          <a:p>
            <a:pPr algn="ctr"/>
            <a:r>
              <a:rPr lang="fr-FR" sz="2800" b="1" noProof="0" dirty="0"/>
              <a:t>Pas de devoirs à corriger  </a:t>
            </a:r>
          </a:p>
        </p:txBody>
      </p:sp>
      <p:sp>
        <p:nvSpPr>
          <p:cNvPr id="16" name="Content Placeholder 15">
            <a:extLst>
              <a:ext uri="{FF2B5EF4-FFF2-40B4-BE49-F238E27FC236}">
                <a16:creationId xmlns:a16="http://schemas.microsoft.com/office/drawing/2014/main" id="{085E4A41-1064-F24C-023F-22A5E29EA9B4}"/>
              </a:ext>
            </a:extLst>
          </p:cNvPr>
          <p:cNvSpPr>
            <a:spLocks noGrp="1"/>
          </p:cNvSpPr>
          <p:nvPr>
            <p:ph sz="quarter" idx="11"/>
          </p:nvPr>
        </p:nvSpPr>
        <p:spPr/>
        <p:txBody>
          <a:bodyPr/>
          <a:lstStyle/>
          <a:p>
            <a:endParaRPr lang="fr-FR" noProof="0" dirty="0"/>
          </a:p>
        </p:txBody>
      </p:sp>
      <p:sp>
        <p:nvSpPr>
          <p:cNvPr id="17" name="Text Placeholder 16">
            <a:extLst>
              <a:ext uri="{FF2B5EF4-FFF2-40B4-BE49-F238E27FC236}">
                <a16:creationId xmlns:a16="http://schemas.microsoft.com/office/drawing/2014/main" id="{6FAA6584-8557-0CE2-085A-8632A12501A2}"/>
              </a:ext>
            </a:extLst>
          </p:cNvPr>
          <p:cNvSpPr>
            <a:spLocks noGrp="1"/>
          </p:cNvSpPr>
          <p:nvPr>
            <p:ph type="body" sz="quarter" idx="12"/>
          </p:nvPr>
        </p:nvSpPr>
        <p:spPr/>
        <p:txBody>
          <a:bodyPr/>
          <a:lstStyle/>
          <a:p>
            <a:endParaRPr lang="fr-FR" noProof="0" dirty="0"/>
          </a:p>
        </p:txBody>
      </p:sp>
      <p:pic>
        <p:nvPicPr>
          <p:cNvPr id="5" name="Picture 52">
            <a:extLst>
              <a:ext uri="{FF2B5EF4-FFF2-40B4-BE49-F238E27FC236}">
                <a16:creationId xmlns:a16="http://schemas.microsoft.com/office/drawing/2014/main" id="{F905DF4D-BE2A-A7D3-B5B9-13E9F3B9E7B7}"/>
              </a:ext>
            </a:extLst>
          </p:cNvPr>
          <p:cNvPicPr>
            <a:picLocks noChangeAspect="1"/>
          </p:cNvPicPr>
          <p:nvPr/>
        </p:nvPicPr>
        <p:blipFill>
          <a:blip r:embed="rId2">
            <a:duotone>
              <a:schemeClr val="accent2">
                <a:shade val="45000"/>
                <a:satMod val="135000"/>
              </a:schemeClr>
              <a:prstClr val="white"/>
            </a:duotone>
          </a:blip>
          <a:stretch>
            <a:fillRect/>
          </a:stretch>
        </p:blipFill>
        <p:spPr>
          <a:xfrm>
            <a:off x="11655045" y="457806"/>
            <a:ext cx="404207" cy="412994"/>
          </a:xfrm>
          <a:prstGeom prst="ellipse">
            <a:avLst/>
          </a:prstGeom>
          <a:solidFill>
            <a:srgbClr val="FFC000"/>
          </a:solidFill>
          <a:ln>
            <a:noFill/>
          </a:ln>
        </p:spPr>
      </p:pic>
    </p:spTree>
    <p:extLst>
      <p:ext uri="{BB962C8B-B14F-4D97-AF65-F5344CB8AC3E}">
        <p14:creationId xmlns:p14="http://schemas.microsoft.com/office/powerpoint/2010/main" val="38127921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8251AF-3382-19E1-031C-98C58BB3E45D}"/>
              </a:ext>
            </a:extLst>
          </p:cNvPr>
          <p:cNvSpPr>
            <a:spLocks noGrp="1"/>
          </p:cNvSpPr>
          <p:nvPr>
            <p:ph type="body" sz="quarter" idx="10"/>
          </p:nvPr>
        </p:nvSpPr>
        <p:spPr/>
        <p:txBody>
          <a:bodyPr/>
          <a:lstStyle/>
          <a:p>
            <a:r>
              <a:rPr lang="fr-FR" noProof="0" dirty="0"/>
              <a:t>3 min</a:t>
            </a:r>
          </a:p>
        </p:txBody>
      </p:sp>
    </p:spTree>
    <p:extLst>
      <p:ext uri="{BB962C8B-B14F-4D97-AF65-F5344CB8AC3E}">
        <p14:creationId xmlns:p14="http://schemas.microsoft.com/office/powerpoint/2010/main" val="179583021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808D3F-4C8E-08E1-39EC-556A6D13E5D8}"/>
              </a:ext>
            </a:extLst>
          </p:cNvPr>
          <p:cNvSpPr>
            <a:spLocks noGrp="1"/>
          </p:cNvSpPr>
          <p:nvPr>
            <p:ph type="title"/>
          </p:nvPr>
        </p:nvSpPr>
        <p:spPr>
          <a:xfrm>
            <a:off x="831360" y="310734"/>
            <a:ext cx="10529279" cy="267549"/>
          </a:xfrm>
        </p:spPr>
        <p:txBody>
          <a:bodyPr/>
          <a:lstStyle/>
          <a:p>
            <a:r>
              <a:rPr lang="fr-FR" noProof="0" dirty="0">
                <a:solidFill>
                  <a:schemeClr val="tx1">
                    <a:lumMod val="50000"/>
                    <a:lumOff val="50000"/>
                  </a:schemeClr>
                </a:solidFill>
                <a:latin typeface="Calibri" panose="020F0502020204030204"/>
              </a:rPr>
              <a:t>Qui peut me donner des exemples de maladies ? </a:t>
            </a:r>
          </a:p>
        </p:txBody>
      </p:sp>
      <p:sp>
        <p:nvSpPr>
          <p:cNvPr id="4" name="Espace réservé du contenu 3">
            <a:extLst>
              <a:ext uri="{FF2B5EF4-FFF2-40B4-BE49-F238E27FC236}">
                <a16:creationId xmlns:a16="http://schemas.microsoft.com/office/drawing/2014/main" id="{73C26055-B3B8-4231-7D1D-DD6B5F9B4D23}"/>
              </a:ext>
            </a:extLst>
          </p:cNvPr>
          <p:cNvSpPr>
            <a:spLocks noGrp="1"/>
          </p:cNvSpPr>
          <p:nvPr>
            <p:ph sz="quarter" idx="11"/>
          </p:nvPr>
        </p:nvSpPr>
        <p:spPr>
          <a:xfrm>
            <a:off x="830934" y="590326"/>
            <a:ext cx="10529705" cy="268287"/>
          </a:xfrm>
        </p:spPr>
        <p:txBody>
          <a:bodyPr/>
          <a:lstStyle/>
          <a:p>
            <a:r>
              <a:rPr lang="fr-FR" noProof="0" dirty="0">
                <a:solidFill>
                  <a:prstClr val="white">
                    <a:lumMod val="65000"/>
                  </a:prstClr>
                </a:solidFill>
                <a:latin typeface="Calibri" panose="020F0502020204030204"/>
              </a:rPr>
              <a:t>Sur leur ardoise, les élèves écrivent chaque numéro avec la lettre correspondante ou l’</a:t>
            </a:r>
            <a:r>
              <a:rPr lang="fr-FR" noProof="0" dirty="0" err="1">
                <a:solidFill>
                  <a:prstClr val="white">
                    <a:lumMod val="65000"/>
                  </a:prstClr>
                </a:solidFill>
                <a:latin typeface="Calibri" panose="020F0502020204030204"/>
              </a:rPr>
              <a:t>ensignant.e</a:t>
            </a:r>
            <a:r>
              <a:rPr lang="fr-FR" noProof="0" dirty="0">
                <a:solidFill>
                  <a:prstClr val="white">
                    <a:lumMod val="65000"/>
                  </a:prstClr>
                </a:solidFill>
                <a:latin typeface="Calibri" panose="020F0502020204030204"/>
              </a:rPr>
              <a:t> désigne quelques -uns pour  répondre oralement.</a:t>
            </a:r>
          </a:p>
        </p:txBody>
      </p:sp>
      <p:grpSp>
        <p:nvGrpSpPr>
          <p:cNvPr id="9" name="Groupe 8">
            <a:extLst>
              <a:ext uri="{FF2B5EF4-FFF2-40B4-BE49-F238E27FC236}">
                <a16:creationId xmlns:a16="http://schemas.microsoft.com/office/drawing/2014/main" id="{13AF4DC0-553D-25BE-A592-7BE9C1A0A82B}"/>
              </a:ext>
            </a:extLst>
          </p:cNvPr>
          <p:cNvGrpSpPr/>
          <p:nvPr/>
        </p:nvGrpSpPr>
        <p:grpSpPr>
          <a:xfrm>
            <a:off x="11493365" y="427318"/>
            <a:ext cx="497596" cy="431295"/>
            <a:chOff x="779844" y="4335989"/>
            <a:chExt cx="563238" cy="575842"/>
          </a:xfrm>
        </p:grpSpPr>
        <p:pic>
          <p:nvPicPr>
            <p:cNvPr id="10" name="Google Shape;307;p51" descr="Une image contenant Dessin animé, clipart, Animation, illustration&#10;&#10;Description générée automatiquement">
              <a:extLst>
                <a:ext uri="{FF2B5EF4-FFF2-40B4-BE49-F238E27FC236}">
                  <a16:creationId xmlns:a16="http://schemas.microsoft.com/office/drawing/2014/main" id="{BE09986B-F3E5-363C-A04F-E78AC497E47D}"/>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1" name="Rectangle 10">
              <a:extLst>
                <a:ext uri="{FF2B5EF4-FFF2-40B4-BE49-F238E27FC236}">
                  <a16:creationId xmlns:a16="http://schemas.microsoft.com/office/drawing/2014/main" id="{EB099A18-EA2F-F3F1-9722-EA13F3CDDE89}"/>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3" name="TextBox 2">
            <a:extLst>
              <a:ext uri="{FF2B5EF4-FFF2-40B4-BE49-F238E27FC236}">
                <a16:creationId xmlns:a16="http://schemas.microsoft.com/office/drawing/2014/main" id="{F936E568-FB8F-CAB0-48ED-D9E714155665}"/>
              </a:ext>
            </a:extLst>
          </p:cNvPr>
          <p:cNvSpPr txBox="1"/>
          <p:nvPr/>
        </p:nvSpPr>
        <p:spPr>
          <a:xfrm>
            <a:off x="3676584" y="3070325"/>
            <a:ext cx="4838403" cy="523220"/>
          </a:xfrm>
          <a:prstGeom prst="rect">
            <a:avLst/>
          </a:prstGeom>
          <a:noFill/>
        </p:spPr>
        <p:txBody>
          <a:bodyPr wrap="square">
            <a:spAutoFit/>
          </a:bodyPr>
          <a:lstStyle/>
          <a:p>
            <a:pPr algn="ctr"/>
            <a:r>
              <a:rPr lang="fr-FR" sz="2800" b="1" noProof="0" dirty="0">
                <a:latin typeface="Calibri" panose="020F0502020204030204" pitchFamily="34" charset="0"/>
                <a:ea typeface="Calibri" panose="020F0502020204030204" pitchFamily="34" charset="0"/>
                <a:cs typeface="Calibri" panose="020F0502020204030204" pitchFamily="34" charset="0"/>
              </a:rPr>
              <a:t>Exemples de maladies </a:t>
            </a:r>
          </a:p>
        </p:txBody>
      </p:sp>
    </p:spTree>
    <p:extLst>
      <p:ext uri="{BB962C8B-B14F-4D97-AF65-F5344CB8AC3E}">
        <p14:creationId xmlns:p14="http://schemas.microsoft.com/office/powerpoint/2010/main" val="388052026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15EC4-C30B-F162-F0DA-D2EB5A17457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D5A02E-B7FE-7820-0EED-ACD103C66817}"/>
              </a:ext>
            </a:extLst>
          </p:cNvPr>
          <p:cNvSpPr>
            <a:spLocks noGrp="1"/>
          </p:cNvSpPr>
          <p:nvPr>
            <p:ph type="title"/>
          </p:nvPr>
        </p:nvSpPr>
        <p:spPr>
          <a:xfrm>
            <a:off x="831360" y="310734"/>
            <a:ext cx="10529279" cy="267549"/>
          </a:xfrm>
        </p:spPr>
        <p:txBody>
          <a:bodyPr/>
          <a:lstStyle/>
          <a:p>
            <a:r>
              <a:rPr lang="fr-FR" noProof="0" dirty="0">
                <a:solidFill>
                  <a:schemeClr val="tx1">
                    <a:lumMod val="50000"/>
                    <a:lumOff val="50000"/>
                  </a:schemeClr>
                </a:solidFill>
                <a:ea typeface="Calibri" panose="020F0502020204030204" pitchFamily="34" charset="0"/>
              </a:rPr>
              <a:t>Excellent ! Voici quelques exemples de maladies:</a:t>
            </a:r>
          </a:p>
        </p:txBody>
      </p:sp>
      <p:sp>
        <p:nvSpPr>
          <p:cNvPr id="4" name="Espace réservé du contenu 3">
            <a:extLst>
              <a:ext uri="{FF2B5EF4-FFF2-40B4-BE49-F238E27FC236}">
                <a16:creationId xmlns:a16="http://schemas.microsoft.com/office/drawing/2014/main" id="{4693F495-401D-BBCB-9E8B-134AF3C7D7FD}"/>
              </a:ext>
            </a:extLst>
          </p:cNvPr>
          <p:cNvSpPr>
            <a:spLocks noGrp="1"/>
          </p:cNvSpPr>
          <p:nvPr>
            <p:ph sz="quarter" idx="11"/>
          </p:nvPr>
        </p:nvSpPr>
        <p:spPr>
          <a:xfrm>
            <a:off x="830934" y="590326"/>
            <a:ext cx="10529705" cy="268287"/>
          </a:xfrm>
        </p:spPr>
        <p:txBody>
          <a:bodyPr/>
          <a:lstStyle/>
          <a:p>
            <a:endParaRPr lang="fr-FR" noProof="0" dirty="0">
              <a:solidFill>
                <a:prstClr val="white">
                  <a:lumMod val="65000"/>
                </a:prstClr>
              </a:solidFill>
              <a:latin typeface="Calibri" panose="020F0502020204030204"/>
            </a:endParaRPr>
          </a:p>
        </p:txBody>
      </p:sp>
      <p:grpSp>
        <p:nvGrpSpPr>
          <p:cNvPr id="9" name="Groupe 8">
            <a:extLst>
              <a:ext uri="{FF2B5EF4-FFF2-40B4-BE49-F238E27FC236}">
                <a16:creationId xmlns:a16="http://schemas.microsoft.com/office/drawing/2014/main" id="{BD79A6CA-6A1F-73E5-F418-15FE25B1D68C}"/>
              </a:ext>
            </a:extLst>
          </p:cNvPr>
          <p:cNvGrpSpPr/>
          <p:nvPr/>
        </p:nvGrpSpPr>
        <p:grpSpPr>
          <a:xfrm>
            <a:off x="11493365" y="427318"/>
            <a:ext cx="497596" cy="431295"/>
            <a:chOff x="779844" y="4335989"/>
            <a:chExt cx="563238" cy="575842"/>
          </a:xfrm>
        </p:grpSpPr>
        <p:pic>
          <p:nvPicPr>
            <p:cNvPr id="10" name="Google Shape;307;p51" descr="Une image contenant Dessin animé, clipart, Animation, illustration&#10;&#10;Description générée automatiquement">
              <a:extLst>
                <a:ext uri="{FF2B5EF4-FFF2-40B4-BE49-F238E27FC236}">
                  <a16:creationId xmlns:a16="http://schemas.microsoft.com/office/drawing/2014/main" id="{8F9FC2B8-3BA9-0EFC-16E6-348ECCE84D25}"/>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1" name="Rectangle 10">
              <a:extLst>
                <a:ext uri="{FF2B5EF4-FFF2-40B4-BE49-F238E27FC236}">
                  <a16:creationId xmlns:a16="http://schemas.microsoft.com/office/drawing/2014/main" id="{1B666913-1FE0-4EB9-057D-B67317765D1F}"/>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3" name="TextBox 2">
            <a:extLst>
              <a:ext uri="{FF2B5EF4-FFF2-40B4-BE49-F238E27FC236}">
                <a16:creationId xmlns:a16="http://schemas.microsoft.com/office/drawing/2014/main" id="{8DE27EB0-0B33-0097-6DFD-06B9AC3A9889}"/>
              </a:ext>
            </a:extLst>
          </p:cNvPr>
          <p:cNvSpPr txBox="1"/>
          <p:nvPr/>
        </p:nvSpPr>
        <p:spPr>
          <a:xfrm>
            <a:off x="3579203" y="1666845"/>
            <a:ext cx="4838403" cy="954107"/>
          </a:xfrm>
          <a:prstGeom prst="rect">
            <a:avLst/>
          </a:prstGeom>
          <a:noFill/>
        </p:spPr>
        <p:txBody>
          <a:bodyPr wrap="square">
            <a:spAutoFit/>
          </a:bodyPr>
          <a:lstStyle/>
          <a:p>
            <a:pPr algn="ctr"/>
            <a:r>
              <a:rPr lang="fr-FR" sz="2800" b="1" noProof="0" dirty="0">
                <a:latin typeface="Calibri" panose="020F0502020204030204" pitchFamily="34" charset="0"/>
                <a:ea typeface="Calibri" panose="020F0502020204030204" pitchFamily="34" charset="0"/>
                <a:cs typeface="Calibri" panose="020F0502020204030204" pitchFamily="34" charset="0"/>
              </a:rPr>
              <a:t>Voici quelques exemples de maladies </a:t>
            </a:r>
          </a:p>
        </p:txBody>
      </p:sp>
      <p:sp>
        <p:nvSpPr>
          <p:cNvPr id="5" name="TextBox 2">
            <a:extLst>
              <a:ext uri="{FF2B5EF4-FFF2-40B4-BE49-F238E27FC236}">
                <a16:creationId xmlns:a16="http://schemas.microsoft.com/office/drawing/2014/main" id="{670186F2-FF3F-2FD9-30B8-35CFC20D2AFC}"/>
              </a:ext>
            </a:extLst>
          </p:cNvPr>
          <p:cNvSpPr txBox="1"/>
          <p:nvPr/>
        </p:nvSpPr>
        <p:spPr>
          <a:xfrm>
            <a:off x="1113991" y="3288385"/>
            <a:ext cx="4356000" cy="461665"/>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sz="2400" b="1">
                <a:solidFill>
                  <a:srgbClr val="002060"/>
                </a:solidFill>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800" dirty="0"/>
              <a:t>La grippe </a:t>
            </a:r>
            <a:r>
              <a:rPr lang="fr-FR" sz="2800" dirty="0" err="1"/>
              <a:t>الزكام</a:t>
            </a:r>
            <a:r>
              <a:rPr lang="fr-FR" sz="2800" dirty="0"/>
              <a:t> </a:t>
            </a:r>
          </a:p>
        </p:txBody>
      </p:sp>
      <p:sp>
        <p:nvSpPr>
          <p:cNvPr id="6" name="TextBox 2">
            <a:extLst>
              <a:ext uri="{FF2B5EF4-FFF2-40B4-BE49-F238E27FC236}">
                <a16:creationId xmlns:a16="http://schemas.microsoft.com/office/drawing/2014/main" id="{6BEDBFAC-E292-648E-9439-F7E1699A9C6A}"/>
              </a:ext>
            </a:extLst>
          </p:cNvPr>
          <p:cNvSpPr txBox="1"/>
          <p:nvPr/>
        </p:nvSpPr>
        <p:spPr>
          <a:xfrm>
            <a:off x="6239606" y="3288385"/>
            <a:ext cx="4356000" cy="461665"/>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sz="2400" b="1">
                <a:solidFill>
                  <a:srgbClr val="002060"/>
                </a:solidFill>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800" dirty="0"/>
              <a:t> Tuberculose </a:t>
            </a:r>
            <a:r>
              <a:rPr lang="fr-FR" sz="2800" dirty="0" err="1"/>
              <a:t>السل</a:t>
            </a:r>
            <a:r>
              <a:rPr lang="fr-FR" sz="2800" dirty="0"/>
              <a:t> </a:t>
            </a:r>
          </a:p>
        </p:txBody>
      </p:sp>
      <p:sp>
        <p:nvSpPr>
          <p:cNvPr id="7" name="TextBox 2">
            <a:extLst>
              <a:ext uri="{FF2B5EF4-FFF2-40B4-BE49-F238E27FC236}">
                <a16:creationId xmlns:a16="http://schemas.microsoft.com/office/drawing/2014/main" id="{F45C09A9-ACE6-27B2-6901-C859FB6A3232}"/>
              </a:ext>
            </a:extLst>
          </p:cNvPr>
          <p:cNvSpPr txBox="1"/>
          <p:nvPr/>
        </p:nvSpPr>
        <p:spPr>
          <a:xfrm>
            <a:off x="6239606" y="4417483"/>
            <a:ext cx="4356000" cy="461665"/>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sz="2400" b="1">
                <a:solidFill>
                  <a:srgbClr val="002060"/>
                </a:solidFill>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800" dirty="0"/>
              <a:t>Sida </a:t>
            </a:r>
            <a:r>
              <a:rPr lang="fr-FR" sz="2800" dirty="0" err="1"/>
              <a:t>السيدا</a:t>
            </a:r>
            <a:endParaRPr lang="fr-FR" sz="2800" dirty="0"/>
          </a:p>
        </p:txBody>
      </p:sp>
      <p:sp>
        <p:nvSpPr>
          <p:cNvPr id="8" name="TextBox 2">
            <a:extLst>
              <a:ext uri="{FF2B5EF4-FFF2-40B4-BE49-F238E27FC236}">
                <a16:creationId xmlns:a16="http://schemas.microsoft.com/office/drawing/2014/main" id="{FCFF3BEC-AF5D-9578-C834-82217BFCE884}"/>
              </a:ext>
            </a:extLst>
          </p:cNvPr>
          <p:cNvSpPr txBox="1"/>
          <p:nvPr/>
        </p:nvSpPr>
        <p:spPr>
          <a:xfrm>
            <a:off x="1113991" y="4417483"/>
            <a:ext cx="4356000" cy="461665"/>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sz="2400" b="1">
                <a:solidFill>
                  <a:srgbClr val="002060"/>
                </a:solidFill>
                <a:latin typeface="Calibri" panose="020F0502020204030204"/>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800" dirty="0"/>
              <a:t>COVID </a:t>
            </a:r>
            <a:r>
              <a:rPr lang="ar-MA" sz="2800" dirty="0"/>
              <a:t>كورونا</a:t>
            </a:r>
            <a:endParaRPr lang="fr-FR" sz="2800" dirty="0"/>
          </a:p>
        </p:txBody>
      </p:sp>
    </p:spTree>
    <p:extLst>
      <p:ext uri="{BB962C8B-B14F-4D97-AF65-F5344CB8AC3E}">
        <p14:creationId xmlns:p14="http://schemas.microsoft.com/office/powerpoint/2010/main" val="326099299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2DB28-C0D0-A7E6-BA86-9514ED4ED0D4}"/>
            </a:ext>
          </a:extLst>
        </p:cNvPr>
        <p:cNvGrpSpPr/>
        <p:nvPr/>
      </p:nvGrpSpPr>
      <p:grpSpPr>
        <a:xfrm>
          <a:off x="0" y="0"/>
          <a:ext cx="0" cy="0"/>
          <a:chOff x="0" y="0"/>
          <a:chExt cx="0" cy="0"/>
        </a:xfrm>
      </p:grpSpPr>
      <p:pic>
        <p:nvPicPr>
          <p:cNvPr id="5" name="Image 4" descr="Une image contenant Visage humain, fille, habits, dessin humoristique&#10;&#10;Le contenu généré par l’IA peut être incorrect.">
            <a:extLst>
              <a:ext uri="{FF2B5EF4-FFF2-40B4-BE49-F238E27FC236}">
                <a16:creationId xmlns:a16="http://schemas.microsoft.com/office/drawing/2014/main" id="{F8DABF9D-33AC-BA46-3368-483D96DFB6F2}"/>
              </a:ext>
            </a:extLst>
          </p:cNvPr>
          <p:cNvPicPr>
            <a:picLocks noChangeAspect="1"/>
          </p:cNvPicPr>
          <p:nvPr/>
        </p:nvPicPr>
        <p:blipFill>
          <a:blip r:embed="rId2">
            <a:extLst>
              <a:ext uri="{28A0092B-C50C-407E-A947-70E740481C1C}">
                <a14:useLocalDpi xmlns:a14="http://schemas.microsoft.com/office/drawing/2010/main" val="0"/>
              </a:ext>
            </a:extLst>
          </a:blip>
          <a:srcRect b="89867"/>
          <a:stretch>
            <a:fillRect/>
          </a:stretch>
        </p:blipFill>
        <p:spPr>
          <a:xfrm>
            <a:off x="1857781" y="3362324"/>
            <a:ext cx="6874070" cy="696518"/>
          </a:xfrm>
          <a:prstGeom prst="rect">
            <a:avLst/>
          </a:prstGeom>
        </p:spPr>
      </p:pic>
      <p:sp>
        <p:nvSpPr>
          <p:cNvPr id="2" name="Titre 1">
            <a:extLst>
              <a:ext uri="{FF2B5EF4-FFF2-40B4-BE49-F238E27FC236}">
                <a16:creationId xmlns:a16="http://schemas.microsoft.com/office/drawing/2014/main" id="{644D2AC0-C9AC-D6AB-6F4C-A240D8635BCA}"/>
              </a:ext>
            </a:extLst>
          </p:cNvPr>
          <p:cNvSpPr>
            <a:spLocks noGrp="1"/>
          </p:cNvSpPr>
          <p:nvPr>
            <p:ph type="title"/>
          </p:nvPr>
        </p:nvSpPr>
        <p:spPr/>
        <p:txBody>
          <a:bodyPr/>
          <a:lstStyle/>
          <a:p>
            <a:pPr defTabSz="342900">
              <a:spcAft>
                <a:spcPts val="300"/>
              </a:spcAft>
              <a:defRPr/>
            </a:pPr>
            <a:r>
              <a:rPr lang="fr-FR" noProof="0" dirty="0">
                <a:solidFill>
                  <a:schemeClr val="tx1">
                    <a:lumMod val="50000"/>
                    <a:lumOff val="50000"/>
                  </a:schemeClr>
                </a:solidFill>
                <a:latin typeface="Calibri" panose="020F0502020204030204"/>
              </a:rPr>
              <a:t>Quels sont les symptômes de la grippe ?  </a:t>
            </a:r>
          </a:p>
        </p:txBody>
      </p:sp>
      <p:sp>
        <p:nvSpPr>
          <p:cNvPr id="4" name="Espace réservé du contenu 3">
            <a:extLst>
              <a:ext uri="{FF2B5EF4-FFF2-40B4-BE49-F238E27FC236}">
                <a16:creationId xmlns:a16="http://schemas.microsoft.com/office/drawing/2014/main" id="{056AA572-DDFF-69BB-05E5-B854253ED06E}"/>
              </a:ext>
            </a:extLst>
          </p:cNvPr>
          <p:cNvSpPr>
            <a:spLocks noGrp="1"/>
          </p:cNvSpPr>
          <p:nvPr>
            <p:ph sz="quarter" idx="11"/>
          </p:nvPr>
        </p:nvSpPr>
        <p:spPr>
          <a:xfrm>
            <a:off x="831147" y="583735"/>
            <a:ext cx="10529705" cy="268287"/>
          </a:xfrm>
        </p:spPr>
        <p:txBody>
          <a:bodyPr/>
          <a:lstStyle/>
          <a:p>
            <a:pPr defTabSz="342900">
              <a:spcAft>
                <a:spcPts val="300"/>
              </a:spcAft>
              <a:buClrTx/>
              <a:defRPr/>
            </a:pPr>
            <a:r>
              <a:rPr lang="fr-FR" noProof="0" dirty="0">
                <a:solidFill>
                  <a:prstClr val="white">
                    <a:lumMod val="65000"/>
                  </a:prstClr>
                </a:solidFill>
                <a:latin typeface="Calibri" panose="020F0502020204030204"/>
              </a:rPr>
              <a:t>Accepter toutes réponses justes.</a:t>
            </a:r>
          </a:p>
        </p:txBody>
      </p:sp>
      <p:pic>
        <p:nvPicPr>
          <p:cNvPr id="10" name="Picture 1">
            <a:extLst>
              <a:ext uri="{FF2B5EF4-FFF2-40B4-BE49-F238E27FC236}">
                <a16:creationId xmlns:a16="http://schemas.microsoft.com/office/drawing/2014/main" id="{F8EA9D28-5129-D356-F32E-034C4227D11A}"/>
              </a:ext>
            </a:extLst>
          </p:cNvPr>
          <p:cNvPicPr>
            <a:picLocks noChangeAspect="1"/>
          </p:cNvPicPr>
          <p:nvPr/>
        </p:nvPicPr>
        <p:blipFill>
          <a:blip r:embed="rId3" cstate="hqprint">
            <a:extLst>
              <a:ext uri="{BEBA8EAE-BF5A-486C-A8C5-ECC9F3942E4B}">
                <a14:imgProps xmlns:a14="http://schemas.microsoft.com/office/drawing/2010/main">
                  <a14:imgLayer r:embed="rId4">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1105972" y="201859"/>
            <a:ext cx="648055" cy="648055"/>
          </a:xfrm>
          <a:prstGeom prst="rect">
            <a:avLst/>
          </a:prstGeom>
        </p:spPr>
      </p:pic>
      <p:sp>
        <p:nvSpPr>
          <p:cNvPr id="3" name="AutoShape 2">
            <a:extLst>
              <a:ext uri="{FF2B5EF4-FFF2-40B4-BE49-F238E27FC236}">
                <a16:creationId xmlns:a16="http://schemas.microsoft.com/office/drawing/2014/main" id="{E72C74E5-248D-B301-7AB9-C892FEB2DEB6}"/>
              </a:ext>
            </a:extLst>
          </p:cNvPr>
          <p:cNvSpPr>
            <a:spLocks noChangeAspect="1" noChangeArrowheads="1"/>
          </p:cNvSpPr>
          <p:nvPr/>
        </p:nvSpPr>
        <p:spPr bwMode="auto">
          <a:xfrm>
            <a:off x="6487610" y="390796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noProof="0" dirty="0"/>
          </a:p>
        </p:txBody>
      </p:sp>
      <p:pic>
        <p:nvPicPr>
          <p:cNvPr id="1028" name="Picture 4" descr="Point d'interrogation - Icônes logo gratuites">
            <a:extLst>
              <a:ext uri="{FF2B5EF4-FFF2-40B4-BE49-F238E27FC236}">
                <a16:creationId xmlns:a16="http://schemas.microsoft.com/office/drawing/2014/main" id="{AE815475-AC57-7C27-D40B-8E78AB7677A8}"/>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897185" y="2290762"/>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572169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A1174F-5CE4-CB15-85D3-BCA64828984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9F27640-0328-7047-32A8-73E93282F513}"/>
              </a:ext>
            </a:extLst>
          </p:cNvPr>
          <p:cNvSpPr>
            <a:spLocks noGrp="1"/>
          </p:cNvSpPr>
          <p:nvPr>
            <p:ph type="title"/>
          </p:nvPr>
        </p:nvSpPr>
        <p:spPr/>
        <p:txBody>
          <a:bodyPr/>
          <a:lstStyle/>
          <a:p>
            <a:pPr defTabSz="342900">
              <a:spcAft>
                <a:spcPts val="300"/>
              </a:spcAft>
              <a:defRPr/>
            </a:pPr>
            <a:r>
              <a:rPr lang="fr-FR" noProof="0" dirty="0">
                <a:solidFill>
                  <a:schemeClr val="tx1">
                    <a:lumMod val="50000"/>
                    <a:lumOff val="50000"/>
                  </a:schemeClr>
                </a:solidFill>
                <a:latin typeface="Calibri" panose="020F0502020204030204"/>
              </a:rPr>
              <a:t>Quels sont les symptômes de la grippe ?  </a:t>
            </a:r>
          </a:p>
        </p:txBody>
      </p:sp>
      <p:sp>
        <p:nvSpPr>
          <p:cNvPr id="4" name="Espace réservé du contenu 3">
            <a:extLst>
              <a:ext uri="{FF2B5EF4-FFF2-40B4-BE49-F238E27FC236}">
                <a16:creationId xmlns:a16="http://schemas.microsoft.com/office/drawing/2014/main" id="{72ABAB2D-4AA5-61A5-45F2-C1CAAAEE9070}"/>
              </a:ext>
            </a:extLst>
          </p:cNvPr>
          <p:cNvSpPr>
            <a:spLocks noGrp="1"/>
          </p:cNvSpPr>
          <p:nvPr>
            <p:ph sz="quarter" idx="11"/>
          </p:nvPr>
        </p:nvSpPr>
        <p:spPr>
          <a:xfrm>
            <a:off x="900294" y="583735"/>
            <a:ext cx="10529705" cy="268287"/>
          </a:xfrm>
        </p:spPr>
        <p:txBody>
          <a:bodyPr/>
          <a:lstStyle/>
          <a:p>
            <a:pPr defTabSz="342900">
              <a:spcAft>
                <a:spcPts val="300"/>
              </a:spcAft>
              <a:buClrTx/>
              <a:defRPr/>
            </a:pPr>
            <a:r>
              <a:rPr lang="fr-FR" noProof="0" dirty="0">
                <a:solidFill>
                  <a:prstClr val="white">
                    <a:lumMod val="65000"/>
                  </a:prstClr>
                </a:solidFill>
                <a:latin typeface="Calibri" panose="020F0502020204030204"/>
              </a:rPr>
              <a:t>Accepter toutes réponses justes.</a:t>
            </a:r>
          </a:p>
        </p:txBody>
      </p:sp>
      <p:pic>
        <p:nvPicPr>
          <p:cNvPr id="10" name="Picture 1">
            <a:extLst>
              <a:ext uri="{FF2B5EF4-FFF2-40B4-BE49-F238E27FC236}">
                <a16:creationId xmlns:a16="http://schemas.microsoft.com/office/drawing/2014/main" id="{744BD07A-CC70-6F7C-0B70-F582FAE13C82}"/>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1105972" y="201859"/>
            <a:ext cx="648055" cy="648055"/>
          </a:xfrm>
          <a:prstGeom prst="rect">
            <a:avLst/>
          </a:prstGeom>
        </p:spPr>
      </p:pic>
      <p:sp>
        <p:nvSpPr>
          <p:cNvPr id="3" name="AutoShape 2">
            <a:extLst>
              <a:ext uri="{FF2B5EF4-FFF2-40B4-BE49-F238E27FC236}">
                <a16:creationId xmlns:a16="http://schemas.microsoft.com/office/drawing/2014/main" id="{68D31A79-6C80-B509-D3EA-51F708F535C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noProof="0" dirty="0"/>
          </a:p>
        </p:txBody>
      </p:sp>
      <p:pic>
        <p:nvPicPr>
          <p:cNvPr id="7" name="Image 6" descr="Une image contenant Visage humain, fille, habits, dessin humoristique&#10;&#10;Le contenu généré par l’IA peut être incorrect.">
            <a:extLst>
              <a:ext uri="{FF2B5EF4-FFF2-40B4-BE49-F238E27FC236}">
                <a16:creationId xmlns:a16="http://schemas.microsoft.com/office/drawing/2014/main" id="{7CB47244-9B38-B969-24E4-8204BD784B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84878" y="1117464"/>
            <a:ext cx="5422243" cy="5422243"/>
          </a:xfrm>
          <a:prstGeom prst="rect">
            <a:avLst/>
          </a:prstGeom>
        </p:spPr>
      </p:pic>
    </p:spTree>
    <p:extLst>
      <p:ext uri="{BB962C8B-B14F-4D97-AF65-F5344CB8AC3E}">
        <p14:creationId xmlns:p14="http://schemas.microsoft.com/office/powerpoint/2010/main" val="155457636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texte 12"/>
          <p:cNvSpPr>
            <a:spLocks noGrp="1"/>
          </p:cNvSpPr>
          <p:nvPr>
            <p:ph type="body" sz="quarter" idx="10"/>
          </p:nvPr>
        </p:nvSpPr>
        <p:spPr/>
        <p:txBody>
          <a:bodyPr/>
          <a:lstStyle/>
          <a:p>
            <a:r>
              <a:rPr lang="fr-FR" noProof="0" dirty="0">
                <a:solidFill>
                  <a:schemeClr val="bg2">
                    <a:lumMod val="50000"/>
                  </a:schemeClr>
                </a:solidFill>
              </a:rPr>
              <a:t>3 min</a:t>
            </a:r>
          </a:p>
        </p:txBody>
      </p:sp>
      <p:sp>
        <p:nvSpPr>
          <p:cNvPr id="15" name="Rectangle 14"/>
          <p:cNvSpPr/>
          <p:nvPr/>
        </p:nvSpPr>
        <p:spPr>
          <a:xfrm>
            <a:off x="6360160" y="2194560"/>
            <a:ext cx="3962400" cy="19202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800" b="1" noProof="0" dirty="0"/>
              <a:t>Activité préparatoire</a:t>
            </a:r>
          </a:p>
        </p:txBody>
      </p:sp>
    </p:spTree>
    <p:extLst>
      <p:ext uri="{BB962C8B-B14F-4D97-AF65-F5344CB8AC3E}">
        <p14:creationId xmlns:p14="http://schemas.microsoft.com/office/powerpoint/2010/main" val="68085685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936103-7F12-ADA3-A8F7-30644B3C143A}"/>
              </a:ext>
            </a:extLst>
          </p:cNvPr>
          <p:cNvSpPr>
            <a:spLocks noGrp="1"/>
          </p:cNvSpPr>
          <p:nvPr>
            <p:ph type="title"/>
          </p:nvPr>
        </p:nvSpPr>
        <p:spPr>
          <a:xfrm>
            <a:off x="778379" y="220565"/>
            <a:ext cx="10529279" cy="387224"/>
          </a:xfrm>
        </p:spPr>
        <p:txBody>
          <a:bodyPr/>
          <a:lstStyle/>
          <a:p>
            <a:r>
              <a:rPr lang="fr-FR" noProof="0" dirty="0">
                <a:solidFill>
                  <a:schemeClr val="tx1">
                    <a:lumMod val="50000"/>
                    <a:lumOff val="50000"/>
                  </a:schemeClr>
                </a:solidFill>
              </a:rPr>
              <a:t>Maintenant, regardez cette image : Elle illustre un</a:t>
            </a:r>
            <a:r>
              <a:rPr lang="fr-FR" dirty="0">
                <a:solidFill>
                  <a:schemeClr val="tx1">
                    <a:lumMod val="50000"/>
                    <a:lumOff val="50000"/>
                  </a:schemeClr>
                </a:solidFill>
              </a:rPr>
              <a:t>e personne </a:t>
            </a:r>
            <a:r>
              <a:rPr lang="fr-FR" noProof="0" dirty="0">
                <a:solidFill>
                  <a:schemeClr val="tx1">
                    <a:lumMod val="50000"/>
                    <a:lumOff val="50000"/>
                  </a:schemeClr>
                </a:solidFill>
              </a:rPr>
              <a:t>malade présentant des symptômes de la grippe. </a:t>
            </a:r>
          </a:p>
        </p:txBody>
      </p:sp>
      <p:sp>
        <p:nvSpPr>
          <p:cNvPr id="4" name="Espace réservé du contenu 3">
            <a:extLst>
              <a:ext uri="{FF2B5EF4-FFF2-40B4-BE49-F238E27FC236}">
                <a16:creationId xmlns:a16="http://schemas.microsoft.com/office/drawing/2014/main" id="{5919F960-10B6-1FFD-346C-3E546E2595FD}"/>
              </a:ext>
            </a:extLst>
          </p:cNvPr>
          <p:cNvSpPr>
            <a:spLocks noGrp="1"/>
          </p:cNvSpPr>
          <p:nvPr>
            <p:ph sz="quarter" idx="11"/>
          </p:nvPr>
        </p:nvSpPr>
        <p:spPr>
          <a:xfrm>
            <a:off x="778379" y="607789"/>
            <a:ext cx="10529705" cy="268287"/>
          </a:xfrm>
        </p:spPr>
        <p:txBody>
          <a:bodyPr/>
          <a:lstStyle/>
          <a:p>
            <a:endParaRPr lang="fr-FR" noProof="0" dirty="0"/>
          </a:p>
        </p:txBody>
      </p:sp>
      <p:pic>
        <p:nvPicPr>
          <p:cNvPr id="9" name="Image 8" descr="Une image contenant personne, intérieur, mur, habits&#10;&#10;Le contenu généré par l’IA peut être incorrect.">
            <a:extLst>
              <a:ext uri="{FF2B5EF4-FFF2-40B4-BE49-F238E27FC236}">
                <a16:creationId xmlns:a16="http://schemas.microsoft.com/office/drawing/2014/main" id="{3B111C8B-ACFC-10B8-A919-88322DDDF9E7}"/>
              </a:ext>
            </a:extLst>
          </p:cNvPr>
          <p:cNvPicPr>
            <a:picLocks noChangeAspect="1"/>
          </p:cNvPicPr>
          <p:nvPr/>
        </p:nvPicPr>
        <p:blipFill>
          <a:blip r:embed="rId2"/>
          <a:stretch>
            <a:fillRect/>
          </a:stretch>
        </p:blipFill>
        <p:spPr>
          <a:xfrm>
            <a:off x="6770033" y="1109107"/>
            <a:ext cx="3564194" cy="5346291"/>
          </a:xfrm>
          <a:prstGeom prst="rect">
            <a:avLst/>
          </a:prstGeom>
        </p:spPr>
      </p:pic>
      <p:sp>
        <p:nvSpPr>
          <p:cNvPr id="3" name="ZoneTexte 2">
            <a:extLst>
              <a:ext uri="{FF2B5EF4-FFF2-40B4-BE49-F238E27FC236}">
                <a16:creationId xmlns:a16="http://schemas.microsoft.com/office/drawing/2014/main" id="{54702DEE-8A79-F9C8-32B2-5C8D1BB96CA7}"/>
              </a:ext>
            </a:extLst>
          </p:cNvPr>
          <p:cNvSpPr txBox="1"/>
          <p:nvPr/>
        </p:nvSpPr>
        <p:spPr>
          <a:xfrm>
            <a:off x="778379" y="2951946"/>
            <a:ext cx="5710137" cy="954107"/>
          </a:xfrm>
          <a:prstGeom prst="rect">
            <a:avLst/>
          </a:prstGeom>
          <a:noFill/>
        </p:spPr>
        <p:txBody>
          <a:bodyPr wrap="square" rtlCol="0">
            <a:spAutoFit/>
          </a:bodyPr>
          <a:lstStyle/>
          <a:p>
            <a:pPr algn="just"/>
            <a:r>
              <a:rPr lang="fr-FR" sz="2800" b="1" noProof="0" dirty="0">
                <a:latin typeface="Calibri" panose="020F0502020204030204" pitchFamily="34" charset="0"/>
                <a:cs typeface="Calibri" panose="020F0502020204030204" pitchFamily="34" charset="0"/>
              </a:rPr>
              <a:t>A votre avis comment peut- on éviter de tomber malade par une grippe ?</a:t>
            </a:r>
          </a:p>
        </p:txBody>
      </p:sp>
    </p:spTree>
    <p:extLst>
      <p:ext uri="{BB962C8B-B14F-4D97-AF65-F5344CB8AC3E}">
        <p14:creationId xmlns:p14="http://schemas.microsoft.com/office/powerpoint/2010/main" val="21748391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B936103-7F12-ADA3-A8F7-30644B3C143A}"/>
              </a:ext>
            </a:extLst>
          </p:cNvPr>
          <p:cNvSpPr>
            <a:spLocks noGrp="1"/>
          </p:cNvSpPr>
          <p:nvPr>
            <p:ph type="title"/>
          </p:nvPr>
        </p:nvSpPr>
        <p:spPr>
          <a:xfrm>
            <a:off x="778058" y="229099"/>
            <a:ext cx="10529279" cy="387224"/>
          </a:xfrm>
        </p:spPr>
        <p:txBody>
          <a:bodyPr/>
          <a:lstStyle/>
          <a:p>
            <a:r>
              <a:rPr lang="fr-FR" noProof="0" dirty="0">
                <a:solidFill>
                  <a:schemeClr val="tx1">
                    <a:lumMod val="50000"/>
                    <a:lumOff val="50000"/>
                  </a:schemeClr>
                </a:solidFill>
              </a:rPr>
              <a:t>Pour éviter de tomber malade par la grippe on doit savoir quel est la cause de cette maladie; son mode de transmission et comment l’éviter.</a:t>
            </a:r>
          </a:p>
        </p:txBody>
      </p:sp>
      <p:sp>
        <p:nvSpPr>
          <p:cNvPr id="4" name="Espace réservé du contenu 3">
            <a:extLst>
              <a:ext uri="{FF2B5EF4-FFF2-40B4-BE49-F238E27FC236}">
                <a16:creationId xmlns:a16="http://schemas.microsoft.com/office/drawing/2014/main" id="{5919F960-10B6-1FFD-346C-3E546E2595FD}"/>
              </a:ext>
            </a:extLst>
          </p:cNvPr>
          <p:cNvSpPr>
            <a:spLocks noGrp="1"/>
          </p:cNvSpPr>
          <p:nvPr>
            <p:ph sz="quarter" idx="11"/>
          </p:nvPr>
        </p:nvSpPr>
        <p:spPr/>
        <p:txBody>
          <a:bodyPr/>
          <a:lstStyle/>
          <a:p>
            <a:endParaRPr lang="fr-FR" noProof="0" dirty="0"/>
          </a:p>
        </p:txBody>
      </p:sp>
      <p:sp>
        <p:nvSpPr>
          <p:cNvPr id="7" name="Rectangle : coins arrondis 6">
            <a:extLst>
              <a:ext uri="{FF2B5EF4-FFF2-40B4-BE49-F238E27FC236}">
                <a16:creationId xmlns:a16="http://schemas.microsoft.com/office/drawing/2014/main" id="{E0D92049-2EE0-FB9E-D8F1-CCFCEC9E2486}"/>
              </a:ext>
            </a:extLst>
          </p:cNvPr>
          <p:cNvSpPr/>
          <p:nvPr/>
        </p:nvSpPr>
        <p:spPr>
          <a:xfrm>
            <a:off x="1017031" y="1942685"/>
            <a:ext cx="10529278" cy="3338441"/>
          </a:xfrm>
          <a:prstGeom prst="roundRect">
            <a:avLst>
              <a:gd name="adj" fmla="val 7471"/>
            </a:avLst>
          </a:prstGeom>
          <a:solidFill>
            <a:schemeClr val="bg1"/>
          </a:solidFill>
          <a:ln w="19050" cap="flat"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342900" indent="-342900">
              <a:spcBef>
                <a:spcPts val="600"/>
              </a:spcBef>
              <a:spcAft>
                <a:spcPts val="600"/>
              </a:spcAft>
              <a:buClr>
                <a:srgbClr val="000000"/>
              </a:buClr>
              <a:buSzPts val="1400"/>
              <a:buFont typeface="Wingdings" panose="05000000000000000000" pitchFamily="2" charset="2"/>
              <a:buChar char="§"/>
            </a:pPr>
            <a:endParaRPr lang="fr-FR" sz="2800" noProof="0" dirty="0">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600"/>
              </a:spcAft>
              <a:buClr>
                <a:srgbClr val="000000"/>
              </a:buClr>
              <a:buSzPts val="1400"/>
            </a:pPr>
            <a:endParaRPr lang="fr-FR" sz="2800" noProof="0" dirty="0">
              <a:latin typeface="Calibri" panose="020F0502020204030204" pitchFamily="34" charset="0"/>
              <a:ea typeface="Calibri" panose="020F0502020204030204" pitchFamily="34" charset="0"/>
              <a:cs typeface="Calibri" panose="020F0502020204030204" pitchFamily="34" charset="0"/>
            </a:endParaRPr>
          </a:p>
          <a:p>
            <a:pPr>
              <a:spcBef>
                <a:spcPts val="600"/>
              </a:spcBef>
              <a:spcAft>
                <a:spcPts val="600"/>
              </a:spcAft>
              <a:buClr>
                <a:srgbClr val="000000"/>
              </a:buClr>
              <a:buSzPts val="1400"/>
            </a:pPr>
            <a:r>
              <a:rPr lang="fr-FR" sz="2800" noProof="0" dirty="0">
                <a:latin typeface="Calibri" panose="020F0502020204030204" pitchFamily="34" charset="0"/>
                <a:ea typeface="Calibri" panose="020F0502020204030204" pitchFamily="34" charset="0"/>
                <a:cs typeface="Calibri" panose="020F0502020204030204" pitchFamily="34" charset="0"/>
              </a:rPr>
              <a:t>Comme toutes maladies infectieuses la grippe  est:</a:t>
            </a:r>
          </a:p>
          <a:p>
            <a:pPr marL="342900" indent="-342900">
              <a:spcBef>
                <a:spcPts val="600"/>
              </a:spcBef>
              <a:spcAft>
                <a:spcPts val="600"/>
              </a:spcAft>
              <a:buClr>
                <a:srgbClr val="000000"/>
              </a:buClr>
              <a:buSzPts val="1400"/>
              <a:buFont typeface="Wingdings" panose="05000000000000000000" pitchFamily="2" charset="2"/>
              <a:buChar char="§"/>
            </a:pPr>
            <a:r>
              <a:rPr lang="fr-FR" sz="2800" noProof="0" dirty="0">
                <a:latin typeface="Calibri" panose="020F0502020204030204" pitchFamily="34" charset="0"/>
                <a:ea typeface="Calibri" panose="020F0502020204030204" pitchFamily="34" charset="0"/>
                <a:cs typeface="Calibri" panose="020F0502020204030204" pitchFamily="34" charset="0"/>
              </a:rPr>
              <a:t>Causée par l’entrée d’un organisme étranger dans le  corps par exemple un </a:t>
            </a:r>
            <a:r>
              <a:rPr lang="fr-FR" sz="2800" b="1" noProof="0" dirty="0">
                <a:solidFill>
                  <a:srgbClr val="C00000"/>
                </a:solidFill>
                <a:latin typeface="Calibri" panose="020F0502020204030204" pitchFamily="34" charset="0"/>
                <a:ea typeface="Calibri" panose="020F0502020204030204" pitchFamily="34" charset="0"/>
                <a:cs typeface="Calibri" panose="020F0502020204030204" pitchFamily="34" charset="0"/>
              </a:rPr>
              <a:t>virus</a:t>
            </a:r>
            <a:r>
              <a:rPr lang="fr-FR" sz="2800" noProof="0" dirty="0">
                <a:latin typeface="Calibri" panose="020F0502020204030204" pitchFamily="34" charset="0"/>
                <a:ea typeface="Calibri" panose="020F0502020204030204" pitchFamily="34" charset="0"/>
                <a:cs typeface="Calibri" panose="020F0502020204030204" pitchFamily="34" charset="0"/>
              </a:rPr>
              <a:t>. </a:t>
            </a:r>
          </a:p>
          <a:p>
            <a:pPr marL="342900" indent="-342900">
              <a:spcBef>
                <a:spcPts val="600"/>
              </a:spcBef>
              <a:spcAft>
                <a:spcPts val="600"/>
              </a:spcAft>
              <a:buClr>
                <a:srgbClr val="000000"/>
              </a:buClr>
              <a:buSzPts val="1400"/>
              <a:buFont typeface="Wingdings" panose="05000000000000000000" pitchFamily="2" charset="2"/>
              <a:buChar char="§"/>
            </a:pPr>
            <a:r>
              <a:rPr lang="fr-FR" sz="2800" noProof="0" dirty="0">
                <a:latin typeface="Calibri" panose="020F0502020204030204" pitchFamily="34" charset="0"/>
                <a:ea typeface="Calibri" panose="020F0502020204030204" pitchFamily="34" charset="0"/>
                <a:cs typeface="Calibri" panose="020F0502020204030204" pitchFamily="34" charset="0"/>
              </a:rPr>
              <a:t>Peut être </a:t>
            </a:r>
            <a:r>
              <a:rPr lang="fr-FR" sz="2800" b="1" noProof="0" dirty="0">
                <a:solidFill>
                  <a:srgbClr val="C00000"/>
                </a:solidFill>
                <a:latin typeface="Calibri" panose="020F0502020204030204" pitchFamily="34" charset="0"/>
                <a:ea typeface="Calibri" panose="020F0502020204030204" pitchFamily="34" charset="0"/>
                <a:cs typeface="Calibri" panose="020F0502020204030204" pitchFamily="34" charset="0"/>
              </a:rPr>
              <a:t>contagieuse</a:t>
            </a:r>
            <a:r>
              <a:rPr lang="fr-FR" sz="2800" noProof="0" dirty="0">
                <a:latin typeface="Calibri" panose="020F0502020204030204" pitchFamily="34" charset="0"/>
                <a:ea typeface="Calibri" panose="020F0502020204030204" pitchFamily="34" charset="0"/>
                <a:cs typeface="Calibri" panose="020F0502020204030204" pitchFamily="34" charset="0"/>
              </a:rPr>
              <a:t> معدية, elle passe  d’un individu à un autre.</a:t>
            </a:r>
          </a:p>
          <a:p>
            <a:pPr marL="342900" indent="-342900">
              <a:spcBef>
                <a:spcPts val="600"/>
              </a:spcBef>
              <a:spcAft>
                <a:spcPts val="600"/>
              </a:spcAft>
              <a:buClr>
                <a:srgbClr val="000000"/>
              </a:buClr>
              <a:buSzPts val="1400"/>
              <a:buFont typeface="Wingdings" panose="05000000000000000000" pitchFamily="2" charset="2"/>
              <a:buChar char="§"/>
            </a:pPr>
            <a:r>
              <a:rPr lang="fr-FR" sz="2800" noProof="0" dirty="0">
                <a:latin typeface="Calibri" panose="020F0502020204030204" pitchFamily="34" charset="0"/>
                <a:ea typeface="Calibri" panose="020F0502020204030204" pitchFamily="34" charset="0"/>
                <a:cs typeface="Calibri" panose="020F0502020204030204" pitchFamily="34" charset="0"/>
              </a:rPr>
              <a:t>Qu’on peut éviter par un ensemble de moyens de</a:t>
            </a:r>
            <a:r>
              <a:rPr lang="fr-FR" sz="2800" b="1" noProof="0" dirty="0">
                <a:latin typeface="Calibri" panose="020F0502020204030204" pitchFamily="34" charset="0"/>
                <a:ea typeface="Calibri" panose="020F0502020204030204" pitchFamily="34" charset="0"/>
                <a:cs typeface="Calibri" panose="020F0502020204030204" pitchFamily="34" charset="0"/>
              </a:rPr>
              <a:t> </a:t>
            </a:r>
            <a:r>
              <a:rPr lang="fr-FR" sz="2800" b="1" noProof="0" dirty="0">
                <a:solidFill>
                  <a:srgbClr val="C00000"/>
                </a:solidFill>
                <a:latin typeface="Calibri" panose="020F0502020204030204" pitchFamily="34" charset="0"/>
                <a:ea typeface="Calibri" panose="020F0502020204030204" pitchFamily="34" charset="0"/>
                <a:cs typeface="Calibri" panose="020F0502020204030204" pitchFamily="34" charset="0"/>
              </a:rPr>
              <a:t>prévention</a:t>
            </a:r>
            <a:r>
              <a:rPr lang="fr-FR" sz="2800" b="1" noProof="0" dirty="0">
                <a:latin typeface="Calibri" panose="020F0502020204030204" pitchFamily="34" charset="0"/>
                <a:ea typeface="Calibri" panose="020F0502020204030204" pitchFamily="34" charset="0"/>
                <a:cs typeface="Calibri" panose="020F0502020204030204" pitchFamily="34" charset="0"/>
              </a:rPr>
              <a:t> </a:t>
            </a:r>
            <a:r>
              <a:rPr lang="fr-FR" sz="2800" noProof="0" dirty="0">
                <a:latin typeface="Calibri" panose="020F0502020204030204" pitchFamily="34" charset="0"/>
                <a:ea typeface="Calibri" panose="020F0502020204030204" pitchFamily="34" charset="0"/>
                <a:cs typeface="Calibri" panose="020F0502020204030204" pitchFamily="34" charset="0"/>
              </a:rPr>
              <a:t>الوقاية.</a:t>
            </a:r>
          </a:p>
          <a:p>
            <a:pPr marL="342900" indent="-342900">
              <a:spcBef>
                <a:spcPts val="600"/>
              </a:spcBef>
              <a:spcAft>
                <a:spcPts val="600"/>
              </a:spcAft>
              <a:buClr>
                <a:srgbClr val="000000"/>
              </a:buClr>
              <a:buSzPts val="1400"/>
              <a:buFont typeface="Wingdings" panose="05000000000000000000" pitchFamily="2" charset="2"/>
              <a:buChar char="§"/>
            </a:pPr>
            <a:endParaRPr lang="fr-FR" sz="2800" noProof="0" dirty="0">
              <a:latin typeface="Calibri" panose="020F0502020204030204" pitchFamily="34" charset="0"/>
              <a:ea typeface="Calibri" panose="020F0502020204030204" pitchFamily="34" charset="0"/>
              <a:cs typeface="Calibri" panose="020F0502020204030204" pitchFamily="34" charset="0"/>
            </a:endParaRPr>
          </a:p>
          <a:p>
            <a:pPr marL="342900" indent="-342900">
              <a:spcBef>
                <a:spcPts val="600"/>
              </a:spcBef>
              <a:spcAft>
                <a:spcPts val="600"/>
              </a:spcAft>
              <a:buClr>
                <a:srgbClr val="000000"/>
              </a:buClr>
              <a:buSzPts val="1400"/>
              <a:buFont typeface="Wingdings" panose="05000000000000000000" pitchFamily="2" charset="2"/>
              <a:buChar char="§"/>
            </a:pPr>
            <a:endParaRPr lang="fr-FR" sz="2800" kern="0" noProof="0" dirty="0">
              <a:solidFill>
                <a:srgbClr val="002060"/>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2659425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636CC49-5EB1-0659-3408-C0AC69921968}"/>
              </a:ext>
            </a:extLst>
          </p:cNvPr>
          <p:cNvSpPr>
            <a:spLocks noGrp="1"/>
          </p:cNvSpPr>
          <p:nvPr>
            <p:ph type="body" sz="quarter" idx="10"/>
          </p:nvPr>
        </p:nvSpPr>
        <p:spPr/>
        <p:txBody>
          <a:bodyPr/>
          <a:lstStyle/>
          <a:p>
            <a:r>
              <a:rPr lang="fr-FR" noProof="0" dirty="0"/>
              <a:t>2 min</a:t>
            </a:r>
          </a:p>
        </p:txBody>
      </p:sp>
    </p:spTree>
    <p:extLst>
      <p:ext uri="{BB962C8B-B14F-4D97-AF65-F5344CB8AC3E}">
        <p14:creationId xmlns:p14="http://schemas.microsoft.com/office/powerpoint/2010/main" val="266218471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E9C3F-3FB2-5908-1D32-43442AB49B14}"/>
              </a:ext>
            </a:extLst>
          </p:cNvPr>
          <p:cNvSpPr>
            <a:spLocks noGrp="1"/>
          </p:cNvSpPr>
          <p:nvPr>
            <p:ph type="title"/>
          </p:nvPr>
        </p:nvSpPr>
        <p:spPr>
          <a:xfrm>
            <a:off x="831360" y="344177"/>
            <a:ext cx="10529279" cy="267549"/>
          </a:xfrm>
        </p:spPr>
        <p:txBody>
          <a:bodyPr/>
          <a:lstStyle/>
          <a:p>
            <a:r>
              <a:rPr lang="fr-FR" sz="1800" noProof="0" dirty="0">
                <a:solidFill>
                  <a:schemeClr val="tx1">
                    <a:lumMod val="50000"/>
                    <a:lumOff val="50000"/>
                  </a:schemeClr>
                </a:solidFill>
              </a:rPr>
              <a:t>A la fin de cette séance, vous serez capables </a:t>
            </a:r>
            <a:r>
              <a:rPr lang="fr-FR" sz="1800" spc="-50" noProof="0" dirty="0">
                <a:solidFill>
                  <a:schemeClr val="tx1">
                    <a:lumMod val="50000"/>
                    <a:lumOff val="50000"/>
                  </a:schemeClr>
                </a:solidFill>
              </a:rPr>
              <a:t>de :</a:t>
            </a:r>
            <a:endParaRPr lang="fr-FR" sz="1800" noProof="0" dirty="0">
              <a:solidFill>
                <a:schemeClr val="tx1">
                  <a:lumMod val="50000"/>
                  <a:lumOff val="50000"/>
                </a:schemeClr>
              </a:solidFill>
            </a:endParaRPr>
          </a:p>
        </p:txBody>
      </p:sp>
      <p:sp>
        <p:nvSpPr>
          <p:cNvPr id="4" name="Content Placeholder 3">
            <a:extLst>
              <a:ext uri="{FF2B5EF4-FFF2-40B4-BE49-F238E27FC236}">
                <a16:creationId xmlns:a16="http://schemas.microsoft.com/office/drawing/2014/main" id="{7B6DD65C-B6D1-7DD2-8728-E8C4210B83F5}"/>
              </a:ext>
            </a:extLst>
          </p:cNvPr>
          <p:cNvSpPr>
            <a:spLocks noGrp="1"/>
          </p:cNvSpPr>
          <p:nvPr>
            <p:ph sz="quarter" idx="11"/>
          </p:nvPr>
        </p:nvSpPr>
        <p:spPr>
          <a:xfrm>
            <a:off x="830934" y="611726"/>
            <a:ext cx="10529705" cy="268287"/>
          </a:xfrm>
        </p:spPr>
        <p:txBody>
          <a:bodyPr/>
          <a:lstStyle/>
          <a:p>
            <a:r>
              <a:rPr lang="fr-FR" noProof="0" dirty="0">
                <a:solidFill>
                  <a:prstClr val="white">
                    <a:lumMod val="65000"/>
                  </a:prstClr>
                </a:solidFill>
                <a:latin typeface="Century Gothic" panose="020B0502020202020204" pitchFamily="34" charset="0"/>
              </a:rPr>
              <a:t>▪ </a:t>
            </a:r>
            <a:r>
              <a:rPr lang="fr-FR" noProof="0" dirty="0">
                <a:solidFill>
                  <a:prstClr val="white">
                    <a:lumMod val="65000"/>
                  </a:prstClr>
                </a:solidFill>
                <a:latin typeface="Calibri" panose="020F0502020204030204"/>
              </a:rPr>
              <a:t>Demander à certains élèves de répéter l’objectif à haute voix (en l’exprimant avec leurs propres mots).</a:t>
            </a:r>
          </a:p>
        </p:txBody>
      </p:sp>
      <p:sp>
        <p:nvSpPr>
          <p:cNvPr id="5" name="Text Placeholder 4">
            <a:extLst>
              <a:ext uri="{FF2B5EF4-FFF2-40B4-BE49-F238E27FC236}">
                <a16:creationId xmlns:a16="http://schemas.microsoft.com/office/drawing/2014/main" id="{D2A158CA-69AB-4D39-679B-48B09F24FDC4}"/>
              </a:ext>
            </a:extLst>
          </p:cNvPr>
          <p:cNvSpPr>
            <a:spLocks noGrp="1"/>
          </p:cNvSpPr>
          <p:nvPr>
            <p:ph type="body" sz="quarter" idx="12"/>
          </p:nvPr>
        </p:nvSpPr>
        <p:spPr>
          <a:xfrm>
            <a:off x="1954039" y="1803983"/>
            <a:ext cx="8803640" cy="819150"/>
          </a:xfrm>
        </p:spPr>
        <p:txBody>
          <a:bodyPr anchor="ctr">
            <a:noAutofit/>
          </a:bodyPr>
          <a:lstStyle/>
          <a:p>
            <a:r>
              <a:rPr lang="fr-FR" sz="2400" b="1" noProof="0" dirty="0">
                <a:solidFill>
                  <a:srgbClr val="106585"/>
                </a:solidFill>
                <a:latin typeface="Calibri" panose="020F0502020204030204"/>
                <a:cs typeface="+mn-cs"/>
              </a:rPr>
              <a:t>Déterminer les causes, les modes de transmission et les moyens de prévention de quelques maladies. </a:t>
            </a:r>
          </a:p>
        </p:txBody>
      </p:sp>
      <p:pic>
        <p:nvPicPr>
          <p:cNvPr id="14" name="Image 13" descr="Une image contenant texte, capture d’écran, mammifère, chien&#10;&#10;Le contenu généré par l’IA peut être incorrect.">
            <a:extLst>
              <a:ext uri="{FF2B5EF4-FFF2-40B4-BE49-F238E27FC236}">
                <a16:creationId xmlns:a16="http://schemas.microsoft.com/office/drawing/2014/main" id="{2B90825C-36CF-255F-C3D3-457E0306733D}"/>
              </a:ext>
            </a:extLst>
          </p:cNvPr>
          <p:cNvPicPr>
            <a:picLocks noChangeAspect="1"/>
          </p:cNvPicPr>
          <p:nvPr/>
        </p:nvPicPr>
        <p:blipFill>
          <a:blip r:embed="rId2"/>
          <a:stretch>
            <a:fillRect/>
          </a:stretch>
        </p:blipFill>
        <p:spPr>
          <a:xfrm>
            <a:off x="2745630" y="2804980"/>
            <a:ext cx="6700740" cy="3350370"/>
          </a:xfrm>
          <a:prstGeom prst="rect">
            <a:avLst/>
          </a:prstGeom>
        </p:spPr>
      </p:pic>
    </p:spTree>
    <p:extLst>
      <p:ext uri="{BB962C8B-B14F-4D97-AF65-F5344CB8AC3E}">
        <p14:creationId xmlns:p14="http://schemas.microsoft.com/office/powerpoint/2010/main" val="214202739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E6F77C-F03C-A753-C6D8-0D2BED3BCD55}"/>
              </a:ext>
            </a:extLst>
          </p:cNvPr>
          <p:cNvSpPr>
            <a:spLocks noGrp="1"/>
          </p:cNvSpPr>
          <p:nvPr>
            <p:ph type="body" sz="quarter" idx="10"/>
          </p:nvPr>
        </p:nvSpPr>
        <p:spPr>
          <a:xfrm>
            <a:off x="8948481" y="5236960"/>
            <a:ext cx="1486341" cy="503301"/>
          </a:xfrm>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177156023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9BCBA0E-5563-9DFC-E677-627BEC9EC305}"/>
              </a:ext>
            </a:extLst>
          </p:cNvPr>
          <p:cNvSpPr>
            <a:spLocks noGrp="1"/>
          </p:cNvSpPr>
          <p:nvPr>
            <p:ph type="body" sz="quarter" idx="10"/>
          </p:nvPr>
        </p:nvSpPr>
        <p:spPr/>
        <p:txBody>
          <a:bodyPr/>
          <a:lstStyle/>
          <a:p>
            <a:r>
              <a:rPr lang="fr-FR" noProof="0" dirty="0"/>
              <a:t>3 min</a:t>
            </a:r>
          </a:p>
        </p:txBody>
      </p:sp>
    </p:spTree>
    <p:extLst>
      <p:ext uri="{BB962C8B-B14F-4D97-AF65-F5344CB8AC3E}">
        <p14:creationId xmlns:p14="http://schemas.microsoft.com/office/powerpoint/2010/main" val="79002060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noProof="0" dirty="0">
                <a:solidFill>
                  <a:schemeClr val="tx1">
                    <a:lumMod val="50000"/>
                    <a:lumOff val="50000"/>
                  </a:schemeClr>
                </a:solidFill>
              </a:rPr>
              <a:t>Voici quelques termes qu’on aura besoin dans cette séance.    </a:t>
            </a:r>
          </a:p>
        </p:txBody>
      </p:sp>
      <p:sp>
        <p:nvSpPr>
          <p:cNvPr id="4" name="Espace réservé du contenu 3"/>
          <p:cNvSpPr>
            <a:spLocks noGrp="1"/>
          </p:cNvSpPr>
          <p:nvPr>
            <p:ph sz="quarter" idx="11"/>
          </p:nvPr>
        </p:nvSpPr>
        <p:spPr>
          <a:xfrm>
            <a:off x="1049167" y="585842"/>
            <a:ext cx="10277475" cy="268287"/>
          </a:xfrm>
        </p:spPr>
        <p:txBody>
          <a:bodyPr/>
          <a:lstStyle/>
          <a:p>
            <a:r>
              <a:rPr lang="fr-FR" noProof="0" dirty="0"/>
              <a:t>Indiquer aux élèves que ces organismes sont généralement microscopiques. Signaler aussi que ce n’est pas tous les microorganismes sont des agents pathogènes.</a:t>
            </a:r>
          </a:p>
        </p:txBody>
      </p:sp>
      <p:sp>
        <p:nvSpPr>
          <p:cNvPr id="5" name="ZoneTexte 4">
            <a:extLst>
              <a:ext uri="{FF2B5EF4-FFF2-40B4-BE49-F238E27FC236}">
                <a16:creationId xmlns:a16="http://schemas.microsoft.com/office/drawing/2014/main" id="{D245141F-FACA-7F62-7EF9-2D132D7DD9FD}"/>
              </a:ext>
            </a:extLst>
          </p:cNvPr>
          <p:cNvSpPr txBox="1"/>
          <p:nvPr/>
        </p:nvSpPr>
        <p:spPr>
          <a:xfrm>
            <a:off x="624642" y="1767567"/>
            <a:ext cx="4846711" cy="461665"/>
          </a:xfrm>
          <a:prstGeom prst="roundRect">
            <a:avLst>
              <a:gd name="adj" fmla="val 35835"/>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t>Agent pathogène </a:t>
            </a:r>
            <a:r>
              <a:rPr lang="fr-FR" noProof="0" dirty="0" err="1"/>
              <a:t>عامل</a:t>
            </a:r>
            <a:r>
              <a:rPr lang="fr-FR" noProof="0" dirty="0"/>
              <a:t> </a:t>
            </a:r>
            <a:r>
              <a:rPr lang="fr-FR" noProof="0" dirty="0" err="1"/>
              <a:t>ممرض</a:t>
            </a:r>
            <a:r>
              <a:rPr lang="fr-FR" noProof="0" dirty="0"/>
              <a:t> </a:t>
            </a:r>
          </a:p>
        </p:txBody>
      </p:sp>
      <p:sp>
        <p:nvSpPr>
          <p:cNvPr id="7" name="ZoneTexte 6">
            <a:extLst>
              <a:ext uri="{FF2B5EF4-FFF2-40B4-BE49-F238E27FC236}">
                <a16:creationId xmlns:a16="http://schemas.microsoft.com/office/drawing/2014/main" id="{D38949EF-A88A-22AC-C26D-98509CC8284F}"/>
              </a:ext>
            </a:extLst>
          </p:cNvPr>
          <p:cNvSpPr txBox="1"/>
          <p:nvPr/>
        </p:nvSpPr>
        <p:spPr>
          <a:xfrm>
            <a:off x="1343004" y="2607917"/>
            <a:ext cx="9932765" cy="461665"/>
          </a:xfrm>
          <a:prstGeom prst="rect">
            <a:avLst/>
          </a:prstGeom>
          <a:solidFill>
            <a:schemeClr val="bg1">
              <a:lumMod val="95000"/>
            </a:schemeClr>
          </a:solidFill>
        </p:spPr>
        <p:txBody>
          <a:bodyPr wrap="square">
            <a:spAutoFit/>
          </a:bodyPr>
          <a:lstStyle/>
          <a:p>
            <a:r>
              <a:rPr lang="fr-FR" sz="2400" noProof="0" dirty="0"/>
              <a:t>C’est un organisme capable de causer une maladie chez un être vivant. </a:t>
            </a:r>
          </a:p>
        </p:txBody>
      </p:sp>
      <p:sp>
        <p:nvSpPr>
          <p:cNvPr id="8" name="ZoneTexte 7">
            <a:extLst>
              <a:ext uri="{FF2B5EF4-FFF2-40B4-BE49-F238E27FC236}">
                <a16:creationId xmlns:a16="http://schemas.microsoft.com/office/drawing/2014/main" id="{36BCBDF8-16D0-0217-CE7A-D533F4450156}"/>
              </a:ext>
            </a:extLst>
          </p:cNvPr>
          <p:cNvSpPr txBox="1"/>
          <p:nvPr/>
        </p:nvSpPr>
        <p:spPr>
          <a:xfrm>
            <a:off x="1393876" y="4290477"/>
            <a:ext cx="9932766" cy="461665"/>
          </a:xfrm>
          <a:prstGeom prst="rect">
            <a:avLst/>
          </a:prstGeom>
          <a:solidFill>
            <a:schemeClr val="bg1">
              <a:lumMod val="95000"/>
            </a:schemeClr>
          </a:solidFill>
        </p:spPr>
        <p:txBody>
          <a:bodyPr wrap="square">
            <a:spAutoFit/>
          </a:bodyPr>
          <a:lstStyle/>
          <a:p>
            <a:r>
              <a:rPr lang="fr-FR" sz="2400" noProof="0" dirty="0">
                <a:solidFill>
                  <a:prstClr val="black"/>
                </a:solidFill>
                <a:cs typeface="Calibri" panose="020F0502020204030204" pitchFamily="34" charset="0"/>
              </a:rPr>
              <a:t>Les  bactéries, les virus et les champignons qui sont appelés les microbes. </a:t>
            </a:r>
            <a:endParaRPr lang="fr-FR" sz="2400" noProof="0" dirty="0"/>
          </a:p>
        </p:txBody>
      </p:sp>
      <p:sp>
        <p:nvSpPr>
          <p:cNvPr id="11" name="ZoneTexte 10">
            <a:extLst>
              <a:ext uri="{FF2B5EF4-FFF2-40B4-BE49-F238E27FC236}">
                <a16:creationId xmlns:a16="http://schemas.microsoft.com/office/drawing/2014/main" id="{484B755C-216C-1D11-CB60-8AF615F17501}"/>
              </a:ext>
            </a:extLst>
          </p:cNvPr>
          <p:cNvSpPr txBox="1"/>
          <p:nvPr/>
        </p:nvSpPr>
        <p:spPr>
          <a:xfrm>
            <a:off x="624642" y="3521355"/>
            <a:ext cx="2719332" cy="461665"/>
          </a:xfrm>
          <a:prstGeom prst="roundRect">
            <a:avLst>
              <a:gd name="adj" fmla="val 35835"/>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t>Exemples</a:t>
            </a:r>
          </a:p>
        </p:txBody>
      </p:sp>
    </p:spTree>
    <p:extLst>
      <p:ext uri="{BB962C8B-B14F-4D97-AF65-F5344CB8AC3E}">
        <p14:creationId xmlns:p14="http://schemas.microsoft.com/office/powerpoint/2010/main" val="427089073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7AA9AA-95FF-4035-C744-ED2DF8416B4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06D0939-2979-FB48-4426-8BCFFF0BB700}"/>
              </a:ext>
            </a:extLst>
          </p:cNvPr>
          <p:cNvSpPr>
            <a:spLocks noGrp="1"/>
          </p:cNvSpPr>
          <p:nvPr>
            <p:ph type="title"/>
          </p:nvPr>
        </p:nvSpPr>
        <p:spPr/>
        <p:txBody>
          <a:bodyPr/>
          <a:lstStyle/>
          <a:p>
            <a:r>
              <a:rPr lang="fr-FR" noProof="0" dirty="0">
                <a:solidFill>
                  <a:schemeClr val="tx1">
                    <a:lumMod val="50000"/>
                    <a:lumOff val="50000"/>
                  </a:schemeClr>
                </a:solidFill>
              </a:rPr>
              <a:t>Maintenant voici la définition de maladie infectieuse.</a:t>
            </a:r>
          </a:p>
        </p:txBody>
      </p:sp>
      <p:sp>
        <p:nvSpPr>
          <p:cNvPr id="4" name="Espace réservé du contenu 3">
            <a:extLst>
              <a:ext uri="{FF2B5EF4-FFF2-40B4-BE49-F238E27FC236}">
                <a16:creationId xmlns:a16="http://schemas.microsoft.com/office/drawing/2014/main" id="{EBBB142C-3D93-2A67-C240-2FD211CE5E06}"/>
              </a:ext>
            </a:extLst>
          </p:cNvPr>
          <p:cNvSpPr>
            <a:spLocks noGrp="1"/>
          </p:cNvSpPr>
          <p:nvPr>
            <p:ph sz="quarter" idx="11"/>
          </p:nvPr>
        </p:nvSpPr>
        <p:spPr/>
        <p:txBody>
          <a:bodyPr/>
          <a:lstStyle/>
          <a:p>
            <a:endParaRPr lang="fr-FR" noProof="0" dirty="0"/>
          </a:p>
        </p:txBody>
      </p:sp>
      <p:sp>
        <p:nvSpPr>
          <p:cNvPr id="9" name="ZoneTexte 8">
            <a:extLst>
              <a:ext uri="{FF2B5EF4-FFF2-40B4-BE49-F238E27FC236}">
                <a16:creationId xmlns:a16="http://schemas.microsoft.com/office/drawing/2014/main" id="{CB55AF6F-C6E0-9A79-EECF-18EEDB8B31D5}"/>
              </a:ext>
            </a:extLst>
          </p:cNvPr>
          <p:cNvSpPr txBox="1"/>
          <p:nvPr/>
        </p:nvSpPr>
        <p:spPr>
          <a:xfrm>
            <a:off x="1380450" y="3949692"/>
            <a:ext cx="2426439" cy="1569660"/>
          </a:xfrm>
          <a:prstGeom prst="rect">
            <a:avLst/>
          </a:prstGeom>
          <a:noFill/>
        </p:spPr>
        <p:txBody>
          <a:bodyPr wrap="square" rtlCol="0">
            <a:spAutoFit/>
          </a:bodyPr>
          <a:lstStyle/>
          <a:p>
            <a:pPr algn="l"/>
            <a:r>
              <a:rPr lang="fr-FR" sz="2400" noProof="0" dirty="0">
                <a:latin typeface="Calibri" panose="020F0502020204030204" pitchFamily="34" charset="0"/>
                <a:cs typeface="Calibri" panose="020F0502020204030204" pitchFamily="34" charset="0"/>
              </a:rPr>
              <a:t>La grippe </a:t>
            </a:r>
          </a:p>
          <a:p>
            <a:pPr algn="l"/>
            <a:r>
              <a:rPr lang="fr-FR" sz="2400" noProof="0" dirty="0">
                <a:latin typeface="Calibri" panose="020F0502020204030204" pitchFamily="34" charset="0"/>
                <a:cs typeface="Calibri" panose="020F0502020204030204" pitchFamily="34" charset="0"/>
              </a:rPr>
              <a:t>La rage </a:t>
            </a:r>
          </a:p>
          <a:p>
            <a:pPr algn="l"/>
            <a:r>
              <a:rPr lang="fr-FR" sz="2400" noProof="0" dirty="0">
                <a:latin typeface="Calibri" panose="020F0502020204030204" pitchFamily="34" charset="0"/>
                <a:cs typeface="Calibri" panose="020F0502020204030204" pitchFamily="34" charset="0"/>
              </a:rPr>
              <a:t>Le sida </a:t>
            </a:r>
          </a:p>
          <a:p>
            <a:pPr algn="l"/>
            <a:r>
              <a:rPr lang="fr-FR" sz="2400" noProof="0" dirty="0">
                <a:latin typeface="Calibri" panose="020F0502020204030204" pitchFamily="34" charset="0"/>
                <a:cs typeface="Calibri" panose="020F0502020204030204" pitchFamily="34" charset="0"/>
              </a:rPr>
              <a:t>La rougeole </a:t>
            </a:r>
          </a:p>
        </p:txBody>
      </p:sp>
      <p:sp>
        <p:nvSpPr>
          <p:cNvPr id="10" name="ZoneTexte 9">
            <a:extLst>
              <a:ext uri="{FF2B5EF4-FFF2-40B4-BE49-F238E27FC236}">
                <a16:creationId xmlns:a16="http://schemas.microsoft.com/office/drawing/2014/main" id="{A15C3B3A-E42D-6FF9-3868-69A8071A7DDB}"/>
              </a:ext>
            </a:extLst>
          </p:cNvPr>
          <p:cNvSpPr txBox="1"/>
          <p:nvPr/>
        </p:nvSpPr>
        <p:spPr>
          <a:xfrm>
            <a:off x="6842457" y="3949692"/>
            <a:ext cx="1860636" cy="461665"/>
          </a:xfrm>
          <a:prstGeom prst="rect">
            <a:avLst/>
          </a:prstGeom>
          <a:noFill/>
        </p:spPr>
        <p:txBody>
          <a:bodyPr wrap="square" rtlCol="0">
            <a:spAutoFit/>
          </a:bodyPr>
          <a:lstStyle/>
          <a:p>
            <a:pPr algn="l"/>
            <a:r>
              <a:rPr lang="fr-FR" sz="2400" noProof="0" dirty="0">
                <a:latin typeface="Calibri" panose="020F0502020204030204" pitchFamily="34" charset="0"/>
                <a:cs typeface="Calibri" panose="020F0502020204030204" pitchFamily="34" charset="0"/>
              </a:rPr>
              <a:t>Le cancer</a:t>
            </a:r>
          </a:p>
        </p:txBody>
      </p:sp>
      <p:sp>
        <p:nvSpPr>
          <p:cNvPr id="6" name="ZoneTexte 5">
            <a:extLst>
              <a:ext uri="{FF2B5EF4-FFF2-40B4-BE49-F238E27FC236}">
                <a16:creationId xmlns:a16="http://schemas.microsoft.com/office/drawing/2014/main" id="{7F76DACC-ADCB-4E6E-21C2-F7869BCF01C2}"/>
              </a:ext>
            </a:extLst>
          </p:cNvPr>
          <p:cNvSpPr txBox="1"/>
          <p:nvPr/>
        </p:nvSpPr>
        <p:spPr>
          <a:xfrm>
            <a:off x="625771" y="1236962"/>
            <a:ext cx="3451708" cy="461665"/>
          </a:xfrm>
          <a:prstGeom prst="roundRect">
            <a:avLst>
              <a:gd name="adj" fmla="val 35835"/>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t>Maladie infectieuse </a:t>
            </a:r>
          </a:p>
        </p:txBody>
      </p:sp>
      <p:sp>
        <p:nvSpPr>
          <p:cNvPr id="7" name="ZoneTexte 6">
            <a:extLst>
              <a:ext uri="{FF2B5EF4-FFF2-40B4-BE49-F238E27FC236}">
                <a16:creationId xmlns:a16="http://schemas.microsoft.com/office/drawing/2014/main" id="{0724CA34-497D-F626-373D-4877808B0EEB}"/>
              </a:ext>
            </a:extLst>
          </p:cNvPr>
          <p:cNvSpPr txBox="1"/>
          <p:nvPr/>
        </p:nvSpPr>
        <p:spPr>
          <a:xfrm>
            <a:off x="1344132" y="2077312"/>
            <a:ext cx="9932765" cy="830997"/>
          </a:xfrm>
          <a:prstGeom prst="rect">
            <a:avLst/>
          </a:prstGeom>
          <a:solidFill>
            <a:schemeClr val="bg1">
              <a:lumMod val="95000"/>
            </a:schemeClr>
          </a:solidFill>
        </p:spPr>
        <p:txBody>
          <a:bodyPr wrap="square">
            <a:spAutoFit/>
          </a:bodyPr>
          <a:lstStyle/>
          <a:p>
            <a:r>
              <a:rPr lang="fr-FR" sz="2400" noProof="0" dirty="0"/>
              <a:t>C’est une maladie causée par l’invasion d’agents pathogènes tels que des bactéries, des virus, des parasites ou des champignons. </a:t>
            </a:r>
          </a:p>
        </p:txBody>
      </p:sp>
      <p:sp>
        <p:nvSpPr>
          <p:cNvPr id="13" name="ZoneTexte 12">
            <a:extLst>
              <a:ext uri="{FF2B5EF4-FFF2-40B4-BE49-F238E27FC236}">
                <a16:creationId xmlns:a16="http://schemas.microsoft.com/office/drawing/2014/main" id="{16D5B02B-A311-84CF-7CA9-288C62A9068E}"/>
              </a:ext>
            </a:extLst>
          </p:cNvPr>
          <p:cNvSpPr txBox="1"/>
          <p:nvPr/>
        </p:nvSpPr>
        <p:spPr>
          <a:xfrm>
            <a:off x="621671" y="3333781"/>
            <a:ext cx="2719332" cy="461665"/>
          </a:xfrm>
          <a:prstGeom prst="roundRect">
            <a:avLst>
              <a:gd name="adj" fmla="val 35835"/>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t>Exemples</a:t>
            </a:r>
          </a:p>
        </p:txBody>
      </p:sp>
      <p:sp>
        <p:nvSpPr>
          <p:cNvPr id="15" name="ZoneTexte 14">
            <a:extLst>
              <a:ext uri="{FF2B5EF4-FFF2-40B4-BE49-F238E27FC236}">
                <a16:creationId xmlns:a16="http://schemas.microsoft.com/office/drawing/2014/main" id="{893C5907-1377-A182-02E0-6C4799AEEF04}"/>
              </a:ext>
            </a:extLst>
          </p:cNvPr>
          <p:cNvSpPr txBox="1"/>
          <p:nvPr/>
        </p:nvSpPr>
        <p:spPr>
          <a:xfrm>
            <a:off x="6096000" y="3333781"/>
            <a:ext cx="2719332" cy="461665"/>
          </a:xfrm>
          <a:prstGeom prst="roundRect">
            <a:avLst>
              <a:gd name="adj" fmla="val 35835"/>
            </a:avLst>
          </a:prstGeom>
          <a:solidFill>
            <a:srgbClr val="1065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lvl="0" algn="ctr">
              <a:defRPr sz="2400" b="1">
                <a:solidFill>
                  <a:schemeClr val="bg1"/>
                </a:solidFill>
                <a:latin typeface="Calibri"/>
                <a:ea typeface="Calibri"/>
                <a:cs typeface="Calibri"/>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noProof="0" dirty="0">
                <a:latin typeface="Calibri" panose="020F0502020204030204" pitchFamily="34" charset="0"/>
                <a:cs typeface="Calibri" panose="020F0502020204030204" pitchFamily="34" charset="0"/>
              </a:rPr>
              <a:t>Contre-e</a:t>
            </a:r>
            <a:r>
              <a:rPr lang="fr-FR" noProof="0" dirty="0"/>
              <a:t>xemple</a:t>
            </a:r>
          </a:p>
        </p:txBody>
      </p:sp>
    </p:spTree>
    <p:extLst>
      <p:ext uri="{BB962C8B-B14F-4D97-AF65-F5344CB8AC3E}">
        <p14:creationId xmlns:p14="http://schemas.microsoft.com/office/powerpoint/2010/main" val="117551571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animBg="1"/>
      <p:bldP spid="13" grpId="0" animBg="1"/>
      <p:bldP spid="1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984328F-9260-2AC3-D17D-926965718537}"/>
              </a:ext>
            </a:extLst>
          </p:cNvPr>
          <p:cNvSpPr>
            <a:spLocks noGrp="1"/>
          </p:cNvSpPr>
          <p:nvPr>
            <p:ph type="body" sz="quarter" idx="10"/>
          </p:nvPr>
        </p:nvSpPr>
        <p:spPr/>
        <p:txBody>
          <a:bodyPr/>
          <a:lstStyle/>
          <a:p>
            <a:r>
              <a:rPr lang="fr-FR" noProof="0" dirty="0"/>
              <a:t>7 min</a:t>
            </a:r>
          </a:p>
        </p:txBody>
      </p:sp>
    </p:spTree>
    <p:extLst>
      <p:ext uri="{BB962C8B-B14F-4D97-AF65-F5344CB8AC3E}">
        <p14:creationId xmlns:p14="http://schemas.microsoft.com/office/powerpoint/2010/main" val="23115197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8FED4DC-4D24-49F9-47BD-729AD9D435FA}"/>
              </a:ext>
            </a:extLst>
          </p:cNvPr>
          <p:cNvSpPr>
            <a:spLocks noGrp="1"/>
          </p:cNvSpPr>
          <p:nvPr>
            <p:ph type="title"/>
          </p:nvPr>
        </p:nvSpPr>
        <p:spPr>
          <a:xfrm>
            <a:off x="943963" y="202968"/>
            <a:ext cx="10396259" cy="524909"/>
          </a:xfrm>
        </p:spPr>
        <p:txBody>
          <a:bodyPr/>
          <a:lstStyle/>
          <a:p>
            <a:r>
              <a:rPr lang="fr-FR" noProof="0" dirty="0">
                <a:solidFill>
                  <a:schemeClr val="tx1">
                    <a:lumMod val="50000"/>
                    <a:lumOff val="50000"/>
                  </a:schemeClr>
                </a:solidFill>
              </a:rPr>
              <a:t>Ma tâche consiste à déterminer les causes, les modes de transmission et les moyens de prévention de cette maladie. Elle comporte un support et 3 consignes.</a:t>
            </a:r>
          </a:p>
        </p:txBody>
      </p:sp>
      <p:sp>
        <p:nvSpPr>
          <p:cNvPr id="4" name="Espace réservé du contenu 3">
            <a:extLst>
              <a:ext uri="{FF2B5EF4-FFF2-40B4-BE49-F238E27FC236}">
                <a16:creationId xmlns:a16="http://schemas.microsoft.com/office/drawing/2014/main" id="{BBBD8B40-CD58-1B43-CB76-A861CE5E35E7}"/>
              </a:ext>
            </a:extLst>
          </p:cNvPr>
          <p:cNvSpPr>
            <a:spLocks noGrp="1"/>
          </p:cNvSpPr>
          <p:nvPr>
            <p:ph sz="quarter" idx="11"/>
          </p:nvPr>
        </p:nvSpPr>
        <p:spPr>
          <a:xfrm>
            <a:off x="943963" y="697380"/>
            <a:ext cx="10277475" cy="268287"/>
          </a:xfrm>
        </p:spPr>
        <p:txBody>
          <a:bodyPr/>
          <a:lstStyle/>
          <a:p>
            <a:r>
              <a:rPr lang="fr-FR" sz="1400" noProof="0" dirty="0">
                <a:solidFill>
                  <a:schemeClr val="bg1">
                    <a:lumMod val="65000"/>
                  </a:schemeClr>
                </a:solidFill>
              </a:rPr>
              <a:t>Présenter le document. Lire les consignes. Expliquer s’il y a des mots nouveaux.</a:t>
            </a:r>
          </a:p>
        </p:txBody>
      </p:sp>
      <p:pic>
        <p:nvPicPr>
          <p:cNvPr id="9" name="Google Shape;289;p51">
            <a:extLst>
              <a:ext uri="{FF2B5EF4-FFF2-40B4-BE49-F238E27FC236}">
                <a16:creationId xmlns:a16="http://schemas.microsoft.com/office/drawing/2014/main" id="{0669E6B1-1B70-976E-CBEA-81DA3071FB56}"/>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sp>
        <p:nvSpPr>
          <p:cNvPr id="3" name="Rectangle à coins arrondis 6">
            <a:extLst>
              <a:ext uri="{FF2B5EF4-FFF2-40B4-BE49-F238E27FC236}">
                <a16:creationId xmlns:a16="http://schemas.microsoft.com/office/drawing/2014/main" id="{75E8FA03-1EAB-8A53-4775-38F04D156E40}"/>
              </a:ext>
            </a:extLst>
          </p:cNvPr>
          <p:cNvSpPr/>
          <p:nvPr/>
        </p:nvSpPr>
        <p:spPr>
          <a:xfrm>
            <a:off x="792480" y="1608366"/>
            <a:ext cx="11056025" cy="4764824"/>
          </a:xfrm>
          <a:prstGeom prst="roundRect">
            <a:avLst>
              <a:gd name="adj" fmla="val 5694"/>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latin typeface="Calibri" panose="020F0502020204030204" pitchFamily="34" charset="0"/>
              <a:cs typeface="Calibri" panose="020F0502020204030204" pitchFamily="34" charset="0"/>
            </a:endParaRPr>
          </a:p>
        </p:txBody>
      </p:sp>
      <p:sp>
        <p:nvSpPr>
          <p:cNvPr id="6" name="Rectangle à coins arrondis 3">
            <a:extLst>
              <a:ext uri="{FF2B5EF4-FFF2-40B4-BE49-F238E27FC236}">
                <a16:creationId xmlns:a16="http://schemas.microsoft.com/office/drawing/2014/main" id="{FC07275A-E311-D2D9-942E-5177E3740C0E}"/>
              </a:ext>
            </a:extLst>
          </p:cNvPr>
          <p:cNvSpPr/>
          <p:nvPr/>
        </p:nvSpPr>
        <p:spPr>
          <a:xfrm>
            <a:off x="7713503" y="2374773"/>
            <a:ext cx="3995897" cy="3331322"/>
          </a:xfrm>
          <a:prstGeom prst="roundRect">
            <a:avLst>
              <a:gd name="adj" fmla="val 6720"/>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1800"/>
              </a:spcBef>
              <a:spcAft>
                <a:spcPts val="1800"/>
              </a:spcAft>
            </a:pPr>
            <a:r>
              <a:rPr lang="fr-FR" sz="2000" b="1" noProof="0" dirty="0">
                <a:solidFill>
                  <a:schemeClr val="bg1"/>
                </a:solidFill>
                <a:latin typeface="Arial" panose="020B0604020202020204" pitchFamily="34" charset="0"/>
                <a:cs typeface="Arial" panose="020B0604020202020204" pitchFamily="34" charset="0"/>
              </a:rPr>
              <a:t>1. Identifiez </a:t>
            </a:r>
            <a:r>
              <a:rPr lang="fr-FR" sz="2000" noProof="0" dirty="0">
                <a:solidFill>
                  <a:schemeClr val="bg1"/>
                </a:solidFill>
                <a:latin typeface="Arial" panose="020B0604020202020204" pitchFamily="34" charset="0"/>
                <a:cs typeface="Arial" panose="020B0604020202020204" pitchFamily="34" charset="0"/>
              </a:rPr>
              <a:t>la cause de la rage.</a:t>
            </a:r>
          </a:p>
          <a:p>
            <a:pPr>
              <a:spcBef>
                <a:spcPts val="1800"/>
              </a:spcBef>
              <a:spcAft>
                <a:spcPts val="1800"/>
              </a:spcAft>
            </a:pPr>
            <a:r>
              <a:rPr lang="fr-FR" sz="2000" b="1" noProof="0" dirty="0">
                <a:solidFill>
                  <a:schemeClr val="bg1"/>
                </a:solidFill>
                <a:latin typeface="Arial" panose="020B0604020202020204" pitchFamily="34" charset="0"/>
                <a:cs typeface="Arial" panose="020B0604020202020204" pitchFamily="34" charset="0"/>
              </a:rPr>
              <a:t>2. Déterminez </a:t>
            </a:r>
            <a:r>
              <a:rPr lang="fr-FR" sz="2000" noProof="0" dirty="0">
                <a:solidFill>
                  <a:schemeClr val="bg1"/>
                </a:solidFill>
                <a:latin typeface="Arial" panose="020B0604020202020204" pitchFamily="34" charset="0"/>
                <a:cs typeface="Arial" panose="020B0604020202020204" pitchFamily="34" charset="0"/>
              </a:rPr>
              <a:t>les modes de transmission de la rage.</a:t>
            </a:r>
          </a:p>
          <a:p>
            <a:pPr>
              <a:spcBef>
                <a:spcPts val="1800"/>
              </a:spcBef>
              <a:spcAft>
                <a:spcPts val="1800"/>
              </a:spcAft>
            </a:pPr>
            <a:r>
              <a:rPr lang="fr-FR" sz="2000" b="1" noProof="0" dirty="0">
                <a:solidFill>
                  <a:schemeClr val="bg1"/>
                </a:solidFill>
                <a:latin typeface="Arial" panose="020B0604020202020204" pitchFamily="34" charset="0"/>
                <a:cs typeface="Arial" panose="020B0604020202020204" pitchFamily="34" charset="0"/>
              </a:rPr>
              <a:t>3. Déterminez </a:t>
            </a:r>
            <a:r>
              <a:rPr lang="fr-FR" sz="2000" noProof="0" dirty="0">
                <a:solidFill>
                  <a:schemeClr val="bg1"/>
                </a:solidFill>
                <a:latin typeface="Arial" panose="020B0604020202020204" pitchFamily="34" charset="0"/>
                <a:cs typeface="Arial" panose="020B0604020202020204" pitchFamily="34" charset="0"/>
              </a:rPr>
              <a:t>des moyens de prévention contre la rage.</a:t>
            </a:r>
          </a:p>
        </p:txBody>
      </p:sp>
      <p:sp>
        <p:nvSpPr>
          <p:cNvPr id="29" name="Rectangle à coins arrondis 4">
            <a:extLst>
              <a:ext uri="{FF2B5EF4-FFF2-40B4-BE49-F238E27FC236}">
                <a16:creationId xmlns:a16="http://schemas.microsoft.com/office/drawing/2014/main" id="{E2B8CBC6-AD1A-EC69-CECB-FD87C15A46F0}"/>
              </a:ext>
            </a:extLst>
          </p:cNvPr>
          <p:cNvSpPr/>
          <p:nvPr/>
        </p:nvSpPr>
        <p:spPr>
          <a:xfrm>
            <a:off x="343495" y="1288063"/>
            <a:ext cx="2519464" cy="466928"/>
          </a:xfrm>
          <a:prstGeom prst="roundRect">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latin typeface="Calibri" panose="020F0502020204030204" pitchFamily="34" charset="0"/>
                <a:cs typeface="Calibri" panose="020F0502020204030204" pitchFamily="34" charset="0"/>
              </a:rPr>
              <a:t>Tâche à réussir</a:t>
            </a:r>
          </a:p>
        </p:txBody>
      </p:sp>
      <p:pic>
        <p:nvPicPr>
          <p:cNvPr id="14" name="Image 13" descr="Une image contenant texte, mammifère, capture d’écran, chien&#10;&#10;Le contenu généré par l’IA peut être incorrect.">
            <a:extLst>
              <a:ext uri="{FF2B5EF4-FFF2-40B4-BE49-F238E27FC236}">
                <a16:creationId xmlns:a16="http://schemas.microsoft.com/office/drawing/2014/main" id="{36B8FBC9-3531-5552-FF49-305A2E8791AC}"/>
              </a:ext>
            </a:extLst>
          </p:cNvPr>
          <p:cNvPicPr>
            <a:picLocks noChangeAspect="1"/>
          </p:cNvPicPr>
          <p:nvPr/>
        </p:nvPicPr>
        <p:blipFill>
          <a:blip r:embed="rId3"/>
          <a:stretch>
            <a:fillRect/>
          </a:stretch>
        </p:blipFill>
        <p:spPr>
          <a:xfrm>
            <a:off x="963842" y="2397690"/>
            <a:ext cx="6578299" cy="3434022"/>
          </a:xfrm>
          <a:prstGeom prst="rect">
            <a:avLst/>
          </a:prstGeom>
        </p:spPr>
      </p:pic>
      <p:sp>
        <p:nvSpPr>
          <p:cNvPr id="10" name="Rectangle à coins arrondis 3">
            <a:extLst>
              <a:ext uri="{FF2B5EF4-FFF2-40B4-BE49-F238E27FC236}">
                <a16:creationId xmlns:a16="http://schemas.microsoft.com/office/drawing/2014/main" id="{6CACB0FF-CFCC-EC64-CEC9-20255B87D7E0}"/>
              </a:ext>
            </a:extLst>
          </p:cNvPr>
          <p:cNvSpPr/>
          <p:nvPr/>
        </p:nvSpPr>
        <p:spPr>
          <a:xfrm>
            <a:off x="1053923" y="1890748"/>
            <a:ext cx="6211523" cy="371185"/>
          </a:xfrm>
          <a:prstGeom prst="round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noProof="0" dirty="0">
                <a:solidFill>
                  <a:schemeClr val="tx1"/>
                </a:solidFill>
              </a:rPr>
              <a:t>Support : Affiche de sensibilisation contre la maladie</a:t>
            </a:r>
          </a:p>
        </p:txBody>
      </p:sp>
    </p:spTree>
    <p:extLst>
      <p:ext uri="{BB962C8B-B14F-4D97-AF65-F5344CB8AC3E}">
        <p14:creationId xmlns:p14="http://schemas.microsoft.com/office/powerpoint/2010/main" val="3836595372"/>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1800" noProof="0" dirty="0">
                <a:solidFill>
                  <a:schemeClr val="tx1">
                    <a:lumMod val="50000"/>
                    <a:lumOff val="50000"/>
                  </a:schemeClr>
                </a:solidFill>
              </a:rPr>
              <a:t>Je commence par identifier les composantes de l’affiche que je vais utiliser pour réaliser ma tâche.</a:t>
            </a:r>
          </a:p>
        </p:txBody>
      </p:sp>
      <p:sp>
        <p:nvSpPr>
          <p:cNvPr id="5" name="Rectangle à coins arrondis 6">
            <a:extLst>
              <a:ext uri="{FF2B5EF4-FFF2-40B4-BE49-F238E27FC236}">
                <a16:creationId xmlns:a16="http://schemas.microsoft.com/office/drawing/2014/main" id="{75E8FA03-1EAB-8A53-4775-38F04D156E40}"/>
              </a:ext>
            </a:extLst>
          </p:cNvPr>
          <p:cNvSpPr/>
          <p:nvPr/>
        </p:nvSpPr>
        <p:spPr>
          <a:xfrm>
            <a:off x="448985" y="1596540"/>
            <a:ext cx="11399520" cy="4764824"/>
          </a:xfrm>
          <a:prstGeom prst="roundRect">
            <a:avLst>
              <a:gd name="adj" fmla="val 5694"/>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latin typeface="Calibri" panose="020F0502020204030204" pitchFamily="34" charset="0"/>
              <a:cs typeface="Calibri" panose="020F0502020204030204" pitchFamily="34" charset="0"/>
            </a:endParaRPr>
          </a:p>
        </p:txBody>
      </p:sp>
      <p:sp>
        <p:nvSpPr>
          <p:cNvPr id="7" name="Rectangle à coins arrondis 4">
            <a:extLst>
              <a:ext uri="{FF2B5EF4-FFF2-40B4-BE49-F238E27FC236}">
                <a16:creationId xmlns:a16="http://schemas.microsoft.com/office/drawing/2014/main" id="{E2B8CBC6-AD1A-EC69-CECB-FD87C15A46F0}"/>
              </a:ext>
            </a:extLst>
          </p:cNvPr>
          <p:cNvSpPr/>
          <p:nvPr/>
        </p:nvSpPr>
        <p:spPr>
          <a:xfrm>
            <a:off x="343495" y="1288063"/>
            <a:ext cx="2519464" cy="466928"/>
          </a:xfrm>
          <a:prstGeom prst="roundRect">
            <a:avLst/>
          </a:prstGeom>
          <a:solidFill>
            <a:srgbClr val="1D9A7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noProof="0" dirty="0">
                <a:latin typeface="Calibri" panose="020F0502020204030204" pitchFamily="34" charset="0"/>
                <a:cs typeface="Calibri" panose="020F0502020204030204" pitchFamily="34" charset="0"/>
              </a:rPr>
              <a:t>Tâche à réussir</a:t>
            </a:r>
          </a:p>
        </p:txBody>
      </p:sp>
      <p:pic>
        <p:nvPicPr>
          <p:cNvPr id="3" name="Image 2" descr="Une image contenant texte, mammifère, capture d’écran, chien&#10;&#10;Le contenu généré par l’IA peut être incorrect.">
            <a:extLst>
              <a:ext uri="{FF2B5EF4-FFF2-40B4-BE49-F238E27FC236}">
                <a16:creationId xmlns:a16="http://schemas.microsoft.com/office/drawing/2014/main" id="{CAF97BFA-7C60-0138-E0B0-307DA4CB2FCA}"/>
              </a:ext>
            </a:extLst>
          </p:cNvPr>
          <p:cNvPicPr>
            <a:picLocks noChangeAspect="1"/>
          </p:cNvPicPr>
          <p:nvPr/>
        </p:nvPicPr>
        <p:blipFill>
          <a:blip r:embed="rId2"/>
          <a:stretch>
            <a:fillRect/>
          </a:stretch>
        </p:blipFill>
        <p:spPr>
          <a:xfrm>
            <a:off x="690413" y="2149462"/>
            <a:ext cx="7119310" cy="3716441"/>
          </a:xfrm>
          <a:prstGeom prst="rect">
            <a:avLst/>
          </a:prstGeom>
        </p:spPr>
      </p:pic>
      <p:sp>
        <p:nvSpPr>
          <p:cNvPr id="4" name="ZoneTexte 3">
            <a:extLst>
              <a:ext uri="{FF2B5EF4-FFF2-40B4-BE49-F238E27FC236}">
                <a16:creationId xmlns:a16="http://schemas.microsoft.com/office/drawing/2014/main" id="{42475A73-EDE8-F69F-7E76-C72F681274A9}"/>
              </a:ext>
            </a:extLst>
          </p:cNvPr>
          <p:cNvSpPr txBox="1"/>
          <p:nvPr/>
        </p:nvSpPr>
        <p:spPr>
          <a:xfrm>
            <a:off x="7983182" y="2576521"/>
            <a:ext cx="3691864" cy="2862322"/>
          </a:xfrm>
          <a:prstGeom prst="rect">
            <a:avLst/>
          </a:prstGeom>
          <a:noFill/>
        </p:spPr>
        <p:txBody>
          <a:bodyPr wrap="square" rtlCol="0">
            <a:spAutoFit/>
          </a:bodyPr>
          <a:lstStyle/>
          <a:p>
            <a:pPr algn="l"/>
            <a:r>
              <a:rPr lang="fr-FR" sz="2000" noProof="0" dirty="0">
                <a:latin typeface="Calibri" panose="020F0502020204030204" pitchFamily="34" charset="0"/>
                <a:cs typeface="Calibri" panose="020F0502020204030204" pitchFamily="34" charset="0"/>
              </a:rPr>
              <a:t>J’observe que l’affiche contient des  éléments variés:</a:t>
            </a:r>
          </a:p>
          <a:p>
            <a:pPr marL="342900" indent="-342900" algn="l">
              <a:buFont typeface="Arial" panose="020B0604020202020204" pitchFamily="34" charset="0"/>
              <a:buChar char="•"/>
            </a:pPr>
            <a:r>
              <a:rPr lang="fr-FR" sz="2000" b="1" u="sng" noProof="0" dirty="0">
                <a:latin typeface="Calibri" panose="020F0502020204030204" pitchFamily="34" charset="0"/>
                <a:cs typeface="Calibri" panose="020F0502020204030204" pitchFamily="34" charset="0"/>
              </a:rPr>
              <a:t>Une définition </a:t>
            </a:r>
            <a:r>
              <a:rPr lang="fr-FR" sz="2000" noProof="0" dirty="0">
                <a:latin typeface="Calibri" panose="020F0502020204030204" pitchFamily="34" charset="0"/>
                <a:cs typeface="Calibri" panose="020F0502020204030204" pitchFamily="34" charset="0"/>
              </a:rPr>
              <a:t>de la maladie concernée.</a:t>
            </a:r>
          </a:p>
          <a:p>
            <a:pPr marL="342900" indent="-342900" algn="l">
              <a:buFont typeface="Arial" panose="020B0604020202020204" pitchFamily="34" charset="0"/>
              <a:buChar char="•"/>
            </a:pPr>
            <a:r>
              <a:rPr lang="fr-FR" sz="2000" noProof="0" dirty="0">
                <a:latin typeface="Calibri" panose="020F0502020204030204" pitchFamily="34" charset="0"/>
                <a:cs typeface="Calibri" panose="020F0502020204030204" pitchFamily="34" charset="0"/>
              </a:rPr>
              <a:t>Des </a:t>
            </a:r>
            <a:r>
              <a:rPr lang="fr-FR" sz="2000" b="1" u="sng" noProof="0" dirty="0">
                <a:latin typeface="Calibri" panose="020F0502020204030204" pitchFamily="34" charset="0"/>
                <a:cs typeface="Calibri" panose="020F0502020204030204" pitchFamily="34" charset="0"/>
              </a:rPr>
              <a:t>textes  </a:t>
            </a:r>
            <a:r>
              <a:rPr lang="fr-FR" sz="2000" noProof="0" dirty="0">
                <a:latin typeface="Calibri" panose="020F0502020204030204" pitchFamily="34" charset="0"/>
                <a:cs typeface="Calibri" panose="020F0502020204030204" pitchFamily="34" charset="0"/>
              </a:rPr>
              <a:t>  qui identifient la cause de la maladie étudiée; son mode de transmission et comment la prévenir.</a:t>
            </a:r>
          </a:p>
          <a:p>
            <a:pPr marL="342900" indent="-342900" algn="l">
              <a:buFont typeface="Arial" panose="020B0604020202020204" pitchFamily="34" charset="0"/>
              <a:buChar char="•"/>
            </a:pPr>
            <a:r>
              <a:rPr lang="fr-FR" sz="2000" noProof="0" dirty="0">
                <a:latin typeface="Calibri" panose="020F0502020204030204" pitchFamily="34" charset="0"/>
                <a:cs typeface="Calibri" panose="020F0502020204030204" pitchFamily="34" charset="0"/>
              </a:rPr>
              <a:t>Des </a:t>
            </a:r>
            <a:r>
              <a:rPr lang="fr-FR" sz="2000" b="1" u="sng" noProof="0" dirty="0">
                <a:latin typeface="Calibri" panose="020F0502020204030204" pitchFamily="34" charset="0"/>
                <a:cs typeface="Calibri" panose="020F0502020204030204" pitchFamily="34" charset="0"/>
              </a:rPr>
              <a:t>illustrations</a:t>
            </a:r>
            <a:endParaRPr lang="fr-FR" sz="2000" noProof="0" dirty="0">
              <a:latin typeface="Calibri" panose="020F0502020204030204" pitchFamily="34" charset="0"/>
              <a:cs typeface="Calibri" panose="020F0502020204030204" pitchFamily="34" charset="0"/>
            </a:endParaRPr>
          </a:p>
        </p:txBody>
      </p:sp>
      <p:sp>
        <p:nvSpPr>
          <p:cNvPr id="15" name="Espace réservé du contenu 3">
            <a:extLst>
              <a:ext uri="{FF2B5EF4-FFF2-40B4-BE49-F238E27FC236}">
                <a16:creationId xmlns:a16="http://schemas.microsoft.com/office/drawing/2014/main" id="{68272EE4-D5B8-B8B3-FFAE-3E2B0B775F1E}"/>
              </a:ext>
            </a:extLst>
          </p:cNvPr>
          <p:cNvSpPr txBox="1">
            <a:spLocks/>
          </p:cNvSpPr>
          <p:nvPr/>
        </p:nvSpPr>
        <p:spPr>
          <a:xfrm>
            <a:off x="957262" y="625305"/>
            <a:ext cx="10277475" cy="268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noProof="0" dirty="0">
                <a:solidFill>
                  <a:schemeClr val="bg1">
                    <a:lumMod val="65000"/>
                  </a:schemeClr>
                </a:solidFill>
              </a:rPr>
              <a:t>Indiquer sur l’affiche les différents types d’éléments ( textes , illustrations , ……..) </a:t>
            </a:r>
          </a:p>
        </p:txBody>
      </p:sp>
    </p:spTree>
    <p:extLst>
      <p:ext uri="{BB962C8B-B14F-4D97-AF65-F5344CB8AC3E}">
        <p14:creationId xmlns:p14="http://schemas.microsoft.com/office/powerpoint/2010/main" val="359749856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76D344-8C10-3972-57CC-2D48F0103F8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E97F11D-AC14-0A7F-DBCA-F13A2009CF2B}"/>
              </a:ext>
            </a:extLst>
          </p:cNvPr>
          <p:cNvSpPr>
            <a:spLocks noGrp="1"/>
          </p:cNvSpPr>
          <p:nvPr>
            <p:ph type="title"/>
          </p:nvPr>
        </p:nvSpPr>
        <p:spPr>
          <a:xfrm>
            <a:off x="922300" y="298628"/>
            <a:ext cx="10699638" cy="398752"/>
          </a:xfrm>
        </p:spPr>
        <p:txBody>
          <a:bodyPr/>
          <a:lstStyle/>
          <a:p>
            <a:pPr>
              <a:buClr>
                <a:srgbClr val="000000"/>
              </a:buClr>
              <a:buSzPts val="2000"/>
            </a:pPr>
            <a:r>
              <a:rPr lang="fr-FR" spc="-30" noProof="0" dirty="0">
                <a:solidFill>
                  <a:schemeClr val="tx1">
                    <a:lumMod val="50000"/>
                    <a:lumOff val="50000"/>
                  </a:schemeClr>
                </a:solidFill>
              </a:rPr>
              <a:t>Maintenant, je sais ce que contient le document et je peux l’utiliser pour répondre. Je commence par la première consigne. Pour identifier la cause de la maladie</a:t>
            </a:r>
            <a:r>
              <a:rPr lang="fr-FR" spc="-30" dirty="0">
                <a:solidFill>
                  <a:schemeClr val="tx1">
                    <a:lumMod val="50000"/>
                    <a:lumOff val="50000"/>
                  </a:schemeClr>
                </a:solidFill>
              </a:rPr>
              <a:t>, j</a:t>
            </a:r>
            <a:r>
              <a:rPr lang="fr-FR" spc="-30" noProof="0" dirty="0">
                <a:solidFill>
                  <a:schemeClr val="tx1">
                    <a:lumMod val="50000"/>
                    <a:lumOff val="50000"/>
                  </a:schemeClr>
                </a:solidFill>
              </a:rPr>
              <a:t>e dois chercher dans l’affiche l’agent pathogène responsable de la rage.</a:t>
            </a:r>
          </a:p>
        </p:txBody>
      </p:sp>
      <p:sp>
        <p:nvSpPr>
          <p:cNvPr id="4" name="Espace réservé du contenu 3">
            <a:extLst>
              <a:ext uri="{FF2B5EF4-FFF2-40B4-BE49-F238E27FC236}">
                <a16:creationId xmlns:a16="http://schemas.microsoft.com/office/drawing/2014/main" id="{BF39839A-14C4-9A20-5704-7395FB7B5607}"/>
              </a:ext>
            </a:extLst>
          </p:cNvPr>
          <p:cNvSpPr>
            <a:spLocks noGrp="1"/>
          </p:cNvSpPr>
          <p:nvPr>
            <p:ph sz="quarter" idx="11"/>
          </p:nvPr>
        </p:nvSpPr>
        <p:spPr>
          <a:xfrm>
            <a:off x="1059283" y="750092"/>
            <a:ext cx="10277475" cy="268287"/>
          </a:xfrm>
        </p:spPr>
        <p:txBody>
          <a:bodyPr/>
          <a:lstStyle/>
          <a:p>
            <a:endParaRPr lang="fr-FR" noProof="0" dirty="0"/>
          </a:p>
        </p:txBody>
      </p:sp>
      <p:pic>
        <p:nvPicPr>
          <p:cNvPr id="9" name="Google Shape;289;p51">
            <a:extLst>
              <a:ext uri="{FF2B5EF4-FFF2-40B4-BE49-F238E27FC236}">
                <a16:creationId xmlns:a16="http://schemas.microsoft.com/office/drawing/2014/main" id="{4E23C21B-91EA-E344-19F6-4975E1DF1382}"/>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grpSp>
        <p:nvGrpSpPr>
          <p:cNvPr id="20" name="Groupe 19">
            <a:extLst>
              <a:ext uri="{FF2B5EF4-FFF2-40B4-BE49-F238E27FC236}">
                <a16:creationId xmlns:a16="http://schemas.microsoft.com/office/drawing/2014/main" id="{0AA3809B-63FB-338D-AA15-F07A61B526D7}"/>
              </a:ext>
            </a:extLst>
          </p:cNvPr>
          <p:cNvGrpSpPr/>
          <p:nvPr/>
        </p:nvGrpSpPr>
        <p:grpSpPr>
          <a:xfrm>
            <a:off x="550481" y="1120103"/>
            <a:ext cx="10326997" cy="510733"/>
            <a:chOff x="674377" y="1225112"/>
            <a:chExt cx="10326997" cy="510733"/>
          </a:xfrm>
        </p:grpSpPr>
        <p:sp>
          <p:nvSpPr>
            <p:cNvPr id="21" name="Google Shape;443;p19">
              <a:extLst>
                <a:ext uri="{FF2B5EF4-FFF2-40B4-BE49-F238E27FC236}">
                  <a16:creationId xmlns:a16="http://schemas.microsoft.com/office/drawing/2014/main" id="{7351DE1A-5DB7-6B2D-37EB-0CA78F7203F9}"/>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4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a:t>
              </a:r>
              <a:r>
                <a:rPr lang="fr-FR" sz="2400" b="1" noProof="0" dirty="0">
                  <a:solidFill>
                    <a:srgbClr val="002060"/>
                  </a:solidFill>
                  <a:latin typeface="Calibri" panose="020F0502020204030204" pitchFamily="34" charset="0"/>
                  <a:ea typeface="Calibri"/>
                  <a:cs typeface="Calibri" panose="020F0502020204030204" pitchFamily="34" charset="0"/>
                  <a:sym typeface="Calibri"/>
                </a:rPr>
                <a:t>2.  Identifiez la cause de la rage.</a:t>
              </a:r>
            </a:p>
          </p:txBody>
        </p:sp>
        <p:sp>
          <p:nvSpPr>
            <p:cNvPr id="22" name="Ellipse 21">
              <a:extLst>
                <a:ext uri="{FF2B5EF4-FFF2-40B4-BE49-F238E27FC236}">
                  <a16:creationId xmlns:a16="http://schemas.microsoft.com/office/drawing/2014/main" id="{CBA4056E-44FD-555F-C1DF-8CF949470C18}"/>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1</a:t>
              </a:r>
              <a:endParaRPr lang="fr-FR" b="1" noProof="0" dirty="0">
                <a:latin typeface="Calibri" panose="020F0502020204030204" pitchFamily="34" charset="0"/>
                <a:cs typeface="Calibri" panose="020F0502020204030204" pitchFamily="34" charset="0"/>
              </a:endParaRPr>
            </a:p>
          </p:txBody>
        </p:sp>
      </p:grpSp>
      <p:pic>
        <p:nvPicPr>
          <p:cNvPr id="6" name="Image 5" descr="Une image contenant texte, mammifère, capture d’écran, chien&#10;&#10;Le contenu généré par l’IA peut être incorrect.">
            <a:extLst>
              <a:ext uri="{FF2B5EF4-FFF2-40B4-BE49-F238E27FC236}">
                <a16:creationId xmlns:a16="http://schemas.microsoft.com/office/drawing/2014/main" id="{721665C7-8E97-D9CF-B1B1-ABD171C2B8BF}"/>
              </a:ext>
            </a:extLst>
          </p:cNvPr>
          <p:cNvPicPr>
            <a:picLocks noChangeAspect="1"/>
          </p:cNvPicPr>
          <p:nvPr/>
        </p:nvPicPr>
        <p:blipFill>
          <a:blip r:embed="rId3"/>
          <a:stretch>
            <a:fillRect/>
          </a:stretch>
        </p:blipFill>
        <p:spPr>
          <a:xfrm>
            <a:off x="4071600" y="1978361"/>
            <a:ext cx="7910665" cy="4129547"/>
          </a:xfrm>
          <a:prstGeom prst="rect">
            <a:avLst/>
          </a:prstGeom>
        </p:spPr>
      </p:pic>
      <p:sp>
        <p:nvSpPr>
          <p:cNvPr id="19" name="ZoneTexte 18">
            <a:extLst>
              <a:ext uri="{FF2B5EF4-FFF2-40B4-BE49-F238E27FC236}">
                <a16:creationId xmlns:a16="http://schemas.microsoft.com/office/drawing/2014/main" id="{29DCE0BB-F0F3-102C-1795-A09BA9B49754}"/>
              </a:ext>
            </a:extLst>
          </p:cNvPr>
          <p:cNvSpPr txBox="1"/>
          <p:nvPr/>
        </p:nvSpPr>
        <p:spPr>
          <a:xfrm>
            <a:off x="4071600" y="3585272"/>
            <a:ext cx="2851355" cy="806245"/>
          </a:xfrm>
          <a:prstGeom prst="rect">
            <a:avLst/>
          </a:prstGeom>
          <a:noFill/>
          <a:ln w="38100">
            <a:solidFill>
              <a:srgbClr val="FF0000"/>
            </a:solidFill>
          </a:ln>
        </p:spPr>
        <p:txBody>
          <a:bodyPr wrap="square" rtlCol="0">
            <a:spAutoFit/>
          </a:bodyPr>
          <a:lstStyle/>
          <a:p>
            <a:pPr algn="l"/>
            <a:endParaRPr lang="fr-FR" sz="2000" noProof="0" dirty="0">
              <a:latin typeface="Calibri" panose="020F0502020204030204" pitchFamily="34" charset="0"/>
              <a:cs typeface="Calibri" panose="020F0502020204030204" pitchFamily="34" charset="0"/>
            </a:endParaRPr>
          </a:p>
        </p:txBody>
      </p:sp>
      <p:sp>
        <p:nvSpPr>
          <p:cNvPr id="3" name="ZoneTexte 2">
            <a:extLst>
              <a:ext uri="{FF2B5EF4-FFF2-40B4-BE49-F238E27FC236}">
                <a16:creationId xmlns:a16="http://schemas.microsoft.com/office/drawing/2014/main" id="{E6A3D1B4-192B-B59D-FA7C-58A9ED520FE3}"/>
              </a:ext>
            </a:extLst>
          </p:cNvPr>
          <p:cNvSpPr txBox="1"/>
          <p:nvPr/>
        </p:nvSpPr>
        <p:spPr>
          <a:xfrm>
            <a:off x="228785" y="3566610"/>
            <a:ext cx="3152928" cy="830997"/>
          </a:xfrm>
          <a:prstGeom prst="rect">
            <a:avLst/>
          </a:prstGeom>
          <a:noFill/>
          <a:ln>
            <a:solidFill>
              <a:srgbClr val="002060"/>
            </a:solidFill>
          </a:ln>
        </p:spPr>
        <p:txBody>
          <a:bodyPr wrap="square" rtlCol="0">
            <a:spAutoFit/>
          </a:bodyPr>
          <a:lstStyle>
            <a:defPPr>
              <a:defRPr lang="fr-FR"/>
            </a:defPPr>
            <a:lvl1pPr>
              <a:defRPr sz="2400" b="1">
                <a:latin typeface="Calibri" panose="020F0502020204030204" pitchFamily="34" charset="0"/>
                <a:cs typeface="Calibri" panose="020F0502020204030204" pitchFamily="34" charset="0"/>
              </a:defRPr>
            </a:lvl1pPr>
          </a:lstStyle>
          <a:p>
            <a:r>
              <a:rPr lang="fr-FR" dirty="0"/>
              <a:t>La cause de la rage est:</a:t>
            </a:r>
          </a:p>
          <a:p>
            <a:r>
              <a:rPr lang="fr-FR" dirty="0"/>
              <a:t> </a:t>
            </a:r>
            <a:r>
              <a:rPr lang="fr-FR" b="0" dirty="0"/>
              <a:t>Le virus de la rage</a:t>
            </a:r>
          </a:p>
        </p:txBody>
      </p:sp>
      <p:sp>
        <p:nvSpPr>
          <p:cNvPr id="11" name="ZoneTexte 10">
            <a:extLst>
              <a:ext uri="{FF2B5EF4-FFF2-40B4-BE49-F238E27FC236}">
                <a16:creationId xmlns:a16="http://schemas.microsoft.com/office/drawing/2014/main" id="{1C9F579B-201F-658E-A028-37357D95A3E1}"/>
              </a:ext>
            </a:extLst>
          </p:cNvPr>
          <p:cNvSpPr txBox="1"/>
          <p:nvPr/>
        </p:nvSpPr>
        <p:spPr>
          <a:xfrm>
            <a:off x="4193137" y="3819117"/>
            <a:ext cx="1483133" cy="338554"/>
          </a:xfrm>
          <a:prstGeom prst="rect">
            <a:avLst/>
          </a:prstGeom>
          <a:noFill/>
          <a:ln w="28575">
            <a:solidFill>
              <a:srgbClr val="002060"/>
            </a:solidFill>
          </a:ln>
        </p:spPr>
        <p:txBody>
          <a:bodyPr wrap="square" rtlCol="0">
            <a:spAutoFit/>
          </a:bodyPr>
          <a:lstStyle/>
          <a:p>
            <a:pPr algn="l"/>
            <a:endParaRPr lang="fr-FR" sz="1600" noProof="0" dirty="0">
              <a:latin typeface="Calibri" panose="020F0502020204030204" pitchFamily="34" charset="0"/>
              <a:cs typeface="Calibri" panose="020F0502020204030204" pitchFamily="34" charset="0"/>
            </a:endParaRPr>
          </a:p>
        </p:txBody>
      </p:sp>
      <p:cxnSp>
        <p:nvCxnSpPr>
          <p:cNvPr id="12" name="Connecteur droit avec flèche 11">
            <a:extLst>
              <a:ext uri="{FF2B5EF4-FFF2-40B4-BE49-F238E27FC236}">
                <a16:creationId xmlns:a16="http://schemas.microsoft.com/office/drawing/2014/main" id="{D48E5505-25DF-9AA3-A50F-C1B090DF660A}"/>
              </a:ext>
            </a:extLst>
          </p:cNvPr>
          <p:cNvCxnSpPr>
            <a:cxnSpLocks/>
            <a:stCxn id="3" idx="3"/>
            <a:endCxn id="11" idx="1"/>
          </p:cNvCxnSpPr>
          <p:nvPr/>
        </p:nvCxnSpPr>
        <p:spPr>
          <a:xfrm>
            <a:off x="3381713" y="3982109"/>
            <a:ext cx="811424" cy="628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1912741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0B3C0-BE18-61B4-D3B8-1C9CCF5E3B7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5FE9DC4-DF91-A7F6-03F3-28126ACBEB5B}"/>
              </a:ext>
            </a:extLst>
          </p:cNvPr>
          <p:cNvSpPr>
            <a:spLocks noGrp="1"/>
          </p:cNvSpPr>
          <p:nvPr>
            <p:ph type="title"/>
          </p:nvPr>
        </p:nvSpPr>
        <p:spPr>
          <a:xfrm>
            <a:off x="1030288" y="244770"/>
            <a:ext cx="10277091" cy="461665"/>
          </a:xfrm>
        </p:spPr>
        <p:txBody>
          <a:bodyPr/>
          <a:lstStyle/>
          <a:p>
            <a:pPr>
              <a:buClr>
                <a:srgbClr val="000000"/>
              </a:buClr>
              <a:buSzPts val="2000"/>
            </a:pPr>
            <a:r>
              <a:rPr lang="fr-FR" spc="-30" noProof="0" dirty="0">
                <a:solidFill>
                  <a:schemeClr val="tx1">
                    <a:lumMod val="50000"/>
                    <a:lumOff val="50000"/>
                  </a:schemeClr>
                </a:solidFill>
              </a:rPr>
              <a:t>Ensuite, on me demande de déterminer  les modes de transmission de la maladie c-à-d comment le virus de la rage d’un animal contaminé passe à un Homme.  </a:t>
            </a:r>
            <a:endParaRPr lang="fr-FR" spc="-30" noProof="0" dirty="0">
              <a:solidFill>
                <a:schemeClr val="tx1">
                  <a:lumMod val="50000"/>
                  <a:lumOff val="50000"/>
                </a:schemeClr>
              </a:solidFill>
              <a:sym typeface="Arial"/>
            </a:endParaRPr>
          </a:p>
        </p:txBody>
      </p:sp>
      <p:sp>
        <p:nvSpPr>
          <p:cNvPr id="4" name="Espace réservé du contenu 3">
            <a:extLst>
              <a:ext uri="{FF2B5EF4-FFF2-40B4-BE49-F238E27FC236}">
                <a16:creationId xmlns:a16="http://schemas.microsoft.com/office/drawing/2014/main" id="{D59B4341-3336-DC1E-603D-F16E2DF06BBB}"/>
              </a:ext>
            </a:extLst>
          </p:cNvPr>
          <p:cNvSpPr>
            <a:spLocks noGrp="1"/>
          </p:cNvSpPr>
          <p:nvPr>
            <p:ph sz="quarter" idx="11"/>
          </p:nvPr>
        </p:nvSpPr>
        <p:spPr/>
        <p:txBody>
          <a:bodyPr/>
          <a:lstStyle/>
          <a:p>
            <a:r>
              <a:rPr lang="fr-FR" sz="1400" noProof="0" dirty="0"/>
              <a:t>Expliquer que le contact avec une salive infecté se fait  généralement par une morsure de chien  ou  de chat infectés.</a:t>
            </a:r>
          </a:p>
        </p:txBody>
      </p:sp>
      <p:pic>
        <p:nvPicPr>
          <p:cNvPr id="9" name="Google Shape;289;p51">
            <a:extLst>
              <a:ext uri="{FF2B5EF4-FFF2-40B4-BE49-F238E27FC236}">
                <a16:creationId xmlns:a16="http://schemas.microsoft.com/office/drawing/2014/main" id="{FC4CD135-6114-72F8-D25B-7B920DF6EC71}"/>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grpSp>
        <p:nvGrpSpPr>
          <p:cNvPr id="13" name="Groupe 12">
            <a:extLst>
              <a:ext uri="{FF2B5EF4-FFF2-40B4-BE49-F238E27FC236}">
                <a16:creationId xmlns:a16="http://schemas.microsoft.com/office/drawing/2014/main" id="{546FA76A-657D-3351-836C-963C66BBCCED}"/>
              </a:ext>
            </a:extLst>
          </p:cNvPr>
          <p:cNvGrpSpPr/>
          <p:nvPr/>
        </p:nvGrpSpPr>
        <p:grpSpPr>
          <a:xfrm>
            <a:off x="458730" y="1084744"/>
            <a:ext cx="10326997" cy="493708"/>
            <a:chOff x="674377" y="1225112"/>
            <a:chExt cx="10326997" cy="493708"/>
          </a:xfrm>
        </p:grpSpPr>
        <p:sp>
          <p:nvSpPr>
            <p:cNvPr id="14" name="Google Shape;443;p19">
              <a:extLst>
                <a:ext uri="{FF2B5EF4-FFF2-40B4-BE49-F238E27FC236}">
                  <a16:creationId xmlns:a16="http://schemas.microsoft.com/office/drawing/2014/main" id="{EFF9562D-3E89-B3B8-FB0F-0C1D524FFA53}"/>
                </a:ext>
              </a:extLst>
            </p:cNvPr>
            <p:cNvSpPr/>
            <p:nvPr/>
          </p:nvSpPr>
          <p:spPr>
            <a:xfrm>
              <a:off x="674377" y="1225112"/>
              <a:ext cx="10326997" cy="493708"/>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300" b="1" spc="-50" noProof="0" dirty="0">
                  <a:solidFill>
                    <a:srgbClr val="002060"/>
                  </a:solidFill>
                  <a:latin typeface="Calibri" panose="020F0502020204030204" pitchFamily="34" charset="0"/>
                  <a:ea typeface="Calibri"/>
                  <a:cs typeface="Calibri" panose="020F0502020204030204" pitchFamily="34" charset="0"/>
                  <a:sym typeface="Wingdings" panose="05000000000000000000" pitchFamily="2" charset="2"/>
                </a:rPr>
                <a:t>        Déterminez les modes de transmission de la rage.</a:t>
              </a:r>
              <a:endParaRPr lang="fr-FR" sz="2300" b="1" spc="-50" noProof="0" dirty="0">
                <a:solidFill>
                  <a:srgbClr val="002060"/>
                </a:solidFill>
                <a:latin typeface="Calibri" panose="020F0502020204030204" pitchFamily="34" charset="0"/>
                <a:ea typeface="Calibri"/>
                <a:cs typeface="Calibri" panose="020F0502020204030204" pitchFamily="34" charset="0"/>
                <a:sym typeface="Calibri"/>
              </a:endParaRPr>
            </a:p>
          </p:txBody>
        </p:sp>
        <p:sp>
          <p:nvSpPr>
            <p:cNvPr id="15" name="Ellipse 14">
              <a:extLst>
                <a:ext uri="{FF2B5EF4-FFF2-40B4-BE49-F238E27FC236}">
                  <a16:creationId xmlns:a16="http://schemas.microsoft.com/office/drawing/2014/main" id="{C38D27C4-CF45-6089-1083-45458706B566}"/>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2</a:t>
              </a:r>
              <a:endParaRPr lang="fr-FR" b="1" noProof="0" dirty="0">
                <a:latin typeface="Calibri" panose="020F0502020204030204" pitchFamily="34" charset="0"/>
                <a:cs typeface="Calibri" panose="020F0502020204030204" pitchFamily="34" charset="0"/>
              </a:endParaRPr>
            </a:p>
          </p:txBody>
        </p:sp>
      </p:grpSp>
      <p:sp>
        <p:nvSpPr>
          <p:cNvPr id="11" name="ZoneTexte 10">
            <a:extLst>
              <a:ext uri="{FF2B5EF4-FFF2-40B4-BE49-F238E27FC236}">
                <a16:creationId xmlns:a16="http://schemas.microsoft.com/office/drawing/2014/main" id="{38F9DC72-C1E8-0273-BAC0-50E427C7EFD9}"/>
              </a:ext>
            </a:extLst>
          </p:cNvPr>
          <p:cNvSpPr txBox="1"/>
          <p:nvPr/>
        </p:nvSpPr>
        <p:spPr>
          <a:xfrm>
            <a:off x="1390245" y="6078042"/>
            <a:ext cx="9778498" cy="461665"/>
          </a:xfrm>
          <a:prstGeom prst="rect">
            <a:avLst/>
          </a:prstGeom>
          <a:noFill/>
          <a:ln>
            <a:solidFill>
              <a:srgbClr val="002060"/>
            </a:solidFill>
          </a:ln>
        </p:spPr>
        <p:txBody>
          <a:bodyPr wrap="square" rtlCol="0">
            <a:spAutoFit/>
          </a:bodyPr>
          <a:lstStyle/>
          <a:p>
            <a:pPr algn="l"/>
            <a:r>
              <a:rPr lang="fr-FR" sz="2400" b="1" noProof="0" dirty="0">
                <a:latin typeface="Calibri" panose="020F0502020204030204" pitchFamily="34" charset="0"/>
                <a:cs typeface="Calibri" panose="020F0502020204030204" pitchFamily="34" charset="0"/>
              </a:rPr>
              <a:t>Mode de transmission :  </a:t>
            </a:r>
            <a:r>
              <a:rPr lang="fr-FR" sz="2400" noProof="0" dirty="0">
                <a:latin typeface="Calibri" panose="020F0502020204030204" pitchFamily="34" charset="0"/>
                <a:cs typeface="Calibri" panose="020F0502020204030204" pitchFamily="34" charset="0"/>
              </a:rPr>
              <a:t>contact direct avec la salive d’un animal contaminé.</a:t>
            </a:r>
          </a:p>
        </p:txBody>
      </p:sp>
      <p:pic>
        <p:nvPicPr>
          <p:cNvPr id="12" name="Image 11" descr="Une image contenant texte, mammifère, capture d’écran, chien&#10;&#10;Le contenu généré par l’IA peut être incorrect.">
            <a:extLst>
              <a:ext uri="{FF2B5EF4-FFF2-40B4-BE49-F238E27FC236}">
                <a16:creationId xmlns:a16="http://schemas.microsoft.com/office/drawing/2014/main" id="{F6119810-8FE5-B617-8415-92F4F07709C5}"/>
              </a:ext>
            </a:extLst>
          </p:cNvPr>
          <p:cNvPicPr>
            <a:picLocks noChangeAspect="1"/>
          </p:cNvPicPr>
          <p:nvPr/>
        </p:nvPicPr>
        <p:blipFill>
          <a:blip r:embed="rId3"/>
          <a:stretch>
            <a:fillRect/>
          </a:stretch>
        </p:blipFill>
        <p:spPr>
          <a:xfrm>
            <a:off x="1679494" y="1653542"/>
            <a:ext cx="7910665" cy="4129547"/>
          </a:xfrm>
          <a:prstGeom prst="rect">
            <a:avLst/>
          </a:prstGeom>
        </p:spPr>
      </p:pic>
      <p:sp>
        <p:nvSpPr>
          <p:cNvPr id="16" name="ZoneTexte 15">
            <a:extLst>
              <a:ext uri="{FF2B5EF4-FFF2-40B4-BE49-F238E27FC236}">
                <a16:creationId xmlns:a16="http://schemas.microsoft.com/office/drawing/2014/main" id="{309C5194-514B-FDB2-2012-79F754BFCB32}"/>
              </a:ext>
            </a:extLst>
          </p:cNvPr>
          <p:cNvSpPr txBox="1"/>
          <p:nvPr/>
        </p:nvSpPr>
        <p:spPr>
          <a:xfrm>
            <a:off x="1807529" y="4927682"/>
            <a:ext cx="7708491" cy="845574"/>
          </a:xfrm>
          <a:prstGeom prst="rect">
            <a:avLst/>
          </a:prstGeom>
          <a:noFill/>
          <a:ln w="28575">
            <a:solidFill>
              <a:srgbClr val="FF0000"/>
            </a:solidFill>
          </a:ln>
        </p:spPr>
        <p:txBody>
          <a:bodyPr wrap="square" rtlCol="0">
            <a:spAutoFit/>
          </a:bodyPr>
          <a:lstStyle/>
          <a:p>
            <a:pPr algn="l"/>
            <a:endParaRPr lang="fr-FR" sz="2000" noProof="0" dirty="0">
              <a:latin typeface="Calibri" panose="020F0502020204030204" pitchFamily="34" charset="0"/>
              <a:cs typeface="Calibri" panose="020F0502020204030204" pitchFamily="34" charset="0"/>
            </a:endParaRPr>
          </a:p>
        </p:txBody>
      </p:sp>
      <p:sp>
        <p:nvSpPr>
          <p:cNvPr id="3" name="ZoneTexte 2">
            <a:extLst>
              <a:ext uri="{FF2B5EF4-FFF2-40B4-BE49-F238E27FC236}">
                <a16:creationId xmlns:a16="http://schemas.microsoft.com/office/drawing/2014/main" id="{0D1E14EC-A628-CB0F-1B3D-94742D926C8B}"/>
              </a:ext>
            </a:extLst>
          </p:cNvPr>
          <p:cNvSpPr txBox="1"/>
          <p:nvPr/>
        </p:nvSpPr>
        <p:spPr>
          <a:xfrm>
            <a:off x="4121522" y="5139075"/>
            <a:ext cx="2913760" cy="422787"/>
          </a:xfrm>
          <a:prstGeom prst="rect">
            <a:avLst/>
          </a:prstGeom>
          <a:noFill/>
          <a:ln w="28575">
            <a:solidFill>
              <a:srgbClr val="002060"/>
            </a:solidFill>
          </a:ln>
        </p:spPr>
        <p:txBody>
          <a:bodyPr wrap="square" rtlCol="0">
            <a:spAutoFit/>
          </a:bodyPr>
          <a:lstStyle/>
          <a:p>
            <a:pPr algn="l"/>
            <a:endParaRPr lang="fr-FR" sz="2000" noProof="0" dirty="0">
              <a:latin typeface="Calibri" panose="020F0502020204030204" pitchFamily="34" charset="0"/>
              <a:cs typeface="Calibri" panose="020F0502020204030204" pitchFamily="34" charset="0"/>
            </a:endParaRPr>
          </a:p>
        </p:txBody>
      </p:sp>
      <p:cxnSp>
        <p:nvCxnSpPr>
          <p:cNvPr id="8" name="Connecteur droit avec flèche 7">
            <a:extLst>
              <a:ext uri="{FF2B5EF4-FFF2-40B4-BE49-F238E27FC236}">
                <a16:creationId xmlns:a16="http://schemas.microsoft.com/office/drawing/2014/main" id="{E5653FF1-1E9A-6850-3540-7EC2231C8B25}"/>
              </a:ext>
            </a:extLst>
          </p:cNvPr>
          <p:cNvCxnSpPr>
            <a:cxnSpLocks/>
            <a:endCxn id="3" idx="2"/>
          </p:cNvCxnSpPr>
          <p:nvPr/>
        </p:nvCxnSpPr>
        <p:spPr>
          <a:xfrm flipV="1">
            <a:off x="5578402" y="5561862"/>
            <a:ext cx="0" cy="51618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939471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9CE0D-1D15-97BB-FC5F-A2327A26CAC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B42BFD1-75B7-C2C1-A74F-D4D2B10BD922}"/>
              </a:ext>
            </a:extLst>
          </p:cNvPr>
          <p:cNvSpPr>
            <a:spLocks noGrp="1"/>
          </p:cNvSpPr>
          <p:nvPr>
            <p:ph type="title"/>
          </p:nvPr>
        </p:nvSpPr>
        <p:spPr/>
        <p:txBody>
          <a:bodyPr/>
          <a:lstStyle/>
          <a:p>
            <a:r>
              <a:rPr lang="fr-FR" spc="-30" noProof="0" dirty="0">
                <a:solidFill>
                  <a:schemeClr val="tx1">
                    <a:lumMod val="50000"/>
                    <a:lumOff val="50000"/>
                  </a:schemeClr>
                </a:solidFill>
              </a:rPr>
              <a:t>Il me reste à déterminer comment on peut prévenir cette maladie   c-à-d  comment on peut se protéger contre la rage.</a:t>
            </a:r>
            <a:endParaRPr lang="fr-FR" noProof="0" dirty="0"/>
          </a:p>
        </p:txBody>
      </p:sp>
      <p:sp>
        <p:nvSpPr>
          <p:cNvPr id="4" name="Espace réservé du contenu 3">
            <a:extLst>
              <a:ext uri="{FF2B5EF4-FFF2-40B4-BE49-F238E27FC236}">
                <a16:creationId xmlns:a16="http://schemas.microsoft.com/office/drawing/2014/main" id="{25987CF6-12BA-E599-50EF-DFCCC9C479AB}"/>
              </a:ext>
            </a:extLst>
          </p:cNvPr>
          <p:cNvSpPr>
            <a:spLocks noGrp="1"/>
          </p:cNvSpPr>
          <p:nvPr>
            <p:ph sz="quarter" idx="11"/>
          </p:nvPr>
        </p:nvSpPr>
        <p:spPr/>
        <p:txBody>
          <a:bodyPr/>
          <a:lstStyle/>
          <a:p>
            <a:endParaRPr lang="fr-FR" noProof="0" dirty="0"/>
          </a:p>
        </p:txBody>
      </p:sp>
      <p:pic>
        <p:nvPicPr>
          <p:cNvPr id="9" name="Google Shape;289;p51">
            <a:extLst>
              <a:ext uri="{FF2B5EF4-FFF2-40B4-BE49-F238E27FC236}">
                <a16:creationId xmlns:a16="http://schemas.microsoft.com/office/drawing/2014/main" id="{77CBF201-F991-4179-1DCB-2C5B02A75547}"/>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grpSp>
        <p:nvGrpSpPr>
          <p:cNvPr id="7" name="Groupe 6">
            <a:extLst>
              <a:ext uri="{FF2B5EF4-FFF2-40B4-BE49-F238E27FC236}">
                <a16:creationId xmlns:a16="http://schemas.microsoft.com/office/drawing/2014/main" id="{AF82576B-88FB-3CD5-496D-0B93161BACBA}"/>
              </a:ext>
            </a:extLst>
          </p:cNvPr>
          <p:cNvGrpSpPr/>
          <p:nvPr/>
        </p:nvGrpSpPr>
        <p:grpSpPr>
          <a:xfrm>
            <a:off x="458730" y="1084744"/>
            <a:ext cx="10326997" cy="510733"/>
            <a:chOff x="674377" y="1225112"/>
            <a:chExt cx="10326997" cy="510733"/>
          </a:xfrm>
        </p:grpSpPr>
        <p:sp>
          <p:nvSpPr>
            <p:cNvPr id="8" name="Google Shape;443;p19">
              <a:extLst>
                <a:ext uri="{FF2B5EF4-FFF2-40B4-BE49-F238E27FC236}">
                  <a16:creationId xmlns:a16="http://schemas.microsoft.com/office/drawing/2014/main" id="{F07359A6-2897-0B2D-87FB-81B798217020}"/>
                </a:ext>
              </a:extLst>
            </p:cNvPr>
            <p:cNvSpPr/>
            <p:nvPr/>
          </p:nvSpPr>
          <p:spPr>
            <a:xfrm>
              <a:off x="674377" y="1225112"/>
              <a:ext cx="10326997" cy="510733"/>
            </a:xfrm>
            <a:prstGeom prst="roundRect">
              <a:avLst>
                <a:gd name="adj" fmla="val 16667"/>
              </a:avLst>
            </a:prstGeom>
            <a:solidFill>
              <a:srgbClr val="D5E8CF"/>
            </a:solidFill>
            <a:ln w="9525" cap="flat" cmpd="sng">
              <a:solidFill>
                <a:srgbClr val="D5E8CF"/>
              </a:solidFill>
              <a:prstDash val="solid"/>
              <a:round/>
              <a:headEnd type="none" w="sm" len="sm"/>
              <a:tailEnd type="none" w="sm" len="sm"/>
            </a:ln>
          </p:spPr>
          <p:txBody>
            <a:bodyPr spcFirstLastPara="1" wrap="square" lIns="91425" tIns="45700" rIns="91425" bIns="45700" anchor="t" anchorCtr="0">
              <a:spAutoFit/>
            </a:bodyPr>
            <a:lstStyle/>
            <a:p>
              <a:pPr lvl="0" algn="just"/>
              <a:r>
                <a:rPr lang="fr-FR" sz="2300" b="1" spc="-50" noProof="0" dirty="0">
                  <a:solidFill>
                    <a:srgbClr val="002060"/>
                  </a:solidFill>
                  <a:latin typeface="Calibri" panose="020F0502020204030204" pitchFamily="34" charset="0"/>
                  <a:ea typeface="Calibri"/>
                  <a:cs typeface="Calibri" panose="020F0502020204030204" pitchFamily="34" charset="0"/>
                  <a:sym typeface="Calibri"/>
                </a:rPr>
                <a:t>         Déterminez des moyens de prévention contre la rage.</a:t>
              </a:r>
            </a:p>
          </p:txBody>
        </p:sp>
        <p:sp>
          <p:nvSpPr>
            <p:cNvPr id="10" name="Ellipse 9">
              <a:extLst>
                <a:ext uri="{FF2B5EF4-FFF2-40B4-BE49-F238E27FC236}">
                  <a16:creationId xmlns:a16="http://schemas.microsoft.com/office/drawing/2014/main" id="{4EC8625D-E2AF-E6B9-5985-8F0117AE46D0}"/>
                </a:ext>
              </a:extLst>
            </p:cNvPr>
            <p:cNvSpPr/>
            <p:nvPr/>
          </p:nvSpPr>
          <p:spPr>
            <a:xfrm>
              <a:off x="674378" y="1225112"/>
              <a:ext cx="474698" cy="478193"/>
            </a:xfrm>
            <a:prstGeom prst="ellipse">
              <a:avLst/>
            </a:prstGeom>
            <a:solidFill>
              <a:srgbClr val="46AF4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3200" b="1" noProof="0" dirty="0">
                  <a:latin typeface="Calibri" panose="020F0502020204030204" pitchFamily="34" charset="0"/>
                  <a:cs typeface="Calibri" panose="020F0502020204030204" pitchFamily="34" charset="0"/>
                </a:rPr>
                <a:t>3</a:t>
              </a:r>
              <a:endParaRPr lang="fr-FR" b="1" noProof="0" dirty="0">
                <a:latin typeface="Calibri" panose="020F0502020204030204" pitchFamily="34" charset="0"/>
                <a:cs typeface="Calibri" panose="020F0502020204030204" pitchFamily="34" charset="0"/>
              </a:endParaRPr>
            </a:p>
          </p:txBody>
        </p:sp>
      </p:grpSp>
      <p:sp>
        <p:nvSpPr>
          <p:cNvPr id="3" name="ZoneTexte 2">
            <a:extLst>
              <a:ext uri="{FF2B5EF4-FFF2-40B4-BE49-F238E27FC236}">
                <a16:creationId xmlns:a16="http://schemas.microsoft.com/office/drawing/2014/main" id="{85A7C03A-E857-CCBE-5E65-A0BDB5AB5056}"/>
              </a:ext>
            </a:extLst>
          </p:cNvPr>
          <p:cNvSpPr txBox="1"/>
          <p:nvPr/>
        </p:nvSpPr>
        <p:spPr>
          <a:xfrm>
            <a:off x="7928730" y="2889739"/>
            <a:ext cx="3941008" cy="2554545"/>
          </a:xfrm>
          <a:prstGeom prst="rect">
            <a:avLst/>
          </a:prstGeom>
          <a:noFill/>
          <a:ln>
            <a:solidFill>
              <a:srgbClr val="002060"/>
            </a:solidFill>
          </a:ln>
        </p:spPr>
        <p:txBody>
          <a:bodyPr wrap="square" rtlCol="0">
            <a:spAutoFit/>
          </a:bodyPr>
          <a:lstStyle/>
          <a:p>
            <a:r>
              <a:rPr lang="fr-FR" sz="2000" b="1" dirty="0">
                <a:latin typeface="Calibri" panose="020F0502020204030204" pitchFamily="34" charset="0"/>
                <a:cs typeface="Calibri" panose="020F0502020204030204" pitchFamily="34" charset="0"/>
              </a:rPr>
              <a:t>- L</a:t>
            </a:r>
            <a:r>
              <a:rPr lang="fr-FR" sz="2000" b="1" noProof="0" dirty="0" err="1">
                <a:latin typeface="Calibri" panose="020F0502020204030204" pitchFamily="34" charset="0"/>
                <a:cs typeface="Calibri" panose="020F0502020204030204" pitchFamily="34" charset="0"/>
              </a:rPr>
              <a:t>aver</a:t>
            </a:r>
            <a:r>
              <a:rPr lang="fr-FR" sz="2000" b="1" noProof="0" dirty="0">
                <a:latin typeface="Calibri" panose="020F0502020204030204" pitchFamily="34" charset="0"/>
                <a:cs typeface="Calibri" panose="020F0502020204030204" pitchFamily="34" charset="0"/>
              </a:rPr>
              <a:t> immédiatement  </a:t>
            </a:r>
            <a:r>
              <a:rPr lang="fr-FR" sz="2000" noProof="0" dirty="0">
                <a:latin typeface="Calibri" panose="020F0502020204030204" pitchFamily="34" charset="0"/>
                <a:cs typeface="Calibri" panose="020F0502020204030204" pitchFamily="34" charset="0"/>
              </a:rPr>
              <a:t>la plaie à l’eau et au savon puis désinfecter avec l’alcool.  </a:t>
            </a:r>
          </a:p>
          <a:p>
            <a:r>
              <a:rPr lang="fr-FR" sz="2000" b="1" noProof="0" dirty="0">
                <a:latin typeface="Calibri" panose="020F0502020204030204" pitchFamily="34" charset="0"/>
                <a:cs typeface="Calibri" panose="020F0502020204030204" pitchFamily="34" charset="0"/>
              </a:rPr>
              <a:t>- Se vacciner  </a:t>
            </a:r>
            <a:r>
              <a:rPr lang="fr-FR" sz="2000" b="1" noProof="0" dirty="0" err="1">
                <a:latin typeface="Calibri" panose="020F0502020204030204" pitchFamily="34" charset="0"/>
                <a:cs typeface="Calibri" panose="020F0502020204030204" pitchFamily="34" charset="0"/>
              </a:rPr>
              <a:t>تلقيح</a:t>
            </a:r>
            <a:r>
              <a:rPr lang="fr-FR" sz="2000" b="1" noProof="0" dirty="0">
                <a:latin typeface="Calibri" panose="020F0502020204030204" pitchFamily="34" charset="0"/>
                <a:cs typeface="Calibri" panose="020F0502020204030204" pitchFamily="34" charset="0"/>
              </a:rPr>
              <a:t>.</a:t>
            </a:r>
          </a:p>
          <a:p>
            <a:pPr algn="l"/>
            <a:r>
              <a:rPr lang="fr-FR" sz="2000" b="1" noProof="0" dirty="0">
                <a:latin typeface="Calibri" panose="020F0502020204030204" pitchFamily="34" charset="0"/>
                <a:cs typeface="Calibri" panose="020F0502020204030204" pitchFamily="34" charset="0"/>
              </a:rPr>
              <a:t>- </a:t>
            </a:r>
            <a:r>
              <a:rPr lang="fr-FR" sz="2000" b="1" dirty="0">
                <a:latin typeface="Calibri" panose="020F0502020204030204" pitchFamily="34" charset="0"/>
                <a:cs typeface="Calibri" panose="020F0502020204030204" pitchFamily="34" charset="0"/>
              </a:rPr>
              <a:t>L</a:t>
            </a:r>
            <a:r>
              <a:rPr lang="fr-FR" sz="2000" b="1" noProof="0" dirty="0">
                <a:latin typeface="Calibri" panose="020F0502020204030204" pitchFamily="34" charset="0"/>
                <a:cs typeface="Calibri" panose="020F0502020204030204" pitchFamily="34" charset="0"/>
              </a:rPr>
              <a:t>a vaccination préventive </a:t>
            </a:r>
            <a:r>
              <a:rPr lang="fr-FR" sz="2000" noProof="0" dirty="0">
                <a:latin typeface="Calibri" panose="020F0502020204030204" pitchFamily="34" charset="0"/>
                <a:cs typeface="Calibri" panose="020F0502020204030204" pitchFamily="34" charset="0"/>
              </a:rPr>
              <a:t>des animaux domestiques, en particulier des chiens et des chats et des populations à risque.</a:t>
            </a:r>
          </a:p>
        </p:txBody>
      </p:sp>
      <p:pic>
        <p:nvPicPr>
          <p:cNvPr id="5" name="Image 4" descr="Une image contenant texte, mammifère, capture d’écran, chien&#10;&#10;Le contenu généré par l’IA peut être incorrect.">
            <a:extLst>
              <a:ext uri="{FF2B5EF4-FFF2-40B4-BE49-F238E27FC236}">
                <a16:creationId xmlns:a16="http://schemas.microsoft.com/office/drawing/2014/main" id="{279C8E18-1B3F-496F-6B26-CCDD4827358C}"/>
              </a:ext>
            </a:extLst>
          </p:cNvPr>
          <p:cNvPicPr>
            <a:picLocks noChangeAspect="1"/>
          </p:cNvPicPr>
          <p:nvPr/>
        </p:nvPicPr>
        <p:blipFill>
          <a:blip r:embed="rId3"/>
          <a:stretch>
            <a:fillRect/>
          </a:stretch>
        </p:blipFill>
        <p:spPr>
          <a:xfrm>
            <a:off x="322262" y="1883403"/>
            <a:ext cx="7241598" cy="3780279"/>
          </a:xfrm>
          <a:prstGeom prst="rect">
            <a:avLst/>
          </a:prstGeom>
        </p:spPr>
      </p:pic>
      <p:sp>
        <p:nvSpPr>
          <p:cNvPr id="6" name="Rectangle 5">
            <a:extLst>
              <a:ext uri="{FF2B5EF4-FFF2-40B4-BE49-F238E27FC236}">
                <a16:creationId xmlns:a16="http://schemas.microsoft.com/office/drawing/2014/main" id="{ABBCC6AC-75E3-AABE-F4C7-BDFCEFE14532}"/>
              </a:ext>
            </a:extLst>
          </p:cNvPr>
          <p:cNvSpPr/>
          <p:nvPr/>
        </p:nvSpPr>
        <p:spPr>
          <a:xfrm>
            <a:off x="4468081" y="3360807"/>
            <a:ext cx="3095779" cy="161241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cxnSp>
        <p:nvCxnSpPr>
          <p:cNvPr id="11" name="Connecteur droit avec flèche 10">
            <a:extLst>
              <a:ext uri="{FF2B5EF4-FFF2-40B4-BE49-F238E27FC236}">
                <a16:creationId xmlns:a16="http://schemas.microsoft.com/office/drawing/2014/main" id="{9E4D0450-700F-D8D1-F673-6579499EFC7C}"/>
              </a:ext>
            </a:extLst>
          </p:cNvPr>
          <p:cNvCxnSpPr>
            <a:cxnSpLocks/>
            <a:stCxn id="3" idx="1"/>
            <a:endCxn id="6" idx="3"/>
          </p:cNvCxnSpPr>
          <p:nvPr/>
        </p:nvCxnSpPr>
        <p:spPr>
          <a:xfrm flipH="1">
            <a:off x="7563860" y="4167012"/>
            <a:ext cx="364870"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3114576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AD0F21-D315-5CB0-C652-EF15FEE9B64F}"/>
              </a:ext>
            </a:extLst>
          </p:cNvPr>
          <p:cNvSpPr>
            <a:spLocks noGrp="1"/>
          </p:cNvSpPr>
          <p:nvPr>
            <p:ph type="title"/>
          </p:nvPr>
        </p:nvSpPr>
        <p:spPr>
          <a:xfrm>
            <a:off x="1133505" y="260319"/>
            <a:ext cx="10277091" cy="267549"/>
          </a:xfrm>
        </p:spPr>
        <p:txBody>
          <a:bodyPr/>
          <a:lstStyle/>
          <a:p>
            <a:r>
              <a:rPr lang="fr-FR" sz="1800" noProof="0" dirty="0">
                <a:solidFill>
                  <a:schemeClr val="tx1">
                    <a:lumMod val="50000"/>
                    <a:lumOff val="50000"/>
                  </a:schemeClr>
                </a:solidFill>
              </a:rPr>
              <a:t>Récapitulons: </a:t>
            </a:r>
          </a:p>
        </p:txBody>
      </p:sp>
      <p:sp>
        <p:nvSpPr>
          <p:cNvPr id="4" name="Espace réservé du contenu 3">
            <a:extLst>
              <a:ext uri="{FF2B5EF4-FFF2-40B4-BE49-F238E27FC236}">
                <a16:creationId xmlns:a16="http://schemas.microsoft.com/office/drawing/2014/main" id="{6339DD01-C688-A4F6-F175-043BADB35FC6}"/>
              </a:ext>
            </a:extLst>
          </p:cNvPr>
          <p:cNvSpPr>
            <a:spLocks noGrp="1"/>
          </p:cNvSpPr>
          <p:nvPr>
            <p:ph sz="quarter" idx="11"/>
          </p:nvPr>
        </p:nvSpPr>
        <p:spPr>
          <a:xfrm>
            <a:off x="1154211" y="599823"/>
            <a:ext cx="10277475" cy="268287"/>
          </a:xfrm>
        </p:spPr>
        <p:txBody>
          <a:bodyPr/>
          <a:lstStyle/>
          <a:p>
            <a:endParaRPr lang="fr-FR" noProof="0" dirty="0"/>
          </a:p>
        </p:txBody>
      </p:sp>
      <p:pic>
        <p:nvPicPr>
          <p:cNvPr id="21" name="Google Shape;289;p51">
            <a:extLst>
              <a:ext uri="{FF2B5EF4-FFF2-40B4-BE49-F238E27FC236}">
                <a16:creationId xmlns:a16="http://schemas.microsoft.com/office/drawing/2014/main" id="{8F7E8011-3951-D87C-9D77-3468873C238F}"/>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grpSp>
        <p:nvGrpSpPr>
          <p:cNvPr id="9" name="Groupe 8">
            <a:extLst>
              <a:ext uri="{FF2B5EF4-FFF2-40B4-BE49-F238E27FC236}">
                <a16:creationId xmlns:a16="http://schemas.microsoft.com/office/drawing/2014/main" id="{F7F49914-FCB8-C0C7-E97A-4546E99695A7}"/>
              </a:ext>
            </a:extLst>
          </p:cNvPr>
          <p:cNvGrpSpPr/>
          <p:nvPr/>
        </p:nvGrpSpPr>
        <p:grpSpPr>
          <a:xfrm>
            <a:off x="631414" y="1175870"/>
            <a:ext cx="4436674" cy="400110"/>
            <a:chOff x="7995062" y="1633570"/>
            <a:chExt cx="4436674" cy="400110"/>
          </a:xfrm>
        </p:grpSpPr>
        <p:sp>
          <p:nvSpPr>
            <p:cNvPr id="3" name="ZoneTexte 2">
              <a:extLst>
                <a:ext uri="{FF2B5EF4-FFF2-40B4-BE49-F238E27FC236}">
                  <a16:creationId xmlns:a16="http://schemas.microsoft.com/office/drawing/2014/main" id="{9AB754C1-A151-81F1-AEE0-3D4D2B0D01D8}"/>
                </a:ext>
              </a:extLst>
            </p:cNvPr>
            <p:cNvSpPr txBox="1"/>
            <p:nvPr/>
          </p:nvSpPr>
          <p:spPr>
            <a:xfrm>
              <a:off x="8192716" y="1633570"/>
              <a:ext cx="4239020" cy="400110"/>
            </a:xfrm>
            <a:prstGeom prst="rect">
              <a:avLst/>
            </a:prstGeom>
            <a:solidFill>
              <a:schemeClr val="accent2">
                <a:lumMod val="20000"/>
                <a:lumOff val="80000"/>
              </a:schemeClr>
            </a:solidFill>
            <a:ln>
              <a:solidFill>
                <a:schemeClr val="tx1"/>
              </a:solidFill>
              <a:prstDash val="dash"/>
            </a:ln>
          </p:spPr>
          <p:txBody>
            <a:bodyPr wrap="square" rtlCol="0">
              <a:spAutoFit/>
            </a:bodyPr>
            <a:lstStyle/>
            <a:p>
              <a:pPr lvl="0" algn="ctr"/>
              <a:r>
                <a:rPr lang="fr-FR" sz="2000" b="1" noProof="0" dirty="0">
                  <a:solidFill>
                    <a:srgbClr val="002060"/>
                  </a:solidFill>
                  <a:ea typeface="Calibri"/>
                  <a:cs typeface="Calibri"/>
                  <a:sym typeface="Calibri"/>
                </a:rPr>
                <a:t>Identifiez la cause de la maladie .</a:t>
              </a:r>
            </a:p>
          </p:txBody>
        </p:sp>
        <p:sp>
          <p:nvSpPr>
            <p:cNvPr id="5" name="Oval 55">
              <a:extLst>
                <a:ext uri="{FF2B5EF4-FFF2-40B4-BE49-F238E27FC236}">
                  <a16:creationId xmlns:a16="http://schemas.microsoft.com/office/drawing/2014/main" id="{7878A08B-49DD-4C22-CF08-48B5911FCF51}"/>
                </a:ext>
              </a:extLst>
            </p:cNvPr>
            <p:cNvSpPr>
              <a:spLocks noChangeAspect="1"/>
            </p:cNvSpPr>
            <p:nvPr/>
          </p:nvSpPr>
          <p:spPr>
            <a:xfrm>
              <a:off x="7995062" y="1633570"/>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Calibri"/>
                  <a:ea typeface="+mn-ea"/>
                  <a:cs typeface="+mn-cs"/>
                </a:rPr>
                <a:t>1</a:t>
              </a:r>
            </a:p>
          </p:txBody>
        </p:sp>
      </p:grpSp>
      <p:grpSp>
        <p:nvGrpSpPr>
          <p:cNvPr id="13" name="Groupe 12">
            <a:extLst>
              <a:ext uri="{FF2B5EF4-FFF2-40B4-BE49-F238E27FC236}">
                <a16:creationId xmlns:a16="http://schemas.microsoft.com/office/drawing/2014/main" id="{3207C640-67A3-5B5F-0A71-651BE8498EBC}"/>
              </a:ext>
            </a:extLst>
          </p:cNvPr>
          <p:cNvGrpSpPr/>
          <p:nvPr/>
        </p:nvGrpSpPr>
        <p:grpSpPr>
          <a:xfrm>
            <a:off x="8891138" y="2486091"/>
            <a:ext cx="2818262" cy="1644203"/>
            <a:chOff x="7784206" y="4548419"/>
            <a:chExt cx="2818262" cy="1644203"/>
          </a:xfrm>
        </p:grpSpPr>
        <p:sp>
          <p:nvSpPr>
            <p:cNvPr id="22" name="ZoneTexte 21">
              <a:extLst>
                <a:ext uri="{FF2B5EF4-FFF2-40B4-BE49-F238E27FC236}">
                  <a16:creationId xmlns:a16="http://schemas.microsoft.com/office/drawing/2014/main" id="{592C8436-AAEB-4AE4-FBE6-AD8F5B267BAB}"/>
                </a:ext>
              </a:extLst>
            </p:cNvPr>
            <p:cNvSpPr txBox="1"/>
            <p:nvPr/>
          </p:nvSpPr>
          <p:spPr>
            <a:xfrm>
              <a:off x="7948736" y="4746072"/>
              <a:ext cx="2653732" cy="1446550"/>
            </a:xfrm>
            <a:prstGeom prst="rect">
              <a:avLst/>
            </a:prstGeom>
            <a:solidFill>
              <a:schemeClr val="accent2">
                <a:lumMod val="20000"/>
                <a:lumOff val="80000"/>
              </a:schemeClr>
            </a:solidFill>
            <a:ln>
              <a:solidFill>
                <a:schemeClr val="tx1"/>
              </a:solidFill>
              <a:prstDash val="dash"/>
            </a:ln>
          </p:spPr>
          <p:txBody>
            <a:bodyPr wrap="square" rtlCol="0">
              <a:spAutoFit/>
            </a:bodyPr>
            <a:lstStyle/>
            <a:p>
              <a:pPr algn="ctr"/>
              <a:r>
                <a:rPr lang="fr-FR" sz="2200" b="1" noProof="0" dirty="0">
                  <a:solidFill>
                    <a:srgbClr val="002060"/>
                  </a:solidFill>
                  <a:ea typeface="Calibri"/>
                  <a:cs typeface="Calibri"/>
                  <a:sym typeface="Calibri"/>
                </a:rPr>
                <a:t>Déterminer des moyens de préventions contre  la maladie</a:t>
              </a:r>
              <a:endParaRPr lang="fr-FR" sz="2200" b="1" noProof="0" dirty="0">
                <a:solidFill>
                  <a:srgbClr val="0852A4"/>
                </a:solidFill>
              </a:endParaRPr>
            </a:p>
          </p:txBody>
        </p:sp>
        <p:sp>
          <p:nvSpPr>
            <p:cNvPr id="23" name="Oval 55">
              <a:extLst>
                <a:ext uri="{FF2B5EF4-FFF2-40B4-BE49-F238E27FC236}">
                  <a16:creationId xmlns:a16="http://schemas.microsoft.com/office/drawing/2014/main" id="{E24993A1-60FA-B50B-0357-AC77EE3389D8}"/>
                </a:ext>
              </a:extLst>
            </p:cNvPr>
            <p:cNvSpPr>
              <a:spLocks noChangeAspect="1"/>
            </p:cNvSpPr>
            <p:nvPr/>
          </p:nvSpPr>
          <p:spPr>
            <a:xfrm>
              <a:off x="7784206" y="4548419"/>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lang="fr-FR" sz="2133" b="1" noProof="0" dirty="0">
                  <a:solidFill>
                    <a:prstClr val="white"/>
                  </a:solidFill>
                  <a:latin typeface="Calibri"/>
                </a:rPr>
                <a:t>3</a:t>
              </a:r>
              <a:endParaRPr kumimoji="0" lang="fr-FR" sz="2133" b="1"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11" name="Groupe 10">
            <a:extLst>
              <a:ext uri="{FF2B5EF4-FFF2-40B4-BE49-F238E27FC236}">
                <a16:creationId xmlns:a16="http://schemas.microsoft.com/office/drawing/2014/main" id="{4B1FD282-A5C0-2000-39FA-78B87710716E}"/>
              </a:ext>
            </a:extLst>
          </p:cNvPr>
          <p:cNvGrpSpPr/>
          <p:nvPr/>
        </p:nvGrpSpPr>
        <p:grpSpPr>
          <a:xfrm>
            <a:off x="738198" y="5663485"/>
            <a:ext cx="5418267" cy="446276"/>
            <a:chOff x="7725691" y="3105644"/>
            <a:chExt cx="5418267" cy="446276"/>
          </a:xfrm>
        </p:grpSpPr>
        <p:sp>
          <p:nvSpPr>
            <p:cNvPr id="24" name="ZoneTexte 23">
              <a:extLst>
                <a:ext uri="{FF2B5EF4-FFF2-40B4-BE49-F238E27FC236}">
                  <a16:creationId xmlns:a16="http://schemas.microsoft.com/office/drawing/2014/main" id="{0024C36F-C2C8-3897-540D-244BFCCF3C42}"/>
                </a:ext>
              </a:extLst>
            </p:cNvPr>
            <p:cNvSpPr txBox="1"/>
            <p:nvPr/>
          </p:nvSpPr>
          <p:spPr>
            <a:xfrm>
              <a:off x="7923345" y="3105644"/>
              <a:ext cx="5220613" cy="446276"/>
            </a:xfrm>
            <a:prstGeom prst="rect">
              <a:avLst/>
            </a:prstGeom>
            <a:solidFill>
              <a:schemeClr val="accent2">
                <a:lumMod val="20000"/>
                <a:lumOff val="80000"/>
              </a:schemeClr>
            </a:solidFill>
            <a:ln>
              <a:solidFill>
                <a:schemeClr val="tx1"/>
              </a:solidFill>
              <a:prstDash val="dash"/>
            </a:ln>
          </p:spPr>
          <p:txBody>
            <a:bodyPr wrap="square" rtlCol="0">
              <a:spAutoFit/>
            </a:bodyPr>
            <a:lstStyle/>
            <a:p>
              <a:pPr algn="ctr"/>
              <a:r>
                <a:rPr lang="fr-FR" sz="2200" b="1" spc="-70" noProof="0" dirty="0">
                  <a:solidFill>
                    <a:srgbClr val="002060"/>
                  </a:solidFill>
                  <a:ea typeface="Calibri"/>
                  <a:cs typeface="Calibri"/>
                  <a:sym typeface="Calibri"/>
                </a:rPr>
                <a:t>Déterminer les modes de transmission</a:t>
              </a:r>
              <a:endParaRPr lang="fr-FR" sz="2200" b="1" spc="-70" noProof="0" dirty="0">
                <a:solidFill>
                  <a:srgbClr val="002060"/>
                </a:solidFill>
                <a:ea typeface="Calibri"/>
                <a:cs typeface="Calibri"/>
              </a:endParaRPr>
            </a:p>
          </p:txBody>
        </p:sp>
        <p:sp>
          <p:nvSpPr>
            <p:cNvPr id="25" name="Oval 55">
              <a:extLst>
                <a:ext uri="{FF2B5EF4-FFF2-40B4-BE49-F238E27FC236}">
                  <a16:creationId xmlns:a16="http://schemas.microsoft.com/office/drawing/2014/main" id="{71360504-8A4B-6BE6-98C8-83F8529B8647}"/>
                </a:ext>
              </a:extLst>
            </p:cNvPr>
            <p:cNvSpPr>
              <a:spLocks noChangeAspect="1"/>
            </p:cNvSpPr>
            <p:nvPr/>
          </p:nvSpPr>
          <p:spPr>
            <a:xfrm>
              <a:off x="7725691" y="3131128"/>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lang="fr-FR" sz="2133" b="1" noProof="0" dirty="0">
                  <a:solidFill>
                    <a:prstClr val="white"/>
                  </a:solidFill>
                  <a:latin typeface="Calibri"/>
                </a:rPr>
                <a:t>2</a:t>
              </a:r>
              <a:endParaRPr kumimoji="0" lang="fr-FR" sz="2133" b="1" i="0" u="none" strike="noStrike" kern="1200" cap="none" spc="0" normalizeH="0" baseline="0" noProof="0" dirty="0">
                <a:ln>
                  <a:noFill/>
                </a:ln>
                <a:solidFill>
                  <a:prstClr val="white"/>
                </a:solidFill>
                <a:effectLst/>
                <a:uLnTx/>
                <a:uFillTx/>
                <a:latin typeface="Calibri"/>
                <a:ea typeface="+mn-ea"/>
                <a:cs typeface="+mn-cs"/>
              </a:endParaRPr>
            </a:p>
          </p:txBody>
        </p:sp>
      </p:grpSp>
      <p:pic>
        <p:nvPicPr>
          <p:cNvPr id="6" name="Image 5" descr="Une image contenant texte, mammifère, capture d’écran, chien&#10;&#10;Le contenu généré par l’IA peut être incorrect.">
            <a:extLst>
              <a:ext uri="{FF2B5EF4-FFF2-40B4-BE49-F238E27FC236}">
                <a16:creationId xmlns:a16="http://schemas.microsoft.com/office/drawing/2014/main" id="{A59ED1C1-2EF7-CDC6-F102-EED53DC50F22}"/>
              </a:ext>
            </a:extLst>
          </p:cNvPr>
          <p:cNvPicPr>
            <a:picLocks noChangeAspect="1"/>
          </p:cNvPicPr>
          <p:nvPr/>
        </p:nvPicPr>
        <p:blipFill>
          <a:blip r:embed="rId3"/>
          <a:stretch>
            <a:fillRect/>
          </a:stretch>
        </p:blipFill>
        <p:spPr>
          <a:xfrm>
            <a:off x="1650585" y="1896566"/>
            <a:ext cx="6587356" cy="3438750"/>
          </a:xfrm>
          <a:prstGeom prst="rect">
            <a:avLst/>
          </a:prstGeom>
        </p:spPr>
      </p:pic>
      <p:cxnSp>
        <p:nvCxnSpPr>
          <p:cNvPr id="16" name="Connecteur droit avec flèche 15">
            <a:extLst>
              <a:ext uri="{FF2B5EF4-FFF2-40B4-BE49-F238E27FC236}">
                <a16:creationId xmlns:a16="http://schemas.microsoft.com/office/drawing/2014/main" id="{51FC19A7-375E-C0DA-7541-26B79F950990}"/>
              </a:ext>
            </a:extLst>
          </p:cNvPr>
          <p:cNvCxnSpPr>
            <a:cxnSpLocks/>
            <a:stCxn id="22" idx="1"/>
          </p:cNvCxnSpPr>
          <p:nvPr/>
        </p:nvCxnSpPr>
        <p:spPr>
          <a:xfrm flipH="1">
            <a:off x="7473820" y="3407019"/>
            <a:ext cx="1581848"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9" name="Connecteur : en angle 18">
            <a:extLst>
              <a:ext uri="{FF2B5EF4-FFF2-40B4-BE49-F238E27FC236}">
                <a16:creationId xmlns:a16="http://schemas.microsoft.com/office/drawing/2014/main" id="{F353036A-1B33-0597-29F5-90D1109F7831}"/>
              </a:ext>
            </a:extLst>
          </p:cNvPr>
          <p:cNvCxnSpPr/>
          <p:nvPr/>
        </p:nvCxnSpPr>
        <p:spPr>
          <a:xfrm rot="16200000" flipH="1">
            <a:off x="406928" y="1993315"/>
            <a:ext cx="1829831" cy="985553"/>
          </a:xfrm>
          <a:prstGeom prst="bentConnector3">
            <a:avLst>
              <a:gd name="adj1" fmla="val 99972"/>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6" name="Connecteur : en angle 25">
            <a:extLst>
              <a:ext uri="{FF2B5EF4-FFF2-40B4-BE49-F238E27FC236}">
                <a16:creationId xmlns:a16="http://schemas.microsoft.com/office/drawing/2014/main" id="{FB15C939-B71F-12CD-05D8-E68D8C874B7B}"/>
              </a:ext>
            </a:extLst>
          </p:cNvPr>
          <p:cNvCxnSpPr>
            <a:cxnSpLocks/>
            <a:stCxn id="25" idx="0"/>
          </p:cNvCxnSpPr>
          <p:nvPr/>
        </p:nvCxnSpPr>
        <p:spPr>
          <a:xfrm rot="5400000" flipH="1" flipV="1">
            <a:off x="919388" y="4793737"/>
            <a:ext cx="911696" cy="878768"/>
          </a:xfrm>
          <a:prstGeom prst="bentConnector3">
            <a:avLst>
              <a:gd name="adj1" fmla="val 99125"/>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827323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89BF96-0313-F392-D622-FDAA9480D08C}"/>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151728834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264FC-B028-90EC-D505-9CCCEDF3BB5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F96DCA-E258-8235-EDD5-A33E637FBED0}"/>
              </a:ext>
            </a:extLst>
          </p:cNvPr>
          <p:cNvSpPr>
            <a:spLocks noGrp="1"/>
          </p:cNvSpPr>
          <p:nvPr>
            <p:ph type="title"/>
          </p:nvPr>
        </p:nvSpPr>
        <p:spPr/>
        <p:txBody>
          <a:bodyPr/>
          <a:lstStyle/>
          <a:p>
            <a:r>
              <a:rPr lang="fr-FR" sz="1800" noProof="0" dirty="0">
                <a:solidFill>
                  <a:schemeClr val="tx1">
                    <a:lumMod val="50000"/>
                    <a:lumOff val="50000"/>
                  </a:schemeClr>
                </a:solidFill>
              </a:rPr>
              <a:t>Répondez à la question suivante:</a:t>
            </a:r>
          </a:p>
        </p:txBody>
      </p:sp>
      <p:sp>
        <p:nvSpPr>
          <p:cNvPr id="4" name="Espace réservé du contenu 3">
            <a:extLst>
              <a:ext uri="{FF2B5EF4-FFF2-40B4-BE49-F238E27FC236}">
                <a16:creationId xmlns:a16="http://schemas.microsoft.com/office/drawing/2014/main" id="{D78D6756-1E0A-B741-18EE-863A251EBA23}"/>
              </a:ext>
            </a:extLst>
          </p:cNvPr>
          <p:cNvSpPr>
            <a:spLocks noGrp="1"/>
          </p:cNvSpPr>
          <p:nvPr>
            <p:ph sz="quarter" idx="11"/>
          </p:nvPr>
        </p:nvSpPr>
        <p:spPr>
          <a:xfrm>
            <a:off x="935304" y="598735"/>
            <a:ext cx="10372459" cy="299327"/>
          </a:xfrm>
        </p:spPr>
        <p:txBody>
          <a:bodyPr/>
          <a:lstStyle/>
          <a:p>
            <a:r>
              <a:rPr lang="fr-FR" noProof="0" dirty="0">
                <a:solidFill>
                  <a:schemeClr val="bg1">
                    <a:lumMod val="65000"/>
                  </a:schemeClr>
                </a:solidFill>
              </a:rPr>
              <a:t>L’</a:t>
            </a:r>
            <a:r>
              <a:rPr lang="fr-FR" noProof="0" dirty="0" err="1">
                <a:solidFill>
                  <a:schemeClr val="bg1">
                    <a:lumMod val="65000"/>
                  </a:schemeClr>
                </a:solidFill>
              </a:rPr>
              <a:t>enseignant·e</a:t>
            </a:r>
            <a:r>
              <a:rPr lang="fr-FR" noProof="0" dirty="0">
                <a:solidFill>
                  <a:schemeClr val="bg1">
                    <a:lumMod val="65000"/>
                  </a:schemeClr>
                </a:solidFill>
              </a:rPr>
              <a:t> clarifie la question et peut utiliser l’alternance linguistique si besoin.</a:t>
            </a:r>
          </a:p>
        </p:txBody>
      </p:sp>
      <p:grpSp>
        <p:nvGrpSpPr>
          <p:cNvPr id="10" name="Groupe 9">
            <a:extLst>
              <a:ext uri="{FF2B5EF4-FFF2-40B4-BE49-F238E27FC236}">
                <a16:creationId xmlns:a16="http://schemas.microsoft.com/office/drawing/2014/main" id="{C99F9C4B-6B3C-B20C-E1DA-9FA726D387BD}"/>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B739A842-4D10-7CED-041F-9D9144BF555E}"/>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2CBE160C-C019-6257-CDD6-4269E39DF390}"/>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sp>
        <p:nvSpPr>
          <p:cNvPr id="6" name="Rectangle : coins arrondis 5">
            <a:extLst>
              <a:ext uri="{FF2B5EF4-FFF2-40B4-BE49-F238E27FC236}">
                <a16:creationId xmlns:a16="http://schemas.microsoft.com/office/drawing/2014/main" id="{48B36A79-33AA-A928-5831-86DB91080EB8}"/>
              </a:ext>
            </a:extLst>
          </p:cNvPr>
          <p:cNvSpPr/>
          <p:nvPr/>
        </p:nvSpPr>
        <p:spPr>
          <a:xfrm>
            <a:off x="681543" y="2229591"/>
            <a:ext cx="8527771" cy="544830"/>
          </a:xfrm>
          <a:prstGeom prst="roundRect">
            <a:avLst/>
          </a:prstGeom>
          <a:ln w="19050">
            <a:noFill/>
            <a:prstDash val="dash"/>
          </a:ln>
        </p:spPr>
        <p:txBody>
          <a:bodyPr wrap="square">
            <a:spAutoFit/>
          </a:bodyPr>
          <a:lstStyle/>
          <a:p>
            <a:pPr lvl="0">
              <a:spcAft>
                <a:spcPts val="600"/>
              </a:spcAft>
            </a:pPr>
            <a:r>
              <a:rPr lang="fr-FR" sz="2600" b="1" dirty="0">
                <a:solidFill>
                  <a:srgbClr val="0852A4"/>
                </a:solidFill>
                <a:latin typeface="+mj-lt"/>
              </a:rPr>
              <a:t>Le facteur pathogène </a:t>
            </a:r>
            <a:r>
              <a:rPr lang="fr-FR" sz="2600" b="1" noProof="0" dirty="0">
                <a:solidFill>
                  <a:srgbClr val="0852A4"/>
                </a:solidFill>
                <a:latin typeface="+mj-lt"/>
              </a:rPr>
              <a:t>parmi les éléments suivants est :</a:t>
            </a:r>
          </a:p>
        </p:txBody>
      </p:sp>
      <p:sp>
        <p:nvSpPr>
          <p:cNvPr id="3" name="Rectangle : coins arrondis 2">
            <a:extLst>
              <a:ext uri="{FF2B5EF4-FFF2-40B4-BE49-F238E27FC236}">
                <a16:creationId xmlns:a16="http://schemas.microsoft.com/office/drawing/2014/main" id="{82CDDCC5-8F96-007E-F588-C42F596A4B5B}"/>
              </a:ext>
            </a:extLst>
          </p:cNvPr>
          <p:cNvSpPr/>
          <p:nvPr/>
        </p:nvSpPr>
        <p:spPr>
          <a:xfrm>
            <a:off x="783011" y="1284041"/>
            <a:ext cx="7752460" cy="578882"/>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800" b="1" i="0" u="none" strike="noStrike" kern="1200" cap="none" spc="0" normalizeH="0" baseline="0" noProof="0" dirty="0">
                <a:ln>
                  <a:noFill/>
                </a:ln>
                <a:effectLst/>
                <a:uLnTx/>
                <a:uFillTx/>
                <a:latin typeface="Calibri" panose="020F0502020204030204"/>
                <a:ea typeface="+mn-ea"/>
                <a:cs typeface="+mn-cs"/>
              </a:rPr>
              <a:t>1- Choisissez la bonne réponse.</a:t>
            </a:r>
          </a:p>
        </p:txBody>
      </p:sp>
      <p:grpSp>
        <p:nvGrpSpPr>
          <p:cNvPr id="5" name="Groupe 4">
            <a:extLst>
              <a:ext uri="{FF2B5EF4-FFF2-40B4-BE49-F238E27FC236}">
                <a16:creationId xmlns:a16="http://schemas.microsoft.com/office/drawing/2014/main" id="{93F859F1-A9F7-C1F7-FEBF-75C79AB9FD94}"/>
              </a:ext>
            </a:extLst>
          </p:cNvPr>
          <p:cNvGrpSpPr/>
          <p:nvPr/>
        </p:nvGrpSpPr>
        <p:grpSpPr>
          <a:xfrm>
            <a:off x="2342490" y="3124849"/>
            <a:ext cx="2994621" cy="2092841"/>
            <a:chOff x="1898871" y="3939439"/>
            <a:chExt cx="2994621" cy="2092841"/>
          </a:xfrm>
        </p:grpSpPr>
        <p:sp>
          <p:nvSpPr>
            <p:cNvPr id="13" name="Rectangle : coins arrondis 12">
              <a:extLst>
                <a:ext uri="{FF2B5EF4-FFF2-40B4-BE49-F238E27FC236}">
                  <a16:creationId xmlns:a16="http://schemas.microsoft.com/office/drawing/2014/main" id="{8BFB9D86-E272-C54C-7DB4-FD2DBE33529F}"/>
                </a:ext>
              </a:extLst>
            </p:cNvPr>
            <p:cNvSpPr/>
            <p:nvPr/>
          </p:nvSpPr>
          <p:spPr>
            <a:xfrm>
              <a:off x="2498008" y="4715997"/>
              <a:ext cx="2395484"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457200">
                <a:defRPr/>
              </a:pPr>
              <a:r>
                <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rPr>
                <a:t>La lumière</a:t>
              </a:r>
              <a:endPar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14" name="Rectangle : coins arrondis 13">
              <a:extLst>
                <a:ext uri="{FF2B5EF4-FFF2-40B4-BE49-F238E27FC236}">
                  <a16:creationId xmlns:a16="http://schemas.microsoft.com/office/drawing/2014/main" id="{38936D34-C0DA-7A19-8E51-DCF7BB4D9272}"/>
                </a:ext>
              </a:extLst>
            </p:cNvPr>
            <p:cNvSpPr/>
            <p:nvPr/>
          </p:nvSpPr>
          <p:spPr>
            <a:xfrm>
              <a:off x="2498006" y="5511342"/>
              <a:ext cx="2395484"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457200">
                <a:defRPr/>
              </a:pPr>
              <a:r>
                <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rPr>
                <a:t>Une bactérie</a:t>
              </a:r>
              <a:endPar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15" name="Rectangle : coins arrondis 14">
              <a:extLst>
                <a:ext uri="{FF2B5EF4-FFF2-40B4-BE49-F238E27FC236}">
                  <a16:creationId xmlns:a16="http://schemas.microsoft.com/office/drawing/2014/main" id="{9ED7F0B7-AA82-6B9B-D692-32B4D82131EA}"/>
                </a:ext>
              </a:extLst>
            </p:cNvPr>
            <p:cNvSpPr/>
            <p:nvPr/>
          </p:nvSpPr>
          <p:spPr>
            <a:xfrm>
              <a:off x="2498008" y="3939439"/>
              <a:ext cx="2395484"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Un aliment</a:t>
              </a:r>
            </a:p>
          </p:txBody>
        </p:sp>
        <p:sp>
          <p:nvSpPr>
            <p:cNvPr id="16" name="Rectangle : coins arrondis 15">
              <a:extLst>
                <a:ext uri="{FF2B5EF4-FFF2-40B4-BE49-F238E27FC236}">
                  <a16:creationId xmlns:a16="http://schemas.microsoft.com/office/drawing/2014/main" id="{718D6016-BB13-EDF9-FA49-AB5B30581812}"/>
                </a:ext>
              </a:extLst>
            </p:cNvPr>
            <p:cNvSpPr/>
            <p:nvPr/>
          </p:nvSpPr>
          <p:spPr>
            <a:xfrm>
              <a:off x="1899920" y="3939439"/>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sp>
          <p:nvSpPr>
            <p:cNvPr id="17" name="Rectangle : coins arrondis 16">
              <a:extLst>
                <a:ext uri="{FF2B5EF4-FFF2-40B4-BE49-F238E27FC236}">
                  <a16:creationId xmlns:a16="http://schemas.microsoft.com/office/drawing/2014/main" id="{67442A7A-0DFA-857C-6F23-14052B01510E}"/>
                </a:ext>
              </a:extLst>
            </p:cNvPr>
            <p:cNvSpPr/>
            <p:nvPr/>
          </p:nvSpPr>
          <p:spPr>
            <a:xfrm>
              <a:off x="1898871" y="4727909"/>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b</a:t>
              </a:r>
            </a:p>
          </p:txBody>
        </p:sp>
        <p:sp>
          <p:nvSpPr>
            <p:cNvPr id="18" name="Rectangle : coins arrondis 17">
              <a:extLst>
                <a:ext uri="{FF2B5EF4-FFF2-40B4-BE49-F238E27FC236}">
                  <a16:creationId xmlns:a16="http://schemas.microsoft.com/office/drawing/2014/main" id="{446187FF-0529-508F-07E4-47EC4454C6F4}"/>
                </a:ext>
              </a:extLst>
            </p:cNvPr>
            <p:cNvSpPr/>
            <p:nvPr/>
          </p:nvSpPr>
          <p:spPr>
            <a:xfrm>
              <a:off x="1920237" y="5521502"/>
              <a:ext cx="42686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c</a:t>
              </a:r>
            </a:p>
          </p:txBody>
        </p:sp>
      </p:grpSp>
    </p:spTree>
    <p:extLst>
      <p:ext uri="{BB962C8B-B14F-4D97-AF65-F5344CB8AC3E}">
        <p14:creationId xmlns:p14="http://schemas.microsoft.com/office/powerpoint/2010/main" val="95669727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1F552-EA6C-C3D1-F866-3ADCC1C776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DBBBE83-0B46-7928-8D2F-F28CD3A0299A}"/>
              </a:ext>
            </a:extLst>
          </p:cNvPr>
          <p:cNvSpPr>
            <a:spLocks noGrp="1"/>
          </p:cNvSpPr>
          <p:nvPr>
            <p:ph type="title"/>
          </p:nvPr>
        </p:nvSpPr>
        <p:spPr/>
        <p:txBody>
          <a:bodyPr/>
          <a:lstStyle/>
          <a:p>
            <a:r>
              <a:rPr lang="fr-FR" sz="1800" noProof="0" dirty="0">
                <a:solidFill>
                  <a:schemeClr val="tx1">
                    <a:lumMod val="50000"/>
                    <a:lumOff val="50000"/>
                  </a:schemeClr>
                </a:solidFill>
              </a:rPr>
              <a:t>Parfait ! Parmi </a:t>
            </a:r>
            <a:r>
              <a:rPr lang="fr-FR" sz="1800" dirty="0">
                <a:solidFill>
                  <a:schemeClr val="tx1">
                    <a:lumMod val="50000"/>
                    <a:lumOff val="50000"/>
                  </a:schemeClr>
                </a:solidFill>
              </a:rPr>
              <a:t>les éléments ci-dessous, l</a:t>
            </a:r>
            <a:r>
              <a:rPr lang="fr-FR" sz="1800" noProof="0" dirty="0">
                <a:solidFill>
                  <a:schemeClr val="tx1">
                    <a:lumMod val="50000"/>
                    <a:lumOff val="50000"/>
                  </a:schemeClr>
                </a:solidFill>
              </a:rPr>
              <a:t>e facteur pathogène est  la bactérie.</a:t>
            </a:r>
          </a:p>
        </p:txBody>
      </p:sp>
      <p:sp>
        <p:nvSpPr>
          <p:cNvPr id="4" name="Espace réservé du contenu 3">
            <a:extLst>
              <a:ext uri="{FF2B5EF4-FFF2-40B4-BE49-F238E27FC236}">
                <a16:creationId xmlns:a16="http://schemas.microsoft.com/office/drawing/2014/main" id="{DFB0A2C1-1A1E-1518-2B16-145C8AFA9BFA}"/>
              </a:ext>
            </a:extLst>
          </p:cNvPr>
          <p:cNvSpPr>
            <a:spLocks noGrp="1"/>
          </p:cNvSpPr>
          <p:nvPr>
            <p:ph sz="quarter" idx="11"/>
          </p:nvPr>
        </p:nvSpPr>
        <p:spPr/>
        <p:txBody>
          <a:bodyPr/>
          <a:lstStyle/>
          <a:p>
            <a:endParaRPr lang="fr-FR" noProof="0" dirty="0"/>
          </a:p>
        </p:txBody>
      </p:sp>
      <p:pic>
        <p:nvPicPr>
          <p:cNvPr id="14" name="Google Shape;289;p51">
            <a:extLst>
              <a:ext uri="{FF2B5EF4-FFF2-40B4-BE49-F238E27FC236}">
                <a16:creationId xmlns:a16="http://schemas.microsoft.com/office/drawing/2014/main" id="{177FF6B9-7CDF-8915-72C3-633371BD8E35}"/>
              </a:ext>
            </a:extLst>
          </p:cNvPr>
          <p:cNvPicPr preferRelativeResize="0"/>
          <p:nvPr/>
        </p:nvPicPr>
        <p:blipFill rotWithShape="1">
          <a:blip r:embed="rId2">
            <a:alphaModFix/>
          </a:blip>
          <a:srcRect/>
          <a:stretch/>
        </p:blipFill>
        <p:spPr>
          <a:xfrm>
            <a:off x="11625425" y="505152"/>
            <a:ext cx="363525" cy="326372"/>
          </a:xfrm>
          <a:prstGeom prst="rect">
            <a:avLst/>
          </a:prstGeom>
          <a:noFill/>
          <a:ln>
            <a:noFill/>
          </a:ln>
        </p:spPr>
      </p:pic>
      <p:grpSp>
        <p:nvGrpSpPr>
          <p:cNvPr id="8" name="Groupe 7">
            <a:extLst>
              <a:ext uri="{FF2B5EF4-FFF2-40B4-BE49-F238E27FC236}">
                <a16:creationId xmlns:a16="http://schemas.microsoft.com/office/drawing/2014/main" id="{39C47235-31DD-CBFA-99BF-F11A164E730A}"/>
              </a:ext>
            </a:extLst>
          </p:cNvPr>
          <p:cNvGrpSpPr/>
          <p:nvPr/>
        </p:nvGrpSpPr>
        <p:grpSpPr>
          <a:xfrm>
            <a:off x="2342490" y="3124849"/>
            <a:ext cx="2994621" cy="2092841"/>
            <a:chOff x="1898871" y="3939439"/>
            <a:chExt cx="2994621" cy="2092841"/>
          </a:xfrm>
        </p:grpSpPr>
        <p:sp>
          <p:nvSpPr>
            <p:cNvPr id="9" name="Rectangle : coins arrondis 8">
              <a:extLst>
                <a:ext uri="{FF2B5EF4-FFF2-40B4-BE49-F238E27FC236}">
                  <a16:creationId xmlns:a16="http://schemas.microsoft.com/office/drawing/2014/main" id="{6072B2DC-62AF-0566-1C0F-06BF422DE042}"/>
                </a:ext>
              </a:extLst>
            </p:cNvPr>
            <p:cNvSpPr/>
            <p:nvPr/>
          </p:nvSpPr>
          <p:spPr>
            <a:xfrm>
              <a:off x="2498008" y="4715997"/>
              <a:ext cx="2395484"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457200">
                <a:defRPr/>
              </a:pPr>
              <a:r>
                <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rPr>
                <a:t>La lumière</a:t>
              </a:r>
              <a:endPar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10" name="Rectangle : coins arrondis 9">
              <a:extLst>
                <a:ext uri="{FF2B5EF4-FFF2-40B4-BE49-F238E27FC236}">
                  <a16:creationId xmlns:a16="http://schemas.microsoft.com/office/drawing/2014/main" id="{343CCB64-6441-9918-3C9A-123AEDDE9263}"/>
                </a:ext>
              </a:extLst>
            </p:cNvPr>
            <p:cNvSpPr/>
            <p:nvPr/>
          </p:nvSpPr>
          <p:spPr>
            <a:xfrm>
              <a:off x="2498006" y="5511342"/>
              <a:ext cx="2395484"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200" b="1" dirty="0">
                  <a:solidFill>
                    <a:schemeClr val="bg1"/>
                  </a:solidFill>
                  <a:latin typeface="Calibri" panose="020F0502020204030204"/>
                </a:rPr>
                <a:t>Une bactérie</a:t>
              </a:r>
            </a:p>
          </p:txBody>
        </p:sp>
        <p:sp>
          <p:nvSpPr>
            <p:cNvPr id="11" name="Rectangle : coins arrondis 10">
              <a:extLst>
                <a:ext uri="{FF2B5EF4-FFF2-40B4-BE49-F238E27FC236}">
                  <a16:creationId xmlns:a16="http://schemas.microsoft.com/office/drawing/2014/main" id="{C6D601DA-8F71-C534-CCE3-9D9E98FA9828}"/>
                </a:ext>
              </a:extLst>
            </p:cNvPr>
            <p:cNvSpPr/>
            <p:nvPr/>
          </p:nvSpPr>
          <p:spPr>
            <a:xfrm>
              <a:off x="2498008" y="3939439"/>
              <a:ext cx="2395484"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Un aliment</a:t>
              </a:r>
            </a:p>
          </p:txBody>
        </p:sp>
        <p:sp>
          <p:nvSpPr>
            <p:cNvPr id="12" name="Rectangle : coins arrondis 11">
              <a:extLst>
                <a:ext uri="{FF2B5EF4-FFF2-40B4-BE49-F238E27FC236}">
                  <a16:creationId xmlns:a16="http://schemas.microsoft.com/office/drawing/2014/main" id="{1E24949F-6767-D653-E44B-FFF2236A05C5}"/>
                </a:ext>
              </a:extLst>
            </p:cNvPr>
            <p:cNvSpPr/>
            <p:nvPr/>
          </p:nvSpPr>
          <p:spPr>
            <a:xfrm>
              <a:off x="1899920" y="3939439"/>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sp>
          <p:nvSpPr>
            <p:cNvPr id="13" name="Rectangle : coins arrondis 12">
              <a:extLst>
                <a:ext uri="{FF2B5EF4-FFF2-40B4-BE49-F238E27FC236}">
                  <a16:creationId xmlns:a16="http://schemas.microsoft.com/office/drawing/2014/main" id="{198DCC21-E3B1-0C02-4D49-0A504871E014}"/>
                </a:ext>
              </a:extLst>
            </p:cNvPr>
            <p:cNvSpPr/>
            <p:nvPr/>
          </p:nvSpPr>
          <p:spPr>
            <a:xfrm>
              <a:off x="1898871" y="4727909"/>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b</a:t>
              </a:r>
            </a:p>
          </p:txBody>
        </p:sp>
        <p:sp>
          <p:nvSpPr>
            <p:cNvPr id="15" name="Rectangle : coins arrondis 14">
              <a:extLst>
                <a:ext uri="{FF2B5EF4-FFF2-40B4-BE49-F238E27FC236}">
                  <a16:creationId xmlns:a16="http://schemas.microsoft.com/office/drawing/2014/main" id="{9DB1FF9B-2CE8-572F-6BC9-C5D759859D4C}"/>
                </a:ext>
              </a:extLst>
            </p:cNvPr>
            <p:cNvSpPr/>
            <p:nvPr/>
          </p:nvSpPr>
          <p:spPr>
            <a:xfrm>
              <a:off x="1920237" y="5521502"/>
              <a:ext cx="426865"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chemeClr val="bg1"/>
                  </a:solidFill>
                  <a:latin typeface="Calibri" panose="020F0502020204030204"/>
                </a:rPr>
                <a:t>c</a:t>
              </a:r>
            </a:p>
          </p:txBody>
        </p:sp>
      </p:grpSp>
      <p:sp>
        <p:nvSpPr>
          <p:cNvPr id="23" name="Rectangle : coins arrondis 22">
            <a:extLst>
              <a:ext uri="{FF2B5EF4-FFF2-40B4-BE49-F238E27FC236}">
                <a16:creationId xmlns:a16="http://schemas.microsoft.com/office/drawing/2014/main" id="{6A0E3815-535B-312B-BBD3-F66FC5DA4C83}"/>
              </a:ext>
            </a:extLst>
          </p:cNvPr>
          <p:cNvSpPr/>
          <p:nvPr/>
        </p:nvSpPr>
        <p:spPr>
          <a:xfrm>
            <a:off x="681543" y="2229591"/>
            <a:ext cx="8527771" cy="544830"/>
          </a:xfrm>
          <a:prstGeom prst="roundRect">
            <a:avLst/>
          </a:prstGeom>
          <a:ln w="19050">
            <a:noFill/>
            <a:prstDash val="dash"/>
          </a:ln>
        </p:spPr>
        <p:txBody>
          <a:bodyPr wrap="square">
            <a:spAutoFit/>
          </a:bodyPr>
          <a:lstStyle/>
          <a:p>
            <a:pPr lvl="0">
              <a:spcAft>
                <a:spcPts val="600"/>
              </a:spcAft>
            </a:pPr>
            <a:r>
              <a:rPr lang="fr-FR" sz="2600" b="1" dirty="0">
                <a:solidFill>
                  <a:srgbClr val="0852A4"/>
                </a:solidFill>
                <a:latin typeface="+mj-lt"/>
              </a:rPr>
              <a:t>Le facteur pathogène </a:t>
            </a:r>
            <a:r>
              <a:rPr lang="fr-FR" sz="2600" b="1" noProof="0" dirty="0">
                <a:solidFill>
                  <a:srgbClr val="0852A4"/>
                </a:solidFill>
                <a:latin typeface="+mj-lt"/>
              </a:rPr>
              <a:t>parmi les éléments suivants est :</a:t>
            </a:r>
          </a:p>
        </p:txBody>
      </p:sp>
    </p:spTree>
    <p:extLst>
      <p:ext uri="{BB962C8B-B14F-4D97-AF65-F5344CB8AC3E}">
        <p14:creationId xmlns:p14="http://schemas.microsoft.com/office/powerpoint/2010/main" val="8996264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A9092B5-CF6C-11D5-4962-77F7D632359B}"/>
              </a:ext>
            </a:extLst>
          </p:cNvPr>
          <p:cNvSpPr>
            <a:spLocks noGrp="1"/>
          </p:cNvSpPr>
          <p:nvPr>
            <p:ph type="title"/>
          </p:nvPr>
        </p:nvSpPr>
        <p:spPr/>
        <p:txBody>
          <a:bodyPr/>
          <a:lstStyle/>
          <a:p>
            <a:r>
              <a:rPr lang="fr-FR" sz="1800" noProof="0" dirty="0">
                <a:solidFill>
                  <a:schemeClr val="tx1">
                    <a:lumMod val="50000"/>
                    <a:lumOff val="50000"/>
                  </a:schemeClr>
                </a:solidFill>
              </a:rPr>
              <a:t>Voici une deuxième question. </a:t>
            </a:r>
          </a:p>
        </p:txBody>
      </p:sp>
      <p:sp>
        <p:nvSpPr>
          <p:cNvPr id="4" name="Espace réservé du contenu 3">
            <a:extLst>
              <a:ext uri="{FF2B5EF4-FFF2-40B4-BE49-F238E27FC236}">
                <a16:creationId xmlns:a16="http://schemas.microsoft.com/office/drawing/2014/main" id="{8E54B5D7-58CB-5BE1-8431-BB7A916762FA}"/>
              </a:ext>
            </a:extLst>
          </p:cNvPr>
          <p:cNvSpPr>
            <a:spLocks noGrp="1"/>
          </p:cNvSpPr>
          <p:nvPr>
            <p:ph sz="quarter" idx="11"/>
          </p:nvPr>
        </p:nvSpPr>
        <p:spPr/>
        <p:txBody>
          <a:bodyPr/>
          <a:lstStyle/>
          <a:p>
            <a:r>
              <a:rPr lang="fr-FR" noProof="0" dirty="0">
                <a:solidFill>
                  <a:schemeClr val="bg1">
                    <a:lumMod val="65000"/>
                  </a:schemeClr>
                </a:solidFill>
              </a:rPr>
              <a:t>L’</a:t>
            </a:r>
            <a:r>
              <a:rPr lang="fr-FR" noProof="0" dirty="0" err="1">
                <a:solidFill>
                  <a:schemeClr val="bg1">
                    <a:lumMod val="65000"/>
                  </a:schemeClr>
                </a:solidFill>
              </a:rPr>
              <a:t>enseignant·e</a:t>
            </a:r>
            <a:r>
              <a:rPr lang="fr-FR" noProof="0" dirty="0">
                <a:solidFill>
                  <a:schemeClr val="bg1">
                    <a:lumMod val="65000"/>
                  </a:schemeClr>
                </a:solidFill>
              </a:rPr>
              <a:t> clarifie la question et peut utiliser l’alternance linguistique si besoin.</a:t>
            </a:r>
          </a:p>
        </p:txBody>
      </p:sp>
      <p:grpSp>
        <p:nvGrpSpPr>
          <p:cNvPr id="10" name="Groupe 9">
            <a:extLst>
              <a:ext uri="{FF2B5EF4-FFF2-40B4-BE49-F238E27FC236}">
                <a16:creationId xmlns:a16="http://schemas.microsoft.com/office/drawing/2014/main" id="{2BA9B860-B743-6E27-705F-575FDA886FFF}"/>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8B758A61-9329-E599-4A2B-C0AF9A6DC212}"/>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7A7D0976-A478-F34E-6598-AD29E0FDD4EB}"/>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grpSp>
        <p:nvGrpSpPr>
          <p:cNvPr id="7" name="Groupe 6">
            <a:extLst>
              <a:ext uri="{FF2B5EF4-FFF2-40B4-BE49-F238E27FC236}">
                <a16:creationId xmlns:a16="http://schemas.microsoft.com/office/drawing/2014/main" id="{83EE0811-5D86-167B-6B23-F9AEA12EEDF2}"/>
              </a:ext>
            </a:extLst>
          </p:cNvPr>
          <p:cNvGrpSpPr/>
          <p:nvPr/>
        </p:nvGrpSpPr>
        <p:grpSpPr>
          <a:xfrm>
            <a:off x="2342490" y="3124849"/>
            <a:ext cx="6239535" cy="2092841"/>
            <a:chOff x="1898871" y="3939439"/>
            <a:chExt cx="6239535" cy="2092841"/>
          </a:xfrm>
        </p:grpSpPr>
        <p:sp>
          <p:nvSpPr>
            <p:cNvPr id="8" name="Rectangle : coins arrondis 7">
              <a:extLst>
                <a:ext uri="{FF2B5EF4-FFF2-40B4-BE49-F238E27FC236}">
                  <a16:creationId xmlns:a16="http://schemas.microsoft.com/office/drawing/2014/main" id="{A41AD825-C7CD-F4F5-AED1-3F998DBDB95E}"/>
                </a:ext>
              </a:extLst>
            </p:cNvPr>
            <p:cNvSpPr/>
            <p:nvPr/>
          </p:nvSpPr>
          <p:spPr>
            <a:xfrm>
              <a:off x="2498008" y="4715997"/>
              <a:ext cx="564039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457200">
                <a:defRPr/>
              </a:pPr>
              <a:r>
                <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rPr>
                <a:t>Un virus , une bactérie ou un champignon</a:t>
              </a:r>
              <a:endPar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13" name="Rectangle : coins arrondis 12">
              <a:extLst>
                <a:ext uri="{FF2B5EF4-FFF2-40B4-BE49-F238E27FC236}">
                  <a16:creationId xmlns:a16="http://schemas.microsoft.com/office/drawing/2014/main" id="{30CD391D-C711-8235-4F5C-F7DA432078B8}"/>
                </a:ext>
              </a:extLst>
            </p:cNvPr>
            <p:cNvSpPr/>
            <p:nvPr/>
          </p:nvSpPr>
          <p:spPr>
            <a:xfrm>
              <a:off x="2498006" y="5511342"/>
              <a:ext cx="564039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fr-FR" sz="2400" b="1" dirty="0">
                  <a:solidFill>
                    <a:srgbClr val="002060"/>
                  </a:solidFill>
                  <a:latin typeface="Calibri" panose="020F0502020204030204" pitchFamily="34" charset="0"/>
                  <a:cs typeface="Calibri" panose="020F0502020204030204" pitchFamily="34" charset="0"/>
                </a:rPr>
                <a:t>Seulement des virus</a:t>
              </a:r>
            </a:p>
          </p:txBody>
        </p:sp>
        <p:sp>
          <p:nvSpPr>
            <p:cNvPr id="14" name="Rectangle : coins arrondis 13">
              <a:extLst>
                <a:ext uri="{FF2B5EF4-FFF2-40B4-BE49-F238E27FC236}">
                  <a16:creationId xmlns:a16="http://schemas.microsoft.com/office/drawing/2014/main" id="{77FFBAD9-C6F4-EDBD-649F-C149D468C46D}"/>
                </a:ext>
              </a:extLst>
            </p:cNvPr>
            <p:cNvSpPr/>
            <p:nvPr/>
          </p:nvSpPr>
          <p:spPr>
            <a:xfrm>
              <a:off x="2498008" y="3939439"/>
              <a:ext cx="564039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Seulement des bactéries</a:t>
              </a:r>
            </a:p>
          </p:txBody>
        </p:sp>
        <p:sp>
          <p:nvSpPr>
            <p:cNvPr id="15" name="Rectangle : coins arrondis 14">
              <a:extLst>
                <a:ext uri="{FF2B5EF4-FFF2-40B4-BE49-F238E27FC236}">
                  <a16:creationId xmlns:a16="http://schemas.microsoft.com/office/drawing/2014/main" id="{38D2A973-FDD6-9F89-3A9D-EAB783379DAC}"/>
                </a:ext>
              </a:extLst>
            </p:cNvPr>
            <p:cNvSpPr/>
            <p:nvPr/>
          </p:nvSpPr>
          <p:spPr>
            <a:xfrm>
              <a:off x="1899920" y="3939439"/>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sp>
          <p:nvSpPr>
            <p:cNvPr id="16" name="Rectangle : coins arrondis 15">
              <a:extLst>
                <a:ext uri="{FF2B5EF4-FFF2-40B4-BE49-F238E27FC236}">
                  <a16:creationId xmlns:a16="http://schemas.microsoft.com/office/drawing/2014/main" id="{F76201DF-F919-5EB5-F110-0B93AAB96F56}"/>
                </a:ext>
              </a:extLst>
            </p:cNvPr>
            <p:cNvSpPr/>
            <p:nvPr/>
          </p:nvSpPr>
          <p:spPr>
            <a:xfrm>
              <a:off x="1898871" y="4727909"/>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b</a:t>
              </a:r>
            </a:p>
          </p:txBody>
        </p:sp>
        <p:sp>
          <p:nvSpPr>
            <p:cNvPr id="17" name="Rectangle : coins arrondis 16">
              <a:extLst>
                <a:ext uri="{FF2B5EF4-FFF2-40B4-BE49-F238E27FC236}">
                  <a16:creationId xmlns:a16="http://schemas.microsoft.com/office/drawing/2014/main" id="{D07517DC-204C-43B6-0208-B86912026F79}"/>
                </a:ext>
              </a:extLst>
            </p:cNvPr>
            <p:cNvSpPr/>
            <p:nvPr/>
          </p:nvSpPr>
          <p:spPr>
            <a:xfrm>
              <a:off x="1920237" y="5521502"/>
              <a:ext cx="42686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fr-FR" sz="2400" b="1" dirty="0">
                  <a:solidFill>
                    <a:srgbClr val="002060"/>
                  </a:solidFill>
                  <a:latin typeface="Calibri" panose="020F0502020204030204" pitchFamily="34" charset="0"/>
                  <a:cs typeface="Calibri" panose="020F0502020204030204" pitchFamily="34" charset="0"/>
                </a:rPr>
                <a:t>c</a:t>
              </a:r>
            </a:p>
          </p:txBody>
        </p:sp>
      </p:grpSp>
      <p:sp>
        <p:nvSpPr>
          <p:cNvPr id="18" name="Rectangle : coins arrondis 17">
            <a:extLst>
              <a:ext uri="{FF2B5EF4-FFF2-40B4-BE49-F238E27FC236}">
                <a16:creationId xmlns:a16="http://schemas.microsoft.com/office/drawing/2014/main" id="{8C6228A4-B764-2BFA-BF3F-88BC87B183FA}"/>
              </a:ext>
            </a:extLst>
          </p:cNvPr>
          <p:cNvSpPr/>
          <p:nvPr/>
        </p:nvSpPr>
        <p:spPr>
          <a:xfrm>
            <a:off x="681543" y="2229591"/>
            <a:ext cx="8527771" cy="544830"/>
          </a:xfrm>
          <a:prstGeom prst="roundRect">
            <a:avLst/>
          </a:prstGeom>
          <a:ln w="19050">
            <a:noFill/>
            <a:prstDash val="dash"/>
          </a:ln>
        </p:spPr>
        <p:txBody>
          <a:bodyPr wrap="square">
            <a:spAutoFit/>
          </a:bodyPr>
          <a:lstStyle/>
          <a:p>
            <a:pPr lvl="0">
              <a:spcAft>
                <a:spcPts val="600"/>
              </a:spcAft>
            </a:pPr>
            <a:r>
              <a:rPr lang="fr-FR" sz="2600" b="1" dirty="0">
                <a:solidFill>
                  <a:srgbClr val="0852A4"/>
                </a:solidFill>
                <a:latin typeface="+mj-lt"/>
              </a:rPr>
              <a:t>Un microbe peut être :</a:t>
            </a:r>
            <a:endParaRPr lang="fr-FR" sz="2600" b="1" noProof="0" dirty="0">
              <a:solidFill>
                <a:srgbClr val="0852A4"/>
              </a:solidFill>
              <a:latin typeface="+mj-lt"/>
            </a:endParaRPr>
          </a:p>
        </p:txBody>
      </p:sp>
      <p:sp>
        <p:nvSpPr>
          <p:cNvPr id="3" name="Rectangle : coins arrondis 2">
            <a:extLst>
              <a:ext uri="{FF2B5EF4-FFF2-40B4-BE49-F238E27FC236}">
                <a16:creationId xmlns:a16="http://schemas.microsoft.com/office/drawing/2014/main" id="{BDF4D282-3E70-9BE9-222B-FF32E31F493E}"/>
              </a:ext>
            </a:extLst>
          </p:cNvPr>
          <p:cNvSpPr/>
          <p:nvPr/>
        </p:nvSpPr>
        <p:spPr>
          <a:xfrm>
            <a:off x="783011" y="1284041"/>
            <a:ext cx="7752460" cy="578882"/>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800" b="1" i="0" u="none" strike="noStrike" kern="1200" cap="none" spc="0" normalizeH="0" baseline="0" noProof="0" dirty="0">
                <a:ln>
                  <a:noFill/>
                </a:ln>
                <a:effectLst/>
                <a:uLnTx/>
                <a:uFillTx/>
                <a:latin typeface="Calibri" panose="020F0502020204030204"/>
                <a:ea typeface="+mn-ea"/>
                <a:cs typeface="+mn-cs"/>
              </a:rPr>
              <a:t>2- Choisissez la bonne réponse.</a:t>
            </a:r>
          </a:p>
        </p:txBody>
      </p:sp>
    </p:spTree>
    <p:extLst>
      <p:ext uri="{BB962C8B-B14F-4D97-AF65-F5344CB8AC3E}">
        <p14:creationId xmlns:p14="http://schemas.microsoft.com/office/powerpoint/2010/main" val="311496959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ACD9E2-D183-4CD3-532A-A45C12DCE02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7B49829-415D-2557-1462-076CA06D532C}"/>
              </a:ext>
            </a:extLst>
          </p:cNvPr>
          <p:cNvSpPr>
            <a:spLocks noGrp="1"/>
          </p:cNvSpPr>
          <p:nvPr>
            <p:ph type="title"/>
          </p:nvPr>
        </p:nvSpPr>
        <p:spPr/>
        <p:txBody>
          <a:bodyPr/>
          <a:lstStyle/>
          <a:p>
            <a:r>
              <a:rPr lang="fr-FR" sz="1800" dirty="0">
                <a:solidFill>
                  <a:schemeClr val="tx1">
                    <a:lumMod val="50000"/>
                    <a:lumOff val="50000"/>
                  </a:schemeClr>
                </a:solidFill>
              </a:rPr>
              <a:t>Parfait ! Un microbe peut être un virus, une bactérie ou un champignon.</a:t>
            </a:r>
            <a:endParaRPr lang="fr-FR" sz="1800" noProof="0" dirty="0">
              <a:solidFill>
                <a:schemeClr val="tx1">
                  <a:lumMod val="50000"/>
                  <a:lumOff val="50000"/>
                </a:schemeClr>
              </a:solidFill>
            </a:endParaRPr>
          </a:p>
        </p:txBody>
      </p:sp>
      <p:sp>
        <p:nvSpPr>
          <p:cNvPr id="4" name="Espace réservé du contenu 3">
            <a:extLst>
              <a:ext uri="{FF2B5EF4-FFF2-40B4-BE49-F238E27FC236}">
                <a16:creationId xmlns:a16="http://schemas.microsoft.com/office/drawing/2014/main" id="{76D2AE27-DCBA-571C-CC9D-A6F1B6B13A54}"/>
              </a:ext>
            </a:extLst>
          </p:cNvPr>
          <p:cNvSpPr>
            <a:spLocks noGrp="1"/>
          </p:cNvSpPr>
          <p:nvPr>
            <p:ph sz="quarter" idx="11"/>
          </p:nvPr>
        </p:nvSpPr>
        <p:spPr/>
        <p:txBody>
          <a:bodyPr/>
          <a:lstStyle/>
          <a:p>
            <a:endParaRPr lang="fr-FR" noProof="0" dirty="0"/>
          </a:p>
        </p:txBody>
      </p:sp>
      <p:pic>
        <p:nvPicPr>
          <p:cNvPr id="14" name="Google Shape;289;p51">
            <a:extLst>
              <a:ext uri="{FF2B5EF4-FFF2-40B4-BE49-F238E27FC236}">
                <a16:creationId xmlns:a16="http://schemas.microsoft.com/office/drawing/2014/main" id="{97E61AA9-7C5C-1069-8F1C-E7AE3A115D02}"/>
              </a:ext>
            </a:extLst>
          </p:cNvPr>
          <p:cNvPicPr preferRelativeResize="0"/>
          <p:nvPr/>
        </p:nvPicPr>
        <p:blipFill rotWithShape="1">
          <a:blip r:embed="rId2">
            <a:alphaModFix/>
          </a:blip>
          <a:srcRect/>
          <a:stretch/>
        </p:blipFill>
        <p:spPr>
          <a:xfrm>
            <a:off x="11625425" y="505152"/>
            <a:ext cx="363525" cy="326372"/>
          </a:xfrm>
          <a:prstGeom prst="rect">
            <a:avLst/>
          </a:prstGeom>
          <a:noFill/>
          <a:ln>
            <a:noFill/>
          </a:ln>
        </p:spPr>
      </p:pic>
      <p:grpSp>
        <p:nvGrpSpPr>
          <p:cNvPr id="3" name="Groupe 2">
            <a:extLst>
              <a:ext uri="{FF2B5EF4-FFF2-40B4-BE49-F238E27FC236}">
                <a16:creationId xmlns:a16="http://schemas.microsoft.com/office/drawing/2014/main" id="{CE7A2CC8-F4F2-9635-90ED-384F58C598C7}"/>
              </a:ext>
            </a:extLst>
          </p:cNvPr>
          <p:cNvGrpSpPr/>
          <p:nvPr/>
        </p:nvGrpSpPr>
        <p:grpSpPr>
          <a:xfrm>
            <a:off x="2342490" y="3124849"/>
            <a:ext cx="6239535" cy="2092841"/>
            <a:chOff x="1898871" y="3939439"/>
            <a:chExt cx="6239535" cy="2092841"/>
          </a:xfrm>
        </p:grpSpPr>
        <p:sp>
          <p:nvSpPr>
            <p:cNvPr id="5" name="Rectangle : coins arrondis 4">
              <a:extLst>
                <a:ext uri="{FF2B5EF4-FFF2-40B4-BE49-F238E27FC236}">
                  <a16:creationId xmlns:a16="http://schemas.microsoft.com/office/drawing/2014/main" id="{4BF33EE9-3800-FF55-E7D6-53C99A01485F}"/>
                </a:ext>
              </a:extLst>
            </p:cNvPr>
            <p:cNvSpPr/>
            <p:nvPr/>
          </p:nvSpPr>
          <p:spPr>
            <a:xfrm>
              <a:off x="2498008" y="4715997"/>
              <a:ext cx="5640398"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457200">
                <a:defRPr/>
              </a:pPr>
              <a:r>
                <a:rPr lang="fr-FR" sz="2400" b="1" dirty="0">
                  <a:solidFill>
                    <a:schemeClr val="bg1"/>
                  </a:solidFill>
                  <a:latin typeface="Calibri" panose="020F0502020204030204" pitchFamily="34" charset="0"/>
                  <a:ea typeface="Calibri" panose="020F0502020204030204" pitchFamily="34" charset="0"/>
                  <a:cs typeface="Calibri" panose="020F0502020204030204" pitchFamily="34" charset="0"/>
                </a:rPr>
                <a:t>Un virus , une bactérie ou un champignon</a:t>
              </a:r>
              <a:endParaRPr kumimoji="0" lang="fr-F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6" name="Rectangle : coins arrondis 5">
              <a:extLst>
                <a:ext uri="{FF2B5EF4-FFF2-40B4-BE49-F238E27FC236}">
                  <a16:creationId xmlns:a16="http://schemas.microsoft.com/office/drawing/2014/main" id="{BDC81A78-998D-1DC6-5306-6ABA29FB15BD}"/>
                </a:ext>
              </a:extLst>
            </p:cNvPr>
            <p:cNvSpPr/>
            <p:nvPr/>
          </p:nvSpPr>
          <p:spPr>
            <a:xfrm>
              <a:off x="2498006" y="5511342"/>
              <a:ext cx="564039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fr-FR" sz="2400" b="1" dirty="0">
                  <a:solidFill>
                    <a:srgbClr val="002060"/>
                  </a:solidFill>
                  <a:latin typeface="Calibri" panose="020F0502020204030204" pitchFamily="34" charset="0"/>
                  <a:cs typeface="Calibri" panose="020F0502020204030204" pitchFamily="34" charset="0"/>
                </a:rPr>
                <a:t>Seulement des virus</a:t>
              </a:r>
            </a:p>
          </p:txBody>
        </p:sp>
        <p:sp>
          <p:nvSpPr>
            <p:cNvPr id="7" name="Rectangle : coins arrondis 6">
              <a:extLst>
                <a:ext uri="{FF2B5EF4-FFF2-40B4-BE49-F238E27FC236}">
                  <a16:creationId xmlns:a16="http://schemas.microsoft.com/office/drawing/2014/main" id="{44DA9800-2C46-08CE-3A02-02C17B65111A}"/>
                </a:ext>
              </a:extLst>
            </p:cNvPr>
            <p:cNvSpPr/>
            <p:nvPr/>
          </p:nvSpPr>
          <p:spPr>
            <a:xfrm>
              <a:off x="2498008" y="3939439"/>
              <a:ext cx="5640398"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Seulement des bactéries</a:t>
              </a:r>
            </a:p>
          </p:txBody>
        </p:sp>
        <p:sp>
          <p:nvSpPr>
            <p:cNvPr id="16" name="Rectangle : coins arrondis 15">
              <a:extLst>
                <a:ext uri="{FF2B5EF4-FFF2-40B4-BE49-F238E27FC236}">
                  <a16:creationId xmlns:a16="http://schemas.microsoft.com/office/drawing/2014/main" id="{331DDCEF-5E8E-D053-79FC-48FA1EEC6D04}"/>
                </a:ext>
              </a:extLst>
            </p:cNvPr>
            <p:cNvSpPr/>
            <p:nvPr/>
          </p:nvSpPr>
          <p:spPr>
            <a:xfrm>
              <a:off x="1899920" y="3939439"/>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sp>
          <p:nvSpPr>
            <p:cNvPr id="17" name="Rectangle : coins arrondis 16">
              <a:extLst>
                <a:ext uri="{FF2B5EF4-FFF2-40B4-BE49-F238E27FC236}">
                  <a16:creationId xmlns:a16="http://schemas.microsoft.com/office/drawing/2014/main" id="{FBC8B2B7-CFE2-DAC5-24E6-222196F0BAC9}"/>
                </a:ext>
              </a:extLst>
            </p:cNvPr>
            <p:cNvSpPr/>
            <p:nvPr/>
          </p:nvSpPr>
          <p:spPr>
            <a:xfrm>
              <a:off x="1898871" y="4727909"/>
              <a:ext cx="403667"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chemeClr val="bg1"/>
                  </a:solidFill>
                  <a:effectLst/>
                  <a:uLnTx/>
                  <a:uFillTx/>
                  <a:latin typeface="Calibri" panose="020F0502020204030204"/>
                  <a:ea typeface="+mn-ea"/>
                  <a:cs typeface="+mn-cs"/>
                </a:rPr>
                <a:t>b</a:t>
              </a:r>
            </a:p>
          </p:txBody>
        </p:sp>
        <p:sp>
          <p:nvSpPr>
            <p:cNvPr id="18" name="Rectangle : coins arrondis 17">
              <a:extLst>
                <a:ext uri="{FF2B5EF4-FFF2-40B4-BE49-F238E27FC236}">
                  <a16:creationId xmlns:a16="http://schemas.microsoft.com/office/drawing/2014/main" id="{93356FB5-AAD5-5D1F-A627-0948BC831D9D}"/>
                </a:ext>
              </a:extLst>
            </p:cNvPr>
            <p:cNvSpPr/>
            <p:nvPr/>
          </p:nvSpPr>
          <p:spPr>
            <a:xfrm>
              <a:off x="1920237" y="5521502"/>
              <a:ext cx="42686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fr-FR" sz="2400" b="1" dirty="0">
                  <a:solidFill>
                    <a:srgbClr val="002060"/>
                  </a:solidFill>
                  <a:latin typeface="Calibri" panose="020F0502020204030204" pitchFamily="34" charset="0"/>
                  <a:cs typeface="Calibri" panose="020F0502020204030204" pitchFamily="34" charset="0"/>
                </a:rPr>
                <a:t>c</a:t>
              </a:r>
            </a:p>
          </p:txBody>
        </p:sp>
      </p:grpSp>
      <p:sp>
        <p:nvSpPr>
          <p:cNvPr id="19" name="Rectangle : coins arrondis 18">
            <a:extLst>
              <a:ext uri="{FF2B5EF4-FFF2-40B4-BE49-F238E27FC236}">
                <a16:creationId xmlns:a16="http://schemas.microsoft.com/office/drawing/2014/main" id="{41E2760D-4A2A-0C26-6010-449984655DE0}"/>
              </a:ext>
            </a:extLst>
          </p:cNvPr>
          <p:cNvSpPr/>
          <p:nvPr/>
        </p:nvSpPr>
        <p:spPr>
          <a:xfrm>
            <a:off x="681543" y="2229591"/>
            <a:ext cx="8527771" cy="544830"/>
          </a:xfrm>
          <a:prstGeom prst="roundRect">
            <a:avLst/>
          </a:prstGeom>
          <a:ln w="19050">
            <a:noFill/>
            <a:prstDash val="dash"/>
          </a:ln>
        </p:spPr>
        <p:txBody>
          <a:bodyPr wrap="square">
            <a:spAutoFit/>
          </a:bodyPr>
          <a:lstStyle/>
          <a:p>
            <a:pPr lvl="0">
              <a:spcAft>
                <a:spcPts val="600"/>
              </a:spcAft>
            </a:pPr>
            <a:r>
              <a:rPr lang="fr-FR" sz="2600" b="1" dirty="0">
                <a:solidFill>
                  <a:srgbClr val="0852A4"/>
                </a:solidFill>
                <a:latin typeface="+mj-lt"/>
              </a:rPr>
              <a:t>Un microbe peut être :</a:t>
            </a:r>
            <a:endParaRPr lang="fr-FR" sz="2600" b="1" noProof="0" dirty="0">
              <a:solidFill>
                <a:srgbClr val="0852A4"/>
              </a:solidFill>
              <a:latin typeface="+mj-lt"/>
            </a:endParaRPr>
          </a:p>
        </p:txBody>
      </p:sp>
    </p:spTree>
    <p:extLst>
      <p:ext uri="{BB962C8B-B14F-4D97-AF65-F5344CB8AC3E}">
        <p14:creationId xmlns:p14="http://schemas.microsoft.com/office/powerpoint/2010/main" val="362324936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26857-0455-16B9-367A-BF07F9F6710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ED03EB1C-8790-0638-8B14-F68F96EB9BCD}"/>
              </a:ext>
            </a:extLst>
          </p:cNvPr>
          <p:cNvSpPr>
            <a:spLocks noGrp="1"/>
          </p:cNvSpPr>
          <p:nvPr>
            <p:ph type="title"/>
          </p:nvPr>
        </p:nvSpPr>
        <p:spPr>
          <a:xfrm>
            <a:off x="959200" y="347075"/>
            <a:ext cx="10372033" cy="267549"/>
          </a:xfrm>
        </p:spPr>
        <p:txBody>
          <a:bodyPr/>
          <a:lstStyle/>
          <a:p>
            <a:r>
              <a:rPr lang="fr-FR" sz="1800" noProof="0" dirty="0">
                <a:solidFill>
                  <a:schemeClr val="tx1">
                    <a:lumMod val="50000"/>
                    <a:lumOff val="50000"/>
                  </a:schemeClr>
                </a:solidFill>
              </a:rPr>
              <a:t>Répondez à la question suivante:</a:t>
            </a:r>
          </a:p>
        </p:txBody>
      </p:sp>
      <p:sp>
        <p:nvSpPr>
          <p:cNvPr id="4" name="Espace réservé du contenu 3">
            <a:extLst>
              <a:ext uri="{FF2B5EF4-FFF2-40B4-BE49-F238E27FC236}">
                <a16:creationId xmlns:a16="http://schemas.microsoft.com/office/drawing/2014/main" id="{23B0FC92-9510-27DD-4BF5-F7FF054D4376}"/>
              </a:ext>
            </a:extLst>
          </p:cNvPr>
          <p:cNvSpPr>
            <a:spLocks noGrp="1"/>
          </p:cNvSpPr>
          <p:nvPr>
            <p:ph sz="quarter" idx="11"/>
          </p:nvPr>
        </p:nvSpPr>
        <p:spPr>
          <a:xfrm>
            <a:off x="958774" y="614624"/>
            <a:ext cx="10372459" cy="299327"/>
          </a:xfrm>
        </p:spPr>
        <p:txBody>
          <a:bodyPr/>
          <a:lstStyle/>
          <a:p>
            <a:r>
              <a:rPr lang="fr-FR" sz="1100" noProof="0" dirty="0">
                <a:solidFill>
                  <a:schemeClr val="bg1">
                    <a:lumMod val="65000"/>
                  </a:schemeClr>
                </a:solidFill>
              </a:rPr>
              <a:t>L’</a:t>
            </a:r>
            <a:r>
              <a:rPr lang="fr-FR" sz="1100" noProof="0" dirty="0" err="1">
                <a:solidFill>
                  <a:schemeClr val="bg1">
                    <a:lumMod val="65000"/>
                  </a:schemeClr>
                </a:solidFill>
              </a:rPr>
              <a:t>enseignant·e</a:t>
            </a:r>
            <a:r>
              <a:rPr lang="fr-FR" sz="1100" noProof="0" dirty="0">
                <a:solidFill>
                  <a:schemeClr val="bg1">
                    <a:lumMod val="65000"/>
                  </a:schemeClr>
                </a:solidFill>
              </a:rPr>
              <a:t> clarifie la question et peut utiliser l’alternance linguistique si besoin.</a:t>
            </a:r>
          </a:p>
        </p:txBody>
      </p:sp>
      <p:grpSp>
        <p:nvGrpSpPr>
          <p:cNvPr id="10" name="Groupe 9">
            <a:extLst>
              <a:ext uri="{FF2B5EF4-FFF2-40B4-BE49-F238E27FC236}">
                <a16:creationId xmlns:a16="http://schemas.microsoft.com/office/drawing/2014/main" id="{F91F7B11-FFA0-7FA7-CF8C-A0B9BD028100}"/>
              </a:ext>
            </a:extLst>
          </p:cNvPr>
          <p:cNvGrpSpPr/>
          <p:nvPr/>
        </p:nvGrpSpPr>
        <p:grpSpPr>
          <a:xfrm>
            <a:off x="11493365" y="427318"/>
            <a:ext cx="497596" cy="431295"/>
            <a:chOff x="779844" y="4335989"/>
            <a:chExt cx="563238" cy="575842"/>
          </a:xfrm>
        </p:grpSpPr>
        <p:pic>
          <p:nvPicPr>
            <p:cNvPr id="11" name="Google Shape;307;p51" descr="Une image contenant Dessin animé, clipart, Animation, illustration&#10;&#10;Description générée automatiquement">
              <a:extLst>
                <a:ext uri="{FF2B5EF4-FFF2-40B4-BE49-F238E27FC236}">
                  <a16:creationId xmlns:a16="http://schemas.microsoft.com/office/drawing/2014/main" id="{02895AD0-70CC-1F79-C097-2F6DAB7CFCDE}"/>
                </a:ext>
              </a:extLst>
            </p:cNvPr>
            <p:cNvPicPr preferRelativeResize="0"/>
            <p:nvPr/>
          </p:nvPicPr>
          <p:blipFill rotWithShape="1">
            <a:blip r:embed="rId2">
              <a:alphaModFix/>
            </a:blip>
            <a:srcRect l="18242" t="9344" r="18458" b="23864"/>
            <a:stretch/>
          </p:blipFill>
          <p:spPr>
            <a:xfrm>
              <a:off x="779844" y="4335989"/>
              <a:ext cx="563238" cy="575842"/>
            </a:xfrm>
            <a:prstGeom prst="rect">
              <a:avLst/>
            </a:prstGeom>
            <a:noFill/>
            <a:ln>
              <a:noFill/>
            </a:ln>
          </p:spPr>
        </p:pic>
        <p:sp>
          <p:nvSpPr>
            <p:cNvPr id="12" name="Rectangle 11">
              <a:extLst>
                <a:ext uri="{FF2B5EF4-FFF2-40B4-BE49-F238E27FC236}">
                  <a16:creationId xmlns:a16="http://schemas.microsoft.com/office/drawing/2014/main" id="{969C575A-2AB3-1573-F1B7-36CE5D64AAA0}"/>
                </a:ext>
              </a:extLst>
            </p:cNvPr>
            <p:cNvSpPr/>
            <p:nvPr/>
          </p:nvSpPr>
          <p:spPr>
            <a:xfrm>
              <a:off x="1146883" y="4430870"/>
              <a:ext cx="160172" cy="106680"/>
            </a:xfrm>
            <a:prstGeom prst="rect">
              <a:avLst/>
            </a:prstGeom>
            <a:solidFill>
              <a:srgbClr val="268B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noProof="0" dirty="0"/>
            </a:p>
          </p:txBody>
        </p:sp>
      </p:grpSp>
      <p:grpSp>
        <p:nvGrpSpPr>
          <p:cNvPr id="6" name="Groupe 5">
            <a:extLst>
              <a:ext uri="{FF2B5EF4-FFF2-40B4-BE49-F238E27FC236}">
                <a16:creationId xmlns:a16="http://schemas.microsoft.com/office/drawing/2014/main" id="{08A68730-6241-5FC9-AE35-A486CD28179B}"/>
              </a:ext>
            </a:extLst>
          </p:cNvPr>
          <p:cNvGrpSpPr/>
          <p:nvPr/>
        </p:nvGrpSpPr>
        <p:grpSpPr>
          <a:xfrm>
            <a:off x="2342490" y="3124849"/>
            <a:ext cx="4534561" cy="2092841"/>
            <a:chOff x="1898871" y="3939439"/>
            <a:chExt cx="4534561" cy="2092841"/>
          </a:xfrm>
        </p:grpSpPr>
        <p:sp>
          <p:nvSpPr>
            <p:cNvPr id="7" name="Rectangle : coins arrondis 6">
              <a:extLst>
                <a:ext uri="{FF2B5EF4-FFF2-40B4-BE49-F238E27FC236}">
                  <a16:creationId xmlns:a16="http://schemas.microsoft.com/office/drawing/2014/main" id="{51FB9E27-3890-F81A-150C-2AF925A23874}"/>
                </a:ext>
              </a:extLst>
            </p:cNvPr>
            <p:cNvSpPr/>
            <p:nvPr/>
          </p:nvSpPr>
          <p:spPr>
            <a:xfrm>
              <a:off x="2498007" y="4715997"/>
              <a:ext cx="393542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457200">
                <a:defRPr/>
              </a:pPr>
              <a:r>
                <a:rPr lang="fr-FR" sz="2400" b="1" dirty="0">
                  <a:solidFill>
                    <a:srgbClr val="002060"/>
                  </a:solidFill>
                  <a:latin typeface="Calibri" panose="020F0502020204030204" pitchFamily="34" charset="0"/>
                  <a:ea typeface="Calibri" panose="020F0502020204030204" pitchFamily="34" charset="0"/>
                  <a:cs typeface="Calibri" panose="020F0502020204030204" pitchFamily="34" charset="0"/>
                </a:rPr>
                <a:t>Un  microbe</a:t>
              </a:r>
              <a:endPar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p:sp>
          <p:nvSpPr>
            <p:cNvPr id="8" name="Rectangle : coins arrondis 7">
              <a:extLst>
                <a:ext uri="{FF2B5EF4-FFF2-40B4-BE49-F238E27FC236}">
                  <a16:creationId xmlns:a16="http://schemas.microsoft.com/office/drawing/2014/main" id="{C21EED33-8B89-DAC7-D5DA-987D442991D9}"/>
                </a:ext>
              </a:extLst>
            </p:cNvPr>
            <p:cNvSpPr/>
            <p:nvPr/>
          </p:nvSpPr>
          <p:spPr>
            <a:xfrm>
              <a:off x="2498005" y="5511342"/>
              <a:ext cx="393542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kern="0" dirty="0">
                  <a:solidFill>
                    <a:srgbClr val="002060"/>
                  </a:solidFill>
                  <a:latin typeface="Calibri" panose="020F0502020204030204"/>
                </a:rPr>
                <a:t>Le froid</a:t>
              </a:r>
              <a:endParaRPr lang="fr-FR" sz="2400" b="1" dirty="0">
                <a:solidFill>
                  <a:schemeClr val="bg1"/>
                </a:solidFill>
                <a:latin typeface="Calibri" panose="020F0502020204030204"/>
              </a:endParaRPr>
            </a:p>
          </p:txBody>
        </p:sp>
        <p:sp>
          <p:nvSpPr>
            <p:cNvPr id="9" name="Rectangle : coins arrondis 8">
              <a:extLst>
                <a:ext uri="{FF2B5EF4-FFF2-40B4-BE49-F238E27FC236}">
                  <a16:creationId xmlns:a16="http://schemas.microsoft.com/office/drawing/2014/main" id="{06B5CB15-C200-5550-638A-F9EFF4976D6A}"/>
                </a:ext>
              </a:extLst>
            </p:cNvPr>
            <p:cNvSpPr/>
            <p:nvPr/>
          </p:nvSpPr>
          <p:spPr>
            <a:xfrm>
              <a:off x="2498007" y="3939439"/>
              <a:ext cx="393542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Une mauvaise alimentation</a:t>
              </a:r>
            </a:p>
          </p:txBody>
        </p:sp>
        <p:sp>
          <p:nvSpPr>
            <p:cNvPr id="13" name="Rectangle : coins arrondis 12">
              <a:extLst>
                <a:ext uri="{FF2B5EF4-FFF2-40B4-BE49-F238E27FC236}">
                  <a16:creationId xmlns:a16="http://schemas.microsoft.com/office/drawing/2014/main" id="{021FD2FF-AA87-A871-54A0-D290388B911D}"/>
                </a:ext>
              </a:extLst>
            </p:cNvPr>
            <p:cNvSpPr/>
            <p:nvPr/>
          </p:nvSpPr>
          <p:spPr>
            <a:xfrm>
              <a:off x="1899920" y="3939439"/>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sp>
          <p:nvSpPr>
            <p:cNvPr id="16" name="Rectangle : coins arrondis 15">
              <a:extLst>
                <a:ext uri="{FF2B5EF4-FFF2-40B4-BE49-F238E27FC236}">
                  <a16:creationId xmlns:a16="http://schemas.microsoft.com/office/drawing/2014/main" id="{9550D90B-D37C-7564-19AA-CE8C8F420EB2}"/>
                </a:ext>
              </a:extLst>
            </p:cNvPr>
            <p:cNvSpPr/>
            <p:nvPr/>
          </p:nvSpPr>
          <p:spPr>
            <a:xfrm>
              <a:off x="1898871" y="4727909"/>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rgbClr val="002060"/>
                  </a:solidFill>
                  <a:effectLst/>
                  <a:uLnTx/>
                  <a:uFillTx/>
                  <a:latin typeface="Calibri" panose="020F0502020204030204"/>
                  <a:ea typeface="+mn-ea"/>
                  <a:cs typeface="+mn-cs"/>
                </a:rPr>
                <a:t>b</a:t>
              </a:r>
            </a:p>
          </p:txBody>
        </p:sp>
        <p:sp>
          <p:nvSpPr>
            <p:cNvPr id="17" name="Rectangle : coins arrondis 16">
              <a:extLst>
                <a:ext uri="{FF2B5EF4-FFF2-40B4-BE49-F238E27FC236}">
                  <a16:creationId xmlns:a16="http://schemas.microsoft.com/office/drawing/2014/main" id="{F85C5CB0-1720-8D17-10CB-C02756156B96}"/>
                </a:ext>
              </a:extLst>
            </p:cNvPr>
            <p:cNvSpPr/>
            <p:nvPr/>
          </p:nvSpPr>
          <p:spPr>
            <a:xfrm>
              <a:off x="1920237" y="5521502"/>
              <a:ext cx="42686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kern="0" dirty="0">
                  <a:solidFill>
                    <a:srgbClr val="002060"/>
                  </a:solidFill>
                  <a:latin typeface="Calibri" panose="020F0502020204030204"/>
                </a:rPr>
                <a:t>c</a:t>
              </a:r>
            </a:p>
          </p:txBody>
        </p:sp>
      </p:grpSp>
      <p:sp>
        <p:nvSpPr>
          <p:cNvPr id="18" name="Rectangle : coins arrondis 17">
            <a:extLst>
              <a:ext uri="{FF2B5EF4-FFF2-40B4-BE49-F238E27FC236}">
                <a16:creationId xmlns:a16="http://schemas.microsoft.com/office/drawing/2014/main" id="{58BC240C-3530-F87A-62FF-5496DA546E9A}"/>
              </a:ext>
            </a:extLst>
          </p:cNvPr>
          <p:cNvSpPr/>
          <p:nvPr/>
        </p:nvSpPr>
        <p:spPr>
          <a:xfrm>
            <a:off x="681543" y="2229591"/>
            <a:ext cx="8527771" cy="544830"/>
          </a:xfrm>
          <a:prstGeom prst="roundRect">
            <a:avLst/>
          </a:prstGeom>
          <a:ln w="19050">
            <a:noFill/>
            <a:prstDash val="dash"/>
          </a:ln>
        </p:spPr>
        <p:txBody>
          <a:bodyPr wrap="square">
            <a:spAutoFit/>
          </a:bodyPr>
          <a:lstStyle/>
          <a:p>
            <a:pPr lvl="0">
              <a:spcAft>
                <a:spcPts val="600"/>
              </a:spcAft>
            </a:pPr>
            <a:r>
              <a:rPr lang="fr-FR" sz="2600" b="1" dirty="0">
                <a:solidFill>
                  <a:srgbClr val="0852A4"/>
                </a:solidFill>
                <a:latin typeface="+mj-lt"/>
              </a:rPr>
              <a:t>La grippe est une maladie infectieuse, elle est causée par :</a:t>
            </a:r>
            <a:endParaRPr lang="fr-FR" sz="2600" b="1" noProof="0" dirty="0">
              <a:solidFill>
                <a:srgbClr val="0852A4"/>
              </a:solidFill>
              <a:latin typeface="+mj-lt"/>
            </a:endParaRPr>
          </a:p>
        </p:txBody>
      </p:sp>
      <p:sp>
        <p:nvSpPr>
          <p:cNvPr id="3" name="Rectangle : coins arrondis 2">
            <a:extLst>
              <a:ext uri="{FF2B5EF4-FFF2-40B4-BE49-F238E27FC236}">
                <a16:creationId xmlns:a16="http://schemas.microsoft.com/office/drawing/2014/main" id="{E996F253-8AD7-48F4-AF1A-2189096C9B66}"/>
              </a:ext>
            </a:extLst>
          </p:cNvPr>
          <p:cNvSpPr/>
          <p:nvPr/>
        </p:nvSpPr>
        <p:spPr>
          <a:xfrm>
            <a:off x="783011" y="1284041"/>
            <a:ext cx="7752460" cy="578882"/>
          </a:xfrm>
          <a:prstGeom prst="roundRect">
            <a:avLst/>
          </a:prstGeom>
          <a:ln w="19050">
            <a:noFill/>
            <a:prstDash val="dash"/>
          </a:ln>
        </p:spPr>
        <p:txBody>
          <a:bodyPr wrap="square">
            <a:spAutoFit/>
          </a:bodyPr>
          <a:lstStyle/>
          <a:p>
            <a:pPr marL="0" marR="0" lvl="0" indent="0" algn="l" defTabSz="457200" rtl="0" eaLnBrk="1" fontAlgn="auto" latinLnBrk="0" hangingPunct="1">
              <a:lnSpc>
                <a:spcPct val="100000"/>
              </a:lnSpc>
              <a:spcBef>
                <a:spcPts val="0"/>
              </a:spcBef>
              <a:spcAft>
                <a:spcPts val="600"/>
              </a:spcAft>
              <a:buClrTx/>
              <a:buSzTx/>
              <a:buFontTx/>
              <a:buNone/>
              <a:tabLst/>
              <a:defRPr/>
            </a:pPr>
            <a:r>
              <a:rPr kumimoji="0" lang="fr-FR" sz="2800" b="1" i="0" u="none" strike="noStrike" kern="1200" cap="none" spc="0" normalizeH="0" baseline="0" noProof="0" dirty="0">
                <a:ln>
                  <a:noFill/>
                </a:ln>
                <a:effectLst/>
                <a:uLnTx/>
                <a:uFillTx/>
                <a:latin typeface="Calibri" panose="020F0502020204030204"/>
                <a:ea typeface="+mn-ea"/>
                <a:cs typeface="+mn-cs"/>
              </a:rPr>
              <a:t>3- Choisissez la bonne réponse.</a:t>
            </a:r>
          </a:p>
        </p:txBody>
      </p:sp>
    </p:spTree>
    <p:extLst>
      <p:ext uri="{BB962C8B-B14F-4D97-AF65-F5344CB8AC3E}">
        <p14:creationId xmlns:p14="http://schemas.microsoft.com/office/powerpoint/2010/main" val="315193280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B622C-3BAD-B359-A8C9-93EC5B2689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B4D5DB4-9980-F770-97F7-D9E6856E6E10}"/>
              </a:ext>
            </a:extLst>
          </p:cNvPr>
          <p:cNvSpPr>
            <a:spLocks noGrp="1"/>
          </p:cNvSpPr>
          <p:nvPr>
            <p:ph type="title"/>
          </p:nvPr>
        </p:nvSpPr>
        <p:spPr>
          <a:xfrm>
            <a:off x="935304" y="289718"/>
            <a:ext cx="10372033" cy="267549"/>
          </a:xfrm>
        </p:spPr>
        <p:txBody>
          <a:bodyPr/>
          <a:lstStyle/>
          <a:p>
            <a:r>
              <a:rPr lang="fr-FR" sz="1800" noProof="0" dirty="0">
                <a:solidFill>
                  <a:schemeClr val="tx1">
                    <a:lumMod val="50000"/>
                    <a:lumOff val="50000"/>
                  </a:schemeClr>
                </a:solidFill>
              </a:rPr>
              <a:t>Parfait ! </a:t>
            </a:r>
            <a:r>
              <a:rPr lang="fr-FR" sz="1800" dirty="0">
                <a:solidFill>
                  <a:schemeClr val="tx1">
                    <a:lumMod val="50000"/>
                    <a:lumOff val="50000"/>
                  </a:schemeClr>
                </a:solidFill>
              </a:rPr>
              <a:t>Un microbe est la cause de la grippe</a:t>
            </a:r>
            <a:r>
              <a:rPr lang="fr-FR" sz="1800" noProof="0" dirty="0">
                <a:solidFill>
                  <a:schemeClr val="tx1">
                    <a:lumMod val="50000"/>
                    <a:lumOff val="50000"/>
                  </a:schemeClr>
                </a:solidFill>
              </a:rPr>
              <a:t>:</a:t>
            </a:r>
          </a:p>
        </p:txBody>
      </p:sp>
      <p:sp>
        <p:nvSpPr>
          <p:cNvPr id="4" name="Espace réservé du contenu 3">
            <a:extLst>
              <a:ext uri="{FF2B5EF4-FFF2-40B4-BE49-F238E27FC236}">
                <a16:creationId xmlns:a16="http://schemas.microsoft.com/office/drawing/2014/main" id="{3103968E-21F4-9CC0-F717-D7320B0E802E}"/>
              </a:ext>
            </a:extLst>
          </p:cNvPr>
          <p:cNvSpPr>
            <a:spLocks noGrp="1"/>
          </p:cNvSpPr>
          <p:nvPr>
            <p:ph sz="quarter" idx="11"/>
          </p:nvPr>
        </p:nvSpPr>
        <p:spPr/>
        <p:txBody>
          <a:bodyPr/>
          <a:lstStyle/>
          <a:p>
            <a:endParaRPr lang="fr-FR" noProof="0" dirty="0"/>
          </a:p>
        </p:txBody>
      </p:sp>
      <p:pic>
        <p:nvPicPr>
          <p:cNvPr id="14" name="Google Shape;289;p51">
            <a:extLst>
              <a:ext uri="{FF2B5EF4-FFF2-40B4-BE49-F238E27FC236}">
                <a16:creationId xmlns:a16="http://schemas.microsoft.com/office/drawing/2014/main" id="{05E7FBD7-B4B8-4E69-512D-B03CDB61D7A9}"/>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grpSp>
        <p:nvGrpSpPr>
          <p:cNvPr id="8" name="Groupe 7">
            <a:extLst>
              <a:ext uri="{FF2B5EF4-FFF2-40B4-BE49-F238E27FC236}">
                <a16:creationId xmlns:a16="http://schemas.microsoft.com/office/drawing/2014/main" id="{637DD858-3C1B-171E-4EDE-B22D1494044A}"/>
              </a:ext>
            </a:extLst>
          </p:cNvPr>
          <p:cNvGrpSpPr/>
          <p:nvPr/>
        </p:nvGrpSpPr>
        <p:grpSpPr>
          <a:xfrm>
            <a:off x="2342490" y="3124849"/>
            <a:ext cx="4534561" cy="2092841"/>
            <a:chOff x="1898871" y="3939439"/>
            <a:chExt cx="4534561" cy="2092841"/>
          </a:xfrm>
        </p:grpSpPr>
        <p:sp>
          <p:nvSpPr>
            <p:cNvPr id="9" name="Rectangle : coins arrondis 8">
              <a:extLst>
                <a:ext uri="{FF2B5EF4-FFF2-40B4-BE49-F238E27FC236}">
                  <a16:creationId xmlns:a16="http://schemas.microsoft.com/office/drawing/2014/main" id="{9BF41617-5DC5-B84E-B753-66CFCABB0D3A}"/>
                </a:ext>
              </a:extLst>
            </p:cNvPr>
            <p:cNvSpPr/>
            <p:nvPr/>
          </p:nvSpPr>
          <p:spPr>
            <a:xfrm>
              <a:off x="2498007" y="4715997"/>
              <a:ext cx="3935425"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defTabSz="457200">
                <a:defRPr/>
              </a:pPr>
              <a:r>
                <a:rPr lang="fr-FR" sz="2400" b="1" dirty="0">
                  <a:solidFill>
                    <a:schemeClr val="bg1"/>
                  </a:solidFill>
                  <a:latin typeface="Calibri" panose="020F0502020204030204" pitchFamily="34" charset="0"/>
                  <a:ea typeface="Calibri" panose="020F0502020204030204" pitchFamily="34" charset="0"/>
                  <a:cs typeface="Calibri" panose="020F0502020204030204" pitchFamily="34" charset="0"/>
                </a:rPr>
                <a:t>Un  microbe</a:t>
              </a:r>
              <a:endParaRPr kumimoji="0" lang="fr-FR" sz="2400" b="1"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
          <p:nvSpPr>
            <p:cNvPr id="10" name="Rectangle : coins arrondis 9">
              <a:extLst>
                <a:ext uri="{FF2B5EF4-FFF2-40B4-BE49-F238E27FC236}">
                  <a16:creationId xmlns:a16="http://schemas.microsoft.com/office/drawing/2014/main" id="{5E9C21A4-A103-58E2-D808-8518B1D5D39B}"/>
                </a:ext>
              </a:extLst>
            </p:cNvPr>
            <p:cNvSpPr/>
            <p:nvPr/>
          </p:nvSpPr>
          <p:spPr>
            <a:xfrm>
              <a:off x="2498005" y="5511342"/>
              <a:ext cx="393542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kern="0" dirty="0">
                  <a:solidFill>
                    <a:srgbClr val="002060"/>
                  </a:solidFill>
                  <a:latin typeface="Calibri" panose="020F0502020204030204"/>
                </a:rPr>
                <a:t>Le froid</a:t>
              </a:r>
              <a:endParaRPr lang="fr-FR" sz="2400" b="1" dirty="0">
                <a:solidFill>
                  <a:schemeClr val="bg1"/>
                </a:solidFill>
                <a:latin typeface="Calibri" panose="020F0502020204030204"/>
              </a:endParaRPr>
            </a:p>
          </p:txBody>
        </p:sp>
        <p:sp>
          <p:nvSpPr>
            <p:cNvPr id="11" name="Rectangle : coins arrondis 10">
              <a:extLst>
                <a:ext uri="{FF2B5EF4-FFF2-40B4-BE49-F238E27FC236}">
                  <a16:creationId xmlns:a16="http://schemas.microsoft.com/office/drawing/2014/main" id="{385ED65E-FD9E-EC05-735C-853046EFADBD}"/>
                </a:ext>
              </a:extLst>
            </p:cNvPr>
            <p:cNvSpPr/>
            <p:nvPr/>
          </p:nvSpPr>
          <p:spPr>
            <a:xfrm>
              <a:off x="2498007" y="3939439"/>
              <a:ext cx="393542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Une mauvaise alimentation</a:t>
              </a:r>
            </a:p>
          </p:txBody>
        </p:sp>
        <p:sp>
          <p:nvSpPr>
            <p:cNvPr id="12" name="Rectangle : coins arrondis 11">
              <a:extLst>
                <a:ext uri="{FF2B5EF4-FFF2-40B4-BE49-F238E27FC236}">
                  <a16:creationId xmlns:a16="http://schemas.microsoft.com/office/drawing/2014/main" id="{17040B89-960B-0791-2752-85F477FC7DB6}"/>
                </a:ext>
              </a:extLst>
            </p:cNvPr>
            <p:cNvSpPr/>
            <p:nvPr/>
          </p:nvSpPr>
          <p:spPr>
            <a:xfrm>
              <a:off x="1899920" y="3939439"/>
              <a:ext cx="403667"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dirty="0">
                  <a:solidFill>
                    <a:srgbClr val="002060"/>
                  </a:solidFill>
                  <a:latin typeface="Calibri" panose="020F0502020204030204"/>
                </a:rPr>
                <a:t>a</a:t>
              </a:r>
            </a:p>
          </p:txBody>
        </p:sp>
        <p:sp>
          <p:nvSpPr>
            <p:cNvPr id="13" name="Rectangle : coins arrondis 12">
              <a:extLst>
                <a:ext uri="{FF2B5EF4-FFF2-40B4-BE49-F238E27FC236}">
                  <a16:creationId xmlns:a16="http://schemas.microsoft.com/office/drawing/2014/main" id="{10EB3E15-33F7-3497-C1D8-73A50FD5C1BF}"/>
                </a:ext>
              </a:extLst>
            </p:cNvPr>
            <p:cNvSpPr/>
            <p:nvPr/>
          </p:nvSpPr>
          <p:spPr>
            <a:xfrm>
              <a:off x="1898871" y="4727909"/>
              <a:ext cx="403667" cy="510778"/>
            </a:xfrm>
            <a:prstGeom prst="roundRect">
              <a:avLst/>
            </a:prstGeom>
            <a:solidFill>
              <a:srgbClr val="002060"/>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FR" sz="2400" b="1" i="0" u="none" strike="noStrike" kern="1200" cap="none" spc="0" normalizeH="0" baseline="0" noProof="0" dirty="0">
                  <a:ln>
                    <a:noFill/>
                  </a:ln>
                  <a:solidFill>
                    <a:schemeClr val="bg1"/>
                  </a:solidFill>
                  <a:effectLst/>
                  <a:uLnTx/>
                  <a:uFillTx/>
                  <a:latin typeface="Calibri" panose="020F0502020204030204"/>
                  <a:ea typeface="+mn-ea"/>
                  <a:cs typeface="+mn-cs"/>
                </a:rPr>
                <a:t>b</a:t>
              </a:r>
            </a:p>
          </p:txBody>
        </p:sp>
        <p:sp>
          <p:nvSpPr>
            <p:cNvPr id="15" name="Rectangle : coins arrondis 14">
              <a:extLst>
                <a:ext uri="{FF2B5EF4-FFF2-40B4-BE49-F238E27FC236}">
                  <a16:creationId xmlns:a16="http://schemas.microsoft.com/office/drawing/2014/main" id="{EE61BA65-A7CF-2B50-7DFA-8BC2E0292AAB}"/>
                </a:ext>
              </a:extLst>
            </p:cNvPr>
            <p:cNvSpPr/>
            <p:nvPr/>
          </p:nvSpPr>
          <p:spPr>
            <a:xfrm>
              <a:off x="1920237" y="5521502"/>
              <a:ext cx="426865" cy="510778"/>
            </a:xfrm>
            <a:prstGeom prst="roundRect">
              <a:avLst/>
            </a:prstGeom>
            <a:solidFill>
              <a:srgbClr val="D3E8F1"/>
            </a:solidFill>
            <a:ln>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2400" b="1" kern="0" dirty="0">
                  <a:solidFill>
                    <a:srgbClr val="002060"/>
                  </a:solidFill>
                  <a:latin typeface="Calibri" panose="020F0502020204030204"/>
                </a:rPr>
                <a:t>c</a:t>
              </a:r>
            </a:p>
          </p:txBody>
        </p:sp>
      </p:grpSp>
      <p:sp>
        <p:nvSpPr>
          <p:cNvPr id="16" name="Rectangle : coins arrondis 15">
            <a:extLst>
              <a:ext uri="{FF2B5EF4-FFF2-40B4-BE49-F238E27FC236}">
                <a16:creationId xmlns:a16="http://schemas.microsoft.com/office/drawing/2014/main" id="{940FF232-6E3A-5902-C2E8-15A01223274B}"/>
              </a:ext>
            </a:extLst>
          </p:cNvPr>
          <p:cNvSpPr/>
          <p:nvPr/>
        </p:nvSpPr>
        <p:spPr>
          <a:xfrm>
            <a:off x="681543" y="2229591"/>
            <a:ext cx="8527771" cy="544830"/>
          </a:xfrm>
          <a:prstGeom prst="roundRect">
            <a:avLst/>
          </a:prstGeom>
          <a:ln w="19050">
            <a:noFill/>
            <a:prstDash val="dash"/>
          </a:ln>
        </p:spPr>
        <p:txBody>
          <a:bodyPr wrap="square">
            <a:spAutoFit/>
          </a:bodyPr>
          <a:lstStyle/>
          <a:p>
            <a:pPr lvl="0">
              <a:spcAft>
                <a:spcPts val="600"/>
              </a:spcAft>
            </a:pPr>
            <a:r>
              <a:rPr lang="fr-FR" sz="2600" b="1" dirty="0">
                <a:solidFill>
                  <a:srgbClr val="0852A4"/>
                </a:solidFill>
                <a:latin typeface="+mj-lt"/>
              </a:rPr>
              <a:t>La grippe est une maladie infectieuse, elle est causée par :</a:t>
            </a:r>
            <a:endParaRPr lang="fr-FR" sz="2600" b="1" noProof="0" dirty="0">
              <a:solidFill>
                <a:srgbClr val="0852A4"/>
              </a:solidFill>
              <a:latin typeface="+mj-lt"/>
            </a:endParaRPr>
          </a:p>
        </p:txBody>
      </p:sp>
    </p:spTree>
    <p:extLst>
      <p:ext uri="{BB962C8B-B14F-4D97-AF65-F5344CB8AC3E}">
        <p14:creationId xmlns:p14="http://schemas.microsoft.com/office/powerpoint/2010/main" val="21027171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3409BA-7DCC-47B3-ECB6-05CE4B95B653}"/>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279120445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FF5BEC-E40C-AE90-BAF2-CDFD2807EC4D}"/>
              </a:ext>
            </a:extLst>
          </p:cNvPr>
          <p:cNvSpPr>
            <a:spLocks noGrp="1"/>
          </p:cNvSpPr>
          <p:nvPr>
            <p:ph type="title"/>
          </p:nvPr>
        </p:nvSpPr>
        <p:spPr>
          <a:xfrm>
            <a:off x="843957" y="148006"/>
            <a:ext cx="10372033" cy="585842"/>
          </a:xfrm>
        </p:spPr>
        <p:txBody>
          <a:bodyPr/>
          <a:lstStyle/>
          <a:p>
            <a:r>
              <a:rPr lang="fr-FR" sz="1800" dirty="0">
                <a:solidFill>
                  <a:schemeClr val="bg2">
                    <a:lumMod val="50000"/>
                  </a:schemeClr>
                </a:solidFill>
                <a:latin typeface="+mn-lt"/>
                <a:ea typeface="+mn-ea"/>
                <a:cs typeface="+mn-cs"/>
              </a:rPr>
              <a:t>Maintenant, vous allez travailler en binôme. Chacun prend un moment minutes pour réaliser l’activité de la page 7 sur le livret. Ensuite, vous comparez vos réponses en justifiant.</a:t>
            </a:r>
          </a:p>
        </p:txBody>
      </p:sp>
      <p:sp>
        <p:nvSpPr>
          <p:cNvPr id="3" name="Content Placeholder 2">
            <a:extLst>
              <a:ext uri="{FF2B5EF4-FFF2-40B4-BE49-F238E27FC236}">
                <a16:creationId xmlns:a16="http://schemas.microsoft.com/office/drawing/2014/main" id="{3B136E18-3597-EA11-2CA3-AD73D1AE85A2}"/>
              </a:ext>
            </a:extLst>
          </p:cNvPr>
          <p:cNvSpPr>
            <a:spLocks noGrp="1"/>
          </p:cNvSpPr>
          <p:nvPr>
            <p:ph sz="quarter" idx="11"/>
          </p:nvPr>
        </p:nvSpPr>
        <p:spPr>
          <a:xfrm>
            <a:off x="702737" y="733551"/>
            <a:ext cx="10922713" cy="333611"/>
          </a:xfrm>
        </p:spPr>
        <p:txBody>
          <a:bodyPr/>
          <a:lstStyle/>
          <a:p>
            <a:r>
              <a:rPr lang="fr-FR" sz="1300" dirty="0">
                <a:solidFill>
                  <a:schemeClr val="bg2">
                    <a:lumMod val="90000"/>
                  </a:schemeClr>
                </a:solidFill>
                <a:latin typeface="+mn-lt"/>
                <a:cs typeface="+mn-cs"/>
              </a:rPr>
              <a:t>Rappeler aux élèves qu’ils  doivent d’abord observer et de repérer les éléments du document avant de réaliser la tâche.  Expliquer les mots difficiles.</a:t>
            </a:r>
          </a:p>
        </p:txBody>
      </p:sp>
      <p:pic>
        <p:nvPicPr>
          <p:cNvPr id="7" name="Espace réservé du contenu 6" descr="Une image contenant texte, ordinateur, Visage humain, capture d’écran&#10;&#10;Le contenu généré par l’IA peut être incorrect.">
            <a:extLst>
              <a:ext uri="{FF2B5EF4-FFF2-40B4-BE49-F238E27FC236}">
                <a16:creationId xmlns:a16="http://schemas.microsoft.com/office/drawing/2014/main" id="{23EC23B8-FEF5-6C7D-D5D5-303B5A2557E9}"/>
              </a:ext>
            </a:extLst>
          </p:cNvPr>
          <p:cNvPicPr>
            <a:picLocks noGrp="1" noChangeAspect="1"/>
          </p:cNvPicPr>
          <p:nvPr>
            <p:ph sz="quarter" idx="10"/>
          </p:nvPr>
        </p:nvPicPr>
        <p:blipFill>
          <a:blip r:embed="rId2"/>
          <a:srcRect b="43473"/>
          <a:stretch>
            <a:fillRect/>
          </a:stretch>
        </p:blipFill>
        <p:spPr>
          <a:xfrm>
            <a:off x="2414725" y="1141595"/>
            <a:ext cx="7362550" cy="5223169"/>
          </a:xfrm>
          <a:prstGeom prst="rect">
            <a:avLst/>
          </a:prstGeom>
          <a:ln>
            <a:solidFill>
              <a:schemeClr val="accent2"/>
            </a:solidFill>
            <a:prstDash val="dash"/>
          </a:ln>
        </p:spPr>
      </p:pic>
      <p:sp>
        <p:nvSpPr>
          <p:cNvPr id="8" name="Text Placeholder 4">
            <a:extLst>
              <a:ext uri="{FF2B5EF4-FFF2-40B4-BE49-F238E27FC236}">
                <a16:creationId xmlns:a16="http://schemas.microsoft.com/office/drawing/2014/main" id="{37D0FFF8-BDF1-54A2-0CE8-8F3F7D3DEFE7}"/>
              </a:ext>
            </a:extLst>
          </p:cNvPr>
          <p:cNvSpPr>
            <a:spLocks noGrp="1"/>
          </p:cNvSpPr>
          <p:nvPr>
            <p:ph type="body" sz="quarter" idx="12"/>
          </p:nvPr>
        </p:nvSpPr>
        <p:spPr>
          <a:xfrm>
            <a:off x="5625964" y="6249306"/>
            <a:ext cx="1225550" cy="379781"/>
          </a:xfrm>
        </p:spPr>
        <p:txBody>
          <a:bodyPr/>
          <a:lstStyle/>
          <a:p>
            <a:r>
              <a:rPr lang="fr-FR" noProof="0" dirty="0"/>
              <a:t>Page 7</a:t>
            </a:r>
          </a:p>
        </p:txBody>
      </p:sp>
    </p:spTree>
    <p:extLst>
      <p:ext uri="{BB962C8B-B14F-4D97-AF65-F5344CB8AC3E}">
        <p14:creationId xmlns:p14="http://schemas.microsoft.com/office/powerpoint/2010/main" val="55367029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E613C-18BC-4CC8-820F-884D8E364F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5845D8A-56D4-A6D4-9F76-6A719BF0740D}"/>
              </a:ext>
            </a:extLst>
          </p:cNvPr>
          <p:cNvSpPr>
            <a:spLocks noGrp="1"/>
          </p:cNvSpPr>
          <p:nvPr>
            <p:ph type="title"/>
          </p:nvPr>
        </p:nvSpPr>
        <p:spPr/>
        <p:txBody>
          <a:bodyPr/>
          <a:lstStyle/>
          <a:p>
            <a:r>
              <a:rPr lang="fr-FR" sz="1800" dirty="0">
                <a:solidFill>
                  <a:schemeClr val="bg2">
                    <a:lumMod val="50000"/>
                  </a:schemeClr>
                </a:solidFill>
                <a:latin typeface="+mn-lt"/>
                <a:ea typeface="+mn-ea"/>
                <a:cs typeface="+mn-cs"/>
              </a:rPr>
              <a:t>Maintenant, vous allez travailler en binôme. Chacun prend un moment minutes pour réaliser l’activité de la page 7 sur le livret. Ensuite, vous comparez vos réponses en justifiant.</a:t>
            </a:r>
          </a:p>
        </p:txBody>
      </p:sp>
      <p:sp>
        <p:nvSpPr>
          <p:cNvPr id="3" name="Content Placeholder 2">
            <a:extLst>
              <a:ext uri="{FF2B5EF4-FFF2-40B4-BE49-F238E27FC236}">
                <a16:creationId xmlns:a16="http://schemas.microsoft.com/office/drawing/2014/main" id="{FAE6DB04-ED5F-EF75-DC0C-10F9C9A6936D}"/>
              </a:ext>
            </a:extLst>
          </p:cNvPr>
          <p:cNvSpPr>
            <a:spLocks noGrp="1"/>
          </p:cNvSpPr>
          <p:nvPr>
            <p:ph sz="quarter" idx="11"/>
          </p:nvPr>
        </p:nvSpPr>
        <p:spPr>
          <a:xfrm>
            <a:off x="652594" y="696913"/>
            <a:ext cx="10922713" cy="333611"/>
          </a:xfrm>
        </p:spPr>
        <p:txBody>
          <a:bodyPr/>
          <a:lstStyle/>
          <a:p>
            <a:r>
              <a:rPr lang="fr-FR" sz="1300" dirty="0">
                <a:solidFill>
                  <a:schemeClr val="bg2">
                    <a:lumMod val="90000"/>
                  </a:schemeClr>
                </a:solidFill>
                <a:latin typeface="+mn-lt"/>
                <a:cs typeface="+mn-cs"/>
              </a:rPr>
              <a:t>Rappeler aux élèves qu’ils  doivent d’abord observer et de repérer les éléments du document avant de réaliser la tâche.  Expliquer les mots difficiles.</a:t>
            </a:r>
          </a:p>
        </p:txBody>
      </p:sp>
      <p:pic>
        <p:nvPicPr>
          <p:cNvPr id="7" name="Espace réservé du contenu 6" descr="Une image contenant texte, ordinateur, Visage humain, capture d’écran&#10;&#10;Le contenu généré par l’IA peut être incorrect.">
            <a:extLst>
              <a:ext uri="{FF2B5EF4-FFF2-40B4-BE49-F238E27FC236}">
                <a16:creationId xmlns:a16="http://schemas.microsoft.com/office/drawing/2014/main" id="{D4C08085-7F79-C475-AD47-1AE56C74F126}"/>
              </a:ext>
            </a:extLst>
          </p:cNvPr>
          <p:cNvPicPr>
            <a:picLocks noGrp="1" noChangeAspect="1"/>
          </p:cNvPicPr>
          <p:nvPr>
            <p:ph sz="quarter" idx="10"/>
          </p:nvPr>
        </p:nvPicPr>
        <p:blipFill>
          <a:blip r:embed="rId2"/>
          <a:srcRect l="982" t="56343" r="1673"/>
          <a:stretch>
            <a:fillRect/>
          </a:stretch>
        </p:blipFill>
        <p:spPr>
          <a:xfrm>
            <a:off x="1371600" y="1141595"/>
            <a:ext cx="9382125" cy="5280665"/>
          </a:xfrm>
          <a:prstGeom prst="rect">
            <a:avLst/>
          </a:prstGeom>
          <a:ln>
            <a:solidFill>
              <a:schemeClr val="accent2"/>
            </a:solidFill>
            <a:prstDash val="dash"/>
          </a:ln>
        </p:spPr>
      </p:pic>
      <p:sp>
        <p:nvSpPr>
          <p:cNvPr id="5" name="Text Placeholder 4">
            <a:extLst>
              <a:ext uri="{FF2B5EF4-FFF2-40B4-BE49-F238E27FC236}">
                <a16:creationId xmlns:a16="http://schemas.microsoft.com/office/drawing/2014/main" id="{32084DA9-F369-C4EA-FF49-75D7BE2267C6}"/>
              </a:ext>
            </a:extLst>
          </p:cNvPr>
          <p:cNvSpPr>
            <a:spLocks noGrp="1"/>
          </p:cNvSpPr>
          <p:nvPr>
            <p:ph type="body" sz="quarter" idx="12"/>
          </p:nvPr>
        </p:nvSpPr>
        <p:spPr>
          <a:xfrm>
            <a:off x="5551319" y="6226292"/>
            <a:ext cx="1225550" cy="471488"/>
          </a:xfrm>
        </p:spPr>
        <p:txBody>
          <a:bodyPr/>
          <a:lstStyle/>
          <a:p>
            <a:r>
              <a:rPr lang="fr-FR" noProof="0" dirty="0"/>
              <a:t>Page 7</a:t>
            </a:r>
          </a:p>
        </p:txBody>
      </p:sp>
    </p:spTree>
    <p:extLst>
      <p:ext uri="{BB962C8B-B14F-4D97-AF65-F5344CB8AC3E}">
        <p14:creationId xmlns:p14="http://schemas.microsoft.com/office/powerpoint/2010/main" val="265882273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BD956-F6E1-EC84-6EB6-B3E641CD070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6669E37-A48A-E959-2209-5C0AFB47FEEF}"/>
              </a:ext>
            </a:extLst>
          </p:cNvPr>
          <p:cNvSpPr>
            <a:spLocks noGrp="1"/>
          </p:cNvSpPr>
          <p:nvPr>
            <p:ph type="title"/>
          </p:nvPr>
        </p:nvSpPr>
        <p:spPr/>
        <p:txBody>
          <a:bodyPr/>
          <a:lstStyle/>
          <a:p>
            <a:r>
              <a:rPr lang="fr-FR" sz="1800" noProof="0" dirty="0">
                <a:solidFill>
                  <a:schemeClr val="tx1">
                    <a:lumMod val="50000"/>
                    <a:lumOff val="50000"/>
                  </a:schemeClr>
                </a:solidFill>
              </a:rPr>
              <a:t>Le temps est terminé. </a:t>
            </a:r>
          </a:p>
        </p:txBody>
      </p:sp>
      <p:sp>
        <p:nvSpPr>
          <p:cNvPr id="4" name="Espace réservé du contenu 3">
            <a:extLst>
              <a:ext uri="{FF2B5EF4-FFF2-40B4-BE49-F238E27FC236}">
                <a16:creationId xmlns:a16="http://schemas.microsoft.com/office/drawing/2014/main" id="{E490108A-42E4-3CC8-8D61-0733CD6007DA}"/>
              </a:ext>
            </a:extLst>
          </p:cNvPr>
          <p:cNvSpPr>
            <a:spLocks noGrp="1"/>
          </p:cNvSpPr>
          <p:nvPr>
            <p:ph sz="quarter" idx="11"/>
          </p:nvPr>
        </p:nvSpPr>
        <p:spPr/>
        <p:txBody>
          <a:bodyPr/>
          <a:lstStyle/>
          <a:p>
            <a:endParaRPr lang="fr-FR" noProof="0" dirty="0">
              <a:solidFill>
                <a:schemeClr val="bg1">
                  <a:lumMod val="65000"/>
                </a:schemeClr>
              </a:solidFill>
            </a:endParaRPr>
          </a:p>
        </p:txBody>
      </p:sp>
      <p:sp>
        <p:nvSpPr>
          <p:cNvPr id="3" name="Rectangle 2">
            <a:extLst>
              <a:ext uri="{FF2B5EF4-FFF2-40B4-BE49-F238E27FC236}">
                <a16:creationId xmlns:a16="http://schemas.microsoft.com/office/drawing/2014/main" id="{8E004DEF-F7CC-BF2E-C88C-CEE3500FCA0C}"/>
              </a:ext>
            </a:extLst>
          </p:cNvPr>
          <p:cNvSpPr/>
          <p:nvPr/>
        </p:nvSpPr>
        <p:spPr>
          <a:xfrm>
            <a:off x="4663973" y="1864949"/>
            <a:ext cx="3054554" cy="707886"/>
          </a:xfrm>
          <a:prstGeom prst="rect">
            <a:avLst/>
          </a:prstGeom>
        </p:spPr>
        <p:txBody>
          <a:bodyPr wrap="none">
            <a:spAutoFit/>
          </a:bodyPr>
          <a:lstStyle/>
          <a:p>
            <a:r>
              <a:rPr lang="fr-FR" sz="4000" b="1" noProof="0" dirty="0"/>
              <a:t>Temps Écoulé</a:t>
            </a:r>
          </a:p>
        </p:txBody>
      </p:sp>
      <p:pic>
        <p:nvPicPr>
          <p:cNvPr id="5" name="Picture 3">
            <a:extLst>
              <a:ext uri="{FF2B5EF4-FFF2-40B4-BE49-F238E27FC236}">
                <a16:creationId xmlns:a16="http://schemas.microsoft.com/office/drawing/2014/main" id="{8152424E-0ED6-B27B-4B4D-37ED9217347D}"/>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495800" y="2989489"/>
            <a:ext cx="3390900" cy="2714625"/>
          </a:xfrm>
          <a:prstGeom prst="rect">
            <a:avLst/>
          </a:prstGeom>
        </p:spPr>
      </p:pic>
    </p:spTree>
    <p:extLst>
      <p:ext uri="{BB962C8B-B14F-4D97-AF65-F5344CB8AC3E}">
        <p14:creationId xmlns:p14="http://schemas.microsoft.com/office/powerpoint/2010/main" val="414793105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C3E05-291C-7D0E-97E3-48B70DF0F4A8}"/>
            </a:ext>
          </a:extLst>
        </p:cNvPr>
        <p:cNvGrpSpPr/>
        <p:nvPr/>
      </p:nvGrpSpPr>
      <p:grpSpPr>
        <a:xfrm>
          <a:off x="0" y="0"/>
          <a:ext cx="0" cy="0"/>
          <a:chOff x="0" y="0"/>
          <a:chExt cx="0" cy="0"/>
        </a:xfrm>
      </p:grpSpPr>
      <p:pic>
        <p:nvPicPr>
          <p:cNvPr id="45" name="Picture 1">
            <a:extLst>
              <a:ext uri="{FF2B5EF4-FFF2-40B4-BE49-F238E27FC236}">
                <a16:creationId xmlns:a16="http://schemas.microsoft.com/office/drawing/2014/main" id="{FED57A5C-609E-770E-953D-B9BFBBB97792}"/>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6" name="Espace réservé du contenu 6" descr="Une image contenant texte, ordinateur, Visage humain, capture d’écran&#10;&#10;Le contenu généré par l’IA peut être incorrect.">
            <a:extLst>
              <a:ext uri="{FF2B5EF4-FFF2-40B4-BE49-F238E27FC236}">
                <a16:creationId xmlns:a16="http://schemas.microsoft.com/office/drawing/2014/main" id="{6C765560-E9C4-930A-8E1E-0C19C3FF533C}"/>
              </a:ext>
            </a:extLst>
          </p:cNvPr>
          <p:cNvPicPr>
            <a:picLocks noGrp="1" noChangeAspect="1"/>
          </p:cNvPicPr>
          <p:nvPr>
            <p:ph sz="quarter" idx="10"/>
          </p:nvPr>
        </p:nvPicPr>
        <p:blipFill>
          <a:blip r:embed="rId4"/>
          <a:srcRect b="33075"/>
          <a:stretch>
            <a:fillRect/>
          </a:stretch>
        </p:blipFill>
        <p:spPr>
          <a:xfrm>
            <a:off x="2885754" y="1028494"/>
            <a:ext cx="6420491" cy="5608279"/>
          </a:xfrm>
          <a:prstGeom prst="rect">
            <a:avLst/>
          </a:prstGeom>
        </p:spPr>
      </p:pic>
      <p:sp>
        <p:nvSpPr>
          <p:cNvPr id="3" name="ZoneTexte 2">
            <a:extLst>
              <a:ext uri="{FF2B5EF4-FFF2-40B4-BE49-F238E27FC236}">
                <a16:creationId xmlns:a16="http://schemas.microsoft.com/office/drawing/2014/main" id="{672896DB-A808-BF5B-9ABF-5B75FD835616}"/>
              </a:ext>
            </a:extLst>
          </p:cNvPr>
          <p:cNvSpPr txBox="1"/>
          <p:nvPr/>
        </p:nvSpPr>
        <p:spPr>
          <a:xfrm>
            <a:off x="3948906" y="6050807"/>
            <a:ext cx="4231532" cy="461665"/>
          </a:xfrm>
          <a:prstGeom prst="rect">
            <a:avLst/>
          </a:prstGeom>
          <a:noFill/>
        </p:spPr>
        <p:txBody>
          <a:bodyPr wrap="square" rtlCol="0">
            <a:spAutoFit/>
          </a:bodyPr>
          <a:lstStyle/>
          <a:p>
            <a:pPr algn="l"/>
            <a:r>
              <a:rPr lang="fr-FR" sz="2400" b="1" dirty="0">
                <a:solidFill>
                  <a:srgbClr val="FF0000"/>
                </a:solidFill>
                <a:latin typeface="Script MT Bold" panose="03040602040607080904" pitchFamily="66" charset="0"/>
              </a:rPr>
              <a:t>Un parasite appelé leishmania</a:t>
            </a:r>
          </a:p>
        </p:txBody>
      </p:sp>
      <p:sp>
        <p:nvSpPr>
          <p:cNvPr id="10" name="ZoneTexte 9">
            <a:extLst>
              <a:ext uri="{FF2B5EF4-FFF2-40B4-BE49-F238E27FC236}">
                <a16:creationId xmlns:a16="http://schemas.microsoft.com/office/drawing/2014/main" id="{46DF7839-F851-798F-3703-A3555643527A}"/>
              </a:ext>
            </a:extLst>
          </p:cNvPr>
          <p:cNvSpPr txBox="1"/>
          <p:nvPr/>
        </p:nvSpPr>
        <p:spPr>
          <a:xfrm>
            <a:off x="1052584" y="221227"/>
            <a:ext cx="7127854" cy="677108"/>
          </a:xfrm>
          <a:prstGeom prst="rect">
            <a:avLst/>
          </a:prstGeom>
          <a:noFill/>
        </p:spPr>
        <p:txBody>
          <a:bodyPr wrap="square">
            <a:spAutoFit/>
          </a:bodyPr>
          <a:lstStyle/>
          <a:p>
            <a:r>
              <a:rPr lang="fr-FR" sz="2000" b="1" noProof="0" dirty="0">
                <a:solidFill>
                  <a:schemeClr val="tx1">
                    <a:lumMod val="50000"/>
                    <a:lumOff val="50000"/>
                  </a:schemeClr>
                </a:solidFill>
                <a:sym typeface="Hammersmith One"/>
              </a:rPr>
              <a:t>Correction.</a:t>
            </a:r>
          </a:p>
          <a:p>
            <a:r>
              <a:rPr lang="fr-FR" i="1" noProof="0" dirty="0">
                <a:solidFill>
                  <a:schemeClr val="bg1">
                    <a:lumMod val="65000"/>
                  </a:schemeClr>
                </a:solidFill>
                <a:sym typeface="Hammersmith One"/>
              </a:rPr>
              <a:t>Invitez les élèves à passer au tableau pour rédiger leurs réponses </a:t>
            </a:r>
            <a:endParaRPr lang="fr-FR" i="1" noProof="0" dirty="0">
              <a:solidFill>
                <a:schemeClr val="bg1">
                  <a:lumMod val="65000"/>
                </a:schemeClr>
              </a:solidFill>
            </a:endParaRPr>
          </a:p>
        </p:txBody>
      </p:sp>
    </p:spTree>
    <p:extLst>
      <p:ext uri="{BB962C8B-B14F-4D97-AF65-F5344CB8AC3E}">
        <p14:creationId xmlns:p14="http://schemas.microsoft.com/office/powerpoint/2010/main" val="207464275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8F8915-38E2-F5EE-2B48-71D881107802}"/>
            </a:ext>
          </a:extLst>
        </p:cNvPr>
        <p:cNvGrpSpPr/>
        <p:nvPr/>
      </p:nvGrpSpPr>
      <p:grpSpPr>
        <a:xfrm>
          <a:off x="0" y="0"/>
          <a:ext cx="0" cy="0"/>
          <a:chOff x="0" y="0"/>
          <a:chExt cx="0" cy="0"/>
        </a:xfrm>
      </p:grpSpPr>
      <p:pic>
        <p:nvPicPr>
          <p:cNvPr id="45" name="Picture 1">
            <a:extLst>
              <a:ext uri="{FF2B5EF4-FFF2-40B4-BE49-F238E27FC236}">
                <a16:creationId xmlns:a16="http://schemas.microsoft.com/office/drawing/2014/main" id="{DF065F60-0615-8F70-F5C1-B164184F6852}"/>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5" name="Espace réservé du contenu 6" descr="Une image contenant texte, ordinateur, Visage humain, capture d’écran&#10;&#10;Le contenu généré par l’IA peut être incorrect.">
            <a:extLst>
              <a:ext uri="{FF2B5EF4-FFF2-40B4-BE49-F238E27FC236}">
                <a16:creationId xmlns:a16="http://schemas.microsoft.com/office/drawing/2014/main" id="{AA055B35-5F41-7617-361D-A3FEE4CFC529}"/>
              </a:ext>
            </a:extLst>
          </p:cNvPr>
          <p:cNvPicPr>
            <a:picLocks noGrp="1" noChangeAspect="1"/>
          </p:cNvPicPr>
          <p:nvPr>
            <p:ph sz="quarter" idx="10"/>
          </p:nvPr>
        </p:nvPicPr>
        <p:blipFill>
          <a:blip r:embed="rId4"/>
          <a:srcRect b="42209"/>
          <a:stretch>
            <a:fillRect/>
          </a:stretch>
        </p:blipFill>
        <p:spPr>
          <a:xfrm>
            <a:off x="2657871" y="986873"/>
            <a:ext cx="6562329" cy="4204856"/>
          </a:xfrm>
          <a:prstGeom prst="rect">
            <a:avLst/>
          </a:prstGeom>
        </p:spPr>
      </p:pic>
      <p:pic>
        <p:nvPicPr>
          <p:cNvPr id="11" name="Image 10" descr="Une image contenant texte, capture d’écran, ligne, Police&#10;&#10;Le contenu généré par l’IA peut être incorrect.">
            <a:extLst>
              <a:ext uri="{FF2B5EF4-FFF2-40B4-BE49-F238E27FC236}">
                <a16:creationId xmlns:a16="http://schemas.microsoft.com/office/drawing/2014/main" id="{E2DC2214-FAB1-ADA8-1AE5-ECD65C28D375}"/>
              </a:ext>
            </a:extLst>
          </p:cNvPr>
          <p:cNvPicPr>
            <a:picLocks noChangeAspect="1"/>
          </p:cNvPicPr>
          <p:nvPr/>
        </p:nvPicPr>
        <p:blipFill>
          <a:blip r:embed="rId5"/>
          <a:stretch>
            <a:fillRect/>
          </a:stretch>
        </p:blipFill>
        <p:spPr>
          <a:xfrm>
            <a:off x="2657871" y="5132935"/>
            <a:ext cx="6523710" cy="1519077"/>
          </a:xfrm>
          <a:prstGeom prst="rect">
            <a:avLst/>
          </a:prstGeom>
          <a:solidFill>
            <a:schemeClr val="accent2"/>
          </a:solidFill>
        </p:spPr>
      </p:pic>
      <p:sp>
        <p:nvSpPr>
          <p:cNvPr id="3" name="ZoneTexte 2">
            <a:extLst>
              <a:ext uri="{FF2B5EF4-FFF2-40B4-BE49-F238E27FC236}">
                <a16:creationId xmlns:a16="http://schemas.microsoft.com/office/drawing/2014/main" id="{97319147-C491-A055-C3A1-470C86D94CBC}"/>
              </a:ext>
            </a:extLst>
          </p:cNvPr>
          <p:cNvSpPr txBox="1"/>
          <p:nvPr/>
        </p:nvSpPr>
        <p:spPr>
          <a:xfrm>
            <a:off x="3010419" y="5691038"/>
            <a:ext cx="5611067" cy="461665"/>
          </a:xfrm>
          <a:prstGeom prst="rect">
            <a:avLst/>
          </a:prstGeom>
          <a:noFill/>
        </p:spPr>
        <p:txBody>
          <a:bodyPr wrap="square" rtlCol="0">
            <a:spAutoFit/>
          </a:bodyPr>
          <a:lstStyle/>
          <a:p>
            <a:pPr algn="l"/>
            <a:r>
              <a:rPr lang="fr-FR" sz="2400" b="1" dirty="0">
                <a:solidFill>
                  <a:srgbClr val="FF0000"/>
                </a:solidFill>
                <a:latin typeface="Script MT Bold" panose="03040602040607080904" pitchFamily="66" charset="0"/>
              </a:rPr>
              <a:t>La leishmaniose se transmet par un insecte</a:t>
            </a:r>
          </a:p>
        </p:txBody>
      </p:sp>
      <p:sp>
        <p:nvSpPr>
          <p:cNvPr id="12" name="ZoneTexte 11">
            <a:extLst>
              <a:ext uri="{FF2B5EF4-FFF2-40B4-BE49-F238E27FC236}">
                <a16:creationId xmlns:a16="http://schemas.microsoft.com/office/drawing/2014/main" id="{C10D4F37-C1CA-6795-E655-162CF414C6B1}"/>
              </a:ext>
            </a:extLst>
          </p:cNvPr>
          <p:cNvSpPr txBox="1"/>
          <p:nvPr/>
        </p:nvSpPr>
        <p:spPr>
          <a:xfrm>
            <a:off x="1052584" y="221227"/>
            <a:ext cx="7127854" cy="677108"/>
          </a:xfrm>
          <a:prstGeom prst="rect">
            <a:avLst/>
          </a:prstGeom>
          <a:noFill/>
        </p:spPr>
        <p:txBody>
          <a:bodyPr wrap="square">
            <a:spAutoFit/>
          </a:bodyPr>
          <a:lstStyle/>
          <a:p>
            <a:r>
              <a:rPr lang="fr-FR" sz="2000" b="1" noProof="0" dirty="0">
                <a:solidFill>
                  <a:schemeClr val="tx1">
                    <a:lumMod val="50000"/>
                    <a:lumOff val="50000"/>
                  </a:schemeClr>
                </a:solidFill>
                <a:sym typeface="Hammersmith One"/>
              </a:rPr>
              <a:t>Correction.</a:t>
            </a:r>
          </a:p>
          <a:p>
            <a:r>
              <a:rPr lang="fr-FR" i="1" noProof="0" dirty="0">
                <a:solidFill>
                  <a:schemeClr val="bg1">
                    <a:lumMod val="65000"/>
                  </a:schemeClr>
                </a:solidFill>
                <a:sym typeface="Hammersmith One"/>
              </a:rPr>
              <a:t>Invitez les élèves à passer au tableau pour rédiger leurs réponses </a:t>
            </a:r>
            <a:endParaRPr lang="fr-FR" i="1" noProof="0" dirty="0">
              <a:solidFill>
                <a:schemeClr val="bg1">
                  <a:lumMod val="65000"/>
                </a:schemeClr>
              </a:solidFill>
            </a:endParaRPr>
          </a:p>
        </p:txBody>
      </p:sp>
    </p:spTree>
    <p:extLst>
      <p:ext uri="{BB962C8B-B14F-4D97-AF65-F5344CB8AC3E}">
        <p14:creationId xmlns:p14="http://schemas.microsoft.com/office/powerpoint/2010/main" val="552187649"/>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1F46D-E85F-995B-39EC-CF69CB4651E4}"/>
            </a:ext>
          </a:extLst>
        </p:cNvPr>
        <p:cNvGrpSpPr/>
        <p:nvPr/>
      </p:nvGrpSpPr>
      <p:grpSpPr>
        <a:xfrm>
          <a:off x="0" y="0"/>
          <a:ext cx="0" cy="0"/>
          <a:chOff x="0" y="0"/>
          <a:chExt cx="0" cy="0"/>
        </a:xfrm>
      </p:grpSpPr>
      <p:pic>
        <p:nvPicPr>
          <p:cNvPr id="45" name="Picture 1">
            <a:extLst>
              <a:ext uri="{FF2B5EF4-FFF2-40B4-BE49-F238E27FC236}">
                <a16:creationId xmlns:a16="http://schemas.microsoft.com/office/drawing/2014/main" id="{0CC7C700-1CB5-1B81-71E5-09D45321C143}"/>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3" name="Espace réservé du contenu 6" descr="Une image contenant texte, ordinateur, Visage humain, capture d’écran&#10;&#10;Le contenu généré par l’IA peut être incorrect.">
            <a:extLst>
              <a:ext uri="{FF2B5EF4-FFF2-40B4-BE49-F238E27FC236}">
                <a16:creationId xmlns:a16="http://schemas.microsoft.com/office/drawing/2014/main" id="{0FF84D95-6942-7D5B-9599-6A299D4A1697}"/>
              </a:ext>
            </a:extLst>
          </p:cNvPr>
          <p:cNvPicPr>
            <a:picLocks noGrp="1" noChangeAspect="1"/>
          </p:cNvPicPr>
          <p:nvPr>
            <p:ph sz="quarter" idx="10"/>
          </p:nvPr>
        </p:nvPicPr>
        <p:blipFill>
          <a:blip r:embed="rId4"/>
          <a:srcRect b="42209"/>
          <a:stretch>
            <a:fillRect/>
          </a:stretch>
        </p:blipFill>
        <p:spPr>
          <a:xfrm>
            <a:off x="3077495" y="979334"/>
            <a:ext cx="6833421" cy="4378560"/>
          </a:xfrm>
          <a:prstGeom prst="rect">
            <a:avLst/>
          </a:prstGeom>
        </p:spPr>
      </p:pic>
      <p:pic>
        <p:nvPicPr>
          <p:cNvPr id="6" name="Image 5" descr="Une image contenant texte, capture d’écran, Police, ligne&#10;&#10;Le contenu généré par l’IA peut être incorrect.">
            <a:extLst>
              <a:ext uri="{FF2B5EF4-FFF2-40B4-BE49-F238E27FC236}">
                <a16:creationId xmlns:a16="http://schemas.microsoft.com/office/drawing/2014/main" id="{69026A59-7E57-ED57-364A-D3555FD946DD}"/>
              </a:ext>
            </a:extLst>
          </p:cNvPr>
          <p:cNvPicPr>
            <a:picLocks noChangeAspect="1"/>
          </p:cNvPicPr>
          <p:nvPr/>
        </p:nvPicPr>
        <p:blipFill>
          <a:blip r:embed="rId5"/>
          <a:stretch>
            <a:fillRect/>
          </a:stretch>
        </p:blipFill>
        <p:spPr>
          <a:xfrm>
            <a:off x="3281923" y="5311837"/>
            <a:ext cx="6951924" cy="1334769"/>
          </a:xfrm>
          <a:prstGeom prst="rect">
            <a:avLst/>
          </a:prstGeom>
        </p:spPr>
      </p:pic>
      <p:sp>
        <p:nvSpPr>
          <p:cNvPr id="5" name="ZoneTexte 4">
            <a:extLst>
              <a:ext uri="{FF2B5EF4-FFF2-40B4-BE49-F238E27FC236}">
                <a16:creationId xmlns:a16="http://schemas.microsoft.com/office/drawing/2014/main" id="{F2C2A3E1-A78F-4DD2-EA77-51F5CC4AEA88}"/>
              </a:ext>
            </a:extLst>
          </p:cNvPr>
          <p:cNvSpPr txBox="1"/>
          <p:nvPr/>
        </p:nvSpPr>
        <p:spPr>
          <a:xfrm>
            <a:off x="3200401" y="5612860"/>
            <a:ext cx="7373565" cy="1015663"/>
          </a:xfrm>
          <a:prstGeom prst="rect">
            <a:avLst/>
          </a:prstGeom>
          <a:noFill/>
        </p:spPr>
        <p:txBody>
          <a:bodyPr wrap="square" rtlCol="0">
            <a:spAutoFit/>
          </a:bodyPr>
          <a:lstStyle/>
          <a:p>
            <a:pPr marL="342900" indent="-342900" algn="l">
              <a:buFont typeface="Arial" panose="020B0604020202020204" pitchFamily="34" charset="0"/>
              <a:buChar char="•"/>
            </a:pPr>
            <a:r>
              <a:rPr lang="fr-FR" sz="2000" noProof="0" dirty="0">
                <a:solidFill>
                  <a:srgbClr val="FF0000"/>
                </a:solidFill>
                <a:latin typeface="Script MT Bold" panose="03040602040607080904" pitchFamily="66" charset="0"/>
                <a:cs typeface="Calibri" panose="020F0502020204030204" pitchFamily="34" charset="0"/>
              </a:rPr>
              <a:t> </a:t>
            </a:r>
            <a:r>
              <a:rPr lang="fr-FR" sz="2000" b="1" dirty="0">
                <a:solidFill>
                  <a:srgbClr val="FF0000"/>
                </a:solidFill>
                <a:latin typeface="Script MT Bold" panose="03040602040607080904" pitchFamily="66" charset="0"/>
              </a:rPr>
              <a:t>Une prise en charge médicale précoce permet de limiter les effets de la maladie et sa propagation.</a:t>
            </a:r>
          </a:p>
          <a:p>
            <a:pPr marL="342900" indent="-342900" algn="l">
              <a:buFont typeface="Arial" panose="020B0604020202020204" pitchFamily="34" charset="0"/>
              <a:buChar char="•"/>
            </a:pPr>
            <a:r>
              <a:rPr lang="fr-FR" sz="2000" b="1" dirty="0">
                <a:solidFill>
                  <a:srgbClr val="FF0000"/>
                </a:solidFill>
                <a:latin typeface="Script MT Bold" panose="03040602040607080904" pitchFamily="66" charset="0"/>
              </a:rPr>
              <a:t>Sensibiliser les populations à risques.</a:t>
            </a:r>
          </a:p>
        </p:txBody>
      </p:sp>
      <p:sp>
        <p:nvSpPr>
          <p:cNvPr id="11" name="D_A_01">
            <a:extLst>
              <a:ext uri="{FF2B5EF4-FFF2-40B4-BE49-F238E27FC236}">
                <a16:creationId xmlns:a16="http://schemas.microsoft.com/office/drawing/2014/main" id="{927DF36A-C600-8E34-5DDA-8DBF489CBE2B}"/>
              </a:ext>
            </a:extLst>
          </p:cNvPr>
          <p:cNvSpPr txBox="1"/>
          <p:nvPr/>
        </p:nvSpPr>
        <p:spPr>
          <a:xfrm>
            <a:off x="817668" y="176145"/>
            <a:ext cx="10556664" cy="491885"/>
          </a:xfrm>
          <a:prstGeom prst="rect">
            <a:avLst/>
          </a:prstGeom>
          <a:noFill/>
        </p:spPr>
        <p:txBody>
          <a:bodyPr wrap="square" rtlCol="0" anchor="ctr">
            <a:noAutofit/>
          </a:bodyPr>
          <a:lstStyle/>
          <a:p>
            <a:pPr>
              <a:spcAft>
                <a:spcPts val="400"/>
              </a:spcAft>
            </a:pPr>
            <a:r>
              <a:rPr lang="fr-FR" b="1" noProof="0" dirty="0">
                <a:solidFill>
                  <a:schemeClr val="tx1">
                    <a:lumMod val="50000"/>
                    <a:lumOff val="50000"/>
                  </a:schemeClr>
                </a:solidFill>
                <a:latin typeface="Arial" panose="020B0604020202020204" pitchFamily="34" charset="0"/>
                <a:cs typeface="Arial" panose="020B0604020202020204" pitchFamily="34" charset="0"/>
              </a:rPr>
              <a:t>Prenez la correction sur vos livrets.</a:t>
            </a:r>
          </a:p>
        </p:txBody>
      </p:sp>
      <p:sp>
        <p:nvSpPr>
          <p:cNvPr id="12" name="D_A_02">
            <a:extLst>
              <a:ext uri="{FF2B5EF4-FFF2-40B4-BE49-F238E27FC236}">
                <a16:creationId xmlns:a16="http://schemas.microsoft.com/office/drawing/2014/main" id="{8F32A8AD-36CC-C8DB-98FC-FF2ACF726B82}"/>
              </a:ext>
            </a:extLst>
          </p:cNvPr>
          <p:cNvSpPr txBox="1"/>
          <p:nvPr/>
        </p:nvSpPr>
        <p:spPr>
          <a:xfrm>
            <a:off x="817668" y="550188"/>
            <a:ext cx="8369582" cy="357029"/>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Donner quelques minutes aux élèves pour recopier la correction sur les livrets.</a:t>
            </a:r>
          </a:p>
        </p:txBody>
      </p:sp>
    </p:spTree>
    <p:extLst>
      <p:ext uri="{BB962C8B-B14F-4D97-AF65-F5344CB8AC3E}">
        <p14:creationId xmlns:p14="http://schemas.microsoft.com/office/powerpoint/2010/main" val="32066135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F915EDF-9F2E-4806-BDF5-4E27FF2B3058}"/>
              </a:ext>
            </a:extLst>
          </p:cNvPr>
          <p:cNvSpPr>
            <a:spLocks noGrp="1"/>
          </p:cNvSpPr>
          <p:nvPr>
            <p:ph type="body" sz="quarter" idx="10"/>
          </p:nvPr>
        </p:nvSpPr>
        <p:spPr/>
        <p:txBody>
          <a:bodyPr>
            <a:normAutofit fontScale="92500" lnSpcReduction="20000"/>
          </a:bodyPr>
          <a:lstStyle/>
          <a:p>
            <a:r>
              <a:rPr lang="fr-FR" noProof="0" dirty="0"/>
              <a:t>10 min</a:t>
            </a:r>
          </a:p>
        </p:txBody>
      </p:sp>
    </p:spTree>
    <p:extLst>
      <p:ext uri="{BB962C8B-B14F-4D97-AF65-F5344CB8AC3E}">
        <p14:creationId xmlns:p14="http://schemas.microsoft.com/office/powerpoint/2010/main" val="3921633648"/>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e 37">
            <a:extLst>
              <a:ext uri="{FF2B5EF4-FFF2-40B4-BE49-F238E27FC236}">
                <a16:creationId xmlns:a16="http://schemas.microsoft.com/office/drawing/2014/main" id="{50A3FFEC-9C3B-CC23-F982-764C849241F6}"/>
              </a:ext>
            </a:extLst>
          </p:cNvPr>
          <p:cNvGrpSpPr/>
          <p:nvPr/>
        </p:nvGrpSpPr>
        <p:grpSpPr>
          <a:xfrm>
            <a:off x="10844783" y="260549"/>
            <a:ext cx="611417" cy="504991"/>
            <a:chOff x="582302" y="4457015"/>
            <a:chExt cx="630930" cy="588164"/>
          </a:xfrm>
        </p:grpSpPr>
        <p:pic>
          <p:nvPicPr>
            <p:cNvPr id="39" name="Picture 7">
              <a:extLst>
                <a:ext uri="{FF2B5EF4-FFF2-40B4-BE49-F238E27FC236}">
                  <a16:creationId xmlns:a16="http://schemas.microsoft.com/office/drawing/2014/main" id="{E13B05F2-717D-D7CC-C97D-E0B4B35D0E21}"/>
                </a:ext>
              </a:extLst>
            </p:cNvPr>
            <p:cNvPicPr>
              <a:picLocks noChangeAspect="1"/>
            </p:cNvPicPr>
            <p:nvPr/>
          </p:nvPicPr>
          <p:blipFill>
            <a:blip r:embed="rId2"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40" name="Picture 7">
              <a:extLst>
                <a:ext uri="{FF2B5EF4-FFF2-40B4-BE49-F238E27FC236}">
                  <a16:creationId xmlns:a16="http://schemas.microsoft.com/office/drawing/2014/main" id="{0E000526-57B7-24FC-4846-A548D69402FC}"/>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pic>
        <p:nvPicPr>
          <p:cNvPr id="4" name="Image 3" descr="Une image contenant texte, personne, Visage humain, habits&#10;&#10;Le contenu généré par l’IA peut être incorrect.">
            <a:extLst>
              <a:ext uri="{FF2B5EF4-FFF2-40B4-BE49-F238E27FC236}">
                <a16:creationId xmlns:a16="http://schemas.microsoft.com/office/drawing/2014/main" id="{CC346E87-DA4F-F999-488F-E7F12022D1B3}"/>
              </a:ext>
            </a:extLst>
          </p:cNvPr>
          <p:cNvPicPr>
            <a:picLocks noChangeAspect="1"/>
          </p:cNvPicPr>
          <p:nvPr/>
        </p:nvPicPr>
        <p:blipFill>
          <a:blip r:embed="rId4"/>
          <a:srcRect b="13835"/>
          <a:stretch>
            <a:fillRect/>
          </a:stretch>
        </p:blipFill>
        <p:spPr>
          <a:xfrm>
            <a:off x="1059738" y="947606"/>
            <a:ext cx="10072524" cy="5232215"/>
          </a:xfrm>
          <a:prstGeom prst="rect">
            <a:avLst/>
          </a:prstGeom>
          <a:ln>
            <a:solidFill>
              <a:schemeClr val="accent2"/>
            </a:solidFill>
            <a:prstDash val="dash"/>
          </a:ln>
        </p:spPr>
      </p:pic>
      <p:sp>
        <p:nvSpPr>
          <p:cNvPr id="5" name="ZoneTexte 4">
            <a:extLst>
              <a:ext uri="{FF2B5EF4-FFF2-40B4-BE49-F238E27FC236}">
                <a16:creationId xmlns:a16="http://schemas.microsoft.com/office/drawing/2014/main" id="{6C13CDC4-6484-1576-B3E6-1D0C4320B701}"/>
              </a:ext>
            </a:extLst>
          </p:cNvPr>
          <p:cNvSpPr txBox="1"/>
          <p:nvPr/>
        </p:nvSpPr>
        <p:spPr>
          <a:xfrm>
            <a:off x="933621" y="238572"/>
            <a:ext cx="9911162" cy="369332"/>
          </a:xfrm>
          <a:prstGeom prst="rect">
            <a:avLst/>
          </a:prstGeom>
          <a:noFill/>
        </p:spPr>
        <p:txBody>
          <a:bodyPr wrap="square">
            <a:spAutoFit/>
          </a:bodyPr>
          <a:lstStyle/>
          <a:p>
            <a:pPr lvl="0"/>
            <a:r>
              <a:rPr lang="fr-FR" b="1" noProof="0" dirty="0">
                <a:solidFill>
                  <a:schemeClr val="tx1">
                    <a:lumMod val="50000"/>
                    <a:lumOff val="50000"/>
                  </a:schemeClr>
                </a:solidFill>
                <a:sym typeface="Hammersmith One"/>
              </a:rPr>
              <a:t>Maintenant, vous allez travailler chacun pour soi; prenez l’activité de la page 8 sur le livret.</a:t>
            </a:r>
          </a:p>
        </p:txBody>
      </p:sp>
      <p:sp>
        <p:nvSpPr>
          <p:cNvPr id="6" name="ZoneTexte 5">
            <a:extLst>
              <a:ext uri="{FF2B5EF4-FFF2-40B4-BE49-F238E27FC236}">
                <a16:creationId xmlns:a16="http://schemas.microsoft.com/office/drawing/2014/main" id="{DA1DA9BD-0B27-B474-04CE-CE931DA2B45E}"/>
              </a:ext>
            </a:extLst>
          </p:cNvPr>
          <p:cNvSpPr txBox="1"/>
          <p:nvPr/>
        </p:nvSpPr>
        <p:spPr>
          <a:xfrm>
            <a:off x="933620" y="509578"/>
            <a:ext cx="9566787" cy="523220"/>
          </a:xfrm>
          <a:prstGeom prst="rect">
            <a:avLst/>
          </a:prstGeom>
          <a:noFill/>
        </p:spPr>
        <p:txBody>
          <a:bodyPr wrap="square">
            <a:spAutoFit/>
          </a:bodyPr>
          <a:lstStyle/>
          <a:p>
            <a:pPr lvl="0"/>
            <a:r>
              <a:rPr lang="fr-FR" sz="1400" i="1" noProof="0" dirty="0">
                <a:solidFill>
                  <a:schemeClr val="bg1">
                    <a:lumMod val="65000"/>
                  </a:schemeClr>
                </a:solidFill>
                <a:latin typeface="Arial" panose="020B0604020202020204" pitchFamily="34" charset="0"/>
                <a:cs typeface="Arial" panose="020B0604020202020204" pitchFamily="34" charset="0"/>
              </a:rPr>
              <a:t>Circuler entre les rangs, cibler les élèves en difficultés, Insister sur le travail individuel.  Inciter les élèves à demander de l'aide en cas de besoin.</a:t>
            </a:r>
            <a:endParaRPr lang="fr-FR" sz="1400" noProof="0" dirty="0">
              <a:latin typeface="Arial" panose="020B0604020202020204" pitchFamily="34" charset="0"/>
              <a:cs typeface="Arial" panose="020B0604020202020204" pitchFamily="34" charset="0"/>
            </a:endParaRPr>
          </a:p>
        </p:txBody>
      </p:sp>
      <p:sp>
        <p:nvSpPr>
          <p:cNvPr id="12" name="Text Placeholder 4">
            <a:extLst>
              <a:ext uri="{FF2B5EF4-FFF2-40B4-BE49-F238E27FC236}">
                <a16:creationId xmlns:a16="http://schemas.microsoft.com/office/drawing/2014/main" id="{096280F1-D77A-2DF4-6684-C19574E95C8F}"/>
              </a:ext>
            </a:extLst>
          </p:cNvPr>
          <p:cNvSpPr>
            <a:spLocks noGrp="1"/>
          </p:cNvSpPr>
          <p:nvPr>
            <p:ph type="body" sz="quarter" idx="12"/>
          </p:nvPr>
        </p:nvSpPr>
        <p:spPr>
          <a:xfrm>
            <a:off x="5551319" y="6226292"/>
            <a:ext cx="1225550" cy="471488"/>
          </a:xfrm>
        </p:spPr>
        <p:txBody>
          <a:bodyPr/>
          <a:lstStyle/>
          <a:p>
            <a:r>
              <a:rPr lang="fr-FR" noProof="0" dirty="0"/>
              <a:t>Page 8</a:t>
            </a:r>
          </a:p>
        </p:txBody>
      </p:sp>
    </p:spTree>
    <p:extLst>
      <p:ext uri="{BB962C8B-B14F-4D97-AF65-F5344CB8AC3E}">
        <p14:creationId xmlns:p14="http://schemas.microsoft.com/office/powerpoint/2010/main" val="14422697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5C1A3-37A9-03AB-0775-ED758E49DE1A}"/>
            </a:ext>
          </a:extLst>
        </p:cNvPr>
        <p:cNvGrpSpPr/>
        <p:nvPr/>
      </p:nvGrpSpPr>
      <p:grpSpPr>
        <a:xfrm>
          <a:off x="0" y="0"/>
          <a:ext cx="0" cy="0"/>
          <a:chOff x="0" y="0"/>
          <a:chExt cx="0" cy="0"/>
        </a:xfrm>
      </p:grpSpPr>
      <p:grpSp>
        <p:nvGrpSpPr>
          <p:cNvPr id="38" name="Groupe 37">
            <a:extLst>
              <a:ext uri="{FF2B5EF4-FFF2-40B4-BE49-F238E27FC236}">
                <a16:creationId xmlns:a16="http://schemas.microsoft.com/office/drawing/2014/main" id="{4EC3D86E-92AA-C5E1-4070-EBB2510FD355}"/>
              </a:ext>
            </a:extLst>
          </p:cNvPr>
          <p:cNvGrpSpPr/>
          <p:nvPr/>
        </p:nvGrpSpPr>
        <p:grpSpPr>
          <a:xfrm>
            <a:off x="10844783" y="260549"/>
            <a:ext cx="611417" cy="504991"/>
            <a:chOff x="582302" y="4457015"/>
            <a:chExt cx="630930" cy="588164"/>
          </a:xfrm>
        </p:grpSpPr>
        <p:pic>
          <p:nvPicPr>
            <p:cNvPr id="39" name="Picture 7">
              <a:extLst>
                <a:ext uri="{FF2B5EF4-FFF2-40B4-BE49-F238E27FC236}">
                  <a16:creationId xmlns:a16="http://schemas.microsoft.com/office/drawing/2014/main" id="{467E204D-C0C9-2026-871E-F69A3977A39C}"/>
                </a:ext>
              </a:extLst>
            </p:cNvPr>
            <p:cNvPicPr>
              <a:picLocks noChangeAspect="1"/>
            </p:cNvPicPr>
            <p:nvPr/>
          </p:nvPicPr>
          <p:blipFill>
            <a:blip r:embed="rId2" cstate="print">
              <a:clrChange>
                <a:clrFrom>
                  <a:srgbClr val="F8F8F8"/>
                </a:clrFrom>
                <a:clrTo>
                  <a:srgbClr val="F8F8F8">
                    <a:alpha val="0"/>
                  </a:srgbClr>
                </a:clrTo>
              </a:clrChange>
              <a:extLst>
                <a:ext uri="{28A0092B-C50C-407E-A947-70E740481C1C}">
                  <a14:useLocalDpi xmlns:a14="http://schemas.microsoft.com/office/drawing/2010/main" val="0"/>
                </a:ext>
              </a:extLst>
            </a:blip>
            <a:srcRect l="11664" t="23325" r="25923" b="30055"/>
            <a:stretch>
              <a:fillRect/>
            </a:stretch>
          </p:blipFill>
          <p:spPr>
            <a:xfrm>
              <a:off x="582302" y="4573906"/>
              <a:ext cx="630930" cy="471273"/>
            </a:xfrm>
            <a:prstGeom prst="rect">
              <a:avLst/>
            </a:prstGeom>
            <a:ln w="19050">
              <a:noFill/>
            </a:ln>
          </p:spPr>
        </p:pic>
        <p:pic>
          <p:nvPicPr>
            <p:cNvPr id="40" name="Picture 7">
              <a:extLst>
                <a:ext uri="{FF2B5EF4-FFF2-40B4-BE49-F238E27FC236}">
                  <a16:creationId xmlns:a16="http://schemas.microsoft.com/office/drawing/2014/main" id="{BD21EA70-C39E-2CF8-437D-B52983D35FC0}"/>
                </a:ext>
              </a:extLst>
            </p:cNvPr>
            <p:cNvPicPr>
              <a:picLocks noChangeAspect="1"/>
            </p:cNvPicPr>
            <p:nvPr/>
          </p:nvPicPr>
          <p:blipFill>
            <a:blip r:embed="rId3" cstate="print">
              <a:clrChange>
                <a:clrFrom>
                  <a:srgbClr val="F8F8F8"/>
                </a:clrFrom>
                <a:clrTo>
                  <a:srgbClr val="F8F8F8">
                    <a:alpha val="0"/>
                  </a:srgbClr>
                </a:clrTo>
              </a:clrChange>
              <a:extLst>
                <a:ext uri="{28A0092B-C50C-407E-A947-70E740481C1C}">
                  <a14:useLocalDpi xmlns:a14="http://schemas.microsoft.com/office/drawing/2010/main" val="0"/>
                </a:ext>
              </a:extLst>
            </a:blip>
            <a:srcRect l="74744" t="23325" r="10688" b="30055"/>
            <a:stretch>
              <a:fillRect/>
            </a:stretch>
          </p:blipFill>
          <p:spPr>
            <a:xfrm rot="1461832">
              <a:off x="758368" y="4457015"/>
              <a:ext cx="147273" cy="471273"/>
            </a:xfrm>
            <a:prstGeom prst="rect">
              <a:avLst/>
            </a:prstGeom>
            <a:ln w="19050">
              <a:noFill/>
            </a:ln>
          </p:spPr>
        </p:pic>
      </p:grpSp>
      <p:pic>
        <p:nvPicPr>
          <p:cNvPr id="8" name="Image 7" descr="Une image contenant texte, ordinateur, Visage humain, personne&#10;&#10;Le contenu généré par l’IA peut être incorrect.">
            <a:extLst>
              <a:ext uri="{FF2B5EF4-FFF2-40B4-BE49-F238E27FC236}">
                <a16:creationId xmlns:a16="http://schemas.microsoft.com/office/drawing/2014/main" id="{406BCFEB-F470-AD35-EFED-8B82312C03AA}"/>
              </a:ext>
            </a:extLst>
          </p:cNvPr>
          <p:cNvPicPr>
            <a:picLocks noChangeAspect="1"/>
          </p:cNvPicPr>
          <p:nvPr/>
        </p:nvPicPr>
        <p:blipFill>
          <a:blip r:embed="rId4"/>
          <a:srcRect t="55269"/>
          <a:stretch>
            <a:fillRect/>
          </a:stretch>
        </p:blipFill>
        <p:spPr>
          <a:xfrm>
            <a:off x="987021" y="1123949"/>
            <a:ext cx="10217958" cy="5233997"/>
          </a:xfrm>
          <a:prstGeom prst="rect">
            <a:avLst/>
          </a:prstGeom>
          <a:ln>
            <a:solidFill>
              <a:schemeClr val="accent2"/>
            </a:solidFill>
            <a:prstDash val="dash"/>
          </a:ln>
        </p:spPr>
      </p:pic>
      <p:sp>
        <p:nvSpPr>
          <p:cNvPr id="5" name="ZoneTexte 4">
            <a:extLst>
              <a:ext uri="{FF2B5EF4-FFF2-40B4-BE49-F238E27FC236}">
                <a16:creationId xmlns:a16="http://schemas.microsoft.com/office/drawing/2014/main" id="{178B8E6F-8BC4-12C7-ABEC-D454422A67A8}"/>
              </a:ext>
            </a:extLst>
          </p:cNvPr>
          <p:cNvSpPr txBox="1"/>
          <p:nvPr/>
        </p:nvSpPr>
        <p:spPr>
          <a:xfrm>
            <a:off x="933621" y="238572"/>
            <a:ext cx="9911162" cy="369332"/>
          </a:xfrm>
          <a:prstGeom prst="rect">
            <a:avLst/>
          </a:prstGeom>
          <a:noFill/>
        </p:spPr>
        <p:txBody>
          <a:bodyPr wrap="square">
            <a:spAutoFit/>
          </a:bodyPr>
          <a:lstStyle/>
          <a:p>
            <a:pPr lvl="0"/>
            <a:r>
              <a:rPr lang="fr-FR" b="1" noProof="0" dirty="0">
                <a:solidFill>
                  <a:schemeClr val="tx1">
                    <a:lumMod val="50000"/>
                    <a:lumOff val="50000"/>
                  </a:schemeClr>
                </a:solidFill>
                <a:sym typeface="Hammersmith One"/>
              </a:rPr>
              <a:t>Maintenant, vous allez travailler chacun pour soi; prenez l’activité de la page 8 sur le livret.</a:t>
            </a:r>
          </a:p>
        </p:txBody>
      </p:sp>
      <p:sp>
        <p:nvSpPr>
          <p:cNvPr id="6" name="ZoneTexte 5">
            <a:extLst>
              <a:ext uri="{FF2B5EF4-FFF2-40B4-BE49-F238E27FC236}">
                <a16:creationId xmlns:a16="http://schemas.microsoft.com/office/drawing/2014/main" id="{ABDB597E-D0C8-D840-D790-768798533C9A}"/>
              </a:ext>
            </a:extLst>
          </p:cNvPr>
          <p:cNvSpPr txBox="1"/>
          <p:nvPr/>
        </p:nvSpPr>
        <p:spPr>
          <a:xfrm>
            <a:off x="933620" y="509578"/>
            <a:ext cx="9566787" cy="523220"/>
          </a:xfrm>
          <a:prstGeom prst="rect">
            <a:avLst/>
          </a:prstGeom>
          <a:noFill/>
        </p:spPr>
        <p:txBody>
          <a:bodyPr wrap="square">
            <a:spAutoFit/>
          </a:bodyPr>
          <a:lstStyle/>
          <a:p>
            <a:pPr lvl="0"/>
            <a:r>
              <a:rPr lang="fr-FR" sz="1400" i="1" noProof="0" dirty="0">
                <a:solidFill>
                  <a:schemeClr val="bg1">
                    <a:lumMod val="65000"/>
                  </a:schemeClr>
                </a:solidFill>
                <a:latin typeface="Arial" panose="020B0604020202020204" pitchFamily="34" charset="0"/>
                <a:cs typeface="Arial" panose="020B0604020202020204" pitchFamily="34" charset="0"/>
              </a:rPr>
              <a:t>Circuler entre les rangs, cibler les élèves en difficultés, Insister sur le travail individuel.  Inciter les élèves à demander de l'aide en cas de besoin.</a:t>
            </a:r>
            <a:endParaRPr lang="fr-FR" sz="1400" noProof="0" dirty="0">
              <a:latin typeface="Arial" panose="020B0604020202020204" pitchFamily="34" charset="0"/>
              <a:cs typeface="Arial" panose="020B0604020202020204" pitchFamily="34" charset="0"/>
            </a:endParaRPr>
          </a:p>
        </p:txBody>
      </p:sp>
      <p:sp>
        <p:nvSpPr>
          <p:cNvPr id="2" name="Text Placeholder 4">
            <a:extLst>
              <a:ext uri="{FF2B5EF4-FFF2-40B4-BE49-F238E27FC236}">
                <a16:creationId xmlns:a16="http://schemas.microsoft.com/office/drawing/2014/main" id="{73209A9F-58FC-C211-696D-AD428EE8B2CF}"/>
              </a:ext>
            </a:extLst>
          </p:cNvPr>
          <p:cNvSpPr>
            <a:spLocks noGrp="1"/>
          </p:cNvSpPr>
          <p:nvPr>
            <p:ph type="body" sz="quarter" idx="12"/>
          </p:nvPr>
        </p:nvSpPr>
        <p:spPr>
          <a:xfrm>
            <a:off x="5551319" y="6226292"/>
            <a:ext cx="1225550" cy="471488"/>
          </a:xfrm>
        </p:spPr>
        <p:txBody>
          <a:bodyPr/>
          <a:lstStyle/>
          <a:p>
            <a:r>
              <a:rPr lang="fr-FR" noProof="0" dirty="0"/>
              <a:t>Page 8</a:t>
            </a:r>
          </a:p>
        </p:txBody>
      </p:sp>
    </p:spTree>
    <p:extLst>
      <p:ext uri="{BB962C8B-B14F-4D97-AF65-F5344CB8AC3E}">
        <p14:creationId xmlns:p14="http://schemas.microsoft.com/office/powerpoint/2010/main" val="398663566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611843-E097-5486-57E5-792187AE13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5C45A8-EA55-AF65-5299-1BE31D243C40}"/>
              </a:ext>
            </a:extLst>
          </p:cNvPr>
          <p:cNvSpPr>
            <a:spLocks noGrp="1"/>
          </p:cNvSpPr>
          <p:nvPr>
            <p:ph type="title"/>
          </p:nvPr>
        </p:nvSpPr>
        <p:spPr/>
        <p:txBody>
          <a:bodyPr/>
          <a:lstStyle/>
          <a:p>
            <a:r>
              <a:rPr kumimoji="0" lang="fr-FR" sz="1800" b="1" i="0" u="none" strike="noStrike" kern="1200" cap="none" spc="0" normalizeH="0" baseline="0" noProof="0" dirty="0">
                <a:ln>
                  <a:noFill/>
                </a:ln>
                <a:solidFill>
                  <a:schemeClr val="tx1">
                    <a:lumMod val="50000"/>
                    <a:lumOff val="50000"/>
                  </a:schemeClr>
                </a:solidFill>
                <a:effectLst/>
                <a:uLnTx/>
                <a:uFillTx/>
                <a:latin typeface="Calibri" panose="020F0502020204030204" pitchFamily="34" charset="0"/>
                <a:ea typeface="+mj-ea"/>
                <a:cs typeface="Calibri" panose="020F0502020204030204" pitchFamily="34" charset="0"/>
              </a:rPr>
              <a:t>Le temps est terminé. </a:t>
            </a:r>
            <a:endParaRPr lang="fr-FR" sz="1800" noProof="0" dirty="0">
              <a:solidFill>
                <a:schemeClr val="tx1">
                  <a:lumMod val="50000"/>
                  <a:lumOff val="50000"/>
                </a:schemeClr>
              </a:solidFill>
              <a:latin typeface="Calibri" panose="020F0502020204030204"/>
            </a:endParaRPr>
          </a:p>
        </p:txBody>
      </p:sp>
      <p:sp>
        <p:nvSpPr>
          <p:cNvPr id="7" name="Espace réservé du contenu 6">
            <a:extLst>
              <a:ext uri="{FF2B5EF4-FFF2-40B4-BE49-F238E27FC236}">
                <a16:creationId xmlns:a16="http://schemas.microsoft.com/office/drawing/2014/main" id="{FF8B22D4-350B-4D83-BACF-4CF1F56B22C6}"/>
              </a:ext>
            </a:extLst>
          </p:cNvPr>
          <p:cNvSpPr>
            <a:spLocks noGrp="1"/>
          </p:cNvSpPr>
          <p:nvPr>
            <p:ph sz="quarter" idx="11"/>
          </p:nvPr>
        </p:nvSpPr>
        <p:spPr/>
        <p:txBody>
          <a:bodyPr/>
          <a:lstStyle/>
          <a:p>
            <a:endParaRPr lang="fr-FR" noProof="0" dirty="0"/>
          </a:p>
        </p:txBody>
      </p:sp>
      <p:sp>
        <p:nvSpPr>
          <p:cNvPr id="3" name="Rectangle 2">
            <a:extLst>
              <a:ext uri="{FF2B5EF4-FFF2-40B4-BE49-F238E27FC236}">
                <a16:creationId xmlns:a16="http://schemas.microsoft.com/office/drawing/2014/main" id="{CF888129-7EB4-3E26-CB10-77F5280D3767}"/>
              </a:ext>
            </a:extLst>
          </p:cNvPr>
          <p:cNvSpPr/>
          <p:nvPr/>
        </p:nvSpPr>
        <p:spPr>
          <a:xfrm>
            <a:off x="4663973" y="1864949"/>
            <a:ext cx="3054554" cy="707886"/>
          </a:xfrm>
          <a:prstGeom prst="rect">
            <a:avLst/>
          </a:prstGeom>
        </p:spPr>
        <p:txBody>
          <a:bodyPr wrap="none">
            <a:spAutoFit/>
          </a:bodyPr>
          <a:lstStyle/>
          <a:p>
            <a:r>
              <a:rPr lang="fr-FR" sz="4000" b="1" noProof="0" dirty="0">
                <a:latin typeface="Calibri" panose="020F0502020204030204" pitchFamily="34" charset="0"/>
                <a:cs typeface="Calibri" panose="020F0502020204030204" pitchFamily="34" charset="0"/>
              </a:rPr>
              <a:t>Temps Écoulé</a:t>
            </a:r>
          </a:p>
        </p:txBody>
      </p:sp>
      <p:pic>
        <p:nvPicPr>
          <p:cNvPr id="4" name="Picture 3">
            <a:extLst>
              <a:ext uri="{FF2B5EF4-FFF2-40B4-BE49-F238E27FC236}">
                <a16:creationId xmlns:a16="http://schemas.microsoft.com/office/drawing/2014/main" id="{EA6C1251-CF29-1E54-9D78-E106D1BBDDCB}"/>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10000" b="90000" l="10000" r="90000">
                        <a14:foregroundMark x1="36816" y1="80957" x2="61621" y2="80371"/>
                        <a14:foregroundMark x1="54980" y1="81543" x2="67188" y2="81152"/>
                        <a14:foregroundMark x1="85938" y1="78711" x2="85938" y2="78711"/>
                        <a14:foregroundMark x1="42676" y1="82910" x2="46387" y2="82910"/>
                        <a14:foregroundMark x1="45996" y1="29980" x2="49707" y2="71387"/>
                        <a14:foregroundMark x1="50879" y1="45117" x2="58203" y2="38379"/>
                        <a14:foregroundMark x1="49902" y1="50000" x2="50977" y2="56348"/>
                        <a14:foregroundMark x1="55371" y1="26660" x2="62109" y2="33008"/>
                        <a14:backgroundMark x1="36621" y1="81348" x2="66699" y2="80859"/>
                      </a14:backgroundRemoval>
                    </a14:imgEffect>
                  </a14:imgLayer>
                </a14:imgProps>
              </a:ext>
              <a:ext uri="{28A0092B-C50C-407E-A947-70E740481C1C}">
                <a14:useLocalDpi xmlns:a14="http://schemas.microsoft.com/office/drawing/2010/main" val="0"/>
              </a:ext>
            </a:extLst>
          </a:blip>
          <a:srcRect l="10491" t="15401" r="10044" b="20983"/>
          <a:stretch/>
        </p:blipFill>
        <p:spPr>
          <a:xfrm>
            <a:off x="4495800" y="2989489"/>
            <a:ext cx="3390900" cy="2714625"/>
          </a:xfrm>
          <a:prstGeom prst="rect">
            <a:avLst/>
          </a:prstGeom>
        </p:spPr>
      </p:pic>
    </p:spTree>
    <p:extLst>
      <p:ext uri="{BB962C8B-B14F-4D97-AF65-F5344CB8AC3E}">
        <p14:creationId xmlns:p14="http://schemas.microsoft.com/office/powerpoint/2010/main" val="330468543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8F702D-E31E-41F6-A9F2-0110C6999E93}"/>
              </a:ext>
            </a:extLst>
          </p:cNvPr>
          <p:cNvSpPr>
            <a:spLocks noGrp="1"/>
          </p:cNvSpPr>
          <p:nvPr>
            <p:ph type="title"/>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rgbClr val="E8E8E8">
                    <a:lumMod val="50000"/>
                  </a:srgbClr>
                </a:solidFill>
                <a:effectLst/>
                <a:uLnTx/>
                <a:uFillTx/>
                <a:latin typeface="Aptos" panose="02110004020202020204"/>
                <a:ea typeface="+mn-ea"/>
                <a:cs typeface="+mn-cs"/>
                <a:sym typeface="Hammersmith One"/>
              </a:rPr>
              <a:t>Correction.</a:t>
            </a:r>
          </a:p>
        </p:txBody>
      </p:sp>
      <p:sp>
        <p:nvSpPr>
          <p:cNvPr id="4" name="Espace réservé du contenu 3">
            <a:extLst>
              <a:ext uri="{FF2B5EF4-FFF2-40B4-BE49-F238E27FC236}">
                <a16:creationId xmlns:a16="http://schemas.microsoft.com/office/drawing/2014/main" id="{2BCE28B2-1622-6E99-568F-1EFFB62345DF}"/>
              </a:ext>
            </a:extLst>
          </p:cNvPr>
          <p:cNvSpPr>
            <a:spLocks noGrp="1"/>
          </p:cNvSpPr>
          <p:nvPr>
            <p:ph sz="quarter" idx="11"/>
          </p:nvPr>
        </p:nvSpPr>
        <p:spPr>
          <a:xfrm>
            <a:off x="935304" y="538641"/>
            <a:ext cx="10372459" cy="299327"/>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800" b="0" i="1" u="none" strike="noStrike" kern="1200" cap="none" spc="0" normalizeH="0" baseline="0" noProof="0" dirty="0">
                <a:ln>
                  <a:noFill/>
                </a:ln>
                <a:solidFill>
                  <a:srgbClr val="E8E8E8">
                    <a:lumMod val="90000"/>
                  </a:srgbClr>
                </a:solidFill>
                <a:effectLst/>
                <a:uLnTx/>
                <a:uFillTx/>
                <a:latin typeface="Aptos" panose="02110004020202020204"/>
                <a:ea typeface="+mn-ea"/>
                <a:cs typeface="+mn-cs"/>
                <a:sym typeface="Hammersmith One"/>
              </a:rPr>
              <a:t>Invitez les élèves à passer au tableau pour rédiger leurs réponses </a:t>
            </a:r>
            <a:endParaRPr kumimoji="0" lang="fr-FR" sz="1800" b="0" i="1" u="none" strike="noStrike" kern="1200" cap="none" spc="0" normalizeH="0" baseline="0" noProof="0" dirty="0">
              <a:ln>
                <a:noFill/>
              </a:ln>
              <a:solidFill>
                <a:srgbClr val="E8E8E8">
                  <a:lumMod val="90000"/>
                </a:srgbClr>
              </a:solidFill>
              <a:effectLst/>
              <a:uLnTx/>
              <a:uFillTx/>
              <a:latin typeface="Aptos" panose="02110004020202020204"/>
              <a:ea typeface="+mn-ea"/>
              <a:cs typeface="+mn-cs"/>
            </a:endParaRPr>
          </a:p>
        </p:txBody>
      </p:sp>
      <p:pic>
        <p:nvPicPr>
          <p:cNvPr id="8" name="Picture 1">
            <a:extLst>
              <a:ext uri="{FF2B5EF4-FFF2-40B4-BE49-F238E27FC236}">
                <a16:creationId xmlns:a16="http://schemas.microsoft.com/office/drawing/2014/main" id="{BE9E1CAA-35AC-CBDE-C860-856E7C1F5172}"/>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5" name="Image 4" descr="Une image contenant texte, personne, Visage humain, habits&#10;&#10;Le contenu généré par l’IA peut être incorrect.">
            <a:extLst>
              <a:ext uri="{FF2B5EF4-FFF2-40B4-BE49-F238E27FC236}">
                <a16:creationId xmlns:a16="http://schemas.microsoft.com/office/drawing/2014/main" id="{AA52153F-D273-B4BA-24F4-062906486AAF}"/>
              </a:ext>
            </a:extLst>
          </p:cNvPr>
          <p:cNvPicPr>
            <a:picLocks noChangeAspect="1"/>
          </p:cNvPicPr>
          <p:nvPr/>
        </p:nvPicPr>
        <p:blipFill>
          <a:blip r:embed="rId4"/>
          <a:stretch>
            <a:fillRect/>
          </a:stretch>
        </p:blipFill>
        <p:spPr>
          <a:xfrm>
            <a:off x="2206999" y="922717"/>
            <a:ext cx="7778001" cy="5664191"/>
          </a:xfrm>
          <a:prstGeom prst="rect">
            <a:avLst/>
          </a:prstGeom>
        </p:spPr>
      </p:pic>
      <p:sp>
        <p:nvSpPr>
          <p:cNvPr id="3" name="ZoneTexte 2">
            <a:extLst>
              <a:ext uri="{FF2B5EF4-FFF2-40B4-BE49-F238E27FC236}">
                <a16:creationId xmlns:a16="http://schemas.microsoft.com/office/drawing/2014/main" id="{7A8EBDF5-E495-1B34-D800-2305F51B4A82}"/>
              </a:ext>
            </a:extLst>
          </p:cNvPr>
          <p:cNvSpPr txBox="1"/>
          <p:nvPr/>
        </p:nvSpPr>
        <p:spPr>
          <a:xfrm>
            <a:off x="3939575" y="6088526"/>
            <a:ext cx="4560612" cy="461665"/>
          </a:xfrm>
          <a:prstGeom prst="rect">
            <a:avLst/>
          </a:prstGeom>
          <a:noFill/>
        </p:spPr>
        <p:txBody>
          <a:bodyPr wrap="square" rtlCol="0">
            <a:spAutoFit/>
          </a:bodyPr>
          <a:lstStyle/>
          <a:p>
            <a:pPr algn="l"/>
            <a:r>
              <a:rPr lang="fr-FR" sz="2400" b="1" dirty="0">
                <a:solidFill>
                  <a:srgbClr val="FF0000"/>
                </a:solidFill>
                <a:latin typeface="Script MT Bold" panose="03040602040607080904" pitchFamily="66" charset="0"/>
              </a:rPr>
              <a:t>La cause de la grippe est un virus</a:t>
            </a:r>
          </a:p>
        </p:txBody>
      </p:sp>
    </p:spTree>
    <p:extLst>
      <p:ext uri="{BB962C8B-B14F-4D97-AF65-F5344CB8AC3E}">
        <p14:creationId xmlns:p14="http://schemas.microsoft.com/office/powerpoint/2010/main" val="4287563963"/>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6B3D16-3E70-D37E-72E6-225E4FBBFFFE}"/>
            </a:ext>
          </a:extLst>
        </p:cNvPr>
        <p:cNvGrpSpPr/>
        <p:nvPr/>
      </p:nvGrpSpPr>
      <p:grpSpPr>
        <a:xfrm>
          <a:off x="0" y="0"/>
          <a:ext cx="0" cy="0"/>
          <a:chOff x="0" y="0"/>
          <a:chExt cx="0" cy="0"/>
        </a:xfrm>
      </p:grpSpPr>
      <p:pic>
        <p:nvPicPr>
          <p:cNvPr id="8" name="Picture 1">
            <a:extLst>
              <a:ext uri="{FF2B5EF4-FFF2-40B4-BE49-F238E27FC236}">
                <a16:creationId xmlns:a16="http://schemas.microsoft.com/office/drawing/2014/main" id="{4B3EA78E-24B4-DA03-2DB0-859A4D34B0A3}"/>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5" name="Image 4" descr="Une image contenant texte, Police, ligne, capture d’écran&#10;&#10;Le contenu généré par l’IA peut être incorrect.">
            <a:extLst>
              <a:ext uri="{FF2B5EF4-FFF2-40B4-BE49-F238E27FC236}">
                <a16:creationId xmlns:a16="http://schemas.microsoft.com/office/drawing/2014/main" id="{5FF81D1C-9436-F20B-579A-3BF2C6DB2548}"/>
              </a:ext>
            </a:extLst>
          </p:cNvPr>
          <p:cNvPicPr>
            <a:picLocks noChangeAspect="1"/>
          </p:cNvPicPr>
          <p:nvPr/>
        </p:nvPicPr>
        <p:blipFill>
          <a:blip r:embed="rId4"/>
          <a:stretch>
            <a:fillRect/>
          </a:stretch>
        </p:blipFill>
        <p:spPr>
          <a:xfrm>
            <a:off x="1617654" y="4737400"/>
            <a:ext cx="9755770" cy="1906591"/>
          </a:xfrm>
          <a:prstGeom prst="rect">
            <a:avLst/>
          </a:prstGeom>
        </p:spPr>
      </p:pic>
      <p:pic>
        <p:nvPicPr>
          <p:cNvPr id="6" name="Image 5" descr="Une image contenant texte, personne, Visage humain, habits&#10;&#10;Le contenu généré par l’IA peut être incorrect.">
            <a:extLst>
              <a:ext uri="{FF2B5EF4-FFF2-40B4-BE49-F238E27FC236}">
                <a16:creationId xmlns:a16="http://schemas.microsoft.com/office/drawing/2014/main" id="{E1EE2470-E15B-36AA-24C9-38628B417A88}"/>
              </a:ext>
            </a:extLst>
          </p:cNvPr>
          <p:cNvPicPr>
            <a:picLocks noChangeAspect="1"/>
          </p:cNvPicPr>
          <p:nvPr/>
        </p:nvPicPr>
        <p:blipFill>
          <a:blip r:embed="rId5"/>
          <a:srcRect b="13835"/>
          <a:stretch>
            <a:fillRect/>
          </a:stretch>
        </p:blipFill>
        <p:spPr>
          <a:xfrm>
            <a:off x="2363821" y="956045"/>
            <a:ext cx="7538936" cy="3916132"/>
          </a:xfrm>
          <a:prstGeom prst="rect">
            <a:avLst/>
          </a:prstGeom>
        </p:spPr>
      </p:pic>
      <p:sp>
        <p:nvSpPr>
          <p:cNvPr id="7" name="ZoneTexte 6">
            <a:extLst>
              <a:ext uri="{FF2B5EF4-FFF2-40B4-BE49-F238E27FC236}">
                <a16:creationId xmlns:a16="http://schemas.microsoft.com/office/drawing/2014/main" id="{6B98B4B0-6061-C62D-2401-3D9C3FF5D258}"/>
              </a:ext>
            </a:extLst>
          </p:cNvPr>
          <p:cNvSpPr txBox="1"/>
          <p:nvPr/>
        </p:nvSpPr>
        <p:spPr>
          <a:xfrm>
            <a:off x="1202302" y="5212444"/>
            <a:ext cx="10623795" cy="461665"/>
          </a:xfrm>
          <a:prstGeom prst="rect">
            <a:avLst/>
          </a:prstGeom>
          <a:noFill/>
        </p:spPr>
        <p:txBody>
          <a:bodyPr wrap="square" rtlCol="0">
            <a:spAutoFit/>
          </a:bodyPr>
          <a:lstStyle/>
          <a:p>
            <a:pPr algn="l"/>
            <a:r>
              <a:rPr lang="fr-FR" sz="2400" b="1" dirty="0">
                <a:solidFill>
                  <a:srgbClr val="FF0000"/>
                </a:solidFill>
                <a:latin typeface="Script MT Bold" panose="03040602040607080904" pitchFamily="66" charset="0"/>
              </a:rPr>
              <a:t>- Respirer des gouttelette émises lorsque une personne infectée tousse , éternue ou parle.</a:t>
            </a:r>
          </a:p>
        </p:txBody>
      </p:sp>
      <p:sp>
        <p:nvSpPr>
          <p:cNvPr id="9" name="ZoneTexte 8">
            <a:extLst>
              <a:ext uri="{FF2B5EF4-FFF2-40B4-BE49-F238E27FC236}">
                <a16:creationId xmlns:a16="http://schemas.microsoft.com/office/drawing/2014/main" id="{031BAFF3-9CA9-980D-47C5-ED98F4C61C79}"/>
              </a:ext>
            </a:extLst>
          </p:cNvPr>
          <p:cNvSpPr txBox="1"/>
          <p:nvPr/>
        </p:nvSpPr>
        <p:spPr>
          <a:xfrm>
            <a:off x="1202302" y="5563138"/>
            <a:ext cx="10623795" cy="461665"/>
          </a:xfrm>
          <a:prstGeom prst="rect">
            <a:avLst/>
          </a:prstGeom>
          <a:noFill/>
        </p:spPr>
        <p:txBody>
          <a:bodyPr wrap="square" rtlCol="0">
            <a:spAutoFit/>
          </a:bodyPr>
          <a:lstStyle/>
          <a:p>
            <a:pPr algn="l"/>
            <a:r>
              <a:rPr lang="fr-FR" sz="2400" b="1" dirty="0">
                <a:solidFill>
                  <a:srgbClr val="FF0000"/>
                </a:solidFill>
                <a:latin typeface="Script MT Bold" panose="03040602040607080904" pitchFamily="66" charset="0"/>
              </a:rPr>
              <a:t>- Toucher des surfaces contaminées par le virus puis toucher son visage.</a:t>
            </a:r>
          </a:p>
        </p:txBody>
      </p:sp>
      <p:sp>
        <p:nvSpPr>
          <p:cNvPr id="13" name="Titre 1">
            <a:extLst>
              <a:ext uri="{FF2B5EF4-FFF2-40B4-BE49-F238E27FC236}">
                <a16:creationId xmlns:a16="http://schemas.microsoft.com/office/drawing/2014/main" id="{B0E18636-43C4-F78E-1C69-B7C62A6B843F}"/>
              </a:ext>
            </a:extLst>
          </p:cNvPr>
          <p:cNvSpPr>
            <a:spLocks noGrp="1"/>
          </p:cNvSpPr>
          <p:nvPr>
            <p:ph type="title"/>
          </p:nvPr>
        </p:nvSpPr>
        <p:spPr>
          <a:xfrm>
            <a:off x="935304" y="271092"/>
            <a:ext cx="10372033" cy="267549"/>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schemeClr val="tx1">
                    <a:lumMod val="50000"/>
                    <a:lumOff val="50000"/>
                  </a:schemeClr>
                </a:solidFill>
                <a:effectLst/>
                <a:uLnTx/>
                <a:uFillTx/>
                <a:latin typeface="Aptos" panose="02110004020202020204"/>
                <a:ea typeface="+mn-ea"/>
                <a:cs typeface="+mn-cs"/>
                <a:sym typeface="Hammersmith One"/>
              </a:rPr>
              <a:t>Correction.</a:t>
            </a:r>
          </a:p>
        </p:txBody>
      </p:sp>
      <p:sp>
        <p:nvSpPr>
          <p:cNvPr id="14" name="Espace réservé du contenu 3">
            <a:extLst>
              <a:ext uri="{FF2B5EF4-FFF2-40B4-BE49-F238E27FC236}">
                <a16:creationId xmlns:a16="http://schemas.microsoft.com/office/drawing/2014/main" id="{322637DE-2257-1CFE-D368-9F5857AB03B1}"/>
              </a:ext>
            </a:extLst>
          </p:cNvPr>
          <p:cNvSpPr txBox="1">
            <a:spLocks/>
          </p:cNvSpPr>
          <p:nvPr/>
        </p:nvSpPr>
        <p:spPr>
          <a:xfrm>
            <a:off x="935304" y="538641"/>
            <a:ext cx="10372459" cy="29932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None/>
              <a:defRPr sz="1050" i="1"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200" i="1"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Tx/>
              <a:buNone/>
              <a:defRPr/>
            </a:pPr>
            <a:r>
              <a:rPr lang="fr-FR" sz="1800">
                <a:solidFill>
                  <a:srgbClr val="E8E8E8">
                    <a:lumMod val="90000"/>
                  </a:srgbClr>
                </a:solidFill>
                <a:latin typeface="Aptos" panose="02110004020202020204"/>
                <a:cs typeface="+mn-cs"/>
                <a:sym typeface="Hammersmith One"/>
              </a:rPr>
              <a:t>Invitez les élèves à passer au tableau pour rédiger leurs réponses </a:t>
            </a:r>
            <a:endParaRPr lang="fr-FR" sz="1800" dirty="0">
              <a:solidFill>
                <a:srgbClr val="E8E8E8">
                  <a:lumMod val="90000"/>
                </a:srgbClr>
              </a:solidFill>
              <a:latin typeface="Aptos" panose="02110004020202020204"/>
              <a:cs typeface="+mn-cs"/>
            </a:endParaRPr>
          </a:p>
        </p:txBody>
      </p:sp>
    </p:spTree>
    <p:extLst>
      <p:ext uri="{BB962C8B-B14F-4D97-AF65-F5344CB8AC3E}">
        <p14:creationId xmlns:p14="http://schemas.microsoft.com/office/powerpoint/2010/main" val="33529756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3B4198-8184-1EA4-4C97-D205F486067F}"/>
            </a:ext>
          </a:extLst>
        </p:cNvPr>
        <p:cNvGrpSpPr/>
        <p:nvPr/>
      </p:nvGrpSpPr>
      <p:grpSpPr>
        <a:xfrm>
          <a:off x="0" y="0"/>
          <a:ext cx="0" cy="0"/>
          <a:chOff x="0" y="0"/>
          <a:chExt cx="0" cy="0"/>
        </a:xfrm>
      </p:grpSpPr>
      <p:pic>
        <p:nvPicPr>
          <p:cNvPr id="8" name="Picture 1">
            <a:extLst>
              <a:ext uri="{FF2B5EF4-FFF2-40B4-BE49-F238E27FC236}">
                <a16:creationId xmlns:a16="http://schemas.microsoft.com/office/drawing/2014/main" id="{15F7BF54-2DF6-69B7-8081-72A5DB168EC3}"/>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3418" b="97852" l="9961" r="89844"/>
                    </a14:imgEffect>
                  </a14:imgLayer>
                </a14:imgProps>
              </a:ext>
              <a:ext uri="{28A0092B-C50C-407E-A947-70E740481C1C}">
                <a14:useLocalDpi xmlns:a14="http://schemas.microsoft.com/office/drawing/2010/main" val="0"/>
              </a:ext>
            </a:extLst>
          </a:blip>
          <a:stretch>
            <a:fillRect/>
          </a:stretch>
        </p:blipFill>
        <p:spPr>
          <a:xfrm>
            <a:off x="10932668" y="248258"/>
            <a:ext cx="648055" cy="648055"/>
          </a:xfrm>
          <a:prstGeom prst="rect">
            <a:avLst/>
          </a:prstGeom>
        </p:spPr>
      </p:pic>
      <p:pic>
        <p:nvPicPr>
          <p:cNvPr id="3" name="Image 2" descr="Une image contenant texte, personne, Visage humain, habits&#10;&#10;Le contenu généré par l’IA peut être incorrect.">
            <a:extLst>
              <a:ext uri="{FF2B5EF4-FFF2-40B4-BE49-F238E27FC236}">
                <a16:creationId xmlns:a16="http://schemas.microsoft.com/office/drawing/2014/main" id="{B6887B1B-9C42-1993-9B6D-4BA55F9BC431}"/>
              </a:ext>
            </a:extLst>
          </p:cNvPr>
          <p:cNvPicPr>
            <a:picLocks noChangeAspect="1"/>
          </p:cNvPicPr>
          <p:nvPr/>
        </p:nvPicPr>
        <p:blipFill>
          <a:blip r:embed="rId4"/>
          <a:srcRect b="13835"/>
          <a:stretch>
            <a:fillRect/>
          </a:stretch>
        </p:blipFill>
        <p:spPr>
          <a:xfrm>
            <a:off x="2363821" y="956045"/>
            <a:ext cx="7538936" cy="3916132"/>
          </a:xfrm>
          <a:prstGeom prst="rect">
            <a:avLst/>
          </a:prstGeom>
        </p:spPr>
      </p:pic>
      <p:pic>
        <p:nvPicPr>
          <p:cNvPr id="6" name="Image 5" descr="Une image contenant texte, capture d’écran, Police, ligne&#10;&#10;Le contenu généré par l’IA peut être incorrect.">
            <a:extLst>
              <a:ext uri="{FF2B5EF4-FFF2-40B4-BE49-F238E27FC236}">
                <a16:creationId xmlns:a16="http://schemas.microsoft.com/office/drawing/2014/main" id="{63CF21E4-0532-5FBB-335D-ACCC38DA22D8}"/>
              </a:ext>
            </a:extLst>
          </p:cNvPr>
          <p:cNvPicPr>
            <a:picLocks noChangeAspect="1"/>
          </p:cNvPicPr>
          <p:nvPr/>
        </p:nvPicPr>
        <p:blipFill>
          <a:blip r:embed="rId5"/>
          <a:stretch>
            <a:fillRect/>
          </a:stretch>
        </p:blipFill>
        <p:spPr>
          <a:xfrm>
            <a:off x="2455349" y="4872287"/>
            <a:ext cx="7754011" cy="1703611"/>
          </a:xfrm>
          <a:prstGeom prst="rect">
            <a:avLst/>
          </a:prstGeom>
        </p:spPr>
      </p:pic>
      <p:sp>
        <p:nvSpPr>
          <p:cNvPr id="7" name="ZoneTexte 6">
            <a:extLst>
              <a:ext uri="{FF2B5EF4-FFF2-40B4-BE49-F238E27FC236}">
                <a16:creationId xmlns:a16="http://schemas.microsoft.com/office/drawing/2014/main" id="{8634F257-28DC-A782-ECBA-6CB699E00C06}"/>
              </a:ext>
            </a:extLst>
          </p:cNvPr>
          <p:cNvSpPr txBox="1"/>
          <p:nvPr/>
        </p:nvSpPr>
        <p:spPr>
          <a:xfrm>
            <a:off x="2714016" y="5214432"/>
            <a:ext cx="4815191" cy="461665"/>
          </a:xfrm>
          <a:prstGeom prst="rect">
            <a:avLst/>
          </a:prstGeom>
          <a:noFill/>
        </p:spPr>
        <p:txBody>
          <a:bodyPr wrap="square" rtlCol="0">
            <a:spAutoFit/>
          </a:bodyPr>
          <a:lstStyle/>
          <a:p>
            <a:pPr marL="342900" indent="-342900" algn="l">
              <a:buFont typeface="Arial" panose="020B0604020202020204" pitchFamily="34" charset="0"/>
              <a:buChar char="•"/>
            </a:pPr>
            <a:r>
              <a:rPr lang="fr-FR" sz="2400" b="1" dirty="0">
                <a:solidFill>
                  <a:srgbClr val="FF0000"/>
                </a:solidFill>
                <a:latin typeface="Script MT Bold" panose="03040602040607080904" pitchFamily="66" charset="0"/>
              </a:rPr>
              <a:t>Se laver les mains fréquemment. </a:t>
            </a:r>
          </a:p>
        </p:txBody>
      </p:sp>
      <p:sp>
        <p:nvSpPr>
          <p:cNvPr id="9" name="ZoneTexte 8">
            <a:extLst>
              <a:ext uri="{FF2B5EF4-FFF2-40B4-BE49-F238E27FC236}">
                <a16:creationId xmlns:a16="http://schemas.microsoft.com/office/drawing/2014/main" id="{3F5847E1-68F2-4BC4-E162-192509599C65}"/>
              </a:ext>
            </a:extLst>
          </p:cNvPr>
          <p:cNvSpPr txBox="1"/>
          <p:nvPr/>
        </p:nvSpPr>
        <p:spPr>
          <a:xfrm>
            <a:off x="2710775" y="5633736"/>
            <a:ext cx="5632315" cy="461665"/>
          </a:xfrm>
          <a:prstGeom prst="rect">
            <a:avLst/>
          </a:prstGeom>
          <a:noFill/>
        </p:spPr>
        <p:txBody>
          <a:bodyPr wrap="square" rtlCol="0">
            <a:spAutoFit/>
          </a:bodyPr>
          <a:lstStyle/>
          <a:p>
            <a:pPr marL="342900" indent="-342900" algn="l">
              <a:buFont typeface="Arial" panose="020B0604020202020204" pitchFamily="34" charset="0"/>
              <a:buChar char="•"/>
            </a:pPr>
            <a:r>
              <a:rPr lang="fr-FR" sz="2400" b="1" dirty="0">
                <a:solidFill>
                  <a:srgbClr val="FF0000"/>
                </a:solidFill>
                <a:latin typeface="Script MT Bold" panose="03040602040607080904" pitchFamily="66" charset="0"/>
              </a:rPr>
              <a:t>Utiliser un mouchoir à usage unique</a:t>
            </a:r>
          </a:p>
        </p:txBody>
      </p:sp>
      <p:sp>
        <p:nvSpPr>
          <p:cNvPr id="10" name="ZoneTexte 9">
            <a:extLst>
              <a:ext uri="{FF2B5EF4-FFF2-40B4-BE49-F238E27FC236}">
                <a16:creationId xmlns:a16="http://schemas.microsoft.com/office/drawing/2014/main" id="{770E1ED0-8C81-9F74-7BA0-FBFCF5343ED0}"/>
              </a:ext>
            </a:extLst>
          </p:cNvPr>
          <p:cNvSpPr txBox="1"/>
          <p:nvPr/>
        </p:nvSpPr>
        <p:spPr>
          <a:xfrm>
            <a:off x="2710775" y="5989401"/>
            <a:ext cx="5632315" cy="461665"/>
          </a:xfrm>
          <a:prstGeom prst="rect">
            <a:avLst/>
          </a:prstGeom>
          <a:noFill/>
        </p:spPr>
        <p:txBody>
          <a:bodyPr wrap="square" rtlCol="0">
            <a:spAutoFit/>
          </a:bodyPr>
          <a:lstStyle/>
          <a:p>
            <a:pPr marL="342900" indent="-342900" algn="l">
              <a:buFont typeface="Arial" panose="020B0604020202020204" pitchFamily="34" charset="0"/>
              <a:buChar char="•"/>
            </a:pPr>
            <a:r>
              <a:rPr lang="fr-FR" sz="2400" b="1" dirty="0">
                <a:solidFill>
                  <a:srgbClr val="FF0000"/>
                </a:solidFill>
                <a:latin typeface="Script MT Bold" panose="03040602040607080904" pitchFamily="66" charset="0"/>
              </a:rPr>
              <a:t>Saluer sans serrer la main</a:t>
            </a:r>
          </a:p>
        </p:txBody>
      </p:sp>
      <p:sp>
        <p:nvSpPr>
          <p:cNvPr id="14" name="D_A_01">
            <a:extLst>
              <a:ext uri="{FF2B5EF4-FFF2-40B4-BE49-F238E27FC236}">
                <a16:creationId xmlns:a16="http://schemas.microsoft.com/office/drawing/2014/main" id="{2FA2C307-2A41-219F-553B-D4D59EAD5A46}"/>
              </a:ext>
            </a:extLst>
          </p:cNvPr>
          <p:cNvSpPr txBox="1"/>
          <p:nvPr/>
        </p:nvSpPr>
        <p:spPr>
          <a:xfrm>
            <a:off x="817668" y="176145"/>
            <a:ext cx="10556664" cy="491885"/>
          </a:xfrm>
          <a:prstGeom prst="rect">
            <a:avLst/>
          </a:prstGeom>
          <a:noFill/>
        </p:spPr>
        <p:txBody>
          <a:bodyPr wrap="square" rtlCol="0" anchor="ctr">
            <a:noAutofit/>
          </a:bodyPr>
          <a:lstStyle/>
          <a:p>
            <a:pPr>
              <a:spcAft>
                <a:spcPts val="400"/>
              </a:spcAft>
            </a:pPr>
            <a:r>
              <a:rPr lang="fr-FR" b="1" noProof="0" dirty="0">
                <a:solidFill>
                  <a:schemeClr val="tx1">
                    <a:lumMod val="50000"/>
                    <a:lumOff val="50000"/>
                  </a:schemeClr>
                </a:solidFill>
                <a:latin typeface="Arial" panose="020B0604020202020204" pitchFamily="34" charset="0"/>
                <a:cs typeface="Arial" panose="020B0604020202020204" pitchFamily="34" charset="0"/>
              </a:rPr>
              <a:t>Prenez la correction sur vos livrets.</a:t>
            </a:r>
          </a:p>
        </p:txBody>
      </p:sp>
      <p:sp>
        <p:nvSpPr>
          <p:cNvPr id="15" name="D_A_02">
            <a:extLst>
              <a:ext uri="{FF2B5EF4-FFF2-40B4-BE49-F238E27FC236}">
                <a16:creationId xmlns:a16="http://schemas.microsoft.com/office/drawing/2014/main" id="{E3AE9489-F8ED-5C9B-FCE8-CBDF53D1F002}"/>
              </a:ext>
            </a:extLst>
          </p:cNvPr>
          <p:cNvSpPr txBox="1"/>
          <p:nvPr/>
        </p:nvSpPr>
        <p:spPr>
          <a:xfrm>
            <a:off x="817668" y="550188"/>
            <a:ext cx="8369582" cy="357029"/>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Donner quelques minutes aux élèves pour recopier la correction sur les livrets.</a:t>
            </a:r>
          </a:p>
        </p:txBody>
      </p:sp>
    </p:spTree>
    <p:extLst>
      <p:ext uri="{BB962C8B-B14F-4D97-AF65-F5344CB8AC3E}">
        <p14:creationId xmlns:p14="http://schemas.microsoft.com/office/powerpoint/2010/main" val="963977736"/>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8B1F65-01C9-1E82-3B29-C068CFA644D2}"/>
              </a:ext>
            </a:extLst>
          </p:cNvPr>
          <p:cNvSpPr>
            <a:spLocks noGrp="1"/>
          </p:cNvSpPr>
          <p:nvPr>
            <p:ph type="body" sz="quarter" idx="10"/>
          </p:nvPr>
        </p:nvSpPr>
        <p:spPr/>
        <p:txBody>
          <a:bodyPr>
            <a:normAutofit fontScale="92500" lnSpcReduction="20000"/>
          </a:bodyPr>
          <a:lstStyle/>
          <a:p>
            <a:r>
              <a:rPr lang="fr-FR" noProof="0" dirty="0"/>
              <a:t>5 min</a:t>
            </a:r>
          </a:p>
        </p:txBody>
      </p:sp>
    </p:spTree>
    <p:extLst>
      <p:ext uri="{BB962C8B-B14F-4D97-AF65-F5344CB8AC3E}">
        <p14:creationId xmlns:p14="http://schemas.microsoft.com/office/powerpoint/2010/main" val="389595180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E7A4F21-B259-EC76-81CE-7DE57DB98EE0}"/>
              </a:ext>
            </a:extLst>
          </p:cNvPr>
          <p:cNvSpPr>
            <a:spLocks noGrp="1"/>
          </p:cNvSpPr>
          <p:nvPr>
            <p:ph type="title"/>
          </p:nvPr>
        </p:nvSpPr>
        <p:spPr>
          <a:xfrm>
            <a:off x="1030672" y="238065"/>
            <a:ext cx="10277091" cy="430273"/>
          </a:xfrm>
        </p:spPr>
        <p:txBody>
          <a:bodyPr vert="horz" lIns="91440" tIns="45720" rIns="91440" bIns="45720" rtlCol="0" anchor="ctr">
            <a:noAutofit/>
          </a:bodyPr>
          <a:lstStyle/>
          <a:p>
            <a:pPr defTabSz="457200"/>
            <a:r>
              <a:rPr lang="fr-FR" sz="1800" dirty="0">
                <a:solidFill>
                  <a:schemeClr val="tx1">
                    <a:lumMod val="50000"/>
                    <a:lumOff val="50000"/>
                  </a:schemeClr>
                </a:solidFill>
                <a:latin typeface="+mn-lt"/>
                <a:ea typeface="+mn-ea"/>
                <a:cs typeface="+mn-cs"/>
              </a:rPr>
              <a:t>Qui peut me dire ce que nous avons appris aujourd’hui? </a:t>
            </a:r>
          </a:p>
        </p:txBody>
      </p:sp>
      <p:sp>
        <p:nvSpPr>
          <p:cNvPr id="4" name="Espace réservé du contenu 3">
            <a:extLst>
              <a:ext uri="{FF2B5EF4-FFF2-40B4-BE49-F238E27FC236}">
                <a16:creationId xmlns:a16="http://schemas.microsoft.com/office/drawing/2014/main" id="{69F4C205-12FE-CEDD-318F-09E78E64FF1F}"/>
              </a:ext>
            </a:extLst>
          </p:cNvPr>
          <p:cNvSpPr>
            <a:spLocks noGrp="1"/>
          </p:cNvSpPr>
          <p:nvPr>
            <p:ph sz="quarter" idx="11"/>
          </p:nvPr>
        </p:nvSpPr>
        <p:spPr/>
        <p:txBody>
          <a:bodyPr/>
          <a:lstStyle/>
          <a:p>
            <a:endParaRPr lang="fr-FR" noProof="0" dirty="0"/>
          </a:p>
        </p:txBody>
      </p:sp>
      <p:pic>
        <p:nvPicPr>
          <p:cNvPr id="6" name="Content Placeholder 5" descr="A cartoon character leaning on a question mark&#10;&#10;AI-generated content may be incorrect.">
            <a:extLst>
              <a:ext uri="{FF2B5EF4-FFF2-40B4-BE49-F238E27FC236}">
                <a16:creationId xmlns:a16="http://schemas.microsoft.com/office/drawing/2014/main" id="{6AD1D3F8-1CDC-7248-5FEC-0D554A729A16}"/>
              </a:ext>
            </a:extLst>
          </p:cNvPr>
          <p:cNvPicPr>
            <a:picLocks noGrp="1" noChangeAspect="1"/>
          </p:cNvPicPr>
          <p:nvPr>
            <p:ph sz="quarter" idx="10"/>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3973115" y="1306115"/>
            <a:ext cx="4245769" cy="4245769"/>
          </a:xfrm>
        </p:spPr>
      </p:pic>
    </p:spTree>
    <p:extLst>
      <p:ext uri="{BB962C8B-B14F-4D97-AF65-F5344CB8AC3E}">
        <p14:creationId xmlns:p14="http://schemas.microsoft.com/office/powerpoint/2010/main" val="892218060"/>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2054;p38">
            <a:extLst>
              <a:ext uri="{FF2B5EF4-FFF2-40B4-BE49-F238E27FC236}">
                <a16:creationId xmlns:a16="http://schemas.microsoft.com/office/drawing/2014/main" id="{1C1445F7-285F-7A3A-C5D2-9D27FFF11BE4}"/>
              </a:ext>
            </a:extLst>
          </p:cNvPr>
          <p:cNvSpPr/>
          <p:nvPr/>
        </p:nvSpPr>
        <p:spPr>
          <a:xfrm>
            <a:off x="1230364" y="2952359"/>
            <a:ext cx="9946841" cy="805544"/>
          </a:xfrm>
          <a:prstGeom prst="roundRect">
            <a:avLst>
              <a:gd name="adj" fmla="val 50000"/>
            </a:avLst>
          </a:prstGeom>
          <a:noFill/>
          <a:ln w="19050">
            <a:solidFill>
              <a:srgbClr val="72B6D3"/>
            </a:solidFill>
          </a:ln>
        </p:spPr>
        <p:txBody>
          <a:bodyPr spcFirstLastPara="1" wrap="square" lIns="121900" tIns="121900" rIns="121900" bIns="121900" anchor="ctr" anchorCtr="0">
            <a:noAutofit/>
          </a:bodyPr>
          <a:lstStyle/>
          <a:p>
            <a:pPr algn="ctr"/>
            <a:endParaRPr lang="fr-FR" sz="2400" noProof="0" dirty="0">
              <a:latin typeface="Calibri" panose="020F0502020204030204" pitchFamily="34" charset="0"/>
              <a:cs typeface="Calibri" panose="020F0502020204030204" pitchFamily="34" charset="0"/>
            </a:endParaRPr>
          </a:p>
        </p:txBody>
      </p:sp>
      <p:sp>
        <p:nvSpPr>
          <p:cNvPr id="5" name="ZoneTexte 3">
            <a:extLst>
              <a:ext uri="{FF2B5EF4-FFF2-40B4-BE49-F238E27FC236}">
                <a16:creationId xmlns:a16="http://schemas.microsoft.com/office/drawing/2014/main" id="{392561BC-9988-A3D3-C8F4-A4190A0B3601}"/>
              </a:ext>
            </a:extLst>
          </p:cNvPr>
          <p:cNvSpPr txBox="1"/>
          <p:nvPr/>
        </p:nvSpPr>
        <p:spPr>
          <a:xfrm>
            <a:off x="1834122" y="2934427"/>
            <a:ext cx="9210521" cy="805543"/>
          </a:xfrm>
          <a:prstGeom prst="rect">
            <a:avLst/>
          </a:prstGeom>
          <a:noFill/>
          <a:ln w="19050">
            <a:noFill/>
          </a:ln>
        </p:spPr>
        <p:txBody>
          <a:bodyPr spcFirstLastPara="1" wrap="square" lIns="121900" tIns="121900" rIns="121900" bIns="121900" anchor="ctr" anchorCtr="0">
            <a:noAutofit/>
          </a:bodyPr>
          <a:lstStyle>
            <a:defPPr>
              <a:defRPr lang="en-US"/>
            </a:defPPr>
            <a:lvl1pPr algn="ctr">
              <a:defRPr sz="2400"/>
            </a:lvl1pPr>
          </a:lstStyle>
          <a:p>
            <a:r>
              <a:rPr lang="fr-FR" b="1" dirty="0">
                <a:solidFill>
                  <a:srgbClr val="106585"/>
                </a:solidFill>
              </a:rPr>
              <a:t>Déterminer les causes, les modes de transmission et les moyens de prévention de quelques maladies</a:t>
            </a:r>
          </a:p>
        </p:txBody>
      </p:sp>
      <p:pic>
        <p:nvPicPr>
          <p:cNvPr id="7" name="Image 23">
            <a:extLst>
              <a:ext uri="{FF2B5EF4-FFF2-40B4-BE49-F238E27FC236}">
                <a16:creationId xmlns:a16="http://schemas.microsoft.com/office/drawing/2014/main" id="{1E606C51-B45B-D112-73F7-3A7ADC8DD2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23925" y="2669082"/>
            <a:ext cx="805544" cy="805544"/>
          </a:xfrm>
          <a:prstGeom prst="rect">
            <a:avLst/>
          </a:prstGeom>
        </p:spPr>
      </p:pic>
      <p:sp>
        <p:nvSpPr>
          <p:cNvPr id="11" name="D_A_02">
            <a:extLst>
              <a:ext uri="{FF2B5EF4-FFF2-40B4-BE49-F238E27FC236}">
                <a16:creationId xmlns:a16="http://schemas.microsoft.com/office/drawing/2014/main" id="{9F096825-D950-DDEC-E79F-9F648D881A01}"/>
              </a:ext>
            </a:extLst>
          </p:cNvPr>
          <p:cNvSpPr txBox="1"/>
          <p:nvPr/>
        </p:nvSpPr>
        <p:spPr>
          <a:xfrm>
            <a:off x="800100" y="582009"/>
            <a:ext cx="9535528" cy="353896"/>
          </a:xfrm>
          <a:prstGeom prst="rect">
            <a:avLst/>
          </a:prstGeom>
          <a:noFill/>
        </p:spPr>
        <p:txBody>
          <a:bodyPr wrap="square" rtlCol="0" anchor="ctr">
            <a:noAutofit/>
          </a:bodyPr>
          <a:lstStyle/>
          <a:p>
            <a:pPr>
              <a:spcAft>
                <a:spcPts val="400"/>
              </a:spcAft>
            </a:pPr>
            <a:r>
              <a:rPr lang="fr-FR" sz="1400" i="1" noProof="0" dirty="0">
                <a:solidFill>
                  <a:schemeClr val="bg1">
                    <a:lumMod val="65000"/>
                  </a:schemeClr>
                </a:solidFill>
              </a:rPr>
              <a:t>L’enseignant donne un rappel de la séance.</a:t>
            </a:r>
          </a:p>
        </p:txBody>
      </p:sp>
      <p:sp>
        <p:nvSpPr>
          <p:cNvPr id="12" name="D_A_01">
            <a:extLst>
              <a:ext uri="{FF2B5EF4-FFF2-40B4-BE49-F238E27FC236}">
                <a16:creationId xmlns:a16="http://schemas.microsoft.com/office/drawing/2014/main" id="{0D670162-7A52-D7E2-7D15-E57AA9A1E8B5}"/>
              </a:ext>
            </a:extLst>
          </p:cNvPr>
          <p:cNvSpPr txBox="1"/>
          <p:nvPr/>
        </p:nvSpPr>
        <p:spPr>
          <a:xfrm>
            <a:off x="800100" y="250957"/>
            <a:ext cx="10591800" cy="508000"/>
          </a:xfrm>
          <a:prstGeom prst="rect">
            <a:avLst/>
          </a:prstGeom>
        </p:spPr>
        <p:txBody>
          <a:bodyPr vert="horz" lIns="91440" tIns="45720" rIns="91440" bIns="45720" rtlCol="0" anchor="ctr">
            <a:noAutofit/>
          </a:bodyPr>
          <a:lstStyle>
            <a:lvl1pPr defTabSz="457200">
              <a:lnSpc>
                <a:spcPct val="90000"/>
              </a:lnSpc>
              <a:spcBef>
                <a:spcPct val="0"/>
              </a:spcBef>
              <a:buNone/>
              <a:defRPr b="1">
                <a:solidFill>
                  <a:schemeClr val="tx1">
                    <a:lumMod val="50000"/>
                    <a:lumOff val="50000"/>
                  </a:schemeClr>
                </a:solidFill>
              </a:defRPr>
            </a:lvl1pPr>
          </a:lstStyle>
          <a:p>
            <a:r>
              <a:rPr lang="fr-FR" dirty="0"/>
              <a:t>Avant de finir, faisons un petit résumé ensemble ! Alors, Qui peut me rappeler ce qu’on a appris?</a:t>
            </a:r>
          </a:p>
        </p:txBody>
      </p:sp>
    </p:spTree>
    <p:extLst>
      <p:ext uri="{BB962C8B-B14F-4D97-AF65-F5344CB8AC3E}">
        <p14:creationId xmlns:p14="http://schemas.microsoft.com/office/powerpoint/2010/main" val="20334081"/>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B190B16-579C-FAA2-EB79-8D627E3241DB}"/>
              </a:ext>
            </a:extLst>
          </p:cNvPr>
          <p:cNvSpPr>
            <a:spLocks noGrp="1"/>
          </p:cNvSpPr>
          <p:nvPr>
            <p:ph type="title"/>
          </p:nvPr>
        </p:nvSpPr>
        <p:spPr>
          <a:xfrm>
            <a:off x="957454" y="92632"/>
            <a:ext cx="10277091" cy="681092"/>
          </a:xfrm>
        </p:spPr>
        <p:txBody>
          <a:bodyPr vert="horz" lIns="91440" tIns="45720" rIns="91440" bIns="45720" rtlCol="0" anchor="ctr">
            <a:noAutofit/>
          </a:bodyPr>
          <a:lstStyle/>
          <a:p>
            <a:pPr defTabSz="457200"/>
            <a:r>
              <a:rPr lang="fr-FR" sz="1800" dirty="0">
                <a:solidFill>
                  <a:schemeClr val="tx1">
                    <a:lumMod val="50000"/>
                    <a:lumOff val="50000"/>
                  </a:schemeClr>
                </a:solidFill>
                <a:latin typeface="+mn-lt"/>
                <a:ea typeface="+mn-ea"/>
                <a:cs typeface="+mn-cs"/>
              </a:rPr>
              <a:t>Avant de déterminer les moyens de prévention contre une maladie infectieuse, on doit déterminer sa cause et son mode de transmission. </a:t>
            </a:r>
          </a:p>
        </p:txBody>
      </p:sp>
      <p:sp>
        <p:nvSpPr>
          <p:cNvPr id="4" name="Espace réservé du contenu 3">
            <a:extLst>
              <a:ext uri="{FF2B5EF4-FFF2-40B4-BE49-F238E27FC236}">
                <a16:creationId xmlns:a16="http://schemas.microsoft.com/office/drawing/2014/main" id="{3A1B7982-BEB1-2B9F-D93A-EEFBE215EBA3}"/>
              </a:ext>
            </a:extLst>
          </p:cNvPr>
          <p:cNvSpPr>
            <a:spLocks noGrp="1"/>
          </p:cNvSpPr>
          <p:nvPr>
            <p:ph sz="quarter" idx="11"/>
          </p:nvPr>
        </p:nvSpPr>
        <p:spPr/>
        <p:txBody>
          <a:bodyPr/>
          <a:lstStyle/>
          <a:p>
            <a:endParaRPr lang="fr-FR" noProof="0" dirty="0"/>
          </a:p>
        </p:txBody>
      </p:sp>
      <p:pic>
        <p:nvPicPr>
          <p:cNvPr id="30" name="Google Shape;289;p51">
            <a:extLst>
              <a:ext uri="{FF2B5EF4-FFF2-40B4-BE49-F238E27FC236}">
                <a16:creationId xmlns:a16="http://schemas.microsoft.com/office/drawing/2014/main" id="{B630ECC6-AE75-1A9B-8BE2-CEADA872F34D}"/>
              </a:ext>
            </a:extLst>
          </p:cNvPr>
          <p:cNvPicPr preferRelativeResize="0"/>
          <p:nvPr/>
        </p:nvPicPr>
        <p:blipFill rotWithShape="1">
          <a:blip r:embed="rId2">
            <a:alphaModFix/>
          </a:blip>
          <a:srcRect/>
          <a:stretch/>
        </p:blipFill>
        <p:spPr>
          <a:xfrm>
            <a:off x="11709400" y="505152"/>
            <a:ext cx="363525" cy="326372"/>
          </a:xfrm>
          <a:prstGeom prst="rect">
            <a:avLst/>
          </a:prstGeom>
          <a:noFill/>
          <a:ln>
            <a:noFill/>
          </a:ln>
        </p:spPr>
      </p:pic>
      <p:grpSp>
        <p:nvGrpSpPr>
          <p:cNvPr id="3" name="Groupe 2">
            <a:extLst>
              <a:ext uri="{FF2B5EF4-FFF2-40B4-BE49-F238E27FC236}">
                <a16:creationId xmlns:a16="http://schemas.microsoft.com/office/drawing/2014/main" id="{EA478192-D196-6E7B-2BE0-4B7ECE0F836A}"/>
              </a:ext>
            </a:extLst>
          </p:cNvPr>
          <p:cNvGrpSpPr/>
          <p:nvPr/>
        </p:nvGrpSpPr>
        <p:grpSpPr>
          <a:xfrm>
            <a:off x="631414" y="1175870"/>
            <a:ext cx="4436674" cy="400110"/>
            <a:chOff x="7995062" y="1633570"/>
            <a:chExt cx="4436674" cy="400110"/>
          </a:xfrm>
        </p:grpSpPr>
        <p:sp>
          <p:nvSpPr>
            <p:cNvPr id="7" name="ZoneTexte 6">
              <a:extLst>
                <a:ext uri="{FF2B5EF4-FFF2-40B4-BE49-F238E27FC236}">
                  <a16:creationId xmlns:a16="http://schemas.microsoft.com/office/drawing/2014/main" id="{8D9EA69B-D1A4-6628-F605-FD3564D25C73}"/>
                </a:ext>
              </a:extLst>
            </p:cNvPr>
            <p:cNvSpPr txBox="1"/>
            <p:nvPr/>
          </p:nvSpPr>
          <p:spPr>
            <a:xfrm>
              <a:off x="8192716" y="1633570"/>
              <a:ext cx="4239020" cy="400110"/>
            </a:xfrm>
            <a:prstGeom prst="rect">
              <a:avLst/>
            </a:prstGeom>
            <a:solidFill>
              <a:schemeClr val="accent2">
                <a:lumMod val="20000"/>
                <a:lumOff val="80000"/>
              </a:schemeClr>
            </a:solidFill>
            <a:ln>
              <a:solidFill>
                <a:schemeClr val="tx1"/>
              </a:solidFill>
              <a:prstDash val="dash"/>
            </a:ln>
          </p:spPr>
          <p:txBody>
            <a:bodyPr wrap="square" rtlCol="0">
              <a:spAutoFit/>
            </a:bodyPr>
            <a:lstStyle/>
            <a:p>
              <a:pPr lvl="0" algn="ctr"/>
              <a:r>
                <a:rPr lang="fr-FR" sz="2000" b="1" noProof="0" dirty="0">
                  <a:solidFill>
                    <a:srgbClr val="002060"/>
                  </a:solidFill>
                  <a:ea typeface="Calibri"/>
                  <a:cs typeface="Calibri"/>
                  <a:sym typeface="Calibri"/>
                </a:rPr>
                <a:t>Identifiez la cause de la maladie .</a:t>
              </a:r>
            </a:p>
          </p:txBody>
        </p:sp>
        <p:sp>
          <p:nvSpPr>
            <p:cNvPr id="8" name="Oval 55">
              <a:extLst>
                <a:ext uri="{FF2B5EF4-FFF2-40B4-BE49-F238E27FC236}">
                  <a16:creationId xmlns:a16="http://schemas.microsoft.com/office/drawing/2014/main" id="{742E6D76-2755-25FC-A7DA-DC46D4369509}"/>
                </a:ext>
              </a:extLst>
            </p:cNvPr>
            <p:cNvSpPr>
              <a:spLocks noChangeAspect="1"/>
            </p:cNvSpPr>
            <p:nvPr/>
          </p:nvSpPr>
          <p:spPr>
            <a:xfrm>
              <a:off x="7995062" y="1633570"/>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kumimoji="0" lang="fr-FR" sz="2000" b="1" i="0" u="none" strike="noStrike" kern="1200" cap="none" spc="0" normalizeH="0" baseline="0" noProof="0" dirty="0">
                  <a:ln>
                    <a:noFill/>
                  </a:ln>
                  <a:solidFill>
                    <a:prstClr val="white"/>
                  </a:solidFill>
                  <a:effectLst/>
                  <a:uLnTx/>
                  <a:uFillTx/>
                  <a:latin typeface="Calibri"/>
                  <a:ea typeface="+mn-ea"/>
                  <a:cs typeface="+mn-cs"/>
                </a:rPr>
                <a:t>1</a:t>
              </a:r>
            </a:p>
          </p:txBody>
        </p:sp>
      </p:grpSp>
      <p:grpSp>
        <p:nvGrpSpPr>
          <p:cNvPr id="9" name="Groupe 8">
            <a:extLst>
              <a:ext uri="{FF2B5EF4-FFF2-40B4-BE49-F238E27FC236}">
                <a16:creationId xmlns:a16="http://schemas.microsoft.com/office/drawing/2014/main" id="{C66CEF18-DBAC-DF24-0BB5-9A49D7D90317}"/>
              </a:ext>
            </a:extLst>
          </p:cNvPr>
          <p:cNvGrpSpPr/>
          <p:nvPr/>
        </p:nvGrpSpPr>
        <p:grpSpPr>
          <a:xfrm>
            <a:off x="8891138" y="2486091"/>
            <a:ext cx="2818262" cy="1644203"/>
            <a:chOff x="7784206" y="4548419"/>
            <a:chExt cx="2818262" cy="1644203"/>
          </a:xfrm>
        </p:grpSpPr>
        <p:sp>
          <p:nvSpPr>
            <p:cNvPr id="10" name="ZoneTexte 9">
              <a:extLst>
                <a:ext uri="{FF2B5EF4-FFF2-40B4-BE49-F238E27FC236}">
                  <a16:creationId xmlns:a16="http://schemas.microsoft.com/office/drawing/2014/main" id="{3A5875C9-1125-7CB9-1EF6-C1E5CA0D0657}"/>
                </a:ext>
              </a:extLst>
            </p:cNvPr>
            <p:cNvSpPr txBox="1"/>
            <p:nvPr/>
          </p:nvSpPr>
          <p:spPr>
            <a:xfrm>
              <a:off x="7948736" y="4746072"/>
              <a:ext cx="2653732" cy="1446550"/>
            </a:xfrm>
            <a:prstGeom prst="rect">
              <a:avLst/>
            </a:prstGeom>
            <a:solidFill>
              <a:schemeClr val="accent2">
                <a:lumMod val="20000"/>
                <a:lumOff val="80000"/>
              </a:schemeClr>
            </a:solidFill>
            <a:ln>
              <a:solidFill>
                <a:schemeClr val="tx1"/>
              </a:solidFill>
              <a:prstDash val="dash"/>
            </a:ln>
          </p:spPr>
          <p:txBody>
            <a:bodyPr wrap="square" rtlCol="0">
              <a:spAutoFit/>
            </a:bodyPr>
            <a:lstStyle/>
            <a:p>
              <a:pPr algn="ctr"/>
              <a:r>
                <a:rPr lang="fr-FR" sz="2200" b="1" noProof="0" dirty="0">
                  <a:solidFill>
                    <a:srgbClr val="002060"/>
                  </a:solidFill>
                  <a:ea typeface="Calibri"/>
                  <a:cs typeface="Calibri"/>
                  <a:sym typeface="Calibri"/>
                </a:rPr>
                <a:t>Déterminer des moyens de préventions contre  la maladie</a:t>
              </a:r>
              <a:endParaRPr lang="fr-FR" sz="2200" b="1" noProof="0" dirty="0">
                <a:solidFill>
                  <a:srgbClr val="0852A4"/>
                </a:solidFill>
              </a:endParaRPr>
            </a:p>
          </p:txBody>
        </p:sp>
        <p:sp>
          <p:nvSpPr>
            <p:cNvPr id="15" name="Oval 55">
              <a:extLst>
                <a:ext uri="{FF2B5EF4-FFF2-40B4-BE49-F238E27FC236}">
                  <a16:creationId xmlns:a16="http://schemas.microsoft.com/office/drawing/2014/main" id="{412A48BB-09E8-38C4-9EFE-F1F6C14416E1}"/>
                </a:ext>
              </a:extLst>
            </p:cNvPr>
            <p:cNvSpPr>
              <a:spLocks noChangeAspect="1"/>
            </p:cNvSpPr>
            <p:nvPr/>
          </p:nvSpPr>
          <p:spPr>
            <a:xfrm>
              <a:off x="7784206" y="4548419"/>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lang="fr-FR" sz="2133" b="1" noProof="0" dirty="0">
                  <a:solidFill>
                    <a:prstClr val="white"/>
                  </a:solidFill>
                  <a:latin typeface="Calibri"/>
                </a:rPr>
                <a:t>3</a:t>
              </a:r>
              <a:endParaRPr kumimoji="0" lang="fr-FR" sz="2133" b="1"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16" name="Groupe 15">
            <a:extLst>
              <a:ext uri="{FF2B5EF4-FFF2-40B4-BE49-F238E27FC236}">
                <a16:creationId xmlns:a16="http://schemas.microsoft.com/office/drawing/2014/main" id="{D677B13F-8F44-6134-43FF-F479764940BC}"/>
              </a:ext>
            </a:extLst>
          </p:cNvPr>
          <p:cNvGrpSpPr/>
          <p:nvPr/>
        </p:nvGrpSpPr>
        <p:grpSpPr>
          <a:xfrm>
            <a:off x="738198" y="5663485"/>
            <a:ext cx="5418267" cy="446276"/>
            <a:chOff x="7725691" y="3105644"/>
            <a:chExt cx="5418267" cy="446276"/>
          </a:xfrm>
        </p:grpSpPr>
        <p:sp>
          <p:nvSpPr>
            <p:cNvPr id="17" name="ZoneTexte 16">
              <a:extLst>
                <a:ext uri="{FF2B5EF4-FFF2-40B4-BE49-F238E27FC236}">
                  <a16:creationId xmlns:a16="http://schemas.microsoft.com/office/drawing/2014/main" id="{29274015-3E1B-853C-BCBA-7A5B924F01B3}"/>
                </a:ext>
              </a:extLst>
            </p:cNvPr>
            <p:cNvSpPr txBox="1"/>
            <p:nvPr/>
          </p:nvSpPr>
          <p:spPr>
            <a:xfrm>
              <a:off x="7923345" y="3105644"/>
              <a:ext cx="5220613" cy="446276"/>
            </a:xfrm>
            <a:prstGeom prst="rect">
              <a:avLst/>
            </a:prstGeom>
            <a:solidFill>
              <a:schemeClr val="accent2">
                <a:lumMod val="20000"/>
                <a:lumOff val="80000"/>
              </a:schemeClr>
            </a:solidFill>
            <a:ln>
              <a:solidFill>
                <a:schemeClr val="tx1"/>
              </a:solidFill>
              <a:prstDash val="dash"/>
            </a:ln>
          </p:spPr>
          <p:txBody>
            <a:bodyPr wrap="square" rtlCol="0">
              <a:spAutoFit/>
            </a:bodyPr>
            <a:lstStyle/>
            <a:p>
              <a:pPr algn="ctr"/>
              <a:r>
                <a:rPr lang="fr-FR" sz="2200" b="1" spc="-70" noProof="0" dirty="0">
                  <a:solidFill>
                    <a:srgbClr val="002060"/>
                  </a:solidFill>
                  <a:ea typeface="Calibri"/>
                  <a:cs typeface="Calibri"/>
                  <a:sym typeface="Calibri"/>
                </a:rPr>
                <a:t>Déterminer les modes de transmission</a:t>
              </a:r>
              <a:endParaRPr lang="fr-FR" sz="2200" b="1" spc="-70" noProof="0" dirty="0">
                <a:solidFill>
                  <a:srgbClr val="002060"/>
                </a:solidFill>
                <a:ea typeface="Calibri"/>
                <a:cs typeface="Calibri"/>
              </a:endParaRPr>
            </a:p>
          </p:txBody>
        </p:sp>
        <p:sp>
          <p:nvSpPr>
            <p:cNvPr id="18" name="Oval 55">
              <a:extLst>
                <a:ext uri="{FF2B5EF4-FFF2-40B4-BE49-F238E27FC236}">
                  <a16:creationId xmlns:a16="http://schemas.microsoft.com/office/drawing/2014/main" id="{D326B7B9-7D80-1DCF-2F74-96BDF5C761A5}"/>
                </a:ext>
              </a:extLst>
            </p:cNvPr>
            <p:cNvSpPr>
              <a:spLocks noChangeAspect="1"/>
            </p:cNvSpPr>
            <p:nvPr/>
          </p:nvSpPr>
          <p:spPr>
            <a:xfrm>
              <a:off x="7725691" y="3131128"/>
              <a:ext cx="395307" cy="39530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09630" rtl="0" eaLnBrk="1" fontAlgn="auto" latinLnBrk="0" hangingPunct="1">
                <a:lnSpc>
                  <a:spcPct val="100000"/>
                </a:lnSpc>
                <a:spcBef>
                  <a:spcPts val="0"/>
                </a:spcBef>
                <a:spcAft>
                  <a:spcPts val="0"/>
                </a:spcAft>
                <a:buClrTx/>
                <a:buSzTx/>
                <a:buFontTx/>
                <a:buNone/>
                <a:tabLst/>
                <a:defRPr/>
              </a:pPr>
              <a:r>
                <a:rPr lang="fr-FR" sz="2133" b="1" noProof="0" dirty="0">
                  <a:solidFill>
                    <a:prstClr val="white"/>
                  </a:solidFill>
                  <a:latin typeface="Calibri"/>
                </a:rPr>
                <a:t>2</a:t>
              </a:r>
              <a:endParaRPr kumimoji="0" lang="fr-FR" sz="2133" b="1" i="0" u="none" strike="noStrike" kern="1200" cap="none" spc="0" normalizeH="0" baseline="0" noProof="0" dirty="0">
                <a:ln>
                  <a:noFill/>
                </a:ln>
                <a:solidFill>
                  <a:prstClr val="white"/>
                </a:solidFill>
                <a:effectLst/>
                <a:uLnTx/>
                <a:uFillTx/>
                <a:latin typeface="Calibri"/>
                <a:ea typeface="+mn-ea"/>
                <a:cs typeface="+mn-cs"/>
              </a:endParaRPr>
            </a:p>
          </p:txBody>
        </p:sp>
      </p:grpSp>
      <p:pic>
        <p:nvPicPr>
          <p:cNvPr id="19" name="Image 18" descr="Une image contenant texte, mammifère, capture d’écran, chien&#10;&#10;Le contenu généré par l’IA peut être incorrect.">
            <a:extLst>
              <a:ext uri="{FF2B5EF4-FFF2-40B4-BE49-F238E27FC236}">
                <a16:creationId xmlns:a16="http://schemas.microsoft.com/office/drawing/2014/main" id="{139135F7-9B0F-ABCB-9A6B-857B70F2BDB2}"/>
              </a:ext>
            </a:extLst>
          </p:cNvPr>
          <p:cNvPicPr>
            <a:picLocks noChangeAspect="1"/>
          </p:cNvPicPr>
          <p:nvPr/>
        </p:nvPicPr>
        <p:blipFill>
          <a:blip r:embed="rId3"/>
          <a:stretch>
            <a:fillRect/>
          </a:stretch>
        </p:blipFill>
        <p:spPr>
          <a:xfrm>
            <a:off x="1650585" y="1896566"/>
            <a:ext cx="6587356" cy="3438750"/>
          </a:xfrm>
          <a:prstGeom prst="rect">
            <a:avLst/>
          </a:prstGeom>
        </p:spPr>
      </p:pic>
      <p:cxnSp>
        <p:nvCxnSpPr>
          <p:cNvPr id="20" name="Connecteur droit avec flèche 19">
            <a:extLst>
              <a:ext uri="{FF2B5EF4-FFF2-40B4-BE49-F238E27FC236}">
                <a16:creationId xmlns:a16="http://schemas.microsoft.com/office/drawing/2014/main" id="{A9BC7010-A275-7252-FDA9-03FA41651104}"/>
              </a:ext>
            </a:extLst>
          </p:cNvPr>
          <p:cNvCxnSpPr>
            <a:cxnSpLocks/>
            <a:stCxn id="10" idx="1"/>
          </p:cNvCxnSpPr>
          <p:nvPr/>
        </p:nvCxnSpPr>
        <p:spPr>
          <a:xfrm flipH="1">
            <a:off x="7473820" y="3407019"/>
            <a:ext cx="1581848" cy="0"/>
          </a:xfrm>
          <a:prstGeom prst="straightConnector1">
            <a:avLst/>
          </a:prstGeom>
          <a:ln w="3810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1" name="Connecteur : en angle 20">
            <a:extLst>
              <a:ext uri="{FF2B5EF4-FFF2-40B4-BE49-F238E27FC236}">
                <a16:creationId xmlns:a16="http://schemas.microsoft.com/office/drawing/2014/main" id="{9F306F41-92B1-6D22-F7AD-6054E6FC30C2}"/>
              </a:ext>
            </a:extLst>
          </p:cNvPr>
          <p:cNvCxnSpPr/>
          <p:nvPr/>
        </p:nvCxnSpPr>
        <p:spPr>
          <a:xfrm rot="16200000" flipH="1">
            <a:off x="406928" y="1993315"/>
            <a:ext cx="1829831" cy="985553"/>
          </a:xfrm>
          <a:prstGeom prst="bentConnector3">
            <a:avLst>
              <a:gd name="adj1" fmla="val 99972"/>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Connecteur : en angle 21">
            <a:extLst>
              <a:ext uri="{FF2B5EF4-FFF2-40B4-BE49-F238E27FC236}">
                <a16:creationId xmlns:a16="http://schemas.microsoft.com/office/drawing/2014/main" id="{B4929E30-0663-2707-4812-179E7E8B262B}"/>
              </a:ext>
            </a:extLst>
          </p:cNvPr>
          <p:cNvCxnSpPr>
            <a:cxnSpLocks/>
            <a:stCxn id="18" idx="0"/>
          </p:cNvCxnSpPr>
          <p:nvPr/>
        </p:nvCxnSpPr>
        <p:spPr>
          <a:xfrm rot="5400000" flipH="1" flipV="1">
            <a:off x="919388" y="4793737"/>
            <a:ext cx="911696" cy="878768"/>
          </a:xfrm>
          <a:prstGeom prst="bentConnector3">
            <a:avLst>
              <a:gd name="adj1" fmla="val 99125"/>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8738537"/>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oogle Shape;2004;p176">
            <a:extLst>
              <a:ext uri="{FF2B5EF4-FFF2-40B4-BE49-F238E27FC236}">
                <a16:creationId xmlns:a16="http://schemas.microsoft.com/office/drawing/2014/main" id="{0856EB9A-7017-4620-1D45-E3DDBCB45426}"/>
              </a:ext>
            </a:extLst>
          </p:cNvPr>
          <p:cNvGrpSpPr/>
          <p:nvPr/>
        </p:nvGrpSpPr>
        <p:grpSpPr>
          <a:xfrm>
            <a:off x="378372" y="1263731"/>
            <a:ext cx="11435255" cy="5046581"/>
            <a:chOff x="279385" y="1039998"/>
            <a:chExt cx="8585230" cy="3784935"/>
          </a:xfrm>
        </p:grpSpPr>
        <p:sp>
          <p:nvSpPr>
            <p:cNvPr id="6" name="Google Shape;2005;p176">
              <a:extLst>
                <a:ext uri="{FF2B5EF4-FFF2-40B4-BE49-F238E27FC236}">
                  <a16:creationId xmlns:a16="http://schemas.microsoft.com/office/drawing/2014/main" id="{9D8FF637-F29E-5926-A68E-04B1AEFD0F8E}"/>
                </a:ext>
              </a:extLst>
            </p:cNvPr>
            <p:cNvSpPr/>
            <p:nvPr/>
          </p:nvSpPr>
          <p:spPr>
            <a:xfrm>
              <a:off x="285691" y="1426310"/>
              <a:ext cx="8562578" cy="3398623"/>
            </a:xfrm>
            <a:prstGeom prst="rect">
              <a:avLst/>
            </a:prstGeom>
            <a:solidFill>
              <a:sysClr val="window" lastClr="FFFFFF">
                <a:lumMod val="95000"/>
              </a:sysClr>
            </a:solidFill>
            <a:ln w="19046" cap="flat">
              <a:no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7" name="Google Shape;2006;p176">
              <a:extLst>
                <a:ext uri="{FF2B5EF4-FFF2-40B4-BE49-F238E27FC236}">
                  <a16:creationId xmlns:a16="http://schemas.microsoft.com/office/drawing/2014/main" id="{7BBDD7F7-14F6-1624-BE14-C3D8C3D01247}"/>
                </a:ext>
              </a:extLst>
            </p:cNvPr>
            <p:cNvSpPr/>
            <p:nvPr/>
          </p:nvSpPr>
          <p:spPr>
            <a:xfrm>
              <a:off x="2679495" y="2198433"/>
              <a:ext cx="3151094" cy="102355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54AFE9"/>
              </a:solidFill>
              <a:prstDash val="solid"/>
              <a:round/>
            </a:ln>
          </p:spPr>
          <p:txBody>
            <a:bodyPr vert="horz" wrap="square" lIns="91427" tIns="45695" rIns="91427" bIns="45695" anchor="ctr" anchorCtr="1" compatLnSpc="1">
              <a:noAutofit/>
            </a:bodyPr>
            <a:lstStyle/>
            <a:p>
              <a:pPr marL="0" marR="0" lvl="0" indent="0" algn="just" defTabSz="457200" eaLnBrk="1" fontAlgn="auto" latinLnBrk="0" hangingPunct="1">
                <a:lnSpc>
                  <a:spcPct val="100000"/>
                </a:lnSpc>
                <a:spcBef>
                  <a:spcPts val="0"/>
                </a:spcBef>
                <a:spcAft>
                  <a:spcPts val="0"/>
                </a:spcAft>
                <a:buClrTx/>
                <a:buSzTx/>
                <a:buFontTx/>
                <a:buNone/>
                <a:tabLst/>
                <a:defRPr/>
              </a:pPr>
              <a:r>
                <a:rPr lang="fr-FR" sz="2000" b="1" dirty="0">
                  <a:solidFill>
                    <a:srgbClr val="106585"/>
                  </a:solidFill>
                </a:rPr>
                <a:t>Déterminer les causes, les modes de transmission et les moyens de prévention de quelques maladies.</a:t>
              </a:r>
            </a:p>
          </p:txBody>
        </p:sp>
        <p:sp>
          <p:nvSpPr>
            <p:cNvPr id="8" name="Google Shape;2007;p176">
              <a:extLst>
                <a:ext uri="{FF2B5EF4-FFF2-40B4-BE49-F238E27FC236}">
                  <a16:creationId xmlns:a16="http://schemas.microsoft.com/office/drawing/2014/main" id="{51D1B15C-9A61-D37C-77B8-DC795430B4B6}"/>
                </a:ext>
              </a:extLst>
            </p:cNvPr>
            <p:cNvSpPr/>
            <p:nvPr/>
          </p:nvSpPr>
          <p:spPr>
            <a:xfrm>
              <a:off x="511330" y="1901830"/>
              <a:ext cx="1899776" cy="1159897"/>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19046" cap="flat">
              <a:solidFill>
                <a:srgbClr val="1D9A78"/>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20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3" name="Google Shape;2008;p176">
              <a:extLst>
                <a:ext uri="{FF2B5EF4-FFF2-40B4-BE49-F238E27FC236}">
                  <a16:creationId xmlns:a16="http://schemas.microsoft.com/office/drawing/2014/main" id="{8509BBED-58F4-CA9F-A0DD-F4638083BC99}"/>
                </a:ext>
              </a:extLst>
            </p:cNvPr>
            <p:cNvSpPr txBox="1"/>
            <p:nvPr/>
          </p:nvSpPr>
          <p:spPr>
            <a:xfrm>
              <a:off x="3532344" y="1926967"/>
              <a:ext cx="1714500" cy="346210"/>
            </a:xfrm>
            <a:prstGeom prst="rect">
              <a:avLst/>
            </a:prstGeom>
            <a:noFill/>
            <a:ln cap="flat">
              <a:noFill/>
            </a:ln>
          </p:spPr>
          <p:txBody>
            <a:bodyPr vert="horz" wrap="square" lIns="91427" tIns="45695" rIns="91427" bIns="45695" anchor="t" anchorCtr="1" compatLnSpc="1">
              <a:sp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2400" b="1" i="0" u="none" strike="noStrike" kern="0" cap="none" spc="0" normalizeH="0" baseline="0" noProof="0" dirty="0">
                  <a:ln>
                    <a:noFill/>
                  </a:ln>
                  <a:solidFill>
                    <a:srgbClr val="54AFE9"/>
                  </a:solidFill>
                  <a:effectLst/>
                  <a:uLnTx/>
                  <a:uFillTx/>
                  <a:latin typeface="Calibri" panose="020F0502020204030204" pitchFamily="34" charset="0"/>
                  <a:ea typeface="Calibri" panose="020F0502020204030204" pitchFamily="34" charset="0"/>
                  <a:cs typeface="Calibri" panose="020F0502020204030204" pitchFamily="34" charset="0"/>
                </a:rPr>
                <a:t>Ma tâche :</a:t>
              </a:r>
            </a:p>
          </p:txBody>
        </p:sp>
        <p:sp>
          <p:nvSpPr>
            <p:cNvPr id="34" name="Google Shape;2009;p176">
              <a:extLst>
                <a:ext uri="{FF2B5EF4-FFF2-40B4-BE49-F238E27FC236}">
                  <a16:creationId xmlns:a16="http://schemas.microsoft.com/office/drawing/2014/main" id="{44215F64-7F36-F2A9-900A-5E0A986B07BE}"/>
                </a:ext>
              </a:extLst>
            </p:cNvPr>
            <p:cNvSpPr txBox="1"/>
            <p:nvPr/>
          </p:nvSpPr>
          <p:spPr>
            <a:xfrm>
              <a:off x="579223" y="1589910"/>
              <a:ext cx="1788990" cy="284704"/>
            </a:xfrm>
            <a:prstGeom prst="rect">
              <a:avLst/>
            </a:prstGeom>
            <a:noFill/>
            <a:ln cap="flat">
              <a:noFill/>
            </a:ln>
          </p:spPr>
          <p:txBody>
            <a:bodyPr vert="horz" wrap="square" lIns="91427" tIns="45695" rIns="91427" bIns="45695" anchor="t" anchorCtr="1" compatLnSpc="1">
              <a:sp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1D9A78"/>
                  </a:solidFill>
                  <a:effectLst/>
                  <a:uLnTx/>
                  <a:uFillTx/>
                  <a:latin typeface="Calibri" panose="020F0502020204030204" pitchFamily="34" charset="0"/>
                  <a:ea typeface="Calibri" panose="020F0502020204030204" pitchFamily="34" charset="0"/>
                  <a:cs typeface="Calibri" panose="020F0502020204030204" pitchFamily="34" charset="0"/>
                </a:rPr>
                <a:t>Termes thématiques :</a:t>
              </a:r>
            </a:p>
          </p:txBody>
        </p:sp>
        <p:sp>
          <p:nvSpPr>
            <p:cNvPr id="35" name="Google Shape;2010;p176">
              <a:extLst>
                <a:ext uri="{FF2B5EF4-FFF2-40B4-BE49-F238E27FC236}">
                  <a16:creationId xmlns:a16="http://schemas.microsoft.com/office/drawing/2014/main" id="{19D72E66-E9BA-8A65-6619-94AF04E81ECB}"/>
                </a:ext>
              </a:extLst>
            </p:cNvPr>
            <p:cNvSpPr/>
            <p:nvPr/>
          </p:nvSpPr>
          <p:spPr>
            <a:xfrm>
              <a:off x="6446463" y="1515825"/>
              <a:ext cx="2040393" cy="647451"/>
            </a:xfrm>
            <a:prstGeom prst="rect">
              <a:avLst/>
            </a:prstGeom>
            <a:solidFill>
              <a:srgbClr val="44546A">
                <a:lumMod val="10000"/>
                <a:lumOff val="90000"/>
                <a:alpha val="29800"/>
              </a:srgbClr>
            </a:solidFill>
            <a:ln w="19046" cap="flat">
              <a:solidFill>
                <a:srgbClr val="1D9A78">
                  <a:lumMod val="20000"/>
                  <a:lumOff val="80000"/>
                </a:srgbClr>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6" name="Google Shape;2011;p176">
              <a:extLst>
                <a:ext uri="{FF2B5EF4-FFF2-40B4-BE49-F238E27FC236}">
                  <a16:creationId xmlns:a16="http://schemas.microsoft.com/office/drawing/2014/main" id="{485D79A5-56AA-079B-A422-0D100AA75B49}"/>
                </a:ext>
              </a:extLst>
            </p:cNvPr>
            <p:cNvSpPr txBox="1"/>
            <p:nvPr/>
          </p:nvSpPr>
          <p:spPr>
            <a:xfrm>
              <a:off x="6436297" y="1473333"/>
              <a:ext cx="1714500" cy="276961"/>
            </a:xfrm>
            <a:prstGeom prst="rect">
              <a:avLst/>
            </a:prstGeom>
            <a:noFill/>
            <a:ln cap="flat">
              <a:noFill/>
            </a:ln>
          </p:spPr>
          <p:txBody>
            <a:bodyPr vert="horz" wrap="square" lIns="91427" tIns="45695" rIns="91427" bIns="45695" anchor="t" anchorCtr="1" compatLnSpc="1">
              <a:sp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Verbes de consigne</a:t>
              </a:r>
            </a:p>
          </p:txBody>
        </p:sp>
        <p:sp>
          <p:nvSpPr>
            <p:cNvPr id="37" name="Google Shape;2012;p176">
              <a:extLst>
                <a:ext uri="{FF2B5EF4-FFF2-40B4-BE49-F238E27FC236}">
                  <a16:creationId xmlns:a16="http://schemas.microsoft.com/office/drawing/2014/main" id="{39BFD0CC-336B-BD16-61C9-DEC22D5334BB}"/>
                </a:ext>
              </a:extLst>
            </p:cNvPr>
            <p:cNvSpPr/>
            <p:nvPr/>
          </p:nvSpPr>
          <p:spPr>
            <a:xfrm>
              <a:off x="574825" y="3995013"/>
              <a:ext cx="5691627" cy="722997"/>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noFill/>
            <a:ln w="28575" cap="flat">
              <a:solidFill>
                <a:srgbClr val="DCE6F2"/>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38" name="Google Shape;2013;p176">
              <a:extLst>
                <a:ext uri="{FF2B5EF4-FFF2-40B4-BE49-F238E27FC236}">
                  <a16:creationId xmlns:a16="http://schemas.microsoft.com/office/drawing/2014/main" id="{6E8CBAFD-8CDB-416F-76A6-BF61AB924FE8}"/>
                </a:ext>
              </a:extLst>
            </p:cNvPr>
            <p:cNvSpPr txBox="1"/>
            <p:nvPr/>
          </p:nvSpPr>
          <p:spPr>
            <a:xfrm>
              <a:off x="630227" y="3698923"/>
              <a:ext cx="2540248" cy="276961"/>
            </a:xfrm>
            <a:prstGeom prst="rect">
              <a:avLst/>
            </a:prstGeom>
            <a:noFill/>
            <a:ln cap="flat">
              <a:noFill/>
            </a:ln>
          </p:spPr>
          <p:txBody>
            <a:bodyPr vert="horz" wrap="square" lIns="91427" tIns="45695" rIns="91427" bIns="45695" anchor="t" anchorCtr="0" compatLnSpc="1">
              <a:sp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Structures pour répondre </a:t>
              </a:r>
            </a:p>
          </p:txBody>
        </p:sp>
        <p:sp>
          <p:nvSpPr>
            <p:cNvPr id="39" name="Google Shape;2015;p176">
              <a:extLst>
                <a:ext uri="{FF2B5EF4-FFF2-40B4-BE49-F238E27FC236}">
                  <a16:creationId xmlns:a16="http://schemas.microsoft.com/office/drawing/2014/main" id="{1DC2E357-BB4C-A024-0CA9-7AFADFD41E29}"/>
                </a:ext>
              </a:extLst>
            </p:cNvPr>
            <p:cNvSpPr txBox="1"/>
            <p:nvPr/>
          </p:nvSpPr>
          <p:spPr>
            <a:xfrm>
              <a:off x="483357" y="1988734"/>
              <a:ext cx="1991266" cy="992542"/>
            </a:xfrm>
            <a:prstGeom prst="rect">
              <a:avLst/>
            </a:prstGeom>
            <a:noFill/>
            <a:ln cap="flat">
              <a:noFill/>
            </a:ln>
          </p:spPr>
          <p:txBody>
            <a:bodyPr vert="horz" wrap="square" lIns="91427" tIns="45695" rIns="91427" bIns="45695" anchor="t" anchorCtr="0" compatLnSpc="1">
              <a:spAutoFit/>
            </a:bodyPr>
            <a:lstStyle/>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2000" b="0" i="0" u="none" strike="noStrike" kern="0" cap="none" spc="-80" normalizeH="0" baseline="0" noProof="0" dirty="0">
                  <a:ln>
                    <a:noFill/>
                  </a:ln>
                  <a:solidFill>
                    <a:prstClr val="black"/>
                  </a:solidFill>
                  <a:effectLst/>
                  <a:uLnTx/>
                  <a:uFillTx/>
                  <a:latin typeface="Calibri" panose="020F0502020204030204"/>
                </a:rPr>
                <a:t>Maladie infectieuse</a:t>
              </a:r>
              <a:endParaRPr lang="fr-FR" sz="2000" kern="0" spc="-80" dirty="0">
                <a:solidFill>
                  <a:prstClr val="black"/>
                </a:solidFill>
                <a:latin typeface="Calibri" panose="020F0502020204030204"/>
              </a:endParaRP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2000" kern="0" spc="-80" noProof="0" dirty="0">
                  <a:solidFill>
                    <a:prstClr val="black"/>
                  </a:solidFill>
                  <a:latin typeface="Calibri" panose="020F0502020204030204"/>
                </a:rPr>
                <a:t>Cause</a:t>
              </a: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2000" kern="0" spc="-80" dirty="0">
                  <a:solidFill>
                    <a:prstClr val="black"/>
                  </a:solidFill>
                  <a:latin typeface="Calibri" panose="020F0502020204030204"/>
                </a:rPr>
                <a:t>M</a:t>
              </a:r>
              <a:r>
                <a:rPr lang="fr-FR" sz="2000" kern="0" spc="-80" noProof="0" dirty="0">
                  <a:solidFill>
                    <a:prstClr val="black"/>
                  </a:solidFill>
                  <a:latin typeface="Calibri" panose="020F0502020204030204"/>
                </a:rPr>
                <a:t>ode de transmission</a:t>
              </a:r>
            </a:p>
            <a:p>
              <a:pPr marL="285750" marR="0" lvl="0" indent="-285750" defTabSz="457200" eaLnBrk="1" fontAlgn="auto" latinLnBrk="0" hangingPunct="1">
                <a:lnSpc>
                  <a:spcPct val="100000"/>
                </a:lnSpc>
                <a:spcBef>
                  <a:spcPts val="0"/>
                </a:spcBef>
                <a:spcAft>
                  <a:spcPts val="0"/>
                </a:spcAft>
                <a:buClrTx/>
                <a:buSzTx/>
                <a:buFont typeface="Arial" panose="020B0604020202020204" pitchFamily="34" charset="0"/>
                <a:buChar char="•"/>
                <a:tabLst/>
                <a:defRPr/>
              </a:pPr>
              <a:r>
                <a:rPr lang="fr-FR" sz="2000" kern="0" spc="-80" dirty="0">
                  <a:solidFill>
                    <a:prstClr val="black"/>
                  </a:solidFill>
                  <a:latin typeface="Calibri" panose="020F0502020204030204"/>
                </a:rPr>
                <a:t>M</a:t>
              </a:r>
              <a:r>
                <a:rPr lang="fr-FR" sz="2000" kern="0" spc="-80" noProof="0" dirty="0" err="1">
                  <a:solidFill>
                    <a:prstClr val="black"/>
                  </a:solidFill>
                  <a:latin typeface="Calibri" panose="020F0502020204030204"/>
                </a:rPr>
                <a:t>oyens</a:t>
              </a:r>
              <a:r>
                <a:rPr lang="fr-FR" sz="2000" kern="0" spc="-80" noProof="0" dirty="0">
                  <a:solidFill>
                    <a:prstClr val="black"/>
                  </a:solidFill>
                  <a:latin typeface="Calibri" panose="020F0502020204030204"/>
                </a:rPr>
                <a:t> de prévention</a:t>
              </a:r>
              <a:r>
                <a:rPr kumimoji="0" lang="fr-FR" sz="2000" b="0" i="0" u="none" strike="noStrike" kern="0" cap="none" spc="-80" normalizeH="0" baseline="0" noProof="0" dirty="0">
                  <a:ln>
                    <a:noFill/>
                  </a:ln>
                  <a:solidFill>
                    <a:prstClr val="black"/>
                  </a:solidFill>
                  <a:effectLst/>
                  <a:uLnTx/>
                  <a:uFillTx/>
                  <a:latin typeface="Calibri" panose="020F0502020204030204"/>
                </a:rPr>
                <a:t> </a:t>
              </a:r>
              <a:endParaRPr kumimoji="0" lang="fr-FR" sz="2000" b="0" i="0" u="none" strike="noStrike" kern="0" cap="none" spc="0" normalizeH="0" baseline="0" noProof="0" dirty="0">
                <a:ln>
                  <a:noFill/>
                </a:ln>
                <a:solidFill>
                  <a:prstClr val="black"/>
                </a:solidFill>
                <a:effectLst/>
                <a:uLnTx/>
                <a:uFillTx/>
                <a:latin typeface="Calibri" panose="020F0502020204030204"/>
              </a:endParaRPr>
            </a:p>
          </p:txBody>
        </p:sp>
        <p:sp>
          <p:nvSpPr>
            <p:cNvPr id="40" name="Google Shape;2016;p176">
              <a:extLst>
                <a:ext uri="{FF2B5EF4-FFF2-40B4-BE49-F238E27FC236}">
                  <a16:creationId xmlns:a16="http://schemas.microsoft.com/office/drawing/2014/main" id="{1CEFA7F5-787E-E812-4892-0044B7D8E9DF}"/>
                </a:ext>
              </a:extLst>
            </p:cNvPr>
            <p:cNvSpPr txBox="1"/>
            <p:nvPr/>
          </p:nvSpPr>
          <p:spPr>
            <a:xfrm>
              <a:off x="6514520" y="1892967"/>
              <a:ext cx="1599592" cy="276961"/>
            </a:xfrm>
            <a:prstGeom prst="rect">
              <a:avLst/>
            </a:prstGeom>
            <a:noFill/>
            <a:ln cap="flat">
              <a:noFill/>
            </a:ln>
          </p:spPr>
          <p:txBody>
            <a:bodyPr vert="horz" wrap="square" lIns="91427" tIns="45695" rIns="91427" bIns="45695" anchor="t" anchorCtr="0" compatLnSpc="1">
              <a:spAutoFit/>
            </a:bodyPr>
            <a:lstStyle/>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b="1" i="0" u="none" strike="noStrike" kern="0" cap="none" spc="0" normalizeH="0" baseline="0" noProof="0" dirty="0">
                  <a:ln>
                    <a:noFill/>
                  </a:ln>
                  <a:solidFill>
                    <a:srgbClr val="000000"/>
                  </a:solidFill>
                  <a:effectLst/>
                  <a:uLnTx/>
                  <a:uFillTx/>
                  <a:latin typeface="Calibri" panose="020F0502020204030204"/>
                </a:rPr>
                <a:t>Déterminer  </a:t>
              </a:r>
            </a:p>
          </p:txBody>
        </p:sp>
        <p:sp>
          <p:nvSpPr>
            <p:cNvPr id="41" name="Google Shape;2017;p176">
              <a:extLst>
                <a:ext uri="{FF2B5EF4-FFF2-40B4-BE49-F238E27FC236}">
                  <a16:creationId xmlns:a16="http://schemas.microsoft.com/office/drawing/2014/main" id="{8B5661CC-211B-3BF2-E35F-A33F2F49EFA5}"/>
                </a:ext>
              </a:extLst>
            </p:cNvPr>
            <p:cNvSpPr/>
            <p:nvPr/>
          </p:nvSpPr>
          <p:spPr>
            <a:xfrm>
              <a:off x="6503744" y="2550881"/>
              <a:ext cx="2076313" cy="1793149"/>
            </a:xfrm>
            <a:custGeom>
              <a:avLst>
                <a:gd name="f0" fmla="val 1749"/>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44546A">
                <a:lumMod val="10000"/>
                <a:lumOff val="90000"/>
                <a:alpha val="29800"/>
              </a:srgbClr>
            </a:solidFill>
            <a:ln w="19046" cap="flat">
              <a:solidFill>
                <a:srgbClr val="1D9A78">
                  <a:lumMod val="20000"/>
                  <a:lumOff val="80000"/>
                </a:srgbClr>
              </a:solidFill>
              <a:prstDash val="solid"/>
              <a:round/>
            </a:ln>
          </p:spPr>
          <p:txBody>
            <a:bodyPr vert="horz" wrap="square" lIns="91427" tIns="45695" rIns="91427" bIns="45695" anchor="ctr" anchorCtr="1" compatLnSpc="1">
              <a:noAutofit/>
            </a:bodyPr>
            <a:lstStyle/>
            <a:p>
              <a:pPr marL="0" marR="0" lvl="0" indent="0" algn="ctr"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fr-FR" sz="16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42" name="Google Shape;2018;p176">
              <a:extLst>
                <a:ext uri="{FF2B5EF4-FFF2-40B4-BE49-F238E27FC236}">
                  <a16:creationId xmlns:a16="http://schemas.microsoft.com/office/drawing/2014/main" id="{F09795DC-CF96-AC02-C445-D6993927FB60}"/>
                </a:ext>
              </a:extLst>
            </p:cNvPr>
            <p:cNvSpPr txBox="1"/>
            <p:nvPr/>
          </p:nvSpPr>
          <p:spPr>
            <a:xfrm>
              <a:off x="6464508" y="2597226"/>
              <a:ext cx="1924708" cy="276961"/>
            </a:xfrm>
            <a:prstGeom prst="rect">
              <a:avLst/>
            </a:prstGeom>
            <a:noFill/>
            <a:ln cap="flat">
              <a:noFill/>
            </a:ln>
          </p:spPr>
          <p:txBody>
            <a:bodyPr vert="horz" wrap="square" lIns="91427" tIns="45695" rIns="91427" bIns="45695" anchor="t" anchorCtr="1" compatLnSpc="1">
              <a:sp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b="1" i="1" u="none" strike="noStrike" kern="0" cap="none" spc="0" normalizeH="0" baseline="0" noProof="0" dirty="0">
                  <a:ln>
                    <a:noFill/>
                  </a:ln>
                  <a:solidFill>
                    <a:srgbClr val="C00000"/>
                  </a:solidFill>
                  <a:effectLst/>
                  <a:uLnTx/>
                  <a:uFillTx/>
                  <a:latin typeface="Calibri" panose="020F0502020204030204" pitchFamily="34" charset="0"/>
                  <a:ea typeface="Calibri" panose="020F0502020204030204" pitchFamily="34" charset="0"/>
                  <a:cs typeface="Calibri" panose="020F0502020204030204" pitchFamily="34" charset="0"/>
                </a:rPr>
                <a:t>Vocabulaire scientifique</a:t>
              </a:r>
            </a:p>
          </p:txBody>
        </p:sp>
        <p:sp>
          <p:nvSpPr>
            <p:cNvPr id="43" name="Google Shape;2019;p176">
              <a:extLst>
                <a:ext uri="{FF2B5EF4-FFF2-40B4-BE49-F238E27FC236}">
                  <a16:creationId xmlns:a16="http://schemas.microsoft.com/office/drawing/2014/main" id="{32F56C74-BF85-EC6D-FFC1-03052CE869FB}"/>
                </a:ext>
              </a:extLst>
            </p:cNvPr>
            <p:cNvSpPr txBox="1"/>
            <p:nvPr/>
          </p:nvSpPr>
          <p:spPr>
            <a:xfrm>
              <a:off x="6548433" y="2820574"/>
              <a:ext cx="2239959" cy="1523456"/>
            </a:xfrm>
            <a:prstGeom prst="rect">
              <a:avLst/>
            </a:prstGeom>
            <a:noFill/>
            <a:ln cap="flat">
              <a:noFill/>
            </a:ln>
          </p:spPr>
          <p:txBody>
            <a:bodyPr vert="horz" wrap="square" lIns="91427" tIns="45695" rIns="91427" bIns="45695" anchor="t" anchorCtr="0" compatLnSpc="1">
              <a:spAutoFit/>
            </a:bodyPr>
            <a:lstStyle/>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b="0" i="0" u="none" strike="noStrike" kern="0" cap="none" spc="0" normalizeH="0" baseline="0" noProof="0" dirty="0">
                  <a:ln>
                    <a:noFill/>
                  </a:ln>
                  <a:solidFill>
                    <a:srgbClr val="000000"/>
                  </a:solidFill>
                  <a:effectLst/>
                  <a:uLnTx/>
                  <a:uFillTx/>
                  <a:latin typeface="Calibri" panose="020F0502020204030204"/>
                </a:rPr>
                <a:t>Maladies infectieuses </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b="0" i="0" u="none" strike="noStrike" kern="0" cap="none" spc="0" normalizeH="0" baseline="0" noProof="0" dirty="0">
                  <a:ln>
                    <a:noFill/>
                  </a:ln>
                  <a:solidFill>
                    <a:srgbClr val="000000"/>
                  </a:solidFill>
                  <a:effectLst/>
                  <a:uLnTx/>
                  <a:uFillTx/>
                  <a:latin typeface="Calibri" panose="020F0502020204030204"/>
                </a:rPr>
                <a:t>Virus / bactérie/ champignon/ parasite</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kern="0" noProof="0" dirty="0">
                  <a:solidFill>
                    <a:srgbClr val="000000"/>
                  </a:solidFill>
                  <a:latin typeface="Calibri" panose="020F0502020204030204"/>
                </a:rPr>
                <a:t>Grippe /leishmaniose/ rage</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kern="0" noProof="0" dirty="0">
                  <a:solidFill>
                    <a:srgbClr val="000000"/>
                  </a:solidFill>
                  <a:latin typeface="Calibri" panose="020F0502020204030204"/>
                </a:rPr>
                <a:t>Mode de prévention</a:t>
              </a:r>
            </a:p>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lang="fr-FR" kern="0" dirty="0">
                  <a:solidFill>
                    <a:srgbClr val="000000"/>
                  </a:solidFill>
                  <a:latin typeface="Calibri" panose="020F0502020204030204"/>
                </a:rPr>
                <a:t>P</a:t>
              </a:r>
              <a:r>
                <a:rPr kumimoji="0" lang="fr-FR" b="0" i="0" u="none" strike="noStrike" kern="0" cap="none" spc="0" normalizeH="0" baseline="0" noProof="0" dirty="0" err="1">
                  <a:ln>
                    <a:noFill/>
                  </a:ln>
                  <a:solidFill>
                    <a:srgbClr val="000000"/>
                  </a:solidFill>
                  <a:effectLst/>
                  <a:uLnTx/>
                  <a:uFillTx/>
                  <a:latin typeface="Calibri" panose="020F0502020204030204"/>
                </a:rPr>
                <a:t>révention</a:t>
              </a:r>
              <a:endParaRPr kumimoji="0" lang="fr-FR" b="0" i="0" u="none" strike="noStrike" kern="0" cap="none" spc="0" normalizeH="0" baseline="0" noProof="0" dirty="0">
                <a:ln>
                  <a:noFill/>
                </a:ln>
                <a:solidFill>
                  <a:srgbClr val="000000"/>
                </a:solidFill>
                <a:effectLst/>
                <a:uLnTx/>
                <a:uFillTx/>
                <a:latin typeface="Calibri" panose="020F0502020204030204"/>
              </a:endParaRPr>
            </a:p>
          </p:txBody>
        </p:sp>
        <p:cxnSp>
          <p:nvCxnSpPr>
            <p:cNvPr id="45" name="Google Shape;2023;p176">
              <a:extLst>
                <a:ext uri="{FF2B5EF4-FFF2-40B4-BE49-F238E27FC236}">
                  <a16:creationId xmlns:a16="http://schemas.microsoft.com/office/drawing/2014/main" id="{651FF069-A59D-2E9D-785E-878C9D700465}"/>
                </a:ext>
              </a:extLst>
            </p:cNvPr>
            <p:cNvCxnSpPr>
              <a:cxnSpLocks/>
              <a:stCxn id="7" idx="2"/>
              <a:endCxn id="37" idx="0"/>
            </p:cNvCxnSpPr>
            <p:nvPr/>
          </p:nvCxnSpPr>
          <p:spPr>
            <a:xfrm rot="5400000">
              <a:off x="3451329" y="3191299"/>
              <a:ext cx="773026" cy="834403"/>
            </a:xfrm>
            <a:prstGeom prst="bentConnector3">
              <a:avLst>
                <a:gd name="adj1" fmla="val 50000"/>
              </a:avLst>
            </a:prstGeom>
            <a:noFill/>
            <a:ln w="7150" cap="flat">
              <a:solidFill>
                <a:srgbClr val="54AFE9"/>
              </a:solidFill>
              <a:prstDash val="solid"/>
              <a:round/>
            </a:ln>
          </p:spPr>
        </p:cxnSp>
        <p:cxnSp>
          <p:nvCxnSpPr>
            <p:cNvPr id="49" name="Google Shape;2027;p176">
              <a:extLst>
                <a:ext uri="{FF2B5EF4-FFF2-40B4-BE49-F238E27FC236}">
                  <a16:creationId xmlns:a16="http://schemas.microsoft.com/office/drawing/2014/main" id="{2F763365-9284-AD60-DB38-2EA36B41EADE}"/>
                </a:ext>
              </a:extLst>
            </p:cNvPr>
            <p:cNvCxnSpPr>
              <a:cxnSpLocks/>
              <a:stCxn id="7" idx="1"/>
            </p:cNvCxnSpPr>
            <p:nvPr/>
          </p:nvCxnSpPr>
          <p:spPr>
            <a:xfrm>
              <a:off x="5830590" y="2710210"/>
              <a:ext cx="657292" cy="672370"/>
            </a:xfrm>
            <a:prstGeom prst="bentConnector2">
              <a:avLst/>
            </a:prstGeom>
            <a:noFill/>
            <a:ln w="7150" cap="flat">
              <a:solidFill>
                <a:srgbClr val="54AFE9"/>
              </a:solidFill>
              <a:prstDash val="solid"/>
              <a:round/>
            </a:ln>
          </p:spPr>
        </p:cxnSp>
        <p:sp>
          <p:nvSpPr>
            <p:cNvPr id="50" name="Google Shape;2028;p176">
              <a:extLst>
                <a:ext uri="{FF2B5EF4-FFF2-40B4-BE49-F238E27FC236}">
                  <a16:creationId xmlns:a16="http://schemas.microsoft.com/office/drawing/2014/main" id="{68E7F4CD-D9DB-2DAC-0FCE-81943BF66405}"/>
                </a:ext>
              </a:extLst>
            </p:cNvPr>
            <p:cNvSpPr/>
            <p:nvPr/>
          </p:nvSpPr>
          <p:spPr>
            <a:xfrm>
              <a:off x="279385" y="1039998"/>
              <a:ext cx="8585230" cy="348454"/>
            </a:xfrm>
            <a:prstGeom prst="rect">
              <a:avLst/>
            </a:prstGeom>
            <a:solidFill>
              <a:srgbClr val="1D6FA9"/>
            </a:solidFill>
            <a:ln cap="flat">
              <a:solidFill>
                <a:srgbClr val="DCE6F2"/>
              </a:solidFill>
              <a:prstDash val="solid"/>
            </a:ln>
          </p:spPr>
          <p:txBody>
            <a:bodyPr vert="horz" wrap="square" lIns="91427" tIns="45695" rIns="91427" bIns="45695" anchor="ctr" anchorCtr="0" compatLnSpc="1">
              <a:noAutofit/>
            </a:bodyPr>
            <a:lstStyle/>
            <a:p>
              <a:pPr marL="0" marR="0" lvl="0" indent="0" defTabSz="121917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r>
                <a:rPr kumimoji="0" lang="fr-FR" sz="1867"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rPr>
                <a:t>MA CARTE LEXICALE</a:t>
              </a:r>
              <a:endParaRPr kumimoji="0" lang="fr-FR" sz="1400" b="1" i="0" u="none" strike="noStrike" kern="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cxnSp>
          <p:nvCxnSpPr>
            <p:cNvPr id="54" name="Google Shape;2027;p176">
              <a:extLst>
                <a:ext uri="{FF2B5EF4-FFF2-40B4-BE49-F238E27FC236}">
                  <a16:creationId xmlns:a16="http://schemas.microsoft.com/office/drawing/2014/main" id="{3A8B4766-F876-4489-2CD8-52591F0B8CB8}"/>
                </a:ext>
              </a:extLst>
            </p:cNvPr>
            <p:cNvCxnSpPr>
              <a:cxnSpLocks/>
            </p:cNvCxnSpPr>
            <p:nvPr/>
          </p:nvCxnSpPr>
          <p:spPr>
            <a:xfrm rot="5400000" flipH="1" flipV="1">
              <a:off x="5779183" y="2112856"/>
              <a:ext cx="812104" cy="410631"/>
            </a:xfrm>
            <a:prstGeom prst="bentConnector3">
              <a:avLst>
                <a:gd name="adj1" fmla="val 99261"/>
              </a:avLst>
            </a:prstGeom>
            <a:noFill/>
            <a:ln w="7150" cap="flat">
              <a:solidFill>
                <a:srgbClr val="54AFE9"/>
              </a:solidFill>
              <a:prstDash val="solid"/>
              <a:round/>
            </a:ln>
          </p:spPr>
        </p:cxnSp>
      </p:grpSp>
      <p:sp>
        <p:nvSpPr>
          <p:cNvPr id="5" name="Google Shape;2016;p176">
            <a:extLst>
              <a:ext uri="{FF2B5EF4-FFF2-40B4-BE49-F238E27FC236}">
                <a16:creationId xmlns:a16="http://schemas.microsoft.com/office/drawing/2014/main" id="{B166F9FD-8F50-4293-E5B9-AB3ECE831495}"/>
              </a:ext>
            </a:extLst>
          </p:cNvPr>
          <p:cNvSpPr txBox="1"/>
          <p:nvPr/>
        </p:nvSpPr>
        <p:spPr>
          <a:xfrm>
            <a:off x="8699587" y="2096223"/>
            <a:ext cx="2130606" cy="369281"/>
          </a:xfrm>
          <a:prstGeom prst="rect">
            <a:avLst/>
          </a:prstGeom>
          <a:noFill/>
          <a:ln cap="flat">
            <a:noFill/>
          </a:ln>
        </p:spPr>
        <p:txBody>
          <a:bodyPr vert="horz" wrap="square" lIns="91427" tIns="45695" rIns="91427" bIns="45695" anchor="t" anchorCtr="0" compatLnSpc="1">
            <a:spAutoFit/>
          </a:bodyPr>
          <a:lstStyle/>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b="1" i="0" u="none" strike="noStrike" kern="0" cap="none" spc="0" normalizeH="0" baseline="0" noProof="0" dirty="0">
                <a:ln>
                  <a:noFill/>
                </a:ln>
                <a:solidFill>
                  <a:srgbClr val="000000"/>
                </a:solidFill>
                <a:effectLst/>
                <a:uLnTx/>
                <a:uFillTx/>
                <a:latin typeface="Calibri" panose="020F0502020204030204"/>
              </a:rPr>
              <a:t>Identifier</a:t>
            </a:r>
            <a:r>
              <a:rPr kumimoji="0" lang="fr-FR" sz="1600" b="1" i="0" u="none" strike="noStrike" kern="0" cap="none" spc="0" normalizeH="0" baseline="0" noProof="0" dirty="0">
                <a:ln>
                  <a:noFill/>
                </a:ln>
                <a:solidFill>
                  <a:srgbClr val="000000"/>
                </a:solidFill>
                <a:effectLst/>
                <a:uLnTx/>
                <a:uFillTx/>
                <a:latin typeface="Calibri" panose="020F0502020204030204"/>
              </a:rPr>
              <a:t>  </a:t>
            </a:r>
          </a:p>
        </p:txBody>
      </p:sp>
      <p:sp>
        <p:nvSpPr>
          <p:cNvPr id="13" name="Google Shape;2000;p176">
            <a:extLst>
              <a:ext uri="{FF2B5EF4-FFF2-40B4-BE49-F238E27FC236}">
                <a16:creationId xmlns:a16="http://schemas.microsoft.com/office/drawing/2014/main" id="{74448283-940A-0A05-43FE-B42B4A811DE8}"/>
              </a:ext>
            </a:extLst>
          </p:cNvPr>
          <p:cNvSpPr txBox="1">
            <a:spLocks/>
          </p:cNvSpPr>
          <p:nvPr/>
        </p:nvSpPr>
        <p:spPr>
          <a:xfrm>
            <a:off x="815761" y="226026"/>
            <a:ext cx="7620804" cy="353201"/>
          </a:xfrm>
          <a:prstGeom prst="rect">
            <a:avLst/>
          </a:prstGeom>
        </p:spPr>
        <p:txBody>
          <a:bodyPr vert="horz" lIns="91440" tIns="45720" rIns="91440" bIns="45720" rtlCol="0" anchor="ctr">
            <a:noAutofit/>
          </a:bodyPr>
          <a:lstStyle>
            <a:lvl1pPr defTabSz="457200">
              <a:lnSpc>
                <a:spcPct val="90000"/>
              </a:lnSpc>
              <a:spcBef>
                <a:spcPct val="0"/>
              </a:spcBef>
              <a:buNone/>
              <a:defRPr b="1">
                <a:solidFill>
                  <a:schemeClr val="tx1">
                    <a:lumMod val="50000"/>
                    <a:lumOff val="50000"/>
                  </a:schemeClr>
                </a:solidFill>
              </a:defRPr>
            </a:lvl1pPr>
          </a:lstStyle>
          <a:p>
            <a:r>
              <a:rPr lang="fr-FR" dirty="0"/>
              <a:t>Et on termine par cette carte lexicale.</a:t>
            </a:r>
          </a:p>
        </p:txBody>
      </p:sp>
      <p:sp>
        <p:nvSpPr>
          <p:cNvPr id="14" name="ZoneTexte 13">
            <a:extLst>
              <a:ext uri="{FF2B5EF4-FFF2-40B4-BE49-F238E27FC236}">
                <a16:creationId xmlns:a16="http://schemas.microsoft.com/office/drawing/2014/main" id="{50CDB9A8-3ABA-5180-67C3-48686DAEDC4A}"/>
              </a:ext>
            </a:extLst>
          </p:cNvPr>
          <p:cNvSpPr txBox="1"/>
          <p:nvPr/>
        </p:nvSpPr>
        <p:spPr>
          <a:xfrm>
            <a:off x="815761" y="530514"/>
            <a:ext cx="6096000" cy="338554"/>
          </a:xfrm>
          <a:prstGeom prst="rect">
            <a:avLst/>
          </a:prstGeom>
          <a:noFill/>
        </p:spPr>
        <p:txBody>
          <a:bodyPr wrap="square">
            <a:spAutoFit/>
          </a:bodyPr>
          <a:lstStyle/>
          <a:p>
            <a:pPr marL="0" indent="0">
              <a:buNone/>
            </a:pPr>
            <a:r>
              <a:rPr lang="fr-FR" sz="1600" i="1" noProof="0" dirty="0">
                <a:solidFill>
                  <a:schemeClr val="bg2">
                    <a:lumMod val="75000"/>
                  </a:schemeClr>
                </a:solidFill>
                <a:latin typeface="Calibri" panose="020F0502020204030204" pitchFamily="34" charset="0"/>
                <a:ea typeface="Calibri" panose="020F0502020204030204" pitchFamily="34" charset="0"/>
                <a:cs typeface="Calibri" panose="020F0502020204030204" pitchFamily="34" charset="0"/>
              </a:rPr>
              <a:t>Faire participer les élèves à la lecture de la carte</a:t>
            </a:r>
          </a:p>
        </p:txBody>
      </p:sp>
      <p:sp>
        <p:nvSpPr>
          <p:cNvPr id="15" name="Google Shape;2016;p176">
            <a:extLst>
              <a:ext uri="{FF2B5EF4-FFF2-40B4-BE49-F238E27FC236}">
                <a16:creationId xmlns:a16="http://schemas.microsoft.com/office/drawing/2014/main" id="{4CA1EB9B-2FF7-10AA-3304-BFE1363F79EC}"/>
              </a:ext>
            </a:extLst>
          </p:cNvPr>
          <p:cNvSpPr txBox="1"/>
          <p:nvPr/>
        </p:nvSpPr>
        <p:spPr>
          <a:xfrm>
            <a:off x="845681" y="5444880"/>
            <a:ext cx="7336293" cy="384670"/>
          </a:xfrm>
          <a:prstGeom prst="rect">
            <a:avLst/>
          </a:prstGeom>
          <a:noFill/>
          <a:ln cap="flat">
            <a:noFill/>
          </a:ln>
        </p:spPr>
        <p:txBody>
          <a:bodyPr vert="horz" wrap="square" lIns="91427" tIns="45695" rIns="91427" bIns="45695" anchor="t" anchorCtr="0" compatLnSpc="1">
            <a:spAutoFit/>
          </a:bodyPr>
          <a:lstStyle/>
          <a:p>
            <a:pPr marL="287857" marR="0" lvl="0" indent="-296331" defTabSz="1219170" eaLnBrk="1" fontAlgn="auto" latinLnBrk="0" hangingPunct="1">
              <a:lnSpc>
                <a:spcPct val="100000"/>
              </a:lnSpc>
              <a:spcBef>
                <a:spcPts val="0"/>
              </a:spcBef>
              <a:spcAft>
                <a:spcPts val="0"/>
              </a:spcAft>
              <a:buClr>
                <a:srgbClr val="000000"/>
              </a:buClr>
              <a:buSzPts val="1100"/>
              <a:buFont typeface="Arial"/>
              <a:buChar char="•"/>
              <a:tabLst/>
              <a:defRPr sz="1800" b="0" i="0" u="none" strike="noStrike" kern="0" cap="none" spc="0" baseline="0">
                <a:solidFill>
                  <a:srgbClr val="000000"/>
                </a:solidFill>
                <a:uFillTx/>
              </a:defRPr>
            </a:pPr>
            <a:r>
              <a:rPr kumimoji="0" lang="fr-FR" sz="1900" b="1" i="0" u="none" strike="noStrike" kern="0" cap="none" spc="0" normalizeH="0" baseline="0" noProof="0" dirty="0">
                <a:ln>
                  <a:noFill/>
                </a:ln>
                <a:solidFill>
                  <a:srgbClr val="000000"/>
                </a:solidFill>
                <a:effectLst/>
                <a:uLnTx/>
                <a:uFillTx/>
                <a:latin typeface="Calibri" panose="020F0502020204030204"/>
              </a:rPr>
              <a:t>La ………………(maladie) se transmet par ……………………… (la cause).</a:t>
            </a:r>
          </a:p>
        </p:txBody>
      </p:sp>
    </p:spTree>
    <p:extLst>
      <p:ext uri="{BB962C8B-B14F-4D97-AF65-F5344CB8AC3E}">
        <p14:creationId xmlns:p14="http://schemas.microsoft.com/office/powerpoint/2010/main" val="608521835"/>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19508-8181-16DD-B1BF-ACE788E4BF0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E83FABB-2A66-C371-78CF-555BC47FDCCD}"/>
              </a:ext>
            </a:extLst>
          </p:cNvPr>
          <p:cNvSpPr>
            <a:spLocks noGrp="1"/>
          </p:cNvSpPr>
          <p:nvPr>
            <p:ph type="title"/>
          </p:nvPr>
        </p:nvSpPr>
        <p:spPr>
          <a:xfrm>
            <a:off x="1030246" y="289718"/>
            <a:ext cx="10277091" cy="267549"/>
          </a:xfrm>
        </p:spPr>
        <p:txBody>
          <a:bodyPr/>
          <a:lstStyle/>
          <a:p>
            <a:r>
              <a:rPr lang="fr-FR" sz="2000" i="1" noProof="0" dirty="0">
                <a:solidFill>
                  <a:schemeClr val="tx1">
                    <a:lumMod val="50000"/>
                    <a:lumOff val="50000"/>
                  </a:schemeClr>
                </a:solidFill>
                <a:latin typeface="Calibri" panose="020F0502020204030204"/>
              </a:rPr>
              <a:t> C’est la fin de notre séance. N’oubliez pas de réviser votre leçon.</a:t>
            </a:r>
          </a:p>
        </p:txBody>
      </p:sp>
      <p:sp>
        <p:nvSpPr>
          <p:cNvPr id="4" name="Espace réservé du contenu 3">
            <a:extLst>
              <a:ext uri="{FF2B5EF4-FFF2-40B4-BE49-F238E27FC236}">
                <a16:creationId xmlns:a16="http://schemas.microsoft.com/office/drawing/2014/main" id="{6292E3E0-C9A7-842B-A7BD-C0569196BCB0}"/>
              </a:ext>
            </a:extLst>
          </p:cNvPr>
          <p:cNvSpPr>
            <a:spLocks noGrp="1"/>
          </p:cNvSpPr>
          <p:nvPr>
            <p:ph sz="quarter" idx="11"/>
          </p:nvPr>
        </p:nvSpPr>
        <p:spPr/>
        <p:txBody>
          <a:bodyPr/>
          <a:lstStyle/>
          <a:p>
            <a:r>
              <a:rPr lang="fr-FR" noProof="0" dirty="0">
                <a:solidFill>
                  <a:schemeClr val="bg1">
                    <a:lumMod val="65000"/>
                  </a:schemeClr>
                </a:solidFill>
              </a:rPr>
              <a:t>L’enseignant incite les élèves à faire l’exercice à la maison, puis clôt la séance..</a:t>
            </a:r>
          </a:p>
        </p:txBody>
      </p:sp>
      <p:pic>
        <p:nvPicPr>
          <p:cNvPr id="3" name="Google Shape;1141;p76">
            <a:extLst>
              <a:ext uri="{FF2B5EF4-FFF2-40B4-BE49-F238E27FC236}">
                <a16:creationId xmlns:a16="http://schemas.microsoft.com/office/drawing/2014/main" id="{8AB5F802-6679-89FE-33B9-D7A03F37C863}"/>
              </a:ext>
            </a:extLst>
          </p:cNvPr>
          <p:cNvPicPr>
            <a:picLocks noChangeAspect="1"/>
          </p:cNvPicPr>
          <p:nvPr/>
        </p:nvPicPr>
        <p:blipFill>
          <a:blip r:embed="rId2">
            <a:alphaModFix/>
          </a:blip>
          <a:srcRect/>
          <a:stretch>
            <a:fillRect/>
          </a:stretch>
        </p:blipFill>
        <p:spPr>
          <a:xfrm>
            <a:off x="4180912" y="1618268"/>
            <a:ext cx="3830175" cy="3621463"/>
          </a:xfrm>
          <a:prstGeom prst="rect">
            <a:avLst/>
          </a:prstGeom>
          <a:noFill/>
          <a:ln cap="flat">
            <a:noFill/>
          </a:ln>
        </p:spPr>
      </p:pic>
    </p:spTree>
    <p:extLst>
      <p:ext uri="{BB962C8B-B14F-4D97-AF65-F5344CB8AC3E}">
        <p14:creationId xmlns:p14="http://schemas.microsoft.com/office/powerpoint/2010/main" val="2711011744"/>
      </p:ext>
    </p:extLst>
  </p:cSld>
  <p:clrMapOvr>
    <a:masterClrMapping/>
  </p:clrMapOvr>
  <mc:AlternateContent xmlns:mc="http://schemas.openxmlformats.org/markup-compatibility/2006" xmlns:p159="http://schemas.microsoft.com/office/powerpoint/2015/09/main">
    <mc:Choice Requires="p159">
      <p:transition spd="med">
        <p159:morph option="byObject"/>
      </p:transition>
    </mc:Choice>
    <mc:Fallback xmlns="">
      <p:transition spd="med">
        <p:fade/>
      </p:transition>
    </mc:Fallback>
  </mc:AlternateContent>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000" dirty="0">
            <a:latin typeface="Calibri" panose="020F0502020204030204" pitchFamily="34" charset="0"/>
            <a:cs typeface="Calibri" panose="020F0502020204030204" pitchFamily="34" charset="0"/>
          </a:defRPr>
        </a:defPPr>
      </a:lstStyle>
    </a:tx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5177</TotalTime>
  <Words>2249</Words>
  <Application>Microsoft Office PowerPoint</Application>
  <PresentationFormat>Grand écran</PresentationFormat>
  <Paragraphs>284</Paragraphs>
  <Slides>66</Slides>
  <Notes>1</Notes>
  <HiddenSlides>5</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66</vt:i4>
      </vt:variant>
    </vt:vector>
  </HeadingPairs>
  <TitlesOfParts>
    <vt:vector size="77" baseType="lpstr">
      <vt:lpstr>Aptos</vt:lpstr>
      <vt:lpstr>Aptos Display</vt:lpstr>
      <vt:lpstr>Arial</vt:lpstr>
      <vt:lpstr>Calibri</vt:lpstr>
      <vt:lpstr>Century Gothic</vt:lpstr>
      <vt:lpstr>Dosis</vt:lpstr>
      <vt:lpstr>Georgia</vt:lpstr>
      <vt:lpstr>Hammersmith One</vt:lpstr>
      <vt:lpstr>Script MT Bold</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Bonjour! Prêts pour démarrer notre séance? Allons-y!</vt:lpstr>
      <vt:lpstr>Présentation PowerPoint</vt:lpstr>
      <vt:lpstr>Qui peut me rappeler la signification de ces icônes?</vt:lpstr>
      <vt:lpstr>Parfait !!</vt:lpstr>
      <vt:lpstr>Voici une situation en classe. Que remarquez-vous ? Ce comportement est-il approprié ? Pourquoi ? Que faudrait-il améliorer ou changer ?</vt:lpstr>
      <vt:lpstr>C’est un mauvais comportement. L’élève n’est pas attentif.</vt:lpstr>
      <vt:lpstr>Voici le comportement attendu</vt:lpstr>
      <vt:lpstr>Présentation PowerPoint</vt:lpstr>
      <vt:lpstr>L’enseignant contrôle les réalisations d’un échantillon d’élèves avant de passer à la correction au tableau</vt:lpstr>
      <vt:lpstr>Présentation PowerPoint</vt:lpstr>
      <vt:lpstr>Qui peut me donner des exemples de maladies ? </vt:lpstr>
      <vt:lpstr>Excellent ! Voici quelques exemples de maladies:</vt:lpstr>
      <vt:lpstr>Quels sont les symptômes de la grippe ?  </vt:lpstr>
      <vt:lpstr>Quels sont les symptômes de la grippe ?  </vt:lpstr>
      <vt:lpstr>Présentation PowerPoint</vt:lpstr>
      <vt:lpstr>Maintenant, regardez cette image : Elle illustre une personne malade présentant des symptômes de la grippe. </vt:lpstr>
      <vt:lpstr>Pour éviter de tomber malade par la grippe on doit savoir quel est la cause de cette maladie; son mode de transmission et comment l’éviter.</vt:lpstr>
      <vt:lpstr>Présentation PowerPoint</vt:lpstr>
      <vt:lpstr>A la fin de cette séance, vous serez capables de :</vt:lpstr>
      <vt:lpstr>Présentation PowerPoint</vt:lpstr>
      <vt:lpstr>Présentation PowerPoint</vt:lpstr>
      <vt:lpstr>Voici quelques termes qu’on aura besoin dans cette séance.    </vt:lpstr>
      <vt:lpstr>Maintenant voici la définition de maladie infectieuse.</vt:lpstr>
      <vt:lpstr>Présentation PowerPoint</vt:lpstr>
      <vt:lpstr>Ma tâche consiste à déterminer les causes, les modes de transmission et les moyens de prévention de cette maladie. Elle comporte un support et 3 consignes.</vt:lpstr>
      <vt:lpstr>Je commence par identifier les composantes de l’affiche que je vais utiliser pour réaliser ma tâche.</vt:lpstr>
      <vt:lpstr>Maintenant, je sais ce que contient le document et je peux l’utiliser pour répondre. Je commence par la première consigne. Pour identifier la cause de la maladie, je dois chercher dans l’affiche l’agent pathogène responsable de la rage.</vt:lpstr>
      <vt:lpstr>Ensuite, on me demande de déterminer  les modes de transmission de la maladie c-à-d comment le virus de la rage d’un animal contaminé passe à un Homme.  </vt:lpstr>
      <vt:lpstr>Il me reste à déterminer comment on peut prévenir cette maladie   c-à-d  comment on peut se protéger contre la rage.</vt:lpstr>
      <vt:lpstr>Récapitulons: </vt:lpstr>
      <vt:lpstr>Présentation PowerPoint</vt:lpstr>
      <vt:lpstr>Répondez à la question suivante:</vt:lpstr>
      <vt:lpstr>Parfait ! Parmi les éléments ci-dessous, le facteur pathogène est  la bactérie.</vt:lpstr>
      <vt:lpstr>Voici une deuxième question. </vt:lpstr>
      <vt:lpstr>Parfait ! Un microbe peut être un virus, une bactérie ou un champignon.</vt:lpstr>
      <vt:lpstr>Répondez à la question suivante:</vt:lpstr>
      <vt:lpstr>Parfait ! Un microbe est la cause de la grippe:</vt:lpstr>
      <vt:lpstr>Présentation PowerPoint</vt:lpstr>
      <vt:lpstr>Maintenant, vous allez travailler en binôme. Chacun prend un moment minutes pour réaliser l’activité de la page 7 sur le livret. Ensuite, vous comparez vos réponses en justifiant.</vt:lpstr>
      <vt:lpstr>Maintenant, vous allez travailler en binôme. Chacun prend un moment minutes pour réaliser l’activité de la page 7 sur le livret. Ensuite, vous comparez vos réponses en justifiant.</vt:lpstr>
      <vt:lpstr>Le temps est terminé. </vt:lpstr>
      <vt:lpstr>Présentation PowerPoint</vt:lpstr>
      <vt:lpstr>Présentation PowerPoint</vt:lpstr>
      <vt:lpstr>Présentation PowerPoint</vt:lpstr>
      <vt:lpstr>Présentation PowerPoint</vt:lpstr>
      <vt:lpstr>Présentation PowerPoint</vt:lpstr>
      <vt:lpstr>Présentation PowerPoint</vt:lpstr>
      <vt:lpstr>Le temps est terminé. </vt:lpstr>
      <vt:lpstr>Correction.</vt:lpstr>
      <vt:lpstr>Correction.</vt:lpstr>
      <vt:lpstr>Présentation PowerPoint</vt:lpstr>
      <vt:lpstr>Présentation PowerPoint</vt:lpstr>
      <vt:lpstr>Qui peut me dire ce que nous avons appris aujourd’hui? </vt:lpstr>
      <vt:lpstr>Présentation PowerPoint</vt:lpstr>
      <vt:lpstr>Avant de déterminer les moyens de prévention contre une maladie infectieuse, on doit déterminer sa cause et son mode de transmission. </vt:lpstr>
      <vt:lpstr>Présentation PowerPoint</vt:lpstr>
      <vt:lpstr> C’est la fin de notre séance. N’oubliez pas de réviser votre leçon.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Mehdi Alaoui</dc:creator>
  <cp:lastModifiedBy>ahmed el annaoui</cp:lastModifiedBy>
  <cp:revision>294</cp:revision>
  <dcterms:created xsi:type="dcterms:W3CDTF">2025-11-03T10:55:47Z</dcterms:created>
  <dcterms:modified xsi:type="dcterms:W3CDTF">2026-01-30T23:24:05Z</dcterms:modified>
</cp:coreProperties>
</file>