
<file path=[Content_Types].xml><?xml version="1.0" encoding="utf-8"?>
<Types xmlns="http://schemas.openxmlformats.org/package/2006/content-types">
  <Default Extension="gif" ContentType="image/gi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theme/theme5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43" r:id="rId1"/>
    <p:sldMasterId id="2147483767" r:id="rId2"/>
    <p:sldMasterId id="2147483768" r:id="rId3"/>
  </p:sldMasterIdLst>
  <p:notesMasterIdLst>
    <p:notesMasterId r:id="rId61"/>
  </p:notesMasterIdLst>
  <p:handoutMasterIdLst>
    <p:handoutMasterId r:id="rId62"/>
  </p:handoutMasterIdLst>
  <p:sldIdLst>
    <p:sldId id="2147483585" r:id="rId4"/>
    <p:sldId id="2147483485" r:id="rId5"/>
    <p:sldId id="2147483396" r:id="rId6"/>
    <p:sldId id="2147483552" r:id="rId7"/>
    <p:sldId id="2147483397" r:id="rId8"/>
    <p:sldId id="2134806567" r:id="rId9"/>
    <p:sldId id="2147483628" r:id="rId10"/>
    <p:sldId id="2147483587" r:id="rId11"/>
    <p:sldId id="2147483604" r:id="rId12"/>
    <p:sldId id="2147483605" r:id="rId13"/>
    <p:sldId id="2147483554" r:id="rId14"/>
    <p:sldId id="2147483555" r:id="rId15"/>
    <p:sldId id="2147483637" r:id="rId16"/>
    <p:sldId id="2134805878" r:id="rId17"/>
    <p:sldId id="2134806573" r:id="rId18"/>
    <p:sldId id="2147483590" r:id="rId19"/>
    <p:sldId id="2147483638" r:id="rId20"/>
    <p:sldId id="2147483592" r:id="rId21"/>
    <p:sldId id="2147483593" r:id="rId22"/>
    <p:sldId id="2147483608" r:id="rId23"/>
    <p:sldId id="2147483609" r:id="rId24"/>
    <p:sldId id="2147483595" r:id="rId25"/>
    <p:sldId id="2147483610" r:id="rId26"/>
    <p:sldId id="2147483612" r:id="rId27"/>
    <p:sldId id="2147483611" r:id="rId28"/>
    <p:sldId id="2147483568" r:id="rId29"/>
    <p:sldId id="2147483633" r:id="rId30"/>
    <p:sldId id="2147483634" r:id="rId31"/>
    <p:sldId id="2134806108" r:id="rId32"/>
    <p:sldId id="2134806575" r:id="rId33"/>
    <p:sldId id="2147483635" r:id="rId34"/>
    <p:sldId id="2147483636" r:id="rId35"/>
    <p:sldId id="2147483569" r:id="rId36"/>
    <p:sldId id="2147483570" r:id="rId37"/>
    <p:sldId id="2147483614" r:id="rId38"/>
    <p:sldId id="2147483615" r:id="rId39"/>
    <p:sldId id="2134806577" r:id="rId40"/>
    <p:sldId id="2134806551" r:id="rId41"/>
    <p:sldId id="2147483579" r:id="rId42"/>
    <p:sldId id="2147483600" r:id="rId43"/>
    <p:sldId id="2147483599" r:id="rId44"/>
    <p:sldId id="2147483601" r:id="rId45"/>
    <p:sldId id="2147483623" r:id="rId46"/>
    <p:sldId id="2147483603" r:id="rId47"/>
    <p:sldId id="2134806579" r:id="rId48"/>
    <p:sldId id="2134806088" r:id="rId49"/>
    <p:sldId id="2147483582" r:id="rId50"/>
    <p:sldId id="2134806580" r:id="rId51"/>
    <p:sldId id="2134806581" r:id="rId52"/>
    <p:sldId id="2147483597" r:id="rId53"/>
    <p:sldId id="2147483624" r:id="rId54"/>
    <p:sldId id="2147483596" r:id="rId55"/>
    <p:sldId id="2134806582" r:id="rId56"/>
    <p:sldId id="2134806536" r:id="rId57"/>
    <p:sldId id="2147483622" r:id="rId58"/>
    <p:sldId id="2147483447" r:id="rId59"/>
    <p:sldId id="2134806584" r:id="rId60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Début de la séance" id="{C2A08ED1-B979-4AF1-8A74-6EA0648FD953}">
          <p14:sldIdLst>
            <p14:sldId id="2147483585"/>
            <p14:sldId id="2147483485"/>
            <p14:sldId id="2147483396"/>
            <p14:sldId id="2147483552"/>
            <p14:sldId id="2147483397"/>
          </p14:sldIdLst>
        </p14:section>
        <p14:section name="Ouverture" id="{79315A69-A635-48A2-B9BA-98FE67B817D4}">
          <p14:sldIdLst>
            <p14:sldId id="2134806567"/>
            <p14:sldId id="2147483628"/>
            <p14:sldId id="2147483587"/>
            <p14:sldId id="2147483604"/>
            <p14:sldId id="2147483605"/>
            <p14:sldId id="2147483554"/>
            <p14:sldId id="2147483555"/>
            <p14:sldId id="2147483637"/>
            <p14:sldId id="2134805878"/>
          </p14:sldIdLst>
        </p14:section>
        <p14:section name="Modelage" id="{A2A5D278-252D-471E-A046-E0EEBB7C2D2B}">
          <p14:sldIdLst>
            <p14:sldId id="2134806573"/>
            <p14:sldId id="2147483590"/>
            <p14:sldId id="2147483638"/>
            <p14:sldId id="2147483592"/>
            <p14:sldId id="2147483593"/>
            <p14:sldId id="2147483608"/>
            <p14:sldId id="2147483609"/>
            <p14:sldId id="2147483595"/>
            <p14:sldId id="2147483610"/>
            <p14:sldId id="2147483612"/>
            <p14:sldId id="2147483611"/>
          </p14:sldIdLst>
        </p14:section>
        <p14:section name="Pratique guidée collective" id="{22D92770-EE3A-4FC2-857A-DF2A0B803C03}">
          <p14:sldIdLst>
            <p14:sldId id="2147483568"/>
            <p14:sldId id="2147483633"/>
            <p14:sldId id="2147483634"/>
            <p14:sldId id="2134806108"/>
            <p14:sldId id="2134806575"/>
            <p14:sldId id="2147483635"/>
            <p14:sldId id="2147483636"/>
            <p14:sldId id="2147483569"/>
            <p14:sldId id="2147483570"/>
            <p14:sldId id="2147483614"/>
            <p14:sldId id="2147483615"/>
          </p14:sldIdLst>
        </p14:section>
        <p14:section name="Pratique en binôme" id="{FBF6C3DA-BDD6-43C8-8043-82F3BE3C64FD}">
          <p14:sldIdLst>
            <p14:sldId id="2134806577"/>
            <p14:sldId id="2134806551"/>
            <p14:sldId id="2147483579"/>
            <p14:sldId id="2147483600"/>
            <p14:sldId id="2147483599"/>
            <p14:sldId id="2147483601"/>
            <p14:sldId id="2147483623"/>
            <p14:sldId id="2147483603"/>
          </p14:sldIdLst>
        </p14:section>
        <p14:section name="Pratique autonome" id="{40CD8AAE-F9F0-47C4-A7F7-0976D79B8EC9}">
          <p14:sldIdLst>
            <p14:sldId id="2134806579"/>
            <p14:sldId id="2134806088"/>
            <p14:sldId id="2147483582"/>
            <p14:sldId id="2134806580"/>
            <p14:sldId id="2134806581"/>
            <p14:sldId id="2147483597"/>
            <p14:sldId id="2147483624"/>
            <p14:sldId id="2147483596"/>
          </p14:sldIdLst>
        </p14:section>
        <p14:section name="Clôture" id="{8EB5D3A0-81F1-4DE6-BEB2-58DE24DBB138}">
          <p14:sldIdLst>
            <p14:sldId id="2134806582"/>
            <p14:sldId id="2134806536"/>
            <p14:sldId id="2147483622"/>
            <p14:sldId id="2147483447"/>
          </p14:sldIdLst>
        </p14:section>
        <p14:section name="Fin de la séance" id="{44B71B2B-D974-4F2C-B5A1-E1796678D1E2}">
          <p14:sldIdLst>
            <p14:sldId id="2134806584"/>
          </p14:sldIdLst>
        </p14:section>
      </p14:sectionLst>
    </p:ex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2060"/>
    <a:srgbClr val="0273B4"/>
    <a:srgbClr val="00663F"/>
    <a:srgbClr val="BF4598"/>
    <a:srgbClr val="F3DFED"/>
    <a:srgbClr val="2CB551"/>
    <a:srgbClr val="F2F7D9"/>
    <a:srgbClr val="D3DFF0"/>
    <a:srgbClr val="CCDBEE"/>
    <a:srgbClr val="D3E8F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204" autoAdjust="0"/>
    <p:restoredTop sz="94690" autoAdjust="0"/>
  </p:normalViewPr>
  <p:slideViewPr>
    <p:cSldViewPr snapToGrid="0">
      <p:cViewPr varScale="1">
        <p:scale>
          <a:sx n="78" d="100"/>
          <a:sy n="78" d="100"/>
        </p:scale>
        <p:origin x="869" y="6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50" d="100"/>
        <a:sy n="50" d="100"/>
      </p:scale>
      <p:origin x="0" y="0"/>
    </p:cViewPr>
  </p:sorterViewPr>
  <p:notesViewPr>
    <p:cSldViewPr snapToGrid="0">
      <p:cViewPr varScale="1">
        <p:scale>
          <a:sx n="65" d="100"/>
          <a:sy n="65" d="100"/>
        </p:scale>
        <p:origin x="2040" y="43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3.xml"/><Relationship Id="rId21" Type="http://schemas.openxmlformats.org/officeDocument/2006/relationships/slide" Target="slides/slide18.xml"/><Relationship Id="rId34" Type="http://schemas.openxmlformats.org/officeDocument/2006/relationships/slide" Target="slides/slide31.xml"/><Relationship Id="rId42" Type="http://schemas.openxmlformats.org/officeDocument/2006/relationships/slide" Target="slides/slide39.xml"/><Relationship Id="rId47" Type="http://schemas.openxmlformats.org/officeDocument/2006/relationships/slide" Target="slides/slide44.xml"/><Relationship Id="rId50" Type="http://schemas.openxmlformats.org/officeDocument/2006/relationships/slide" Target="slides/slide47.xml"/><Relationship Id="rId55" Type="http://schemas.openxmlformats.org/officeDocument/2006/relationships/slide" Target="slides/slide52.xml"/><Relationship Id="rId63" Type="http://schemas.openxmlformats.org/officeDocument/2006/relationships/presProps" Target="presProps.xml"/><Relationship Id="rId7" Type="http://schemas.openxmlformats.org/officeDocument/2006/relationships/slide" Target="slides/slide4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3.xml"/><Relationship Id="rId29" Type="http://schemas.openxmlformats.org/officeDocument/2006/relationships/slide" Target="slides/slide26.xml"/><Relationship Id="rId11" Type="http://schemas.openxmlformats.org/officeDocument/2006/relationships/slide" Target="slides/slide8.xml"/><Relationship Id="rId24" Type="http://schemas.openxmlformats.org/officeDocument/2006/relationships/slide" Target="slides/slide21.xml"/><Relationship Id="rId32" Type="http://schemas.openxmlformats.org/officeDocument/2006/relationships/slide" Target="slides/slide29.xml"/><Relationship Id="rId37" Type="http://schemas.openxmlformats.org/officeDocument/2006/relationships/slide" Target="slides/slide34.xml"/><Relationship Id="rId40" Type="http://schemas.openxmlformats.org/officeDocument/2006/relationships/slide" Target="slides/slide37.xml"/><Relationship Id="rId45" Type="http://schemas.openxmlformats.org/officeDocument/2006/relationships/slide" Target="slides/slide42.xml"/><Relationship Id="rId53" Type="http://schemas.openxmlformats.org/officeDocument/2006/relationships/slide" Target="slides/slide50.xml"/><Relationship Id="rId58" Type="http://schemas.openxmlformats.org/officeDocument/2006/relationships/slide" Target="slides/slide55.xml"/><Relationship Id="rId66" Type="http://schemas.openxmlformats.org/officeDocument/2006/relationships/tableStyles" Target="tableStyles.xml"/><Relationship Id="rId5" Type="http://schemas.openxmlformats.org/officeDocument/2006/relationships/slide" Target="slides/slide2.xml"/><Relationship Id="rId61" Type="http://schemas.openxmlformats.org/officeDocument/2006/relationships/notesMaster" Target="notesMasters/notesMaster1.xml"/><Relationship Id="rId19" Type="http://schemas.openxmlformats.org/officeDocument/2006/relationships/slide" Target="slides/slide16.xml"/><Relationship Id="rId14" Type="http://schemas.openxmlformats.org/officeDocument/2006/relationships/slide" Target="slides/slide11.xml"/><Relationship Id="rId22" Type="http://schemas.openxmlformats.org/officeDocument/2006/relationships/slide" Target="slides/slide19.xml"/><Relationship Id="rId27" Type="http://schemas.openxmlformats.org/officeDocument/2006/relationships/slide" Target="slides/slide24.xml"/><Relationship Id="rId30" Type="http://schemas.openxmlformats.org/officeDocument/2006/relationships/slide" Target="slides/slide27.xml"/><Relationship Id="rId35" Type="http://schemas.openxmlformats.org/officeDocument/2006/relationships/slide" Target="slides/slide32.xml"/><Relationship Id="rId43" Type="http://schemas.openxmlformats.org/officeDocument/2006/relationships/slide" Target="slides/slide40.xml"/><Relationship Id="rId48" Type="http://schemas.openxmlformats.org/officeDocument/2006/relationships/slide" Target="slides/slide45.xml"/><Relationship Id="rId56" Type="http://schemas.openxmlformats.org/officeDocument/2006/relationships/slide" Target="slides/slide53.xml"/><Relationship Id="rId64" Type="http://schemas.openxmlformats.org/officeDocument/2006/relationships/viewProps" Target="viewProps.xml"/><Relationship Id="rId8" Type="http://schemas.openxmlformats.org/officeDocument/2006/relationships/slide" Target="slides/slide5.xml"/><Relationship Id="rId51" Type="http://schemas.openxmlformats.org/officeDocument/2006/relationships/slide" Target="slides/slide48.xml"/><Relationship Id="rId3" Type="http://schemas.openxmlformats.org/officeDocument/2006/relationships/slideMaster" Target="slideMasters/slideMaster3.xml"/><Relationship Id="rId12" Type="http://schemas.openxmlformats.org/officeDocument/2006/relationships/slide" Target="slides/slide9.xml"/><Relationship Id="rId17" Type="http://schemas.openxmlformats.org/officeDocument/2006/relationships/slide" Target="slides/slide14.xml"/><Relationship Id="rId25" Type="http://schemas.openxmlformats.org/officeDocument/2006/relationships/slide" Target="slides/slide22.xml"/><Relationship Id="rId33" Type="http://schemas.openxmlformats.org/officeDocument/2006/relationships/slide" Target="slides/slide30.xml"/><Relationship Id="rId38" Type="http://schemas.openxmlformats.org/officeDocument/2006/relationships/slide" Target="slides/slide35.xml"/><Relationship Id="rId46" Type="http://schemas.openxmlformats.org/officeDocument/2006/relationships/slide" Target="slides/slide43.xml"/><Relationship Id="rId59" Type="http://schemas.openxmlformats.org/officeDocument/2006/relationships/slide" Target="slides/slide56.xml"/><Relationship Id="rId20" Type="http://schemas.openxmlformats.org/officeDocument/2006/relationships/slide" Target="slides/slide17.xml"/><Relationship Id="rId41" Type="http://schemas.openxmlformats.org/officeDocument/2006/relationships/slide" Target="slides/slide38.xml"/><Relationship Id="rId54" Type="http://schemas.openxmlformats.org/officeDocument/2006/relationships/slide" Target="slides/slide51.xml"/><Relationship Id="rId62" Type="http://schemas.openxmlformats.org/officeDocument/2006/relationships/handoutMaster" Target="handoutMasters/handout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5" Type="http://schemas.openxmlformats.org/officeDocument/2006/relationships/slide" Target="slides/slide12.xml"/><Relationship Id="rId23" Type="http://schemas.openxmlformats.org/officeDocument/2006/relationships/slide" Target="slides/slide20.xml"/><Relationship Id="rId28" Type="http://schemas.openxmlformats.org/officeDocument/2006/relationships/slide" Target="slides/slide25.xml"/><Relationship Id="rId36" Type="http://schemas.openxmlformats.org/officeDocument/2006/relationships/slide" Target="slides/slide33.xml"/><Relationship Id="rId49" Type="http://schemas.openxmlformats.org/officeDocument/2006/relationships/slide" Target="slides/slide46.xml"/><Relationship Id="rId57" Type="http://schemas.openxmlformats.org/officeDocument/2006/relationships/slide" Target="slides/slide54.xml"/><Relationship Id="rId10" Type="http://schemas.openxmlformats.org/officeDocument/2006/relationships/slide" Target="slides/slide7.xml"/><Relationship Id="rId31" Type="http://schemas.openxmlformats.org/officeDocument/2006/relationships/slide" Target="slides/slide28.xml"/><Relationship Id="rId44" Type="http://schemas.openxmlformats.org/officeDocument/2006/relationships/slide" Target="slides/slide41.xml"/><Relationship Id="rId52" Type="http://schemas.openxmlformats.org/officeDocument/2006/relationships/slide" Target="slides/slide49.xml"/><Relationship Id="rId60" Type="http://schemas.openxmlformats.org/officeDocument/2006/relationships/slide" Target="slides/slide57.xml"/><Relationship Id="rId65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slide" Target="slides/slide6.xml"/><Relationship Id="rId13" Type="http://schemas.openxmlformats.org/officeDocument/2006/relationships/slide" Target="slides/slide10.xml"/><Relationship Id="rId18" Type="http://schemas.openxmlformats.org/officeDocument/2006/relationships/slide" Target="slides/slide15.xml"/><Relationship Id="rId39" Type="http://schemas.openxmlformats.org/officeDocument/2006/relationships/slide" Target="slides/slide36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5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BCBC5355-174C-897A-4DA3-34860DDD2577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D4E6C065-6D13-7E84-9157-4778C9CB029B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BE90AC0-E56A-4928-9268-F8B86B3617FD}" type="datetimeFigureOut">
              <a:rPr lang="fr-FR" smtClean="0"/>
              <a:t>25/10/2025</a:t>
            </a:fld>
            <a:endParaRPr lang="fr-FR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DC77FEFC-A0B3-5633-10E3-B5C99AE1CE1D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B5D936D1-2E50-70A0-15D8-53F6492963DB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BD1FAB1-D3C0-4044-A94D-A9D2AF2A113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582523802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652897D-8270-46EB-9581-9FD6E1B808F9}" type="datetimeFigureOut">
              <a:rPr lang="fr-FR" smtClean="0"/>
              <a:t>25/10/2025</a:t>
            </a:fld>
            <a:endParaRPr lang="fr-FR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r-FR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3437357-FDEB-42E8-94B9-16208305E930}" type="slidenum">
              <a:rPr lang="fr-FR" smtClean="0"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12676548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246;g3708d1f8300_1_658:notes">
            <a:extLst>
              <a:ext uri="{FF2B5EF4-FFF2-40B4-BE49-F238E27FC236}">
                <a16:creationId xmlns:a16="http://schemas.microsoft.com/office/drawing/2014/main" id="{353E4283-BBA2-8675-6601-7A74B15BD29B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  <a:ln w="12701" cap="flat">
            <a:solidFill>
              <a:srgbClr val="000000"/>
            </a:solidFill>
            <a:prstDash val="solid"/>
            <a:round/>
          </a:ln>
        </p:spPr>
      </p:sp>
      <p:sp>
        <p:nvSpPr>
          <p:cNvPr id="3" name="Google Shape;247;g3708d1f8300_1_658:notes">
            <a:extLst>
              <a:ext uri="{FF2B5EF4-FFF2-40B4-BE49-F238E27FC236}">
                <a16:creationId xmlns:a16="http://schemas.microsoft.com/office/drawing/2014/main" id="{7F1C854B-1D70-C6F1-A27D-A011B6547AC1}"/>
              </a:ext>
            </a:extLst>
          </p:cNvPr>
          <p:cNvSpPr txBox="1">
            <a:spLocks noGrp="1"/>
          </p:cNvSpPr>
          <p:nvPr>
            <p:ph type="body" sz="quarter" idx="1"/>
          </p:nvPr>
        </p:nvSpPr>
        <p:spPr>
          <a:xfrm>
            <a:off x="685800" y="4400549"/>
            <a:ext cx="5486400" cy="3600596"/>
          </a:xfrm>
        </p:spPr>
        <p:txBody>
          <a:bodyPr tIns="45701" bIns="45701"/>
          <a:lstStyle/>
          <a:p>
            <a:endParaRPr lang="fr-FR"/>
          </a:p>
        </p:txBody>
      </p:sp>
      <p:sp>
        <p:nvSpPr>
          <p:cNvPr id="4" name="Google Shape;248;g3708d1f8300_1_658:notes">
            <a:extLst>
              <a:ext uri="{FF2B5EF4-FFF2-40B4-BE49-F238E27FC236}">
                <a16:creationId xmlns:a16="http://schemas.microsoft.com/office/drawing/2014/main" id="{788381E9-0A6B-C645-053A-CA620AEFDDDF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>
          <a:xfrm>
            <a:off x="3884608" y="8685208"/>
            <a:ext cx="2971800" cy="458699"/>
          </a:xfrm>
          <a:prstGeom prst="rect">
            <a:avLst/>
          </a:prstGeom>
          <a:noFill/>
          <a:ln>
            <a:noFill/>
          </a:ln>
        </p:spPr>
        <p:txBody>
          <a:bodyPr vert="horz" wrap="square" lIns="91421" tIns="45701" rIns="91421" bIns="45701" anchor="b" anchorCtr="0" compatLnSpc="1">
            <a:no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323401D-AD66-48E8-9BE6-514052742394}" type="slidenum">
              <a:rPr kumimoji="0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</a:t>
            </a:fld>
            <a:endParaRPr kumimoji="0" lang="fr-FR" sz="14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Arial"/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>
          <a:extLst>
            <a:ext uri="{FF2B5EF4-FFF2-40B4-BE49-F238E27FC236}">
              <a16:creationId xmlns:a16="http://schemas.microsoft.com/office/drawing/2014/main" id="{525E2F7D-4030-2D0E-3D86-18555DD5EE6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726;g3634b8406b9_0_240:notes">
            <a:extLst>
              <a:ext uri="{FF2B5EF4-FFF2-40B4-BE49-F238E27FC236}">
                <a16:creationId xmlns:a16="http://schemas.microsoft.com/office/drawing/2014/main" id="{FA798738-DA13-D37A-EFF9-23F77F13E821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  <a:ln w="12701" cap="flat">
            <a:solidFill>
              <a:srgbClr val="000000"/>
            </a:solidFill>
            <a:prstDash val="solid"/>
            <a:round/>
          </a:ln>
        </p:spPr>
      </p:sp>
      <p:sp>
        <p:nvSpPr>
          <p:cNvPr id="3" name="Google Shape;727;g3634b8406b9_0_240:notes">
            <a:extLst>
              <a:ext uri="{FF2B5EF4-FFF2-40B4-BE49-F238E27FC236}">
                <a16:creationId xmlns:a16="http://schemas.microsoft.com/office/drawing/2014/main" id="{73908030-9AED-92A1-7C00-482623CA0FD4}"/>
              </a:ext>
            </a:extLst>
          </p:cNvPr>
          <p:cNvSpPr txBox="1">
            <a:spLocks noGrp="1"/>
          </p:cNvSpPr>
          <p:nvPr>
            <p:ph type="body" sz="quarter" idx="1"/>
          </p:nvPr>
        </p:nvSpPr>
        <p:spPr>
          <a:xfrm>
            <a:off x="685800" y="4400549"/>
            <a:ext cx="5486400" cy="3600596"/>
          </a:xfrm>
        </p:spPr>
        <p:txBody>
          <a:bodyPr tIns="45701" bIns="45701"/>
          <a:lstStyle/>
          <a:p>
            <a:endParaRPr lang="fr-FR"/>
          </a:p>
        </p:txBody>
      </p:sp>
      <p:sp>
        <p:nvSpPr>
          <p:cNvPr id="4" name="Google Shape;728;g3634b8406b9_0_240:notes">
            <a:extLst>
              <a:ext uri="{FF2B5EF4-FFF2-40B4-BE49-F238E27FC236}">
                <a16:creationId xmlns:a16="http://schemas.microsoft.com/office/drawing/2014/main" id="{D010772C-8EDA-8CB9-EDC3-D65E1AC1B606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>
          <a:xfrm>
            <a:off x="3884608" y="8685208"/>
            <a:ext cx="2971800" cy="458699"/>
          </a:xfrm>
          <a:prstGeom prst="rect">
            <a:avLst/>
          </a:prstGeom>
          <a:noFill/>
          <a:ln>
            <a:noFill/>
          </a:ln>
        </p:spPr>
        <p:txBody>
          <a:bodyPr vert="horz" wrap="square" lIns="91421" tIns="45701" rIns="91421" bIns="45701" anchor="b" anchorCtr="0" compatLnSpc="1">
            <a:noAutofit/>
          </a:bodyPr>
          <a:lstStyle/>
          <a:p>
            <a:pPr lvl="0" algn="r"/>
            <a:fld id="{BC6F1429-C017-4037-8B8F-5A80DDDE3928}" type="slidenum">
              <a:t>16</a:t>
            </a:fld>
            <a:endParaRPr lang="fr-FR" sz="1400" kern="0">
              <a:solidFill>
                <a:srgbClr val="000000"/>
              </a:solidFill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393844212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>
          <a:extLst>
            <a:ext uri="{FF2B5EF4-FFF2-40B4-BE49-F238E27FC236}">
              <a16:creationId xmlns:a16="http://schemas.microsoft.com/office/drawing/2014/main" id="{8D164048-4BD5-BB9E-A03C-45292F9A322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726;g3634b8406b9_0_240:notes">
            <a:extLst>
              <a:ext uri="{FF2B5EF4-FFF2-40B4-BE49-F238E27FC236}">
                <a16:creationId xmlns:a16="http://schemas.microsoft.com/office/drawing/2014/main" id="{069A4CE2-A675-0929-DA42-9E526A04A959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  <a:ln w="12701" cap="flat">
            <a:solidFill>
              <a:srgbClr val="000000"/>
            </a:solidFill>
            <a:prstDash val="solid"/>
            <a:round/>
          </a:ln>
        </p:spPr>
      </p:sp>
      <p:sp>
        <p:nvSpPr>
          <p:cNvPr id="3" name="Google Shape;727;g3634b8406b9_0_240:notes">
            <a:extLst>
              <a:ext uri="{FF2B5EF4-FFF2-40B4-BE49-F238E27FC236}">
                <a16:creationId xmlns:a16="http://schemas.microsoft.com/office/drawing/2014/main" id="{F57F2B9B-50D6-3877-EEC0-608855CF7A89}"/>
              </a:ext>
            </a:extLst>
          </p:cNvPr>
          <p:cNvSpPr txBox="1">
            <a:spLocks noGrp="1"/>
          </p:cNvSpPr>
          <p:nvPr>
            <p:ph type="body" sz="quarter" idx="1"/>
          </p:nvPr>
        </p:nvSpPr>
        <p:spPr>
          <a:xfrm>
            <a:off x="685800" y="4400549"/>
            <a:ext cx="5486400" cy="3600596"/>
          </a:xfrm>
        </p:spPr>
        <p:txBody>
          <a:bodyPr tIns="45701" bIns="45701"/>
          <a:lstStyle/>
          <a:p>
            <a:endParaRPr lang="fr-FR"/>
          </a:p>
        </p:txBody>
      </p:sp>
      <p:sp>
        <p:nvSpPr>
          <p:cNvPr id="4" name="Google Shape;728;g3634b8406b9_0_240:notes">
            <a:extLst>
              <a:ext uri="{FF2B5EF4-FFF2-40B4-BE49-F238E27FC236}">
                <a16:creationId xmlns:a16="http://schemas.microsoft.com/office/drawing/2014/main" id="{704BC5F1-101E-665F-B9FD-4BFA2D2F3544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>
          <a:xfrm>
            <a:off x="3884608" y="8685208"/>
            <a:ext cx="2971800" cy="458699"/>
          </a:xfrm>
          <a:prstGeom prst="rect">
            <a:avLst/>
          </a:prstGeom>
          <a:noFill/>
          <a:ln>
            <a:noFill/>
          </a:ln>
        </p:spPr>
        <p:txBody>
          <a:bodyPr vert="horz" wrap="square" lIns="91421" tIns="45701" rIns="91421" bIns="45701" anchor="b" anchorCtr="0" compatLnSpc="1">
            <a:noAutofit/>
          </a:bodyPr>
          <a:lstStyle/>
          <a:p>
            <a:pPr lvl="0" algn="r"/>
            <a:fld id="{BC6F1429-C017-4037-8B8F-5A80DDDE3928}" type="slidenum">
              <a:t>17</a:t>
            </a:fld>
            <a:endParaRPr lang="fr-FR" sz="1400" kern="0">
              <a:solidFill>
                <a:srgbClr val="000000"/>
              </a:solidFill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3621267390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>
          <a:extLst>
            <a:ext uri="{FF2B5EF4-FFF2-40B4-BE49-F238E27FC236}">
              <a16:creationId xmlns:a16="http://schemas.microsoft.com/office/drawing/2014/main" id="{E90DADEB-F4DB-91A8-0FE9-07A6DB5F294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726;g3634b8406b9_0_240:notes">
            <a:extLst>
              <a:ext uri="{FF2B5EF4-FFF2-40B4-BE49-F238E27FC236}">
                <a16:creationId xmlns:a16="http://schemas.microsoft.com/office/drawing/2014/main" id="{E1ADF05F-B58D-DA65-AA83-51F0D1462173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  <a:ln w="12701" cap="flat">
            <a:solidFill>
              <a:srgbClr val="000000"/>
            </a:solidFill>
            <a:prstDash val="solid"/>
            <a:round/>
          </a:ln>
        </p:spPr>
      </p:sp>
      <p:sp>
        <p:nvSpPr>
          <p:cNvPr id="3" name="Google Shape;727;g3634b8406b9_0_240:notes">
            <a:extLst>
              <a:ext uri="{FF2B5EF4-FFF2-40B4-BE49-F238E27FC236}">
                <a16:creationId xmlns:a16="http://schemas.microsoft.com/office/drawing/2014/main" id="{3BB46C34-C402-58E9-44A0-5516BA67A597}"/>
              </a:ext>
            </a:extLst>
          </p:cNvPr>
          <p:cNvSpPr txBox="1">
            <a:spLocks noGrp="1"/>
          </p:cNvSpPr>
          <p:nvPr>
            <p:ph type="body" sz="quarter" idx="1"/>
          </p:nvPr>
        </p:nvSpPr>
        <p:spPr>
          <a:xfrm>
            <a:off x="685800" y="4400549"/>
            <a:ext cx="5486400" cy="3600596"/>
          </a:xfrm>
        </p:spPr>
        <p:txBody>
          <a:bodyPr tIns="45701" bIns="45701"/>
          <a:lstStyle/>
          <a:p>
            <a:endParaRPr lang="fr-FR"/>
          </a:p>
        </p:txBody>
      </p:sp>
      <p:sp>
        <p:nvSpPr>
          <p:cNvPr id="4" name="Google Shape;728;g3634b8406b9_0_240:notes">
            <a:extLst>
              <a:ext uri="{FF2B5EF4-FFF2-40B4-BE49-F238E27FC236}">
                <a16:creationId xmlns:a16="http://schemas.microsoft.com/office/drawing/2014/main" id="{9A632772-99AF-A45A-331E-E4A69F36067A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>
          <a:xfrm>
            <a:off x="3884608" y="8685208"/>
            <a:ext cx="2971800" cy="458699"/>
          </a:xfrm>
          <a:prstGeom prst="rect">
            <a:avLst/>
          </a:prstGeom>
          <a:noFill/>
          <a:ln>
            <a:noFill/>
          </a:ln>
        </p:spPr>
        <p:txBody>
          <a:bodyPr vert="horz" wrap="square" lIns="91421" tIns="45701" rIns="91421" bIns="45701" anchor="b" anchorCtr="0" compatLnSpc="1">
            <a:noAutofit/>
          </a:bodyPr>
          <a:lstStyle/>
          <a:p>
            <a:pPr lvl="0" algn="r"/>
            <a:fld id="{BC6F1429-C017-4037-8B8F-5A80DDDE3928}" type="slidenum">
              <a:t>18</a:t>
            </a:fld>
            <a:endParaRPr lang="fr-FR" sz="1400" kern="0">
              <a:solidFill>
                <a:srgbClr val="000000"/>
              </a:solidFill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3613970482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>
          <a:extLst>
            <a:ext uri="{FF2B5EF4-FFF2-40B4-BE49-F238E27FC236}">
              <a16:creationId xmlns:a16="http://schemas.microsoft.com/office/drawing/2014/main" id="{6AA44EC4-EFE5-3F97-8533-A1AB7EE7588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726;g3634b8406b9_0_240:notes">
            <a:extLst>
              <a:ext uri="{FF2B5EF4-FFF2-40B4-BE49-F238E27FC236}">
                <a16:creationId xmlns:a16="http://schemas.microsoft.com/office/drawing/2014/main" id="{6C93EC5B-A635-9951-D75C-09D292304F0A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  <a:ln w="12701" cap="flat">
            <a:solidFill>
              <a:srgbClr val="000000"/>
            </a:solidFill>
            <a:prstDash val="solid"/>
            <a:round/>
          </a:ln>
        </p:spPr>
      </p:sp>
      <p:sp>
        <p:nvSpPr>
          <p:cNvPr id="3" name="Google Shape;727;g3634b8406b9_0_240:notes">
            <a:extLst>
              <a:ext uri="{FF2B5EF4-FFF2-40B4-BE49-F238E27FC236}">
                <a16:creationId xmlns:a16="http://schemas.microsoft.com/office/drawing/2014/main" id="{539C7D42-0677-9B9A-FA75-252ECEAAF605}"/>
              </a:ext>
            </a:extLst>
          </p:cNvPr>
          <p:cNvSpPr txBox="1">
            <a:spLocks noGrp="1"/>
          </p:cNvSpPr>
          <p:nvPr>
            <p:ph type="body" sz="quarter" idx="1"/>
          </p:nvPr>
        </p:nvSpPr>
        <p:spPr>
          <a:xfrm>
            <a:off x="685800" y="4400549"/>
            <a:ext cx="5486400" cy="3600596"/>
          </a:xfrm>
        </p:spPr>
        <p:txBody>
          <a:bodyPr tIns="45701" bIns="45701"/>
          <a:lstStyle/>
          <a:p>
            <a:endParaRPr lang="fr-FR"/>
          </a:p>
        </p:txBody>
      </p:sp>
      <p:sp>
        <p:nvSpPr>
          <p:cNvPr id="4" name="Google Shape;728;g3634b8406b9_0_240:notes">
            <a:extLst>
              <a:ext uri="{FF2B5EF4-FFF2-40B4-BE49-F238E27FC236}">
                <a16:creationId xmlns:a16="http://schemas.microsoft.com/office/drawing/2014/main" id="{500F840A-9F78-E2FE-F315-87D7CB91EA0B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>
          <a:xfrm>
            <a:off x="3884608" y="8685208"/>
            <a:ext cx="2971800" cy="458699"/>
          </a:xfrm>
          <a:prstGeom prst="rect">
            <a:avLst/>
          </a:prstGeom>
          <a:noFill/>
          <a:ln>
            <a:noFill/>
          </a:ln>
        </p:spPr>
        <p:txBody>
          <a:bodyPr vert="horz" wrap="square" lIns="91421" tIns="45701" rIns="91421" bIns="45701" anchor="b" anchorCtr="0" compatLnSpc="1">
            <a:noAutofit/>
          </a:bodyPr>
          <a:lstStyle/>
          <a:p>
            <a:pPr lvl="0" algn="r"/>
            <a:fld id="{BC6F1429-C017-4037-8B8F-5A80DDDE3928}" type="slidenum">
              <a:t>19</a:t>
            </a:fld>
            <a:endParaRPr lang="fr-FR" sz="1400" kern="0">
              <a:solidFill>
                <a:srgbClr val="000000"/>
              </a:solidFill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497103818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>
          <a:extLst>
            <a:ext uri="{FF2B5EF4-FFF2-40B4-BE49-F238E27FC236}">
              <a16:creationId xmlns:a16="http://schemas.microsoft.com/office/drawing/2014/main" id="{A18504EB-AACE-E41A-0795-3644D4C76CE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726;g3634b8406b9_0_240:notes">
            <a:extLst>
              <a:ext uri="{FF2B5EF4-FFF2-40B4-BE49-F238E27FC236}">
                <a16:creationId xmlns:a16="http://schemas.microsoft.com/office/drawing/2014/main" id="{EC9A7EDA-5C61-D8A7-DB73-43A9EA8E2E51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  <a:ln w="12701" cap="flat">
            <a:solidFill>
              <a:srgbClr val="000000"/>
            </a:solidFill>
            <a:prstDash val="solid"/>
            <a:round/>
          </a:ln>
        </p:spPr>
      </p:sp>
      <p:sp>
        <p:nvSpPr>
          <p:cNvPr id="3" name="Google Shape;727;g3634b8406b9_0_240:notes">
            <a:extLst>
              <a:ext uri="{FF2B5EF4-FFF2-40B4-BE49-F238E27FC236}">
                <a16:creationId xmlns:a16="http://schemas.microsoft.com/office/drawing/2014/main" id="{1CA2E31F-F076-96C1-EB45-8C1B5F689711}"/>
              </a:ext>
            </a:extLst>
          </p:cNvPr>
          <p:cNvSpPr txBox="1">
            <a:spLocks noGrp="1"/>
          </p:cNvSpPr>
          <p:nvPr>
            <p:ph type="body" sz="quarter" idx="1"/>
          </p:nvPr>
        </p:nvSpPr>
        <p:spPr>
          <a:xfrm>
            <a:off x="685800" y="4400549"/>
            <a:ext cx="5486400" cy="3600596"/>
          </a:xfrm>
        </p:spPr>
        <p:txBody>
          <a:bodyPr tIns="45701" bIns="45701"/>
          <a:lstStyle/>
          <a:p>
            <a:endParaRPr lang="fr-FR"/>
          </a:p>
        </p:txBody>
      </p:sp>
      <p:sp>
        <p:nvSpPr>
          <p:cNvPr id="4" name="Google Shape;728;g3634b8406b9_0_240:notes">
            <a:extLst>
              <a:ext uri="{FF2B5EF4-FFF2-40B4-BE49-F238E27FC236}">
                <a16:creationId xmlns:a16="http://schemas.microsoft.com/office/drawing/2014/main" id="{5B7A2FFF-E94A-3A34-8A59-3689BEF6702E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>
          <a:xfrm>
            <a:off x="3884608" y="8685208"/>
            <a:ext cx="2971800" cy="458699"/>
          </a:xfrm>
          <a:prstGeom prst="rect">
            <a:avLst/>
          </a:prstGeom>
          <a:noFill/>
          <a:ln>
            <a:noFill/>
          </a:ln>
        </p:spPr>
        <p:txBody>
          <a:bodyPr vert="horz" wrap="square" lIns="91421" tIns="45701" rIns="91421" bIns="45701" anchor="b" anchorCtr="0" compatLnSpc="1">
            <a:noAutofit/>
          </a:bodyPr>
          <a:lstStyle/>
          <a:p>
            <a:pPr lvl="0" algn="r"/>
            <a:fld id="{BC6F1429-C017-4037-8B8F-5A80DDDE3928}" type="slidenum">
              <a:t>20</a:t>
            </a:fld>
            <a:endParaRPr lang="fr-FR" sz="1400" kern="0">
              <a:solidFill>
                <a:srgbClr val="000000"/>
              </a:solidFill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472820346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>
          <a:extLst>
            <a:ext uri="{FF2B5EF4-FFF2-40B4-BE49-F238E27FC236}">
              <a16:creationId xmlns:a16="http://schemas.microsoft.com/office/drawing/2014/main" id="{224C15A9-2153-C21D-AFF8-EF6DFEEACD7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726;g3634b8406b9_0_240:notes">
            <a:extLst>
              <a:ext uri="{FF2B5EF4-FFF2-40B4-BE49-F238E27FC236}">
                <a16:creationId xmlns:a16="http://schemas.microsoft.com/office/drawing/2014/main" id="{20B893E1-380A-85DE-2DE3-A30E1BE255C3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  <a:ln w="12701" cap="flat">
            <a:solidFill>
              <a:srgbClr val="000000"/>
            </a:solidFill>
            <a:prstDash val="solid"/>
            <a:round/>
          </a:ln>
        </p:spPr>
      </p:sp>
      <p:sp>
        <p:nvSpPr>
          <p:cNvPr id="3" name="Google Shape;727;g3634b8406b9_0_240:notes">
            <a:extLst>
              <a:ext uri="{FF2B5EF4-FFF2-40B4-BE49-F238E27FC236}">
                <a16:creationId xmlns:a16="http://schemas.microsoft.com/office/drawing/2014/main" id="{E11016B5-1FA6-DDFC-6954-7C0FD3A3A243}"/>
              </a:ext>
            </a:extLst>
          </p:cNvPr>
          <p:cNvSpPr txBox="1">
            <a:spLocks noGrp="1"/>
          </p:cNvSpPr>
          <p:nvPr>
            <p:ph type="body" sz="quarter" idx="1"/>
          </p:nvPr>
        </p:nvSpPr>
        <p:spPr>
          <a:xfrm>
            <a:off x="685800" y="4400549"/>
            <a:ext cx="5486400" cy="3600596"/>
          </a:xfrm>
        </p:spPr>
        <p:txBody>
          <a:bodyPr tIns="45701" bIns="45701"/>
          <a:lstStyle/>
          <a:p>
            <a:endParaRPr lang="fr-FR"/>
          </a:p>
        </p:txBody>
      </p:sp>
      <p:sp>
        <p:nvSpPr>
          <p:cNvPr id="4" name="Google Shape;728;g3634b8406b9_0_240:notes">
            <a:extLst>
              <a:ext uri="{FF2B5EF4-FFF2-40B4-BE49-F238E27FC236}">
                <a16:creationId xmlns:a16="http://schemas.microsoft.com/office/drawing/2014/main" id="{04151CD3-C33D-0E27-1E7E-CF584BD6E119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>
          <a:xfrm>
            <a:off x="3884608" y="8685208"/>
            <a:ext cx="2971800" cy="458699"/>
          </a:xfrm>
          <a:prstGeom prst="rect">
            <a:avLst/>
          </a:prstGeom>
          <a:noFill/>
          <a:ln>
            <a:noFill/>
          </a:ln>
        </p:spPr>
        <p:txBody>
          <a:bodyPr vert="horz" wrap="square" lIns="91421" tIns="45701" rIns="91421" bIns="45701" anchor="b" anchorCtr="0" compatLnSpc="1">
            <a:noAutofit/>
          </a:bodyPr>
          <a:lstStyle/>
          <a:p>
            <a:pPr lvl="0" algn="r"/>
            <a:fld id="{BC6F1429-C017-4037-8B8F-5A80DDDE3928}" type="slidenum">
              <a:t>21</a:t>
            </a:fld>
            <a:endParaRPr lang="fr-FR" sz="1400" kern="0">
              <a:solidFill>
                <a:srgbClr val="000000"/>
              </a:solidFill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144771923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>
          <a:extLst>
            <a:ext uri="{FF2B5EF4-FFF2-40B4-BE49-F238E27FC236}">
              <a16:creationId xmlns:a16="http://schemas.microsoft.com/office/drawing/2014/main" id="{A7B2BD35-5ECA-A1C4-AAC7-EDAAFE00637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726;g3634b8406b9_0_240:notes">
            <a:extLst>
              <a:ext uri="{FF2B5EF4-FFF2-40B4-BE49-F238E27FC236}">
                <a16:creationId xmlns:a16="http://schemas.microsoft.com/office/drawing/2014/main" id="{D9D11170-FCF2-404F-4D99-F9124BA7EC86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  <a:ln w="12701" cap="flat">
            <a:solidFill>
              <a:srgbClr val="000000"/>
            </a:solidFill>
            <a:prstDash val="solid"/>
            <a:round/>
          </a:ln>
        </p:spPr>
      </p:sp>
      <p:sp>
        <p:nvSpPr>
          <p:cNvPr id="3" name="Google Shape;727;g3634b8406b9_0_240:notes">
            <a:extLst>
              <a:ext uri="{FF2B5EF4-FFF2-40B4-BE49-F238E27FC236}">
                <a16:creationId xmlns:a16="http://schemas.microsoft.com/office/drawing/2014/main" id="{F8125EA5-0837-D7AB-B94D-F7A0E15BF6CF}"/>
              </a:ext>
            </a:extLst>
          </p:cNvPr>
          <p:cNvSpPr txBox="1">
            <a:spLocks noGrp="1"/>
          </p:cNvSpPr>
          <p:nvPr>
            <p:ph type="body" sz="quarter" idx="1"/>
          </p:nvPr>
        </p:nvSpPr>
        <p:spPr>
          <a:xfrm>
            <a:off x="685800" y="4400549"/>
            <a:ext cx="5486400" cy="3600596"/>
          </a:xfrm>
        </p:spPr>
        <p:txBody>
          <a:bodyPr tIns="45701" bIns="45701"/>
          <a:lstStyle/>
          <a:p>
            <a:endParaRPr lang="fr-FR"/>
          </a:p>
        </p:txBody>
      </p:sp>
      <p:sp>
        <p:nvSpPr>
          <p:cNvPr id="4" name="Google Shape;728;g3634b8406b9_0_240:notes">
            <a:extLst>
              <a:ext uri="{FF2B5EF4-FFF2-40B4-BE49-F238E27FC236}">
                <a16:creationId xmlns:a16="http://schemas.microsoft.com/office/drawing/2014/main" id="{FBF9110C-98B6-0D45-64CA-9DAEEE213D10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>
          <a:xfrm>
            <a:off x="3884608" y="8685208"/>
            <a:ext cx="2971800" cy="458699"/>
          </a:xfrm>
          <a:prstGeom prst="rect">
            <a:avLst/>
          </a:prstGeom>
          <a:noFill/>
          <a:ln>
            <a:noFill/>
          </a:ln>
        </p:spPr>
        <p:txBody>
          <a:bodyPr vert="horz" wrap="square" lIns="91421" tIns="45701" rIns="91421" bIns="45701" anchor="b" anchorCtr="0" compatLnSpc="1">
            <a:noAutofit/>
          </a:bodyPr>
          <a:lstStyle/>
          <a:p>
            <a:pPr lvl="0" algn="r"/>
            <a:fld id="{BC6F1429-C017-4037-8B8F-5A80DDDE3928}" type="slidenum">
              <a:t>22</a:t>
            </a:fld>
            <a:endParaRPr lang="fr-FR" sz="1400" kern="0">
              <a:solidFill>
                <a:srgbClr val="000000"/>
              </a:solidFill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415933621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>
          <a:extLst>
            <a:ext uri="{FF2B5EF4-FFF2-40B4-BE49-F238E27FC236}">
              <a16:creationId xmlns:a16="http://schemas.microsoft.com/office/drawing/2014/main" id="{1EB890FF-2AAA-1317-ED42-1DF6706B67E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726;g3634b8406b9_0_240:notes">
            <a:extLst>
              <a:ext uri="{FF2B5EF4-FFF2-40B4-BE49-F238E27FC236}">
                <a16:creationId xmlns:a16="http://schemas.microsoft.com/office/drawing/2014/main" id="{201F612E-6F66-849C-3C57-7A7199A55D2B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  <a:ln w="12701" cap="flat">
            <a:solidFill>
              <a:srgbClr val="000000"/>
            </a:solidFill>
            <a:prstDash val="solid"/>
            <a:round/>
          </a:ln>
        </p:spPr>
      </p:sp>
      <p:sp>
        <p:nvSpPr>
          <p:cNvPr id="3" name="Google Shape;727;g3634b8406b9_0_240:notes">
            <a:extLst>
              <a:ext uri="{FF2B5EF4-FFF2-40B4-BE49-F238E27FC236}">
                <a16:creationId xmlns:a16="http://schemas.microsoft.com/office/drawing/2014/main" id="{BE3DC66C-ED08-2104-C18E-C6D71E254CC5}"/>
              </a:ext>
            </a:extLst>
          </p:cNvPr>
          <p:cNvSpPr txBox="1">
            <a:spLocks noGrp="1"/>
          </p:cNvSpPr>
          <p:nvPr>
            <p:ph type="body" sz="quarter" idx="1"/>
          </p:nvPr>
        </p:nvSpPr>
        <p:spPr>
          <a:xfrm>
            <a:off x="685800" y="4400549"/>
            <a:ext cx="5486400" cy="3600596"/>
          </a:xfrm>
        </p:spPr>
        <p:txBody>
          <a:bodyPr tIns="45701" bIns="45701"/>
          <a:lstStyle/>
          <a:p>
            <a:endParaRPr lang="fr-FR"/>
          </a:p>
        </p:txBody>
      </p:sp>
      <p:sp>
        <p:nvSpPr>
          <p:cNvPr id="4" name="Google Shape;728;g3634b8406b9_0_240:notes">
            <a:extLst>
              <a:ext uri="{FF2B5EF4-FFF2-40B4-BE49-F238E27FC236}">
                <a16:creationId xmlns:a16="http://schemas.microsoft.com/office/drawing/2014/main" id="{911E2AFE-1CD0-CD27-3865-36D473F1F868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>
          <a:xfrm>
            <a:off x="3884608" y="8685208"/>
            <a:ext cx="2971800" cy="458699"/>
          </a:xfrm>
          <a:prstGeom prst="rect">
            <a:avLst/>
          </a:prstGeom>
          <a:noFill/>
          <a:ln>
            <a:noFill/>
          </a:ln>
        </p:spPr>
        <p:txBody>
          <a:bodyPr vert="horz" wrap="square" lIns="91421" tIns="45701" rIns="91421" bIns="45701" anchor="b" anchorCtr="0" compatLnSpc="1">
            <a:noAutofit/>
          </a:bodyPr>
          <a:lstStyle/>
          <a:p>
            <a:pPr lvl="0" algn="r"/>
            <a:fld id="{BC6F1429-C017-4037-8B8F-5A80DDDE3928}" type="slidenum">
              <a:t>23</a:t>
            </a:fld>
            <a:endParaRPr lang="fr-FR" sz="1400" kern="0">
              <a:solidFill>
                <a:srgbClr val="000000"/>
              </a:solidFill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471384588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>
          <a:extLst>
            <a:ext uri="{FF2B5EF4-FFF2-40B4-BE49-F238E27FC236}">
              <a16:creationId xmlns:a16="http://schemas.microsoft.com/office/drawing/2014/main" id="{4752BF62-4808-43D6-BAF6-0B709F3D03E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726;g3634b8406b9_0_240:notes">
            <a:extLst>
              <a:ext uri="{FF2B5EF4-FFF2-40B4-BE49-F238E27FC236}">
                <a16:creationId xmlns:a16="http://schemas.microsoft.com/office/drawing/2014/main" id="{A7218A1E-69A7-9EDD-3463-40EE91CBE272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  <a:ln w="12701" cap="flat">
            <a:solidFill>
              <a:srgbClr val="000000"/>
            </a:solidFill>
            <a:prstDash val="solid"/>
            <a:round/>
          </a:ln>
        </p:spPr>
      </p:sp>
      <p:sp>
        <p:nvSpPr>
          <p:cNvPr id="3" name="Google Shape;727;g3634b8406b9_0_240:notes">
            <a:extLst>
              <a:ext uri="{FF2B5EF4-FFF2-40B4-BE49-F238E27FC236}">
                <a16:creationId xmlns:a16="http://schemas.microsoft.com/office/drawing/2014/main" id="{0FC32A51-97B1-5A4C-38A9-4406EB8E223A}"/>
              </a:ext>
            </a:extLst>
          </p:cNvPr>
          <p:cNvSpPr txBox="1">
            <a:spLocks noGrp="1"/>
          </p:cNvSpPr>
          <p:nvPr>
            <p:ph type="body" sz="quarter" idx="1"/>
          </p:nvPr>
        </p:nvSpPr>
        <p:spPr>
          <a:xfrm>
            <a:off x="685800" y="4400549"/>
            <a:ext cx="5486400" cy="3600596"/>
          </a:xfrm>
        </p:spPr>
        <p:txBody>
          <a:bodyPr tIns="45701" bIns="45701"/>
          <a:lstStyle/>
          <a:p>
            <a:endParaRPr lang="fr-FR" dirty="0"/>
          </a:p>
        </p:txBody>
      </p:sp>
      <p:sp>
        <p:nvSpPr>
          <p:cNvPr id="4" name="Google Shape;728;g3634b8406b9_0_240:notes">
            <a:extLst>
              <a:ext uri="{FF2B5EF4-FFF2-40B4-BE49-F238E27FC236}">
                <a16:creationId xmlns:a16="http://schemas.microsoft.com/office/drawing/2014/main" id="{DFF3BA34-458C-2912-E0D7-DF89099EF8C7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>
          <a:xfrm>
            <a:off x="3884608" y="8685208"/>
            <a:ext cx="2971800" cy="458699"/>
          </a:xfrm>
          <a:prstGeom prst="rect">
            <a:avLst/>
          </a:prstGeom>
          <a:noFill/>
          <a:ln>
            <a:noFill/>
          </a:ln>
        </p:spPr>
        <p:txBody>
          <a:bodyPr vert="horz" wrap="square" lIns="91421" tIns="45701" rIns="91421" bIns="45701" anchor="b" anchorCtr="0" compatLnSpc="1">
            <a:noAutofit/>
          </a:bodyPr>
          <a:lstStyle/>
          <a:p>
            <a:pPr lvl="0" algn="r"/>
            <a:fld id="{BC6F1429-C017-4037-8B8F-5A80DDDE3928}" type="slidenum">
              <a:t>24</a:t>
            </a:fld>
            <a:endParaRPr lang="fr-FR" sz="1400" kern="0">
              <a:solidFill>
                <a:srgbClr val="000000"/>
              </a:solidFill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1562025377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>
          <a:extLst>
            <a:ext uri="{FF2B5EF4-FFF2-40B4-BE49-F238E27FC236}">
              <a16:creationId xmlns:a16="http://schemas.microsoft.com/office/drawing/2014/main" id="{766DA666-21A1-E284-C541-F450F821209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726;g3634b8406b9_0_240:notes">
            <a:extLst>
              <a:ext uri="{FF2B5EF4-FFF2-40B4-BE49-F238E27FC236}">
                <a16:creationId xmlns:a16="http://schemas.microsoft.com/office/drawing/2014/main" id="{5A84F28A-562C-104C-90C0-B974EC37CDD2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  <a:ln w="12701" cap="flat">
            <a:solidFill>
              <a:srgbClr val="000000"/>
            </a:solidFill>
            <a:prstDash val="solid"/>
            <a:round/>
          </a:ln>
        </p:spPr>
      </p:sp>
      <p:sp>
        <p:nvSpPr>
          <p:cNvPr id="3" name="Google Shape;727;g3634b8406b9_0_240:notes">
            <a:extLst>
              <a:ext uri="{FF2B5EF4-FFF2-40B4-BE49-F238E27FC236}">
                <a16:creationId xmlns:a16="http://schemas.microsoft.com/office/drawing/2014/main" id="{EE704DD2-01FA-21DB-9C2A-F3376E99BAFC}"/>
              </a:ext>
            </a:extLst>
          </p:cNvPr>
          <p:cNvSpPr txBox="1">
            <a:spLocks noGrp="1"/>
          </p:cNvSpPr>
          <p:nvPr>
            <p:ph type="body" sz="quarter" idx="1"/>
          </p:nvPr>
        </p:nvSpPr>
        <p:spPr>
          <a:xfrm>
            <a:off x="685800" y="4400549"/>
            <a:ext cx="5486400" cy="3600596"/>
          </a:xfrm>
        </p:spPr>
        <p:txBody>
          <a:bodyPr tIns="45701" bIns="45701"/>
          <a:lstStyle/>
          <a:p>
            <a:endParaRPr lang="fr-FR"/>
          </a:p>
        </p:txBody>
      </p:sp>
      <p:sp>
        <p:nvSpPr>
          <p:cNvPr id="4" name="Google Shape;728;g3634b8406b9_0_240:notes">
            <a:extLst>
              <a:ext uri="{FF2B5EF4-FFF2-40B4-BE49-F238E27FC236}">
                <a16:creationId xmlns:a16="http://schemas.microsoft.com/office/drawing/2014/main" id="{71B46414-9735-E752-F651-AEE551D4E8B4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>
          <a:xfrm>
            <a:off x="3884608" y="8685208"/>
            <a:ext cx="2971800" cy="458699"/>
          </a:xfrm>
          <a:prstGeom prst="rect">
            <a:avLst/>
          </a:prstGeom>
          <a:noFill/>
          <a:ln>
            <a:noFill/>
          </a:ln>
        </p:spPr>
        <p:txBody>
          <a:bodyPr vert="horz" wrap="square" lIns="91421" tIns="45701" rIns="91421" bIns="45701" anchor="b" anchorCtr="0" compatLnSpc="1">
            <a:noAutofit/>
          </a:bodyPr>
          <a:lstStyle/>
          <a:p>
            <a:pPr lvl="0" algn="r"/>
            <a:fld id="{BC6F1429-C017-4037-8B8F-5A80DDDE3928}" type="slidenum">
              <a:t>25</a:t>
            </a:fld>
            <a:endParaRPr lang="fr-FR" sz="1400" kern="0">
              <a:solidFill>
                <a:srgbClr val="000000"/>
              </a:solidFill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126139214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sv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sv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sv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sv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sv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sv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sv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sv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sv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sv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sv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CE231B-25EB-4A68-BA80-EB75600200BE}" type="datetimeFigureOut">
              <a:rPr lang="fr-FR" smtClean="0"/>
              <a:t>25/10/2025</a:t>
            </a:fld>
            <a:endParaRPr lang="fr-FR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B6BF17-B454-4520-84DD-15E34D16678A}" type="slidenum">
              <a:rPr lang="fr-FR" smtClean="0"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512031739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CE231B-25EB-4A68-BA80-EB75600200BE}" type="datetimeFigureOut">
              <a:rPr lang="fr-FR" smtClean="0"/>
              <a:t>25/10/2025</a:t>
            </a:fld>
            <a:endParaRPr lang="fr-FR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B6BF17-B454-4520-84DD-15E34D16678A}" type="slidenum">
              <a:rPr lang="fr-FR" smtClean="0"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598435657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CE231B-25EB-4A68-BA80-EB75600200BE}" type="datetimeFigureOut">
              <a:rPr lang="fr-FR" smtClean="0"/>
              <a:t>25/10/2025</a:t>
            </a:fld>
            <a:endParaRPr lang="fr-FR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B6BF17-B454-4520-84DD-15E34D16678A}" type="slidenum">
              <a:rPr lang="fr-FR" smtClean="0"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662727110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CE231B-25EB-4A68-BA80-EB75600200BE}" type="datetimeFigureOut">
              <a:rPr lang="fr-FR" smtClean="0"/>
              <a:t>25/10/2025</a:t>
            </a:fld>
            <a:endParaRPr lang="fr-FR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B6BF17-B454-4520-84DD-15E34D16678A}" type="slidenum">
              <a:rPr lang="fr-FR" smtClean="0"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687129899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CE231B-25EB-4A68-BA80-EB75600200BE}" type="datetimeFigureOut">
              <a:rPr lang="fr-FR" smtClean="0"/>
              <a:t>25/10/2025</a:t>
            </a:fld>
            <a:endParaRPr lang="fr-FR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B6BF17-B454-4520-84DD-15E34D16678A}" type="slidenum">
              <a:rPr lang="fr-FR" smtClean="0"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529339952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CE231B-25EB-4A68-BA80-EB75600200BE}" type="datetimeFigureOut">
              <a:rPr lang="fr-FR" smtClean="0"/>
              <a:t>25/10/2025</a:t>
            </a:fld>
            <a:endParaRPr lang="fr-FR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B6BF17-B454-4520-84DD-15E34D16678A}" type="slidenum">
              <a:rPr lang="fr-FR" smtClean="0"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4104915841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Rectangle : coins arrondis 10">
            <a:extLst>
              <a:ext uri="{FF2B5EF4-FFF2-40B4-BE49-F238E27FC236}">
                <a16:creationId xmlns:a16="http://schemas.microsoft.com/office/drawing/2014/main" id="{E0BC4242-9A8C-5D25-7A48-0D752968C08F}"/>
              </a:ext>
            </a:extLst>
          </p:cNvPr>
          <p:cNvSpPr/>
          <p:nvPr/>
        </p:nvSpPr>
        <p:spPr>
          <a:xfrm>
            <a:off x="1236924" y="706094"/>
            <a:ext cx="9678395" cy="5378639"/>
          </a:xfrm>
          <a:prstGeom prst="roundRect">
            <a:avLst>
              <a:gd name="adj" fmla="val 2665"/>
            </a:avLst>
          </a:prstGeom>
          <a:solidFill>
            <a:schemeClr val="bg1"/>
          </a:solidFill>
          <a:ln>
            <a:solidFill>
              <a:schemeClr val="bg1">
                <a:lumMod val="85000"/>
              </a:schemeClr>
            </a:solidFill>
          </a:ln>
          <a:effectLst>
            <a:outerShdw blurRad="63500" sx="102000" sy="102000" algn="ctr" rotWithShape="0">
              <a:prstClr val="black">
                <a:alpha val="7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A05E1EAA-044A-F868-99A6-40884F81B1C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CE231B-25EB-4A68-BA80-EB75600200BE}" type="datetimeFigureOut">
              <a:rPr lang="fr-FR" smtClean="0"/>
              <a:t>25/10/2025</a:t>
            </a:fld>
            <a:endParaRPr lang="fr-FR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15C4152E-60FA-2D27-4B48-3A7F9086250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05E59203-A521-FAC9-67B6-E8D73875000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B6BF17-B454-4520-84DD-15E34D16678A}" type="slidenum">
              <a:rPr lang="fr-FR" smtClean="0"/>
              <a:t>‹N°›</a:t>
            </a:fld>
            <a:endParaRPr lang="fr-FR" dirty="0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4AD36517-4ED4-0548-6E68-9A2D2FC87595}"/>
              </a:ext>
            </a:extLst>
          </p:cNvPr>
          <p:cNvSpPr/>
          <p:nvPr userDrawn="1"/>
        </p:nvSpPr>
        <p:spPr>
          <a:xfrm>
            <a:off x="1360423" y="832901"/>
            <a:ext cx="9431497" cy="5153431"/>
          </a:xfrm>
          <a:prstGeom prst="rect">
            <a:avLst/>
          </a:prstGeom>
          <a:solidFill>
            <a:srgbClr val="E3EE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DC31B206-CDBC-66FF-FF75-2FB0BB6B3102}"/>
              </a:ext>
            </a:extLst>
          </p:cNvPr>
          <p:cNvSpPr/>
          <p:nvPr userDrawn="1"/>
        </p:nvSpPr>
        <p:spPr>
          <a:xfrm>
            <a:off x="1504652" y="958594"/>
            <a:ext cx="9143039" cy="4902044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63500" sx="102000" sy="102000" algn="ctr" rotWithShape="0">
              <a:prstClr val="black">
                <a:alpha val="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9" name="Title 8">
            <a:extLst>
              <a:ext uri="{FF2B5EF4-FFF2-40B4-BE49-F238E27FC236}">
                <a16:creationId xmlns:a16="http://schemas.microsoft.com/office/drawing/2014/main" id="{5CDF9342-9116-CFDE-97E1-6BEFAA002EC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209800" y="2311679"/>
            <a:ext cx="7772400" cy="2234643"/>
          </a:xfrm>
        </p:spPr>
        <p:txBody>
          <a:bodyPr>
            <a:normAutofit/>
          </a:bodyPr>
          <a:lstStyle>
            <a:lvl1pPr algn="ctr">
              <a:defRPr sz="5400" b="1">
                <a:solidFill>
                  <a:schemeClr val="tx2"/>
                </a:solidFill>
              </a:defRPr>
            </a:lvl1pPr>
          </a:lstStyle>
          <a:p>
            <a:r>
              <a:rPr lang="en-US" dirty="0"/>
              <a:t>Click to edit Master title style</a:t>
            </a:r>
            <a:endParaRPr lang="fr-FR" dirty="0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F3DB1997-A891-40DD-2A8A-7CF8DA76F90A}"/>
              </a:ext>
            </a:extLst>
          </p:cNvPr>
          <p:cNvSpPr/>
          <p:nvPr userDrawn="1"/>
        </p:nvSpPr>
        <p:spPr>
          <a:xfrm>
            <a:off x="1773169" y="5360163"/>
            <a:ext cx="8610496" cy="107033"/>
          </a:xfrm>
          <a:prstGeom prst="rect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pic>
        <p:nvPicPr>
          <p:cNvPr id="11" name="Picture 23">
            <a:extLst>
              <a:ext uri="{FF2B5EF4-FFF2-40B4-BE49-F238E27FC236}">
                <a16:creationId xmlns:a16="http://schemas.microsoft.com/office/drawing/2014/main" id="{AC82658B-7A46-B36B-B5A0-5250BDA107A5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35784" y="1391337"/>
            <a:ext cx="920432" cy="9204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76978059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CE231B-25EB-4A68-BA80-EB75600200BE}" type="datetimeFigureOut">
              <a:rPr lang="fr-FR" smtClean="0"/>
              <a:t>25/10/2025</a:t>
            </a:fld>
            <a:endParaRPr lang="fr-FR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B6BF17-B454-4520-84DD-15E34D16678A}" type="slidenum">
              <a:rPr lang="fr-FR" smtClean="0"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912952702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Title Slide">
    <p:bg>
      <p:bgPr>
        <a:solidFill>
          <a:srgbClr val="0070C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e 5">
            <a:extLst>
              <a:ext uri="{FF2B5EF4-FFF2-40B4-BE49-F238E27FC236}">
                <a16:creationId xmlns:a16="http://schemas.microsoft.com/office/drawing/2014/main" id="{BF9609E0-21E1-2769-9B3B-E856695E0932}"/>
              </a:ext>
            </a:extLst>
          </p:cNvPr>
          <p:cNvGrpSpPr/>
          <p:nvPr userDrawn="1"/>
        </p:nvGrpSpPr>
        <p:grpSpPr>
          <a:xfrm>
            <a:off x="0" y="0"/>
            <a:ext cx="12192000" cy="6858001"/>
            <a:chOff x="0" y="0"/>
            <a:chExt cx="13716000" cy="10287000"/>
          </a:xfrm>
        </p:grpSpPr>
        <p:sp>
          <p:nvSpPr>
            <p:cNvPr id="8" name="Rectangle 7">
              <a:extLst>
                <a:ext uri="{FF2B5EF4-FFF2-40B4-BE49-F238E27FC236}">
                  <a16:creationId xmlns:a16="http://schemas.microsoft.com/office/drawing/2014/main" id="{B905104D-94A9-1D3C-7666-DB6181BE0ADE}"/>
                </a:ext>
              </a:extLst>
            </p:cNvPr>
            <p:cNvSpPr/>
            <p:nvPr/>
          </p:nvSpPr>
          <p:spPr>
            <a:xfrm>
              <a:off x="0" y="0"/>
              <a:ext cx="13716000" cy="10287000"/>
            </a:xfrm>
            <a:prstGeom prst="rect">
              <a:avLst/>
            </a:prstGeom>
            <a:solidFill>
              <a:srgbClr val="7030A0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83">
                <a:defRPr/>
              </a:pPr>
              <a:endParaRPr lang="fr-MA" sz="1350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sp>
          <p:nvSpPr>
            <p:cNvPr id="9" name="Rectangle : coins arrondis 7">
              <a:extLst>
                <a:ext uri="{FF2B5EF4-FFF2-40B4-BE49-F238E27FC236}">
                  <a16:creationId xmlns:a16="http://schemas.microsoft.com/office/drawing/2014/main" id="{E76527E8-04C4-3A75-0AC6-7F32A4E3F749}"/>
                </a:ext>
              </a:extLst>
            </p:cNvPr>
            <p:cNvSpPr/>
            <p:nvPr/>
          </p:nvSpPr>
          <p:spPr>
            <a:xfrm>
              <a:off x="219724" y="1132239"/>
              <a:ext cx="13293200" cy="8901284"/>
            </a:xfrm>
            <a:prstGeom prst="roundRect">
              <a:avLst>
                <a:gd name="adj" fmla="val 2225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83">
                <a:defRPr/>
              </a:pPr>
              <a:endParaRPr lang="fr-MA" sz="1350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sp>
          <p:nvSpPr>
            <p:cNvPr id="10" name="Rectangle : coins arrondis 8">
              <a:extLst>
                <a:ext uri="{FF2B5EF4-FFF2-40B4-BE49-F238E27FC236}">
                  <a16:creationId xmlns:a16="http://schemas.microsoft.com/office/drawing/2014/main" id="{391DBF42-C5A5-2D35-3703-F5C40976BD02}"/>
                </a:ext>
              </a:extLst>
            </p:cNvPr>
            <p:cNvSpPr/>
            <p:nvPr/>
          </p:nvSpPr>
          <p:spPr>
            <a:xfrm>
              <a:off x="219724" y="254701"/>
              <a:ext cx="13293200" cy="1230085"/>
            </a:xfrm>
            <a:prstGeom prst="roundRect">
              <a:avLst>
                <a:gd name="adj" fmla="val 14434"/>
              </a:avLst>
            </a:prstGeom>
            <a:solidFill>
              <a:schemeClr val="bg1">
                <a:lumMod val="95000"/>
              </a:schemeClr>
            </a:solidFill>
            <a:ln w="0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83">
                <a:defRPr/>
              </a:pPr>
              <a:endParaRPr lang="fr-FR" sz="1350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</p:grpSp>
      <p:sp>
        <p:nvSpPr>
          <p:cNvPr id="12" name="Freeform 11">
            <a:extLst>
              <a:ext uri="{FF2B5EF4-FFF2-40B4-BE49-F238E27FC236}">
                <a16:creationId xmlns:a16="http://schemas.microsoft.com/office/drawing/2014/main" id="{D70A2AEF-A0A8-20E0-E6A3-86EA8A8B10CC}"/>
              </a:ext>
            </a:extLst>
          </p:cNvPr>
          <p:cNvSpPr/>
          <p:nvPr userDrawn="1"/>
        </p:nvSpPr>
        <p:spPr>
          <a:xfrm rot="10800000" flipH="1">
            <a:off x="530136" y="331617"/>
            <a:ext cx="304800" cy="212619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fr-MA" sz="900" b="1" dirty="0">
              <a:solidFill>
                <a:schemeClr val="bg1">
                  <a:lumMod val="50000"/>
                </a:schemeClr>
              </a:solidFill>
              <a:latin typeface="Dosis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54486604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itle Slide">
    <p:bg>
      <p:bgPr>
        <a:solidFill>
          <a:srgbClr val="00206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e 5">
            <a:extLst>
              <a:ext uri="{FF2B5EF4-FFF2-40B4-BE49-F238E27FC236}">
                <a16:creationId xmlns:a16="http://schemas.microsoft.com/office/drawing/2014/main" id="{BF9609E0-21E1-2769-9B3B-E856695E0932}"/>
              </a:ext>
            </a:extLst>
          </p:cNvPr>
          <p:cNvGrpSpPr/>
          <p:nvPr userDrawn="1"/>
        </p:nvGrpSpPr>
        <p:grpSpPr>
          <a:xfrm>
            <a:off x="0" y="0"/>
            <a:ext cx="12192000" cy="6858001"/>
            <a:chOff x="0" y="0"/>
            <a:chExt cx="13716000" cy="10287000"/>
          </a:xfrm>
        </p:grpSpPr>
        <p:sp>
          <p:nvSpPr>
            <p:cNvPr id="8" name="Rectangle 7">
              <a:extLst>
                <a:ext uri="{FF2B5EF4-FFF2-40B4-BE49-F238E27FC236}">
                  <a16:creationId xmlns:a16="http://schemas.microsoft.com/office/drawing/2014/main" id="{B905104D-94A9-1D3C-7666-DB6181BE0ADE}"/>
                </a:ext>
              </a:extLst>
            </p:cNvPr>
            <p:cNvSpPr/>
            <p:nvPr/>
          </p:nvSpPr>
          <p:spPr>
            <a:xfrm>
              <a:off x="0" y="0"/>
              <a:ext cx="13716000" cy="10287000"/>
            </a:xfrm>
            <a:prstGeom prst="rect">
              <a:avLst/>
            </a:prstGeom>
            <a:solidFill>
              <a:schemeClr val="accent6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83">
                <a:defRPr/>
              </a:pPr>
              <a:endParaRPr lang="fr-MA" sz="1350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sp>
          <p:nvSpPr>
            <p:cNvPr id="9" name="Rectangle : coins arrondis 7">
              <a:extLst>
                <a:ext uri="{FF2B5EF4-FFF2-40B4-BE49-F238E27FC236}">
                  <a16:creationId xmlns:a16="http://schemas.microsoft.com/office/drawing/2014/main" id="{E76527E8-04C4-3A75-0AC6-7F32A4E3F749}"/>
                </a:ext>
              </a:extLst>
            </p:cNvPr>
            <p:cNvSpPr/>
            <p:nvPr/>
          </p:nvSpPr>
          <p:spPr>
            <a:xfrm>
              <a:off x="219724" y="1132239"/>
              <a:ext cx="13293200" cy="8901284"/>
            </a:xfrm>
            <a:prstGeom prst="roundRect">
              <a:avLst>
                <a:gd name="adj" fmla="val 2225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83">
                <a:defRPr/>
              </a:pPr>
              <a:endParaRPr lang="fr-MA" sz="1350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sp>
          <p:nvSpPr>
            <p:cNvPr id="10" name="Rectangle : coins arrondis 8">
              <a:extLst>
                <a:ext uri="{FF2B5EF4-FFF2-40B4-BE49-F238E27FC236}">
                  <a16:creationId xmlns:a16="http://schemas.microsoft.com/office/drawing/2014/main" id="{391DBF42-C5A5-2D35-3703-F5C40976BD02}"/>
                </a:ext>
              </a:extLst>
            </p:cNvPr>
            <p:cNvSpPr/>
            <p:nvPr/>
          </p:nvSpPr>
          <p:spPr>
            <a:xfrm>
              <a:off x="219724" y="254701"/>
              <a:ext cx="13293200" cy="1230085"/>
            </a:xfrm>
            <a:prstGeom prst="roundRect">
              <a:avLst>
                <a:gd name="adj" fmla="val 14434"/>
              </a:avLst>
            </a:prstGeom>
            <a:solidFill>
              <a:schemeClr val="bg1">
                <a:lumMod val="95000"/>
              </a:schemeClr>
            </a:solidFill>
            <a:ln w="0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83">
                <a:defRPr/>
              </a:pPr>
              <a:endParaRPr lang="fr-FR" sz="1350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</p:grpSp>
      <p:sp>
        <p:nvSpPr>
          <p:cNvPr id="12" name="Freeform 11">
            <a:extLst>
              <a:ext uri="{FF2B5EF4-FFF2-40B4-BE49-F238E27FC236}">
                <a16:creationId xmlns:a16="http://schemas.microsoft.com/office/drawing/2014/main" id="{D70A2AEF-A0A8-20E0-E6A3-86EA8A8B10CC}"/>
              </a:ext>
            </a:extLst>
          </p:cNvPr>
          <p:cNvSpPr/>
          <p:nvPr userDrawn="1"/>
        </p:nvSpPr>
        <p:spPr>
          <a:xfrm rot="10800000" flipH="1">
            <a:off x="530136" y="331617"/>
            <a:ext cx="304800" cy="212619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fr-MA" sz="900" b="1" dirty="0">
              <a:solidFill>
                <a:schemeClr val="bg1">
                  <a:lumMod val="50000"/>
                </a:schemeClr>
              </a:solidFill>
              <a:latin typeface="Dosis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61306462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Title Slide">
    <p:bg>
      <p:bgPr>
        <a:solidFill>
          <a:srgbClr val="00206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e 5">
            <a:extLst>
              <a:ext uri="{FF2B5EF4-FFF2-40B4-BE49-F238E27FC236}">
                <a16:creationId xmlns:a16="http://schemas.microsoft.com/office/drawing/2014/main" id="{BF9609E0-21E1-2769-9B3B-E856695E0932}"/>
              </a:ext>
            </a:extLst>
          </p:cNvPr>
          <p:cNvGrpSpPr/>
          <p:nvPr userDrawn="1"/>
        </p:nvGrpSpPr>
        <p:grpSpPr>
          <a:xfrm>
            <a:off x="0" y="0"/>
            <a:ext cx="12192000" cy="6858001"/>
            <a:chOff x="0" y="0"/>
            <a:chExt cx="13716000" cy="10287000"/>
          </a:xfrm>
        </p:grpSpPr>
        <p:sp>
          <p:nvSpPr>
            <p:cNvPr id="8" name="Rectangle 7">
              <a:extLst>
                <a:ext uri="{FF2B5EF4-FFF2-40B4-BE49-F238E27FC236}">
                  <a16:creationId xmlns:a16="http://schemas.microsoft.com/office/drawing/2014/main" id="{B905104D-94A9-1D3C-7666-DB6181BE0ADE}"/>
                </a:ext>
              </a:extLst>
            </p:cNvPr>
            <p:cNvSpPr/>
            <p:nvPr/>
          </p:nvSpPr>
          <p:spPr>
            <a:xfrm>
              <a:off x="0" y="0"/>
              <a:ext cx="13716000" cy="10287000"/>
            </a:xfrm>
            <a:prstGeom prst="rect">
              <a:avLst/>
            </a:prstGeom>
            <a:solidFill>
              <a:schemeClr val="accent5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83">
                <a:defRPr/>
              </a:pPr>
              <a:endParaRPr lang="fr-MA" sz="1350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sp>
          <p:nvSpPr>
            <p:cNvPr id="9" name="Rectangle : coins arrondis 7">
              <a:extLst>
                <a:ext uri="{FF2B5EF4-FFF2-40B4-BE49-F238E27FC236}">
                  <a16:creationId xmlns:a16="http://schemas.microsoft.com/office/drawing/2014/main" id="{E76527E8-04C4-3A75-0AC6-7F32A4E3F749}"/>
                </a:ext>
              </a:extLst>
            </p:cNvPr>
            <p:cNvSpPr/>
            <p:nvPr/>
          </p:nvSpPr>
          <p:spPr>
            <a:xfrm>
              <a:off x="219724" y="1132239"/>
              <a:ext cx="13293200" cy="8901284"/>
            </a:xfrm>
            <a:prstGeom prst="roundRect">
              <a:avLst>
                <a:gd name="adj" fmla="val 2225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83">
                <a:defRPr/>
              </a:pPr>
              <a:endParaRPr lang="fr-MA" sz="1350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sp>
          <p:nvSpPr>
            <p:cNvPr id="10" name="Rectangle : coins arrondis 8">
              <a:extLst>
                <a:ext uri="{FF2B5EF4-FFF2-40B4-BE49-F238E27FC236}">
                  <a16:creationId xmlns:a16="http://schemas.microsoft.com/office/drawing/2014/main" id="{391DBF42-C5A5-2D35-3703-F5C40976BD02}"/>
                </a:ext>
              </a:extLst>
            </p:cNvPr>
            <p:cNvSpPr/>
            <p:nvPr/>
          </p:nvSpPr>
          <p:spPr>
            <a:xfrm>
              <a:off x="219724" y="254701"/>
              <a:ext cx="13293200" cy="1230085"/>
            </a:xfrm>
            <a:prstGeom prst="roundRect">
              <a:avLst>
                <a:gd name="adj" fmla="val 14434"/>
              </a:avLst>
            </a:prstGeom>
            <a:solidFill>
              <a:schemeClr val="bg1">
                <a:lumMod val="95000"/>
              </a:schemeClr>
            </a:solidFill>
            <a:ln w="0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83">
                <a:defRPr/>
              </a:pPr>
              <a:endParaRPr lang="fr-FR" sz="1350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</p:grpSp>
      <p:sp>
        <p:nvSpPr>
          <p:cNvPr id="12" name="Freeform 11">
            <a:extLst>
              <a:ext uri="{FF2B5EF4-FFF2-40B4-BE49-F238E27FC236}">
                <a16:creationId xmlns:a16="http://schemas.microsoft.com/office/drawing/2014/main" id="{D70A2AEF-A0A8-20E0-E6A3-86EA8A8B10CC}"/>
              </a:ext>
            </a:extLst>
          </p:cNvPr>
          <p:cNvSpPr/>
          <p:nvPr userDrawn="1"/>
        </p:nvSpPr>
        <p:spPr>
          <a:xfrm rot="10800000" flipH="1">
            <a:off x="530136" y="331617"/>
            <a:ext cx="304800" cy="212619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fr-MA" sz="900" b="1" dirty="0">
              <a:solidFill>
                <a:schemeClr val="bg1">
                  <a:lumMod val="50000"/>
                </a:schemeClr>
              </a:solidFill>
              <a:latin typeface="Dosis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84261728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Title Slide">
    <p:bg>
      <p:bgPr>
        <a:solidFill>
          <a:srgbClr val="00206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e 5">
            <a:extLst>
              <a:ext uri="{FF2B5EF4-FFF2-40B4-BE49-F238E27FC236}">
                <a16:creationId xmlns:a16="http://schemas.microsoft.com/office/drawing/2014/main" id="{BF9609E0-21E1-2769-9B3B-E856695E0932}"/>
              </a:ext>
            </a:extLst>
          </p:cNvPr>
          <p:cNvGrpSpPr/>
          <p:nvPr userDrawn="1"/>
        </p:nvGrpSpPr>
        <p:grpSpPr>
          <a:xfrm>
            <a:off x="0" y="0"/>
            <a:ext cx="12192000" cy="6858001"/>
            <a:chOff x="0" y="0"/>
            <a:chExt cx="13716000" cy="10287000"/>
          </a:xfrm>
        </p:grpSpPr>
        <p:sp>
          <p:nvSpPr>
            <p:cNvPr id="8" name="Rectangle 7">
              <a:extLst>
                <a:ext uri="{FF2B5EF4-FFF2-40B4-BE49-F238E27FC236}">
                  <a16:creationId xmlns:a16="http://schemas.microsoft.com/office/drawing/2014/main" id="{B905104D-94A9-1D3C-7666-DB6181BE0ADE}"/>
                </a:ext>
              </a:extLst>
            </p:cNvPr>
            <p:cNvSpPr/>
            <p:nvPr/>
          </p:nvSpPr>
          <p:spPr>
            <a:xfrm>
              <a:off x="0" y="0"/>
              <a:ext cx="13716000" cy="10287000"/>
            </a:xfrm>
            <a:prstGeom prst="rect">
              <a:avLst/>
            </a:prstGeom>
            <a:solidFill>
              <a:schemeClr val="accent4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83">
                <a:defRPr/>
              </a:pPr>
              <a:endParaRPr lang="fr-MA" sz="1350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sp>
          <p:nvSpPr>
            <p:cNvPr id="9" name="Rectangle : coins arrondis 7">
              <a:extLst>
                <a:ext uri="{FF2B5EF4-FFF2-40B4-BE49-F238E27FC236}">
                  <a16:creationId xmlns:a16="http://schemas.microsoft.com/office/drawing/2014/main" id="{E76527E8-04C4-3A75-0AC6-7F32A4E3F749}"/>
                </a:ext>
              </a:extLst>
            </p:cNvPr>
            <p:cNvSpPr/>
            <p:nvPr/>
          </p:nvSpPr>
          <p:spPr>
            <a:xfrm>
              <a:off x="219724" y="1132239"/>
              <a:ext cx="13293200" cy="8901284"/>
            </a:xfrm>
            <a:prstGeom prst="roundRect">
              <a:avLst>
                <a:gd name="adj" fmla="val 2225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83">
                <a:defRPr/>
              </a:pPr>
              <a:endParaRPr lang="fr-MA" sz="1350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sp>
          <p:nvSpPr>
            <p:cNvPr id="10" name="Rectangle : coins arrondis 8">
              <a:extLst>
                <a:ext uri="{FF2B5EF4-FFF2-40B4-BE49-F238E27FC236}">
                  <a16:creationId xmlns:a16="http://schemas.microsoft.com/office/drawing/2014/main" id="{391DBF42-C5A5-2D35-3703-F5C40976BD02}"/>
                </a:ext>
              </a:extLst>
            </p:cNvPr>
            <p:cNvSpPr/>
            <p:nvPr/>
          </p:nvSpPr>
          <p:spPr>
            <a:xfrm>
              <a:off x="219724" y="254701"/>
              <a:ext cx="13293200" cy="1230085"/>
            </a:xfrm>
            <a:prstGeom prst="roundRect">
              <a:avLst>
                <a:gd name="adj" fmla="val 14434"/>
              </a:avLst>
            </a:prstGeom>
            <a:solidFill>
              <a:schemeClr val="bg1">
                <a:lumMod val="95000"/>
              </a:schemeClr>
            </a:solidFill>
            <a:ln w="0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83">
                <a:defRPr/>
              </a:pPr>
              <a:endParaRPr lang="fr-FR" sz="1350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</p:grpSp>
      <p:sp>
        <p:nvSpPr>
          <p:cNvPr id="12" name="Freeform 11">
            <a:extLst>
              <a:ext uri="{FF2B5EF4-FFF2-40B4-BE49-F238E27FC236}">
                <a16:creationId xmlns:a16="http://schemas.microsoft.com/office/drawing/2014/main" id="{D70A2AEF-A0A8-20E0-E6A3-86EA8A8B10CC}"/>
              </a:ext>
            </a:extLst>
          </p:cNvPr>
          <p:cNvSpPr/>
          <p:nvPr userDrawn="1"/>
        </p:nvSpPr>
        <p:spPr>
          <a:xfrm rot="10800000" flipH="1">
            <a:off x="530136" y="331617"/>
            <a:ext cx="304800" cy="212619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fr-MA" sz="900" b="1" dirty="0">
              <a:solidFill>
                <a:schemeClr val="bg1">
                  <a:lumMod val="50000"/>
                </a:schemeClr>
              </a:solidFill>
              <a:latin typeface="Dosis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25885531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Title Slide">
    <p:bg>
      <p:bgPr>
        <a:solidFill>
          <a:srgbClr val="00206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e 5">
            <a:extLst>
              <a:ext uri="{FF2B5EF4-FFF2-40B4-BE49-F238E27FC236}">
                <a16:creationId xmlns:a16="http://schemas.microsoft.com/office/drawing/2014/main" id="{BF9609E0-21E1-2769-9B3B-E856695E0932}"/>
              </a:ext>
            </a:extLst>
          </p:cNvPr>
          <p:cNvGrpSpPr/>
          <p:nvPr userDrawn="1"/>
        </p:nvGrpSpPr>
        <p:grpSpPr>
          <a:xfrm>
            <a:off x="0" y="0"/>
            <a:ext cx="12192000" cy="6858001"/>
            <a:chOff x="0" y="0"/>
            <a:chExt cx="13716000" cy="10287000"/>
          </a:xfrm>
        </p:grpSpPr>
        <p:sp>
          <p:nvSpPr>
            <p:cNvPr id="8" name="Rectangle 7">
              <a:extLst>
                <a:ext uri="{FF2B5EF4-FFF2-40B4-BE49-F238E27FC236}">
                  <a16:creationId xmlns:a16="http://schemas.microsoft.com/office/drawing/2014/main" id="{B905104D-94A9-1D3C-7666-DB6181BE0ADE}"/>
                </a:ext>
              </a:extLst>
            </p:cNvPr>
            <p:cNvSpPr/>
            <p:nvPr/>
          </p:nvSpPr>
          <p:spPr>
            <a:xfrm>
              <a:off x="0" y="0"/>
              <a:ext cx="13716000" cy="10287000"/>
            </a:xfrm>
            <a:prstGeom prst="rect">
              <a:avLst/>
            </a:prstGeom>
            <a:solidFill>
              <a:schemeClr val="accent3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83">
                <a:defRPr/>
              </a:pPr>
              <a:endParaRPr lang="fr-MA" sz="1350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sp>
          <p:nvSpPr>
            <p:cNvPr id="9" name="Rectangle : coins arrondis 7">
              <a:extLst>
                <a:ext uri="{FF2B5EF4-FFF2-40B4-BE49-F238E27FC236}">
                  <a16:creationId xmlns:a16="http://schemas.microsoft.com/office/drawing/2014/main" id="{E76527E8-04C4-3A75-0AC6-7F32A4E3F749}"/>
                </a:ext>
              </a:extLst>
            </p:cNvPr>
            <p:cNvSpPr/>
            <p:nvPr/>
          </p:nvSpPr>
          <p:spPr>
            <a:xfrm>
              <a:off x="219724" y="1132239"/>
              <a:ext cx="13293200" cy="8901284"/>
            </a:xfrm>
            <a:prstGeom prst="roundRect">
              <a:avLst>
                <a:gd name="adj" fmla="val 2225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83">
                <a:defRPr/>
              </a:pPr>
              <a:endParaRPr lang="fr-MA" sz="1350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sp>
          <p:nvSpPr>
            <p:cNvPr id="10" name="Rectangle : coins arrondis 8">
              <a:extLst>
                <a:ext uri="{FF2B5EF4-FFF2-40B4-BE49-F238E27FC236}">
                  <a16:creationId xmlns:a16="http://schemas.microsoft.com/office/drawing/2014/main" id="{391DBF42-C5A5-2D35-3703-F5C40976BD02}"/>
                </a:ext>
              </a:extLst>
            </p:cNvPr>
            <p:cNvSpPr/>
            <p:nvPr/>
          </p:nvSpPr>
          <p:spPr>
            <a:xfrm>
              <a:off x="219724" y="254701"/>
              <a:ext cx="13293200" cy="1230085"/>
            </a:xfrm>
            <a:prstGeom prst="roundRect">
              <a:avLst>
                <a:gd name="adj" fmla="val 14434"/>
              </a:avLst>
            </a:prstGeom>
            <a:solidFill>
              <a:schemeClr val="bg1">
                <a:lumMod val="95000"/>
              </a:schemeClr>
            </a:solidFill>
            <a:ln w="0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83">
                <a:defRPr/>
              </a:pPr>
              <a:endParaRPr lang="fr-FR" sz="1350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</p:grpSp>
      <p:sp>
        <p:nvSpPr>
          <p:cNvPr id="12" name="Freeform 11">
            <a:extLst>
              <a:ext uri="{FF2B5EF4-FFF2-40B4-BE49-F238E27FC236}">
                <a16:creationId xmlns:a16="http://schemas.microsoft.com/office/drawing/2014/main" id="{D70A2AEF-A0A8-20E0-E6A3-86EA8A8B10CC}"/>
              </a:ext>
            </a:extLst>
          </p:cNvPr>
          <p:cNvSpPr/>
          <p:nvPr userDrawn="1"/>
        </p:nvSpPr>
        <p:spPr>
          <a:xfrm rot="10800000" flipH="1">
            <a:off x="530136" y="331617"/>
            <a:ext cx="304800" cy="212619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fr-MA" sz="900" b="1" dirty="0">
              <a:solidFill>
                <a:schemeClr val="bg1">
                  <a:lumMod val="50000"/>
                </a:schemeClr>
              </a:solidFill>
              <a:latin typeface="Dosis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71336524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Title Slide">
    <p:bg>
      <p:bgPr>
        <a:solidFill>
          <a:srgbClr val="00206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e 5">
            <a:extLst>
              <a:ext uri="{FF2B5EF4-FFF2-40B4-BE49-F238E27FC236}">
                <a16:creationId xmlns:a16="http://schemas.microsoft.com/office/drawing/2014/main" id="{BF9609E0-21E1-2769-9B3B-E856695E0932}"/>
              </a:ext>
            </a:extLst>
          </p:cNvPr>
          <p:cNvGrpSpPr/>
          <p:nvPr userDrawn="1"/>
        </p:nvGrpSpPr>
        <p:grpSpPr>
          <a:xfrm>
            <a:off x="0" y="0"/>
            <a:ext cx="12192000" cy="6858001"/>
            <a:chOff x="0" y="0"/>
            <a:chExt cx="13716000" cy="10287000"/>
          </a:xfrm>
        </p:grpSpPr>
        <p:sp>
          <p:nvSpPr>
            <p:cNvPr id="8" name="Rectangle 7">
              <a:extLst>
                <a:ext uri="{FF2B5EF4-FFF2-40B4-BE49-F238E27FC236}">
                  <a16:creationId xmlns:a16="http://schemas.microsoft.com/office/drawing/2014/main" id="{B905104D-94A9-1D3C-7666-DB6181BE0ADE}"/>
                </a:ext>
              </a:extLst>
            </p:cNvPr>
            <p:cNvSpPr/>
            <p:nvPr/>
          </p:nvSpPr>
          <p:spPr>
            <a:xfrm>
              <a:off x="0" y="0"/>
              <a:ext cx="13716000" cy="10287000"/>
            </a:xfrm>
            <a:prstGeom prst="rect">
              <a:avLst/>
            </a:prstGeom>
            <a:solidFill>
              <a:schemeClr val="accent2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83">
                <a:defRPr/>
              </a:pPr>
              <a:endParaRPr lang="fr-MA" sz="1350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sp>
          <p:nvSpPr>
            <p:cNvPr id="9" name="Rectangle : coins arrondis 7">
              <a:extLst>
                <a:ext uri="{FF2B5EF4-FFF2-40B4-BE49-F238E27FC236}">
                  <a16:creationId xmlns:a16="http://schemas.microsoft.com/office/drawing/2014/main" id="{E76527E8-04C4-3A75-0AC6-7F32A4E3F749}"/>
                </a:ext>
              </a:extLst>
            </p:cNvPr>
            <p:cNvSpPr/>
            <p:nvPr/>
          </p:nvSpPr>
          <p:spPr>
            <a:xfrm>
              <a:off x="219724" y="1132239"/>
              <a:ext cx="13293200" cy="8901284"/>
            </a:xfrm>
            <a:prstGeom prst="roundRect">
              <a:avLst>
                <a:gd name="adj" fmla="val 2225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83">
                <a:defRPr/>
              </a:pPr>
              <a:endParaRPr lang="fr-MA" sz="1350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sp>
          <p:nvSpPr>
            <p:cNvPr id="10" name="Rectangle : coins arrondis 8">
              <a:extLst>
                <a:ext uri="{FF2B5EF4-FFF2-40B4-BE49-F238E27FC236}">
                  <a16:creationId xmlns:a16="http://schemas.microsoft.com/office/drawing/2014/main" id="{391DBF42-C5A5-2D35-3703-F5C40976BD02}"/>
                </a:ext>
              </a:extLst>
            </p:cNvPr>
            <p:cNvSpPr/>
            <p:nvPr/>
          </p:nvSpPr>
          <p:spPr>
            <a:xfrm>
              <a:off x="219724" y="254701"/>
              <a:ext cx="13293200" cy="1230085"/>
            </a:xfrm>
            <a:prstGeom prst="roundRect">
              <a:avLst>
                <a:gd name="adj" fmla="val 14434"/>
              </a:avLst>
            </a:prstGeom>
            <a:solidFill>
              <a:schemeClr val="bg1">
                <a:lumMod val="95000"/>
              </a:schemeClr>
            </a:solidFill>
            <a:ln w="0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83">
                <a:defRPr/>
              </a:pPr>
              <a:endParaRPr lang="fr-FR" sz="1350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</p:grpSp>
      <p:sp>
        <p:nvSpPr>
          <p:cNvPr id="12" name="Freeform 11">
            <a:extLst>
              <a:ext uri="{FF2B5EF4-FFF2-40B4-BE49-F238E27FC236}">
                <a16:creationId xmlns:a16="http://schemas.microsoft.com/office/drawing/2014/main" id="{D70A2AEF-A0A8-20E0-E6A3-86EA8A8B10CC}"/>
              </a:ext>
            </a:extLst>
          </p:cNvPr>
          <p:cNvSpPr/>
          <p:nvPr userDrawn="1"/>
        </p:nvSpPr>
        <p:spPr>
          <a:xfrm rot="10800000" flipH="1">
            <a:off x="530136" y="331617"/>
            <a:ext cx="304800" cy="212619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fr-MA" sz="900" b="1" dirty="0">
              <a:solidFill>
                <a:schemeClr val="bg1">
                  <a:lumMod val="50000"/>
                </a:schemeClr>
              </a:solidFill>
              <a:latin typeface="Dosis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02431041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Title Slide">
    <p:bg>
      <p:bgPr>
        <a:solidFill>
          <a:srgbClr val="00206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e 5">
            <a:extLst>
              <a:ext uri="{FF2B5EF4-FFF2-40B4-BE49-F238E27FC236}">
                <a16:creationId xmlns:a16="http://schemas.microsoft.com/office/drawing/2014/main" id="{BF9609E0-21E1-2769-9B3B-E856695E0932}"/>
              </a:ext>
            </a:extLst>
          </p:cNvPr>
          <p:cNvGrpSpPr/>
          <p:nvPr userDrawn="1"/>
        </p:nvGrpSpPr>
        <p:grpSpPr>
          <a:xfrm>
            <a:off x="0" y="0"/>
            <a:ext cx="12192000" cy="6858001"/>
            <a:chOff x="0" y="0"/>
            <a:chExt cx="13716000" cy="10287000"/>
          </a:xfrm>
        </p:grpSpPr>
        <p:sp>
          <p:nvSpPr>
            <p:cNvPr id="8" name="Rectangle 7">
              <a:extLst>
                <a:ext uri="{FF2B5EF4-FFF2-40B4-BE49-F238E27FC236}">
                  <a16:creationId xmlns:a16="http://schemas.microsoft.com/office/drawing/2014/main" id="{B905104D-94A9-1D3C-7666-DB6181BE0ADE}"/>
                </a:ext>
              </a:extLst>
            </p:cNvPr>
            <p:cNvSpPr/>
            <p:nvPr/>
          </p:nvSpPr>
          <p:spPr>
            <a:xfrm>
              <a:off x="0" y="0"/>
              <a:ext cx="13716000" cy="10287000"/>
            </a:xfrm>
            <a:prstGeom prst="rect">
              <a:avLst/>
            </a:prstGeom>
            <a:solidFill>
              <a:srgbClr val="B27096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83">
                <a:defRPr/>
              </a:pPr>
              <a:endParaRPr lang="fr-MA" sz="1350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sp>
          <p:nvSpPr>
            <p:cNvPr id="9" name="Rectangle : coins arrondis 7">
              <a:extLst>
                <a:ext uri="{FF2B5EF4-FFF2-40B4-BE49-F238E27FC236}">
                  <a16:creationId xmlns:a16="http://schemas.microsoft.com/office/drawing/2014/main" id="{E76527E8-04C4-3A75-0AC6-7F32A4E3F749}"/>
                </a:ext>
              </a:extLst>
            </p:cNvPr>
            <p:cNvSpPr/>
            <p:nvPr/>
          </p:nvSpPr>
          <p:spPr>
            <a:xfrm>
              <a:off x="219724" y="1132239"/>
              <a:ext cx="13293200" cy="8901284"/>
            </a:xfrm>
            <a:prstGeom prst="roundRect">
              <a:avLst>
                <a:gd name="adj" fmla="val 2225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83">
                <a:defRPr/>
              </a:pPr>
              <a:endParaRPr lang="fr-MA" sz="1350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sp>
          <p:nvSpPr>
            <p:cNvPr id="10" name="Rectangle : coins arrondis 8">
              <a:extLst>
                <a:ext uri="{FF2B5EF4-FFF2-40B4-BE49-F238E27FC236}">
                  <a16:creationId xmlns:a16="http://schemas.microsoft.com/office/drawing/2014/main" id="{391DBF42-C5A5-2D35-3703-F5C40976BD02}"/>
                </a:ext>
              </a:extLst>
            </p:cNvPr>
            <p:cNvSpPr/>
            <p:nvPr/>
          </p:nvSpPr>
          <p:spPr>
            <a:xfrm>
              <a:off x="219724" y="254701"/>
              <a:ext cx="13293200" cy="1230085"/>
            </a:xfrm>
            <a:prstGeom prst="roundRect">
              <a:avLst>
                <a:gd name="adj" fmla="val 14434"/>
              </a:avLst>
            </a:prstGeom>
            <a:solidFill>
              <a:schemeClr val="bg1">
                <a:lumMod val="95000"/>
              </a:schemeClr>
            </a:solidFill>
            <a:ln w="0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83">
                <a:defRPr/>
              </a:pPr>
              <a:endParaRPr lang="fr-FR" sz="1350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</p:grpSp>
      <p:sp>
        <p:nvSpPr>
          <p:cNvPr id="12" name="Freeform 11">
            <a:extLst>
              <a:ext uri="{FF2B5EF4-FFF2-40B4-BE49-F238E27FC236}">
                <a16:creationId xmlns:a16="http://schemas.microsoft.com/office/drawing/2014/main" id="{D70A2AEF-A0A8-20E0-E6A3-86EA8A8B10CC}"/>
              </a:ext>
            </a:extLst>
          </p:cNvPr>
          <p:cNvSpPr/>
          <p:nvPr userDrawn="1"/>
        </p:nvSpPr>
        <p:spPr>
          <a:xfrm rot="10800000" flipH="1">
            <a:off x="530136" y="331617"/>
            <a:ext cx="304800" cy="212619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fr-MA" sz="900" b="1" dirty="0">
              <a:solidFill>
                <a:schemeClr val="bg1">
                  <a:lumMod val="50000"/>
                </a:schemeClr>
              </a:solidFill>
              <a:latin typeface="Dosis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40515274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Title Slide">
    <p:bg>
      <p:bgPr>
        <a:solidFill>
          <a:srgbClr val="00206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e 5">
            <a:extLst>
              <a:ext uri="{FF2B5EF4-FFF2-40B4-BE49-F238E27FC236}">
                <a16:creationId xmlns:a16="http://schemas.microsoft.com/office/drawing/2014/main" id="{BF9609E0-21E1-2769-9B3B-E856695E0932}"/>
              </a:ext>
            </a:extLst>
          </p:cNvPr>
          <p:cNvGrpSpPr/>
          <p:nvPr userDrawn="1"/>
        </p:nvGrpSpPr>
        <p:grpSpPr>
          <a:xfrm>
            <a:off x="0" y="0"/>
            <a:ext cx="12192000" cy="6858001"/>
            <a:chOff x="0" y="0"/>
            <a:chExt cx="13716000" cy="10287000"/>
          </a:xfrm>
        </p:grpSpPr>
        <p:sp>
          <p:nvSpPr>
            <p:cNvPr id="8" name="Rectangle 7">
              <a:extLst>
                <a:ext uri="{FF2B5EF4-FFF2-40B4-BE49-F238E27FC236}">
                  <a16:creationId xmlns:a16="http://schemas.microsoft.com/office/drawing/2014/main" id="{B905104D-94A9-1D3C-7666-DB6181BE0ADE}"/>
                </a:ext>
              </a:extLst>
            </p:cNvPr>
            <p:cNvSpPr/>
            <p:nvPr/>
          </p:nvSpPr>
          <p:spPr>
            <a:xfrm>
              <a:off x="0" y="0"/>
              <a:ext cx="13716000" cy="10287000"/>
            </a:xfrm>
            <a:prstGeom prst="rect">
              <a:avLst/>
            </a:prstGeom>
            <a:solidFill>
              <a:schemeClr val="tx2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83">
                <a:defRPr/>
              </a:pPr>
              <a:endParaRPr lang="fr-MA" sz="1350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sp>
          <p:nvSpPr>
            <p:cNvPr id="9" name="Rectangle : coins arrondis 7">
              <a:extLst>
                <a:ext uri="{FF2B5EF4-FFF2-40B4-BE49-F238E27FC236}">
                  <a16:creationId xmlns:a16="http://schemas.microsoft.com/office/drawing/2014/main" id="{E76527E8-04C4-3A75-0AC6-7F32A4E3F749}"/>
                </a:ext>
              </a:extLst>
            </p:cNvPr>
            <p:cNvSpPr/>
            <p:nvPr/>
          </p:nvSpPr>
          <p:spPr>
            <a:xfrm>
              <a:off x="219724" y="1132239"/>
              <a:ext cx="13293200" cy="8901284"/>
            </a:xfrm>
            <a:prstGeom prst="roundRect">
              <a:avLst>
                <a:gd name="adj" fmla="val 2225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83">
                <a:defRPr/>
              </a:pPr>
              <a:endParaRPr lang="fr-MA" sz="1350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sp>
          <p:nvSpPr>
            <p:cNvPr id="10" name="Rectangle : coins arrondis 8">
              <a:extLst>
                <a:ext uri="{FF2B5EF4-FFF2-40B4-BE49-F238E27FC236}">
                  <a16:creationId xmlns:a16="http://schemas.microsoft.com/office/drawing/2014/main" id="{391DBF42-C5A5-2D35-3703-F5C40976BD02}"/>
                </a:ext>
              </a:extLst>
            </p:cNvPr>
            <p:cNvSpPr/>
            <p:nvPr/>
          </p:nvSpPr>
          <p:spPr>
            <a:xfrm>
              <a:off x="219724" y="254701"/>
              <a:ext cx="13293200" cy="1230085"/>
            </a:xfrm>
            <a:prstGeom prst="roundRect">
              <a:avLst>
                <a:gd name="adj" fmla="val 14434"/>
              </a:avLst>
            </a:prstGeom>
            <a:solidFill>
              <a:schemeClr val="bg1">
                <a:lumMod val="95000"/>
              </a:schemeClr>
            </a:solidFill>
            <a:ln w="0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83">
                <a:defRPr/>
              </a:pPr>
              <a:endParaRPr lang="fr-FR" sz="1350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</p:grpSp>
      <p:sp>
        <p:nvSpPr>
          <p:cNvPr id="12" name="Freeform 11">
            <a:extLst>
              <a:ext uri="{FF2B5EF4-FFF2-40B4-BE49-F238E27FC236}">
                <a16:creationId xmlns:a16="http://schemas.microsoft.com/office/drawing/2014/main" id="{D70A2AEF-A0A8-20E0-E6A3-86EA8A8B10CC}"/>
              </a:ext>
            </a:extLst>
          </p:cNvPr>
          <p:cNvSpPr/>
          <p:nvPr userDrawn="1"/>
        </p:nvSpPr>
        <p:spPr>
          <a:xfrm rot="10800000" flipH="1">
            <a:off x="530136" y="331617"/>
            <a:ext cx="304800" cy="212619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fr-MA" sz="900" b="1" dirty="0">
              <a:solidFill>
                <a:schemeClr val="bg1">
                  <a:lumMod val="50000"/>
                </a:schemeClr>
              </a:solidFill>
              <a:latin typeface="Dosis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52884237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_Title Slide">
    <p:bg>
      <p:bgPr>
        <a:solidFill>
          <a:srgbClr val="00206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e 5">
            <a:extLst>
              <a:ext uri="{FF2B5EF4-FFF2-40B4-BE49-F238E27FC236}">
                <a16:creationId xmlns:a16="http://schemas.microsoft.com/office/drawing/2014/main" id="{BF9609E0-21E1-2769-9B3B-E856695E0932}"/>
              </a:ext>
            </a:extLst>
          </p:cNvPr>
          <p:cNvGrpSpPr/>
          <p:nvPr userDrawn="1"/>
        </p:nvGrpSpPr>
        <p:grpSpPr>
          <a:xfrm>
            <a:off x="0" y="0"/>
            <a:ext cx="12192000" cy="6858001"/>
            <a:chOff x="0" y="0"/>
            <a:chExt cx="13716000" cy="10287000"/>
          </a:xfrm>
        </p:grpSpPr>
        <p:sp>
          <p:nvSpPr>
            <p:cNvPr id="8" name="Rectangle 7">
              <a:extLst>
                <a:ext uri="{FF2B5EF4-FFF2-40B4-BE49-F238E27FC236}">
                  <a16:creationId xmlns:a16="http://schemas.microsoft.com/office/drawing/2014/main" id="{B905104D-94A9-1D3C-7666-DB6181BE0ADE}"/>
                </a:ext>
              </a:extLst>
            </p:cNvPr>
            <p:cNvSpPr/>
            <p:nvPr/>
          </p:nvSpPr>
          <p:spPr>
            <a:xfrm>
              <a:off x="0" y="0"/>
              <a:ext cx="13716000" cy="10287000"/>
            </a:xfrm>
            <a:prstGeom prst="rect">
              <a:avLst/>
            </a:prstGeom>
            <a:solidFill>
              <a:schemeClr val="bg2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83">
                <a:defRPr/>
              </a:pPr>
              <a:endParaRPr lang="fr-MA" sz="1350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sp>
          <p:nvSpPr>
            <p:cNvPr id="9" name="Rectangle : coins arrondis 7">
              <a:extLst>
                <a:ext uri="{FF2B5EF4-FFF2-40B4-BE49-F238E27FC236}">
                  <a16:creationId xmlns:a16="http://schemas.microsoft.com/office/drawing/2014/main" id="{E76527E8-04C4-3A75-0AC6-7F32A4E3F749}"/>
                </a:ext>
              </a:extLst>
            </p:cNvPr>
            <p:cNvSpPr/>
            <p:nvPr/>
          </p:nvSpPr>
          <p:spPr>
            <a:xfrm>
              <a:off x="219724" y="1132239"/>
              <a:ext cx="13293200" cy="8901284"/>
            </a:xfrm>
            <a:prstGeom prst="roundRect">
              <a:avLst>
                <a:gd name="adj" fmla="val 2225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83">
                <a:defRPr/>
              </a:pPr>
              <a:endParaRPr lang="fr-MA" sz="1350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sp>
          <p:nvSpPr>
            <p:cNvPr id="10" name="Rectangle : coins arrondis 8">
              <a:extLst>
                <a:ext uri="{FF2B5EF4-FFF2-40B4-BE49-F238E27FC236}">
                  <a16:creationId xmlns:a16="http://schemas.microsoft.com/office/drawing/2014/main" id="{391DBF42-C5A5-2D35-3703-F5C40976BD02}"/>
                </a:ext>
              </a:extLst>
            </p:cNvPr>
            <p:cNvSpPr/>
            <p:nvPr/>
          </p:nvSpPr>
          <p:spPr>
            <a:xfrm>
              <a:off x="219724" y="254701"/>
              <a:ext cx="13293200" cy="1230085"/>
            </a:xfrm>
            <a:prstGeom prst="roundRect">
              <a:avLst>
                <a:gd name="adj" fmla="val 14434"/>
              </a:avLst>
            </a:prstGeom>
            <a:solidFill>
              <a:schemeClr val="bg1">
                <a:lumMod val="95000"/>
              </a:schemeClr>
            </a:solidFill>
            <a:ln w="0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83">
                <a:defRPr/>
              </a:pPr>
              <a:endParaRPr lang="fr-FR" sz="1350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</p:grpSp>
      <p:sp>
        <p:nvSpPr>
          <p:cNvPr id="12" name="Freeform 11">
            <a:extLst>
              <a:ext uri="{FF2B5EF4-FFF2-40B4-BE49-F238E27FC236}">
                <a16:creationId xmlns:a16="http://schemas.microsoft.com/office/drawing/2014/main" id="{D70A2AEF-A0A8-20E0-E6A3-86EA8A8B10CC}"/>
              </a:ext>
            </a:extLst>
          </p:cNvPr>
          <p:cNvSpPr/>
          <p:nvPr userDrawn="1"/>
        </p:nvSpPr>
        <p:spPr>
          <a:xfrm rot="10800000" flipH="1">
            <a:off x="530136" y="331617"/>
            <a:ext cx="304800" cy="212619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fr-MA" sz="900" b="1" dirty="0">
              <a:solidFill>
                <a:schemeClr val="bg1">
                  <a:lumMod val="50000"/>
                </a:schemeClr>
              </a:solidFill>
              <a:latin typeface="Dosis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91680012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0_Title Slide">
    <p:bg>
      <p:bgPr>
        <a:solidFill>
          <a:srgbClr val="00206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e 5">
            <a:extLst>
              <a:ext uri="{FF2B5EF4-FFF2-40B4-BE49-F238E27FC236}">
                <a16:creationId xmlns:a16="http://schemas.microsoft.com/office/drawing/2014/main" id="{BF9609E0-21E1-2769-9B3B-E856695E0932}"/>
              </a:ext>
            </a:extLst>
          </p:cNvPr>
          <p:cNvGrpSpPr/>
          <p:nvPr userDrawn="1"/>
        </p:nvGrpSpPr>
        <p:grpSpPr>
          <a:xfrm>
            <a:off x="0" y="0"/>
            <a:ext cx="12192000" cy="6858001"/>
            <a:chOff x="0" y="0"/>
            <a:chExt cx="13716000" cy="10287000"/>
          </a:xfrm>
        </p:grpSpPr>
        <p:sp>
          <p:nvSpPr>
            <p:cNvPr id="8" name="Rectangle 7">
              <a:extLst>
                <a:ext uri="{FF2B5EF4-FFF2-40B4-BE49-F238E27FC236}">
                  <a16:creationId xmlns:a16="http://schemas.microsoft.com/office/drawing/2014/main" id="{B905104D-94A9-1D3C-7666-DB6181BE0ADE}"/>
                </a:ext>
              </a:extLst>
            </p:cNvPr>
            <p:cNvSpPr/>
            <p:nvPr/>
          </p:nvSpPr>
          <p:spPr>
            <a:xfrm>
              <a:off x="0" y="0"/>
              <a:ext cx="13716000" cy="10287000"/>
            </a:xfrm>
            <a:prstGeom prst="rect">
              <a:avLst/>
            </a:prstGeom>
            <a:solidFill>
              <a:srgbClr val="FF6565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83">
                <a:defRPr/>
              </a:pPr>
              <a:endParaRPr lang="fr-MA" sz="1350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sp>
          <p:nvSpPr>
            <p:cNvPr id="9" name="Rectangle : coins arrondis 7">
              <a:extLst>
                <a:ext uri="{FF2B5EF4-FFF2-40B4-BE49-F238E27FC236}">
                  <a16:creationId xmlns:a16="http://schemas.microsoft.com/office/drawing/2014/main" id="{E76527E8-04C4-3A75-0AC6-7F32A4E3F749}"/>
                </a:ext>
              </a:extLst>
            </p:cNvPr>
            <p:cNvSpPr/>
            <p:nvPr/>
          </p:nvSpPr>
          <p:spPr>
            <a:xfrm>
              <a:off x="219724" y="1132239"/>
              <a:ext cx="13293200" cy="8901284"/>
            </a:xfrm>
            <a:prstGeom prst="roundRect">
              <a:avLst>
                <a:gd name="adj" fmla="val 2225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83">
                <a:defRPr/>
              </a:pPr>
              <a:endParaRPr lang="fr-MA" sz="1350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sp>
          <p:nvSpPr>
            <p:cNvPr id="10" name="Rectangle : coins arrondis 8">
              <a:extLst>
                <a:ext uri="{FF2B5EF4-FFF2-40B4-BE49-F238E27FC236}">
                  <a16:creationId xmlns:a16="http://schemas.microsoft.com/office/drawing/2014/main" id="{391DBF42-C5A5-2D35-3703-F5C40976BD02}"/>
                </a:ext>
              </a:extLst>
            </p:cNvPr>
            <p:cNvSpPr/>
            <p:nvPr/>
          </p:nvSpPr>
          <p:spPr>
            <a:xfrm>
              <a:off x="219724" y="254701"/>
              <a:ext cx="13293200" cy="1230085"/>
            </a:xfrm>
            <a:prstGeom prst="roundRect">
              <a:avLst>
                <a:gd name="adj" fmla="val 14434"/>
              </a:avLst>
            </a:prstGeom>
            <a:solidFill>
              <a:schemeClr val="bg1">
                <a:lumMod val="95000"/>
              </a:schemeClr>
            </a:solidFill>
            <a:ln w="0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83">
                <a:defRPr/>
              </a:pPr>
              <a:endParaRPr lang="fr-FR" sz="1350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</p:grpSp>
      <p:sp>
        <p:nvSpPr>
          <p:cNvPr id="12" name="Freeform 11">
            <a:extLst>
              <a:ext uri="{FF2B5EF4-FFF2-40B4-BE49-F238E27FC236}">
                <a16:creationId xmlns:a16="http://schemas.microsoft.com/office/drawing/2014/main" id="{D70A2AEF-A0A8-20E0-E6A3-86EA8A8B10CC}"/>
              </a:ext>
            </a:extLst>
          </p:cNvPr>
          <p:cNvSpPr/>
          <p:nvPr userDrawn="1"/>
        </p:nvSpPr>
        <p:spPr>
          <a:xfrm rot="10800000" flipH="1">
            <a:off x="530136" y="331617"/>
            <a:ext cx="304800" cy="212619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fr-MA" sz="900" b="1" dirty="0">
              <a:solidFill>
                <a:schemeClr val="bg1">
                  <a:lumMod val="50000"/>
                </a:schemeClr>
              </a:solidFill>
              <a:latin typeface="Dosis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14747255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1_Title Slide">
    <p:bg>
      <p:bgPr>
        <a:solidFill>
          <a:srgbClr val="00206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e 5">
            <a:extLst>
              <a:ext uri="{FF2B5EF4-FFF2-40B4-BE49-F238E27FC236}">
                <a16:creationId xmlns:a16="http://schemas.microsoft.com/office/drawing/2014/main" id="{BF9609E0-21E1-2769-9B3B-E856695E0932}"/>
              </a:ext>
            </a:extLst>
          </p:cNvPr>
          <p:cNvGrpSpPr/>
          <p:nvPr userDrawn="1"/>
        </p:nvGrpSpPr>
        <p:grpSpPr>
          <a:xfrm>
            <a:off x="0" y="0"/>
            <a:ext cx="12192000" cy="6858001"/>
            <a:chOff x="0" y="0"/>
            <a:chExt cx="13716000" cy="10287000"/>
          </a:xfrm>
        </p:grpSpPr>
        <p:sp>
          <p:nvSpPr>
            <p:cNvPr id="8" name="Rectangle 7">
              <a:extLst>
                <a:ext uri="{FF2B5EF4-FFF2-40B4-BE49-F238E27FC236}">
                  <a16:creationId xmlns:a16="http://schemas.microsoft.com/office/drawing/2014/main" id="{B905104D-94A9-1D3C-7666-DB6181BE0ADE}"/>
                </a:ext>
              </a:extLst>
            </p:cNvPr>
            <p:cNvSpPr/>
            <p:nvPr/>
          </p:nvSpPr>
          <p:spPr>
            <a:xfrm>
              <a:off x="0" y="0"/>
              <a:ext cx="13716000" cy="10287000"/>
            </a:xfrm>
            <a:prstGeom prst="rect">
              <a:avLst/>
            </a:prstGeom>
            <a:solidFill>
              <a:srgbClr val="DC94DE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83">
                <a:defRPr/>
              </a:pPr>
              <a:endParaRPr lang="fr-MA" sz="1350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sp>
          <p:nvSpPr>
            <p:cNvPr id="9" name="Rectangle : coins arrondis 7">
              <a:extLst>
                <a:ext uri="{FF2B5EF4-FFF2-40B4-BE49-F238E27FC236}">
                  <a16:creationId xmlns:a16="http://schemas.microsoft.com/office/drawing/2014/main" id="{E76527E8-04C4-3A75-0AC6-7F32A4E3F749}"/>
                </a:ext>
              </a:extLst>
            </p:cNvPr>
            <p:cNvSpPr/>
            <p:nvPr/>
          </p:nvSpPr>
          <p:spPr>
            <a:xfrm>
              <a:off x="219724" y="1132239"/>
              <a:ext cx="13293200" cy="8901284"/>
            </a:xfrm>
            <a:prstGeom prst="roundRect">
              <a:avLst>
                <a:gd name="adj" fmla="val 2225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83">
                <a:defRPr/>
              </a:pPr>
              <a:endParaRPr lang="fr-MA" sz="1350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sp>
          <p:nvSpPr>
            <p:cNvPr id="10" name="Rectangle : coins arrondis 8">
              <a:extLst>
                <a:ext uri="{FF2B5EF4-FFF2-40B4-BE49-F238E27FC236}">
                  <a16:creationId xmlns:a16="http://schemas.microsoft.com/office/drawing/2014/main" id="{391DBF42-C5A5-2D35-3703-F5C40976BD02}"/>
                </a:ext>
              </a:extLst>
            </p:cNvPr>
            <p:cNvSpPr/>
            <p:nvPr/>
          </p:nvSpPr>
          <p:spPr>
            <a:xfrm>
              <a:off x="219724" y="254701"/>
              <a:ext cx="13293200" cy="1230085"/>
            </a:xfrm>
            <a:prstGeom prst="roundRect">
              <a:avLst>
                <a:gd name="adj" fmla="val 14434"/>
              </a:avLst>
            </a:prstGeom>
            <a:solidFill>
              <a:schemeClr val="bg1">
                <a:lumMod val="95000"/>
              </a:schemeClr>
            </a:solidFill>
            <a:ln w="0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83">
                <a:defRPr/>
              </a:pPr>
              <a:endParaRPr lang="fr-FR" sz="1350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</p:grpSp>
      <p:sp>
        <p:nvSpPr>
          <p:cNvPr id="12" name="Freeform 11">
            <a:extLst>
              <a:ext uri="{FF2B5EF4-FFF2-40B4-BE49-F238E27FC236}">
                <a16:creationId xmlns:a16="http://schemas.microsoft.com/office/drawing/2014/main" id="{D70A2AEF-A0A8-20E0-E6A3-86EA8A8B10CC}"/>
              </a:ext>
            </a:extLst>
          </p:cNvPr>
          <p:cNvSpPr/>
          <p:nvPr userDrawn="1"/>
        </p:nvSpPr>
        <p:spPr>
          <a:xfrm rot="10800000" flipH="1">
            <a:off x="530136" y="331617"/>
            <a:ext cx="304800" cy="212619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fr-MA" sz="900" b="1" dirty="0">
              <a:solidFill>
                <a:schemeClr val="bg1">
                  <a:lumMod val="50000"/>
                </a:schemeClr>
              </a:solidFill>
              <a:latin typeface="Dosis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66284093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Table of 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143;p17">
            <a:extLst>
              <a:ext uri="{FF2B5EF4-FFF2-40B4-BE49-F238E27FC236}">
                <a16:creationId xmlns:a16="http://schemas.microsoft.com/office/drawing/2014/main" id="{1D5E7E9B-58C2-4C57-456E-7EA3B78DC98E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2621731" y="2174785"/>
            <a:ext cx="3074005" cy="602004"/>
          </a:xfrm>
          <a:prstGeom prst="rect">
            <a:avLst/>
          </a:prstGeom>
        </p:spPr>
        <p:txBody>
          <a:bodyPr tIns="68570" bIns="68570">
            <a:noAutofit/>
          </a:bodyPr>
          <a:lstStyle>
            <a:lvl1pPr>
              <a:defRPr sz="3200"/>
            </a:lvl1pPr>
          </a:lstStyle>
          <a:p>
            <a:pPr lvl="0"/>
            <a:endParaRPr lang="fr-FR"/>
          </a:p>
        </p:txBody>
      </p:sp>
      <p:sp>
        <p:nvSpPr>
          <p:cNvPr id="3" name="Google Shape;144;p17">
            <a:extLst>
              <a:ext uri="{FF2B5EF4-FFF2-40B4-BE49-F238E27FC236}">
                <a16:creationId xmlns:a16="http://schemas.microsoft.com/office/drawing/2014/main" id="{F0189036-8F9A-3D77-0C1B-A7B477325E00}"/>
              </a:ext>
            </a:extLst>
          </p:cNvPr>
          <p:cNvSpPr txBox="1">
            <a:spLocks noGrp="1"/>
          </p:cNvSpPr>
          <p:nvPr>
            <p:ph type="subTitle" idx="4294967295"/>
          </p:nvPr>
        </p:nvSpPr>
        <p:spPr>
          <a:xfrm>
            <a:off x="2621743" y="2838919"/>
            <a:ext cx="3074005" cy="646395"/>
          </a:xfrm>
          <a:prstGeom prst="rect">
            <a:avLst/>
          </a:prstGeom>
        </p:spPr>
        <p:txBody>
          <a:bodyPr tIns="68570" bIns="68570" anchor="ctr">
            <a:noAutofit/>
          </a:bodyPr>
          <a:lstStyle>
            <a:lvl1pPr>
              <a:lnSpc>
                <a:spcPct val="100000"/>
              </a:lnSpc>
              <a:spcBef>
                <a:spcPts val="0"/>
              </a:spcBef>
              <a:buNone/>
              <a:defRPr sz="1867"/>
            </a:lvl1pPr>
          </a:lstStyle>
          <a:p>
            <a:pPr lvl="0"/>
            <a:endParaRPr lang="fr-FR"/>
          </a:p>
        </p:txBody>
      </p:sp>
      <p:sp>
        <p:nvSpPr>
          <p:cNvPr id="4" name="Google Shape;145;p17">
            <a:extLst>
              <a:ext uri="{FF2B5EF4-FFF2-40B4-BE49-F238E27FC236}">
                <a16:creationId xmlns:a16="http://schemas.microsoft.com/office/drawing/2014/main" id="{D8D2167F-EC36-1319-AC32-C0927579250E}"/>
              </a:ext>
            </a:extLst>
          </p:cNvPr>
          <p:cNvSpPr txBox="1">
            <a:spLocks noGrp="1"/>
          </p:cNvSpPr>
          <p:nvPr>
            <p:ph type="subTitle" idx="4294967295"/>
          </p:nvPr>
        </p:nvSpPr>
        <p:spPr>
          <a:xfrm>
            <a:off x="8020251" y="2838919"/>
            <a:ext cx="3074005" cy="646395"/>
          </a:xfrm>
          <a:prstGeom prst="rect">
            <a:avLst/>
          </a:prstGeom>
        </p:spPr>
        <p:txBody>
          <a:bodyPr tIns="68570" bIns="68570" anchor="ctr">
            <a:noAutofit/>
          </a:bodyPr>
          <a:lstStyle>
            <a:lvl1pPr>
              <a:lnSpc>
                <a:spcPct val="100000"/>
              </a:lnSpc>
              <a:spcBef>
                <a:spcPts val="0"/>
              </a:spcBef>
              <a:buNone/>
              <a:defRPr sz="1867"/>
            </a:lvl1pPr>
          </a:lstStyle>
          <a:p>
            <a:pPr lvl="0"/>
            <a:endParaRPr lang="fr-FR"/>
          </a:p>
        </p:txBody>
      </p:sp>
      <p:sp>
        <p:nvSpPr>
          <p:cNvPr id="5" name="Google Shape;146;p17">
            <a:extLst>
              <a:ext uri="{FF2B5EF4-FFF2-40B4-BE49-F238E27FC236}">
                <a16:creationId xmlns:a16="http://schemas.microsoft.com/office/drawing/2014/main" id="{B4D140B0-70A5-696F-DBA8-60677A46C836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2621767" y="4184037"/>
            <a:ext cx="3074005" cy="703600"/>
          </a:xfrm>
          <a:prstGeom prst="rect">
            <a:avLst/>
          </a:prstGeom>
        </p:spPr>
        <p:txBody>
          <a:bodyPr tIns="68570" bIns="68570">
            <a:noAutofit/>
          </a:bodyPr>
          <a:lstStyle>
            <a:lvl1pPr>
              <a:defRPr sz="3200"/>
            </a:lvl1pPr>
          </a:lstStyle>
          <a:p>
            <a:pPr lvl="0"/>
            <a:endParaRPr lang="fr-FR"/>
          </a:p>
        </p:txBody>
      </p:sp>
      <p:sp>
        <p:nvSpPr>
          <p:cNvPr id="6" name="Google Shape;147;p17">
            <a:extLst>
              <a:ext uri="{FF2B5EF4-FFF2-40B4-BE49-F238E27FC236}">
                <a16:creationId xmlns:a16="http://schemas.microsoft.com/office/drawing/2014/main" id="{55771FE2-EEE0-822C-2E88-D809119C3B85}"/>
              </a:ext>
            </a:extLst>
          </p:cNvPr>
          <p:cNvSpPr txBox="1">
            <a:spLocks noGrp="1"/>
          </p:cNvSpPr>
          <p:nvPr>
            <p:ph type="subTitle" idx="4294967295"/>
          </p:nvPr>
        </p:nvSpPr>
        <p:spPr>
          <a:xfrm>
            <a:off x="2621743" y="4835432"/>
            <a:ext cx="3074005" cy="646395"/>
          </a:xfrm>
          <a:prstGeom prst="rect">
            <a:avLst/>
          </a:prstGeom>
        </p:spPr>
        <p:txBody>
          <a:bodyPr tIns="68570" bIns="68570" anchor="ctr">
            <a:noAutofit/>
          </a:bodyPr>
          <a:lstStyle>
            <a:lvl1pPr>
              <a:lnSpc>
                <a:spcPct val="100000"/>
              </a:lnSpc>
              <a:spcBef>
                <a:spcPts val="0"/>
              </a:spcBef>
              <a:buNone/>
              <a:defRPr sz="1867"/>
            </a:lvl1pPr>
          </a:lstStyle>
          <a:p>
            <a:pPr lvl="0"/>
            <a:endParaRPr lang="fr-FR"/>
          </a:p>
        </p:txBody>
      </p:sp>
      <p:sp>
        <p:nvSpPr>
          <p:cNvPr id="7" name="Google Shape;148;p17">
            <a:extLst>
              <a:ext uri="{FF2B5EF4-FFF2-40B4-BE49-F238E27FC236}">
                <a16:creationId xmlns:a16="http://schemas.microsoft.com/office/drawing/2014/main" id="{010BD099-F350-8315-5887-9A3861988A55}"/>
              </a:ext>
            </a:extLst>
          </p:cNvPr>
          <p:cNvSpPr txBox="1">
            <a:spLocks noGrp="1"/>
          </p:cNvSpPr>
          <p:nvPr>
            <p:ph type="subTitle" idx="4294967295"/>
          </p:nvPr>
        </p:nvSpPr>
        <p:spPr>
          <a:xfrm>
            <a:off x="8020251" y="4835432"/>
            <a:ext cx="3074005" cy="646395"/>
          </a:xfrm>
          <a:prstGeom prst="rect">
            <a:avLst/>
          </a:prstGeom>
        </p:spPr>
        <p:txBody>
          <a:bodyPr tIns="68570" bIns="68570" anchor="ctr">
            <a:noAutofit/>
          </a:bodyPr>
          <a:lstStyle>
            <a:lvl1pPr>
              <a:lnSpc>
                <a:spcPct val="100000"/>
              </a:lnSpc>
              <a:spcBef>
                <a:spcPts val="0"/>
              </a:spcBef>
              <a:buNone/>
              <a:defRPr sz="1867"/>
            </a:lvl1pPr>
          </a:lstStyle>
          <a:p>
            <a:pPr lvl="0"/>
            <a:endParaRPr lang="fr-FR"/>
          </a:p>
        </p:txBody>
      </p:sp>
      <p:sp>
        <p:nvSpPr>
          <p:cNvPr id="8" name="Google Shape;149;p17">
            <a:extLst>
              <a:ext uri="{FF2B5EF4-FFF2-40B4-BE49-F238E27FC236}">
                <a16:creationId xmlns:a16="http://schemas.microsoft.com/office/drawing/2014/main" id="{CF906F46-64F6-4619-CAF0-F66DA88FF9D6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1097755" y="2420599"/>
            <a:ext cx="1524000" cy="763596"/>
          </a:xfrm>
          <a:prstGeom prst="rect">
            <a:avLst/>
          </a:prstGeom>
        </p:spPr>
        <p:txBody>
          <a:bodyPr tIns="68570" bIns="68570" anchorCtr="1">
            <a:noAutofit/>
          </a:bodyPr>
          <a:lstStyle>
            <a:lvl1pPr algn="ctr">
              <a:defRPr/>
            </a:lvl1pPr>
          </a:lstStyle>
          <a:p>
            <a:pPr lvl="0"/>
            <a:endParaRPr lang="fr-FR"/>
          </a:p>
        </p:txBody>
      </p:sp>
      <p:sp>
        <p:nvSpPr>
          <p:cNvPr id="9" name="Google Shape;150;p17">
            <a:extLst>
              <a:ext uri="{FF2B5EF4-FFF2-40B4-BE49-F238E27FC236}">
                <a16:creationId xmlns:a16="http://schemas.microsoft.com/office/drawing/2014/main" id="{BD3F9A21-A16C-729E-32D8-409207B40966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1097755" y="4465491"/>
            <a:ext cx="1524000" cy="763596"/>
          </a:xfrm>
          <a:prstGeom prst="rect">
            <a:avLst/>
          </a:prstGeom>
        </p:spPr>
        <p:txBody>
          <a:bodyPr tIns="68570" bIns="68570" anchorCtr="1">
            <a:noAutofit/>
          </a:bodyPr>
          <a:lstStyle>
            <a:lvl1pPr algn="ctr">
              <a:defRPr/>
            </a:lvl1pPr>
          </a:lstStyle>
          <a:p>
            <a:pPr lvl="0"/>
            <a:endParaRPr lang="fr-FR"/>
          </a:p>
        </p:txBody>
      </p:sp>
      <p:sp>
        <p:nvSpPr>
          <p:cNvPr id="10" name="Google Shape;151;p17">
            <a:extLst>
              <a:ext uri="{FF2B5EF4-FFF2-40B4-BE49-F238E27FC236}">
                <a16:creationId xmlns:a16="http://schemas.microsoft.com/office/drawing/2014/main" id="{91F48BA4-FD7A-B4CE-A715-4F8E87516604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6496263" y="2420599"/>
            <a:ext cx="1524000" cy="763596"/>
          </a:xfrm>
          <a:prstGeom prst="rect">
            <a:avLst/>
          </a:prstGeom>
        </p:spPr>
        <p:txBody>
          <a:bodyPr tIns="68570" bIns="68570" anchorCtr="1">
            <a:noAutofit/>
          </a:bodyPr>
          <a:lstStyle>
            <a:lvl1pPr algn="ctr">
              <a:defRPr/>
            </a:lvl1pPr>
          </a:lstStyle>
          <a:p>
            <a:pPr lvl="0"/>
            <a:endParaRPr lang="fr-FR"/>
          </a:p>
        </p:txBody>
      </p:sp>
      <p:sp>
        <p:nvSpPr>
          <p:cNvPr id="11" name="Google Shape;152;p17">
            <a:extLst>
              <a:ext uri="{FF2B5EF4-FFF2-40B4-BE49-F238E27FC236}">
                <a16:creationId xmlns:a16="http://schemas.microsoft.com/office/drawing/2014/main" id="{38A86FB9-893A-B736-244D-E2D3D70A23A2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6496263" y="4465491"/>
            <a:ext cx="1524000" cy="763596"/>
          </a:xfrm>
          <a:prstGeom prst="rect">
            <a:avLst/>
          </a:prstGeom>
        </p:spPr>
        <p:txBody>
          <a:bodyPr tIns="68570" bIns="68570" anchorCtr="1">
            <a:noAutofit/>
          </a:bodyPr>
          <a:lstStyle>
            <a:lvl1pPr algn="ctr">
              <a:defRPr/>
            </a:lvl1pPr>
          </a:lstStyle>
          <a:p>
            <a:pPr lvl="0"/>
            <a:endParaRPr lang="fr-FR"/>
          </a:p>
        </p:txBody>
      </p:sp>
      <p:sp>
        <p:nvSpPr>
          <p:cNvPr id="12" name="Google Shape;153;p17">
            <a:extLst>
              <a:ext uri="{FF2B5EF4-FFF2-40B4-BE49-F238E27FC236}">
                <a16:creationId xmlns:a16="http://schemas.microsoft.com/office/drawing/2014/main" id="{64FB734B-7941-270B-0913-63532338AE77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8020263" y="2174785"/>
            <a:ext cx="3074005" cy="602004"/>
          </a:xfrm>
          <a:prstGeom prst="rect">
            <a:avLst/>
          </a:prstGeom>
        </p:spPr>
        <p:txBody>
          <a:bodyPr tIns="68570" bIns="68570">
            <a:noAutofit/>
          </a:bodyPr>
          <a:lstStyle>
            <a:lvl1pPr>
              <a:defRPr sz="3200"/>
            </a:lvl1pPr>
          </a:lstStyle>
          <a:p>
            <a:pPr lvl="0"/>
            <a:endParaRPr lang="fr-FR"/>
          </a:p>
        </p:txBody>
      </p:sp>
      <p:sp>
        <p:nvSpPr>
          <p:cNvPr id="13" name="Google Shape;154;p17">
            <a:extLst>
              <a:ext uri="{FF2B5EF4-FFF2-40B4-BE49-F238E27FC236}">
                <a16:creationId xmlns:a16="http://schemas.microsoft.com/office/drawing/2014/main" id="{A6829D20-8FE3-56B7-E3B8-3ACA6DA9C7B5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8020299" y="4184037"/>
            <a:ext cx="3074005" cy="703600"/>
          </a:xfrm>
          <a:prstGeom prst="rect">
            <a:avLst/>
          </a:prstGeom>
        </p:spPr>
        <p:txBody>
          <a:bodyPr tIns="68570" bIns="68570">
            <a:noAutofit/>
          </a:bodyPr>
          <a:lstStyle>
            <a:lvl1pPr>
              <a:defRPr sz="3200"/>
            </a:lvl1pPr>
          </a:lstStyle>
          <a:p>
            <a:pPr lvl="0"/>
            <a:endParaRPr lang="fr-FR"/>
          </a:p>
        </p:txBody>
      </p:sp>
      <p:sp>
        <p:nvSpPr>
          <p:cNvPr id="14" name="Google Shape;155;p17">
            <a:extLst>
              <a:ext uri="{FF2B5EF4-FFF2-40B4-BE49-F238E27FC236}">
                <a16:creationId xmlns:a16="http://schemas.microsoft.com/office/drawing/2014/main" id="{B51C9C3E-295C-EE94-9145-901636833B90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959997" y="593373"/>
            <a:ext cx="10272003" cy="763596"/>
          </a:xfrm>
          <a:prstGeom prst="rect">
            <a:avLst/>
          </a:prstGeom>
        </p:spPr>
        <p:txBody>
          <a:bodyPr tIns="68570" bIns="68570" anchor="t">
            <a:noAutofit/>
          </a:bodyPr>
          <a:lstStyle>
            <a:lvl1pPr>
              <a:defRPr/>
            </a:lvl1pPr>
          </a:lstStyle>
          <a:p>
            <a:pPr lvl="0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214036893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hf sldNum="0" hdr="0" ftr="0" dt="0"/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Table of 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160;p18">
            <a:extLst>
              <a:ext uri="{FF2B5EF4-FFF2-40B4-BE49-F238E27FC236}">
                <a16:creationId xmlns:a16="http://schemas.microsoft.com/office/drawing/2014/main" id="{4E8E588C-119A-E68E-6DCF-706A5C64B402}"/>
              </a:ext>
            </a:extLst>
          </p:cNvPr>
          <p:cNvSpPr/>
          <p:nvPr userDrawn="1"/>
        </p:nvSpPr>
        <p:spPr>
          <a:xfrm>
            <a:off x="68213" y="63121"/>
            <a:ext cx="12104136" cy="745203"/>
          </a:xfrm>
          <a:custGeom>
            <a:avLst>
              <a:gd name="f0" fmla="val 3118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800"/>
              <a:gd name="f11" fmla="val -2147483647"/>
              <a:gd name="f12" fmla="val 2147483647"/>
              <a:gd name="f13" fmla="abs f4"/>
              <a:gd name="f14" fmla="abs f5"/>
              <a:gd name="f15" fmla="abs f6"/>
              <a:gd name="f16" fmla="*/ f8 1 180"/>
              <a:gd name="f17" fmla="pin 0 f0 10800"/>
              <a:gd name="f18" fmla="+- 0 0 f2"/>
              <a:gd name="f19" fmla="?: f13 f4 1"/>
              <a:gd name="f20" fmla="?: f14 f5 1"/>
              <a:gd name="f21" fmla="?: f15 f6 1"/>
              <a:gd name="f22" fmla="*/ f9 f16 1"/>
              <a:gd name="f23" fmla="+- f7 f17 0"/>
              <a:gd name="f24" fmla="*/ f19 1 21600"/>
              <a:gd name="f25" fmla="*/ f20 1 21600"/>
              <a:gd name="f26" fmla="*/ 21600 f19 1"/>
              <a:gd name="f27" fmla="*/ 21600 f20 1"/>
              <a:gd name="f28" fmla="+- 0 0 f22"/>
              <a:gd name="f29" fmla="min f25 f24"/>
              <a:gd name="f30" fmla="*/ f26 1 f21"/>
              <a:gd name="f31" fmla="*/ f27 1 f21"/>
              <a:gd name="f32" fmla="*/ f28 f1 1"/>
              <a:gd name="f33" fmla="*/ f32 1 f8"/>
              <a:gd name="f34" fmla="+- f31 0 f17"/>
              <a:gd name="f35" fmla="+- f30 0 f17"/>
              <a:gd name="f36" fmla="*/ f17 f29 1"/>
              <a:gd name="f37" fmla="*/ f7 f29 1"/>
              <a:gd name="f38" fmla="*/ f23 f29 1"/>
              <a:gd name="f39" fmla="*/ f31 f29 1"/>
              <a:gd name="f40" fmla="*/ f30 f29 1"/>
              <a:gd name="f41" fmla="+- f33 0 f2"/>
              <a:gd name="f42" fmla="+- f37 0 f38"/>
              <a:gd name="f43" fmla="+- f38 0 f37"/>
              <a:gd name="f44" fmla="*/ f34 f29 1"/>
              <a:gd name="f45" fmla="*/ f35 f29 1"/>
              <a:gd name="f46" fmla="cos 1 f41"/>
              <a:gd name="f47" fmla="abs f42"/>
              <a:gd name="f48" fmla="abs f43"/>
              <a:gd name="f49" fmla="?: f42 f18 f2"/>
              <a:gd name="f50" fmla="?: f42 f2 f18"/>
              <a:gd name="f51" fmla="?: f42 f3 f2"/>
              <a:gd name="f52" fmla="?: f42 f2 f3"/>
              <a:gd name="f53" fmla="+- f39 0 f44"/>
              <a:gd name="f54" fmla="?: f43 f18 f2"/>
              <a:gd name="f55" fmla="?: f43 f2 f18"/>
              <a:gd name="f56" fmla="+- f40 0 f45"/>
              <a:gd name="f57" fmla="+- f44 0 f39"/>
              <a:gd name="f58" fmla="+- f45 0 f40"/>
              <a:gd name="f59" fmla="?: f42 0 f1"/>
              <a:gd name="f60" fmla="?: f42 f1 0"/>
              <a:gd name="f61" fmla="+- 0 0 f46"/>
              <a:gd name="f62" fmla="?: f42 f52 f51"/>
              <a:gd name="f63" fmla="?: f42 f51 f52"/>
              <a:gd name="f64" fmla="?: f43 f50 f49"/>
              <a:gd name="f65" fmla="abs f53"/>
              <a:gd name="f66" fmla="?: f53 0 f1"/>
              <a:gd name="f67" fmla="?: f53 f1 0"/>
              <a:gd name="f68" fmla="?: f53 f54 f55"/>
              <a:gd name="f69" fmla="abs f56"/>
              <a:gd name="f70" fmla="abs f57"/>
              <a:gd name="f71" fmla="?: f56 f18 f2"/>
              <a:gd name="f72" fmla="?: f56 f2 f18"/>
              <a:gd name="f73" fmla="?: f56 f3 f2"/>
              <a:gd name="f74" fmla="?: f56 f2 f3"/>
              <a:gd name="f75" fmla="abs f58"/>
              <a:gd name="f76" fmla="?: f58 f18 f2"/>
              <a:gd name="f77" fmla="?: f58 f2 f18"/>
              <a:gd name="f78" fmla="?: f58 f60 f59"/>
              <a:gd name="f79" fmla="?: f58 f59 f60"/>
              <a:gd name="f80" fmla="*/ f17 f61 1"/>
              <a:gd name="f81" fmla="?: f43 f63 f62"/>
              <a:gd name="f82" fmla="?: f43 f67 f66"/>
              <a:gd name="f83" fmla="?: f43 f66 f67"/>
              <a:gd name="f84" fmla="?: f56 f74 f73"/>
              <a:gd name="f85" fmla="?: f56 f73 f74"/>
              <a:gd name="f86" fmla="?: f57 f72 f71"/>
              <a:gd name="f87" fmla="?: f42 f78 f79"/>
              <a:gd name="f88" fmla="?: f42 f76 f77"/>
              <a:gd name="f89" fmla="*/ f80 3163 1"/>
              <a:gd name="f90" fmla="?: f53 f82 f83"/>
              <a:gd name="f91" fmla="?: f57 f85 f84"/>
              <a:gd name="f92" fmla="*/ f89 1 7636"/>
              <a:gd name="f93" fmla="+- f7 f92 0"/>
              <a:gd name="f94" fmla="+- f30 0 f92"/>
              <a:gd name="f95" fmla="+- f31 0 f92"/>
              <a:gd name="f96" fmla="*/ f93 f29 1"/>
              <a:gd name="f97" fmla="*/ f94 f29 1"/>
              <a:gd name="f98" fmla="*/ f95 f29 1"/>
            </a:gdLst>
            <a:ahLst>
              <a:ahXY gdRefX="f0" minX="f7" maxX="f10">
                <a:pos x="f36" y="f3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96" t="f96" r="f97" b="f98"/>
            <a:pathLst>
              <a:path>
                <a:moveTo>
                  <a:pt x="f38" y="f37"/>
                </a:moveTo>
                <a:arcTo wR="f47" hR="f48" stAng="f81" swAng="f64"/>
                <a:lnTo>
                  <a:pt x="f37" y="f44"/>
                </a:lnTo>
                <a:arcTo wR="f48" hR="f65" stAng="f90" swAng="f68"/>
                <a:lnTo>
                  <a:pt x="f45" y="f39"/>
                </a:lnTo>
                <a:arcTo wR="f69" hR="f70" stAng="f91" swAng="f86"/>
                <a:lnTo>
                  <a:pt x="f40" y="f38"/>
                </a:lnTo>
                <a:arcTo wR="f75" hR="f47" stAng="f87" swAng="f88"/>
                <a:close/>
              </a:path>
            </a:pathLst>
          </a:custGeom>
          <a:solidFill>
            <a:srgbClr val="F2F2F2"/>
          </a:solidFill>
          <a:ln cap="flat">
            <a:noFill/>
            <a:prstDash val="solid"/>
          </a:ln>
        </p:spPr>
        <p:txBody>
          <a:bodyPr vert="horz" wrap="square" lIns="91427" tIns="45695" rIns="91427" bIns="45695" anchor="ctr" anchorCtr="1" compatLnSpc="1">
            <a:noAutofit/>
          </a:bodyPr>
          <a:lstStyle/>
          <a:p>
            <a:pPr marL="0" marR="0" lvl="0" indent="0" algn="ctr" defTabSz="121917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1333" b="0" i="0" u="none" strike="noStrike" kern="0" cap="none" spc="0" baseline="0">
              <a:solidFill>
                <a:srgbClr val="FFFFFF"/>
              </a:solidFill>
              <a:uFillTx/>
              <a:latin typeface="Dosis"/>
              <a:ea typeface="Dosis"/>
              <a:cs typeface="Dosis"/>
            </a:endParaRPr>
          </a:p>
        </p:txBody>
      </p:sp>
      <p:pic>
        <p:nvPicPr>
          <p:cNvPr id="3" name="Picture 2" descr="Image générée">
            <a:extLst>
              <a:ext uri="{FF2B5EF4-FFF2-40B4-BE49-F238E27FC236}">
                <a16:creationId xmlns:a16="http://schemas.microsoft.com/office/drawing/2014/main" id="{00709DB1-6F6C-5D25-B149-1A8A3916B79C}"/>
              </a:ext>
            </a:extLst>
          </p:cNvPr>
          <p:cNvPicPr>
            <a:picLocks noChangeAspect="1" noChangeArrowheads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39" t="24327" r="75793" b="61972"/>
          <a:stretch>
            <a:fillRect/>
          </a:stretch>
        </p:blipFill>
        <p:spPr bwMode="auto">
          <a:xfrm>
            <a:off x="1" y="2369"/>
            <a:ext cx="792431" cy="79108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910955579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extLst>
    <p:ext uri="{DCECCB84-F9BA-43D5-87BE-67443E8EF086}">
      <p15:sldGuideLst xmlns:p15="http://schemas.microsoft.com/office/powerpoint/2012/main"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theme" Target="../theme/theme1.xml"/></Relationships>
</file>

<file path=ppt/slideMasters/_rels/slideMaster2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slideMasters/_rels/slideMaster3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DCE6F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5CE231B-25EB-4A68-BA80-EB75600200BE}" type="datetimeFigureOut">
              <a:rPr lang="fr-FR" smtClean="0"/>
              <a:t>25/10/2025</a:t>
            </a:fld>
            <a:endParaRPr lang="fr-FR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EB6BF17-B454-4520-84DD-15E34D16678A}" type="slidenum">
              <a:rPr lang="fr-FR" smtClean="0"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15398502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44" r:id="rId1"/>
    <p:sldLayoutId id="2147483745" r:id="rId2"/>
    <p:sldLayoutId id="2147483747" r:id="rId3"/>
    <p:sldLayoutId id="2147483748" r:id="rId4"/>
    <p:sldLayoutId id="2147483749" r:id="rId5"/>
    <p:sldLayoutId id="2147483750" r:id="rId6"/>
    <p:sldLayoutId id="2147483761" r:id="rId7"/>
    <p:sldLayoutId id="2147483751" r:id="rId8"/>
    <p:sldLayoutId id="2147483755" r:id="rId9"/>
    <p:sldLayoutId id="2147483769" r:id="rId10"/>
    <p:sldLayoutId id="2147483770" r:id="rId11"/>
    <p:sldLayoutId id="2147483771" r:id="rId12"/>
    <p:sldLayoutId id="2147483772" r:id="rId13"/>
    <p:sldLayoutId id="2147483773" r:id="rId14"/>
    <p:sldLayoutId id="2147483774" r:id="rId15"/>
    <p:sldLayoutId id="2147483775" r:id="rId16"/>
    <p:sldLayoutId id="2147483776" r:id="rId17"/>
    <p:sldLayoutId id="2147483777" r:id="rId18"/>
    <p:sldLayoutId id="2147483778" r:id="rId19"/>
    <p:sldLayoutId id="2147483779" r:id="rId20"/>
    <p:sldLayoutId id="2147483780" r:id="rId21"/>
  </p:sldLayoutIdLst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 flip="none" rotWithShape="1">
          <a:gsLst>
            <a:gs pos="0">
              <a:schemeClr val="accent6">
                <a:lumMod val="5000"/>
                <a:lumOff val="95000"/>
              </a:schemeClr>
            </a:gs>
            <a:gs pos="74000">
              <a:schemeClr val="accent6">
                <a:lumMod val="45000"/>
                <a:lumOff val="55000"/>
              </a:schemeClr>
            </a:gs>
            <a:gs pos="83000">
              <a:schemeClr val="accent6">
                <a:lumMod val="45000"/>
                <a:lumOff val="55000"/>
              </a:schemeClr>
            </a:gs>
            <a:gs pos="100000">
              <a:schemeClr val="accent6">
                <a:lumMod val="30000"/>
                <a:lumOff val="70000"/>
              </a:schemeClr>
            </a:gs>
          </a:gsLst>
          <a:lin ang="54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612631432"/>
      </p:ext>
    </p:extLst>
  </p:cSld>
  <p:clrMap bg1="lt1" tx1="dk1" bg2="lt2" tx2="dk2" accent1="accent1" accent2="accent2" accent3="accent3" accent4="accent4" accent5="accent5" accent6="accent6" hlink="hlink" folHlink="folHlink"/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 flip="none" rotWithShape="1">
          <a:gsLst>
            <a:gs pos="0">
              <a:schemeClr val="accent4">
                <a:lumMod val="5000"/>
                <a:lumOff val="95000"/>
              </a:schemeClr>
            </a:gs>
            <a:gs pos="74000">
              <a:schemeClr val="accent4">
                <a:lumMod val="45000"/>
                <a:lumOff val="55000"/>
              </a:schemeClr>
            </a:gs>
            <a:gs pos="83000">
              <a:schemeClr val="accent4">
                <a:lumMod val="45000"/>
                <a:lumOff val="55000"/>
              </a:schemeClr>
            </a:gs>
            <a:gs pos="100000">
              <a:schemeClr val="accent4">
                <a:lumMod val="30000"/>
                <a:lumOff val="70000"/>
              </a:schemeClr>
            </a:gs>
          </a:gsLst>
          <a:lin ang="54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737476001"/>
      </p:ext>
    </p:extLst>
  </p:cSld>
  <p:clrMap bg1="lt1" tx1="dk1" bg2="lt2" tx2="dk2" accent1="accent1" accent2="accent2" accent3="accent3" accent4="accent4" accent5="accent5" accent6="accent6" hlink="hlink" folHlink="folHlink"/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7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.png"/><Relationship Id="rId3" Type="http://schemas.openxmlformats.org/officeDocument/2006/relationships/image" Target="../media/image9.png"/><Relationship Id="rId7" Type="http://schemas.openxmlformats.org/officeDocument/2006/relationships/image" Target="../media/image13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12.jpeg"/><Relationship Id="rId11" Type="http://schemas.openxmlformats.org/officeDocument/2006/relationships/image" Target="../media/image16.png"/><Relationship Id="rId5" Type="http://schemas.openxmlformats.org/officeDocument/2006/relationships/image" Target="../media/image11.jpeg"/><Relationship Id="rId10" Type="http://schemas.openxmlformats.org/officeDocument/2006/relationships/image" Target="../media/image15.png"/><Relationship Id="rId4" Type="http://schemas.openxmlformats.org/officeDocument/2006/relationships/image" Target="../media/image10.png"/><Relationship Id="rId9" Type="http://schemas.microsoft.com/office/2007/relationships/hdphoto" Target="../media/hdphoto1.wdp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0.xml"/><Relationship Id="rId4" Type="http://schemas.openxmlformats.org/officeDocument/2006/relationships/image" Target="../media/image19.gif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25.png"/><Relationship Id="rId3" Type="http://schemas.openxmlformats.org/officeDocument/2006/relationships/image" Target="../media/image20.png"/><Relationship Id="rId7" Type="http://schemas.openxmlformats.org/officeDocument/2006/relationships/image" Target="../media/image24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23.png"/><Relationship Id="rId11" Type="http://schemas.openxmlformats.org/officeDocument/2006/relationships/image" Target="../media/image28.png"/><Relationship Id="rId5" Type="http://schemas.openxmlformats.org/officeDocument/2006/relationships/image" Target="../media/image22.jpeg"/><Relationship Id="rId10" Type="http://schemas.openxmlformats.org/officeDocument/2006/relationships/image" Target="../media/image27.jpeg"/><Relationship Id="rId4" Type="http://schemas.openxmlformats.org/officeDocument/2006/relationships/image" Target="../media/image21.png"/><Relationship Id="rId9" Type="http://schemas.openxmlformats.org/officeDocument/2006/relationships/image" Target="../media/image26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19.gif"/><Relationship Id="rId1" Type="http://schemas.openxmlformats.org/officeDocument/2006/relationships/slideLayout" Target="../slideLayouts/slideLayout6.xml"/><Relationship Id="rId5" Type="http://schemas.microsoft.com/office/2007/relationships/hdphoto" Target="../media/hdphoto2.wdp"/><Relationship Id="rId4" Type="http://schemas.openxmlformats.org/officeDocument/2006/relationships/image" Target="../media/image30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33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33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1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1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12.xml"/><Relationship Id="rId5" Type="http://schemas.openxmlformats.org/officeDocument/2006/relationships/image" Target="../media/image37.png"/><Relationship Id="rId4" Type="http://schemas.openxmlformats.org/officeDocument/2006/relationships/image" Target="../media/image36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2" Type="http://schemas.openxmlformats.org/officeDocument/2006/relationships/image" Target="../media/image19.gif"/><Relationship Id="rId1" Type="http://schemas.openxmlformats.org/officeDocument/2006/relationships/slideLayout" Target="../slideLayouts/slideLayout6.xml"/><Relationship Id="rId4" Type="http://schemas.microsoft.com/office/2007/relationships/hdphoto" Target="../media/hdphoto3.wdp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1.xml"/><Relationship Id="rId4" Type="http://schemas.openxmlformats.org/officeDocument/2006/relationships/image" Target="../media/image40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1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1.xml"/><Relationship Id="rId4" Type="http://schemas.openxmlformats.org/officeDocument/2006/relationships/image" Target="../media/image41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1.xml"/><Relationship Id="rId4" Type="http://schemas.openxmlformats.org/officeDocument/2006/relationships/image" Target="../media/image42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1.xml"/><Relationship Id="rId4" Type="http://schemas.openxmlformats.org/officeDocument/2006/relationships/image" Target="../media/image9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1.xml"/><Relationship Id="rId4" Type="http://schemas.openxmlformats.org/officeDocument/2006/relationships/image" Target="../media/image44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1.xml"/><Relationship Id="rId4" Type="http://schemas.openxmlformats.org/officeDocument/2006/relationships/image" Target="../media/image45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1.xml"/><Relationship Id="rId4" Type="http://schemas.openxmlformats.org/officeDocument/2006/relationships/image" Target="../media/image9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1.xml"/><Relationship Id="rId4" Type="http://schemas.openxmlformats.org/officeDocument/2006/relationships/image" Target="../media/image40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1.xml"/><Relationship Id="rId4" Type="http://schemas.openxmlformats.org/officeDocument/2006/relationships/image" Target="../media/image47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png"/><Relationship Id="rId2" Type="http://schemas.openxmlformats.org/officeDocument/2006/relationships/image" Target="../media/image19.gif"/><Relationship Id="rId1" Type="http://schemas.openxmlformats.org/officeDocument/2006/relationships/slideLayout" Target="../slideLayouts/slideLayout6.xml"/><Relationship Id="rId4" Type="http://schemas.microsoft.com/office/2007/relationships/hdphoto" Target="../media/hdphoto4.wdp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jpg"/><Relationship Id="rId2" Type="http://schemas.openxmlformats.org/officeDocument/2006/relationships/image" Target="../media/image49.png"/><Relationship Id="rId1" Type="http://schemas.openxmlformats.org/officeDocument/2006/relationships/slideLayout" Target="../slideLayouts/slideLayout9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50.jpg"/><Relationship Id="rId1" Type="http://schemas.openxmlformats.org/officeDocument/2006/relationships/slideLayout" Target="../slideLayouts/slideLayout9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jpg"/><Relationship Id="rId2" Type="http://schemas.openxmlformats.org/officeDocument/2006/relationships/image" Target="../media/image49.png"/><Relationship Id="rId1" Type="http://schemas.openxmlformats.org/officeDocument/2006/relationships/slideLayout" Target="../slideLayouts/slideLayout9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jp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9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png"/><Relationship Id="rId2" Type="http://schemas.openxmlformats.org/officeDocument/2006/relationships/image" Target="../media/image49.png"/><Relationship Id="rId1" Type="http://schemas.openxmlformats.org/officeDocument/2006/relationships/slideLayout" Target="../slideLayouts/slideLayout9.xml"/><Relationship Id="rId4" Type="http://schemas.openxmlformats.org/officeDocument/2006/relationships/image" Target="../media/image50.jpg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9.xml"/><Relationship Id="rId4" Type="http://schemas.openxmlformats.org/officeDocument/2006/relationships/image" Target="../media/image50.jpg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jpg"/><Relationship Id="rId2" Type="http://schemas.openxmlformats.org/officeDocument/2006/relationships/image" Target="../media/image49.png"/><Relationship Id="rId1" Type="http://schemas.openxmlformats.org/officeDocument/2006/relationships/slideLayout" Target="../slideLayouts/slideLayout9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jp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9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2.jpg"/><Relationship Id="rId2" Type="http://schemas.openxmlformats.org/officeDocument/2006/relationships/image" Target="../media/image49.png"/><Relationship Id="rId1" Type="http://schemas.openxmlformats.org/officeDocument/2006/relationships/slideLayout" Target="../slideLayouts/slideLayout9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52.jpg"/><Relationship Id="rId1" Type="http://schemas.openxmlformats.org/officeDocument/2006/relationships/slideLayout" Target="../slideLayouts/slideLayout9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3.png"/><Relationship Id="rId2" Type="http://schemas.openxmlformats.org/officeDocument/2006/relationships/image" Target="../media/image19.gif"/><Relationship Id="rId1" Type="http://schemas.openxmlformats.org/officeDocument/2006/relationships/slideLayout" Target="../slideLayouts/slideLayout6.xml"/><Relationship Id="rId4" Type="http://schemas.microsoft.com/office/2007/relationships/hdphoto" Target="../media/hdphoto5.wdp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4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14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5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14.xml"/></Relationships>
</file>

<file path=ppt/slides/_rels/slide40.xml.rels><?xml version="1.0" encoding="UTF-8" standalone="yes"?>
<Relationships xmlns="http://schemas.openxmlformats.org/package/2006/relationships"><Relationship Id="rId3" Type="http://schemas.microsoft.com/office/2007/relationships/hdphoto" Target="../media/hdphoto6.wdp"/><Relationship Id="rId2" Type="http://schemas.openxmlformats.org/officeDocument/2006/relationships/image" Target="../media/image56.png"/><Relationship Id="rId1" Type="http://schemas.openxmlformats.org/officeDocument/2006/relationships/slideLayout" Target="../slideLayouts/slideLayout14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7.png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14.xml"/><Relationship Id="rId4" Type="http://schemas.openxmlformats.org/officeDocument/2006/relationships/image" Target="../media/image54.png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8.png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14.xml"/><Relationship Id="rId4" Type="http://schemas.openxmlformats.org/officeDocument/2006/relationships/image" Target="../media/image54.png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4.png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14.xml"/><Relationship Id="rId4" Type="http://schemas.openxmlformats.org/officeDocument/2006/relationships/image" Target="../media/image59.png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14.xml"/><Relationship Id="rId4" Type="http://schemas.openxmlformats.org/officeDocument/2006/relationships/image" Target="../media/image55.png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0.png"/><Relationship Id="rId2" Type="http://schemas.openxmlformats.org/officeDocument/2006/relationships/image" Target="../media/image19.gif"/><Relationship Id="rId1" Type="http://schemas.openxmlformats.org/officeDocument/2006/relationships/slideLayout" Target="../slideLayouts/slideLayout6.xml"/><Relationship Id="rId4" Type="http://schemas.microsoft.com/office/2007/relationships/hdphoto" Target="../media/hdphoto7.wdp"/></Relationships>
</file>

<file path=ppt/slides/_rels/slide46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18.xml"/><Relationship Id="rId4" Type="http://schemas.openxmlformats.org/officeDocument/2006/relationships/image" Target="../media/image61.png"/></Relationships>
</file>

<file path=ppt/slides/_rels/slide47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18.xml"/><Relationship Id="rId4" Type="http://schemas.openxmlformats.org/officeDocument/2006/relationships/image" Target="../media/image55.png"/></Relationships>
</file>

<file path=ppt/slides/_rels/slide48.xml.rels><?xml version="1.0" encoding="UTF-8" standalone="yes"?>
<Relationships xmlns="http://schemas.openxmlformats.org/package/2006/relationships"><Relationship Id="rId3" Type="http://schemas.microsoft.com/office/2007/relationships/hdphoto" Target="../media/hdphoto6.wdp"/><Relationship Id="rId2" Type="http://schemas.openxmlformats.org/officeDocument/2006/relationships/image" Target="../media/image56.png"/><Relationship Id="rId1" Type="http://schemas.openxmlformats.org/officeDocument/2006/relationships/slideLayout" Target="../slideLayouts/slideLayout18.xml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7.png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18.xml"/><Relationship Id="rId4" Type="http://schemas.openxmlformats.org/officeDocument/2006/relationships/image" Target="../media/image61.png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1.png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18.xml"/><Relationship Id="rId4" Type="http://schemas.openxmlformats.org/officeDocument/2006/relationships/image" Target="../media/image58.png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1.png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18.xml"/><Relationship Id="rId4" Type="http://schemas.openxmlformats.org/officeDocument/2006/relationships/image" Target="../media/image59.png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18.xml"/><Relationship Id="rId4" Type="http://schemas.openxmlformats.org/officeDocument/2006/relationships/image" Target="../media/image55.png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2.jpeg"/><Relationship Id="rId2" Type="http://schemas.openxmlformats.org/officeDocument/2006/relationships/image" Target="../media/image19.gif"/><Relationship Id="rId1" Type="http://schemas.openxmlformats.org/officeDocument/2006/relationships/slideLayout" Target="../slideLayouts/slideLayout6.xml"/></Relationships>
</file>

<file path=ppt/slides/_rels/slide5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9.xml"/></Relationships>
</file>

<file path=ppt/slides/_rels/slide5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9.xml"/></Relationships>
</file>

<file path=ppt/slides/_rels/slide5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1.xml"/></Relationships>
</file>

<file path=ppt/slides/_rels/slide5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3.png"/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1098AC74-EFEB-9350-701A-B49ECB32C05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7" name="Google Shape;730;p98" descr="الصفحة الرئيسية">
            <a:extLst>
              <a:ext uri="{FF2B5EF4-FFF2-40B4-BE49-F238E27FC236}">
                <a16:creationId xmlns:a16="http://schemas.microsoft.com/office/drawing/2014/main" id="{A39C281A-D0BE-21CE-076F-49AB7E7E29B4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/>
          </a:blip>
          <a:srcRect/>
          <a:stretch>
            <a:fillRect/>
          </a:stretch>
        </p:blipFill>
        <p:spPr>
          <a:xfrm>
            <a:off x="3909512" y="183880"/>
            <a:ext cx="4372977" cy="663097"/>
          </a:xfrm>
          <a:prstGeom prst="rect">
            <a:avLst/>
          </a:prstGeom>
          <a:noFill/>
          <a:ln cap="flat">
            <a:noFill/>
          </a:ln>
        </p:spPr>
      </p:pic>
      <p:sp>
        <p:nvSpPr>
          <p:cNvPr id="12" name="Google Shape;742;p98">
            <a:extLst>
              <a:ext uri="{FF2B5EF4-FFF2-40B4-BE49-F238E27FC236}">
                <a16:creationId xmlns:a16="http://schemas.microsoft.com/office/drawing/2014/main" id="{6FD1D953-1D55-3095-732F-5526E45C286B}"/>
              </a:ext>
            </a:extLst>
          </p:cNvPr>
          <p:cNvSpPr/>
          <p:nvPr/>
        </p:nvSpPr>
        <p:spPr>
          <a:xfrm>
            <a:off x="2331257" y="2444618"/>
            <a:ext cx="65604" cy="450799"/>
          </a:xfrm>
          <a:custGeom>
            <a:avLst>
              <a:gd name="f0" fmla="val 10800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800"/>
              <a:gd name="f11" fmla="val -2147483647"/>
              <a:gd name="f12" fmla="val 2147483647"/>
              <a:gd name="f13" fmla="abs f4"/>
              <a:gd name="f14" fmla="abs f5"/>
              <a:gd name="f15" fmla="abs f6"/>
              <a:gd name="f16" fmla="*/ f8 1 180"/>
              <a:gd name="f17" fmla="pin 0 f0 10800"/>
              <a:gd name="f18" fmla="+- 0 0 f2"/>
              <a:gd name="f19" fmla="?: f13 f4 1"/>
              <a:gd name="f20" fmla="?: f14 f5 1"/>
              <a:gd name="f21" fmla="?: f15 f6 1"/>
              <a:gd name="f22" fmla="*/ f9 f16 1"/>
              <a:gd name="f23" fmla="+- f7 f17 0"/>
              <a:gd name="f24" fmla="*/ f19 1 21600"/>
              <a:gd name="f25" fmla="*/ f20 1 21600"/>
              <a:gd name="f26" fmla="*/ 21600 f19 1"/>
              <a:gd name="f27" fmla="*/ 21600 f20 1"/>
              <a:gd name="f28" fmla="+- 0 0 f22"/>
              <a:gd name="f29" fmla="min f25 f24"/>
              <a:gd name="f30" fmla="*/ f26 1 f21"/>
              <a:gd name="f31" fmla="*/ f27 1 f21"/>
              <a:gd name="f32" fmla="*/ f28 f1 1"/>
              <a:gd name="f33" fmla="*/ f32 1 f8"/>
              <a:gd name="f34" fmla="+- f31 0 f17"/>
              <a:gd name="f35" fmla="+- f30 0 f17"/>
              <a:gd name="f36" fmla="*/ f17 f29 1"/>
              <a:gd name="f37" fmla="*/ f7 f29 1"/>
              <a:gd name="f38" fmla="*/ f23 f29 1"/>
              <a:gd name="f39" fmla="*/ f31 f29 1"/>
              <a:gd name="f40" fmla="*/ f30 f29 1"/>
              <a:gd name="f41" fmla="+- f33 0 f2"/>
              <a:gd name="f42" fmla="+- f37 0 f38"/>
              <a:gd name="f43" fmla="+- f38 0 f37"/>
              <a:gd name="f44" fmla="*/ f34 f29 1"/>
              <a:gd name="f45" fmla="*/ f35 f29 1"/>
              <a:gd name="f46" fmla="cos 1 f41"/>
              <a:gd name="f47" fmla="abs f42"/>
              <a:gd name="f48" fmla="abs f43"/>
              <a:gd name="f49" fmla="?: f42 f18 f2"/>
              <a:gd name="f50" fmla="?: f42 f2 f18"/>
              <a:gd name="f51" fmla="?: f42 f3 f2"/>
              <a:gd name="f52" fmla="?: f42 f2 f3"/>
              <a:gd name="f53" fmla="+- f39 0 f44"/>
              <a:gd name="f54" fmla="?: f43 f18 f2"/>
              <a:gd name="f55" fmla="?: f43 f2 f18"/>
              <a:gd name="f56" fmla="+- f40 0 f45"/>
              <a:gd name="f57" fmla="+- f44 0 f39"/>
              <a:gd name="f58" fmla="+- f45 0 f40"/>
              <a:gd name="f59" fmla="?: f42 0 f1"/>
              <a:gd name="f60" fmla="?: f42 f1 0"/>
              <a:gd name="f61" fmla="+- 0 0 f46"/>
              <a:gd name="f62" fmla="?: f42 f52 f51"/>
              <a:gd name="f63" fmla="?: f42 f51 f52"/>
              <a:gd name="f64" fmla="?: f43 f50 f49"/>
              <a:gd name="f65" fmla="abs f53"/>
              <a:gd name="f66" fmla="?: f53 0 f1"/>
              <a:gd name="f67" fmla="?: f53 f1 0"/>
              <a:gd name="f68" fmla="?: f53 f54 f55"/>
              <a:gd name="f69" fmla="abs f56"/>
              <a:gd name="f70" fmla="abs f57"/>
              <a:gd name="f71" fmla="?: f56 f18 f2"/>
              <a:gd name="f72" fmla="?: f56 f2 f18"/>
              <a:gd name="f73" fmla="?: f56 f3 f2"/>
              <a:gd name="f74" fmla="?: f56 f2 f3"/>
              <a:gd name="f75" fmla="abs f58"/>
              <a:gd name="f76" fmla="?: f58 f18 f2"/>
              <a:gd name="f77" fmla="?: f58 f2 f18"/>
              <a:gd name="f78" fmla="?: f58 f60 f59"/>
              <a:gd name="f79" fmla="?: f58 f59 f60"/>
              <a:gd name="f80" fmla="*/ f17 f61 1"/>
              <a:gd name="f81" fmla="?: f43 f63 f62"/>
              <a:gd name="f82" fmla="?: f43 f67 f66"/>
              <a:gd name="f83" fmla="?: f43 f66 f67"/>
              <a:gd name="f84" fmla="?: f56 f74 f73"/>
              <a:gd name="f85" fmla="?: f56 f73 f74"/>
              <a:gd name="f86" fmla="?: f57 f72 f71"/>
              <a:gd name="f87" fmla="?: f42 f78 f79"/>
              <a:gd name="f88" fmla="?: f42 f76 f77"/>
              <a:gd name="f89" fmla="*/ f80 3163 1"/>
              <a:gd name="f90" fmla="?: f53 f82 f83"/>
              <a:gd name="f91" fmla="?: f57 f85 f84"/>
              <a:gd name="f92" fmla="*/ f89 1 7636"/>
              <a:gd name="f93" fmla="+- f7 f92 0"/>
              <a:gd name="f94" fmla="+- f30 0 f92"/>
              <a:gd name="f95" fmla="+- f31 0 f92"/>
              <a:gd name="f96" fmla="*/ f93 f29 1"/>
              <a:gd name="f97" fmla="*/ f94 f29 1"/>
              <a:gd name="f98" fmla="*/ f95 f29 1"/>
            </a:gdLst>
            <a:ahLst>
              <a:ahXY gdRefX="f0" minX="f7" maxX="f10">
                <a:pos x="f36" y="f3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96" t="f96" r="f97" b="f98"/>
            <a:pathLst>
              <a:path>
                <a:moveTo>
                  <a:pt x="f38" y="f37"/>
                </a:moveTo>
                <a:arcTo wR="f47" hR="f48" stAng="f81" swAng="f64"/>
                <a:lnTo>
                  <a:pt x="f37" y="f44"/>
                </a:lnTo>
                <a:arcTo wR="f48" hR="f65" stAng="f90" swAng="f68"/>
                <a:lnTo>
                  <a:pt x="f45" y="f39"/>
                </a:lnTo>
                <a:arcTo wR="f69" hR="f70" stAng="f91" swAng="f86"/>
                <a:lnTo>
                  <a:pt x="f40" y="f38"/>
                </a:lnTo>
                <a:arcTo wR="f75" hR="f47" stAng="f87" swAng="f88"/>
                <a:close/>
              </a:path>
            </a:pathLst>
          </a:custGeom>
          <a:solidFill>
            <a:srgbClr val="FFFFFF"/>
          </a:solidFill>
          <a:ln cap="flat">
            <a:noFill/>
            <a:prstDash val="solid"/>
          </a:ln>
        </p:spPr>
        <p:txBody>
          <a:bodyPr vert="horz" wrap="square" lIns="91427" tIns="45695" rIns="91427" bIns="45695" anchor="ctr" anchorCtr="1" compatLnSpc="1">
            <a:noAutofit/>
          </a:bodyPr>
          <a:lstStyle/>
          <a:p>
            <a:pPr algn="ctr" defTabSz="1219170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933" kern="0" noProof="0" dirty="0">
              <a:solidFill>
                <a:srgbClr val="FFFFFF"/>
              </a:solidFill>
              <a:latin typeface="Calibri"/>
              <a:ea typeface="Calibri"/>
              <a:cs typeface="Calibri"/>
            </a:endParaRPr>
          </a:p>
        </p:txBody>
      </p:sp>
      <p:sp>
        <p:nvSpPr>
          <p:cNvPr id="13" name="Google Shape;731;p98">
            <a:extLst>
              <a:ext uri="{FF2B5EF4-FFF2-40B4-BE49-F238E27FC236}">
                <a16:creationId xmlns:a16="http://schemas.microsoft.com/office/drawing/2014/main" id="{77D74CF0-233C-95D9-BADF-79570E4758A2}"/>
              </a:ext>
            </a:extLst>
          </p:cNvPr>
          <p:cNvSpPr txBox="1"/>
          <p:nvPr/>
        </p:nvSpPr>
        <p:spPr>
          <a:xfrm>
            <a:off x="556067" y="1461820"/>
            <a:ext cx="8495211" cy="820674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0" tIns="0" rIns="0" bIns="0" anchor="t" anchorCtr="1" compatLnSpc="1">
            <a:spAutoFit/>
          </a:bodyPr>
          <a:lstStyle/>
          <a:p>
            <a:pPr algn="ctr" defTabSz="1219170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fr-FR" sz="5333" b="1" kern="0" noProof="0" dirty="0">
                <a:solidFill>
                  <a:srgbClr val="037A40"/>
                </a:solidFill>
                <a:latin typeface="Calibri"/>
                <a:ea typeface="Calibri"/>
                <a:cs typeface="Calibri"/>
              </a:rPr>
              <a:t>Science de la vie et de la terre</a:t>
            </a:r>
            <a:endParaRPr lang="fr-FR" sz="1400" kern="0" noProof="0" dirty="0">
              <a:solidFill>
                <a:srgbClr val="037A40"/>
              </a:solidFill>
              <a:latin typeface="Arial"/>
              <a:ea typeface="Arial"/>
              <a:cs typeface="Arial"/>
            </a:endParaRPr>
          </a:p>
        </p:txBody>
      </p:sp>
      <p:grpSp>
        <p:nvGrpSpPr>
          <p:cNvPr id="48" name="Groupe 47">
            <a:extLst>
              <a:ext uri="{FF2B5EF4-FFF2-40B4-BE49-F238E27FC236}">
                <a16:creationId xmlns:a16="http://schemas.microsoft.com/office/drawing/2014/main" id="{ED73E3AD-03DE-8CE1-1CA0-83168801D4F1}"/>
              </a:ext>
            </a:extLst>
          </p:cNvPr>
          <p:cNvGrpSpPr/>
          <p:nvPr/>
        </p:nvGrpSpPr>
        <p:grpSpPr>
          <a:xfrm>
            <a:off x="422299" y="4733284"/>
            <a:ext cx="7303102" cy="696796"/>
            <a:chOff x="422299" y="5223143"/>
            <a:chExt cx="7303102" cy="696796"/>
          </a:xfrm>
        </p:grpSpPr>
        <p:sp>
          <p:nvSpPr>
            <p:cNvPr id="15" name="Google Shape;224;p26">
              <a:extLst>
                <a:ext uri="{FF2B5EF4-FFF2-40B4-BE49-F238E27FC236}">
                  <a16:creationId xmlns:a16="http://schemas.microsoft.com/office/drawing/2014/main" id="{86DD21F5-BA17-C942-DBD8-0679EC71BCC6}"/>
                </a:ext>
              </a:extLst>
            </p:cNvPr>
            <p:cNvSpPr/>
            <p:nvPr/>
          </p:nvSpPr>
          <p:spPr>
            <a:xfrm>
              <a:off x="422299" y="5223143"/>
              <a:ext cx="7303102" cy="696796"/>
            </a:xfrm>
            <a:prstGeom prst="rect">
              <a:avLst/>
            </a:prstGeom>
            <a:solidFill>
              <a:srgbClr val="23B24B"/>
            </a:solidFill>
            <a:ln w="38103" cap="flat">
              <a:solidFill>
                <a:srgbClr val="FFFFFF"/>
              </a:solidFill>
              <a:prstDash val="solid"/>
            </a:ln>
            <a:effectLst>
              <a:outerShdw dist="19997" dir="5400000" algn="tl">
                <a:srgbClr val="000000">
                  <a:alpha val="38000"/>
                </a:srgbClr>
              </a:outerShdw>
            </a:effectLst>
          </p:spPr>
          <p:txBody>
            <a:bodyPr vert="horz" wrap="square" lIns="91427" tIns="45695" rIns="91427" bIns="45695" anchor="ctr" anchorCtr="0" compatLnSpc="1">
              <a:noAutofit/>
            </a:bodyPr>
            <a:lstStyle/>
            <a:p>
              <a:pPr defTabSz="1219170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r>
                <a:rPr lang="fr-FR" sz="2667" b="1" kern="0" noProof="0" dirty="0">
                  <a:solidFill>
                    <a:srgbClr val="FFFFFF"/>
                  </a:solidFill>
                  <a:latin typeface="Calibri"/>
                  <a:ea typeface="Calibri"/>
                  <a:cs typeface="Calibri"/>
                </a:rPr>
                <a:t>Tâche 1   </a:t>
              </a:r>
            </a:p>
          </p:txBody>
        </p:sp>
        <p:sp>
          <p:nvSpPr>
            <p:cNvPr id="16" name="Google Shape;741;p98">
              <a:extLst>
                <a:ext uri="{FF2B5EF4-FFF2-40B4-BE49-F238E27FC236}">
                  <a16:creationId xmlns:a16="http://schemas.microsoft.com/office/drawing/2014/main" id="{DB8EF950-8555-103A-1C1F-255657195729}"/>
                </a:ext>
              </a:extLst>
            </p:cNvPr>
            <p:cNvSpPr txBox="1"/>
            <p:nvPr/>
          </p:nvSpPr>
          <p:spPr>
            <a:xfrm>
              <a:off x="2331257" y="5298016"/>
              <a:ext cx="5273127" cy="615553"/>
            </a:xfrm>
            <a:prstGeom prst="rect">
              <a:avLst/>
            </a:prstGeom>
            <a:noFill/>
            <a:ln cap="flat">
              <a:noFill/>
            </a:ln>
          </p:spPr>
          <p:txBody>
            <a:bodyPr vert="horz" wrap="square" lIns="0" tIns="0" rIns="0" bIns="0" anchor="t" anchorCtr="0" compatLnSpc="1">
              <a:spAutoFit/>
            </a:bodyPr>
            <a:lstStyle/>
            <a:p>
              <a:pPr lvl="0">
                <a:buSzPts val="2800"/>
              </a:pPr>
              <a:r>
                <a:rPr lang="fr-FR" sz="2000" b="1" dirty="0">
                  <a:solidFill>
                    <a:schemeClr val="bg1"/>
                  </a:solidFill>
                </a:rPr>
                <a:t>Identifier le type de relation d’exploitation et ses caractéristiques</a:t>
              </a:r>
              <a:endParaRPr lang="fr-FR" sz="2000" b="1" dirty="0">
                <a:solidFill>
                  <a:schemeClr val="bg1"/>
                </a:solidFill>
                <a:ea typeface="Arial"/>
                <a:cs typeface="Arial"/>
                <a:sym typeface="Arial"/>
              </a:endParaRPr>
            </a:p>
          </p:txBody>
        </p:sp>
        <p:sp>
          <p:nvSpPr>
            <p:cNvPr id="17" name="Google Shape;742;p98">
              <a:extLst>
                <a:ext uri="{FF2B5EF4-FFF2-40B4-BE49-F238E27FC236}">
                  <a16:creationId xmlns:a16="http://schemas.microsoft.com/office/drawing/2014/main" id="{BBC392B9-119F-6CA5-198A-BEFDD0DBE2C9}"/>
                </a:ext>
              </a:extLst>
            </p:cNvPr>
            <p:cNvSpPr/>
            <p:nvPr/>
          </p:nvSpPr>
          <p:spPr>
            <a:xfrm>
              <a:off x="2148396" y="5346142"/>
              <a:ext cx="65604" cy="450799"/>
            </a:xfrm>
            <a:custGeom>
              <a:avLst>
                <a:gd name="f0" fmla="val 10800"/>
              </a:avLst>
              <a:gdLst>
                <a:gd name="f1" fmla="val 10800000"/>
                <a:gd name="f2" fmla="val 5400000"/>
                <a:gd name="f3" fmla="val 16200000"/>
                <a:gd name="f4" fmla="val w"/>
                <a:gd name="f5" fmla="val h"/>
                <a:gd name="f6" fmla="val ss"/>
                <a:gd name="f7" fmla="val 0"/>
                <a:gd name="f8" fmla="*/ 5419351 1 1725033"/>
                <a:gd name="f9" fmla="val 45"/>
                <a:gd name="f10" fmla="val 10800"/>
                <a:gd name="f11" fmla="val -2147483647"/>
                <a:gd name="f12" fmla="val 2147483647"/>
                <a:gd name="f13" fmla="abs f4"/>
                <a:gd name="f14" fmla="abs f5"/>
                <a:gd name="f15" fmla="abs f6"/>
                <a:gd name="f16" fmla="*/ f8 1 180"/>
                <a:gd name="f17" fmla="pin 0 f0 10800"/>
                <a:gd name="f18" fmla="+- 0 0 f2"/>
                <a:gd name="f19" fmla="?: f13 f4 1"/>
                <a:gd name="f20" fmla="?: f14 f5 1"/>
                <a:gd name="f21" fmla="?: f15 f6 1"/>
                <a:gd name="f22" fmla="*/ f9 f16 1"/>
                <a:gd name="f23" fmla="+- f7 f17 0"/>
                <a:gd name="f24" fmla="*/ f19 1 21600"/>
                <a:gd name="f25" fmla="*/ f20 1 21600"/>
                <a:gd name="f26" fmla="*/ 21600 f19 1"/>
                <a:gd name="f27" fmla="*/ 21600 f20 1"/>
                <a:gd name="f28" fmla="+- 0 0 f22"/>
                <a:gd name="f29" fmla="min f25 f24"/>
                <a:gd name="f30" fmla="*/ f26 1 f21"/>
                <a:gd name="f31" fmla="*/ f27 1 f21"/>
                <a:gd name="f32" fmla="*/ f28 f1 1"/>
                <a:gd name="f33" fmla="*/ f32 1 f8"/>
                <a:gd name="f34" fmla="+- f31 0 f17"/>
                <a:gd name="f35" fmla="+- f30 0 f17"/>
                <a:gd name="f36" fmla="*/ f17 f29 1"/>
                <a:gd name="f37" fmla="*/ f7 f29 1"/>
                <a:gd name="f38" fmla="*/ f23 f29 1"/>
                <a:gd name="f39" fmla="*/ f31 f29 1"/>
                <a:gd name="f40" fmla="*/ f30 f29 1"/>
                <a:gd name="f41" fmla="+- f33 0 f2"/>
                <a:gd name="f42" fmla="+- f37 0 f38"/>
                <a:gd name="f43" fmla="+- f38 0 f37"/>
                <a:gd name="f44" fmla="*/ f34 f29 1"/>
                <a:gd name="f45" fmla="*/ f35 f29 1"/>
                <a:gd name="f46" fmla="cos 1 f41"/>
                <a:gd name="f47" fmla="abs f42"/>
                <a:gd name="f48" fmla="abs f43"/>
                <a:gd name="f49" fmla="?: f42 f18 f2"/>
                <a:gd name="f50" fmla="?: f42 f2 f18"/>
                <a:gd name="f51" fmla="?: f42 f3 f2"/>
                <a:gd name="f52" fmla="?: f42 f2 f3"/>
                <a:gd name="f53" fmla="+- f39 0 f44"/>
                <a:gd name="f54" fmla="?: f43 f18 f2"/>
                <a:gd name="f55" fmla="?: f43 f2 f18"/>
                <a:gd name="f56" fmla="+- f40 0 f45"/>
                <a:gd name="f57" fmla="+- f44 0 f39"/>
                <a:gd name="f58" fmla="+- f45 0 f40"/>
                <a:gd name="f59" fmla="?: f42 0 f1"/>
                <a:gd name="f60" fmla="?: f42 f1 0"/>
                <a:gd name="f61" fmla="+- 0 0 f46"/>
                <a:gd name="f62" fmla="?: f42 f52 f51"/>
                <a:gd name="f63" fmla="?: f42 f51 f52"/>
                <a:gd name="f64" fmla="?: f43 f50 f49"/>
                <a:gd name="f65" fmla="abs f53"/>
                <a:gd name="f66" fmla="?: f53 0 f1"/>
                <a:gd name="f67" fmla="?: f53 f1 0"/>
                <a:gd name="f68" fmla="?: f53 f54 f55"/>
                <a:gd name="f69" fmla="abs f56"/>
                <a:gd name="f70" fmla="abs f57"/>
                <a:gd name="f71" fmla="?: f56 f18 f2"/>
                <a:gd name="f72" fmla="?: f56 f2 f18"/>
                <a:gd name="f73" fmla="?: f56 f3 f2"/>
                <a:gd name="f74" fmla="?: f56 f2 f3"/>
                <a:gd name="f75" fmla="abs f58"/>
                <a:gd name="f76" fmla="?: f58 f18 f2"/>
                <a:gd name="f77" fmla="?: f58 f2 f18"/>
                <a:gd name="f78" fmla="?: f58 f60 f59"/>
                <a:gd name="f79" fmla="?: f58 f59 f60"/>
                <a:gd name="f80" fmla="*/ f17 f61 1"/>
                <a:gd name="f81" fmla="?: f43 f63 f62"/>
                <a:gd name="f82" fmla="?: f43 f67 f66"/>
                <a:gd name="f83" fmla="?: f43 f66 f67"/>
                <a:gd name="f84" fmla="?: f56 f74 f73"/>
                <a:gd name="f85" fmla="?: f56 f73 f74"/>
                <a:gd name="f86" fmla="?: f57 f72 f71"/>
                <a:gd name="f87" fmla="?: f42 f78 f79"/>
                <a:gd name="f88" fmla="?: f42 f76 f77"/>
                <a:gd name="f89" fmla="*/ f80 3163 1"/>
                <a:gd name="f90" fmla="?: f53 f82 f83"/>
                <a:gd name="f91" fmla="?: f57 f85 f84"/>
                <a:gd name="f92" fmla="*/ f89 1 7636"/>
                <a:gd name="f93" fmla="+- f7 f92 0"/>
                <a:gd name="f94" fmla="+- f30 0 f92"/>
                <a:gd name="f95" fmla="+- f31 0 f92"/>
                <a:gd name="f96" fmla="*/ f93 f29 1"/>
                <a:gd name="f97" fmla="*/ f94 f29 1"/>
                <a:gd name="f98" fmla="*/ f95 f29 1"/>
              </a:gdLst>
              <a:ahLst>
                <a:ahXY gdRefX="f0" minX="f7" maxX="f10">
                  <a:pos x="f36" y="f37"/>
                </a:ahXY>
              </a:ahLst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96" t="f96" r="f97" b="f98"/>
              <a:pathLst>
                <a:path>
                  <a:moveTo>
                    <a:pt x="f38" y="f37"/>
                  </a:moveTo>
                  <a:arcTo wR="f47" hR="f48" stAng="f81" swAng="f64"/>
                  <a:lnTo>
                    <a:pt x="f37" y="f44"/>
                  </a:lnTo>
                  <a:arcTo wR="f48" hR="f65" stAng="f90" swAng="f68"/>
                  <a:lnTo>
                    <a:pt x="f45" y="f39"/>
                  </a:lnTo>
                  <a:arcTo wR="f69" hR="f70" stAng="f91" swAng="f86"/>
                  <a:lnTo>
                    <a:pt x="f40" y="f38"/>
                  </a:lnTo>
                  <a:arcTo wR="f75" hR="f47" stAng="f87" swAng="f88"/>
                  <a:close/>
                </a:path>
              </a:pathLst>
            </a:custGeom>
            <a:solidFill>
              <a:srgbClr val="FFFFFF"/>
            </a:solidFill>
            <a:ln cap="flat">
              <a:noFill/>
              <a:prstDash val="solid"/>
            </a:ln>
          </p:spPr>
          <p:txBody>
            <a:bodyPr vert="horz" wrap="square" lIns="91427" tIns="45695" rIns="91427" bIns="45695" anchor="ctr" anchorCtr="1" compatLnSpc="1">
              <a:noAutofit/>
            </a:bodyPr>
            <a:lstStyle/>
            <a:p>
              <a:pPr algn="ctr" defTabSz="1219170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933" kern="0" noProof="0" dirty="0">
                <a:solidFill>
                  <a:srgbClr val="FFFFFF"/>
                </a:solidFill>
                <a:latin typeface="Calibri"/>
                <a:ea typeface="Calibri"/>
                <a:cs typeface="Calibri"/>
              </a:endParaRPr>
            </a:p>
          </p:txBody>
        </p:sp>
      </p:grp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C23C1A13-9BCD-45E0-7051-C437E6DD896F}"/>
              </a:ext>
            </a:extLst>
          </p:cNvPr>
          <p:cNvGrpSpPr/>
          <p:nvPr/>
        </p:nvGrpSpPr>
        <p:grpSpPr>
          <a:xfrm>
            <a:off x="7851855" y="2670017"/>
            <a:ext cx="3853876" cy="2990406"/>
            <a:chOff x="7691293" y="1999971"/>
            <a:chExt cx="3853876" cy="2990406"/>
          </a:xfrm>
        </p:grpSpPr>
        <p:grpSp>
          <p:nvGrpSpPr>
            <p:cNvPr id="23" name="Groupe 22">
              <a:extLst>
                <a:ext uri="{FF2B5EF4-FFF2-40B4-BE49-F238E27FC236}">
                  <a16:creationId xmlns:a16="http://schemas.microsoft.com/office/drawing/2014/main" id="{13FCB9C3-D318-5E02-139B-58FFCE41953A}"/>
                </a:ext>
              </a:extLst>
            </p:cNvPr>
            <p:cNvGrpSpPr/>
            <p:nvPr/>
          </p:nvGrpSpPr>
          <p:grpSpPr>
            <a:xfrm>
              <a:off x="9518690" y="1999971"/>
              <a:ext cx="2026479" cy="1657497"/>
              <a:chOff x="9988170" y="2528178"/>
              <a:chExt cx="2026479" cy="1657497"/>
            </a:xfrm>
          </p:grpSpPr>
          <p:pic>
            <p:nvPicPr>
              <p:cNvPr id="42" name="Google Shape;743;p98">
                <a:extLst>
                  <a:ext uri="{FF2B5EF4-FFF2-40B4-BE49-F238E27FC236}">
                    <a16:creationId xmlns:a16="http://schemas.microsoft.com/office/drawing/2014/main" id="{20AB0697-BC58-7860-83DA-9945395AA3F3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>
                <a:alphaModFix/>
              </a:blip>
              <a:srcRect/>
              <a:stretch>
                <a:fillRect/>
              </a:stretch>
            </p:blipFill>
            <p:spPr>
              <a:xfrm>
                <a:off x="9988170" y="2561947"/>
                <a:ext cx="2026479" cy="1623728"/>
              </a:xfrm>
              <a:prstGeom prst="rect">
                <a:avLst/>
              </a:prstGeom>
              <a:noFill/>
              <a:ln cap="flat">
                <a:noFill/>
              </a:ln>
            </p:spPr>
          </p:pic>
          <p:sp>
            <p:nvSpPr>
              <p:cNvPr id="43" name="Google Shape;744;p98">
                <a:extLst>
                  <a:ext uri="{FF2B5EF4-FFF2-40B4-BE49-F238E27FC236}">
                    <a16:creationId xmlns:a16="http://schemas.microsoft.com/office/drawing/2014/main" id="{61991E10-D2BE-D0AF-4E08-FBD2E75A2AA2}"/>
                  </a:ext>
                </a:extLst>
              </p:cNvPr>
              <p:cNvSpPr txBox="1"/>
              <p:nvPr/>
            </p:nvSpPr>
            <p:spPr>
              <a:xfrm>
                <a:off x="10223247" y="2528178"/>
                <a:ext cx="1704404" cy="590931"/>
              </a:xfrm>
              <a:prstGeom prst="rect">
                <a:avLst/>
              </a:prstGeom>
              <a:noFill/>
              <a:ln cap="flat">
                <a:noFill/>
              </a:ln>
            </p:spPr>
            <p:txBody>
              <a:bodyPr vert="horz" wrap="square" lIns="0" tIns="0" rIns="0" bIns="0" anchor="t" anchorCtr="1" compatLnSpc="1">
                <a:spAutoFit/>
              </a:bodyPr>
              <a:lstStyle/>
              <a:p>
                <a:pPr algn="ctr" defTabSz="1219170">
                  <a:lnSpc>
                    <a:spcPct val="183502"/>
                  </a:lnSpc>
                  <a:defRPr sz="1800" b="0" i="0" u="none" strike="noStrike" kern="0" cap="none" spc="0" baseline="0">
                    <a:solidFill>
                      <a:srgbClr val="000000"/>
                    </a:solidFill>
                    <a:uFillTx/>
                  </a:defRPr>
                </a:pPr>
                <a:r>
                  <a:rPr lang="fr-FR" sz="2400" b="1" kern="0" noProof="0" dirty="0">
                    <a:solidFill>
                      <a:srgbClr val="FFFFFF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Niveau</a:t>
                </a:r>
                <a:r>
                  <a:rPr lang="fr-FR" sz="2133" b="1" kern="0" noProof="0" dirty="0">
                    <a:solidFill>
                      <a:srgbClr val="FFFFFF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         </a:t>
                </a:r>
                <a:endParaRPr lang="fr-FR" sz="1867" kern="0" noProof="0" dirty="0">
                  <a:solidFill>
                    <a:srgbClr val="000000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</p:grpSp>
        <p:pic>
          <p:nvPicPr>
            <p:cNvPr id="36" name="Image 35">
              <a:extLst>
                <a:ext uri="{FF2B5EF4-FFF2-40B4-BE49-F238E27FC236}">
                  <a16:creationId xmlns:a16="http://schemas.microsoft.com/office/drawing/2014/main" id="{F452B44D-4382-6452-3BC2-26A325CC39C3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7691293" y="2604628"/>
              <a:ext cx="3537890" cy="2385749"/>
            </a:xfrm>
            <a:prstGeom prst="rect">
              <a:avLst/>
            </a:prstGeom>
          </p:spPr>
        </p:pic>
      </p:grpSp>
      <p:grpSp>
        <p:nvGrpSpPr>
          <p:cNvPr id="46" name="Groupe 45">
            <a:extLst>
              <a:ext uri="{FF2B5EF4-FFF2-40B4-BE49-F238E27FC236}">
                <a16:creationId xmlns:a16="http://schemas.microsoft.com/office/drawing/2014/main" id="{918CEFB9-9593-4FB0-7C35-38CE36C16AE3}"/>
              </a:ext>
            </a:extLst>
          </p:cNvPr>
          <p:cNvGrpSpPr/>
          <p:nvPr/>
        </p:nvGrpSpPr>
        <p:grpSpPr>
          <a:xfrm>
            <a:off x="422299" y="3686972"/>
            <a:ext cx="7312299" cy="696796"/>
            <a:chOff x="422299" y="3556347"/>
            <a:chExt cx="7312299" cy="696796"/>
          </a:xfrm>
        </p:grpSpPr>
        <p:sp>
          <p:nvSpPr>
            <p:cNvPr id="3" name="Google Shape;223;p26">
              <a:extLst>
                <a:ext uri="{FF2B5EF4-FFF2-40B4-BE49-F238E27FC236}">
                  <a16:creationId xmlns:a16="http://schemas.microsoft.com/office/drawing/2014/main" id="{972E419F-2C18-BE8C-4310-45ADAC8CAC3E}"/>
                </a:ext>
              </a:extLst>
            </p:cNvPr>
            <p:cNvSpPr/>
            <p:nvPr/>
          </p:nvSpPr>
          <p:spPr>
            <a:xfrm>
              <a:off x="422299" y="3556347"/>
              <a:ext cx="7312299" cy="696796"/>
            </a:xfrm>
            <a:prstGeom prst="rect">
              <a:avLst/>
            </a:prstGeom>
            <a:solidFill>
              <a:srgbClr val="037A40"/>
            </a:solidFill>
            <a:ln w="38103" cap="flat">
              <a:solidFill>
                <a:srgbClr val="FFFFFF"/>
              </a:solidFill>
              <a:prstDash val="solid"/>
            </a:ln>
          </p:spPr>
          <p:txBody>
            <a:bodyPr vert="horz" wrap="square" lIns="91427" tIns="45695" rIns="91427" bIns="45695" anchor="ctr" anchorCtr="0" compatLnSpc="1">
              <a:noAutofit/>
            </a:bodyPr>
            <a:lstStyle/>
            <a:p>
              <a:pPr defTabSz="1219170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r>
                <a:rPr lang="fr-FR" sz="2667" b="1" kern="0" noProof="0" dirty="0">
                  <a:solidFill>
                    <a:srgbClr val="FFFFFF"/>
                  </a:solidFill>
                  <a:ea typeface="Calibri"/>
                  <a:cs typeface="Calibri"/>
                </a:rPr>
                <a:t>Chapitre 1</a:t>
              </a:r>
              <a:r>
                <a:rPr lang="fr-FR" sz="2667" b="1" kern="0" noProof="0" dirty="0">
                  <a:solidFill>
                    <a:srgbClr val="FFFFFF"/>
                  </a:solidFill>
                  <a:latin typeface="Calibri"/>
                  <a:ea typeface="Calibri"/>
                  <a:cs typeface="Calibri"/>
                </a:rPr>
                <a:t> </a:t>
              </a:r>
            </a:p>
          </p:txBody>
        </p:sp>
        <p:sp>
          <p:nvSpPr>
            <p:cNvPr id="10" name="Google Shape;735;p98">
              <a:extLst>
                <a:ext uri="{FF2B5EF4-FFF2-40B4-BE49-F238E27FC236}">
                  <a16:creationId xmlns:a16="http://schemas.microsoft.com/office/drawing/2014/main" id="{FFDC4BB0-E3F0-3F96-405D-B7E5701318F8}"/>
                </a:ext>
              </a:extLst>
            </p:cNvPr>
            <p:cNvSpPr/>
            <p:nvPr/>
          </p:nvSpPr>
          <p:spPr>
            <a:xfrm>
              <a:off x="2147481" y="3656547"/>
              <a:ext cx="65604" cy="496396"/>
            </a:xfrm>
            <a:custGeom>
              <a:avLst>
                <a:gd name="f0" fmla="val 10800"/>
              </a:avLst>
              <a:gdLst>
                <a:gd name="f1" fmla="val 10800000"/>
                <a:gd name="f2" fmla="val 5400000"/>
                <a:gd name="f3" fmla="val 16200000"/>
                <a:gd name="f4" fmla="val w"/>
                <a:gd name="f5" fmla="val h"/>
                <a:gd name="f6" fmla="val ss"/>
                <a:gd name="f7" fmla="val 0"/>
                <a:gd name="f8" fmla="*/ 5419351 1 1725033"/>
                <a:gd name="f9" fmla="val 45"/>
                <a:gd name="f10" fmla="val 10800"/>
                <a:gd name="f11" fmla="val -2147483647"/>
                <a:gd name="f12" fmla="val 2147483647"/>
                <a:gd name="f13" fmla="abs f4"/>
                <a:gd name="f14" fmla="abs f5"/>
                <a:gd name="f15" fmla="abs f6"/>
                <a:gd name="f16" fmla="*/ f8 1 180"/>
                <a:gd name="f17" fmla="pin 0 f0 10800"/>
                <a:gd name="f18" fmla="+- 0 0 f2"/>
                <a:gd name="f19" fmla="?: f13 f4 1"/>
                <a:gd name="f20" fmla="?: f14 f5 1"/>
                <a:gd name="f21" fmla="?: f15 f6 1"/>
                <a:gd name="f22" fmla="*/ f9 f16 1"/>
                <a:gd name="f23" fmla="+- f7 f17 0"/>
                <a:gd name="f24" fmla="*/ f19 1 21600"/>
                <a:gd name="f25" fmla="*/ f20 1 21600"/>
                <a:gd name="f26" fmla="*/ 21600 f19 1"/>
                <a:gd name="f27" fmla="*/ 21600 f20 1"/>
                <a:gd name="f28" fmla="+- 0 0 f22"/>
                <a:gd name="f29" fmla="min f25 f24"/>
                <a:gd name="f30" fmla="*/ f26 1 f21"/>
                <a:gd name="f31" fmla="*/ f27 1 f21"/>
                <a:gd name="f32" fmla="*/ f28 f1 1"/>
                <a:gd name="f33" fmla="*/ f32 1 f8"/>
                <a:gd name="f34" fmla="+- f31 0 f17"/>
                <a:gd name="f35" fmla="+- f30 0 f17"/>
                <a:gd name="f36" fmla="*/ f17 f29 1"/>
                <a:gd name="f37" fmla="*/ f7 f29 1"/>
                <a:gd name="f38" fmla="*/ f23 f29 1"/>
                <a:gd name="f39" fmla="*/ f31 f29 1"/>
                <a:gd name="f40" fmla="*/ f30 f29 1"/>
                <a:gd name="f41" fmla="+- f33 0 f2"/>
                <a:gd name="f42" fmla="+- f37 0 f38"/>
                <a:gd name="f43" fmla="+- f38 0 f37"/>
                <a:gd name="f44" fmla="*/ f34 f29 1"/>
                <a:gd name="f45" fmla="*/ f35 f29 1"/>
                <a:gd name="f46" fmla="cos 1 f41"/>
                <a:gd name="f47" fmla="abs f42"/>
                <a:gd name="f48" fmla="abs f43"/>
                <a:gd name="f49" fmla="?: f42 f18 f2"/>
                <a:gd name="f50" fmla="?: f42 f2 f18"/>
                <a:gd name="f51" fmla="?: f42 f3 f2"/>
                <a:gd name="f52" fmla="?: f42 f2 f3"/>
                <a:gd name="f53" fmla="+- f39 0 f44"/>
                <a:gd name="f54" fmla="?: f43 f18 f2"/>
                <a:gd name="f55" fmla="?: f43 f2 f18"/>
                <a:gd name="f56" fmla="+- f40 0 f45"/>
                <a:gd name="f57" fmla="+- f44 0 f39"/>
                <a:gd name="f58" fmla="+- f45 0 f40"/>
                <a:gd name="f59" fmla="?: f42 0 f1"/>
                <a:gd name="f60" fmla="?: f42 f1 0"/>
                <a:gd name="f61" fmla="+- 0 0 f46"/>
                <a:gd name="f62" fmla="?: f42 f52 f51"/>
                <a:gd name="f63" fmla="?: f42 f51 f52"/>
                <a:gd name="f64" fmla="?: f43 f50 f49"/>
                <a:gd name="f65" fmla="abs f53"/>
                <a:gd name="f66" fmla="?: f53 0 f1"/>
                <a:gd name="f67" fmla="?: f53 f1 0"/>
                <a:gd name="f68" fmla="?: f53 f54 f55"/>
                <a:gd name="f69" fmla="abs f56"/>
                <a:gd name="f70" fmla="abs f57"/>
                <a:gd name="f71" fmla="?: f56 f18 f2"/>
                <a:gd name="f72" fmla="?: f56 f2 f18"/>
                <a:gd name="f73" fmla="?: f56 f3 f2"/>
                <a:gd name="f74" fmla="?: f56 f2 f3"/>
                <a:gd name="f75" fmla="abs f58"/>
                <a:gd name="f76" fmla="?: f58 f18 f2"/>
                <a:gd name="f77" fmla="?: f58 f2 f18"/>
                <a:gd name="f78" fmla="?: f58 f60 f59"/>
                <a:gd name="f79" fmla="?: f58 f59 f60"/>
                <a:gd name="f80" fmla="*/ f17 f61 1"/>
                <a:gd name="f81" fmla="?: f43 f63 f62"/>
                <a:gd name="f82" fmla="?: f43 f67 f66"/>
                <a:gd name="f83" fmla="?: f43 f66 f67"/>
                <a:gd name="f84" fmla="?: f56 f74 f73"/>
                <a:gd name="f85" fmla="?: f56 f73 f74"/>
                <a:gd name="f86" fmla="?: f57 f72 f71"/>
                <a:gd name="f87" fmla="?: f42 f78 f79"/>
                <a:gd name="f88" fmla="?: f42 f76 f77"/>
                <a:gd name="f89" fmla="*/ f80 3163 1"/>
                <a:gd name="f90" fmla="?: f53 f82 f83"/>
                <a:gd name="f91" fmla="?: f57 f85 f84"/>
                <a:gd name="f92" fmla="*/ f89 1 7636"/>
                <a:gd name="f93" fmla="+- f7 f92 0"/>
                <a:gd name="f94" fmla="+- f30 0 f92"/>
                <a:gd name="f95" fmla="+- f31 0 f92"/>
                <a:gd name="f96" fmla="*/ f93 f29 1"/>
                <a:gd name="f97" fmla="*/ f94 f29 1"/>
                <a:gd name="f98" fmla="*/ f95 f29 1"/>
              </a:gdLst>
              <a:ahLst>
                <a:ahXY gdRefX="f0" minX="f7" maxX="f10">
                  <a:pos x="f36" y="f37"/>
                </a:ahXY>
              </a:ahLst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96" t="f96" r="f97" b="f98"/>
              <a:pathLst>
                <a:path>
                  <a:moveTo>
                    <a:pt x="f38" y="f37"/>
                  </a:moveTo>
                  <a:arcTo wR="f47" hR="f48" stAng="f81" swAng="f64"/>
                  <a:lnTo>
                    <a:pt x="f37" y="f44"/>
                  </a:lnTo>
                  <a:arcTo wR="f48" hR="f65" stAng="f90" swAng="f68"/>
                  <a:lnTo>
                    <a:pt x="f45" y="f39"/>
                  </a:lnTo>
                  <a:arcTo wR="f69" hR="f70" stAng="f91" swAng="f86"/>
                  <a:lnTo>
                    <a:pt x="f40" y="f38"/>
                  </a:lnTo>
                  <a:arcTo wR="f75" hR="f47" stAng="f87" swAng="f88"/>
                  <a:close/>
                </a:path>
              </a:pathLst>
            </a:custGeom>
            <a:solidFill>
              <a:srgbClr val="FFFFFF"/>
            </a:solidFill>
            <a:ln cap="flat">
              <a:noFill/>
              <a:prstDash val="solid"/>
            </a:ln>
          </p:spPr>
          <p:txBody>
            <a:bodyPr vert="horz" wrap="square" lIns="91427" tIns="45695" rIns="91427" bIns="45695" anchor="ctr" anchorCtr="1" compatLnSpc="1">
              <a:noAutofit/>
            </a:bodyPr>
            <a:lstStyle/>
            <a:p>
              <a:pPr algn="ctr" defTabSz="1219170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933" kern="0" noProof="0" dirty="0">
                <a:solidFill>
                  <a:srgbClr val="FFFFFF"/>
                </a:solidFill>
                <a:latin typeface="Calibri"/>
                <a:ea typeface="Calibri"/>
                <a:cs typeface="Calibri"/>
              </a:endParaRPr>
            </a:p>
          </p:txBody>
        </p:sp>
        <p:sp>
          <p:nvSpPr>
            <p:cNvPr id="45" name="ZoneTexte 44">
              <a:extLst>
                <a:ext uri="{FF2B5EF4-FFF2-40B4-BE49-F238E27FC236}">
                  <a16:creationId xmlns:a16="http://schemas.microsoft.com/office/drawing/2014/main" id="{59285205-61C4-3AE6-4E17-E5468B092AAD}"/>
                </a:ext>
              </a:extLst>
            </p:cNvPr>
            <p:cNvSpPr txBox="1"/>
            <p:nvPr/>
          </p:nvSpPr>
          <p:spPr>
            <a:xfrm>
              <a:off x="2252679" y="3680037"/>
              <a:ext cx="5383235" cy="425758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>
                <a:lnSpc>
                  <a:spcPts val="2569"/>
                </a:lnSpc>
              </a:pPr>
              <a:r>
                <a:rPr lang="fr-FR" sz="2000" b="1" dirty="0">
                  <a:solidFill>
                    <a:schemeClr val="bg1"/>
                  </a:solidFill>
                </a:rPr>
                <a:t>Relations vivant-vivant</a:t>
              </a:r>
            </a:p>
          </p:txBody>
        </p:sp>
      </p:grpSp>
      <p:sp>
        <p:nvSpPr>
          <p:cNvPr id="2" name="Rectangle 1">
            <a:extLst>
              <a:ext uri="{FF2B5EF4-FFF2-40B4-BE49-F238E27FC236}">
                <a16:creationId xmlns:a16="http://schemas.microsoft.com/office/drawing/2014/main" id="{7E83DF7F-9428-8F9D-552F-27C99A3CF248}"/>
              </a:ext>
            </a:extLst>
          </p:cNvPr>
          <p:cNvSpPr/>
          <p:nvPr/>
        </p:nvSpPr>
        <p:spPr>
          <a:xfrm>
            <a:off x="556067" y="2320314"/>
            <a:ext cx="5438298" cy="369332"/>
          </a:xfrm>
          <a:prstGeom prst="rect">
            <a:avLst/>
          </a:prstGeom>
          <a:gradFill flip="none" rotWithShape="1">
            <a:gsLst>
              <a:gs pos="5000">
                <a:srgbClr val="037A40"/>
              </a:gs>
              <a:gs pos="94000">
                <a:schemeClr val="bg1"/>
              </a:gs>
            </a:gsLst>
            <a:lin ang="0" scaled="0"/>
            <a:tileRect/>
          </a:gradFill>
          <a:ln cap="flat">
            <a:noFill/>
          </a:ln>
        </p:spPr>
        <p:txBody>
          <a:bodyPr vert="horz" wrap="square" lIns="0" tIns="0" rIns="0" bIns="0" anchor="t" anchorCtr="1" compatLnSpc="1">
            <a:spAutoFit/>
          </a:bodyPr>
          <a:lstStyle/>
          <a:p>
            <a:pPr defTabSz="1219170"/>
            <a:r>
              <a:rPr lang="fr-FR" sz="2400" b="1" kern="0" noProof="0" dirty="0">
                <a:solidFill>
                  <a:schemeClr val="bg1"/>
                </a:solidFill>
                <a:latin typeface="Calibri"/>
                <a:ea typeface="Calibri"/>
                <a:cs typeface="Calibri"/>
              </a:rPr>
              <a:t>Période 1</a:t>
            </a:r>
          </a:p>
        </p:txBody>
      </p:sp>
    </p:spTree>
    <p:extLst>
      <p:ext uri="{BB962C8B-B14F-4D97-AF65-F5344CB8AC3E}">
        <p14:creationId xmlns:p14="http://schemas.microsoft.com/office/powerpoint/2010/main" val="3289566470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2DBB1FF-6D47-6CCE-5034-90D187628B3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6" name="Groupe 25">
            <a:extLst>
              <a:ext uri="{FF2B5EF4-FFF2-40B4-BE49-F238E27FC236}">
                <a16:creationId xmlns:a16="http://schemas.microsoft.com/office/drawing/2014/main" id="{1F60E79E-44F9-73E8-EE0A-CD776DBAD59C}"/>
              </a:ext>
            </a:extLst>
          </p:cNvPr>
          <p:cNvGrpSpPr/>
          <p:nvPr/>
        </p:nvGrpSpPr>
        <p:grpSpPr>
          <a:xfrm>
            <a:off x="619365" y="1551565"/>
            <a:ext cx="10083393" cy="553396"/>
            <a:chOff x="619365" y="2771723"/>
            <a:chExt cx="10083393" cy="553396"/>
          </a:xfrm>
        </p:grpSpPr>
        <p:pic>
          <p:nvPicPr>
            <p:cNvPr id="4" name="Picture 3" descr="Image générée">
              <a:extLst>
                <a:ext uri="{FF2B5EF4-FFF2-40B4-BE49-F238E27FC236}">
                  <a16:creationId xmlns:a16="http://schemas.microsoft.com/office/drawing/2014/main" id="{4FFB60C4-8009-C22C-6AF2-61AABBB304CD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6026" t="25227" r="75345" b="62431"/>
            <a:stretch>
              <a:fillRect/>
            </a:stretch>
          </p:blipFill>
          <p:spPr bwMode="auto">
            <a:xfrm>
              <a:off x="619365" y="2771723"/>
              <a:ext cx="556805" cy="553396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9" name="Google Shape;1185;p114">
              <a:extLst>
                <a:ext uri="{FF2B5EF4-FFF2-40B4-BE49-F238E27FC236}">
                  <a16:creationId xmlns:a16="http://schemas.microsoft.com/office/drawing/2014/main" id="{A59F36CC-CDFE-3C2A-2593-769EE40B2A0D}"/>
                </a:ext>
              </a:extLst>
            </p:cNvPr>
            <p:cNvSpPr txBox="1"/>
            <p:nvPr/>
          </p:nvSpPr>
          <p:spPr>
            <a:xfrm>
              <a:off x="1596074" y="2850034"/>
              <a:ext cx="9106684" cy="400059"/>
            </a:xfrm>
            <a:prstGeom prst="rect">
              <a:avLst/>
            </a:prstGeom>
            <a:noFill/>
            <a:ln cap="flat">
              <a:noFill/>
            </a:ln>
          </p:spPr>
          <p:txBody>
            <a:bodyPr vert="horz" wrap="square" lIns="91427" tIns="45695" rIns="91427" bIns="45695" anchor="t" anchorCtr="0" compatLnSpc="1">
              <a:spAutoFit/>
            </a:bodyPr>
            <a:lstStyle/>
            <a:p>
              <a:pPr defTabSz="1219170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r>
                <a:rPr lang="fr-FR" sz="2000" b="1" kern="0" noProof="0" dirty="0">
                  <a:solidFill>
                    <a:srgbClr val="44546A"/>
                  </a:solidFill>
                  <a:latin typeface="Calibri"/>
                  <a:ea typeface="Calibri"/>
                  <a:cs typeface="Calibri"/>
                </a:rPr>
                <a:t>Consignes et explications données aux élèves (à dire à haute voix)</a:t>
              </a:r>
              <a:endParaRPr lang="fr-FR" sz="1467" kern="0" noProof="0" dirty="0">
                <a:solidFill>
                  <a:srgbClr val="000000"/>
                </a:solidFill>
                <a:latin typeface="Arial"/>
                <a:ea typeface="Arial"/>
                <a:cs typeface="Arial"/>
              </a:endParaRPr>
            </a:p>
          </p:txBody>
        </p:sp>
      </p:grpSp>
      <p:grpSp>
        <p:nvGrpSpPr>
          <p:cNvPr id="31" name="Groupe 30">
            <a:extLst>
              <a:ext uri="{FF2B5EF4-FFF2-40B4-BE49-F238E27FC236}">
                <a16:creationId xmlns:a16="http://schemas.microsoft.com/office/drawing/2014/main" id="{FF811532-D41C-18D2-CC75-4FDADF22C5F0}"/>
              </a:ext>
            </a:extLst>
          </p:cNvPr>
          <p:cNvGrpSpPr/>
          <p:nvPr/>
        </p:nvGrpSpPr>
        <p:grpSpPr>
          <a:xfrm>
            <a:off x="641607" y="2278151"/>
            <a:ext cx="10061151" cy="481959"/>
            <a:chOff x="641607" y="3874674"/>
            <a:chExt cx="10061151" cy="481959"/>
          </a:xfrm>
        </p:grpSpPr>
        <p:pic>
          <p:nvPicPr>
            <p:cNvPr id="30" name="Image 9">
              <a:extLst>
                <a:ext uri="{FF2B5EF4-FFF2-40B4-BE49-F238E27FC236}">
                  <a16:creationId xmlns:a16="http://schemas.microsoft.com/office/drawing/2014/main" id="{09036825-C8BB-3F76-00B6-B6E0060FFEDC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641607" y="3874674"/>
              <a:ext cx="481959" cy="481959"/>
            </a:xfrm>
            <a:prstGeom prst="rect">
              <a:avLst/>
            </a:prstGeom>
          </p:spPr>
        </p:pic>
        <p:sp>
          <p:nvSpPr>
            <p:cNvPr id="10" name="Google Shape;1185;p114">
              <a:extLst>
                <a:ext uri="{FF2B5EF4-FFF2-40B4-BE49-F238E27FC236}">
                  <a16:creationId xmlns:a16="http://schemas.microsoft.com/office/drawing/2014/main" id="{29D2EE66-5645-E2E2-A84E-694256C5078B}"/>
                </a:ext>
              </a:extLst>
            </p:cNvPr>
            <p:cNvSpPr txBox="1"/>
            <p:nvPr/>
          </p:nvSpPr>
          <p:spPr>
            <a:xfrm>
              <a:off x="1596074" y="3942064"/>
              <a:ext cx="9106684" cy="400059"/>
            </a:xfrm>
            <a:prstGeom prst="rect">
              <a:avLst/>
            </a:prstGeom>
            <a:noFill/>
            <a:ln cap="flat">
              <a:noFill/>
            </a:ln>
          </p:spPr>
          <p:txBody>
            <a:bodyPr vert="horz" wrap="square" lIns="91427" tIns="45695" rIns="91427" bIns="45695" anchor="t" anchorCtr="0" compatLnSpc="1">
              <a:spAutoFit/>
            </a:bodyPr>
            <a:lstStyle/>
            <a:p>
              <a:pPr defTabSz="1219170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r>
                <a:rPr lang="fr-FR" sz="2000" b="1" kern="0" noProof="0" dirty="0">
                  <a:solidFill>
                    <a:srgbClr val="44546A"/>
                  </a:solidFill>
                  <a:latin typeface="Calibri"/>
                  <a:ea typeface="Calibri"/>
                  <a:cs typeface="Calibri"/>
                </a:rPr>
                <a:t>L’élève prête l’attention à l’enseignant</a:t>
              </a:r>
              <a:endParaRPr lang="fr-FR" sz="1467" kern="0" noProof="0" dirty="0">
                <a:solidFill>
                  <a:srgbClr val="000000"/>
                </a:solidFill>
                <a:latin typeface="Arial"/>
                <a:ea typeface="Arial"/>
                <a:cs typeface="Arial"/>
              </a:endParaRPr>
            </a:p>
          </p:txBody>
        </p:sp>
      </p:grpSp>
      <p:sp>
        <p:nvSpPr>
          <p:cNvPr id="13" name="Google Shape;853;p104">
            <a:extLst>
              <a:ext uri="{FF2B5EF4-FFF2-40B4-BE49-F238E27FC236}">
                <a16:creationId xmlns:a16="http://schemas.microsoft.com/office/drawing/2014/main" id="{0B966DA1-200F-843A-31DC-1A206DCDCBE7}"/>
              </a:ext>
            </a:extLst>
          </p:cNvPr>
          <p:cNvSpPr/>
          <p:nvPr/>
        </p:nvSpPr>
        <p:spPr>
          <a:xfrm>
            <a:off x="122496" y="137991"/>
            <a:ext cx="8240977" cy="603712"/>
          </a:xfrm>
          <a:prstGeom prst="rect">
            <a:avLst/>
          </a:prstGeom>
          <a:noFill/>
          <a:ln cap="flat">
            <a:noFill/>
            <a:prstDash val="solid"/>
          </a:ln>
        </p:spPr>
        <p:txBody>
          <a:bodyPr vert="horz" wrap="square" lIns="91427" tIns="45695" rIns="91427" bIns="45695" anchor="t" anchorCtr="0" compatLnSpc="1">
            <a:noAutofit/>
          </a:bodyPr>
          <a:lstStyle/>
          <a:p>
            <a:pPr lvl="0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fr-FR" sz="3200" b="1" kern="0" noProof="0" dirty="0">
                <a:solidFill>
                  <a:srgbClr val="44546A"/>
                </a:solidFill>
                <a:latin typeface="Calibri"/>
                <a:ea typeface="Calibri"/>
                <a:cs typeface="Calibri"/>
              </a:rPr>
              <a:t>Banque des icones utilisées dans les slides</a:t>
            </a:r>
            <a:endParaRPr lang="fr-FR" sz="1867" kern="0" noProof="0" dirty="0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  <p:grpSp>
        <p:nvGrpSpPr>
          <p:cNvPr id="29" name="Groupe 28">
            <a:extLst>
              <a:ext uri="{FF2B5EF4-FFF2-40B4-BE49-F238E27FC236}">
                <a16:creationId xmlns:a16="http://schemas.microsoft.com/office/drawing/2014/main" id="{F9836112-CCAC-4413-2986-BF5CC2870BAA}"/>
              </a:ext>
            </a:extLst>
          </p:cNvPr>
          <p:cNvGrpSpPr/>
          <p:nvPr/>
        </p:nvGrpSpPr>
        <p:grpSpPr>
          <a:xfrm>
            <a:off x="633815" y="2933300"/>
            <a:ext cx="10068943" cy="527905"/>
            <a:chOff x="633815" y="5937939"/>
            <a:chExt cx="10068943" cy="527905"/>
          </a:xfrm>
        </p:grpSpPr>
        <p:sp>
          <p:nvSpPr>
            <p:cNvPr id="12" name="Google Shape;1185;p114">
              <a:extLst>
                <a:ext uri="{FF2B5EF4-FFF2-40B4-BE49-F238E27FC236}">
                  <a16:creationId xmlns:a16="http://schemas.microsoft.com/office/drawing/2014/main" id="{B47427F0-4482-A0CA-65C7-0A249E0575EF}"/>
                </a:ext>
              </a:extLst>
            </p:cNvPr>
            <p:cNvSpPr txBox="1"/>
            <p:nvPr/>
          </p:nvSpPr>
          <p:spPr>
            <a:xfrm>
              <a:off x="1596074" y="6001862"/>
              <a:ext cx="9106684" cy="400059"/>
            </a:xfrm>
            <a:prstGeom prst="rect">
              <a:avLst/>
            </a:prstGeom>
            <a:noFill/>
            <a:ln cap="flat">
              <a:noFill/>
            </a:ln>
          </p:spPr>
          <p:txBody>
            <a:bodyPr vert="horz" wrap="square" lIns="91427" tIns="45695" rIns="91427" bIns="45695" anchor="t" anchorCtr="0" compatLnSpc="1">
              <a:spAutoFit/>
            </a:bodyPr>
            <a:lstStyle/>
            <a:p>
              <a:pPr defTabSz="1219170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r>
                <a:rPr lang="fr-FR" sz="2000" b="1" kern="0" noProof="0" dirty="0">
                  <a:solidFill>
                    <a:srgbClr val="44546A"/>
                  </a:solidFill>
                  <a:latin typeface="Calibri"/>
                  <a:ea typeface="Calibri"/>
                  <a:cs typeface="Calibri"/>
                </a:rPr>
                <a:t>L’élève lève la main avant de répondre</a:t>
              </a:r>
              <a:endParaRPr lang="fr-FR" sz="1467" kern="0" noProof="0" dirty="0">
                <a:solidFill>
                  <a:srgbClr val="000000"/>
                </a:solidFill>
                <a:latin typeface="Arial"/>
                <a:ea typeface="Arial"/>
                <a:cs typeface="Arial"/>
              </a:endParaRPr>
            </a:p>
          </p:txBody>
        </p:sp>
        <p:pic>
          <p:nvPicPr>
            <p:cNvPr id="20" name="Picture 2" descr="Lever la main - Icônes mains et gestes gratuites">
              <a:extLst>
                <a:ext uri="{FF2B5EF4-FFF2-40B4-BE49-F238E27FC236}">
                  <a16:creationId xmlns:a16="http://schemas.microsoft.com/office/drawing/2014/main" id="{2FCF7B9A-6689-6267-0FD9-41B383A1804B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33815" y="5937939"/>
              <a:ext cx="527905" cy="527905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grpSp>
        <p:nvGrpSpPr>
          <p:cNvPr id="28" name="Groupe 27">
            <a:extLst>
              <a:ext uri="{FF2B5EF4-FFF2-40B4-BE49-F238E27FC236}">
                <a16:creationId xmlns:a16="http://schemas.microsoft.com/office/drawing/2014/main" id="{DA1E3BCF-77F7-83D5-7635-BA60211B5BB3}"/>
              </a:ext>
            </a:extLst>
          </p:cNvPr>
          <p:cNvGrpSpPr/>
          <p:nvPr/>
        </p:nvGrpSpPr>
        <p:grpSpPr>
          <a:xfrm>
            <a:off x="582302" y="4457015"/>
            <a:ext cx="10120456" cy="588164"/>
            <a:chOff x="582302" y="4995763"/>
            <a:chExt cx="10120456" cy="588164"/>
          </a:xfrm>
        </p:grpSpPr>
        <p:sp>
          <p:nvSpPr>
            <p:cNvPr id="11" name="Google Shape;1185;p114">
              <a:extLst>
                <a:ext uri="{FF2B5EF4-FFF2-40B4-BE49-F238E27FC236}">
                  <a16:creationId xmlns:a16="http://schemas.microsoft.com/office/drawing/2014/main" id="{8E1A970E-903D-6D16-9675-51626C774FDD}"/>
                </a:ext>
              </a:extLst>
            </p:cNvPr>
            <p:cNvSpPr txBox="1"/>
            <p:nvPr/>
          </p:nvSpPr>
          <p:spPr>
            <a:xfrm>
              <a:off x="1596074" y="5117031"/>
              <a:ext cx="9106684" cy="400059"/>
            </a:xfrm>
            <a:prstGeom prst="rect">
              <a:avLst/>
            </a:prstGeom>
            <a:noFill/>
            <a:ln cap="flat">
              <a:noFill/>
            </a:ln>
          </p:spPr>
          <p:txBody>
            <a:bodyPr vert="horz" wrap="square" lIns="91427" tIns="45695" rIns="91427" bIns="45695" anchor="t" anchorCtr="0" compatLnSpc="1">
              <a:spAutoFit/>
            </a:bodyPr>
            <a:lstStyle/>
            <a:p>
              <a:pPr defTabSz="1219170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r>
                <a:rPr lang="fr-FR" sz="2000" b="1" kern="0" noProof="0" dirty="0">
                  <a:solidFill>
                    <a:srgbClr val="44546A"/>
                  </a:solidFill>
                  <a:latin typeface="Calibri"/>
                  <a:ea typeface="Calibri"/>
                  <a:cs typeface="Calibri"/>
                </a:rPr>
                <a:t>L’élève recopie la correction sur le livret</a:t>
              </a:r>
              <a:endParaRPr lang="fr-FR" sz="1467" kern="0" noProof="0" dirty="0">
                <a:solidFill>
                  <a:srgbClr val="000000"/>
                </a:solidFill>
                <a:latin typeface="Arial"/>
                <a:ea typeface="Arial"/>
                <a:cs typeface="Arial"/>
              </a:endParaRPr>
            </a:p>
          </p:txBody>
        </p:sp>
        <p:grpSp>
          <p:nvGrpSpPr>
            <p:cNvPr id="24" name="Groupe 23">
              <a:extLst>
                <a:ext uri="{FF2B5EF4-FFF2-40B4-BE49-F238E27FC236}">
                  <a16:creationId xmlns:a16="http://schemas.microsoft.com/office/drawing/2014/main" id="{B2982EF8-5E48-6000-7A9A-FFBA190C7120}"/>
                </a:ext>
              </a:extLst>
            </p:cNvPr>
            <p:cNvGrpSpPr/>
            <p:nvPr/>
          </p:nvGrpSpPr>
          <p:grpSpPr>
            <a:xfrm>
              <a:off x="582302" y="4995763"/>
              <a:ext cx="630930" cy="588164"/>
              <a:chOff x="10280460" y="4850932"/>
              <a:chExt cx="630930" cy="588164"/>
            </a:xfrm>
          </p:grpSpPr>
          <p:pic>
            <p:nvPicPr>
              <p:cNvPr id="2" name="Picture 7">
                <a:extLst>
                  <a:ext uri="{FF2B5EF4-FFF2-40B4-BE49-F238E27FC236}">
                    <a16:creationId xmlns:a16="http://schemas.microsoft.com/office/drawing/2014/main" id="{FBCC49BC-29F6-6E08-E3DD-5BFF1ADED9A8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5" cstate="print">
                <a:clrChange>
                  <a:clrFrom>
                    <a:srgbClr val="F8F8F8"/>
                  </a:clrFrom>
                  <a:clrTo>
                    <a:srgbClr val="F8F8F8">
                      <a:alpha val="0"/>
                    </a:srgbClr>
                  </a:clrTo>
                </a:clrChange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11664" t="23325" r="25923" b="30055"/>
              <a:stretch>
                <a:fillRect/>
              </a:stretch>
            </p:blipFill>
            <p:spPr>
              <a:xfrm>
                <a:off x="10280460" y="4967823"/>
                <a:ext cx="630930" cy="471273"/>
              </a:xfrm>
              <a:prstGeom prst="rect">
                <a:avLst/>
              </a:prstGeom>
              <a:ln w="19050">
                <a:noFill/>
              </a:ln>
            </p:spPr>
          </p:pic>
          <p:pic>
            <p:nvPicPr>
              <p:cNvPr id="23" name="Picture 7">
                <a:extLst>
                  <a:ext uri="{FF2B5EF4-FFF2-40B4-BE49-F238E27FC236}">
                    <a16:creationId xmlns:a16="http://schemas.microsoft.com/office/drawing/2014/main" id="{6B1C2D3A-6AC5-2620-1526-A1C86C35AB61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6" cstate="print">
                <a:clrChange>
                  <a:clrFrom>
                    <a:srgbClr val="F8F8F8"/>
                  </a:clrFrom>
                  <a:clrTo>
                    <a:srgbClr val="F8F8F8">
                      <a:alpha val="0"/>
                    </a:srgbClr>
                  </a:clrTo>
                </a:clrChange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74744" t="23325" r="10688" b="30055"/>
              <a:stretch>
                <a:fillRect/>
              </a:stretch>
            </p:blipFill>
            <p:spPr>
              <a:xfrm rot="1461832">
                <a:off x="10456526" y="4850932"/>
                <a:ext cx="147273" cy="471273"/>
              </a:xfrm>
              <a:prstGeom prst="rect">
                <a:avLst/>
              </a:prstGeom>
              <a:ln w="19050">
                <a:noFill/>
              </a:ln>
            </p:spPr>
          </p:pic>
        </p:grpSp>
      </p:grpSp>
      <p:grpSp>
        <p:nvGrpSpPr>
          <p:cNvPr id="7" name="Groupe 6">
            <a:extLst>
              <a:ext uri="{FF2B5EF4-FFF2-40B4-BE49-F238E27FC236}">
                <a16:creationId xmlns:a16="http://schemas.microsoft.com/office/drawing/2014/main" id="{2A52812C-2574-5FBD-20D8-4B52D19C9B88}"/>
              </a:ext>
            </a:extLst>
          </p:cNvPr>
          <p:cNvGrpSpPr/>
          <p:nvPr/>
        </p:nvGrpSpPr>
        <p:grpSpPr>
          <a:xfrm>
            <a:off x="563963" y="3754530"/>
            <a:ext cx="9818899" cy="471273"/>
            <a:chOff x="563963" y="3754530"/>
            <a:chExt cx="9818899" cy="471273"/>
          </a:xfrm>
        </p:grpSpPr>
        <p:pic>
          <p:nvPicPr>
            <p:cNvPr id="6" name="Picture 2">
              <a:extLst>
                <a:ext uri="{FF2B5EF4-FFF2-40B4-BE49-F238E27FC236}">
                  <a16:creationId xmlns:a16="http://schemas.microsoft.com/office/drawing/2014/main" id="{8017B555-F8E8-EF10-A734-35560AD21E1A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63963" y="3754530"/>
              <a:ext cx="649216" cy="471273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32" name="Google Shape;1233;p116">
              <a:extLst>
                <a:ext uri="{FF2B5EF4-FFF2-40B4-BE49-F238E27FC236}">
                  <a16:creationId xmlns:a16="http://schemas.microsoft.com/office/drawing/2014/main" id="{60FA70E0-73E4-C505-CD95-3A2BF272883C}"/>
                </a:ext>
              </a:extLst>
            </p:cNvPr>
            <p:cNvSpPr txBox="1"/>
            <p:nvPr/>
          </p:nvSpPr>
          <p:spPr>
            <a:xfrm>
              <a:off x="1589281" y="3778310"/>
              <a:ext cx="8793581" cy="420514"/>
            </a:xfrm>
            <a:prstGeom prst="rect">
              <a:avLst/>
            </a:prstGeom>
            <a:noFill/>
            <a:ln cap="flat">
              <a:noFill/>
            </a:ln>
          </p:spPr>
          <p:txBody>
            <a:bodyPr vert="horz" wrap="square" lIns="91427" tIns="45695" rIns="91427" bIns="45695" anchor="t" anchorCtr="0" compatLnSpc="1">
              <a:spAutoFit/>
            </a:bodyPr>
            <a:lstStyle/>
            <a:p>
              <a:pPr defTabSz="1219170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r>
                <a:rPr lang="fr-FR" sz="2133" b="1" kern="0" noProof="0" dirty="0">
                  <a:solidFill>
                    <a:srgbClr val="44546A"/>
                  </a:solidFill>
                  <a:latin typeface="Calibri"/>
                  <a:ea typeface="Calibri"/>
                  <a:cs typeface="Calibri"/>
                </a:rPr>
                <a:t>L’élève utilise l’ardoise pour répondre </a:t>
              </a:r>
            </a:p>
          </p:txBody>
        </p:sp>
      </p:grpSp>
      <p:grpSp>
        <p:nvGrpSpPr>
          <p:cNvPr id="39" name="Groupe 38">
            <a:extLst>
              <a:ext uri="{FF2B5EF4-FFF2-40B4-BE49-F238E27FC236}">
                <a16:creationId xmlns:a16="http://schemas.microsoft.com/office/drawing/2014/main" id="{53AAD794-A7AF-D7A8-B8AE-396A98369A1C}"/>
              </a:ext>
            </a:extLst>
          </p:cNvPr>
          <p:cNvGrpSpPr/>
          <p:nvPr/>
        </p:nvGrpSpPr>
        <p:grpSpPr>
          <a:xfrm>
            <a:off x="641607" y="5918134"/>
            <a:ext cx="9414435" cy="615521"/>
            <a:chOff x="594801" y="7422032"/>
            <a:chExt cx="9414435" cy="615521"/>
          </a:xfrm>
        </p:grpSpPr>
        <p:sp>
          <p:nvSpPr>
            <p:cNvPr id="33" name="Google Shape;1234;p116">
              <a:extLst>
                <a:ext uri="{FF2B5EF4-FFF2-40B4-BE49-F238E27FC236}">
                  <a16:creationId xmlns:a16="http://schemas.microsoft.com/office/drawing/2014/main" id="{4A00C5EF-E445-EB6B-1DE2-E4A5A54530F6}"/>
                </a:ext>
              </a:extLst>
            </p:cNvPr>
            <p:cNvSpPr txBox="1"/>
            <p:nvPr/>
          </p:nvSpPr>
          <p:spPr>
            <a:xfrm>
              <a:off x="1589281" y="7548993"/>
              <a:ext cx="8419955" cy="400059"/>
            </a:xfrm>
            <a:prstGeom prst="rect">
              <a:avLst/>
            </a:prstGeom>
            <a:noFill/>
            <a:ln cap="flat">
              <a:noFill/>
            </a:ln>
          </p:spPr>
          <p:txBody>
            <a:bodyPr vert="horz" wrap="square" lIns="91427" tIns="45695" rIns="91427" bIns="45695" anchor="t" anchorCtr="0" compatLnSpc="1">
              <a:spAutoFit/>
            </a:bodyPr>
            <a:lstStyle/>
            <a:p>
              <a:pPr defTabSz="1219170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r>
                <a:rPr lang="fr-FR" sz="2000" b="1" kern="0" noProof="0" dirty="0">
                  <a:solidFill>
                    <a:srgbClr val="44546A"/>
                  </a:solidFill>
                  <a:latin typeface="Calibri"/>
                  <a:ea typeface="Calibri"/>
                  <a:cs typeface="Calibri"/>
                </a:rPr>
                <a:t>Pratique autonome</a:t>
              </a:r>
            </a:p>
          </p:txBody>
        </p:sp>
        <p:pic>
          <p:nvPicPr>
            <p:cNvPr id="36" name="Picture 14">
              <a:extLst>
                <a:ext uri="{FF2B5EF4-FFF2-40B4-BE49-F238E27FC236}">
                  <a16:creationId xmlns:a16="http://schemas.microsoft.com/office/drawing/2014/main" id="{65756CE2-44EC-5A96-FB15-7BE43C6C2C3A}"/>
                </a:ext>
              </a:extLst>
            </p:cNvPr>
            <p:cNvPicPr>
              <a:picLocks noChangeAspect="1"/>
            </p:cNvPicPr>
            <p:nvPr/>
          </p:nvPicPr>
          <p:blipFill>
            <a:blip r:embed="rId8" cstate="print">
              <a:extLst>
                <a:ext uri="{BEBA8EAE-BF5A-486C-A8C5-ECC9F3942E4B}">
                  <a14:imgProps xmlns:a14="http://schemas.microsoft.com/office/drawing/2010/main">
                    <a14:imgLayer r:embed="rId9">
                      <a14:imgEffect>
                        <a14:backgroundRemoval t="5469" b="89941" l="9961" r="89941">
                          <a14:foregroundMark x1="29102" y1="41602" x2="32422" y2="38184"/>
                          <a14:foregroundMark x1="50098" y1="9570" x2="43262" y2="13379"/>
                          <a14:foregroundMark x1="32227" y1="37109" x2="32715" y2="35742"/>
                          <a14:foregroundMark x1="37891" y1="55078" x2="61914" y2="65430"/>
                          <a14:foregroundMark x1="52539" y1="55078" x2="61816" y2="55078"/>
                          <a14:foregroundMark x1="37012" y1="64941" x2="46777" y2="64063"/>
                          <a14:foregroundMark x1="73535" y1="56738" x2="81250" y2="55957"/>
                          <a14:foregroundMark x1="71875" y1="66699" x2="79102" y2="66504"/>
                          <a14:foregroundMark x1="43848" y1="20801" x2="44922" y2="27637"/>
                        </a14:backgroundRemoval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94801" y="7422032"/>
              <a:ext cx="615518" cy="615521"/>
            </a:xfrm>
            <a:prstGeom prst="rect">
              <a:avLst/>
            </a:prstGeom>
          </p:spPr>
        </p:pic>
      </p:grpSp>
      <p:grpSp>
        <p:nvGrpSpPr>
          <p:cNvPr id="40" name="Groupe 39">
            <a:extLst>
              <a:ext uri="{FF2B5EF4-FFF2-40B4-BE49-F238E27FC236}">
                <a16:creationId xmlns:a16="http://schemas.microsoft.com/office/drawing/2014/main" id="{FCBBF3BE-3157-798D-4F61-21AD576E26E4}"/>
              </a:ext>
            </a:extLst>
          </p:cNvPr>
          <p:cNvGrpSpPr/>
          <p:nvPr/>
        </p:nvGrpSpPr>
        <p:grpSpPr>
          <a:xfrm>
            <a:off x="633815" y="5227796"/>
            <a:ext cx="8608190" cy="574642"/>
            <a:chOff x="594801" y="8720789"/>
            <a:chExt cx="8608190" cy="574642"/>
          </a:xfrm>
        </p:grpSpPr>
        <p:sp>
          <p:nvSpPr>
            <p:cNvPr id="34" name="Google Shape;1235;p116">
              <a:extLst>
                <a:ext uri="{FF2B5EF4-FFF2-40B4-BE49-F238E27FC236}">
                  <a16:creationId xmlns:a16="http://schemas.microsoft.com/office/drawing/2014/main" id="{F1EDF54E-1505-D11C-6E61-D13C0509A328}"/>
                </a:ext>
              </a:extLst>
            </p:cNvPr>
            <p:cNvSpPr txBox="1"/>
            <p:nvPr/>
          </p:nvSpPr>
          <p:spPr>
            <a:xfrm>
              <a:off x="1589281" y="8827342"/>
              <a:ext cx="7613710" cy="400059"/>
            </a:xfrm>
            <a:prstGeom prst="rect">
              <a:avLst/>
            </a:prstGeom>
            <a:noFill/>
            <a:ln cap="flat">
              <a:noFill/>
            </a:ln>
          </p:spPr>
          <p:txBody>
            <a:bodyPr vert="horz" wrap="square" lIns="91427" tIns="45695" rIns="91427" bIns="45695" anchor="t" anchorCtr="0" compatLnSpc="1">
              <a:spAutoFit/>
            </a:bodyPr>
            <a:lstStyle/>
            <a:p>
              <a:pPr defTabSz="1219170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r>
                <a:rPr lang="fr-FR" sz="2000" b="1" kern="0" noProof="0" dirty="0">
                  <a:solidFill>
                    <a:srgbClr val="44546A"/>
                  </a:solidFill>
                  <a:latin typeface="Calibri"/>
                  <a:ea typeface="Calibri"/>
                  <a:cs typeface="Calibri"/>
                </a:rPr>
                <a:t>Pratique guidée en binôme</a:t>
              </a:r>
            </a:p>
          </p:txBody>
        </p:sp>
        <p:pic>
          <p:nvPicPr>
            <p:cNvPr id="37" name="Picture 9">
              <a:extLst>
                <a:ext uri="{FF2B5EF4-FFF2-40B4-BE49-F238E27FC236}">
                  <a16:creationId xmlns:a16="http://schemas.microsoft.com/office/drawing/2014/main" id="{40841830-4F1E-C9C4-4026-00753CDEA548}"/>
                </a:ext>
              </a:extLst>
            </p:cNvPr>
            <p:cNvPicPr>
              <a:picLocks noChangeAspect="1"/>
            </p:cNvPicPr>
            <p:nvPr/>
          </p:nvPicPr>
          <p:blipFill>
            <a:blip r:embed="rId10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94801" y="8720789"/>
              <a:ext cx="615518" cy="574642"/>
            </a:xfrm>
            <a:prstGeom prst="rect">
              <a:avLst/>
            </a:prstGeom>
          </p:spPr>
        </p:pic>
      </p:grpSp>
      <p:grpSp>
        <p:nvGrpSpPr>
          <p:cNvPr id="45" name="Groupe 44">
            <a:extLst>
              <a:ext uri="{FF2B5EF4-FFF2-40B4-BE49-F238E27FC236}">
                <a16:creationId xmlns:a16="http://schemas.microsoft.com/office/drawing/2014/main" id="{40C50BF5-960C-B6C6-9315-41D3DF110C0F}"/>
              </a:ext>
            </a:extLst>
          </p:cNvPr>
          <p:cNvGrpSpPr/>
          <p:nvPr/>
        </p:nvGrpSpPr>
        <p:grpSpPr>
          <a:xfrm>
            <a:off x="605726" y="736482"/>
            <a:ext cx="10092113" cy="641893"/>
            <a:chOff x="605726" y="736482"/>
            <a:chExt cx="10092113" cy="641893"/>
          </a:xfrm>
        </p:grpSpPr>
        <p:pic>
          <p:nvPicPr>
            <p:cNvPr id="41" name="Picture 2" descr="Image générée">
              <a:extLst>
                <a:ext uri="{FF2B5EF4-FFF2-40B4-BE49-F238E27FC236}">
                  <a16:creationId xmlns:a16="http://schemas.microsoft.com/office/drawing/2014/main" id="{E9531E9B-C991-40A9-D03B-DB4C18F89249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11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11064" b="10678"/>
            <a:stretch>
              <a:fillRect/>
            </a:stretch>
          </p:blipFill>
          <p:spPr bwMode="auto">
            <a:xfrm>
              <a:off x="605726" y="736482"/>
              <a:ext cx="546818" cy="641893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44" name="Google Shape;1185;p114">
              <a:extLst>
                <a:ext uri="{FF2B5EF4-FFF2-40B4-BE49-F238E27FC236}">
                  <a16:creationId xmlns:a16="http://schemas.microsoft.com/office/drawing/2014/main" id="{8E049F13-5293-D7AC-1599-B71F84A1B7F9}"/>
                </a:ext>
              </a:extLst>
            </p:cNvPr>
            <p:cNvSpPr txBox="1"/>
            <p:nvPr/>
          </p:nvSpPr>
          <p:spPr>
            <a:xfrm>
              <a:off x="1591155" y="857399"/>
              <a:ext cx="9106684" cy="400059"/>
            </a:xfrm>
            <a:prstGeom prst="rect">
              <a:avLst/>
            </a:prstGeom>
            <a:noFill/>
            <a:ln cap="flat">
              <a:noFill/>
            </a:ln>
          </p:spPr>
          <p:txBody>
            <a:bodyPr vert="horz" wrap="square" lIns="91427" tIns="45695" rIns="91427" bIns="45695" anchor="t" anchorCtr="0" compatLnSpc="1">
              <a:spAutoFit/>
            </a:bodyPr>
            <a:lstStyle/>
            <a:p>
              <a:pPr defTabSz="1219170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r>
                <a:rPr lang="fr-FR" sz="2000" b="1" kern="0" noProof="0" dirty="0">
                  <a:solidFill>
                    <a:srgbClr val="44546A"/>
                  </a:solidFill>
                  <a:latin typeface="Calibri"/>
                  <a:ea typeface="Calibri"/>
                  <a:cs typeface="Calibri"/>
                </a:rPr>
                <a:t>Slide réservé à l’enseignant</a:t>
              </a:r>
              <a:endParaRPr lang="fr-FR" sz="1467" kern="0" noProof="0" dirty="0">
                <a:solidFill>
                  <a:srgbClr val="000000"/>
                </a:solidFill>
                <a:latin typeface="Arial"/>
                <a:ea typeface="Arial"/>
                <a:cs typeface="Arial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427763168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1025BED-01D8-0B8A-0A22-83F944E4356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Picture 2" descr="Image générée">
            <a:extLst>
              <a:ext uri="{FF2B5EF4-FFF2-40B4-BE49-F238E27FC236}">
                <a16:creationId xmlns:a16="http://schemas.microsoft.com/office/drawing/2014/main" id="{5FA1BCB3-912D-8C33-256F-F0A36B514160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1064" b="10678"/>
          <a:stretch>
            <a:fillRect/>
          </a:stretch>
        </p:blipFill>
        <p:spPr bwMode="auto">
          <a:xfrm>
            <a:off x="220259" y="30481"/>
            <a:ext cx="727815" cy="85435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31" name="Groupe 30">
            <a:extLst>
              <a:ext uri="{FF2B5EF4-FFF2-40B4-BE49-F238E27FC236}">
                <a16:creationId xmlns:a16="http://schemas.microsoft.com/office/drawing/2014/main" id="{B50FB1E5-3184-209B-9E29-F4B87759EAF9}"/>
              </a:ext>
            </a:extLst>
          </p:cNvPr>
          <p:cNvGrpSpPr/>
          <p:nvPr/>
        </p:nvGrpSpPr>
        <p:grpSpPr>
          <a:xfrm>
            <a:off x="1195638" y="2412005"/>
            <a:ext cx="9646536" cy="828000"/>
            <a:chOff x="963450" y="2259806"/>
            <a:chExt cx="10265100" cy="828000"/>
          </a:xfrm>
          <a:solidFill>
            <a:schemeClr val="accent4">
              <a:lumMod val="60000"/>
              <a:lumOff val="40000"/>
            </a:schemeClr>
          </a:solidFill>
        </p:grpSpPr>
        <p:sp>
          <p:nvSpPr>
            <p:cNvPr id="17" name="Google Shape;288;p29">
              <a:extLst>
                <a:ext uri="{FF2B5EF4-FFF2-40B4-BE49-F238E27FC236}">
                  <a16:creationId xmlns:a16="http://schemas.microsoft.com/office/drawing/2014/main" id="{31A683D1-1F3A-63C5-04F6-F4F49B649634}"/>
                </a:ext>
              </a:extLst>
            </p:cNvPr>
            <p:cNvSpPr/>
            <p:nvPr/>
          </p:nvSpPr>
          <p:spPr>
            <a:xfrm>
              <a:off x="2428129" y="2259806"/>
              <a:ext cx="8800421" cy="828000"/>
            </a:xfrm>
            <a:custGeom>
              <a:avLst>
                <a:gd name="f0" fmla="val 3600"/>
              </a:avLst>
              <a:gdLst>
                <a:gd name="f1" fmla="val 10800000"/>
                <a:gd name="f2" fmla="val 5400000"/>
                <a:gd name="f3" fmla="val 16200000"/>
                <a:gd name="f4" fmla="val w"/>
                <a:gd name="f5" fmla="val h"/>
                <a:gd name="f6" fmla="val ss"/>
                <a:gd name="f7" fmla="val 0"/>
                <a:gd name="f8" fmla="*/ 5419351 1 1725033"/>
                <a:gd name="f9" fmla="val 45"/>
                <a:gd name="f10" fmla="val 10800"/>
                <a:gd name="f11" fmla="val -2147483647"/>
                <a:gd name="f12" fmla="val 2147483647"/>
                <a:gd name="f13" fmla="abs f4"/>
                <a:gd name="f14" fmla="abs f5"/>
                <a:gd name="f15" fmla="abs f6"/>
                <a:gd name="f16" fmla="*/ f8 1 180"/>
                <a:gd name="f17" fmla="pin 0 f0 10800"/>
                <a:gd name="f18" fmla="+- 0 0 f2"/>
                <a:gd name="f19" fmla="?: f13 f4 1"/>
                <a:gd name="f20" fmla="?: f14 f5 1"/>
                <a:gd name="f21" fmla="?: f15 f6 1"/>
                <a:gd name="f22" fmla="*/ f9 f16 1"/>
                <a:gd name="f23" fmla="+- f7 f17 0"/>
                <a:gd name="f24" fmla="*/ f19 1 21600"/>
                <a:gd name="f25" fmla="*/ f20 1 21600"/>
                <a:gd name="f26" fmla="*/ 21600 f19 1"/>
                <a:gd name="f27" fmla="*/ 21600 f20 1"/>
                <a:gd name="f28" fmla="+- 0 0 f22"/>
                <a:gd name="f29" fmla="min f25 f24"/>
                <a:gd name="f30" fmla="*/ f26 1 f21"/>
                <a:gd name="f31" fmla="*/ f27 1 f21"/>
                <a:gd name="f32" fmla="*/ f28 f1 1"/>
                <a:gd name="f33" fmla="*/ f32 1 f8"/>
                <a:gd name="f34" fmla="+- f31 0 f17"/>
                <a:gd name="f35" fmla="+- f30 0 f17"/>
                <a:gd name="f36" fmla="*/ f17 f29 1"/>
                <a:gd name="f37" fmla="*/ f7 f29 1"/>
                <a:gd name="f38" fmla="*/ f23 f29 1"/>
                <a:gd name="f39" fmla="*/ f31 f29 1"/>
                <a:gd name="f40" fmla="*/ f30 f29 1"/>
                <a:gd name="f41" fmla="+- f33 0 f2"/>
                <a:gd name="f42" fmla="+- f37 0 f38"/>
                <a:gd name="f43" fmla="+- f38 0 f37"/>
                <a:gd name="f44" fmla="*/ f34 f29 1"/>
                <a:gd name="f45" fmla="*/ f35 f29 1"/>
                <a:gd name="f46" fmla="cos 1 f41"/>
                <a:gd name="f47" fmla="abs f42"/>
                <a:gd name="f48" fmla="abs f43"/>
                <a:gd name="f49" fmla="?: f42 f18 f2"/>
                <a:gd name="f50" fmla="?: f42 f2 f18"/>
                <a:gd name="f51" fmla="?: f42 f3 f2"/>
                <a:gd name="f52" fmla="?: f42 f2 f3"/>
                <a:gd name="f53" fmla="+- f39 0 f44"/>
                <a:gd name="f54" fmla="?: f43 f18 f2"/>
                <a:gd name="f55" fmla="?: f43 f2 f18"/>
                <a:gd name="f56" fmla="+- f40 0 f45"/>
                <a:gd name="f57" fmla="+- f44 0 f39"/>
                <a:gd name="f58" fmla="+- f45 0 f40"/>
                <a:gd name="f59" fmla="?: f42 0 f1"/>
                <a:gd name="f60" fmla="?: f42 f1 0"/>
                <a:gd name="f61" fmla="+- 0 0 f46"/>
                <a:gd name="f62" fmla="?: f42 f52 f51"/>
                <a:gd name="f63" fmla="?: f42 f51 f52"/>
                <a:gd name="f64" fmla="?: f43 f50 f49"/>
                <a:gd name="f65" fmla="abs f53"/>
                <a:gd name="f66" fmla="?: f53 0 f1"/>
                <a:gd name="f67" fmla="?: f53 f1 0"/>
                <a:gd name="f68" fmla="?: f53 f54 f55"/>
                <a:gd name="f69" fmla="abs f56"/>
                <a:gd name="f70" fmla="abs f57"/>
                <a:gd name="f71" fmla="?: f56 f18 f2"/>
                <a:gd name="f72" fmla="?: f56 f2 f18"/>
                <a:gd name="f73" fmla="?: f56 f3 f2"/>
                <a:gd name="f74" fmla="?: f56 f2 f3"/>
                <a:gd name="f75" fmla="abs f58"/>
                <a:gd name="f76" fmla="?: f58 f18 f2"/>
                <a:gd name="f77" fmla="?: f58 f2 f18"/>
                <a:gd name="f78" fmla="?: f58 f60 f59"/>
                <a:gd name="f79" fmla="?: f58 f59 f60"/>
                <a:gd name="f80" fmla="*/ f17 f61 1"/>
                <a:gd name="f81" fmla="?: f43 f63 f62"/>
                <a:gd name="f82" fmla="?: f43 f67 f66"/>
                <a:gd name="f83" fmla="?: f43 f66 f67"/>
                <a:gd name="f84" fmla="?: f56 f74 f73"/>
                <a:gd name="f85" fmla="?: f56 f73 f74"/>
                <a:gd name="f86" fmla="?: f57 f72 f71"/>
                <a:gd name="f87" fmla="?: f42 f78 f79"/>
                <a:gd name="f88" fmla="?: f42 f76 f77"/>
                <a:gd name="f89" fmla="*/ f80 3163 1"/>
                <a:gd name="f90" fmla="?: f53 f82 f83"/>
                <a:gd name="f91" fmla="?: f57 f85 f84"/>
                <a:gd name="f92" fmla="*/ f89 1 7636"/>
                <a:gd name="f93" fmla="+- f7 f92 0"/>
                <a:gd name="f94" fmla="+- f30 0 f92"/>
                <a:gd name="f95" fmla="+- f31 0 f92"/>
                <a:gd name="f96" fmla="*/ f93 f29 1"/>
                <a:gd name="f97" fmla="*/ f94 f29 1"/>
                <a:gd name="f98" fmla="*/ f95 f29 1"/>
              </a:gdLst>
              <a:ahLst>
                <a:ahXY gdRefX="f0" minX="f7" maxX="f10">
                  <a:pos x="f36" y="f37"/>
                </a:ahXY>
              </a:ahLst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96" t="f96" r="f97" b="f98"/>
              <a:pathLst>
                <a:path>
                  <a:moveTo>
                    <a:pt x="f38" y="f37"/>
                  </a:moveTo>
                  <a:arcTo wR="f47" hR="f48" stAng="f81" swAng="f64"/>
                  <a:lnTo>
                    <a:pt x="f37" y="f44"/>
                  </a:lnTo>
                  <a:arcTo wR="f48" hR="f65" stAng="f90" swAng="f68"/>
                  <a:lnTo>
                    <a:pt x="f45" y="f39"/>
                  </a:lnTo>
                  <a:arcTo wR="f69" hR="f70" stAng="f91" swAng="f86"/>
                  <a:lnTo>
                    <a:pt x="f40" y="f38"/>
                  </a:lnTo>
                  <a:arcTo wR="f75" hR="f47" stAng="f87" swAng="f88"/>
                  <a:close/>
                </a:path>
              </a:pathLst>
            </a:custGeom>
            <a:solidFill>
              <a:schemeClr val="bg1"/>
            </a:solidFill>
            <a:ln w="9528" cap="flat">
              <a:solidFill>
                <a:srgbClr val="000000"/>
              </a:solidFill>
              <a:prstDash val="solid"/>
              <a:miter/>
            </a:ln>
          </p:spPr>
          <p:txBody>
            <a:bodyPr vert="horz" wrap="square" lIns="68570" tIns="34271" rIns="68570" bIns="34271" anchor="ctr" anchorCtr="0" compatLnSpc="1">
              <a:noAutofit/>
            </a:bodyPr>
            <a:lstStyle/>
            <a:p>
              <a:pPr algn="ctr" defTabSz="685800">
                <a:defRPr/>
              </a:pPr>
              <a:endParaRPr lang="fr-FR" b="1" noProof="0" dirty="0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18" name="Google Shape;289;p29">
              <a:extLst>
                <a:ext uri="{FF2B5EF4-FFF2-40B4-BE49-F238E27FC236}">
                  <a16:creationId xmlns:a16="http://schemas.microsoft.com/office/drawing/2014/main" id="{62E553FE-BA54-F0CE-AB1E-ADA3C2CDABD0}"/>
                </a:ext>
              </a:extLst>
            </p:cNvPr>
            <p:cNvSpPr/>
            <p:nvPr/>
          </p:nvSpPr>
          <p:spPr>
            <a:xfrm>
              <a:off x="963450" y="2259806"/>
              <a:ext cx="1349096" cy="828000"/>
            </a:xfrm>
            <a:custGeom>
              <a:avLst>
                <a:gd name="f0" fmla="val 3600"/>
              </a:avLst>
              <a:gdLst>
                <a:gd name="f1" fmla="val 10800000"/>
                <a:gd name="f2" fmla="val 5400000"/>
                <a:gd name="f3" fmla="val 16200000"/>
                <a:gd name="f4" fmla="val w"/>
                <a:gd name="f5" fmla="val h"/>
                <a:gd name="f6" fmla="val ss"/>
                <a:gd name="f7" fmla="val 0"/>
                <a:gd name="f8" fmla="*/ 5419351 1 1725033"/>
                <a:gd name="f9" fmla="val 45"/>
                <a:gd name="f10" fmla="val 10800"/>
                <a:gd name="f11" fmla="val -2147483647"/>
                <a:gd name="f12" fmla="val 2147483647"/>
                <a:gd name="f13" fmla="abs f4"/>
                <a:gd name="f14" fmla="abs f5"/>
                <a:gd name="f15" fmla="abs f6"/>
                <a:gd name="f16" fmla="*/ f8 1 180"/>
                <a:gd name="f17" fmla="pin 0 f0 10800"/>
                <a:gd name="f18" fmla="+- 0 0 f2"/>
                <a:gd name="f19" fmla="?: f13 f4 1"/>
                <a:gd name="f20" fmla="?: f14 f5 1"/>
                <a:gd name="f21" fmla="?: f15 f6 1"/>
                <a:gd name="f22" fmla="*/ f9 f16 1"/>
                <a:gd name="f23" fmla="+- f7 f17 0"/>
                <a:gd name="f24" fmla="*/ f19 1 21600"/>
                <a:gd name="f25" fmla="*/ f20 1 21600"/>
                <a:gd name="f26" fmla="*/ 21600 f19 1"/>
                <a:gd name="f27" fmla="*/ 21600 f20 1"/>
                <a:gd name="f28" fmla="+- 0 0 f22"/>
                <a:gd name="f29" fmla="min f25 f24"/>
                <a:gd name="f30" fmla="*/ f26 1 f21"/>
                <a:gd name="f31" fmla="*/ f27 1 f21"/>
                <a:gd name="f32" fmla="*/ f28 f1 1"/>
                <a:gd name="f33" fmla="*/ f32 1 f8"/>
                <a:gd name="f34" fmla="+- f31 0 f17"/>
                <a:gd name="f35" fmla="+- f30 0 f17"/>
                <a:gd name="f36" fmla="*/ f17 f29 1"/>
                <a:gd name="f37" fmla="*/ f7 f29 1"/>
                <a:gd name="f38" fmla="*/ f23 f29 1"/>
                <a:gd name="f39" fmla="*/ f31 f29 1"/>
                <a:gd name="f40" fmla="*/ f30 f29 1"/>
                <a:gd name="f41" fmla="+- f33 0 f2"/>
                <a:gd name="f42" fmla="+- f37 0 f38"/>
                <a:gd name="f43" fmla="+- f38 0 f37"/>
                <a:gd name="f44" fmla="*/ f34 f29 1"/>
                <a:gd name="f45" fmla="*/ f35 f29 1"/>
                <a:gd name="f46" fmla="cos 1 f41"/>
                <a:gd name="f47" fmla="abs f42"/>
                <a:gd name="f48" fmla="abs f43"/>
                <a:gd name="f49" fmla="?: f42 f18 f2"/>
                <a:gd name="f50" fmla="?: f42 f2 f18"/>
                <a:gd name="f51" fmla="?: f42 f3 f2"/>
                <a:gd name="f52" fmla="?: f42 f2 f3"/>
                <a:gd name="f53" fmla="+- f39 0 f44"/>
                <a:gd name="f54" fmla="?: f43 f18 f2"/>
                <a:gd name="f55" fmla="?: f43 f2 f18"/>
                <a:gd name="f56" fmla="+- f40 0 f45"/>
                <a:gd name="f57" fmla="+- f44 0 f39"/>
                <a:gd name="f58" fmla="+- f45 0 f40"/>
                <a:gd name="f59" fmla="?: f42 0 f1"/>
                <a:gd name="f60" fmla="?: f42 f1 0"/>
                <a:gd name="f61" fmla="+- 0 0 f46"/>
                <a:gd name="f62" fmla="?: f42 f52 f51"/>
                <a:gd name="f63" fmla="?: f42 f51 f52"/>
                <a:gd name="f64" fmla="?: f43 f50 f49"/>
                <a:gd name="f65" fmla="abs f53"/>
                <a:gd name="f66" fmla="?: f53 0 f1"/>
                <a:gd name="f67" fmla="?: f53 f1 0"/>
                <a:gd name="f68" fmla="?: f53 f54 f55"/>
                <a:gd name="f69" fmla="abs f56"/>
                <a:gd name="f70" fmla="abs f57"/>
                <a:gd name="f71" fmla="?: f56 f18 f2"/>
                <a:gd name="f72" fmla="?: f56 f2 f18"/>
                <a:gd name="f73" fmla="?: f56 f3 f2"/>
                <a:gd name="f74" fmla="?: f56 f2 f3"/>
                <a:gd name="f75" fmla="abs f58"/>
                <a:gd name="f76" fmla="?: f58 f18 f2"/>
                <a:gd name="f77" fmla="?: f58 f2 f18"/>
                <a:gd name="f78" fmla="?: f58 f60 f59"/>
                <a:gd name="f79" fmla="?: f58 f59 f60"/>
                <a:gd name="f80" fmla="*/ f17 f61 1"/>
                <a:gd name="f81" fmla="?: f43 f63 f62"/>
                <a:gd name="f82" fmla="?: f43 f67 f66"/>
                <a:gd name="f83" fmla="?: f43 f66 f67"/>
                <a:gd name="f84" fmla="?: f56 f74 f73"/>
                <a:gd name="f85" fmla="?: f56 f73 f74"/>
                <a:gd name="f86" fmla="?: f57 f72 f71"/>
                <a:gd name="f87" fmla="?: f42 f78 f79"/>
                <a:gd name="f88" fmla="?: f42 f76 f77"/>
                <a:gd name="f89" fmla="*/ f80 3163 1"/>
                <a:gd name="f90" fmla="?: f53 f82 f83"/>
                <a:gd name="f91" fmla="?: f57 f85 f84"/>
                <a:gd name="f92" fmla="*/ f89 1 7636"/>
                <a:gd name="f93" fmla="+- f7 f92 0"/>
                <a:gd name="f94" fmla="+- f30 0 f92"/>
                <a:gd name="f95" fmla="+- f31 0 f92"/>
                <a:gd name="f96" fmla="*/ f93 f29 1"/>
                <a:gd name="f97" fmla="*/ f94 f29 1"/>
                <a:gd name="f98" fmla="*/ f95 f29 1"/>
              </a:gdLst>
              <a:ahLst>
                <a:ahXY gdRefX="f0" minX="f7" maxX="f10">
                  <a:pos x="f36" y="f37"/>
                </a:ahXY>
              </a:ahLst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96" t="f96" r="f97" b="f98"/>
              <a:pathLst>
                <a:path>
                  <a:moveTo>
                    <a:pt x="f38" y="f37"/>
                  </a:moveTo>
                  <a:arcTo wR="f47" hR="f48" stAng="f81" swAng="f64"/>
                  <a:lnTo>
                    <a:pt x="f37" y="f44"/>
                  </a:lnTo>
                  <a:arcTo wR="f48" hR="f65" stAng="f90" swAng="f68"/>
                  <a:lnTo>
                    <a:pt x="f45" y="f39"/>
                  </a:lnTo>
                  <a:arcTo wR="f69" hR="f70" stAng="f91" swAng="f86"/>
                  <a:lnTo>
                    <a:pt x="f40" y="f38"/>
                  </a:lnTo>
                  <a:arcTo wR="f75" hR="f47" stAng="f87" swAng="f88"/>
                  <a:close/>
                </a:path>
              </a:pathLst>
            </a:custGeom>
            <a:solidFill>
              <a:schemeClr val="bg1"/>
            </a:solidFill>
            <a:ln w="9528" cap="flat">
              <a:solidFill>
                <a:srgbClr val="44546A"/>
              </a:solidFill>
              <a:prstDash val="solid"/>
              <a:miter/>
            </a:ln>
          </p:spPr>
          <p:txBody>
            <a:bodyPr vert="horz" wrap="square" lIns="68570" tIns="34271" rIns="68570" bIns="34271" anchor="ctr" anchorCtr="1" compatLnSpc="1">
              <a:noAutofit/>
            </a:bodyPr>
            <a:lstStyle/>
            <a:p>
              <a:pPr marL="0" marR="0" lvl="0" indent="0" algn="ctr" defTabSz="91440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r>
                <a:rPr lang="fr-FR" b="1" i="0" u="none" strike="noStrike" kern="0" cap="none" spc="0" baseline="0" noProof="0" dirty="0">
                  <a:uFillTx/>
                  <a:latin typeface="Calibri"/>
                  <a:ea typeface="Calibri"/>
                  <a:cs typeface="Calibri"/>
                </a:rPr>
                <a:t>Tâche </a:t>
              </a:r>
              <a:r>
                <a:rPr lang="ar-MA" b="1" i="0" u="none" strike="noStrike" kern="0" cap="none" spc="0" baseline="0" noProof="0" dirty="0">
                  <a:uFillTx/>
                  <a:latin typeface="Calibri"/>
                  <a:ea typeface="Calibri"/>
                  <a:cs typeface="Calibri"/>
                </a:rPr>
                <a:t>1</a:t>
              </a:r>
              <a:endParaRPr lang="fr-FR" b="1" i="0" u="none" strike="noStrike" kern="0" cap="none" spc="0" baseline="0" noProof="0" dirty="0">
                <a:uFillTx/>
                <a:latin typeface="Calibri"/>
                <a:ea typeface="Calibri"/>
                <a:cs typeface="Calibri"/>
              </a:endParaRPr>
            </a:p>
          </p:txBody>
        </p:sp>
      </p:grpSp>
      <p:grpSp>
        <p:nvGrpSpPr>
          <p:cNvPr id="35" name="Groupe 34">
            <a:extLst>
              <a:ext uri="{FF2B5EF4-FFF2-40B4-BE49-F238E27FC236}">
                <a16:creationId xmlns:a16="http://schemas.microsoft.com/office/drawing/2014/main" id="{DA799033-29F0-02FD-AD5E-B49541A29363}"/>
              </a:ext>
            </a:extLst>
          </p:cNvPr>
          <p:cNvGrpSpPr/>
          <p:nvPr/>
        </p:nvGrpSpPr>
        <p:grpSpPr>
          <a:xfrm>
            <a:off x="1084027" y="4754289"/>
            <a:ext cx="9975857" cy="828000"/>
            <a:chOff x="963450" y="1311520"/>
            <a:chExt cx="10265100" cy="828000"/>
          </a:xfrm>
        </p:grpSpPr>
        <p:sp>
          <p:nvSpPr>
            <p:cNvPr id="11" name="Google Shape;286;p29">
              <a:extLst>
                <a:ext uri="{FF2B5EF4-FFF2-40B4-BE49-F238E27FC236}">
                  <a16:creationId xmlns:a16="http://schemas.microsoft.com/office/drawing/2014/main" id="{FFE2AFA5-7DEF-38D8-BDD1-76AEF8185550}"/>
                </a:ext>
              </a:extLst>
            </p:cNvPr>
            <p:cNvSpPr/>
            <p:nvPr/>
          </p:nvSpPr>
          <p:spPr>
            <a:xfrm>
              <a:off x="2428129" y="1311520"/>
              <a:ext cx="8800421" cy="828000"/>
            </a:xfrm>
            <a:custGeom>
              <a:avLst>
                <a:gd name="f0" fmla="val 3600"/>
              </a:avLst>
              <a:gdLst>
                <a:gd name="f1" fmla="val 10800000"/>
                <a:gd name="f2" fmla="val 5400000"/>
                <a:gd name="f3" fmla="val 16200000"/>
                <a:gd name="f4" fmla="val w"/>
                <a:gd name="f5" fmla="val h"/>
                <a:gd name="f6" fmla="val ss"/>
                <a:gd name="f7" fmla="val 0"/>
                <a:gd name="f8" fmla="*/ 5419351 1 1725033"/>
                <a:gd name="f9" fmla="val 45"/>
                <a:gd name="f10" fmla="val 10800"/>
                <a:gd name="f11" fmla="val -2147483647"/>
                <a:gd name="f12" fmla="val 2147483647"/>
                <a:gd name="f13" fmla="abs f4"/>
                <a:gd name="f14" fmla="abs f5"/>
                <a:gd name="f15" fmla="abs f6"/>
                <a:gd name="f16" fmla="*/ f8 1 180"/>
                <a:gd name="f17" fmla="pin 0 f0 10800"/>
                <a:gd name="f18" fmla="+- 0 0 f2"/>
                <a:gd name="f19" fmla="?: f13 f4 1"/>
                <a:gd name="f20" fmla="?: f14 f5 1"/>
                <a:gd name="f21" fmla="?: f15 f6 1"/>
                <a:gd name="f22" fmla="*/ f9 f16 1"/>
                <a:gd name="f23" fmla="+- f7 f17 0"/>
                <a:gd name="f24" fmla="*/ f19 1 21600"/>
                <a:gd name="f25" fmla="*/ f20 1 21600"/>
                <a:gd name="f26" fmla="*/ 21600 f19 1"/>
                <a:gd name="f27" fmla="*/ 21600 f20 1"/>
                <a:gd name="f28" fmla="+- 0 0 f22"/>
                <a:gd name="f29" fmla="min f25 f24"/>
                <a:gd name="f30" fmla="*/ f26 1 f21"/>
                <a:gd name="f31" fmla="*/ f27 1 f21"/>
                <a:gd name="f32" fmla="*/ f28 f1 1"/>
                <a:gd name="f33" fmla="*/ f32 1 f8"/>
                <a:gd name="f34" fmla="+- f31 0 f17"/>
                <a:gd name="f35" fmla="+- f30 0 f17"/>
                <a:gd name="f36" fmla="*/ f17 f29 1"/>
                <a:gd name="f37" fmla="*/ f7 f29 1"/>
                <a:gd name="f38" fmla="*/ f23 f29 1"/>
                <a:gd name="f39" fmla="*/ f31 f29 1"/>
                <a:gd name="f40" fmla="*/ f30 f29 1"/>
                <a:gd name="f41" fmla="+- f33 0 f2"/>
                <a:gd name="f42" fmla="+- f37 0 f38"/>
                <a:gd name="f43" fmla="+- f38 0 f37"/>
                <a:gd name="f44" fmla="*/ f34 f29 1"/>
                <a:gd name="f45" fmla="*/ f35 f29 1"/>
                <a:gd name="f46" fmla="cos 1 f41"/>
                <a:gd name="f47" fmla="abs f42"/>
                <a:gd name="f48" fmla="abs f43"/>
                <a:gd name="f49" fmla="?: f42 f18 f2"/>
                <a:gd name="f50" fmla="?: f42 f2 f18"/>
                <a:gd name="f51" fmla="?: f42 f3 f2"/>
                <a:gd name="f52" fmla="?: f42 f2 f3"/>
                <a:gd name="f53" fmla="+- f39 0 f44"/>
                <a:gd name="f54" fmla="?: f43 f18 f2"/>
                <a:gd name="f55" fmla="?: f43 f2 f18"/>
                <a:gd name="f56" fmla="+- f40 0 f45"/>
                <a:gd name="f57" fmla="+- f44 0 f39"/>
                <a:gd name="f58" fmla="+- f45 0 f40"/>
                <a:gd name="f59" fmla="?: f42 0 f1"/>
                <a:gd name="f60" fmla="?: f42 f1 0"/>
                <a:gd name="f61" fmla="+- 0 0 f46"/>
                <a:gd name="f62" fmla="?: f42 f52 f51"/>
                <a:gd name="f63" fmla="?: f42 f51 f52"/>
                <a:gd name="f64" fmla="?: f43 f50 f49"/>
                <a:gd name="f65" fmla="abs f53"/>
                <a:gd name="f66" fmla="?: f53 0 f1"/>
                <a:gd name="f67" fmla="?: f53 f1 0"/>
                <a:gd name="f68" fmla="?: f53 f54 f55"/>
                <a:gd name="f69" fmla="abs f56"/>
                <a:gd name="f70" fmla="abs f57"/>
                <a:gd name="f71" fmla="?: f56 f18 f2"/>
                <a:gd name="f72" fmla="?: f56 f2 f18"/>
                <a:gd name="f73" fmla="?: f56 f3 f2"/>
                <a:gd name="f74" fmla="?: f56 f2 f3"/>
                <a:gd name="f75" fmla="abs f58"/>
                <a:gd name="f76" fmla="?: f58 f18 f2"/>
                <a:gd name="f77" fmla="?: f58 f2 f18"/>
                <a:gd name="f78" fmla="?: f58 f60 f59"/>
                <a:gd name="f79" fmla="?: f58 f59 f60"/>
                <a:gd name="f80" fmla="*/ f17 f61 1"/>
                <a:gd name="f81" fmla="?: f43 f63 f62"/>
                <a:gd name="f82" fmla="?: f43 f67 f66"/>
                <a:gd name="f83" fmla="?: f43 f66 f67"/>
                <a:gd name="f84" fmla="?: f56 f74 f73"/>
                <a:gd name="f85" fmla="?: f56 f73 f74"/>
                <a:gd name="f86" fmla="?: f57 f72 f71"/>
                <a:gd name="f87" fmla="?: f42 f78 f79"/>
                <a:gd name="f88" fmla="?: f42 f76 f77"/>
                <a:gd name="f89" fmla="*/ f80 3163 1"/>
                <a:gd name="f90" fmla="?: f53 f82 f83"/>
                <a:gd name="f91" fmla="?: f57 f85 f84"/>
                <a:gd name="f92" fmla="*/ f89 1 7636"/>
                <a:gd name="f93" fmla="+- f7 f92 0"/>
                <a:gd name="f94" fmla="+- f30 0 f92"/>
                <a:gd name="f95" fmla="+- f31 0 f92"/>
                <a:gd name="f96" fmla="*/ f93 f29 1"/>
                <a:gd name="f97" fmla="*/ f94 f29 1"/>
                <a:gd name="f98" fmla="*/ f95 f29 1"/>
              </a:gdLst>
              <a:ahLst>
                <a:ahXY gdRefX="f0" minX="f7" maxX="f10">
                  <a:pos x="f36" y="f37"/>
                </a:ahXY>
              </a:ahLst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96" t="f96" r="f97" b="f98"/>
              <a:pathLst>
                <a:path>
                  <a:moveTo>
                    <a:pt x="f38" y="f37"/>
                  </a:moveTo>
                  <a:arcTo wR="f47" hR="f48" stAng="f81" swAng="f64"/>
                  <a:lnTo>
                    <a:pt x="f37" y="f44"/>
                  </a:lnTo>
                  <a:arcTo wR="f48" hR="f65" stAng="f90" swAng="f68"/>
                  <a:lnTo>
                    <a:pt x="f45" y="f39"/>
                  </a:lnTo>
                  <a:arcTo wR="f69" hR="f70" stAng="f91" swAng="f86"/>
                  <a:lnTo>
                    <a:pt x="f40" y="f38"/>
                  </a:lnTo>
                  <a:arcTo wR="f75" hR="f47" stAng="f87" swAng="f88"/>
                  <a:close/>
                </a:path>
              </a:pathLst>
            </a:custGeom>
            <a:solidFill>
              <a:srgbClr val="5FADE4"/>
            </a:solidFill>
            <a:ln w="9528" cap="flat">
              <a:solidFill>
                <a:srgbClr val="44546A"/>
              </a:solidFill>
              <a:prstDash val="solid"/>
              <a:miter/>
            </a:ln>
          </p:spPr>
          <p:txBody>
            <a:bodyPr vert="horz" wrap="square" lIns="68570" tIns="34271" rIns="68570" bIns="34271" anchor="ctr" anchorCtr="0" compatLnSpc="1">
              <a:noAutofit/>
            </a:bodyPr>
            <a:lstStyle/>
            <a:p>
              <a:pPr marL="323854" marR="0" lvl="0" indent="-171450" algn="ctr" defTabSz="91440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bg1"/>
                </a:buClr>
                <a:buSzPts val="1200"/>
                <a:buFont typeface="Arial" panose="020B0604020202020204" pitchFamily="34" charset="0"/>
                <a:buChar char="•"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b="1" i="0" u="none" strike="noStrike" kern="0" cap="none" spc="0" baseline="0" noProof="0" dirty="0">
                <a:uFillTx/>
                <a:latin typeface="Calibri"/>
                <a:ea typeface="Calibri"/>
                <a:cs typeface="Calibri"/>
              </a:endParaRPr>
            </a:p>
          </p:txBody>
        </p:sp>
        <p:sp>
          <p:nvSpPr>
            <p:cNvPr id="13" name="Google Shape;287;p29">
              <a:extLst>
                <a:ext uri="{FF2B5EF4-FFF2-40B4-BE49-F238E27FC236}">
                  <a16:creationId xmlns:a16="http://schemas.microsoft.com/office/drawing/2014/main" id="{56CD9EBF-2323-60FE-7D1D-9992D468BC8B}"/>
                </a:ext>
              </a:extLst>
            </p:cNvPr>
            <p:cNvSpPr/>
            <p:nvPr/>
          </p:nvSpPr>
          <p:spPr>
            <a:xfrm>
              <a:off x="963450" y="1311520"/>
              <a:ext cx="1349096" cy="828000"/>
            </a:xfrm>
            <a:custGeom>
              <a:avLst>
                <a:gd name="f0" fmla="val 3600"/>
              </a:avLst>
              <a:gdLst>
                <a:gd name="f1" fmla="val 10800000"/>
                <a:gd name="f2" fmla="val 5400000"/>
                <a:gd name="f3" fmla="val 16200000"/>
                <a:gd name="f4" fmla="val w"/>
                <a:gd name="f5" fmla="val h"/>
                <a:gd name="f6" fmla="val ss"/>
                <a:gd name="f7" fmla="val 0"/>
                <a:gd name="f8" fmla="*/ 5419351 1 1725033"/>
                <a:gd name="f9" fmla="val 45"/>
                <a:gd name="f10" fmla="val 10800"/>
                <a:gd name="f11" fmla="val -2147483647"/>
                <a:gd name="f12" fmla="val 2147483647"/>
                <a:gd name="f13" fmla="abs f4"/>
                <a:gd name="f14" fmla="abs f5"/>
                <a:gd name="f15" fmla="abs f6"/>
                <a:gd name="f16" fmla="*/ f8 1 180"/>
                <a:gd name="f17" fmla="pin 0 f0 10800"/>
                <a:gd name="f18" fmla="+- 0 0 f2"/>
                <a:gd name="f19" fmla="?: f13 f4 1"/>
                <a:gd name="f20" fmla="?: f14 f5 1"/>
                <a:gd name="f21" fmla="?: f15 f6 1"/>
                <a:gd name="f22" fmla="*/ f9 f16 1"/>
                <a:gd name="f23" fmla="+- f7 f17 0"/>
                <a:gd name="f24" fmla="*/ f19 1 21600"/>
                <a:gd name="f25" fmla="*/ f20 1 21600"/>
                <a:gd name="f26" fmla="*/ 21600 f19 1"/>
                <a:gd name="f27" fmla="*/ 21600 f20 1"/>
                <a:gd name="f28" fmla="+- 0 0 f22"/>
                <a:gd name="f29" fmla="min f25 f24"/>
                <a:gd name="f30" fmla="*/ f26 1 f21"/>
                <a:gd name="f31" fmla="*/ f27 1 f21"/>
                <a:gd name="f32" fmla="*/ f28 f1 1"/>
                <a:gd name="f33" fmla="*/ f32 1 f8"/>
                <a:gd name="f34" fmla="+- f31 0 f17"/>
                <a:gd name="f35" fmla="+- f30 0 f17"/>
                <a:gd name="f36" fmla="*/ f17 f29 1"/>
                <a:gd name="f37" fmla="*/ f7 f29 1"/>
                <a:gd name="f38" fmla="*/ f23 f29 1"/>
                <a:gd name="f39" fmla="*/ f31 f29 1"/>
                <a:gd name="f40" fmla="*/ f30 f29 1"/>
                <a:gd name="f41" fmla="+- f33 0 f2"/>
                <a:gd name="f42" fmla="+- f37 0 f38"/>
                <a:gd name="f43" fmla="+- f38 0 f37"/>
                <a:gd name="f44" fmla="*/ f34 f29 1"/>
                <a:gd name="f45" fmla="*/ f35 f29 1"/>
                <a:gd name="f46" fmla="cos 1 f41"/>
                <a:gd name="f47" fmla="abs f42"/>
                <a:gd name="f48" fmla="abs f43"/>
                <a:gd name="f49" fmla="?: f42 f18 f2"/>
                <a:gd name="f50" fmla="?: f42 f2 f18"/>
                <a:gd name="f51" fmla="?: f42 f3 f2"/>
                <a:gd name="f52" fmla="?: f42 f2 f3"/>
                <a:gd name="f53" fmla="+- f39 0 f44"/>
                <a:gd name="f54" fmla="?: f43 f18 f2"/>
                <a:gd name="f55" fmla="?: f43 f2 f18"/>
                <a:gd name="f56" fmla="+- f40 0 f45"/>
                <a:gd name="f57" fmla="+- f44 0 f39"/>
                <a:gd name="f58" fmla="+- f45 0 f40"/>
                <a:gd name="f59" fmla="?: f42 0 f1"/>
                <a:gd name="f60" fmla="?: f42 f1 0"/>
                <a:gd name="f61" fmla="+- 0 0 f46"/>
                <a:gd name="f62" fmla="?: f42 f52 f51"/>
                <a:gd name="f63" fmla="?: f42 f51 f52"/>
                <a:gd name="f64" fmla="?: f43 f50 f49"/>
                <a:gd name="f65" fmla="abs f53"/>
                <a:gd name="f66" fmla="?: f53 0 f1"/>
                <a:gd name="f67" fmla="?: f53 f1 0"/>
                <a:gd name="f68" fmla="?: f53 f54 f55"/>
                <a:gd name="f69" fmla="abs f56"/>
                <a:gd name="f70" fmla="abs f57"/>
                <a:gd name="f71" fmla="?: f56 f18 f2"/>
                <a:gd name="f72" fmla="?: f56 f2 f18"/>
                <a:gd name="f73" fmla="?: f56 f3 f2"/>
                <a:gd name="f74" fmla="?: f56 f2 f3"/>
                <a:gd name="f75" fmla="abs f58"/>
                <a:gd name="f76" fmla="?: f58 f18 f2"/>
                <a:gd name="f77" fmla="?: f58 f2 f18"/>
                <a:gd name="f78" fmla="?: f58 f60 f59"/>
                <a:gd name="f79" fmla="?: f58 f59 f60"/>
                <a:gd name="f80" fmla="*/ f17 f61 1"/>
                <a:gd name="f81" fmla="?: f43 f63 f62"/>
                <a:gd name="f82" fmla="?: f43 f67 f66"/>
                <a:gd name="f83" fmla="?: f43 f66 f67"/>
                <a:gd name="f84" fmla="?: f56 f74 f73"/>
                <a:gd name="f85" fmla="?: f56 f73 f74"/>
                <a:gd name="f86" fmla="?: f57 f72 f71"/>
                <a:gd name="f87" fmla="?: f42 f78 f79"/>
                <a:gd name="f88" fmla="?: f42 f76 f77"/>
                <a:gd name="f89" fmla="*/ f80 3163 1"/>
                <a:gd name="f90" fmla="?: f53 f82 f83"/>
                <a:gd name="f91" fmla="?: f57 f85 f84"/>
                <a:gd name="f92" fmla="*/ f89 1 7636"/>
                <a:gd name="f93" fmla="+- f7 f92 0"/>
                <a:gd name="f94" fmla="+- f30 0 f92"/>
                <a:gd name="f95" fmla="+- f31 0 f92"/>
                <a:gd name="f96" fmla="*/ f93 f29 1"/>
                <a:gd name="f97" fmla="*/ f94 f29 1"/>
                <a:gd name="f98" fmla="*/ f95 f29 1"/>
              </a:gdLst>
              <a:ahLst>
                <a:ahXY gdRefX="f0" minX="f7" maxX="f10">
                  <a:pos x="f36" y="f37"/>
                </a:ahXY>
              </a:ahLst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96" t="f96" r="f97" b="f98"/>
              <a:pathLst>
                <a:path>
                  <a:moveTo>
                    <a:pt x="f38" y="f37"/>
                  </a:moveTo>
                  <a:arcTo wR="f47" hR="f48" stAng="f81" swAng="f64"/>
                  <a:lnTo>
                    <a:pt x="f37" y="f44"/>
                  </a:lnTo>
                  <a:arcTo wR="f48" hR="f65" stAng="f90" swAng="f68"/>
                  <a:lnTo>
                    <a:pt x="f45" y="f39"/>
                  </a:lnTo>
                  <a:arcTo wR="f69" hR="f70" stAng="f91" swAng="f86"/>
                  <a:lnTo>
                    <a:pt x="f40" y="f38"/>
                  </a:lnTo>
                  <a:arcTo wR="f75" hR="f47" stAng="f87" swAng="f88"/>
                  <a:close/>
                </a:path>
              </a:pathLst>
            </a:custGeom>
            <a:solidFill>
              <a:srgbClr val="54AFE9"/>
            </a:solidFill>
            <a:ln w="9528" cap="flat">
              <a:solidFill>
                <a:srgbClr val="44546A"/>
              </a:solidFill>
              <a:prstDash val="solid"/>
              <a:miter/>
            </a:ln>
          </p:spPr>
          <p:txBody>
            <a:bodyPr vert="horz" wrap="square" lIns="68570" tIns="34271" rIns="68570" bIns="34271" anchor="ctr" anchorCtr="1" compatLnSpc="1">
              <a:noAutofit/>
            </a:bodyPr>
            <a:lstStyle/>
            <a:p>
              <a:pPr marL="0" marR="0" lvl="0" indent="0" algn="ctr" defTabSz="91440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r>
                <a:rPr lang="fr-FR" b="1" i="0" u="none" strike="noStrike" kern="0" cap="none" spc="0" baseline="0" noProof="0" dirty="0">
                  <a:solidFill>
                    <a:schemeClr val="bg1"/>
                  </a:solidFill>
                  <a:uFillTx/>
                  <a:latin typeface="Calibri"/>
                  <a:ea typeface="Calibri"/>
                  <a:cs typeface="Calibri"/>
                </a:rPr>
                <a:t>Tâche </a:t>
              </a:r>
              <a:r>
                <a:rPr lang="fr-MA" b="1" i="0" u="none" strike="noStrike" kern="0" cap="none" spc="0" baseline="0" noProof="0" dirty="0">
                  <a:solidFill>
                    <a:schemeClr val="bg1"/>
                  </a:solidFill>
                  <a:uFillTx/>
                  <a:latin typeface="Calibri"/>
                  <a:ea typeface="Calibri"/>
                  <a:cs typeface="Calibri"/>
                </a:rPr>
                <a:t>2</a:t>
              </a:r>
              <a:endParaRPr lang="fr-FR" b="1" i="0" u="none" strike="noStrike" kern="0" cap="none" spc="0" baseline="0" noProof="0" dirty="0">
                <a:solidFill>
                  <a:schemeClr val="bg1"/>
                </a:solidFill>
                <a:uFillTx/>
                <a:latin typeface="Calibri"/>
                <a:ea typeface="Calibri"/>
                <a:cs typeface="Calibri"/>
              </a:endParaRPr>
            </a:p>
          </p:txBody>
        </p:sp>
      </p:grpSp>
      <p:sp>
        <p:nvSpPr>
          <p:cNvPr id="23" name="Rectangle: Rounded Corners 11">
            <a:extLst>
              <a:ext uri="{FF2B5EF4-FFF2-40B4-BE49-F238E27FC236}">
                <a16:creationId xmlns:a16="http://schemas.microsoft.com/office/drawing/2014/main" id="{099B9CC5-16E5-CB9D-53DD-A5AAB22E13F1}"/>
              </a:ext>
            </a:extLst>
          </p:cNvPr>
          <p:cNvSpPr/>
          <p:nvPr/>
        </p:nvSpPr>
        <p:spPr>
          <a:xfrm>
            <a:off x="1123564" y="2350383"/>
            <a:ext cx="9875102" cy="972000"/>
          </a:xfrm>
          <a:prstGeom prst="roundRect">
            <a:avLst/>
          </a:prstGeom>
          <a:noFill/>
          <a:ln w="38100">
            <a:prstDash val="lgDash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noProof="0" dirty="0"/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1FD926A3-1486-0A55-A4A1-3E781FBF5608}"/>
              </a:ext>
            </a:extLst>
          </p:cNvPr>
          <p:cNvSpPr txBox="1"/>
          <p:nvPr/>
        </p:nvSpPr>
        <p:spPr>
          <a:xfrm>
            <a:off x="2594615" y="4842044"/>
            <a:ext cx="8127813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defTabSz="342908">
              <a:defRPr/>
            </a:pPr>
            <a:r>
              <a:rPr lang="fr-FR" sz="2000" b="1" dirty="0">
                <a:solidFill>
                  <a:schemeClr val="bg1"/>
                </a:solidFill>
              </a:rPr>
              <a:t>Identifier le type de relation de compétition ou mutualisme et leurs caractéristiques</a:t>
            </a:r>
            <a:r>
              <a:rPr lang="fr-FR" sz="2000" b="1" kern="0" dirty="0">
                <a:solidFill>
                  <a:schemeClr val="bg1"/>
                </a:solidFill>
              </a:rPr>
              <a:t>.</a:t>
            </a: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4AD954DD-2E88-A16D-BC8E-92691847F203}"/>
              </a:ext>
            </a:extLst>
          </p:cNvPr>
          <p:cNvSpPr txBox="1"/>
          <p:nvPr/>
        </p:nvSpPr>
        <p:spPr>
          <a:xfrm>
            <a:off x="2786436" y="2625950"/>
            <a:ext cx="8212230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FR" sz="2000" b="1" dirty="0"/>
              <a:t>Identifier le type de relation d’exploitation et ses caractéristiques</a:t>
            </a:r>
            <a:endParaRPr lang="fr-FR" sz="2000" b="1" kern="0" noProof="0" dirty="0">
              <a:solidFill>
                <a:srgbClr val="000000"/>
              </a:solidFill>
            </a:endParaRPr>
          </a:p>
        </p:txBody>
      </p:sp>
      <p:sp>
        <p:nvSpPr>
          <p:cNvPr id="3" name="Google Shape;285;p29">
            <a:extLst>
              <a:ext uri="{FF2B5EF4-FFF2-40B4-BE49-F238E27FC236}">
                <a16:creationId xmlns:a16="http://schemas.microsoft.com/office/drawing/2014/main" id="{0270318E-F5BE-9E4C-015A-5C7BE2462494}"/>
              </a:ext>
            </a:extLst>
          </p:cNvPr>
          <p:cNvSpPr/>
          <p:nvPr/>
        </p:nvSpPr>
        <p:spPr>
          <a:xfrm>
            <a:off x="948074" y="351425"/>
            <a:ext cx="10526171" cy="473837"/>
          </a:xfrm>
          <a:prstGeom prst="rect">
            <a:avLst/>
          </a:prstGeom>
          <a:noFill/>
          <a:ln cap="flat">
            <a:noFill/>
            <a:prstDash val="solid"/>
          </a:ln>
        </p:spPr>
        <p:txBody>
          <a:bodyPr vert="horz" wrap="square" lIns="91427" tIns="45695" rIns="91427" bIns="45695" anchor="t" anchorCtr="0" compatLnSpc="1">
            <a:noAutofit/>
          </a:bodyPr>
          <a:lstStyle/>
          <a:p>
            <a:pPr defTabSz="1219170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fr-FR" sz="2000" b="1" kern="0" dirty="0">
                <a:solidFill>
                  <a:srgbClr val="44546A"/>
                </a:solidFill>
                <a:latin typeface="Calibri"/>
                <a:ea typeface="Calibri"/>
                <a:cs typeface="Calibri"/>
              </a:rPr>
              <a:t>Repérage dans le chapitre: </a:t>
            </a:r>
            <a:r>
              <a:rPr lang="fr-FR" sz="2000" b="1" kern="0" dirty="0">
                <a:solidFill>
                  <a:srgbClr val="FF0000"/>
                </a:solidFill>
                <a:latin typeface="Calibri"/>
                <a:ea typeface="Calibri"/>
                <a:cs typeface="Calibri"/>
              </a:rPr>
              <a:t>Relations vivant-vivant</a:t>
            </a:r>
          </a:p>
          <a:p>
            <a:pPr defTabSz="1219170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2000" b="1" noProof="0" dirty="0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FC644304-DCBF-A585-5770-732F756D81C4}"/>
              </a:ext>
            </a:extLst>
          </p:cNvPr>
          <p:cNvSpPr/>
          <p:nvPr/>
        </p:nvSpPr>
        <p:spPr>
          <a:xfrm>
            <a:off x="1123564" y="1528992"/>
            <a:ext cx="9875102" cy="574274"/>
          </a:xfrm>
          <a:prstGeom prst="rect">
            <a:avLst/>
          </a:prstGeom>
          <a:solidFill>
            <a:srgbClr val="00345D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2000" b="1" dirty="0">
                <a:solidFill>
                  <a:schemeClr val="bg1"/>
                </a:solidFill>
              </a:rPr>
              <a:t>Séquence 1</a:t>
            </a:r>
            <a:r>
              <a:rPr lang="fr-FR" sz="2000" b="1">
                <a:solidFill>
                  <a:schemeClr val="bg1"/>
                </a:solidFill>
              </a:rPr>
              <a:t>: </a:t>
            </a:r>
            <a:r>
              <a:rPr lang="fr-MA" sz="2000" b="1">
                <a:solidFill>
                  <a:schemeClr val="bg1"/>
                </a:solidFill>
              </a:rPr>
              <a:t>Relations d’exploitation</a:t>
            </a:r>
            <a:endParaRPr lang="fr-FR" sz="2000" b="1" dirty="0">
              <a:solidFill>
                <a:schemeClr val="bg1"/>
              </a:solidFill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0489D5EA-8E1F-3CEA-8D50-9CE8BB9DBB63}"/>
              </a:ext>
            </a:extLst>
          </p:cNvPr>
          <p:cNvSpPr/>
          <p:nvPr/>
        </p:nvSpPr>
        <p:spPr>
          <a:xfrm>
            <a:off x="1123564" y="3751199"/>
            <a:ext cx="9875102" cy="574274"/>
          </a:xfrm>
          <a:prstGeom prst="rect">
            <a:avLst/>
          </a:prstGeom>
          <a:solidFill>
            <a:srgbClr val="00345D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2000" b="1" dirty="0">
                <a:solidFill>
                  <a:schemeClr val="bg1"/>
                </a:solidFill>
              </a:rPr>
              <a:t>Séquence </a:t>
            </a:r>
            <a:r>
              <a:rPr lang="fr-FR" sz="2000" b="1">
                <a:solidFill>
                  <a:schemeClr val="bg1"/>
                </a:solidFill>
              </a:rPr>
              <a:t>2: </a:t>
            </a:r>
            <a:r>
              <a:rPr lang="fr-FR" sz="2000" b="1" dirty="0">
                <a:solidFill>
                  <a:schemeClr val="bg1"/>
                </a:solidFill>
              </a:rPr>
              <a:t>Relations de compétition et de mutualisme</a:t>
            </a:r>
          </a:p>
        </p:txBody>
      </p:sp>
    </p:spTree>
    <p:extLst>
      <p:ext uri="{BB962C8B-B14F-4D97-AF65-F5344CB8AC3E}">
        <p14:creationId xmlns:p14="http://schemas.microsoft.com/office/powerpoint/2010/main" val="1264934914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oogle Shape;250;p28">
            <a:extLst>
              <a:ext uri="{FF2B5EF4-FFF2-40B4-BE49-F238E27FC236}">
                <a16:creationId xmlns:a16="http://schemas.microsoft.com/office/drawing/2014/main" id="{C800167E-37EA-13EC-1FB9-743D51DCFB5D}"/>
              </a:ext>
            </a:extLst>
          </p:cNvPr>
          <p:cNvGrpSpPr/>
          <p:nvPr/>
        </p:nvGrpSpPr>
        <p:grpSpPr>
          <a:xfrm>
            <a:off x="2032201" y="1087290"/>
            <a:ext cx="8127601" cy="5072700"/>
            <a:chOff x="1619475" y="1029778"/>
            <a:chExt cx="6095701" cy="3804525"/>
          </a:xfrm>
        </p:grpSpPr>
        <p:sp>
          <p:nvSpPr>
            <p:cNvPr id="3" name="Google Shape;251;p28">
              <a:extLst>
                <a:ext uri="{FF2B5EF4-FFF2-40B4-BE49-F238E27FC236}">
                  <a16:creationId xmlns:a16="http://schemas.microsoft.com/office/drawing/2014/main" id="{10870841-AEDA-07BF-4759-A91AE73C7011}"/>
                </a:ext>
              </a:extLst>
            </p:cNvPr>
            <p:cNvSpPr/>
            <p:nvPr/>
          </p:nvSpPr>
          <p:spPr>
            <a:xfrm>
              <a:off x="1619475" y="1029778"/>
              <a:ext cx="6095701" cy="3804525"/>
            </a:xfrm>
            <a:custGeom>
              <a:avLst>
                <a:gd name="f0" fmla="val 576"/>
              </a:avLst>
              <a:gdLst>
                <a:gd name="f1" fmla="val 10800000"/>
                <a:gd name="f2" fmla="val 5400000"/>
                <a:gd name="f3" fmla="val 16200000"/>
                <a:gd name="f4" fmla="val w"/>
                <a:gd name="f5" fmla="val h"/>
                <a:gd name="f6" fmla="val ss"/>
                <a:gd name="f7" fmla="val 0"/>
                <a:gd name="f8" fmla="*/ 5419351 1 1725033"/>
                <a:gd name="f9" fmla="val 45"/>
                <a:gd name="f10" fmla="val 10800"/>
                <a:gd name="f11" fmla="val -2147483647"/>
                <a:gd name="f12" fmla="val 2147483647"/>
                <a:gd name="f13" fmla="abs f4"/>
                <a:gd name="f14" fmla="abs f5"/>
                <a:gd name="f15" fmla="abs f6"/>
                <a:gd name="f16" fmla="*/ f8 1 180"/>
                <a:gd name="f17" fmla="pin 0 f0 10800"/>
                <a:gd name="f18" fmla="+- 0 0 f2"/>
                <a:gd name="f19" fmla="?: f13 f4 1"/>
                <a:gd name="f20" fmla="?: f14 f5 1"/>
                <a:gd name="f21" fmla="?: f15 f6 1"/>
                <a:gd name="f22" fmla="*/ f9 f16 1"/>
                <a:gd name="f23" fmla="+- f7 f17 0"/>
                <a:gd name="f24" fmla="*/ f19 1 21600"/>
                <a:gd name="f25" fmla="*/ f20 1 21600"/>
                <a:gd name="f26" fmla="*/ 21600 f19 1"/>
                <a:gd name="f27" fmla="*/ 21600 f20 1"/>
                <a:gd name="f28" fmla="+- 0 0 f22"/>
                <a:gd name="f29" fmla="min f25 f24"/>
                <a:gd name="f30" fmla="*/ f26 1 f21"/>
                <a:gd name="f31" fmla="*/ f27 1 f21"/>
                <a:gd name="f32" fmla="*/ f28 f1 1"/>
                <a:gd name="f33" fmla="*/ f32 1 f8"/>
                <a:gd name="f34" fmla="+- f31 0 f17"/>
                <a:gd name="f35" fmla="+- f30 0 f17"/>
                <a:gd name="f36" fmla="*/ f17 f29 1"/>
                <a:gd name="f37" fmla="*/ f7 f29 1"/>
                <a:gd name="f38" fmla="*/ f23 f29 1"/>
                <a:gd name="f39" fmla="*/ f31 f29 1"/>
                <a:gd name="f40" fmla="*/ f30 f29 1"/>
                <a:gd name="f41" fmla="+- f33 0 f2"/>
                <a:gd name="f42" fmla="+- f37 0 f38"/>
                <a:gd name="f43" fmla="+- f38 0 f37"/>
                <a:gd name="f44" fmla="*/ f34 f29 1"/>
                <a:gd name="f45" fmla="*/ f35 f29 1"/>
                <a:gd name="f46" fmla="cos 1 f41"/>
                <a:gd name="f47" fmla="abs f42"/>
                <a:gd name="f48" fmla="abs f43"/>
                <a:gd name="f49" fmla="?: f42 f18 f2"/>
                <a:gd name="f50" fmla="?: f42 f2 f18"/>
                <a:gd name="f51" fmla="?: f42 f3 f2"/>
                <a:gd name="f52" fmla="?: f42 f2 f3"/>
                <a:gd name="f53" fmla="+- f39 0 f44"/>
                <a:gd name="f54" fmla="?: f43 f18 f2"/>
                <a:gd name="f55" fmla="?: f43 f2 f18"/>
                <a:gd name="f56" fmla="+- f40 0 f45"/>
                <a:gd name="f57" fmla="+- f44 0 f39"/>
                <a:gd name="f58" fmla="+- f45 0 f40"/>
                <a:gd name="f59" fmla="?: f42 0 f1"/>
                <a:gd name="f60" fmla="?: f42 f1 0"/>
                <a:gd name="f61" fmla="+- 0 0 f46"/>
                <a:gd name="f62" fmla="?: f42 f52 f51"/>
                <a:gd name="f63" fmla="?: f42 f51 f52"/>
                <a:gd name="f64" fmla="?: f43 f50 f49"/>
                <a:gd name="f65" fmla="abs f53"/>
                <a:gd name="f66" fmla="?: f53 0 f1"/>
                <a:gd name="f67" fmla="?: f53 f1 0"/>
                <a:gd name="f68" fmla="?: f53 f54 f55"/>
                <a:gd name="f69" fmla="abs f56"/>
                <a:gd name="f70" fmla="abs f57"/>
                <a:gd name="f71" fmla="?: f56 f18 f2"/>
                <a:gd name="f72" fmla="?: f56 f2 f18"/>
                <a:gd name="f73" fmla="?: f56 f3 f2"/>
                <a:gd name="f74" fmla="?: f56 f2 f3"/>
                <a:gd name="f75" fmla="abs f58"/>
                <a:gd name="f76" fmla="?: f58 f18 f2"/>
                <a:gd name="f77" fmla="?: f58 f2 f18"/>
                <a:gd name="f78" fmla="?: f58 f60 f59"/>
                <a:gd name="f79" fmla="?: f58 f59 f60"/>
                <a:gd name="f80" fmla="*/ f17 f61 1"/>
                <a:gd name="f81" fmla="?: f43 f63 f62"/>
                <a:gd name="f82" fmla="?: f43 f67 f66"/>
                <a:gd name="f83" fmla="?: f43 f66 f67"/>
                <a:gd name="f84" fmla="?: f56 f74 f73"/>
                <a:gd name="f85" fmla="?: f56 f73 f74"/>
                <a:gd name="f86" fmla="?: f57 f72 f71"/>
                <a:gd name="f87" fmla="?: f42 f78 f79"/>
                <a:gd name="f88" fmla="?: f42 f76 f77"/>
                <a:gd name="f89" fmla="*/ f80 3163 1"/>
                <a:gd name="f90" fmla="?: f53 f82 f83"/>
                <a:gd name="f91" fmla="?: f57 f85 f84"/>
                <a:gd name="f92" fmla="*/ f89 1 7636"/>
                <a:gd name="f93" fmla="+- f7 f92 0"/>
                <a:gd name="f94" fmla="+- f30 0 f92"/>
                <a:gd name="f95" fmla="+- f31 0 f92"/>
                <a:gd name="f96" fmla="*/ f93 f29 1"/>
                <a:gd name="f97" fmla="*/ f94 f29 1"/>
                <a:gd name="f98" fmla="*/ f95 f29 1"/>
              </a:gdLst>
              <a:ahLst>
                <a:ahXY gdRefX="f0" minX="f7" maxX="f10">
                  <a:pos x="f36" y="f37"/>
                </a:ahXY>
              </a:ahLst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96" t="f96" r="f97" b="f98"/>
              <a:pathLst>
                <a:path>
                  <a:moveTo>
                    <a:pt x="f38" y="f37"/>
                  </a:moveTo>
                  <a:arcTo wR="f47" hR="f48" stAng="f81" swAng="f64"/>
                  <a:lnTo>
                    <a:pt x="f37" y="f44"/>
                  </a:lnTo>
                  <a:arcTo wR="f48" hR="f65" stAng="f90" swAng="f68"/>
                  <a:lnTo>
                    <a:pt x="f45" y="f39"/>
                  </a:lnTo>
                  <a:arcTo wR="f69" hR="f70" stAng="f91" swAng="f86"/>
                  <a:lnTo>
                    <a:pt x="f40" y="f38"/>
                  </a:lnTo>
                  <a:arcTo wR="f75" hR="f47" stAng="f87" swAng="f88"/>
                  <a:close/>
                </a:path>
              </a:pathLst>
            </a:custGeom>
            <a:solidFill>
              <a:srgbClr val="FFFFFF"/>
            </a:solidFill>
            <a:ln w="9528" cap="flat">
              <a:solidFill>
                <a:srgbClr val="D8D8D8"/>
              </a:solidFill>
              <a:prstDash val="solid"/>
              <a:miter/>
            </a:ln>
            <a:effectLst>
              <a:outerShdw dir="16200000" algn="tl">
                <a:srgbClr val="000000">
                  <a:alpha val="6669"/>
                </a:srgbClr>
              </a:outerShdw>
            </a:effectLst>
          </p:spPr>
          <p:txBody>
            <a:bodyPr vert="horz" wrap="square" lIns="91427" tIns="45695" rIns="91427" bIns="45695" anchor="ctr" anchorCtr="1" compatLnSpc="1">
              <a:noAutofit/>
            </a:bodyPr>
            <a:lstStyle/>
            <a:p>
              <a:pPr algn="ctr" defTabSz="1219140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1200" kern="0" noProof="0" dirty="0">
                <a:solidFill>
                  <a:srgbClr val="FFFFFF"/>
                </a:solidFill>
                <a:latin typeface="Calibri"/>
                <a:ea typeface="Calibri"/>
                <a:cs typeface="Calibri"/>
              </a:endParaRPr>
            </a:p>
          </p:txBody>
        </p:sp>
        <p:sp>
          <p:nvSpPr>
            <p:cNvPr id="4" name="Google Shape;252;p28">
              <a:extLst>
                <a:ext uri="{FF2B5EF4-FFF2-40B4-BE49-F238E27FC236}">
                  <a16:creationId xmlns:a16="http://schemas.microsoft.com/office/drawing/2014/main" id="{83DDB58E-AC9C-C2A3-D510-E6E3A01973FA}"/>
                </a:ext>
              </a:extLst>
            </p:cNvPr>
            <p:cNvSpPr/>
            <p:nvPr/>
          </p:nvSpPr>
          <p:spPr>
            <a:xfrm>
              <a:off x="1740952" y="1097174"/>
              <a:ext cx="5852746" cy="3669732"/>
            </a:xfrm>
            <a:prstGeom prst="rect">
              <a:avLst/>
            </a:prstGeom>
            <a:solidFill>
              <a:srgbClr val="E3EEF2"/>
            </a:solidFill>
            <a:ln cap="flat">
              <a:noFill/>
              <a:prstDash val="solid"/>
            </a:ln>
          </p:spPr>
          <p:txBody>
            <a:bodyPr vert="horz" wrap="square" lIns="91427" tIns="45695" rIns="91427" bIns="45695" anchor="ctr" anchorCtr="1" compatLnSpc="1">
              <a:noAutofit/>
            </a:bodyPr>
            <a:lstStyle/>
            <a:p>
              <a:pPr algn="ctr" defTabSz="1219140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1200" kern="0" noProof="0" dirty="0">
                <a:solidFill>
                  <a:srgbClr val="FFFFFF"/>
                </a:solidFill>
                <a:latin typeface="Calibri"/>
                <a:ea typeface="Calibri"/>
                <a:cs typeface="Calibri"/>
              </a:endParaRPr>
            </a:p>
          </p:txBody>
        </p:sp>
      </p:grpSp>
      <p:sp>
        <p:nvSpPr>
          <p:cNvPr id="7" name="Google Shape;255;p28">
            <a:extLst>
              <a:ext uri="{FF2B5EF4-FFF2-40B4-BE49-F238E27FC236}">
                <a16:creationId xmlns:a16="http://schemas.microsoft.com/office/drawing/2014/main" id="{02B13D41-2ADF-EF99-8CB6-4F2930151FA6}"/>
              </a:ext>
            </a:extLst>
          </p:cNvPr>
          <p:cNvSpPr/>
          <p:nvPr/>
        </p:nvSpPr>
        <p:spPr>
          <a:xfrm>
            <a:off x="963315" y="165261"/>
            <a:ext cx="3947196" cy="584801"/>
          </a:xfrm>
          <a:prstGeom prst="rect">
            <a:avLst/>
          </a:prstGeom>
          <a:noFill/>
          <a:ln cap="flat">
            <a:noFill/>
            <a:prstDash val="solid"/>
          </a:ln>
        </p:spPr>
        <p:txBody>
          <a:bodyPr vert="horz" wrap="square" lIns="91427" tIns="45695" rIns="91427" bIns="45695" anchor="t" anchorCtr="0" compatLnSpc="1">
            <a:noAutofit/>
          </a:bodyPr>
          <a:lstStyle/>
          <a:p>
            <a:pPr defTabSz="1219140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fr-FR" sz="3200" b="1" kern="0" noProof="0" dirty="0">
                <a:solidFill>
                  <a:srgbClr val="44546A"/>
                </a:solidFill>
                <a:latin typeface="Calibri"/>
                <a:ea typeface="Calibri"/>
                <a:cs typeface="Calibri"/>
              </a:rPr>
              <a:t>Structure de la séance</a:t>
            </a:r>
            <a:endParaRPr lang="fr-FR" sz="1467" kern="0" noProof="0" dirty="0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  <p:pic>
        <p:nvPicPr>
          <p:cNvPr id="33" name="Picture 2" descr="Image générée">
            <a:extLst>
              <a:ext uri="{FF2B5EF4-FFF2-40B4-BE49-F238E27FC236}">
                <a16:creationId xmlns:a16="http://schemas.microsoft.com/office/drawing/2014/main" id="{5400CA35-CF96-4D76-E13D-C79B2D0ABAF6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1064" b="10678"/>
          <a:stretch>
            <a:fillRect/>
          </a:stretch>
        </p:blipFill>
        <p:spPr bwMode="auto">
          <a:xfrm>
            <a:off x="220261" y="30482"/>
            <a:ext cx="727815" cy="85435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44" name="Group 43">
            <a:extLst>
              <a:ext uri="{FF2B5EF4-FFF2-40B4-BE49-F238E27FC236}">
                <a16:creationId xmlns:a16="http://schemas.microsoft.com/office/drawing/2014/main" id="{2D69B9E5-8D8A-F52D-85F2-F93AB09FDDE8}"/>
              </a:ext>
            </a:extLst>
          </p:cNvPr>
          <p:cNvGrpSpPr/>
          <p:nvPr/>
        </p:nvGrpSpPr>
        <p:grpSpPr>
          <a:xfrm>
            <a:off x="2336945" y="1288057"/>
            <a:ext cx="7518111" cy="548005"/>
            <a:chOff x="1764463" y="1060636"/>
            <a:chExt cx="5638583" cy="411004"/>
          </a:xfrm>
        </p:grpSpPr>
        <p:sp>
          <p:nvSpPr>
            <p:cNvPr id="27" name="Google Shape;275;p28">
              <a:extLst>
                <a:ext uri="{FF2B5EF4-FFF2-40B4-BE49-F238E27FC236}">
                  <a16:creationId xmlns:a16="http://schemas.microsoft.com/office/drawing/2014/main" id="{67272330-1CE8-D6A8-B8CF-47B277D2BBD3}"/>
                </a:ext>
              </a:extLst>
            </p:cNvPr>
            <p:cNvSpPr/>
            <p:nvPr/>
          </p:nvSpPr>
          <p:spPr>
            <a:xfrm>
              <a:off x="1764463" y="1117937"/>
              <a:ext cx="296402" cy="296402"/>
            </a:xfrm>
            <a:custGeom>
              <a:avLst/>
              <a:gdLst>
                <a:gd name="f0" fmla="val 21600000"/>
                <a:gd name="f1" fmla="val 10800000"/>
                <a:gd name="f2" fmla="val 5400000"/>
                <a:gd name="f3" fmla="val 180"/>
                <a:gd name="f4" fmla="val w"/>
                <a:gd name="f5" fmla="val h"/>
                <a:gd name="f6" fmla="val ss"/>
                <a:gd name="f7" fmla="val 0"/>
                <a:gd name="f8" fmla="*/ 5419351 1 1725033"/>
                <a:gd name="f9" fmla="+- 0 0 -360"/>
                <a:gd name="f10" fmla="+- 0 0 -180"/>
                <a:gd name="f11" fmla="abs f4"/>
                <a:gd name="f12" fmla="abs f5"/>
                <a:gd name="f13" fmla="abs f6"/>
                <a:gd name="f14" fmla="val f7"/>
                <a:gd name="f15" fmla="+- 2700000 f2 0"/>
                <a:gd name="f16" fmla="*/ f9 f1 1"/>
                <a:gd name="f17" fmla="*/ f10 f1 1"/>
                <a:gd name="f18" fmla="?: f11 f4 1"/>
                <a:gd name="f19" fmla="?: f12 f5 1"/>
                <a:gd name="f20" fmla="?: f13 f6 1"/>
                <a:gd name="f21" fmla="*/ f15 f8 1"/>
                <a:gd name="f22" fmla="*/ f16 1 f3"/>
                <a:gd name="f23" fmla="*/ f17 1 f3"/>
                <a:gd name="f24" fmla="*/ f18 1 21600"/>
                <a:gd name="f25" fmla="*/ f19 1 21600"/>
                <a:gd name="f26" fmla="*/ 21600 f18 1"/>
                <a:gd name="f27" fmla="*/ 21600 f19 1"/>
                <a:gd name="f28" fmla="*/ f21 1 f1"/>
                <a:gd name="f29" fmla="+- f22 0 f2"/>
                <a:gd name="f30" fmla="+- f23 0 f2"/>
                <a:gd name="f31" fmla="min f25 f24"/>
                <a:gd name="f32" fmla="*/ f26 1 f20"/>
                <a:gd name="f33" fmla="*/ f27 1 f20"/>
                <a:gd name="f34" fmla="+- 0 0 f28"/>
                <a:gd name="f35" fmla="val f32"/>
                <a:gd name="f36" fmla="val f33"/>
                <a:gd name="f37" fmla="+- 0 0 f34"/>
                <a:gd name="f38" fmla="*/ f14 f31 1"/>
                <a:gd name="f39" fmla="+- f36 0 f14"/>
                <a:gd name="f40" fmla="+- f35 0 f14"/>
                <a:gd name="f41" fmla="*/ f37 f1 1"/>
                <a:gd name="f42" fmla="*/ f39 1 2"/>
                <a:gd name="f43" fmla="*/ f40 1 2"/>
                <a:gd name="f44" fmla="*/ f41 1 f8"/>
                <a:gd name="f45" fmla="+- f14 f42 0"/>
                <a:gd name="f46" fmla="+- f14 f43 0"/>
                <a:gd name="f47" fmla="+- f44 0 f2"/>
                <a:gd name="f48" fmla="*/ f43 f31 1"/>
                <a:gd name="f49" fmla="*/ f42 f31 1"/>
                <a:gd name="f50" fmla="cos 1 f47"/>
                <a:gd name="f51" fmla="sin 1 f47"/>
                <a:gd name="f52" fmla="*/ f45 f31 1"/>
                <a:gd name="f53" fmla="+- 0 0 f50"/>
                <a:gd name="f54" fmla="+- 0 0 f51"/>
                <a:gd name="f55" fmla="+- 0 0 f53"/>
                <a:gd name="f56" fmla="+- 0 0 f54"/>
                <a:gd name="f57" fmla="*/ f55 f43 1"/>
                <a:gd name="f58" fmla="*/ f56 f42 1"/>
                <a:gd name="f59" fmla="+- f46 0 f57"/>
                <a:gd name="f60" fmla="+- f46 f57 0"/>
                <a:gd name="f61" fmla="+- f45 0 f58"/>
                <a:gd name="f62" fmla="+- f45 f58 0"/>
                <a:gd name="f63" fmla="*/ f59 f31 1"/>
                <a:gd name="f64" fmla="*/ f61 f31 1"/>
                <a:gd name="f65" fmla="*/ f60 f31 1"/>
                <a:gd name="f66" fmla="*/ f62 f31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29">
                  <a:pos x="f63" y="f64"/>
                </a:cxn>
                <a:cxn ang="f30">
                  <a:pos x="f63" y="f66"/>
                </a:cxn>
                <a:cxn ang="f30">
                  <a:pos x="f65" y="f66"/>
                </a:cxn>
                <a:cxn ang="f29">
                  <a:pos x="f65" y="f64"/>
                </a:cxn>
              </a:cxnLst>
              <a:rect l="f63" t="f64" r="f65" b="f66"/>
              <a:pathLst>
                <a:path>
                  <a:moveTo>
                    <a:pt x="f38" y="f52"/>
                  </a:moveTo>
                  <a:arcTo wR="f48" hR="f49" stAng="f1" swAng="f0"/>
                  <a:close/>
                </a:path>
              </a:pathLst>
            </a:custGeom>
            <a:solidFill>
              <a:srgbClr val="5FADE4"/>
            </a:solidFill>
            <a:ln cap="flat">
              <a:noFill/>
              <a:prstDash val="solid"/>
            </a:ln>
          </p:spPr>
          <p:txBody>
            <a:bodyPr vert="horz" wrap="square" lIns="68567" tIns="34271" rIns="68567" bIns="34271" anchor="ctr" anchorCtr="1" compatLnSpc="1">
              <a:noAutofit/>
            </a:bodyPr>
            <a:lstStyle/>
            <a:p>
              <a:pPr algn="ctr" defTabSz="1219140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r>
                <a:rPr lang="fr-FR" sz="2133" b="1" kern="0" noProof="0" dirty="0">
                  <a:solidFill>
                    <a:srgbClr val="FFFFFF"/>
                  </a:solidFill>
                  <a:latin typeface="Calibri"/>
                  <a:ea typeface="Calibri"/>
                  <a:cs typeface="Calibri"/>
                </a:rPr>
                <a:t>1</a:t>
              </a:r>
              <a:endParaRPr lang="fr-FR" sz="1467" kern="0" noProof="0" dirty="0">
                <a:solidFill>
                  <a:srgbClr val="000000"/>
                </a:solidFill>
                <a:latin typeface="Arial"/>
                <a:ea typeface="Arial"/>
                <a:cs typeface="Arial"/>
              </a:endParaRPr>
            </a:p>
          </p:txBody>
        </p:sp>
        <p:sp>
          <p:nvSpPr>
            <p:cNvPr id="28" name="Google Shape;276;p28">
              <a:extLst>
                <a:ext uri="{FF2B5EF4-FFF2-40B4-BE49-F238E27FC236}">
                  <a16:creationId xmlns:a16="http://schemas.microsoft.com/office/drawing/2014/main" id="{97CB6729-6694-69AA-8803-AA1A6C36C246}"/>
                </a:ext>
              </a:extLst>
            </p:cNvPr>
            <p:cNvSpPr/>
            <p:nvPr/>
          </p:nvSpPr>
          <p:spPr>
            <a:xfrm>
              <a:off x="2156845" y="1060636"/>
              <a:ext cx="5246201" cy="411004"/>
            </a:xfrm>
            <a:custGeom>
              <a:avLst/>
              <a:gdLst>
                <a:gd name="f0" fmla="val 10800000"/>
                <a:gd name="f1" fmla="val 5400000"/>
                <a:gd name="f2" fmla="val 16200000"/>
                <a:gd name="f3" fmla="val w"/>
                <a:gd name="f4" fmla="val h"/>
                <a:gd name="f5" fmla="val ss"/>
                <a:gd name="f6" fmla="val 0"/>
                <a:gd name="f7" fmla="abs f3"/>
                <a:gd name="f8" fmla="abs f4"/>
                <a:gd name="f9" fmla="abs f5"/>
                <a:gd name="f10" fmla="val f6"/>
                <a:gd name="f11" fmla="?: f7 f3 1"/>
                <a:gd name="f12" fmla="?: f8 f4 1"/>
                <a:gd name="f13" fmla="?: f9 f5 1"/>
                <a:gd name="f14" fmla="*/ f11 1 21600"/>
                <a:gd name="f15" fmla="*/ f12 1 21600"/>
                <a:gd name="f16" fmla="*/ 21600 f11 1"/>
                <a:gd name="f17" fmla="*/ 21600 f12 1"/>
                <a:gd name="f18" fmla="min f15 f14"/>
                <a:gd name="f19" fmla="*/ f16 1 f13"/>
                <a:gd name="f20" fmla="*/ f17 1 f13"/>
                <a:gd name="f21" fmla="val f19"/>
                <a:gd name="f22" fmla="val f20"/>
                <a:gd name="f23" fmla="*/ f10 f18 1"/>
                <a:gd name="f24" fmla="+- f22 0 f10"/>
                <a:gd name="f25" fmla="+- f21 0 f10"/>
                <a:gd name="f26" fmla="*/ f21 f18 1"/>
                <a:gd name="f27" fmla="*/ f22 f18 1"/>
                <a:gd name="f28" fmla="min f25 f24"/>
                <a:gd name="f29" fmla="*/ f28 1 6"/>
                <a:gd name="f30" fmla="+- f21 0 f29"/>
                <a:gd name="f31" fmla="+- f22 0 f29"/>
                <a:gd name="f32" fmla="*/ f29 29289 1"/>
                <a:gd name="f33" fmla="*/ f29 f18 1"/>
                <a:gd name="f34" fmla="*/ f32 1 100000"/>
                <a:gd name="f35" fmla="*/ f30 f18 1"/>
                <a:gd name="f36" fmla="*/ f31 f18 1"/>
                <a:gd name="f37" fmla="+- f21 0 f34"/>
                <a:gd name="f38" fmla="+- f22 0 f34"/>
                <a:gd name="f39" fmla="*/ f34 f18 1"/>
                <a:gd name="f40" fmla="*/ f37 f18 1"/>
                <a:gd name="f41" fmla="*/ f38 f18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39" t="f39" r="f40" b="f41"/>
              <a:pathLst>
                <a:path>
                  <a:moveTo>
                    <a:pt x="f23" y="f33"/>
                  </a:moveTo>
                  <a:arcTo wR="f33" hR="f33" stAng="f0" swAng="f1"/>
                  <a:lnTo>
                    <a:pt x="f35" y="f23"/>
                  </a:lnTo>
                  <a:arcTo wR="f33" hR="f33" stAng="f2" swAng="f1"/>
                  <a:lnTo>
                    <a:pt x="f26" y="f36"/>
                  </a:lnTo>
                  <a:arcTo wR="f33" hR="f33" stAng="f6" swAng="f1"/>
                  <a:lnTo>
                    <a:pt x="f33" y="f27"/>
                  </a:lnTo>
                  <a:arcTo wR="f33" hR="f33" stAng="f1" swAng="f1"/>
                  <a:close/>
                </a:path>
              </a:pathLst>
            </a:custGeom>
            <a:solidFill>
              <a:srgbClr val="F2F2F2"/>
            </a:solidFill>
            <a:ln w="28575" cap="flat">
              <a:solidFill>
                <a:srgbClr val="5FADE4"/>
              </a:solidFill>
              <a:prstDash val="solid"/>
            </a:ln>
          </p:spPr>
          <p:txBody>
            <a:bodyPr vert="horz" wrap="square" lIns="91427" tIns="45695" rIns="91427" bIns="45695" anchor="ctr" anchorCtr="0" compatLnSpc="1">
              <a:noAutofit/>
            </a:bodyPr>
            <a:lstStyle/>
            <a:p>
              <a:pPr defTabSz="1219140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2000" b="1" kern="0" noProof="0" dirty="0">
                <a:solidFill>
                  <a:srgbClr val="44546A"/>
                </a:solidFill>
                <a:latin typeface="Calibri"/>
                <a:ea typeface="Calibri"/>
                <a:cs typeface="Calibri"/>
              </a:endParaRPr>
            </a:p>
          </p:txBody>
        </p:sp>
        <p:sp>
          <p:nvSpPr>
            <p:cNvPr id="29" name="Google Shape;277;p28">
              <a:extLst>
                <a:ext uri="{FF2B5EF4-FFF2-40B4-BE49-F238E27FC236}">
                  <a16:creationId xmlns:a16="http://schemas.microsoft.com/office/drawing/2014/main" id="{A6EF5B3E-01E0-E8C1-F060-3762D49504CE}"/>
                </a:ext>
              </a:extLst>
            </p:cNvPr>
            <p:cNvSpPr txBox="1"/>
            <p:nvPr/>
          </p:nvSpPr>
          <p:spPr>
            <a:xfrm>
              <a:off x="6181715" y="1123811"/>
              <a:ext cx="777898" cy="284704"/>
            </a:xfrm>
            <a:prstGeom prst="rect">
              <a:avLst/>
            </a:prstGeom>
            <a:noFill/>
            <a:ln cap="flat">
              <a:noFill/>
            </a:ln>
          </p:spPr>
          <p:txBody>
            <a:bodyPr vert="horz" wrap="square" lIns="91427" tIns="45695" rIns="91427" bIns="45695" anchor="t" anchorCtr="0" compatLnSpc="1">
              <a:spAutoFit/>
            </a:bodyPr>
            <a:lstStyle/>
            <a:p>
              <a:pPr algn="ctr" defTabSz="1219140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r>
                <a:rPr lang="fr-FR" sz="1867" b="1" kern="0" noProof="0" dirty="0">
                  <a:solidFill>
                    <a:srgbClr val="44546A"/>
                  </a:solidFill>
                  <a:latin typeface="Poppins ExtraBold"/>
                  <a:ea typeface="Poppins ExtraBold"/>
                  <a:cs typeface="Poppins ExtraBold"/>
                </a:rPr>
                <a:t>05 min</a:t>
              </a:r>
              <a:endParaRPr lang="fr-FR" sz="1467" b="1" kern="0" noProof="0" dirty="0">
                <a:solidFill>
                  <a:srgbClr val="000000"/>
                </a:solidFill>
                <a:latin typeface="Arial"/>
                <a:ea typeface="Arial"/>
                <a:cs typeface="Arial"/>
              </a:endParaRPr>
            </a:p>
          </p:txBody>
        </p:sp>
        <p:sp>
          <p:nvSpPr>
            <p:cNvPr id="30" name="Google Shape;278;p28">
              <a:extLst>
                <a:ext uri="{FF2B5EF4-FFF2-40B4-BE49-F238E27FC236}">
                  <a16:creationId xmlns:a16="http://schemas.microsoft.com/office/drawing/2014/main" id="{7CFD7C7E-5E76-A852-EADC-9007259FD2DE}"/>
                </a:ext>
              </a:extLst>
            </p:cNvPr>
            <p:cNvSpPr/>
            <p:nvPr/>
          </p:nvSpPr>
          <p:spPr>
            <a:xfrm>
              <a:off x="6987777" y="1071289"/>
              <a:ext cx="389698" cy="389698"/>
            </a:xfrm>
            <a:custGeom>
              <a:avLst/>
              <a:gdLst>
                <a:gd name="f0" fmla="val 21600000"/>
                <a:gd name="f1" fmla="val 10800000"/>
                <a:gd name="f2" fmla="val 5400000"/>
                <a:gd name="f3" fmla="val 180"/>
                <a:gd name="f4" fmla="val w"/>
                <a:gd name="f5" fmla="val h"/>
                <a:gd name="f6" fmla="val ss"/>
                <a:gd name="f7" fmla="val 0"/>
                <a:gd name="f8" fmla="*/ 5419351 1 1725033"/>
                <a:gd name="f9" fmla="+- 0 0 -360"/>
                <a:gd name="f10" fmla="+- 0 0 -180"/>
                <a:gd name="f11" fmla="abs f4"/>
                <a:gd name="f12" fmla="abs f5"/>
                <a:gd name="f13" fmla="abs f6"/>
                <a:gd name="f14" fmla="val f7"/>
                <a:gd name="f15" fmla="+- 2700000 f2 0"/>
                <a:gd name="f16" fmla="*/ f9 f1 1"/>
                <a:gd name="f17" fmla="*/ f10 f1 1"/>
                <a:gd name="f18" fmla="?: f11 f4 1"/>
                <a:gd name="f19" fmla="?: f12 f5 1"/>
                <a:gd name="f20" fmla="?: f13 f6 1"/>
                <a:gd name="f21" fmla="*/ f15 f8 1"/>
                <a:gd name="f22" fmla="*/ f16 1 f3"/>
                <a:gd name="f23" fmla="*/ f17 1 f3"/>
                <a:gd name="f24" fmla="*/ f18 1 21600"/>
                <a:gd name="f25" fmla="*/ f19 1 21600"/>
                <a:gd name="f26" fmla="*/ 21600 f18 1"/>
                <a:gd name="f27" fmla="*/ 21600 f19 1"/>
                <a:gd name="f28" fmla="*/ f21 1 f1"/>
                <a:gd name="f29" fmla="+- f22 0 f2"/>
                <a:gd name="f30" fmla="+- f23 0 f2"/>
                <a:gd name="f31" fmla="min f25 f24"/>
                <a:gd name="f32" fmla="*/ f26 1 f20"/>
                <a:gd name="f33" fmla="*/ f27 1 f20"/>
                <a:gd name="f34" fmla="+- 0 0 f28"/>
                <a:gd name="f35" fmla="val f32"/>
                <a:gd name="f36" fmla="val f33"/>
                <a:gd name="f37" fmla="+- 0 0 f34"/>
                <a:gd name="f38" fmla="*/ f14 f31 1"/>
                <a:gd name="f39" fmla="+- f36 0 f14"/>
                <a:gd name="f40" fmla="+- f35 0 f14"/>
                <a:gd name="f41" fmla="*/ f37 f1 1"/>
                <a:gd name="f42" fmla="*/ f39 1 2"/>
                <a:gd name="f43" fmla="*/ f40 1 2"/>
                <a:gd name="f44" fmla="*/ f41 1 f8"/>
                <a:gd name="f45" fmla="+- f14 f42 0"/>
                <a:gd name="f46" fmla="+- f14 f43 0"/>
                <a:gd name="f47" fmla="+- f44 0 f2"/>
                <a:gd name="f48" fmla="*/ f43 f31 1"/>
                <a:gd name="f49" fmla="*/ f42 f31 1"/>
                <a:gd name="f50" fmla="cos 1 f47"/>
                <a:gd name="f51" fmla="sin 1 f47"/>
                <a:gd name="f52" fmla="*/ f45 f31 1"/>
                <a:gd name="f53" fmla="+- 0 0 f50"/>
                <a:gd name="f54" fmla="+- 0 0 f51"/>
                <a:gd name="f55" fmla="+- 0 0 f53"/>
                <a:gd name="f56" fmla="+- 0 0 f54"/>
                <a:gd name="f57" fmla="*/ f55 f43 1"/>
                <a:gd name="f58" fmla="*/ f56 f42 1"/>
                <a:gd name="f59" fmla="+- f46 0 f57"/>
                <a:gd name="f60" fmla="+- f46 f57 0"/>
                <a:gd name="f61" fmla="+- f45 0 f58"/>
                <a:gd name="f62" fmla="+- f45 f58 0"/>
                <a:gd name="f63" fmla="*/ f59 f31 1"/>
                <a:gd name="f64" fmla="*/ f61 f31 1"/>
                <a:gd name="f65" fmla="*/ f60 f31 1"/>
                <a:gd name="f66" fmla="*/ f62 f31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29">
                  <a:pos x="f63" y="f64"/>
                </a:cxn>
                <a:cxn ang="f30">
                  <a:pos x="f63" y="f66"/>
                </a:cxn>
                <a:cxn ang="f30">
                  <a:pos x="f65" y="f66"/>
                </a:cxn>
                <a:cxn ang="f29">
                  <a:pos x="f65" y="f64"/>
                </a:cxn>
              </a:cxnLst>
              <a:rect l="f63" t="f64" r="f65" b="f66"/>
              <a:pathLst>
                <a:path>
                  <a:moveTo>
                    <a:pt x="f38" y="f52"/>
                  </a:moveTo>
                  <a:arcTo wR="f48" hR="f49" stAng="f1" swAng="f0"/>
                  <a:close/>
                </a:path>
              </a:pathLst>
            </a:custGeom>
            <a:blipFill>
              <a:blip r:embed="rId4">
                <a:alphaModFix/>
              </a:blip>
              <a:stretch>
                <a:fillRect/>
              </a:stretch>
            </a:blipFill>
            <a:ln w="9528" cap="flat">
              <a:solidFill>
                <a:srgbClr val="FFFFFF"/>
              </a:solidFill>
              <a:prstDash val="solid"/>
              <a:miter/>
            </a:ln>
          </p:spPr>
          <p:txBody>
            <a:bodyPr vert="horz" wrap="square" lIns="91427" tIns="45695" rIns="91427" bIns="45695" anchor="t" anchorCtr="0" compatLnSpc="1">
              <a:noAutofit/>
            </a:bodyPr>
            <a:lstStyle/>
            <a:p>
              <a:pPr defTabSz="1219140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1200" kern="0" noProof="0" dirty="0">
                <a:solidFill>
                  <a:srgbClr val="44546A"/>
                </a:solidFill>
                <a:latin typeface="Calibri"/>
                <a:ea typeface="Calibri"/>
                <a:cs typeface="Calibri"/>
              </a:endParaRPr>
            </a:p>
          </p:txBody>
        </p:sp>
        <p:sp>
          <p:nvSpPr>
            <p:cNvPr id="43" name="Google Shape;277;p28">
              <a:extLst>
                <a:ext uri="{FF2B5EF4-FFF2-40B4-BE49-F238E27FC236}">
                  <a16:creationId xmlns:a16="http://schemas.microsoft.com/office/drawing/2014/main" id="{A0E5C9DC-ED2F-4C21-AC72-B18B443D627F}"/>
                </a:ext>
              </a:extLst>
            </p:cNvPr>
            <p:cNvSpPr txBox="1"/>
            <p:nvPr/>
          </p:nvSpPr>
          <p:spPr>
            <a:xfrm>
              <a:off x="2209285" y="1123811"/>
              <a:ext cx="3972429" cy="284704"/>
            </a:xfrm>
            <a:prstGeom prst="rect">
              <a:avLst/>
            </a:prstGeom>
            <a:noFill/>
            <a:ln cap="flat">
              <a:noFill/>
            </a:ln>
          </p:spPr>
          <p:txBody>
            <a:bodyPr vert="horz" wrap="square" lIns="91427" tIns="45695" rIns="91427" bIns="45695" anchor="t" anchorCtr="0" compatLnSpc="1">
              <a:spAutoFit/>
            </a:bodyPr>
            <a:lstStyle/>
            <a:p>
              <a:pPr defTabSz="1219140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r>
                <a:rPr lang="fr-FR" sz="1867" b="1" kern="0" noProof="0" dirty="0">
                  <a:solidFill>
                    <a:srgbClr val="44546A"/>
                  </a:solidFill>
                  <a:latin typeface="Poppins ExtraBold"/>
                  <a:ea typeface="Poppins ExtraBold"/>
                  <a:cs typeface="Poppins ExtraBold"/>
                </a:rPr>
                <a:t>Ouverture de la séance (O)</a:t>
              </a:r>
            </a:p>
          </p:txBody>
        </p:sp>
      </p:grpSp>
      <p:grpSp>
        <p:nvGrpSpPr>
          <p:cNvPr id="45" name="Group 44">
            <a:extLst>
              <a:ext uri="{FF2B5EF4-FFF2-40B4-BE49-F238E27FC236}">
                <a16:creationId xmlns:a16="http://schemas.microsoft.com/office/drawing/2014/main" id="{7AA13D06-2280-5296-5273-3F265180E7AD}"/>
              </a:ext>
            </a:extLst>
          </p:cNvPr>
          <p:cNvGrpSpPr/>
          <p:nvPr/>
        </p:nvGrpSpPr>
        <p:grpSpPr>
          <a:xfrm>
            <a:off x="2336945" y="2114436"/>
            <a:ext cx="7518111" cy="548005"/>
            <a:chOff x="1764463" y="1060636"/>
            <a:chExt cx="5638583" cy="411004"/>
          </a:xfrm>
        </p:grpSpPr>
        <p:sp>
          <p:nvSpPr>
            <p:cNvPr id="46" name="Google Shape;275;p28">
              <a:extLst>
                <a:ext uri="{FF2B5EF4-FFF2-40B4-BE49-F238E27FC236}">
                  <a16:creationId xmlns:a16="http://schemas.microsoft.com/office/drawing/2014/main" id="{DE71CE43-6CD4-0ED5-4059-3B350EA71DB5}"/>
                </a:ext>
              </a:extLst>
            </p:cNvPr>
            <p:cNvSpPr/>
            <p:nvPr/>
          </p:nvSpPr>
          <p:spPr>
            <a:xfrm>
              <a:off x="1764463" y="1117937"/>
              <a:ext cx="296402" cy="296402"/>
            </a:xfrm>
            <a:custGeom>
              <a:avLst/>
              <a:gdLst>
                <a:gd name="f0" fmla="val 21600000"/>
                <a:gd name="f1" fmla="val 10800000"/>
                <a:gd name="f2" fmla="val 5400000"/>
                <a:gd name="f3" fmla="val 180"/>
                <a:gd name="f4" fmla="val w"/>
                <a:gd name="f5" fmla="val h"/>
                <a:gd name="f6" fmla="val ss"/>
                <a:gd name="f7" fmla="val 0"/>
                <a:gd name="f8" fmla="*/ 5419351 1 1725033"/>
                <a:gd name="f9" fmla="+- 0 0 -360"/>
                <a:gd name="f10" fmla="+- 0 0 -180"/>
                <a:gd name="f11" fmla="abs f4"/>
                <a:gd name="f12" fmla="abs f5"/>
                <a:gd name="f13" fmla="abs f6"/>
                <a:gd name="f14" fmla="val f7"/>
                <a:gd name="f15" fmla="+- 2700000 f2 0"/>
                <a:gd name="f16" fmla="*/ f9 f1 1"/>
                <a:gd name="f17" fmla="*/ f10 f1 1"/>
                <a:gd name="f18" fmla="?: f11 f4 1"/>
                <a:gd name="f19" fmla="?: f12 f5 1"/>
                <a:gd name="f20" fmla="?: f13 f6 1"/>
                <a:gd name="f21" fmla="*/ f15 f8 1"/>
                <a:gd name="f22" fmla="*/ f16 1 f3"/>
                <a:gd name="f23" fmla="*/ f17 1 f3"/>
                <a:gd name="f24" fmla="*/ f18 1 21600"/>
                <a:gd name="f25" fmla="*/ f19 1 21600"/>
                <a:gd name="f26" fmla="*/ 21600 f18 1"/>
                <a:gd name="f27" fmla="*/ 21600 f19 1"/>
                <a:gd name="f28" fmla="*/ f21 1 f1"/>
                <a:gd name="f29" fmla="+- f22 0 f2"/>
                <a:gd name="f30" fmla="+- f23 0 f2"/>
                <a:gd name="f31" fmla="min f25 f24"/>
                <a:gd name="f32" fmla="*/ f26 1 f20"/>
                <a:gd name="f33" fmla="*/ f27 1 f20"/>
                <a:gd name="f34" fmla="+- 0 0 f28"/>
                <a:gd name="f35" fmla="val f32"/>
                <a:gd name="f36" fmla="val f33"/>
                <a:gd name="f37" fmla="+- 0 0 f34"/>
                <a:gd name="f38" fmla="*/ f14 f31 1"/>
                <a:gd name="f39" fmla="+- f36 0 f14"/>
                <a:gd name="f40" fmla="+- f35 0 f14"/>
                <a:gd name="f41" fmla="*/ f37 f1 1"/>
                <a:gd name="f42" fmla="*/ f39 1 2"/>
                <a:gd name="f43" fmla="*/ f40 1 2"/>
                <a:gd name="f44" fmla="*/ f41 1 f8"/>
                <a:gd name="f45" fmla="+- f14 f42 0"/>
                <a:gd name="f46" fmla="+- f14 f43 0"/>
                <a:gd name="f47" fmla="+- f44 0 f2"/>
                <a:gd name="f48" fmla="*/ f43 f31 1"/>
                <a:gd name="f49" fmla="*/ f42 f31 1"/>
                <a:gd name="f50" fmla="cos 1 f47"/>
                <a:gd name="f51" fmla="sin 1 f47"/>
                <a:gd name="f52" fmla="*/ f45 f31 1"/>
                <a:gd name="f53" fmla="+- 0 0 f50"/>
                <a:gd name="f54" fmla="+- 0 0 f51"/>
                <a:gd name="f55" fmla="+- 0 0 f53"/>
                <a:gd name="f56" fmla="+- 0 0 f54"/>
                <a:gd name="f57" fmla="*/ f55 f43 1"/>
                <a:gd name="f58" fmla="*/ f56 f42 1"/>
                <a:gd name="f59" fmla="+- f46 0 f57"/>
                <a:gd name="f60" fmla="+- f46 f57 0"/>
                <a:gd name="f61" fmla="+- f45 0 f58"/>
                <a:gd name="f62" fmla="+- f45 f58 0"/>
                <a:gd name="f63" fmla="*/ f59 f31 1"/>
                <a:gd name="f64" fmla="*/ f61 f31 1"/>
                <a:gd name="f65" fmla="*/ f60 f31 1"/>
                <a:gd name="f66" fmla="*/ f62 f31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29">
                  <a:pos x="f63" y="f64"/>
                </a:cxn>
                <a:cxn ang="f30">
                  <a:pos x="f63" y="f66"/>
                </a:cxn>
                <a:cxn ang="f30">
                  <a:pos x="f65" y="f66"/>
                </a:cxn>
                <a:cxn ang="f29">
                  <a:pos x="f65" y="f64"/>
                </a:cxn>
              </a:cxnLst>
              <a:rect l="f63" t="f64" r="f65" b="f66"/>
              <a:pathLst>
                <a:path>
                  <a:moveTo>
                    <a:pt x="f38" y="f52"/>
                  </a:moveTo>
                  <a:arcTo wR="f48" hR="f49" stAng="f1" swAng="f0"/>
                  <a:close/>
                </a:path>
              </a:pathLst>
            </a:custGeom>
            <a:solidFill>
              <a:srgbClr val="E55D19"/>
            </a:solidFill>
            <a:ln cap="flat">
              <a:noFill/>
              <a:prstDash val="solid"/>
            </a:ln>
          </p:spPr>
          <p:txBody>
            <a:bodyPr vert="horz" wrap="square" lIns="68567" tIns="34271" rIns="68567" bIns="34271" anchor="ctr" anchorCtr="1" compatLnSpc="1">
              <a:noAutofit/>
            </a:bodyPr>
            <a:lstStyle/>
            <a:p>
              <a:pPr algn="ctr" defTabSz="1219140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r>
                <a:rPr lang="fr-FR" sz="2133" b="1" kern="0" noProof="0" dirty="0">
                  <a:solidFill>
                    <a:srgbClr val="FFFFFF"/>
                  </a:solidFill>
                  <a:latin typeface="Calibri"/>
                  <a:ea typeface="Calibri"/>
                  <a:cs typeface="Calibri"/>
                </a:rPr>
                <a:t>2</a:t>
              </a:r>
              <a:endParaRPr lang="fr-FR" sz="1467" kern="0" noProof="0" dirty="0">
                <a:solidFill>
                  <a:srgbClr val="000000"/>
                </a:solidFill>
                <a:latin typeface="Arial"/>
                <a:ea typeface="Arial"/>
                <a:cs typeface="Arial"/>
              </a:endParaRPr>
            </a:p>
          </p:txBody>
        </p:sp>
        <p:sp>
          <p:nvSpPr>
            <p:cNvPr id="47" name="Google Shape;276;p28">
              <a:extLst>
                <a:ext uri="{FF2B5EF4-FFF2-40B4-BE49-F238E27FC236}">
                  <a16:creationId xmlns:a16="http://schemas.microsoft.com/office/drawing/2014/main" id="{B6B26038-0D5B-9609-CA9D-3FCC40186630}"/>
                </a:ext>
              </a:extLst>
            </p:cNvPr>
            <p:cNvSpPr/>
            <p:nvPr/>
          </p:nvSpPr>
          <p:spPr>
            <a:xfrm>
              <a:off x="2156845" y="1060636"/>
              <a:ext cx="5246201" cy="411004"/>
            </a:xfrm>
            <a:custGeom>
              <a:avLst/>
              <a:gdLst>
                <a:gd name="f0" fmla="val 10800000"/>
                <a:gd name="f1" fmla="val 5400000"/>
                <a:gd name="f2" fmla="val 16200000"/>
                <a:gd name="f3" fmla="val w"/>
                <a:gd name="f4" fmla="val h"/>
                <a:gd name="f5" fmla="val ss"/>
                <a:gd name="f6" fmla="val 0"/>
                <a:gd name="f7" fmla="abs f3"/>
                <a:gd name="f8" fmla="abs f4"/>
                <a:gd name="f9" fmla="abs f5"/>
                <a:gd name="f10" fmla="val f6"/>
                <a:gd name="f11" fmla="?: f7 f3 1"/>
                <a:gd name="f12" fmla="?: f8 f4 1"/>
                <a:gd name="f13" fmla="?: f9 f5 1"/>
                <a:gd name="f14" fmla="*/ f11 1 21600"/>
                <a:gd name="f15" fmla="*/ f12 1 21600"/>
                <a:gd name="f16" fmla="*/ 21600 f11 1"/>
                <a:gd name="f17" fmla="*/ 21600 f12 1"/>
                <a:gd name="f18" fmla="min f15 f14"/>
                <a:gd name="f19" fmla="*/ f16 1 f13"/>
                <a:gd name="f20" fmla="*/ f17 1 f13"/>
                <a:gd name="f21" fmla="val f19"/>
                <a:gd name="f22" fmla="val f20"/>
                <a:gd name="f23" fmla="*/ f10 f18 1"/>
                <a:gd name="f24" fmla="+- f22 0 f10"/>
                <a:gd name="f25" fmla="+- f21 0 f10"/>
                <a:gd name="f26" fmla="*/ f21 f18 1"/>
                <a:gd name="f27" fmla="*/ f22 f18 1"/>
                <a:gd name="f28" fmla="min f25 f24"/>
                <a:gd name="f29" fmla="*/ f28 1 6"/>
                <a:gd name="f30" fmla="+- f21 0 f29"/>
                <a:gd name="f31" fmla="+- f22 0 f29"/>
                <a:gd name="f32" fmla="*/ f29 29289 1"/>
                <a:gd name="f33" fmla="*/ f29 f18 1"/>
                <a:gd name="f34" fmla="*/ f32 1 100000"/>
                <a:gd name="f35" fmla="*/ f30 f18 1"/>
                <a:gd name="f36" fmla="*/ f31 f18 1"/>
                <a:gd name="f37" fmla="+- f21 0 f34"/>
                <a:gd name="f38" fmla="+- f22 0 f34"/>
                <a:gd name="f39" fmla="*/ f34 f18 1"/>
                <a:gd name="f40" fmla="*/ f37 f18 1"/>
                <a:gd name="f41" fmla="*/ f38 f18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39" t="f39" r="f40" b="f41"/>
              <a:pathLst>
                <a:path>
                  <a:moveTo>
                    <a:pt x="f23" y="f33"/>
                  </a:moveTo>
                  <a:arcTo wR="f33" hR="f33" stAng="f0" swAng="f1"/>
                  <a:lnTo>
                    <a:pt x="f35" y="f23"/>
                  </a:lnTo>
                  <a:arcTo wR="f33" hR="f33" stAng="f2" swAng="f1"/>
                  <a:lnTo>
                    <a:pt x="f26" y="f36"/>
                  </a:lnTo>
                  <a:arcTo wR="f33" hR="f33" stAng="f6" swAng="f1"/>
                  <a:lnTo>
                    <a:pt x="f33" y="f27"/>
                  </a:lnTo>
                  <a:arcTo wR="f33" hR="f33" stAng="f1" swAng="f1"/>
                  <a:close/>
                </a:path>
              </a:pathLst>
            </a:custGeom>
            <a:solidFill>
              <a:srgbClr val="F2F2F2"/>
            </a:solidFill>
            <a:ln w="28575" cap="flat">
              <a:solidFill>
                <a:srgbClr val="E55D19"/>
              </a:solidFill>
              <a:prstDash val="solid"/>
            </a:ln>
          </p:spPr>
          <p:txBody>
            <a:bodyPr vert="horz" wrap="square" lIns="91427" tIns="45695" rIns="91427" bIns="45695" anchor="ctr" anchorCtr="0" compatLnSpc="1">
              <a:noAutofit/>
            </a:bodyPr>
            <a:lstStyle/>
            <a:p>
              <a:pPr defTabSz="1219140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2000" b="1" kern="0" noProof="0" dirty="0">
                <a:solidFill>
                  <a:srgbClr val="44546A"/>
                </a:solidFill>
                <a:latin typeface="Calibri"/>
                <a:ea typeface="Calibri"/>
                <a:cs typeface="Calibri"/>
              </a:endParaRPr>
            </a:p>
          </p:txBody>
        </p:sp>
        <p:sp>
          <p:nvSpPr>
            <p:cNvPr id="48" name="Google Shape;277;p28">
              <a:extLst>
                <a:ext uri="{FF2B5EF4-FFF2-40B4-BE49-F238E27FC236}">
                  <a16:creationId xmlns:a16="http://schemas.microsoft.com/office/drawing/2014/main" id="{C8D0E979-52C2-31BE-0722-FA7EFB9398A8}"/>
                </a:ext>
              </a:extLst>
            </p:cNvPr>
            <p:cNvSpPr txBox="1"/>
            <p:nvPr/>
          </p:nvSpPr>
          <p:spPr>
            <a:xfrm>
              <a:off x="6181715" y="1123811"/>
              <a:ext cx="777898" cy="284704"/>
            </a:xfrm>
            <a:prstGeom prst="rect">
              <a:avLst/>
            </a:prstGeom>
            <a:noFill/>
            <a:ln cap="flat">
              <a:noFill/>
            </a:ln>
          </p:spPr>
          <p:txBody>
            <a:bodyPr vert="horz" wrap="square" lIns="91427" tIns="45695" rIns="91427" bIns="45695" anchor="t" anchorCtr="0" compatLnSpc="1">
              <a:spAutoFit/>
            </a:bodyPr>
            <a:lstStyle/>
            <a:p>
              <a:pPr algn="ctr" defTabSz="1219140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r>
                <a:rPr lang="fr-FR" sz="1867" b="1" kern="0" noProof="0" dirty="0">
                  <a:solidFill>
                    <a:srgbClr val="44546A"/>
                  </a:solidFill>
                  <a:latin typeface="Poppins ExtraBold"/>
                  <a:ea typeface="Poppins ExtraBold"/>
                  <a:cs typeface="Poppins ExtraBold"/>
                </a:rPr>
                <a:t>10 min</a:t>
              </a:r>
              <a:endParaRPr lang="fr-FR" sz="1467" b="1" kern="0" noProof="0" dirty="0">
                <a:solidFill>
                  <a:srgbClr val="000000"/>
                </a:solidFill>
                <a:latin typeface="Arial"/>
                <a:ea typeface="Arial"/>
                <a:cs typeface="Arial"/>
              </a:endParaRPr>
            </a:p>
          </p:txBody>
        </p:sp>
        <p:sp>
          <p:nvSpPr>
            <p:cNvPr id="49" name="Google Shape;278;p28">
              <a:extLst>
                <a:ext uri="{FF2B5EF4-FFF2-40B4-BE49-F238E27FC236}">
                  <a16:creationId xmlns:a16="http://schemas.microsoft.com/office/drawing/2014/main" id="{71AB5E10-6838-C817-C24E-4CB1859770B8}"/>
                </a:ext>
              </a:extLst>
            </p:cNvPr>
            <p:cNvSpPr/>
            <p:nvPr/>
          </p:nvSpPr>
          <p:spPr>
            <a:xfrm>
              <a:off x="6987777" y="1071289"/>
              <a:ext cx="389698" cy="389698"/>
            </a:xfrm>
            <a:custGeom>
              <a:avLst/>
              <a:gdLst>
                <a:gd name="f0" fmla="val 21600000"/>
                <a:gd name="f1" fmla="val 10800000"/>
                <a:gd name="f2" fmla="val 5400000"/>
                <a:gd name="f3" fmla="val 180"/>
                <a:gd name="f4" fmla="val w"/>
                <a:gd name="f5" fmla="val h"/>
                <a:gd name="f6" fmla="val ss"/>
                <a:gd name="f7" fmla="val 0"/>
                <a:gd name="f8" fmla="*/ 5419351 1 1725033"/>
                <a:gd name="f9" fmla="+- 0 0 -360"/>
                <a:gd name="f10" fmla="+- 0 0 -180"/>
                <a:gd name="f11" fmla="abs f4"/>
                <a:gd name="f12" fmla="abs f5"/>
                <a:gd name="f13" fmla="abs f6"/>
                <a:gd name="f14" fmla="val f7"/>
                <a:gd name="f15" fmla="+- 2700000 f2 0"/>
                <a:gd name="f16" fmla="*/ f9 f1 1"/>
                <a:gd name="f17" fmla="*/ f10 f1 1"/>
                <a:gd name="f18" fmla="?: f11 f4 1"/>
                <a:gd name="f19" fmla="?: f12 f5 1"/>
                <a:gd name="f20" fmla="?: f13 f6 1"/>
                <a:gd name="f21" fmla="*/ f15 f8 1"/>
                <a:gd name="f22" fmla="*/ f16 1 f3"/>
                <a:gd name="f23" fmla="*/ f17 1 f3"/>
                <a:gd name="f24" fmla="*/ f18 1 21600"/>
                <a:gd name="f25" fmla="*/ f19 1 21600"/>
                <a:gd name="f26" fmla="*/ 21600 f18 1"/>
                <a:gd name="f27" fmla="*/ 21600 f19 1"/>
                <a:gd name="f28" fmla="*/ f21 1 f1"/>
                <a:gd name="f29" fmla="+- f22 0 f2"/>
                <a:gd name="f30" fmla="+- f23 0 f2"/>
                <a:gd name="f31" fmla="min f25 f24"/>
                <a:gd name="f32" fmla="*/ f26 1 f20"/>
                <a:gd name="f33" fmla="*/ f27 1 f20"/>
                <a:gd name="f34" fmla="+- 0 0 f28"/>
                <a:gd name="f35" fmla="val f32"/>
                <a:gd name="f36" fmla="val f33"/>
                <a:gd name="f37" fmla="+- 0 0 f34"/>
                <a:gd name="f38" fmla="*/ f14 f31 1"/>
                <a:gd name="f39" fmla="+- f36 0 f14"/>
                <a:gd name="f40" fmla="+- f35 0 f14"/>
                <a:gd name="f41" fmla="*/ f37 f1 1"/>
                <a:gd name="f42" fmla="*/ f39 1 2"/>
                <a:gd name="f43" fmla="*/ f40 1 2"/>
                <a:gd name="f44" fmla="*/ f41 1 f8"/>
                <a:gd name="f45" fmla="+- f14 f42 0"/>
                <a:gd name="f46" fmla="+- f14 f43 0"/>
                <a:gd name="f47" fmla="+- f44 0 f2"/>
                <a:gd name="f48" fmla="*/ f43 f31 1"/>
                <a:gd name="f49" fmla="*/ f42 f31 1"/>
                <a:gd name="f50" fmla="cos 1 f47"/>
                <a:gd name="f51" fmla="sin 1 f47"/>
                <a:gd name="f52" fmla="*/ f45 f31 1"/>
                <a:gd name="f53" fmla="+- 0 0 f50"/>
                <a:gd name="f54" fmla="+- 0 0 f51"/>
                <a:gd name="f55" fmla="+- 0 0 f53"/>
                <a:gd name="f56" fmla="+- 0 0 f54"/>
                <a:gd name="f57" fmla="*/ f55 f43 1"/>
                <a:gd name="f58" fmla="*/ f56 f42 1"/>
                <a:gd name="f59" fmla="+- f46 0 f57"/>
                <a:gd name="f60" fmla="+- f46 f57 0"/>
                <a:gd name="f61" fmla="+- f45 0 f58"/>
                <a:gd name="f62" fmla="+- f45 f58 0"/>
                <a:gd name="f63" fmla="*/ f59 f31 1"/>
                <a:gd name="f64" fmla="*/ f61 f31 1"/>
                <a:gd name="f65" fmla="*/ f60 f31 1"/>
                <a:gd name="f66" fmla="*/ f62 f31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29">
                  <a:pos x="f63" y="f64"/>
                </a:cxn>
                <a:cxn ang="f30">
                  <a:pos x="f63" y="f66"/>
                </a:cxn>
                <a:cxn ang="f30">
                  <a:pos x="f65" y="f66"/>
                </a:cxn>
                <a:cxn ang="f29">
                  <a:pos x="f65" y="f64"/>
                </a:cxn>
              </a:cxnLst>
              <a:rect l="f63" t="f64" r="f65" b="f66"/>
              <a:pathLst>
                <a:path>
                  <a:moveTo>
                    <a:pt x="f38" y="f52"/>
                  </a:moveTo>
                  <a:arcTo wR="f48" hR="f49" stAng="f1" swAng="f0"/>
                  <a:close/>
                </a:path>
              </a:pathLst>
            </a:custGeom>
            <a:blipFill>
              <a:blip r:embed="rId4">
                <a:alphaModFix/>
              </a:blip>
              <a:stretch>
                <a:fillRect/>
              </a:stretch>
            </a:blipFill>
            <a:ln w="9528" cap="flat">
              <a:solidFill>
                <a:srgbClr val="FFFFFF"/>
              </a:solidFill>
              <a:prstDash val="solid"/>
              <a:miter/>
            </a:ln>
          </p:spPr>
          <p:txBody>
            <a:bodyPr vert="horz" wrap="square" lIns="91427" tIns="45695" rIns="91427" bIns="45695" anchor="t" anchorCtr="0" compatLnSpc="1">
              <a:noAutofit/>
            </a:bodyPr>
            <a:lstStyle/>
            <a:p>
              <a:pPr defTabSz="1219140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1200" kern="0" noProof="0" dirty="0">
                <a:solidFill>
                  <a:srgbClr val="44546A"/>
                </a:solidFill>
                <a:latin typeface="Calibri"/>
                <a:ea typeface="Calibri"/>
                <a:cs typeface="Calibri"/>
              </a:endParaRPr>
            </a:p>
          </p:txBody>
        </p:sp>
        <p:sp>
          <p:nvSpPr>
            <p:cNvPr id="50" name="Google Shape;277;p28">
              <a:extLst>
                <a:ext uri="{FF2B5EF4-FFF2-40B4-BE49-F238E27FC236}">
                  <a16:creationId xmlns:a16="http://schemas.microsoft.com/office/drawing/2014/main" id="{A18A4C4B-95C5-1A78-39F5-AF28F2CB3888}"/>
                </a:ext>
              </a:extLst>
            </p:cNvPr>
            <p:cNvSpPr txBox="1"/>
            <p:nvPr/>
          </p:nvSpPr>
          <p:spPr>
            <a:xfrm>
              <a:off x="2209285" y="1123811"/>
              <a:ext cx="3972429" cy="284704"/>
            </a:xfrm>
            <a:prstGeom prst="rect">
              <a:avLst/>
            </a:prstGeom>
            <a:noFill/>
            <a:ln cap="flat">
              <a:noFill/>
            </a:ln>
          </p:spPr>
          <p:txBody>
            <a:bodyPr vert="horz" wrap="square" lIns="91427" tIns="45695" rIns="91427" bIns="45695" anchor="t" anchorCtr="0" compatLnSpc="1">
              <a:spAutoFit/>
            </a:bodyPr>
            <a:lstStyle/>
            <a:p>
              <a:pPr defTabSz="1219140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r>
                <a:rPr lang="fr-FR" sz="1867" b="1" kern="0" noProof="0" dirty="0">
                  <a:solidFill>
                    <a:srgbClr val="44546A"/>
                  </a:solidFill>
                  <a:latin typeface="Poppins ExtraBold"/>
                  <a:ea typeface="Poppins ExtraBold"/>
                  <a:cs typeface="Poppins ExtraBold"/>
                </a:rPr>
                <a:t>Modelage (M)</a:t>
              </a:r>
            </a:p>
          </p:txBody>
        </p:sp>
      </p:grpSp>
      <p:grpSp>
        <p:nvGrpSpPr>
          <p:cNvPr id="57" name="Group 56">
            <a:extLst>
              <a:ext uri="{FF2B5EF4-FFF2-40B4-BE49-F238E27FC236}">
                <a16:creationId xmlns:a16="http://schemas.microsoft.com/office/drawing/2014/main" id="{F0920BF8-C981-4610-6478-FDC5D2CA45FC}"/>
              </a:ext>
            </a:extLst>
          </p:cNvPr>
          <p:cNvGrpSpPr/>
          <p:nvPr/>
        </p:nvGrpSpPr>
        <p:grpSpPr>
          <a:xfrm>
            <a:off x="2336945" y="2940814"/>
            <a:ext cx="7518111" cy="548005"/>
            <a:chOff x="1764463" y="1060636"/>
            <a:chExt cx="5638583" cy="411004"/>
          </a:xfrm>
        </p:grpSpPr>
        <p:sp>
          <p:nvSpPr>
            <p:cNvPr id="58" name="Google Shape;275;p28">
              <a:extLst>
                <a:ext uri="{FF2B5EF4-FFF2-40B4-BE49-F238E27FC236}">
                  <a16:creationId xmlns:a16="http://schemas.microsoft.com/office/drawing/2014/main" id="{AEF9DE78-1568-DD8F-74BA-DCCCBE4A1E34}"/>
                </a:ext>
              </a:extLst>
            </p:cNvPr>
            <p:cNvSpPr/>
            <p:nvPr/>
          </p:nvSpPr>
          <p:spPr>
            <a:xfrm>
              <a:off x="1764463" y="1117937"/>
              <a:ext cx="296402" cy="296402"/>
            </a:xfrm>
            <a:custGeom>
              <a:avLst/>
              <a:gdLst>
                <a:gd name="f0" fmla="val 21600000"/>
                <a:gd name="f1" fmla="val 10800000"/>
                <a:gd name="f2" fmla="val 5400000"/>
                <a:gd name="f3" fmla="val 180"/>
                <a:gd name="f4" fmla="val w"/>
                <a:gd name="f5" fmla="val h"/>
                <a:gd name="f6" fmla="val ss"/>
                <a:gd name="f7" fmla="val 0"/>
                <a:gd name="f8" fmla="*/ 5419351 1 1725033"/>
                <a:gd name="f9" fmla="+- 0 0 -360"/>
                <a:gd name="f10" fmla="+- 0 0 -180"/>
                <a:gd name="f11" fmla="abs f4"/>
                <a:gd name="f12" fmla="abs f5"/>
                <a:gd name="f13" fmla="abs f6"/>
                <a:gd name="f14" fmla="val f7"/>
                <a:gd name="f15" fmla="+- 2700000 f2 0"/>
                <a:gd name="f16" fmla="*/ f9 f1 1"/>
                <a:gd name="f17" fmla="*/ f10 f1 1"/>
                <a:gd name="f18" fmla="?: f11 f4 1"/>
                <a:gd name="f19" fmla="?: f12 f5 1"/>
                <a:gd name="f20" fmla="?: f13 f6 1"/>
                <a:gd name="f21" fmla="*/ f15 f8 1"/>
                <a:gd name="f22" fmla="*/ f16 1 f3"/>
                <a:gd name="f23" fmla="*/ f17 1 f3"/>
                <a:gd name="f24" fmla="*/ f18 1 21600"/>
                <a:gd name="f25" fmla="*/ f19 1 21600"/>
                <a:gd name="f26" fmla="*/ 21600 f18 1"/>
                <a:gd name="f27" fmla="*/ 21600 f19 1"/>
                <a:gd name="f28" fmla="*/ f21 1 f1"/>
                <a:gd name="f29" fmla="+- f22 0 f2"/>
                <a:gd name="f30" fmla="+- f23 0 f2"/>
                <a:gd name="f31" fmla="min f25 f24"/>
                <a:gd name="f32" fmla="*/ f26 1 f20"/>
                <a:gd name="f33" fmla="*/ f27 1 f20"/>
                <a:gd name="f34" fmla="+- 0 0 f28"/>
                <a:gd name="f35" fmla="val f32"/>
                <a:gd name="f36" fmla="val f33"/>
                <a:gd name="f37" fmla="+- 0 0 f34"/>
                <a:gd name="f38" fmla="*/ f14 f31 1"/>
                <a:gd name="f39" fmla="+- f36 0 f14"/>
                <a:gd name="f40" fmla="+- f35 0 f14"/>
                <a:gd name="f41" fmla="*/ f37 f1 1"/>
                <a:gd name="f42" fmla="*/ f39 1 2"/>
                <a:gd name="f43" fmla="*/ f40 1 2"/>
                <a:gd name="f44" fmla="*/ f41 1 f8"/>
                <a:gd name="f45" fmla="+- f14 f42 0"/>
                <a:gd name="f46" fmla="+- f14 f43 0"/>
                <a:gd name="f47" fmla="+- f44 0 f2"/>
                <a:gd name="f48" fmla="*/ f43 f31 1"/>
                <a:gd name="f49" fmla="*/ f42 f31 1"/>
                <a:gd name="f50" fmla="cos 1 f47"/>
                <a:gd name="f51" fmla="sin 1 f47"/>
                <a:gd name="f52" fmla="*/ f45 f31 1"/>
                <a:gd name="f53" fmla="+- 0 0 f50"/>
                <a:gd name="f54" fmla="+- 0 0 f51"/>
                <a:gd name="f55" fmla="+- 0 0 f53"/>
                <a:gd name="f56" fmla="+- 0 0 f54"/>
                <a:gd name="f57" fmla="*/ f55 f43 1"/>
                <a:gd name="f58" fmla="*/ f56 f42 1"/>
                <a:gd name="f59" fmla="+- f46 0 f57"/>
                <a:gd name="f60" fmla="+- f46 f57 0"/>
                <a:gd name="f61" fmla="+- f45 0 f58"/>
                <a:gd name="f62" fmla="+- f45 f58 0"/>
                <a:gd name="f63" fmla="*/ f59 f31 1"/>
                <a:gd name="f64" fmla="*/ f61 f31 1"/>
                <a:gd name="f65" fmla="*/ f60 f31 1"/>
                <a:gd name="f66" fmla="*/ f62 f31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29">
                  <a:pos x="f63" y="f64"/>
                </a:cxn>
                <a:cxn ang="f30">
                  <a:pos x="f63" y="f66"/>
                </a:cxn>
                <a:cxn ang="f30">
                  <a:pos x="f65" y="f66"/>
                </a:cxn>
                <a:cxn ang="f29">
                  <a:pos x="f65" y="f64"/>
                </a:cxn>
              </a:cxnLst>
              <a:rect l="f63" t="f64" r="f65" b="f66"/>
              <a:pathLst>
                <a:path>
                  <a:moveTo>
                    <a:pt x="f38" y="f52"/>
                  </a:moveTo>
                  <a:arcTo wR="f48" hR="f49" stAng="f1" swAng="f0"/>
                  <a:close/>
                </a:path>
              </a:pathLst>
            </a:custGeom>
            <a:solidFill>
              <a:srgbClr val="7030A0"/>
            </a:solidFill>
            <a:ln cap="flat">
              <a:noFill/>
              <a:prstDash val="solid"/>
            </a:ln>
          </p:spPr>
          <p:txBody>
            <a:bodyPr vert="horz" wrap="square" lIns="68567" tIns="34271" rIns="68567" bIns="34271" anchor="ctr" anchorCtr="1" compatLnSpc="1">
              <a:noAutofit/>
            </a:bodyPr>
            <a:lstStyle/>
            <a:p>
              <a:pPr algn="ctr" defTabSz="1219140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r>
                <a:rPr lang="fr-FR" sz="2133" b="1" kern="0" noProof="0" dirty="0">
                  <a:solidFill>
                    <a:srgbClr val="FFFFFF"/>
                  </a:solidFill>
                  <a:latin typeface="Calibri"/>
                  <a:ea typeface="Calibri"/>
                  <a:cs typeface="Calibri"/>
                </a:rPr>
                <a:t>3</a:t>
              </a:r>
              <a:endParaRPr lang="fr-FR" sz="1467" kern="0" noProof="0" dirty="0">
                <a:solidFill>
                  <a:srgbClr val="000000"/>
                </a:solidFill>
                <a:latin typeface="Arial"/>
                <a:ea typeface="Arial"/>
                <a:cs typeface="Arial"/>
              </a:endParaRPr>
            </a:p>
          </p:txBody>
        </p:sp>
        <p:sp>
          <p:nvSpPr>
            <p:cNvPr id="59" name="Google Shape;276;p28">
              <a:extLst>
                <a:ext uri="{FF2B5EF4-FFF2-40B4-BE49-F238E27FC236}">
                  <a16:creationId xmlns:a16="http://schemas.microsoft.com/office/drawing/2014/main" id="{3981E70C-7E53-08AD-CAB8-818D0EE496BD}"/>
                </a:ext>
              </a:extLst>
            </p:cNvPr>
            <p:cNvSpPr/>
            <p:nvPr/>
          </p:nvSpPr>
          <p:spPr>
            <a:xfrm>
              <a:off x="2156845" y="1060636"/>
              <a:ext cx="5246201" cy="411004"/>
            </a:xfrm>
            <a:custGeom>
              <a:avLst/>
              <a:gdLst>
                <a:gd name="f0" fmla="val 10800000"/>
                <a:gd name="f1" fmla="val 5400000"/>
                <a:gd name="f2" fmla="val 16200000"/>
                <a:gd name="f3" fmla="val w"/>
                <a:gd name="f4" fmla="val h"/>
                <a:gd name="f5" fmla="val ss"/>
                <a:gd name="f6" fmla="val 0"/>
                <a:gd name="f7" fmla="abs f3"/>
                <a:gd name="f8" fmla="abs f4"/>
                <a:gd name="f9" fmla="abs f5"/>
                <a:gd name="f10" fmla="val f6"/>
                <a:gd name="f11" fmla="?: f7 f3 1"/>
                <a:gd name="f12" fmla="?: f8 f4 1"/>
                <a:gd name="f13" fmla="?: f9 f5 1"/>
                <a:gd name="f14" fmla="*/ f11 1 21600"/>
                <a:gd name="f15" fmla="*/ f12 1 21600"/>
                <a:gd name="f16" fmla="*/ 21600 f11 1"/>
                <a:gd name="f17" fmla="*/ 21600 f12 1"/>
                <a:gd name="f18" fmla="min f15 f14"/>
                <a:gd name="f19" fmla="*/ f16 1 f13"/>
                <a:gd name="f20" fmla="*/ f17 1 f13"/>
                <a:gd name="f21" fmla="val f19"/>
                <a:gd name="f22" fmla="val f20"/>
                <a:gd name="f23" fmla="*/ f10 f18 1"/>
                <a:gd name="f24" fmla="+- f22 0 f10"/>
                <a:gd name="f25" fmla="+- f21 0 f10"/>
                <a:gd name="f26" fmla="*/ f21 f18 1"/>
                <a:gd name="f27" fmla="*/ f22 f18 1"/>
                <a:gd name="f28" fmla="min f25 f24"/>
                <a:gd name="f29" fmla="*/ f28 1 6"/>
                <a:gd name="f30" fmla="+- f21 0 f29"/>
                <a:gd name="f31" fmla="+- f22 0 f29"/>
                <a:gd name="f32" fmla="*/ f29 29289 1"/>
                <a:gd name="f33" fmla="*/ f29 f18 1"/>
                <a:gd name="f34" fmla="*/ f32 1 100000"/>
                <a:gd name="f35" fmla="*/ f30 f18 1"/>
                <a:gd name="f36" fmla="*/ f31 f18 1"/>
                <a:gd name="f37" fmla="+- f21 0 f34"/>
                <a:gd name="f38" fmla="+- f22 0 f34"/>
                <a:gd name="f39" fmla="*/ f34 f18 1"/>
                <a:gd name="f40" fmla="*/ f37 f18 1"/>
                <a:gd name="f41" fmla="*/ f38 f18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39" t="f39" r="f40" b="f41"/>
              <a:pathLst>
                <a:path>
                  <a:moveTo>
                    <a:pt x="f23" y="f33"/>
                  </a:moveTo>
                  <a:arcTo wR="f33" hR="f33" stAng="f0" swAng="f1"/>
                  <a:lnTo>
                    <a:pt x="f35" y="f23"/>
                  </a:lnTo>
                  <a:arcTo wR="f33" hR="f33" stAng="f2" swAng="f1"/>
                  <a:lnTo>
                    <a:pt x="f26" y="f36"/>
                  </a:lnTo>
                  <a:arcTo wR="f33" hR="f33" stAng="f6" swAng="f1"/>
                  <a:lnTo>
                    <a:pt x="f33" y="f27"/>
                  </a:lnTo>
                  <a:arcTo wR="f33" hR="f33" stAng="f1" swAng="f1"/>
                  <a:close/>
                </a:path>
              </a:pathLst>
            </a:custGeom>
            <a:solidFill>
              <a:srgbClr val="F2F2F2"/>
            </a:solidFill>
            <a:ln w="28575" cap="flat">
              <a:solidFill>
                <a:srgbClr val="7030A0"/>
              </a:solidFill>
              <a:prstDash val="solid"/>
            </a:ln>
          </p:spPr>
          <p:txBody>
            <a:bodyPr vert="horz" wrap="square" lIns="91427" tIns="45695" rIns="91427" bIns="45695" anchor="ctr" anchorCtr="0" compatLnSpc="1">
              <a:noAutofit/>
            </a:bodyPr>
            <a:lstStyle/>
            <a:p>
              <a:pPr defTabSz="1219140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2000" b="1" kern="0" noProof="0" dirty="0">
                <a:solidFill>
                  <a:srgbClr val="44546A"/>
                </a:solidFill>
                <a:latin typeface="Calibri"/>
                <a:ea typeface="Calibri"/>
                <a:cs typeface="Calibri"/>
              </a:endParaRPr>
            </a:p>
          </p:txBody>
        </p:sp>
        <p:sp>
          <p:nvSpPr>
            <p:cNvPr id="60" name="Google Shape;277;p28">
              <a:extLst>
                <a:ext uri="{FF2B5EF4-FFF2-40B4-BE49-F238E27FC236}">
                  <a16:creationId xmlns:a16="http://schemas.microsoft.com/office/drawing/2014/main" id="{36333017-6646-6752-DC35-A23A299ED258}"/>
                </a:ext>
              </a:extLst>
            </p:cNvPr>
            <p:cNvSpPr txBox="1"/>
            <p:nvPr/>
          </p:nvSpPr>
          <p:spPr>
            <a:xfrm>
              <a:off x="6181715" y="1123811"/>
              <a:ext cx="777898" cy="284704"/>
            </a:xfrm>
            <a:prstGeom prst="rect">
              <a:avLst/>
            </a:prstGeom>
            <a:noFill/>
            <a:ln cap="flat">
              <a:noFill/>
            </a:ln>
          </p:spPr>
          <p:txBody>
            <a:bodyPr vert="horz" wrap="square" lIns="91427" tIns="45695" rIns="91427" bIns="45695" anchor="t" anchorCtr="0" compatLnSpc="1">
              <a:spAutoFit/>
            </a:bodyPr>
            <a:lstStyle/>
            <a:p>
              <a:pPr algn="ctr" defTabSz="1219140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r>
                <a:rPr lang="fr-FR" sz="1867" b="1" kern="0" noProof="0" dirty="0">
                  <a:solidFill>
                    <a:srgbClr val="44546A"/>
                  </a:solidFill>
                  <a:latin typeface="Poppins ExtraBold"/>
                  <a:ea typeface="Poppins ExtraBold"/>
                  <a:cs typeface="Poppins ExtraBold"/>
                </a:rPr>
                <a:t>10 min</a:t>
              </a:r>
              <a:endParaRPr lang="fr-FR" sz="1467" b="1" kern="0" noProof="0" dirty="0">
                <a:solidFill>
                  <a:srgbClr val="000000"/>
                </a:solidFill>
                <a:latin typeface="Arial"/>
                <a:ea typeface="Arial"/>
                <a:cs typeface="Arial"/>
              </a:endParaRPr>
            </a:p>
          </p:txBody>
        </p:sp>
        <p:sp>
          <p:nvSpPr>
            <p:cNvPr id="61" name="Google Shape;278;p28">
              <a:extLst>
                <a:ext uri="{FF2B5EF4-FFF2-40B4-BE49-F238E27FC236}">
                  <a16:creationId xmlns:a16="http://schemas.microsoft.com/office/drawing/2014/main" id="{8F2E0FB1-62C4-7B4A-8038-538A2A181CA2}"/>
                </a:ext>
              </a:extLst>
            </p:cNvPr>
            <p:cNvSpPr/>
            <p:nvPr/>
          </p:nvSpPr>
          <p:spPr>
            <a:xfrm>
              <a:off x="6987777" y="1071289"/>
              <a:ext cx="389698" cy="389698"/>
            </a:xfrm>
            <a:custGeom>
              <a:avLst/>
              <a:gdLst>
                <a:gd name="f0" fmla="val 21600000"/>
                <a:gd name="f1" fmla="val 10800000"/>
                <a:gd name="f2" fmla="val 5400000"/>
                <a:gd name="f3" fmla="val 180"/>
                <a:gd name="f4" fmla="val w"/>
                <a:gd name="f5" fmla="val h"/>
                <a:gd name="f6" fmla="val ss"/>
                <a:gd name="f7" fmla="val 0"/>
                <a:gd name="f8" fmla="*/ 5419351 1 1725033"/>
                <a:gd name="f9" fmla="+- 0 0 -360"/>
                <a:gd name="f10" fmla="+- 0 0 -180"/>
                <a:gd name="f11" fmla="abs f4"/>
                <a:gd name="f12" fmla="abs f5"/>
                <a:gd name="f13" fmla="abs f6"/>
                <a:gd name="f14" fmla="val f7"/>
                <a:gd name="f15" fmla="+- 2700000 f2 0"/>
                <a:gd name="f16" fmla="*/ f9 f1 1"/>
                <a:gd name="f17" fmla="*/ f10 f1 1"/>
                <a:gd name="f18" fmla="?: f11 f4 1"/>
                <a:gd name="f19" fmla="?: f12 f5 1"/>
                <a:gd name="f20" fmla="?: f13 f6 1"/>
                <a:gd name="f21" fmla="*/ f15 f8 1"/>
                <a:gd name="f22" fmla="*/ f16 1 f3"/>
                <a:gd name="f23" fmla="*/ f17 1 f3"/>
                <a:gd name="f24" fmla="*/ f18 1 21600"/>
                <a:gd name="f25" fmla="*/ f19 1 21600"/>
                <a:gd name="f26" fmla="*/ 21600 f18 1"/>
                <a:gd name="f27" fmla="*/ 21600 f19 1"/>
                <a:gd name="f28" fmla="*/ f21 1 f1"/>
                <a:gd name="f29" fmla="+- f22 0 f2"/>
                <a:gd name="f30" fmla="+- f23 0 f2"/>
                <a:gd name="f31" fmla="min f25 f24"/>
                <a:gd name="f32" fmla="*/ f26 1 f20"/>
                <a:gd name="f33" fmla="*/ f27 1 f20"/>
                <a:gd name="f34" fmla="+- 0 0 f28"/>
                <a:gd name="f35" fmla="val f32"/>
                <a:gd name="f36" fmla="val f33"/>
                <a:gd name="f37" fmla="+- 0 0 f34"/>
                <a:gd name="f38" fmla="*/ f14 f31 1"/>
                <a:gd name="f39" fmla="+- f36 0 f14"/>
                <a:gd name="f40" fmla="+- f35 0 f14"/>
                <a:gd name="f41" fmla="*/ f37 f1 1"/>
                <a:gd name="f42" fmla="*/ f39 1 2"/>
                <a:gd name="f43" fmla="*/ f40 1 2"/>
                <a:gd name="f44" fmla="*/ f41 1 f8"/>
                <a:gd name="f45" fmla="+- f14 f42 0"/>
                <a:gd name="f46" fmla="+- f14 f43 0"/>
                <a:gd name="f47" fmla="+- f44 0 f2"/>
                <a:gd name="f48" fmla="*/ f43 f31 1"/>
                <a:gd name="f49" fmla="*/ f42 f31 1"/>
                <a:gd name="f50" fmla="cos 1 f47"/>
                <a:gd name="f51" fmla="sin 1 f47"/>
                <a:gd name="f52" fmla="*/ f45 f31 1"/>
                <a:gd name="f53" fmla="+- 0 0 f50"/>
                <a:gd name="f54" fmla="+- 0 0 f51"/>
                <a:gd name="f55" fmla="+- 0 0 f53"/>
                <a:gd name="f56" fmla="+- 0 0 f54"/>
                <a:gd name="f57" fmla="*/ f55 f43 1"/>
                <a:gd name="f58" fmla="*/ f56 f42 1"/>
                <a:gd name="f59" fmla="+- f46 0 f57"/>
                <a:gd name="f60" fmla="+- f46 f57 0"/>
                <a:gd name="f61" fmla="+- f45 0 f58"/>
                <a:gd name="f62" fmla="+- f45 f58 0"/>
                <a:gd name="f63" fmla="*/ f59 f31 1"/>
                <a:gd name="f64" fmla="*/ f61 f31 1"/>
                <a:gd name="f65" fmla="*/ f60 f31 1"/>
                <a:gd name="f66" fmla="*/ f62 f31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29">
                  <a:pos x="f63" y="f64"/>
                </a:cxn>
                <a:cxn ang="f30">
                  <a:pos x="f63" y="f66"/>
                </a:cxn>
                <a:cxn ang="f30">
                  <a:pos x="f65" y="f66"/>
                </a:cxn>
                <a:cxn ang="f29">
                  <a:pos x="f65" y="f64"/>
                </a:cxn>
              </a:cxnLst>
              <a:rect l="f63" t="f64" r="f65" b="f66"/>
              <a:pathLst>
                <a:path>
                  <a:moveTo>
                    <a:pt x="f38" y="f52"/>
                  </a:moveTo>
                  <a:arcTo wR="f48" hR="f49" stAng="f1" swAng="f0"/>
                  <a:close/>
                </a:path>
              </a:pathLst>
            </a:custGeom>
            <a:blipFill>
              <a:blip r:embed="rId4">
                <a:alphaModFix/>
              </a:blip>
              <a:stretch>
                <a:fillRect/>
              </a:stretch>
            </a:blipFill>
            <a:ln w="9528" cap="flat">
              <a:solidFill>
                <a:srgbClr val="FFFFFF"/>
              </a:solidFill>
              <a:prstDash val="solid"/>
              <a:miter/>
            </a:ln>
          </p:spPr>
          <p:txBody>
            <a:bodyPr vert="horz" wrap="square" lIns="91427" tIns="45695" rIns="91427" bIns="45695" anchor="t" anchorCtr="0" compatLnSpc="1">
              <a:noAutofit/>
            </a:bodyPr>
            <a:lstStyle/>
            <a:p>
              <a:pPr defTabSz="1219140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1200" kern="0" noProof="0" dirty="0">
                <a:solidFill>
                  <a:srgbClr val="44546A"/>
                </a:solidFill>
                <a:latin typeface="Calibri"/>
                <a:ea typeface="Calibri"/>
                <a:cs typeface="Calibri"/>
              </a:endParaRPr>
            </a:p>
          </p:txBody>
        </p:sp>
        <p:sp>
          <p:nvSpPr>
            <p:cNvPr id="62" name="Google Shape;277;p28">
              <a:extLst>
                <a:ext uri="{FF2B5EF4-FFF2-40B4-BE49-F238E27FC236}">
                  <a16:creationId xmlns:a16="http://schemas.microsoft.com/office/drawing/2014/main" id="{410718F4-E9BC-25DE-C290-6FEDCDC8AC61}"/>
                </a:ext>
              </a:extLst>
            </p:cNvPr>
            <p:cNvSpPr txBox="1"/>
            <p:nvPr/>
          </p:nvSpPr>
          <p:spPr>
            <a:xfrm>
              <a:off x="2209285" y="1123811"/>
              <a:ext cx="3972429" cy="284704"/>
            </a:xfrm>
            <a:prstGeom prst="rect">
              <a:avLst/>
            </a:prstGeom>
            <a:noFill/>
            <a:ln cap="flat">
              <a:noFill/>
            </a:ln>
          </p:spPr>
          <p:txBody>
            <a:bodyPr vert="horz" wrap="square" lIns="91427" tIns="45695" rIns="91427" bIns="45695" anchor="t" anchorCtr="0" compatLnSpc="1">
              <a:spAutoFit/>
            </a:bodyPr>
            <a:lstStyle/>
            <a:p>
              <a:pPr defTabSz="1219140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r>
                <a:rPr lang="fr-FR" sz="1867" b="1" kern="0" noProof="0" dirty="0">
                  <a:solidFill>
                    <a:srgbClr val="44546A"/>
                  </a:solidFill>
                  <a:latin typeface="Poppins ExtraBold"/>
                  <a:ea typeface="Poppins ExtraBold"/>
                  <a:cs typeface="Poppins ExtraBold"/>
                </a:rPr>
                <a:t>Pratique collective (PGC)</a:t>
              </a:r>
            </a:p>
          </p:txBody>
        </p:sp>
      </p:grpSp>
      <p:grpSp>
        <p:nvGrpSpPr>
          <p:cNvPr id="63" name="Group 62">
            <a:extLst>
              <a:ext uri="{FF2B5EF4-FFF2-40B4-BE49-F238E27FC236}">
                <a16:creationId xmlns:a16="http://schemas.microsoft.com/office/drawing/2014/main" id="{B210AFBE-9FEE-A21F-61E3-4FA7217AE898}"/>
              </a:ext>
            </a:extLst>
          </p:cNvPr>
          <p:cNvGrpSpPr/>
          <p:nvPr/>
        </p:nvGrpSpPr>
        <p:grpSpPr>
          <a:xfrm>
            <a:off x="2336945" y="3767193"/>
            <a:ext cx="7518111" cy="548005"/>
            <a:chOff x="1764463" y="1060636"/>
            <a:chExt cx="5638583" cy="411004"/>
          </a:xfrm>
        </p:grpSpPr>
        <p:sp>
          <p:nvSpPr>
            <p:cNvPr id="64" name="Google Shape;275;p28">
              <a:extLst>
                <a:ext uri="{FF2B5EF4-FFF2-40B4-BE49-F238E27FC236}">
                  <a16:creationId xmlns:a16="http://schemas.microsoft.com/office/drawing/2014/main" id="{2ED11872-46E5-DF11-3992-8876A5B14D9A}"/>
                </a:ext>
              </a:extLst>
            </p:cNvPr>
            <p:cNvSpPr/>
            <p:nvPr/>
          </p:nvSpPr>
          <p:spPr>
            <a:xfrm>
              <a:off x="1764463" y="1117937"/>
              <a:ext cx="296402" cy="296402"/>
            </a:xfrm>
            <a:custGeom>
              <a:avLst/>
              <a:gdLst>
                <a:gd name="f0" fmla="val 21600000"/>
                <a:gd name="f1" fmla="val 10800000"/>
                <a:gd name="f2" fmla="val 5400000"/>
                <a:gd name="f3" fmla="val 180"/>
                <a:gd name="f4" fmla="val w"/>
                <a:gd name="f5" fmla="val h"/>
                <a:gd name="f6" fmla="val ss"/>
                <a:gd name="f7" fmla="val 0"/>
                <a:gd name="f8" fmla="*/ 5419351 1 1725033"/>
                <a:gd name="f9" fmla="+- 0 0 -360"/>
                <a:gd name="f10" fmla="+- 0 0 -180"/>
                <a:gd name="f11" fmla="abs f4"/>
                <a:gd name="f12" fmla="abs f5"/>
                <a:gd name="f13" fmla="abs f6"/>
                <a:gd name="f14" fmla="val f7"/>
                <a:gd name="f15" fmla="+- 2700000 f2 0"/>
                <a:gd name="f16" fmla="*/ f9 f1 1"/>
                <a:gd name="f17" fmla="*/ f10 f1 1"/>
                <a:gd name="f18" fmla="?: f11 f4 1"/>
                <a:gd name="f19" fmla="?: f12 f5 1"/>
                <a:gd name="f20" fmla="?: f13 f6 1"/>
                <a:gd name="f21" fmla="*/ f15 f8 1"/>
                <a:gd name="f22" fmla="*/ f16 1 f3"/>
                <a:gd name="f23" fmla="*/ f17 1 f3"/>
                <a:gd name="f24" fmla="*/ f18 1 21600"/>
                <a:gd name="f25" fmla="*/ f19 1 21600"/>
                <a:gd name="f26" fmla="*/ 21600 f18 1"/>
                <a:gd name="f27" fmla="*/ 21600 f19 1"/>
                <a:gd name="f28" fmla="*/ f21 1 f1"/>
                <a:gd name="f29" fmla="+- f22 0 f2"/>
                <a:gd name="f30" fmla="+- f23 0 f2"/>
                <a:gd name="f31" fmla="min f25 f24"/>
                <a:gd name="f32" fmla="*/ f26 1 f20"/>
                <a:gd name="f33" fmla="*/ f27 1 f20"/>
                <a:gd name="f34" fmla="+- 0 0 f28"/>
                <a:gd name="f35" fmla="val f32"/>
                <a:gd name="f36" fmla="val f33"/>
                <a:gd name="f37" fmla="+- 0 0 f34"/>
                <a:gd name="f38" fmla="*/ f14 f31 1"/>
                <a:gd name="f39" fmla="+- f36 0 f14"/>
                <a:gd name="f40" fmla="+- f35 0 f14"/>
                <a:gd name="f41" fmla="*/ f37 f1 1"/>
                <a:gd name="f42" fmla="*/ f39 1 2"/>
                <a:gd name="f43" fmla="*/ f40 1 2"/>
                <a:gd name="f44" fmla="*/ f41 1 f8"/>
                <a:gd name="f45" fmla="+- f14 f42 0"/>
                <a:gd name="f46" fmla="+- f14 f43 0"/>
                <a:gd name="f47" fmla="+- f44 0 f2"/>
                <a:gd name="f48" fmla="*/ f43 f31 1"/>
                <a:gd name="f49" fmla="*/ f42 f31 1"/>
                <a:gd name="f50" fmla="cos 1 f47"/>
                <a:gd name="f51" fmla="sin 1 f47"/>
                <a:gd name="f52" fmla="*/ f45 f31 1"/>
                <a:gd name="f53" fmla="+- 0 0 f50"/>
                <a:gd name="f54" fmla="+- 0 0 f51"/>
                <a:gd name="f55" fmla="+- 0 0 f53"/>
                <a:gd name="f56" fmla="+- 0 0 f54"/>
                <a:gd name="f57" fmla="*/ f55 f43 1"/>
                <a:gd name="f58" fmla="*/ f56 f42 1"/>
                <a:gd name="f59" fmla="+- f46 0 f57"/>
                <a:gd name="f60" fmla="+- f46 f57 0"/>
                <a:gd name="f61" fmla="+- f45 0 f58"/>
                <a:gd name="f62" fmla="+- f45 f58 0"/>
                <a:gd name="f63" fmla="*/ f59 f31 1"/>
                <a:gd name="f64" fmla="*/ f61 f31 1"/>
                <a:gd name="f65" fmla="*/ f60 f31 1"/>
                <a:gd name="f66" fmla="*/ f62 f31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29">
                  <a:pos x="f63" y="f64"/>
                </a:cxn>
                <a:cxn ang="f30">
                  <a:pos x="f63" y="f66"/>
                </a:cxn>
                <a:cxn ang="f30">
                  <a:pos x="f65" y="f66"/>
                </a:cxn>
                <a:cxn ang="f29">
                  <a:pos x="f65" y="f64"/>
                </a:cxn>
              </a:cxnLst>
              <a:rect l="f63" t="f64" r="f65" b="f66"/>
              <a:pathLst>
                <a:path>
                  <a:moveTo>
                    <a:pt x="f38" y="f52"/>
                  </a:moveTo>
                  <a:arcTo wR="f48" hR="f49" stAng="f1" swAng="f0"/>
                  <a:close/>
                </a:path>
              </a:pathLst>
            </a:custGeom>
            <a:solidFill>
              <a:srgbClr val="1D9A78"/>
            </a:solidFill>
            <a:ln cap="flat">
              <a:noFill/>
              <a:prstDash val="solid"/>
            </a:ln>
          </p:spPr>
          <p:txBody>
            <a:bodyPr vert="horz" wrap="square" lIns="68567" tIns="34271" rIns="68567" bIns="34271" anchor="ctr" anchorCtr="1" compatLnSpc="1">
              <a:noAutofit/>
            </a:bodyPr>
            <a:lstStyle/>
            <a:p>
              <a:pPr algn="ctr" defTabSz="1219140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r>
                <a:rPr lang="fr-FR" sz="2133" b="1" kern="0" noProof="0" dirty="0">
                  <a:solidFill>
                    <a:srgbClr val="FFFFFF"/>
                  </a:solidFill>
                  <a:latin typeface="Calibri"/>
                  <a:ea typeface="Calibri"/>
                  <a:cs typeface="Calibri"/>
                </a:rPr>
                <a:t>4</a:t>
              </a:r>
              <a:endParaRPr lang="fr-FR" sz="1467" kern="0" noProof="0" dirty="0">
                <a:solidFill>
                  <a:srgbClr val="000000"/>
                </a:solidFill>
                <a:latin typeface="Arial"/>
                <a:ea typeface="Arial"/>
                <a:cs typeface="Arial"/>
              </a:endParaRPr>
            </a:p>
          </p:txBody>
        </p:sp>
        <p:sp>
          <p:nvSpPr>
            <p:cNvPr id="65" name="Google Shape;276;p28">
              <a:extLst>
                <a:ext uri="{FF2B5EF4-FFF2-40B4-BE49-F238E27FC236}">
                  <a16:creationId xmlns:a16="http://schemas.microsoft.com/office/drawing/2014/main" id="{4733EE3E-D42D-2599-3CE2-BEB4207CC0E5}"/>
                </a:ext>
              </a:extLst>
            </p:cNvPr>
            <p:cNvSpPr/>
            <p:nvPr/>
          </p:nvSpPr>
          <p:spPr>
            <a:xfrm>
              <a:off x="2156845" y="1060636"/>
              <a:ext cx="5246201" cy="411004"/>
            </a:xfrm>
            <a:custGeom>
              <a:avLst/>
              <a:gdLst>
                <a:gd name="f0" fmla="val 10800000"/>
                <a:gd name="f1" fmla="val 5400000"/>
                <a:gd name="f2" fmla="val 16200000"/>
                <a:gd name="f3" fmla="val w"/>
                <a:gd name="f4" fmla="val h"/>
                <a:gd name="f5" fmla="val ss"/>
                <a:gd name="f6" fmla="val 0"/>
                <a:gd name="f7" fmla="abs f3"/>
                <a:gd name="f8" fmla="abs f4"/>
                <a:gd name="f9" fmla="abs f5"/>
                <a:gd name="f10" fmla="val f6"/>
                <a:gd name="f11" fmla="?: f7 f3 1"/>
                <a:gd name="f12" fmla="?: f8 f4 1"/>
                <a:gd name="f13" fmla="?: f9 f5 1"/>
                <a:gd name="f14" fmla="*/ f11 1 21600"/>
                <a:gd name="f15" fmla="*/ f12 1 21600"/>
                <a:gd name="f16" fmla="*/ 21600 f11 1"/>
                <a:gd name="f17" fmla="*/ 21600 f12 1"/>
                <a:gd name="f18" fmla="min f15 f14"/>
                <a:gd name="f19" fmla="*/ f16 1 f13"/>
                <a:gd name="f20" fmla="*/ f17 1 f13"/>
                <a:gd name="f21" fmla="val f19"/>
                <a:gd name="f22" fmla="val f20"/>
                <a:gd name="f23" fmla="*/ f10 f18 1"/>
                <a:gd name="f24" fmla="+- f22 0 f10"/>
                <a:gd name="f25" fmla="+- f21 0 f10"/>
                <a:gd name="f26" fmla="*/ f21 f18 1"/>
                <a:gd name="f27" fmla="*/ f22 f18 1"/>
                <a:gd name="f28" fmla="min f25 f24"/>
                <a:gd name="f29" fmla="*/ f28 1 6"/>
                <a:gd name="f30" fmla="+- f21 0 f29"/>
                <a:gd name="f31" fmla="+- f22 0 f29"/>
                <a:gd name="f32" fmla="*/ f29 29289 1"/>
                <a:gd name="f33" fmla="*/ f29 f18 1"/>
                <a:gd name="f34" fmla="*/ f32 1 100000"/>
                <a:gd name="f35" fmla="*/ f30 f18 1"/>
                <a:gd name="f36" fmla="*/ f31 f18 1"/>
                <a:gd name="f37" fmla="+- f21 0 f34"/>
                <a:gd name="f38" fmla="+- f22 0 f34"/>
                <a:gd name="f39" fmla="*/ f34 f18 1"/>
                <a:gd name="f40" fmla="*/ f37 f18 1"/>
                <a:gd name="f41" fmla="*/ f38 f18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39" t="f39" r="f40" b="f41"/>
              <a:pathLst>
                <a:path>
                  <a:moveTo>
                    <a:pt x="f23" y="f33"/>
                  </a:moveTo>
                  <a:arcTo wR="f33" hR="f33" stAng="f0" swAng="f1"/>
                  <a:lnTo>
                    <a:pt x="f35" y="f23"/>
                  </a:lnTo>
                  <a:arcTo wR="f33" hR="f33" stAng="f2" swAng="f1"/>
                  <a:lnTo>
                    <a:pt x="f26" y="f36"/>
                  </a:lnTo>
                  <a:arcTo wR="f33" hR="f33" stAng="f6" swAng="f1"/>
                  <a:lnTo>
                    <a:pt x="f33" y="f27"/>
                  </a:lnTo>
                  <a:arcTo wR="f33" hR="f33" stAng="f1" swAng="f1"/>
                  <a:close/>
                </a:path>
              </a:pathLst>
            </a:custGeom>
            <a:solidFill>
              <a:srgbClr val="F2F2F2"/>
            </a:solidFill>
            <a:ln w="28575" cap="flat">
              <a:solidFill>
                <a:srgbClr val="1D9A78"/>
              </a:solidFill>
              <a:prstDash val="solid"/>
            </a:ln>
          </p:spPr>
          <p:txBody>
            <a:bodyPr vert="horz" wrap="square" lIns="91427" tIns="45695" rIns="91427" bIns="45695" anchor="ctr" anchorCtr="0" compatLnSpc="1">
              <a:noAutofit/>
            </a:bodyPr>
            <a:lstStyle/>
            <a:p>
              <a:pPr defTabSz="1219140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2000" b="1" kern="0" noProof="0" dirty="0">
                <a:solidFill>
                  <a:srgbClr val="44546A"/>
                </a:solidFill>
                <a:latin typeface="Calibri"/>
                <a:ea typeface="Calibri"/>
                <a:cs typeface="Calibri"/>
              </a:endParaRPr>
            </a:p>
          </p:txBody>
        </p:sp>
        <p:sp>
          <p:nvSpPr>
            <p:cNvPr id="66" name="Google Shape;277;p28">
              <a:extLst>
                <a:ext uri="{FF2B5EF4-FFF2-40B4-BE49-F238E27FC236}">
                  <a16:creationId xmlns:a16="http://schemas.microsoft.com/office/drawing/2014/main" id="{2EDAFA87-CB19-BB0B-6FCF-CFC203B7F7A7}"/>
                </a:ext>
              </a:extLst>
            </p:cNvPr>
            <p:cNvSpPr txBox="1"/>
            <p:nvPr/>
          </p:nvSpPr>
          <p:spPr>
            <a:xfrm>
              <a:off x="6181715" y="1123811"/>
              <a:ext cx="777898" cy="284704"/>
            </a:xfrm>
            <a:prstGeom prst="rect">
              <a:avLst/>
            </a:prstGeom>
            <a:noFill/>
            <a:ln cap="flat">
              <a:noFill/>
            </a:ln>
          </p:spPr>
          <p:txBody>
            <a:bodyPr vert="horz" wrap="square" lIns="91427" tIns="45695" rIns="91427" bIns="45695" anchor="t" anchorCtr="0" compatLnSpc="1">
              <a:spAutoFit/>
            </a:bodyPr>
            <a:lstStyle/>
            <a:p>
              <a:pPr algn="ctr" defTabSz="1219140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r>
                <a:rPr lang="fr-FR" sz="1867" b="1" kern="0" noProof="0" dirty="0">
                  <a:solidFill>
                    <a:srgbClr val="44546A"/>
                  </a:solidFill>
                  <a:latin typeface="Poppins ExtraBold"/>
                  <a:ea typeface="Poppins ExtraBold"/>
                  <a:cs typeface="Poppins ExtraBold"/>
                </a:rPr>
                <a:t>10 min</a:t>
              </a:r>
              <a:endParaRPr lang="fr-FR" sz="1467" b="1" kern="0" noProof="0" dirty="0">
                <a:solidFill>
                  <a:srgbClr val="000000"/>
                </a:solidFill>
                <a:latin typeface="Arial"/>
                <a:ea typeface="Arial"/>
                <a:cs typeface="Arial"/>
              </a:endParaRPr>
            </a:p>
          </p:txBody>
        </p:sp>
        <p:sp>
          <p:nvSpPr>
            <p:cNvPr id="67" name="Google Shape;278;p28">
              <a:extLst>
                <a:ext uri="{FF2B5EF4-FFF2-40B4-BE49-F238E27FC236}">
                  <a16:creationId xmlns:a16="http://schemas.microsoft.com/office/drawing/2014/main" id="{2A88B583-338E-926B-B128-9998B402411E}"/>
                </a:ext>
              </a:extLst>
            </p:cNvPr>
            <p:cNvSpPr/>
            <p:nvPr/>
          </p:nvSpPr>
          <p:spPr>
            <a:xfrm>
              <a:off x="6987777" y="1071289"/>
              <a:ext cx="389698" cy="389698"/>
            </a:xfrm>
            <a:custGeom>
              <a:avLst/>
              <a:gdLst>
                <a:gd name="f0" fmla="val 21600000"/>
                <a:gd name="f1" fmla="val 10800000"/>
                <a:gd name="f2" fmla="val 5400000"/>
                <a:gd name="f3" fmla="val 180"/>
                <a:gd name="f4" fmla="val w"/>
                <a:gd name="f5" fmla="val h"/>
                <a:gd name="f6" fmla="val ss"/>
                <a:gd name="f7" fmla="val 0"/>
                <a:gd name="f8" fmla="*/ 5419351 1 1725033"/>
                <a:gd name="f9" fmla="+- 0 0 -360"/>
                <a:gd name="f10" fmla="+- 0 0 -180"/>
                <a:gd name="f11" fmla="abs f4"/>
                <a:gd name="f12" fmla="abs f5"/>
                <a:gd name="f13" fmla="abs f6"/>
                <a:gd name="f14" fmla="val f7"/>
                <a:gd name="f15" fmla="+- 2700000 f2 0"/>
                <a:gd name="f16" fmla="*/ f9 f1 1"/>
                <a:gd name="f17" fmla="*/ f10 f1 1"/>
                <a:gd name="f18" fmla="?: f11 f4 1"/>
                <a:gd name="f19" fmla="?: f12 f5 1"/>
                <a:gd name="f20" fmla="?: f13 f6 1"/>
                <a:gd name="f21" fmla="*/ f15 f8 1"/>
                <a:gd name="f22" fmla="*/ f16 1 f3"/>
                <a:gd name="f23" fmla="*/ f17 1 f3"/>
                <a:gd name="f24" fmla="*/ f18 1 21600"/>
                <a:gd name="f25" fmla="*/ f19 1 21600"/>
                <a:gd name="f26" fmla="*/ 21600 f18 1"/>
                <a:gd name="f27" fmla="*/ 21600 f19 1"/>
                <a:gd name="f28" fmla="*/ f21 1 f1"/>
                <a:gd name="f29" fmla="+- f22 0 f2"/>
                <a:gd name="f30" fmla="+- f23 0 f2"/>
                <a:gd name="f31" fmla="min f25 f24"/>
                <a:gd name="f32" fmla="*/ f26 1 f20"/>
                <a:gd name="f33" fmla="*/ f27 1 f20"/>
                <a:gd name="f34" fmla="+- 0 0 f28"/>
                <a:gd name="f35" fmla="val f32"/>
                <a:gd name="f36" fmla="val f33"/>
                <a:gd name="f37" fmla="+- 0 0 f34"/>
                <a:gd name="f38" fmla="*/ f14 f31 1"/>
                <a:gd name="f39" fmla="+- f36 0 f14"/>
                <a:gd name="f40" fmla="+- f35 0 f14"/>
                <a:gd name="f41" fmla="*/ f37 f1 1"/>
                <a:gd name="f42" fmla="*/ f39 1 2"/>
                <a:gd name="f43" fmla="*/ f40 1 2"/>
                <a:gd name="f44" fmla="*/ f41 1 f8"/>
                <a:gd name="f45" fmla="+- f14 f42 0"/>
                <a:gd name="f46" fmla="+- f14 f43 0"/>
                <a:gd name="f47" fmla="+- f44 0 f2"/>
                <a:gd name="f48" fmla="*/ f43 f31 1"/>
                <a:gd name="f49" fmla="*/ f42 f31 1"/>
                <a:gd name="f50" fmla="cos 1 f47"/>
                <a:gd name="f51" fmla="sin 1 f47"/>
                <a:gd name="f52" fmla="*/ f45 f31 1"/>
                <a:gd name="f53" fmla="+- 0 0 f50"/>
                <a:gd name="f54" fmla="+- 0 0 f51"/>
                <a:gd name="f55" fmla="+- 0 0 f53"/>
                <a:gd name="f56" fmla="+- 0 0 f54"/>
                <a:gd name="f57" fmla="*/ f55 f43 1"/>
                <a:gd name="f58" fmla="*/ f56 f42 1"/>
                <a:gd name="f59" fmla="+- f46 0 f57"/>
                <a:gd name="f60" fmla="+- f46 f57 0"/>
                <a:gd name="f61" fmla="+- f45 0 f58"/>
                <a:gd name="f62" fmla="+- f45 f58 0"/>
                <a:gd name="f63" fmla="*/ f59 f31 1"/>
                <a:gd name="f64" fmla="*/ f61 f31 1"/>
                <a:gd name="f65" fmla="*/ f60 f31 1"/>
                <a:gd name="f66" fmla="*/ f62 f31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29">
                  <a:pos x="f63" y="f64"/>
                </a:cxn>
                <a:cxn ang="f30">
                  <a:pos x="f63" y="f66"/>
                </a:cxn>
                <a:cxn ang="f30">
                  <a:pos x="f65" y="f66"/>
                </a:cxn>
                <a:cxn ang="f29">
                  <a:pos x="f65" y="f64"/>
                </a:cxn>
              </a:cxnLst>
              <a:rect l="f63" t="f64" r="f65" b="f66"/>
              <a:pathLst>
                <a:path>
                  <a:moveTo>
                    <a:pt x="f38" y="f52"/>
                  </a:moveTo>
                  <a:arcTo wR="f48" hR="f49" stAng="f1" swAng="f0"/>
                  <a:close/>
                </a:path>
              </a:pathLst>
            </a:custGeom>
            <a:blipFill>
              <a:blip r:embed="rId4">
                <a:alphaModFix/>
              </a:blip>
              <a:stretch>
                <a:fillRect/>
              </a:stretch>
            </a:blipFill>
            <a:ln w="9528" cap="flat">
              <a:solidFill>
                <a:srgbClr val="FFFFFF"/>
              </a:solidFill>
              <a:prstDash val="solid"/>
              <a:miter/>
            </a:ln>
          </p:spPr>
          <p:txBody>
            <a:bodyPr vert="horz" wrap="square" lIns="91427" tIns="45695" rIns="91427" bIns="45695" anchor="t" anchorCtr="0" compatLnSpc="1">
              <a:noAutofit/>
            </a:bodyPr>
            <a:lstStyle/>
            <a:p>
              <a:pPr defTabSz="1219140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1200" kern="0" noProof="0" dirty="0">
                <a:solidFill>
                  <a:srgbClr val="44546A"/>
                </a:solidFill>
                <a:latin typeface="Calibri"/>
                <a:ea typeface="Calibri"/>
                <a:cs typeface="Calibri"/>
              </a:endParaRPr>
            </a:p>
          </p:txBody>
        </p:sp>
        <p:sp>
          <p:nvSpPr>
            <p:cNvPr id="68" name="Google Shape;277;p28">
              <a:extLst>
                <a:ext uri="{FF2B5EF4-FFF2-40B4-BE49-F238E27FC236}">
                  <a16:creationId xmlns:a16="http://schemas.microsoft.com/office/drawing/2014/main" id="{7B1465D0-8FF9-2654-C9D2-9DECC4F55960}"/>
                </a:ext>
              </a:extLst>
            </p:cNvPr>
            <p:cNvSpPr txBox="1"/>
            <p:nvPr/>
          </p:nvSpPr>
          <p:spPr>
            <a:xfrm>
              <a:off x="2209285" y="1123811"/>
              <a:ext cx="3972429" cy="284704"/>
            </a:xfrm>
            <a:prstGeom prst="rect">
              <a:avLst/>
            </a:prstGeom>
            <a:noFill/>
            <a:ln cap="flat">
              <a:noFill/>
            </a:ln>
          </p:spPr>
          <p:txBody>
            <a:bodyPr vert="horz" wrap="square" lIns="91427" tIns="45695" rIns="91427" bIns="45695" anchor="t" anchorCtr="0" compatLnSpc="1">
              <a:spAutoFit/>
            </a:bodyPr>
            <a:lstStyle/>
            <a:p>
              <a:pPr defTabSz="1219140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r>
                <a:rPr lang="fr-FR" sz="1867" b="1" kern="0" noProof="0" dirty="0">
                  <a:solidFill>
                    <a:srgbClr val="44546A"/>
                  </a:solidFill>
                  <a:latin typeface="Poppins ExtraBold"/>
                  <a:ea typeface="Poppins ExtraBold"/>
                  <a:cs typeface="Poppins ExtraBold"/>
                </a:rPr>
                <a:t>Pratique en binôme (PGB)</a:t>
              </a:r>
            </a:p>
          </p:txBody>
        </p:sp>
      </p:grpSp>
      <p:grpSp>
        <p:nvGrpSpPr>
          <p:cNvPr id="69" name="Group 68">
            <a:extLst>
              <a:ext uri="{FF2B5EF4-FFF2-40B4-BE49-F238E27FC236}">
                <a16:creationId xmlns:a16="http://schemas.microsoft.com/office/drawing/2014/main" id="{C996A062-500C-F473-91E8-49466B9814A0}"/>
              </a:ext>
            </a:extLst>
          </p:cNvPr>
          <p:cNvGrpSpPr/>
          <p:nvPr/>
        </p:nvGrpSpPr>
        <p:grpSpPr>
          <a:xfrm>
            <a:off x="2336945" y="4593572"/>
            <a:ext cx="7518111" cy="548005"/>
            <a:chOff x="1764463" y="1060636"/>
            <a:chExt cx="5638583" cy="411004"/>
          </a:xfrm>
        </p:grpSpPr>
        <p:sp>
          <p:nvSpPr>
            <p:cNvPr id="70" name="Google Shape;275;p28">
              <a:extLst>
                <a:ext uri="{FF2B5EF4-FFF2-40B4-BE49-F238E27FC236}">
                  <a16:creationId xmlns:a16="http://schemas.microsoft.com/office/drawing/2014/main" id="{4E040C5C-C260-B80E-473E-4E1C2F3CD68F}"/>
                </a:ext>
              </a:extLst>
            </p:cNvPr>
            <p:cNvSpPr/>
            <p:nvPr/>
          </p:nvSpPr>
          <p:spPr>
            <a:xfrm>
              <a:off x="1764463" y="1117937"/>
              <a:ext cx="296402" cy="296402"/>
            </a:xfrm>
            <a:custGeom>
              <a:avLst/>
              <a:gdLst>
                <a:gd name="f0" fmla="val 21600000"/>
                <a:gd name="f1" fmla="val 10800000"/>
                <a:gd name="f2" fmla="val 5400000"/>
                <a:gd name="f3" fmla="val 180"/>
                <a:gd name="f4" fmla="val w"/>
                <a:gd name="f5" fmla="val h"/>
                <a:gd name="f6" fmla="val ss"/>
                <a:gd name="f7" fmla="val 0"/>
                <a:gd name="f8" fmla="*/ 5419351 1 1725033"/>
                <a:gd name="f9" fmla="+- 0 0 -360"/>
                <a:gd name="f10" fmla="+- 0 0 -180"/>
                <a:gd name="f11" fmla="abs f4"/>
                <a:gd name="f12" fmla="abs f5"/>
                <a:gd name="f13" fmla="abs f6"/>
                <a:gd name="f14" fmla="val f7"/>
                <a:gd name="f15" fmla="+- 2700000 f2 0"/>
                <a:gd name="f16" fmla="*/ f9 f1 1"/>
                <a:gd name="f17" fmla="*/ f10 f1 1"/>
                <a:gd name="f18" fmla="?: f11 f4 1"/>
                <a:gd name="f19" fmla="?: f12 f5 1"/>
                <a:gd name="f20" fmla="?: f13 f6 1"/>
                <a:gd name="f21" fmla="*/ f15 f8 1"/>
                <a:gd name="f22" fmla="*/ f16 1 f3"/>
                <a:gd name="f23" fmla="*/ f17 1 f3"/>
                <a:gd name="f24" fmla="*/ f18 1 21600"/>
                <a:gd name="f25" fmla="*/ f19 1 21600"/>
                <a:gd name="f26" fmla="*/ 21600 f18 1"/>
                <a:gd name="f27" fmla="*/ 21600 f19 1"/>
                <a:gd name="f28" fmla="*/ f21 1 f1"/>
                <a:gd name="f29" fmla="+- f22 0 f2"/>
                <a:gd name="f30" fmla="+- f23 0 f2"/>
                <a:gd name="f31" fmla="min f25 f24"/>
                <a:gd name="f32" fmla="*/ f26 1 f20"/>
                <a:gd name="f33" fmla="*/ f27 1 f20"/>
                <a:gd name="f34" fmla="+- 0 0 f28"/>
                <a:gd name="f35" fmla="val f32"/>
                <a:gd name="f36" fmla="val f33"/>
                <a:gd name="f37" fmla="+- 0 0 f34"/>
                <a:gd name="f38" fmla="*/ f14 f31 1"/>
                <a:gd name="f39" fmla="+- f36 0 f14"/>
                <a:gd name="f40" fmla="+- f35 0 f14"/>
                <a:gd name="f41" fmla="*/ f37 f1 1"/>
                <a:gd name="f42" fmla="*/ f39 1 2"/>
                <a:gd name="f43" fmla="*/ f40 1 2"/>
                <a:gd name="f44" fmla="*/ f41 1 f8"/>
                <a:gd name="f45" fmla="+- f14 f42 0"/>
                <a:gd name="f46" fmla="+- f14 f43 0"/>
                <a:gd name="f47" fmla="+- f44 0 f2"/>
                <a:gd name="f48" fmla="*/ f43 f31 1"/>
                <a:gd name="f49" fmla="*/ f42 f31 1"/>
                <a:gd name="f50" fmla="cos 1 f47"/>
                <a:gd name="f51" fmla="sin 1 f47"/>
                <a:gd name="f52" fmla="*/ f45 f31 1"/>
                <a:gd name="f53" fmla="+- 0 0 f50"/>
                <a:gd name="f54" fmla="+- 0 0 f51"/>
                <a:gd name="f55" fmla="+- 0 0 f53"/>
                <a:gd name="f56" fmla="+- 0 0 f54"/>
                <a:gd name="f57" fmla="*/ f55 f43 1"/>
                <a:gd name="f58" fmla="*/ f56 f42 1"/>
                <a:gd name="f59" fmla="+- f46 0 f57"/>
                <a:gd name="f60" fmla="+- f46 f57 0"/>
                <a:gd name="f61" fmla="+- f45 0 f58"/>
                <a:gd name="f62" fmla="+- f45 f58 0"/>
                <a:gd name="f63" fmla="*/ f59 f31 1"/>
                <a:gd name="f64" fmla="*/ f61 f31 1"/>
                <a:gd name="f65" fmla="*/ f60 f31 1"/>
                <a:gd name="f66" fmla="*/ f62 f31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29">
                  <a:pos x="f63" y="f64"/>
                </a:cxn>
                <a:cxn ang="f30">
                  <a:pos x="f63" y="f66"/>
                </a:cxn>
                <a:cxn ang="f30">
                  <a:pos x="f65" y="f66"/>
                </a:cxn>
                <a:cxn ang="f29">
                  <a:pos x="f65" y="f64"/>
                </a:cxn>
              </a:cxnLst>
              <a:rect l="f63" t="f64" r="f65" b="f66"/>
              <a:pathLst>
                <a:path>
                  <a:moveTo>
                    <a:pt x="f38" y="f52"/>
                  </a:moveTo>
                  <a:arcTo wR="f48" hR="f49" stAng="f1" swAng="f0"/>
                  <a:close/>
                </a:path>
              </a:pathLst>
            </a:custGeom>
            <a:solidFill>
              <a:srgbClr val="C00000"/>
            </a:solidFill>
            <a:ln cap="flat">
              <a:noFill/>
              <a:prstDash val="solid"/>
            </a:ln>
          </p:spPr>
          <p:txBody>
            <a:bodyPr vert="horz" wrap="square" lIns="68567" tIns="34271" rIns="68567" bIns="34271" anchor="ctr" anchorCtr="1" compatLnSpc="1">
              <a:noAutofit/>
            </a:bodyPr>
            <a:lstStyle/>
            <a:p>
              <a:pPr algn="ctr" defTabSz="1219140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r>
                <a:rPr lang="fr-FR" sz="2133" b="1" kern="0" noProof="0" dirty="0">
                  <a:solidFill>
                    <a:srgbClr val="FFFFFF"/>
                  </a:solidFill>
                  <a:latin typeface="Calibri"/>
                  <a:ea typeface="Calibri"/>
                  <a:cs typeface="Calibri"/>
                </a:rPr>
                <a:t>5</a:t>
              </a:r>
              <a:endParaRPr lang="fr-FR" sz="1467" kern="0" noProof="0" dirty="0">
                <a:solidFill>
                  <a:srgbClr val="000000"/>
                </a:solidFill>
                <a:latin typeface="Arial"/>
                <a:ea typeface="Arial"/>
                <a:cs typeface="Arial"/>
              </a:endParaRPr>
            </a:p>
          </p:txBody>
        </p:sp>
        <p:sp>
          <p:nvSpPr>
            <p:cNvPr id="71" name="Google Shape;276;p28">
              <a:extLst>
                <a:ext uri="{FF2B5EF4-FFF2-40B4-BE49-F238E27FC236}">
                  <a16:creationId xmlns:a16="http://schemas.microsoft.com/office/drawing/2014/main" id="{242BF3E4-E53D-A10C-6032-366E013121BA}"/>
                </a:ext>
              </a:extLst>
            </p:cNvPr>
            <p:cNvSpPr/>
            <p:nvPr/>
          </p:nvSpPr>
          <p:spPr>
            <a:xfrm>
              <a:off x="2156845" y="1060636"/>
              <a:ext cx="5246201" cy="411004"/>
            </a:xfrm>
            <a:custGeom>
              <a:avLst/>
              <a:gdLst>
                <a:gd name="f0" fmla="val 10800000"/>
                <a:gd name="f1" fmla="val 5400000"/>
                <a:gd name="f2" fmla="val 16200000"/>
                <a:gd name="f3" fmla="val w"/>
                <a:gd name="f4" fmla="val h"/>
                <a:gd name="f5" fmla="val ss"/>
                <a:gd name="f6" fmla="val 0"/>
                <a:gd name="f7" fmla="abs f3"/>
                <a:gd name="f8" fmla="abs f4"/>
                <a:gd name="f9" fmla="abs f5"/>
                <a:gd name="f10" fmla="val f6"/>
                <a:gd name="f11" fmla="?: f7 f3 1"/>
                <a:gd name="f12" fmla="?: f8 f4 1"/>
                <a:gd name="f13" fmla="?: f9 f5 1"/>
                <a:gd name="f14" fmla="*/ f11 1 21600"/>
                <a:gd name="f15" fmla="*/ f12 1 21600"/>
                <a:gd name="f16" fmla="*/ 21600 f11 1"/>
                <a:gd name="f17" fmla="*/ 21600 f12 1"/>
                <a:gd name="f18" fmla="min f15 f14"/>
                <a:gd name="f19" fmla="*/ f16 1 f13"/>
                <a:gd name="f20" fmla="*/ f17 1 f13"/>
                <a:gd name="f21" fmla="val f19"/>
                <a:gd name="f22" fmla="val f20"/>
                <a:gd name="f23" fmla="*/ f10 f18 1"/>
                <a:gd name="f24" fmla="+- f22 0 f10"/>
                <a:gd name="f25" fmla="+- f21 0 f10"/>
                <a:gd name="f26" fmla="*/ f21 f18 1"/>
                <a:gd name="f27" fmla="*/ f22 f18 1"/>
                <a:gd name="f28" fmla="min f25 f24"/>
                <a:gd name="f29" fmla="*/ f28 1 6"/>
                <a:gd name="f30" fmla="+- f21 0 f29"/>
                <a:gd name="f31" fmla="+- f22 0 f29"/>
                <a:gd name="f32" fmla="*/ f29 29289 1"/>
                <a:gd name="f33" fmla="*/ f29 f18 1"/>
                <a:gd name="f34" fmla="*/ f32 1 100000"/>
                <a:gd name="f35" fmla="*/ f30 f18 1"/>
                <a:gd name="f36" fmla="*/ f31 f18 1"/>
                <a:gd name="f37" fmla="+- f21 0 f34"/>
                <a:gd name="f38" fmla="+- f22 0 f34"/>
                <a:gd name="f39" fmla="*/ f34 f18 1"/>
                <a:gd name="f40" fmla="*/ f37 f18 1"/>
                <a:gd name="f41" fmla="*/ f38 f18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39" t="f39" r="f40" b="f41"/>
              <a:pathLst>
                <a:path>
                  <a:moveTo>
                    <a:pt x="f23" y="f33"/>
                  </a:moveTo>
                  <a:arcTo wR="f33" hR="f33" stAng="f0" swAng="f1"/>
                  <a:lnTo>
                    <a:pt x="f35" y="f23"/>
                  </a:lnTo>
                  <a:arcTo wR="f33" hR="f33" stAng="f2" swAng="f1"/>
                  <a:lnTo>
                    <a:pt x="f26" y="f36"/>
                  </a:lnTo>
                  <a:arcTo wR="f33" hR="f33" stAng="f6" swAng="f1"/>
                  <a:lnTo>
                    <a:pt x="f33" y="f27"/>
                  </a:lnTo>
                  <a:arcTo wR="f33" hR="f33" stAng="f1" swAng="f1"/>
                  <a:close/>
                </a:path>
              </a:pathLst>
            </a:custGeom>
            <a:solidFill>
              <a:srgbClr val="F2F2F2"/>
            </a:solidFill>
            <a:ln w="28575" cap="flat">
              <a:solidFill>
                <a:srgbClr val="C00000"/>
              </a:solidFill>
              <a:prstDash val="solid"/>
            </a:ln>
          </p:spPr>
          <p:txBody>
            <a:bodyPr vert="horz" wrap="square" lIns="91427" tIns="45695" rIns="91427" bIns="45695" anchor="ctr" anchorCtr="0" compatLnSpc="1">
              <a:noAutofit/>
            </a:bodyPr>
            <a:lstStyle/>
            <a:p>
              <a:pPr defTabSz="1219140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2000" b="1" kern="0" noProof="0" dirty="0">
                <a:solidFill>
                  <a:srgbClr val="44546A"/>
                </a:solidFill>
                <a:latin typeface="Calibri"/>
                <a:ea typeface="Calibri"/>
                <a:cs typeface="Calibri"/>
              </a:endParaRPr>
            </a:p>
          </p:txBody>
        </p:sp>
        <p:sp>
          <p:nvSpPr>
            <p:cNvPr id="72" name="Google Shape;277;p28">
              <a:extLst>
                <a:ext uri="{FF2B5EF4-FFF2-40B4-BE49-F238E27FC236}">
                  <a16:creationId xmlns:a16="http://schemas.microsoft.com/office/drawing/2014/main" id="{F0C5D024-F5C2-2CEE-E3CB-CF926EA9590A}"/>
                </a:ext>
              </a:extLst>
            </p:cNvPr>
            <p:cNvSpPr txBox="1"/>
            <p:nvPr/>
          </p:nvSpPr>
          <p:spPr>
            <a:xfrm>
              <a:off x="6181715" y="1123811"/>
              <a:ext cx="777898" cy="284704"/>
            </a:xfrm>
            <a:prstGeom prst="rect">
              <a:avLst/>
            </a:prstGeom>
            <a:noFill/>
            <a:ln cap="flat">
              <a:noFill/>
            </a:ln>
          </p:spPr>
          <p:txBody>
            <a:bodyPr vert="horz" wrap="square" lIns="91427" tIns="45695" rIns="91427" bIns="45695" anchor="t" anchorCtr="0" compatLnSpc="1">
              <a:spAutoFit/>
            </a:bodyPr>
            <a:lstStyle/>
            <a:p>
              <a:pPr algn="ctr" defTabSz="1219140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r>
                <a:rPr lang="fr-FR" sz="1867" b="1" kern="0" noProof="0" dirty="0">
                  <a:solidFill>
                    <a:srgbClr val="44546A"/>
                  </a:solidFill>
                  <a:latin typeface="Poppins ExtraBold"/>
                  <a:ea typeface="Poppins ExtraBold"/>
                  <a:cs typeface="Poppins ExtraBold"/>
                </a:rPr>
                <a:t>10 min</a:t>
              </a:r>
              <a:endParaRPr lang="fr-FR" sz="1467" b="1" kern="0" noProof="0" dirty="0">
                <a:solidFill>
                  <a:srgbClr val="000000"/>
                </a:solidFill>
                <a:latin typeface="Arial"/>
                <a:ea typeface="Arial"/>
                <a:cs typeface="Arial"/>
              </a:endParaRPr>
            </a:p>
          </p:txBody>
        </p:sp>
        <p:sp>
          <p:nvSpPr>
            <p:cNvPr id="73" name="Google Shape;278;p28">
              <a:extLst>
                <a:ext uri="{FF2B5EF4-FFF2-40B4-BE49-F238E27FC236}">
                  <a16:creationId xmlns:a16="http://schemas.microsoft.com/office/drawing/2014/main" id="{4D2422B7-6329-949C-8EBD-C7C6DD022C17}"/>
                </a:ext>
              </a:extLst>
            </p:cNvPr>
            <p:cNvSpPr/>
            <p:nvPr/>
          </p:nvSpPr>
          <p:spPr>
            <a:xfrm>
              <a:off x="6987777" y="1071289"/>
              <a:ext cx="389698" cy="389698"/>
            </a:xfrm>
            <a:custGeom>
              <a:avLst/>
              <a:gdLst>
                <a:gd name="f0" fmla="val 21600000"/>
                <a:gd name="f1" fmla="val 10800000"/>
                <a:gd name="f2" fmla="val 5400000"/>
                <a:gd name="f3" fmla="val 180"/>
                <a:gd name="f4" fmla="val w"/>
                <a:gd name="f5" fmla="val h"/>
                <a:gd name="f6" fmla="val ss"/>
                <a:gd name="f7" fmla="val 0"/>
                <a:gd name="f8" fmla="*/ 5419351 1 1725033"/>
                <a:gd name="f9" fmla="+- 0 0 -360"/>
                <a:gd name="f10" fmla="+- 0 0 -180"/>
                <a:gd name="f11" fmla="abs f4"/>
                <a:gd name="f12" fmla="abs f5"/>
                <a:gd name="f13" fmla="abs f6"/>
                <a:gd name="f14" fmla="val f7"/>
                <a:gd name="f15" fmla="+- 2700000 f2 0"/>
                <a:gd name="f16" fmla="*/ f9 f1 1"/>
                <a:gd name="f17" fmla="*/ f10 f1 1"/>
                <a:gd name="f18" fmla="?: f11 f4 1"/>
                <a:gd name="f19" fmla="?: f12 f5 1"/>
                <a:gd name="f20" fmla="?: f13 f6 1"/>
                <a:gd name="f21" fmla="*/ f15 f8 1"/>
                <a:gd name="f22" fmla="*/ f16 1 f3"/>
                <a:gd name="f23" fmla="*/ f17 1 f3"/>
                <a:gd name="f24" fmla="*/ f18 1 21600"/>
                <a:gd name="f25" fmla="*/ f19 1 21600"/>
                <a:gd name="f26" fmla="*/ 21600 f18 1"/>
                <a:gd name="f27" fmla="*/ 21600 f19 1"/>
                <a:gd name="f28" fmla="*/ f21 1 f1"/>
                <a:gd name="f29" fmla="+- f22 0 f2"/>
                <a:gd name="f30" fmla="+- f23 0 f2"/>
                <a:gd name="f31" fmla="min f25 f24"/>
                <a:gd name="f32" fmla="*/ f26 1 f20"/>
                <a:gd name="f33" fmla="*/ f27 1 f20"/>
                <a:gd name="f34" fmla="+- 0 0 f28"/>
                <a:gd name="f35" fmla="val f32"/>
                <a:gd name="f36" fmla="val f33"/>
                <a:gd name="f37" fmla="+- 0 0 f34"/>
                <a:gd name="f38" fmla="*/ f14 f31 1"/>
                <a:gd name="f39" fmla="+- f36 0 f14"/>
                <a:gd name="f40" fmla="+- f35 0 f14"/>
                <a:gd name="f41" fmla="*/ f37 f1 1"/>
                <a:gd name="f42" fmla="*/ f39 1 2"/>
                <a:gd name="f43" fmla="*/ f40 1 2"/>
                <a:gd name="f44" fmla="*/ f41 1 f8"/>
                <a:gd name="f45" fmla="+- f14 f42 0"/>
                <a:gd name="f46" fmla="+- f14 f43 0"/>
                <a:gd name="f47" fmla="+- f44 0 f2"/>
                <a:gd name="f48" fmla="*/ f43 f31 1"/>
                <a:gd name="f49" fmla="*/ f42 f31 1"/>
                <a:gd name="f50" fmla="cos 1 f47"/>
                <a:gd name="f51" fmla="sin 1 f47"/>
                <a:gd name="f52" fmla="*/ f45 f31 1"/>
                <a:gd name="f53" fmla="+- 0 0 f50"/>
                <a:gd name="f54" fmla="+- 0 0 f51"/>
                <a:gd name="f55" fmla="+- 0 0 f53"/>
                <a:gd name="f56" fmla="+- 0 0 f54"/>
                <a:gd name="f57" fmla="*/ f55 f43 1"/>
                <a:gd name="f58" fmla="*/ f56 f42 1"/>
                <a:gd name="f59" fmla="+- f46 0 f57"/>
                <a:gd name="f60" fmla="+- f46 f57 0"/>
                <a:gd name="f61" fmla="+- f45 0 f58"/>
                <a:gd name="f62" fmla="+- f45 f58 0"/>
                <a:gd name="f63" fmla="*/ f59 f31 1"/>
                <a:gd name="f64" fmla="*/ f61 f31 1"/>
                <a:gd name="f65" fmla="*/ f60 f31 1"/>
                <a:gd name="f66" fmla="*/ f62 f31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29">
                  <a:pos x="f63" y="f64"/>
                </a:cxn>
                <a:cxn ang="f30">
                  <a:pos x="f63" y="f66"/>
                </a:cxn>
                <a:cxn ang="f30">
                  <a:pos x="f65" y="f66"/>
                </a:cxn>
                <a:cxn ang="f29">
                  <a:pos x="f65" y="f64"/>
                </a:cxn>
              </a:cxnLst>
              <a:rect l="f63" t="f64" r="f65" b="f66"/>
              <a:pathLst>
                <a:path>
                  <a:moveTo>
                    <a:pt x="f38" y="f52"/>
                  </a:moveTo>
                  <a:arcTo wR="f48" hR="f49" stAng="f1" swAng="f0"/>
                  <a:close/>
                </a:path>
              </a:pathLst>
            </a:custGeom>
            <a:blipFill>
              <a:blip r:embed="rId4">
                <a:alphaModFix/>
              </a:blip>
              <a:stretch>
                <a:fillRect/>
              </a:stretch>
            </a:blipFill>
            <a:ln w="9528" cap="flat">
              <a:solidFill>
                <a:srgbClr val="FFFFFF"/>
              </a:solidFill>
              <a:prstDash val="solid"/>
              <a:miter/>
            </a:ln>
          </p:spPr>
          <p:txBody>
            <a:bodyPr vert="horz" wrap="square" lIns="91427" tIns="45695" rIns="91427" bIns="45695" anchor="t" anchorCtr="0" compatLnSpc="1">
              <a:noAutofit/>
            </a:bodyPr>
            <a:lstStyle/>
            <a:p>
              <a:pPr defTabSz="1219140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1200" kern="0" noProof="0" dirty="0">
                <a:solidFill>
                  <a:srgbClr val="44546A"/>
                </a:solidFill>
                <a:latin typeface="Calibri"/>
                <a:ea typeface="Calibri"/>
                <a:cs typeface="Calibri"/>
              </a:endParaRPr>
            </a:p>
          </p:txBody>
        </p:sp>
        <p:sp>
          <p:nvSpPr>
            <p:cNvPr id="74" name="Google Shape;277;p28">
              <a:extLst>
                <a:ext uri="{FF2B5EF4-FFF2-40B4-BE49-F238E27FC236}">
                  <a16:creationId xmlns:a16="http://schemas.microsoft.com/office/drawing/2014/main" id="{0CC3379E-5560-46C3-11F8-04A0471C163E}"/>
                </a:ext>
              </a:extLst>
            </p:cNvPr>
            <p:cNvSpPr txBox="1"/>
            <p:nvPr/>
          </p:nvSpPr>
          <p:spPr>
            <a:xfrm>
              <a:off x="2209285" y="1123811"/>
              <a:ext cx="3972429" cy="284704"/>
            </a:xfrm>
            <a:prstGeom prst="rect">
              <a:avLst/>
            </a:prstGeom>
            <a:noFill/>
            <a:ln cap="flat">
              <a:noFill/>
            </a:ln>
          </p:spPr>
          <p:txBody>
            <a:bodyPr vert="horz" wrap="square" lIns="91427" tIns="45695" rIns="91427" bIns="45695" anchor="t" anchorCtr="0" compatLnSpc="1">
              <a:spAutoFit/>
            </a:bodyPr>
            <a:lstStyle/>
            <a:p>
              <a:pPr defTabSz="1219140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r>
                <a:rPr lang="fr-FR" sz="1867" b="1" kern="0" noProof="0" dirty="0">
                  <a:solidFill>
                    <a:srgbClr val="44546A"/>
                  </a:solidFill>
                  <a:latin typeface="Poppins ExtraBold"/>
                  <a:ea typeface="Poppins ExtraBold"/>
                  <a:cs typeface="Poppins ExtraBold"/>
                </a:rPr>
                <a:t>Pratique autonome (PA)</a:t>
              </a:r>
            </a:p>
          </p:txBody>
        </p:sp>
      </p:grpSp>
      <p:grpSp>
        <p:nvGrpSpPr>
          <p:cNvPr id="75" name="Group 74">
            <a:extLst>
              <a:ext uri="{FF2B5EF4-FFF2-40B4-BE49-F238E27FC236}">
                <a16:creationId xmlns:a16="http://schemas.microsoft.com/office/drawing/2014/main" id="{FECC7735-AD18-81CA-9A7E-DD7D28A7DC38}"/>
              </a:ext>
            </a:extLst>
          </p:cNvPr>
          <p:cNvGrpSpPr/>
          <p:nvPr/>
        </p:nvGrpSpPr>
        <p:grpSpPr>
          <a:xfrm>
            <a:off x="2336945" y="5419952"/>
            <a:ext cx="7518111" cy="548005"/>
            <a:chOff x="1764463" y="1060636"/>
            <a:chExt cx="5638583" cy="411004"/>
          </a:xfrm>
        </p:grpSpPr>
        <p:sp>
          <p:nvSpPr>
            <p:cNvPr id="76" name="Google Shape;275;p28">
              <a:extLst>
                <a:ext uri="{FF2B5EF4-FFF2-40B4-BE49-F238E27FC236}">
                  <a16:creationId xmlns:a16="http://schemas.microsoft.com/office/drawing/2014/main" id="{358A3EA9-660D-91FA-AEFA-20486284456E}"/>
                </a:ext>
              </a:extLst>
            </p:cNvPr>
            <p:cNvSpPr/>
            <p:nvPr/>
          </p:nvSpPr>
          <p:spPr>
            <a:xfrm>
              <a:off x="1764463" y="1117937"/>
              <a:ext cx="296402" cy="296402"/>
            </a:xfrm>
            <a:custGeom>
              <a:avLst/>
              <a:gdLst>
                <a:gd name="f0" fmla="val 21600000"/>
                <a:gd name="f1" fmla="val 10800000"/>
                <a:gd name="f2" fmla="val 5400000"/>
                <a:gd name="f3" fmla="val 180"/>
                <a:gd name="f4" fmla="val w"/>
                <a:gd name="f5" fmla="val h"/>
                <a:gd name="f6" fmla="val ss"/>
                <a:gd name="f7" fmla="val 0"/>
                <a:gd name="f8" fmla="*/ 5419351 1 1725033"/>
                <a:gd name="f9" fmla="+- 0 0 -360"/>
                <a:gd name="f10" fmla="+- 0 0 -180"/>
                <a:gd name="f11" fmla="abs f4"/>
                <a:gd name="f12" fmla="abs f5"/>
                <a:gd name="f13" fmla="abs f6"/>
                <a:gd name="f14" fmla="val f7"/>
                <a:gd name="f15" fmla="+- 2700000 f2 0"/>
                <a:gd name="f16" fmla="*/ f9 f1 1"/>
                <a:gd name="f17" fmla="*/ f10 f1 1"/>
                <a:gd name="f18" fmla="?: f11 f4 1"/>
                <a:gd name="f19" fmla="?: f12 f5 1"/>
                <a:gd name="f20" fmla="?: f13 f6 1"/>
                <a:gd name="f21" fmla="*/ f15 f8 1"/>
                <a:gd name="f22" fmla="*/ f16 1 f3"/>
                <a:gd name="f23" fmla="*/ f17 1 f3"/>
                <a:gd name="f24" fmla="*/ f18 1 21600"/>
                <a:gd name="f25" fmla="*/ f19 1 21600"/>
                <a:gd name="f26" fmla="*/ 21600 f18 1"/>
                <a:gd name="f27" fmla="*/ 21600 f19 1"/>
                <a:gd name="f28" fmla="*/ f21 1 f1"/>
                <a:gd name="f29" fmla="+- f22 0 f2"/>
                <a:gd name="f30" fmla="+- f23 0 f2"/>
                <a:gd name="f31" fmla="min f25 f24"/>
                <a:gd name="f32" fmla="*/ f26 1 f20"/>
                <a:gd name="f33" fmla="*/ f27 1 f20"/>
                <a:gd name="f34" fmla="+- 0 0 f28"/>
                <a:gd name="f35" fmla="val f32"/>
                <a:gd name="f36" fmla="val f33"/>
                <a:gd name="f37" fmla="+- 0 0 f34"/>
                <a:gd name="f38" fmla="*/ f14 f31 1"/>
                <a:gd name="f39" fmla="+- f36 0 f14"/>
                <a:gd name="f40" fmla="+- f35 0 f14"/>
                <a:gd name="f41" fmla="*/ f37 f1 1"/>
                <a:gd name="f42" fmla="*/ f39 1 2"/>
                <a:gd name="f43" fmla="*/ f40 1 2"/>
                <a:gd name="f44" fmla="*/ f41 1 f8"/>
                <a:gd name="f45" fmla="+- f14 f42 0"/>
                <a:gd name="f46" fmla="+- f14 f43 0"/>
                <a:gd name="f47" fmla="+- f44 0 f2"/>
                <a:gd name="f48" fmla="*/ f43 f31 1"/>
                <a:gd name="f49" fmla="*/ f42 f31 1"/>
                <a:gd name="f50" fmla="cos 1 f47"/>
                <a:gd name="f51" fmla="sin 1 f47"/>
                <a:gd name="f52" fmla="*/ f45 f31 1"/>
                <a:gd name="f53" fmla="+- 0 0 f50"/>
                <a:gd name="f54" fmla="+- 0 0 f51"/>
                <a:gd name="f55" fmla="+- 0 0 f53"/>
                <a:gd name="f56" fmla="+- 0 0 f54"/>
                <a:gd name="f57" fmla="*/ f55 f43 1"/>
                <a:gd name="f58" fmla="*/ f56 f42 1"/>
                <a:gd name="f59" fmla="+- f46 0 f57"/>
                <a:gd name="f60" fmla="+- f46 f57 0"/>
                <a:gd name="f61" fmla="+- f45 0 f58"/>
                <a:gd name="f62" fmla="+- f45 f58 0"/>
                <a:gd name="f63" fmla="*/ f59 f31 1"/>
                <a:gd name="f64" fmla="*/ f61 f31 1"/>
                <a:gd name="f65" fmla="*/ f60 f31 1"/>
                <a:gd name="f66" fmla="*/ f62 f31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29">
                  <a:pos x="f63" y="f64"/>
                </a:cxn>
                <a:cxn ang="f30">
                  <a:pos x="f63" y="f66"/>
                </a:cxn>
                <a:cxn ang="f30">
                  <a:pos x="f65" y="f66"/>
                </a:cxn>
                <a:cxn ang="f29">
                  <a:pos x="f65" y="f64"/>
                </a:cxn>
              </a:cxnLst>
              <a:rect l="f63" t="f64" r="f65" b="f66"/>
              <a:pathLst>
                <a:path>
                  <a:moveTo>
                    <a:pt x="f38" y="f52"/>
                  </a:moveTo>
                  <a:arcTo wR="f48" hR="f49" stAng="f1" swAng="f0"/>
                  <a:close/>
                </a:path>
              </a:pathLst>
            </a:custGeom>
            <a:solidFill>
              <a:srgbClr val="DC94DE"/>
            </a:solidFill>
            <a:ln cap="flat">
              <a:noFill/>
              <a:prstDash val="solid"/>
            </a:ln>
          </p:spPr>
          <p:txBody>
            <a:bodyPr vert="horz" wrap="square" lIns="68567" tIns="34271" rIns="68567" bIns="34271" anchor="ctr" anchorCtr="1" compatLnSpc="1">
              <a:noAutofit/>
            </a:bodyPr>
            <a:lstStyle/>
            <a:p>
              <a:pPr algn="ctr" defTabSz="1219140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r>
                <a:rPr lang="fr-FR" sz="2133" b="1" kern="0" noProof="0" dirty="0">
                  <a:solidFill>
                    <a:srgbClr val="FFFFFF"/>
                  </a:solidFill>
                  <a:latin typeface="Calibri"/>
                  <a:ea typeface="Calibri"/>
                  <a:cs typeface="Calibri"/>
                </a:rPr>
                <a:t>6</a:t>
              </a:r>
              <a:endParaRPr lang="fr-FR" sz="1467" kern="0" noProof="0" dirty="0">
                <a:solidFill>
                  <a:srgbClr val="000000"/>
                </a:solidFill>
                <a:latin typeface="Arial"/>
                <a:ea typeface="Arial"/>
                <a:cs typeface="Arial"/>
              </a:endParaRPr>
            </a:p>
          </p:txBody>
        </p:sp>
        <p:sp>
          <p:nvSpPr>
            <p:cNvPr id="77" name="Google Shape;276;p28">
              <a:extLst>
                <a:ext uri="{FF2B5EF4-FFF2-40B4-BE49-F238E27FC236}">
                  <a16:creationId xmlns:a16="http://schemas.microsoft.com/office/drawing/2014/main" id="{E601F4B8-1BBB-0A4C-7B1B-1AEC1A817048}"/>
                </a:ext>
              </a:extLst>
            </p:cNvPr>
            <p:cNvSpPr/>
            <p:nvPr/>
          </p:nvSpPr>
          <p:spPr>
            <a:xfrm>
              <a:off x="2156845" y="1060636"/>
              <a:ext cx="5246201" cy="411004"/>
            </a:xfrm>
            <a:custGeom>
              <a:avLst/>
              <a:gdLst>
                <a:gd name="f0" fmla="val 10800000"/>
                <a:gd name="f1" fmla="val 5400000"/>
                <a:gd name="f2" fmla="val 16200000"/>
                <a:gd name="f3" fmla="val w"/>
                <a:gd name="f4" fmla="val h"/>
                <a:gd name="f5" fmla="val ss"/>
                <a:gd name="f6" fmla="val 0"/>
                <a:gd name="f7" fmla="abs f3"/>
                <a:gd name="f8" fmla="abs f4"/>
                <a:gd name="f9" fmla="abs f5"/>
                <a:gd name="f10" fmla="val f6"/>
                <a:gd name="f11" fmla="?: f7 f3 1"/>
                <a:gd name="f12" fmla="?: f8 f4 1"/>
                <a:gd name="f13" fmla="?: f9 f5 1"/>
                <a:gd name="f14" fmla="*/ f11 1 21600"/>
                <a:gd name="f15" fmla="*/ f12 1 21600"/>
                <a:gd name="f16" fmla="*/ 21600 f11 1"/>
                <a:gd name="f17" fmla="*/ 21600 f12 1"/>
                <a:gd name="f18" fmla="min f15 f14"/>
                <a:gd name="f19" fmla="*/ f16 1 f13"/>
                <a:gd name="f20" fmla="*/ f17 1 f13"/>
                <a:gd name="f21" fmla="val f19"/>
                <a:gd name="f22" fmla="val f20"/>
                <a:gd name="f23" fmla="*/ f10 f18 1"/>
                <a:gd name="f24" fmla="+- f22 0 f10"/>
                <a:gd name="f25" fmla="+- f21 0 f10"/>
                <a:gd name="f26" fmla="*/ f21 f18 1"/>
                <a:gd name="f27" fmla="*/ f22 f18 1"/>
                <a:gd name="f28" fmla="min f25 f24"/>
                <a:gd name="f29" fmla="*/ f28 1 6"/>
                <a:gd name="f30" fmla="+- f21 0 f29"/>
                <a:gd name="f31" fmla="+- f22 0 f29"/>
                <a:gd name="f32" fmla="*/ f29 29289 1"/>
                <a:gd name="f33" fmla="*/ f29 f18 1"/>
                <a:gd name="f34" fmla="*/ f32 1 100000"/>
                <a:gd name="f35" fmla="*/ f30 f18 1"/>
                <a:gd name="f36" fmla="*/ f31 f18 1"/>
                <a:gd name="f37" fmla="+- f21 0 f34"/>
                <a:gd name="f38" fmla="+- f22 0 f34"/>
                <a:gd name="f39" fmla="*/ f34 f18 1"/>
                <a:gd name="f40" fmla="*/ f37 f18 1"/>
                <a:gd name="f41" fmla="*/ f38 f18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39" t="f39" r="f40" b="f41"/>
              <a:pathLst>
                <a:path>
                  <a:moveTo>
                    <a:pt x="f23" y="f33"/>
                  </a:moveTo>
                  <a:arcTo wR="f33" hR="f33" stAng="f0" swAng="f1"/>
                  <a:lnTo>
                    <a:pt x="f35" y="f23"/>
                  </a:lnTo>
                  <a:arcTo wR="f33" hR="f33" stAng="f2" swAng="f1"/>
                  <a:lnTo>
                    <a:pt x="f26" y="f36"/>
                  </a:lnTo>
                  <a:arcTo wR="f33" hR="f33" stAng="f6" swAng="f1"/>
                  <a:lnTo>
                    <a:pt x="f33" y="f27"/>
                  </a:lnTo>
                  <a:arcTo wR="f33" hR="f33" stAng="f1" swAng="f1"/>
                  <a:close/>
                </a:path>
              </a:pathLst>
            </a:custGeom>
            <a:solidFill>
              <a:srgbClr val="F2F2F2"/>
            </a:solidFill>
            <a:ln w="28575" cap="flat">
              <a:solidFill>
                <a:srgbClr val="DC94DE"/>
              </a:solidFill>
              <a:prstDash val="solid"/>
            </a:ln>
          </p:spPr>
          <p:txBody>
            <a:bodyPr vert="horz" wrap="square" lIns="91427" tIns="45695" rIns="91427" bIns="45695" anchor="ctr" anchorCtr="0" compatLnSpc="1">
              <a:noAutofit/>
            </a:bodyPr>
            <a:lstStyle/>
            <a:p>
              <a:pPr defTabSz="1219140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2000" b="1" kern="0" noProof="0" dirty="0">
                <a:solidFill>
                  <a:srgbClr val="44546A"/>
                </a:solidFill>
                <a:latin typeface="Calibri"/>
                <a:ea typeface="Calibri"/>
                <a:cs typeface="Calibri"/>
              </a:endParaRPr>
            </a:p>
          </p:txBody>
        </p:sp>
        <p:sp>
          <p:nvSpPr>
            <p:cNvPr id="78" name="Google Shape;277;p28">
              <a:extLst>
                <a:ext uri="{FF2B5EF4-FFF2-40B4-BE49-F238E27FC236}">
                  <a16:creationId xmlns:a16="http://schemas.microsoft.com/office/drawing/2014/main" id="{B7CFAD42-8AB0-10A1-6911-3ABF8B2AC23F}"/>
                </a:ext>
              </a:extLst>
            </p:cNvPr>
            <p:cNvSpPr txBox="1"/>
            <p:nvPr/>
          </p:nvSpPr>
          <p:spPr>
            <a:xfrm>
              <a:off x="6181715" y="1123811"/>
              <a:ext cx="777898" cy="284704"/>
            </a:xfrm>
            <a:prstGeom prst="rect">
              <a:avLst/>
            </a:prstGeom>
            <a:noFill/>
            <a:ln cap="flat">
              <a:noFill/>
            </a:ln>
          </p:spPr>
          <p:txBody>
            <a:bodyPr vert="horz" wrap="square" lIns="91427" tIns="45695" rIns="91427" bIns="45695" anchor="t" anchorCtr="0" compatLnSpc="1">
              <a:spAutoFit/>
            </a:bodyPr>
            <a:lstStyle/>
            <a:p>
              <a:pPr algn="ctr" defTabSz="1219140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r>
                <a:rPr lang="fr-FR" sz="1867" b="1" kern="0" noProof="0" dirty="0">
                  <a:solidFill>
                    <a:srgbClr val="44546A"/>
                  </a:solidFill>
                  <a:latin typeface="Poppins ExtraBold"/>
                  <a:ea typeface="Poppins ExtraBold"/>
                  <a:cs typeface="Poppins ExtraBold"/>
                </a:rPr>
                <a:t>5 min</a:t>
              </a:r>
              <a:endParaRPr lang="fr-FR" sz="1467" b="1" kern="0" noProof="0" dirty="0">
                <a:solidFill>
                  <a:srgbClr val="000000"/>
                </a:solidFill>
                <a:latin typeface="Arial"/>
                <a:ea typeface="Arial"/>
                <a:cs typeface="Arial"/>
              </a:endParaRPr>
            </a:p>
          </p:txBody>
        </p:sp>
        <p:sp>
          <p:nvSpPr>
            <p:cNvPr id="79" name="Google Shape;278;p28">
              <a:extLst>
                <a:ext uri="{FF2B5EF4-FFF2-40B4-BE49-F238E27FC236}">
                  <a16:creationId xmlns:a16="http://schemas.microsoft.com/office/drawing/2014/main" id="{2640C850-4A34-FFE2-FF64-6523F66A922B}"/>
                </a:ext>
              </a:extLst>
            </p:cNvPr>
            <p:cNvSpPr/>
            <p:nvPr/>
          </p:nvSpPr>
          <p:spPr>
            <a:xfrm>
              <a:off x="6987777" y="1071289"/>
              <a:ext cx="389698" cy="389698"/>
            </a:xfrm>
            <a:custGeom>
              <a:avLst/>
              <a:gdLst>
                <a:gd name="f0" fmla="val 21600000"/>
                <a:gd name="f1" fmla="val 10800000"/>
                <a:gd name="f2" fmla="val 5400000"/>
                <a:gd name="f3" fmla="val 180"/>
                <a:gd name="f4" fmla="val w"/>
                <a:gd name="f5" fmla="val h"/>
                <a:gd name="f6" fmla="val ss"/>
                <a:gd name="f7" fmla="val 0"/>
                <a:gd name="f8" fmla="*/ 5419351 1 1725033"/>
                <a:gd name="f9" fmla="+- 0 0 -360"/>
                <a:gd name="f10" fmla="+- 0 0 -180"/>
                <a:gd name="f11" fmla="abs f4"/>
                <a:gd name="f12" fmla="abs f5"/>
                <a:gd name="f13" fmla="abs f6"/>
                <a:gd name="f14" fmla="val f7"/>
                <a:gd name="f15" fmla="+- 2700000 f2 0"/>
                <a:gd name="f16" fmla="*/ f9 f1 1"/>
                <a:gd name="f17" fmla="*/ f10 f1 1"/>
                <a:gd name="f18" fmla="?: f11 f4 1"/>
                <a:gd name="f19" fmla="?: f12 f5 1"/>
                <a:gd name="f20" fmla="?: f13 f6 1"/>
                <a:gd name="f21" fmla="*/ f15 f8 1"/>
                <a:gd name="f22" fmla="*/ f16 1 f3"/>
                <a:gd name="f23" fmla="*/ f17 1 f3"/>
                <a:gd name="f24" fmla="*/ f18 1 21600"/>
                <a:gd name="f25" fmla="*/ f19 1 21600"/>
                <a:gd name="f26" fmla="*/ 21600 f18 1"/>
                <a:gd name="f27" fmla="*/ 21600 f19 1"/>
                <a:gd name="f28" fmla="*/ f21 1 f1"/>
                <a:gd name="f29" fmla="+- f22 0 f2"/>
                <a:gd name="f30" fmla="+- f23 0 f2"/>
                <a:gd name="f31" fmla="min f25 f24"/>
                <a:gd name="f32" fmla="*/ f26 1 f20"/>
                <a:gd name="f33" fmla="*/ f27 1 f20"/>
                <a:gd name="f34" fmla="+- 0 0 f28"/>
                <a:gd name="f35" fmla="val f32"/>
                <a:gd name="f36" fmla="val f33"/>
                <a:gd name="f37" fmla="+- 0 0 f34"/>
                <a:gd name="f38" fmla="*/ f14 f31 1"/>
                <a:gd name="f39" fmla="+- f36 0 f14"/>
                <a:gd name="f40" fmla="+- f35 0 f14"/>
                <a:gd name="f41" fmla="*/ f37 f1 1"/>
                <a:gd name="f42" fmla="*/ f39 1 2"/>
                <a:gd name="f43" fmla="*/ f40 1 2"/>
                <a:gd name="f44" fmla="*/ f41 1 f8"/>
                <a:gd name="f45" fmla="+- f14 f42 0"/>
                <a:gd name="f46" fmla="+- f14 f43 0"/>
                <a:gd name="f47" fmla="+- f44 0 f2"/>
                <a:gd name="f48" fmla="*/ f43 f31 1"/>
                <a:gd name="f49" fmla="*/ f42 f31 1"/>
                <a:gd name="f50" fmla="cos 1 f47"/>
                <a:gd name="f51" fmla="sin 1 f47"/>
                <a:gd name="f52" fmla="*/ f45 f31 1"/>
                <a:gd name="f53" fmla="+- 0 0 f50"/>
                <a:gd name="f54" fmla="+- 0 0 f51"/>
                <a:gd name="f55" fmla="+- 0 0 f53"/>
                <a:gd name="f56" fmla="+- 0 0 f54"/>
                <a:gd name="f57" fmla="*/ f55 f43 1"/>
                <a:gd name="f58" fmla="*/ f56 f42 1"/>
                <a:gd name="f59" fmla="+- f46 0 f57"/>
                <a:gd name="f60" fmla="+- f46 f57 0"/>
                <a:gd name="f61" fmla="+- f45 0 f58"/>
                <a:gd name="f62" fmla="+- f45 f58 0"/>
                <a:gd name="f63" fmla="*/ f59 f31 1"/>
                <a:gd name="f64" fmla="*/ f61 f31 1"/>
                <a:gd name="f65" fmla="*/ f60 f31 1"/>
                <a:gd name="f66" fmla="*/ f62 f31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29">
                  <a:pos x="f63" y="f64"/>
                </a:cxn>
                <a:cxn ang="f30">
                  <a:pos x="f63" y="f66"/>
                </a:cxn>
                <a:cxn ang="f30">
                  <a:pos x="f65" y="f66"/>
                </a:cxn>
                <a:cxn ang="f29">
                  <a:pos x="f65" y="f64"/>
                </a:cxn>
              </a:cxnLst>
              <a:rect l="f63" t="f64" r="f65" b="f66"/>
              <a:pathLst>
                <a:path>
                  <a:moveTo>
                    <a:pt x="f38" y="f52"/>
                  </a:moveTo>
                  <a:arcTo wR="f48" hR="f49" stAng="f1" swAng="f0"/>
                  <a:close/>
                </a:path>
              </a:pathLst>
            </a:custGeom>
            <a:blipFill>
              <a:blip r:embed="rId4">
                <a:alphaModFix/>
              </a:blip>
              <a:stretch>
                <a:fillRect/>
              </a:stretch>
            </a:blipFill>
            <a:ln w="9528" cap="flat">
              <a:solidFill>
                <a:srgbClr val="FFFFFF"/>
              </a:solidFill>
              <a:prstDash val="solid"/>
              <a:miter/>
            </a:ln>
          </p:spPr>
          <p:txBody>
            <a:bodyPr vert="horz" wrap="square" lIns="91427" tIns="45695" rIns="91427" bIns="45695" anchor="t" anchorCtr="0" compatLnSpc="1">
              <a:noAutofit/>
            </a:bodyPr>
            <a:lstStyle/>
            <a:p>
              <a:pPr defTabSz="1219140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1200" kern="0" noProof="0" dirty="0">
                <a:solidFill>
                  <a:srgbClr val="44546A"/>
                </a:solidFill>
                <a:latin typeface="Calibri"/>
                <a:ea typeface="Calibri"/>
                <a:cs typeface="Calibri"/>
              </a:endParaRPr>
            </a:p>
          </p:txBody>
        </p:sp>
        <p:sp>
          <p:nvSpPr>
            <p:cNvPr id="80" name="Google Shape;277;p28">
              <a:extLst>
                <a:ext uri="{FF2B5EF4-FFF2-40B4-BE49-F238E27FC236}">
                  <a16:creationId xmlns:a16="http://schemas.microsoft.com/office/drawing/2014/main" id="{BB199019-95B7-55BE-BDAD-CED3D762D201}"/>
                </a:ext>
              </a:extLst>
            </p:cNvPr>
            <p:cNvSpPr txBox="1"/>
            <p:nvPr/>
          </p:nvSpPr>
          <p:spPr>
            <a:xfrm>
              <a:off x="2209285" y="1123811"/>
              <a:ext cx="3972429" cy="284704"/>
            </a:xfrm>
            <a:prstGeom prst="rect">
              <a:avLst/>
            </a:prstGeom>
            <a:noFill/>
            <a:ln cap="flat">
              <a:noFill/>
            </a:ln>
          </p:spPr>
          <p:txBody>
            <a:bodyPr vert="horz" wrap="square" lIns="91427" tIns="45695" rIns="91427" bIns="45695" anchor="t" anchorCtr="0" compatLnSpc="1">
              <a:spAutoFit/>
            </a:bodyPr>
            <a:lstStyle/>
            <a:p>
              <a:pPr defTabSz="1219140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r>
                <a:rPr lang="fr-FR" sz="1867" b="1" kern="0" noProof="0" dirty="0">
                  <a:solidFill>
                    <a:srgbClr val="44546A"/>
                  </a:solidFill>
                  <a:latin typeface="Poppins ExtraBold"/>
                  <a:ea typeface="Poppins ExtraBold"/>
                  <a:cs typeface="Poppins ExtraBold"/>
                </a:rPr>
                <a:t>Clôture (C)</a:t>
              </a:r>
            </a:p>
          </p:txBody>
        </p:sp>
      </p:grpSp>
    </p:spTree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5C44E6E-7CB8-832A-A38E-C83B711AFA6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255;p28">
            <a:extLst>
              <a:ext uri="{FF2B5EF4-FFF2-40B4-BE49-F238E27FC236}">
                <a16:creationId xmlns:a16="http://schemas.microsoft.com/office/drawing/2014/main" id="{D8494A09-7DAA-A65A-1F48-7178CEC9BBBB}"/>
              </a:ext>
            </a:extLst>
          </p:cNvPr>
          <p:cNvSpPr/>
          <p:nvPr/>
        </p:nvSpPr>
        <p:spPr>
          <a:xfrm>
            <a:off x="948074" y="181481"/>
            <a:ext cx="3947196" cy="584801"/>
          </a:xfrm>
          <a:prstGeom prst="rect">
            <a:avLst/>
          </a:prstGeom>
          <a:noFill/>
          <a:ln cap="flat">
            <a:noFill/>
            <a:prstDash val="solid"/>
          </a:ln>
        </p:spPr>
        <p:txBody>
          <a:bodyPr vert="horz" wrap="square" lIns="91427" tIns="45695" rIns="91427" bIns="45695" anchor="t" anchorCtr="0" compatLnSpc="1">
            <a:noAutofit/>
          </a:bodyPr>
          <a:lstStyle/>
          <a:p>
            <a:pPr>
              <a:lnSpc>
                <a:spcPct val="90000"/>
              </a:lnSpc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fr-FR" sz="3200" b="1" kern="0" noProof="0" dirty="0">
                <a:solidFill>
                  <a:srgbClr val="44546A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Matériel nécessaire</a:t>
            </a:r>
          </a:p>
        </p:txBody>
      </p:sp>
      <p:pic>
        <p:nvPicPr>
          <p:cNvPr id="7" name="Picture 2" descr="Image générée">
            <a:extLst>
              <a:ext uri="{FF2B5EF4-FFF2-40B4-BE49-F238E27FC236}">
                <a16:creationId xmlns:a16="http://schemas.microsoft.com/office/drawing/2014/main" id="{961A9FAD-1D9B-C737-844B-2FB12A0C326A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1064" b="10678"/>
          <a:stretch>
            <a:fillRect/>
          </a:stretch>
        </p:blipFill>
        <p:spPr bwMode="auto">
          <a:xfrm>
            <a:off x="220259" y="46702"/>
            <a:ext cx="727815" cy="85435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3" name="Google Shape;250;p28">
            <a:extLst>
              <a:ext uri="{FF2B5EF4-FFF2-40B4-BE49-F238E27FC236}">
                <a16:creationId xmlns:a16="http://schemas.microsoft.com/office/drawing/2014/main" id="{BEE405B3-1B96-EC88-3418-2CE55290E18D}"/>
              </a:ext>
            </a:extLst>
          </p:cNvPr>
          <p:cNvGrpSpPr/>
          <p:nvPr/>
        </p:nvGrpSpPr>
        <p:grpSpPr>
          <a:xfrm>
            <a:off x="1257907" y="1041305"/>
            <a:ext cx="9579427" cy="5403036"/>
            <a:chOff x="1619475" y="1029778"/>
            <a:chExt cx="6095701" cy="3804525"/>
          </a:xfrm>
        </p:grpSpPr>
        <p:sp>
          <p:nvSpPr>
            <p:cNvPr id="8" name="Google Shape;251;p28">
              <a:extLst>
                <a:ext uri="{FF2B5EF4-FFF2-40B4-BE49-F238E27FC236}">
                  <a16:creationId xmlns:a16="http://schemas.microsoft.com/office/drawing/2014/main" id="{843B864D-7D9A-64ED-BCE1-CCDC03DF215E}"/>
                </a:ext>
              </a:extLst>
            </p:cNvPr>
            <p:cNvSpPr/>
            <p:nvPr/>
          </p:nvSpPr>
          <p:spPr>
            <a:xfrm>
              <a:off x="1619475" y="1029778"/>
              <a:ext cx="6095701" cy="3804525"/>
            </a:xfrm>
            <a:custGeom>
              <a:avLst>
                <a:gd name="f0" fmla="val 576"/>
              </a:avLst>
              <a:gdLst>
                <a:gd name="f1" fmla="val 10800000"/>
                <a:gd name="f2" fmla="val 5400000"/>
                <a:gd name="f3" fmla="val 16200000"/>
                <a:gd name="f4" fmla="val w"/>
                <a:gd name="f5" fmla="val h"/>
                <a:gd name="f6" fmla="val ss"/>
                <a:gd name="f7" fmla="val 0"/>
                <a:gd name="f8" fmla="*/ 5419351 1 1725033"/>
                <a:gd name="f9" fmla="val 45"/>
                <a:gd name="f10" fmla="val 10800"/>
                <a:gd name="f11" fmla="val -2147483647"/>
                <a:gd name="f12" fmla="val 2147483647"/>
                <a:gd name="f13" fmla="abs f4"/>
                <a:gd name="f14" fmla="abs f5"/>
                <a:gd name="f15" fmla="abs f6"/>
                <a:gd name="f16" fmla="*/ f8 1 180"/>
                <a:gd name="f17" fmla="pin 0 f0 10800"/>
                <a:gd name="f18" fmla="+- 0 0 f2"/>
                <a:gd name="f19" fmla="?: f13 f4 1"/>
                <a:gd name="f20" fmla="?: f14 f5 1"/>
                <a:gd name="f21" fmla="?: f15 f6 1"/>
                <a:gd name="f22" fmla="*/ f9 f16 1"/>
                <a:gd name="f23" fmla="+- f7 f17 0"/>
                <a:gd name="f24" fmla="*/ f19 1 21600"/>
                <a:gd name="f25" fmla="*/ f20 1 21600"/>
                <a:gd name="f26" fmla="*/ 21600 f19 1"/>
                <a:gd name="f27" fmla="*/ 21600 f20 1"/>
                <a:gd name="f28" fmla="+- 0 0 f22"/>
                <a:gd name="f29" fmla="min f25 f24"/>
                <a:gd name="f30" fmla="*/ f26 1 f21"/>
                <a:gd name="f31" fmla="*/ f27 1 f21"/>
                <a:gd name="f32" fmla="*/ f28 f1 1"/>
                <a:gd name="f33" fmla="*/ f32 1 f8"/>
                <a:gd name="f34" fmla="+- f31 0 f17"/>
                <a:gd name="f35" fmla="+- f30 0 f17"/>
                <a:gd name="f36" fmla="*/ f17 f29 1"/>
                <a:gd name="f37" fmla="*/ f7 f29 1"/>
                <a:gd name="f38" fmla="*/ f23 f29 1"/>
                <a:gd name="f39" fmla="*/ f31 f29 1"/>
                <a:gd name="f40" fmla="*/ f30 f29 1"/>
                <a:gd name="f41" fmla="+- f33 0 f2"/>
                <a:gd name="f42" fmla="+- f37 0 f38"/>
                <a:gd name="f43" fmla="+- f38 0 f37"/>
                <a:gd name="f44" fmla="*/ f34 f29 1"/>
                <a:gd name="f45" fmla="*/ f35 f29 1"/>
                <a:gd name="f46" fmla="cos 1 f41"/>
                <a:gd name="f47" fmla="abs f42"/>
                <a:gd name="f48" fmla="abs f43"/>
                <a:gd name="f49" fmla="?: f42 f18 f2"/>
                <a:gd name="f50" fmla="?: f42 f2 f18"/>
                <a:gd name="f51" fmla="?: f42 f3 f2"/>
                <a:gd name="f52" fmla="?: f42 f2 f3"/>
                <a:gd name="f53" fmla="+- f39 0 f44"/>
                <a:gd name="f54" fmla="?: f43 f18 f2"/>
                <a:gd name="f55" fmla="?: f43 f2 f18"/>
                <a:gd name="f56" fmla="+- f40 0 f45"/>
                <a:gd name="f57" fmla="+- f44 0 f39"/>
                <a:gd name="f58" fmla="+- f45 0 f40"/>
                <a:gd name="f59" fmla="?: f42 0 f1"/>
                <a:gd name="f60" fmla="?: f42 f1 0"/>
                <a:gd name="f61" fmla="+- 0 0 f46"/>
                <a:gd name="f62" fmla="?: f42 f52 f51"/>
                <a:gd name="f63" fmla="?: f42 f51 f52"/>
                <a:gd name="f64" fmla="?: f43 f50 f49"/>
                <a:gd name="f65" fmla="abs f53"/>
                <a:gd name="f66" fmla="?: f53 0 f1"/>
                <a:gd name="f67" fmla="?: f53 f1 0"/>
                <a:gd name="f68" fmla="?: f53 f54 f55"/>
                <a:gd name="f69" fmla="abs f56"/>
                <a:gd name="f70" fmla="abs f57"/>
                <a:gd name="f71" fmla="?: f56 f18 f2"/>
                <a:gd name="f72" fmla="?: f56 f2 f18"/>
                <a:gd name="f73" fmla="?: f56 f3 f2"/>
                <a:gd name="f74" fmla="?: f56 f2 f3"/>
                <a:gd name="f75" fmla="abs f58"/>
                <a:gd name="f76" fmla="?: f58 f18 f2"/>
                <a:gd name="f77" fmla="?: f58 f2 f18"/>
                <a:gd name="f78" fmla="?: f58 f60 f59"/>
                <a:gd name="f79" fmla="?: f58 f59 f60"/>
                <a:gd name="f80" fmla="*/ f17 f61 1"/>
                <a:gd name="f81" fmla="?: f43 f63 f62"/>
                <a:gd name="f82" fmla="?: f43 f67 f66"/>
                <a:gd name="f83" fmla="?: f43 f66 f67"/>
                <a:gd name="f84" fmla="?: f56 f74 f73"/>
                <a:gd name="f85" fmla="?: f56 f73 f74"/>
                <a:gd name="f86" fmla="?: f57 f72 f71"/>
                <a:gd name="f87" fmla="?: f42 f78 f79"/>
                <a:gd name="f88" fmla="?: f42 f76 f77"/>
                <a:gd name="f89" fmla="*/ f80 3163 1"/>
                <a:gd name="f90" fmla="?: f53 f82 f83"/>
                <a:gd name="f91" fmla="?: f57 f85 f84"/>
                <a:gd name="f92" fmla="*/ f89 1 7636"/>
                <a:gd name="f93" fmla="+- f7 f92 0"/>
                <a:gd name="f94" fmla="+- f30 0 f92"/>
                <a:gd name="f95" fmla="+- f31 0 f92"/>
                <a:gd name="f96" fmla="*/ f93 f29 1"/>
                <a:gd name="f97" fmla="*/ f94 f29 1"/>
                <a:gd name="f98" fmla="*/ f95 f29 1"/>
              </a:gdLst>
              <a:ahLst>
                <a:ahXY gdRefX="f0" minX="f7" maxX="f10">
                  <a:pos x="f36" y="f37"/>
                </a:ahXY>
              </a:ahLst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96" t="f96" r="f97" b="f98"/>
              <a:pathLst>
                <a:path>
                  <a:moveTo>
                    <a:pt x="f38" y="f37"/>
                  </a:moveTo>
                  <a:arcTo wR="f47" hR="f48" stAng="f81" swAng="f64"/>
                  <a:lnTo>
                    <a:pt x="f37" y="f44"/>
                  </a:lnTo>
                  <a:arcTo wR="f48" hR="f65" stAng="f90" swAng="f68"/>
                  <a:lnTo>
                    <a:pt x="f45" y="f39"/>
                  </a:lnTo>
                  <a:arcTo wR="f69" hR="f70" stAng="f91" swAng="f86"/>
                  <a:lnTo>
                    <a:pt x="f40" y="f38"/>
                  </a:lnTo>
                  <a:arcTo wR="f75" hR="f47" stAng="f87" swAng="f88"/>
                  <a:close/>
                </a:path>
              </a:pathLst>
            </a:custGeom>
            <a:solidFill>
              <a:srgbClr val="FFFFFF"/>
            </a:solidFill>
            <a:ln w="9528" cap="flat">
              <a:solidFill>
                <a:srgbClr val="D8D8D8"/>
              </a:solidFill>
              <a:prstDash val="solid"/>
              <a:miter/>
            </a:ln>
            <a:effectLst>
              <a:outerShdw dir="16200000" algn="tl">
                <a:srgbClr val="000000">
                  <a:alpha val="6669"/>
                </a:srgbClr>
              </a:outerShdw>
            </a:effectLst>
          </p:spPr>
          <p:txBody>
            <a:bodyPr vert="horz" wrap="square" lIns="91427" tIns="45695" rIns="91427" bIns="45695" anchor="ctr" anchorCtr="1" compatLnSpc="1">
              <a:noAutofit/>
            </a:bodyPr>
            <a:lstStyle/>
            <a:p>
              <a:pPr algn="ctr" defTabSz="1219170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1200" kern="0" noProof="0" dirty="0">
                <a:solidFill>
                  <a:srgbClr val="FFFFFF"/>
                </a:solidFill>
                <a:latin typeface="Calibri"/>
                <a:ea typeface="Calibri"/>
                <a:cs typeface="Calibri"/>
              </a:endParaRPr>
            </a:p>
          </p:txBody>
        </p:sp>
        <p:sp>
          <p:nvSpPr>
            <p:cNvPr id="13" name="Google Shape;252;p28">
              <a:extLst>
                <a:ext uri="{FF2B5EF4-FFF2-40B4-BE49-F238E27FC236}">
                  <a16:creationId xmlns:a16="http://schemas.microsoft.com/office/drawing/2014/main" id="{47971F23-BF68-FEAB-74CF-2E80CB1CB182}"/>
                </a:ext>
              </a:extLst>
            </p:cNvPr>
            <p:cNvSpPr/>
            <p:nvPr/>
          </p:nvSpPr>
          <p:spPr>
            <a:xfrm>
              <a:off x="1692956" y="1084268"/>
              <a:ext cx="5924251" cy="3684602"/>
            </a:xfrm>
            <a:prstGeom prst="rect">
              <a:avLst/>
            </a:prstGeom>
            <a:solidFill>
              <a:srgbClr val="E3EEF2"/>
            </a:solidFill>
            <a:ln cap="flat">
              <a:noFill/>
              <a:prstDash val="solid"/>
            </a:ln>
          </p:spPr>
          <p:txBody>
            <a:bodyPr vert="horz" wrap="square" lIns="91427" tIns="45695" rIns="91427" bIns="45695" anchor="ctr" anchorCtr="1" compatLnSpc="1">
              <a:noAutofit/>
            </a:bodyPr>
            <a:lstStyle/>
            <a:p>
              <a:pPr algn="ctr" defTabSz="1219170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1200" kern="0" noProof="0" dirty="0">
                <a:solidFill>
                  <a:srgbClr val="FFFFFF"/>
                </a:solidFill>
                <a:latin typeface="Calibri"/>
                <a:ea typeface="Calibri"/>
                <a:cs typeface="Calibri"/>
              </a:endParaRPr>
            </a:p>
          </p:txBody>
        </p:sp>
      </p:grpSp>
      <p:sp>
        <p:nvSpPr>
          <p:cNvPr id="15" name="Google Shape;995;p109">
            <a:extLst>
              <a:ext uri="{FF2B5EF4-FFF2-40B4-BE49-F238E27FC236}">
                <a16:creationId xmlns:a16="http://schemas.microsoft.com/office/drawing/2014/main" id="{73004349-BAEA-829C-9D2F-04C42DC3FC10}"/>
              </a:ext>
            </a:extLst>
          </p:cNvPr>
          <p:cNvSpPr txBox="1"/>
          <p:nvPr/>
        </p:nvSpPr>
        <p:spPr>
          <a:xfrm>
            <a:off x="1989337" y="1416787"/>
            <a:ext cx="3341675" cy="650167"/>
          </a:xfrm>
          <a:prstGeom prst="rect">
            <a:avLst/>
          </a:prstGeom>
          <a:solidFill>
            <a:schemeClr val="accent1"/>
          </a:solidFill>
          <a:ln w="7150" cap="flat">
            <a:noFill/>
            <a:prstDash val="solid"/>
            <a:round/>
          </a:ln>
        </p:spPr>
        <p:txBody>
          <a:bodyPr vert="horz" wrap="square" lIns="60972" tIns="59996" rIns="60972" bIns="60972" anchor="ctr" anchorCtr="1" compatLnSpc="1">
            <a:noAutofit/>
          </a:bodyPr>
          <a:lstStyle/>
          <a:p>
            <a:pPr algn="ctr" defTabSz="1219170">
              <a:lnSpc>
                <a:spcPct val="130000"/>
              </a:lnSpc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fr-FR" sz="1867" b="1" kern="0" noProof="0" dirty="0">
                <a:solidFill>
                  <a:srgbClr val="FFFFFF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Supports de l’enseignant</a:t>
            </a:r>
          </a:p>
        </p:txBody>
      </p:sp>
      <p:sp>
        <p:nvSpPr>
          <p:cNvPr id="17" name="Google Shape;996;p109">
            <a:extLst>
              <a:ext uri="{FF2B5EF4-FFF2-40B4-BE49-F238E27FC236}">
                <a16:creationId xmlns:a16="http://schemas.microsoft.com/office/drawing/2014/main" id="{5A211C54-D119-D5F6-3933-F00242F31DC6}"/>
              </a:ext>
            </a:extLst>
          </p:cNvPr>
          <p:cNvSpPr txBox="1"/>
          <p:nvPr/>
        </p:nvSpPr>
        <p:spPr>
          <a:xfrm>
            <a:off x="5991497" y="1416788"/>
            <a:ext cx="4360944" cy="650168"/>
          </a:xfrm>
          <a:prstGeom prst="rect">
            <a:avLst/>
          </a:prstGeom>
          <a:solidFill>
            <a:schemeClr val="accent1"/>
          </a:solidFill>
          <a:ln w="7150" cap="flat">
            <a:noFill/>
            <a:prstDash val="solid"/>
            <a:round/>
          </a:ln>
        </p:spPr>
        <p:txBody>
          <a:bodyPr vert="horz" wrap="square" lIns="60972" tIns="59996" rIns="60972" bIns="60972" anchor="ctr" anchorCtr="1" compatLnSpc="1">
            <a:noAutofit/>
          </a:bodyPr>
          <a:lstStyle/>
          <a:p>
            <a:pPr algn="ctr" defTabSz="1219170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fr-FR" sz="1867" b="1" kern="0" noProof="0" dirty="0">
                <a:solidFill>
                  <a:srgbClr val="FFFFFF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Supports de l’élève</a:t>
            </a:r>
          </a:p>
        </p:txBody>
      </p:sp>
      <p:pic>
        <p:nvPicPr>
          <p:cNvPr id="18" name="Picture 11">
            <a:extLst>
              <a:ext uri="{FF2B5EF4-FFF2-40B4-BE49-F238E27FC236}">
                <a16:creationId xmlns:a16="http://schemas.microsoft.com/office/drawing/2014/main" id="{9F62F118-E7B4-DC13-ADE1-203A970FC7E0}"/>
              </a:ext>
            </a:extLst>
          </p:cNvPr>
          <p:cNvPicPr>
            <a:picLocks noChangeAspect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 rot="19675284">
            <a:off x="6655628" y="4749144"/>
            <a:ext cx="1101650" cy="122738"/>
          </a:xfrm>
          <a:prstGeom prst="rect">
            <a:avLst/>
          </a:prstGeom>
        </p:spPr>
      </p:pic>
      <p:pic>
        <p:nvPicPr>
          <p:cNvPr id="19" name="Picture 21">
            <a:extLst>
              <a:ext uri="{FF2B5EF4-FFF2-40B4-BE49-F238E27FC236}">
                <a16:creationId xmlns:a16="http://schemas.microsoft.com/office/drawing/2014/main" id="{0CA3B258-22F3-0F00-CAE6-8F777E0CB29A}"/>
              </a:ext>
            </a:extLst>
          </p:cNvPr>
          <p:cNvPicPr>
            <a:picLocks noChangeAspect="1"/>
          </p:cNvPicPr>
          <p:nvPr/>
        </p:nvPicPr>
        <p:blipFill>
          <a:blip r:embed="rId4">
            <a:clrChange>
              <a:clrFrom>
                <a:srgbClr val="FEFFFF"/>
              </a:clrFrom>
              <a:clrTo>
                <a:srgbClr val="FE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8465730" y="2442132"/>
            <a:ext cx="1632389" cy="1164080"/>
          </a:xfrm>
          <a:prstGeom prst="rect">
            <a:avLst/>
          </a:prstGeom>
        </p:spPr>
      </p:pic>
      <p:pic>
        <p:nvPicPr>
          <p:cNvPr id="20" name="Picture 1">
            <a:extLst>
              <a:ext uri="{FF2B5EF4-FFF2-40B4-BE49-F238E27FC236}">
                <a16:creationId xmlns:a16="http://schemas.microsoft.com/office/drawing/2014/main" id="{4C5642CC-21B2-9B48-E488-449CCEB43346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clrChange>
              <a:clrFrom>
                <a:srgbClr val="F8F8F8"/>
              </a:clrFrom>
              <a:clrTo>
                <a:srgbClr val="F8F8F8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665" t="23325" r="26247" b="30055"/>
          <a:stretch>
            <a:fillRect/>
          </a:stretch>
        </p:blipFill>
        <p:spPr>
          <a:xfrm>
            <a:off x="6555546" y="2563443"/>
            <a:ext cx="1227204" cy="921459"/>
          </a:xfrm>
          <a:prstGeom prst="rect">
            <a:avLst/>
          </a:prstGeom>
          <a:ln w="19050">
            <a:noFill/>
          </a:ln>
        </p:spPr>
      </p:pic>
      <p:pic>
        <p:nvPicPr>
          <p:cNvPr id="21" name="Picture 8">
            <a:extLst>
              <a:ext uri="{FF2B5EF4-FFF2-40B4-BE49-F238E27FC236}">
                <a16:creationId xmlns:a16="http://schemas.microsoft.com/office/drawing/2014/main" id="{7C8A2E95-FBDA-9607-CF98-0CA4E3A8FBD4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7381071" y="4902849"/>
            <a:ext cx="401679" cy="386205"/>
          </a:xfrm>
          <a:prstGeom prst="rect">
            <a:avLst/>
          </a:prstGeom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74FA1A4F-41D0-FEE0-D454-4AA04A66C1B4}"/>
              </a:ext>
            </a:extLst>
          </p:cNvPr>
          <p:cNvPicPr>
            <a:picLocks noChangeAspect="1"/>
          </p:cNvPicPr>
          <p:nvPr/>
        </p:nvPicPr>
        <p:blipFill>
          <a:blip r:embed="rId7"/>
          <a:srcRect t="2700" b="4437"/>
          <a:stretch>
            <a:fillRect/>
          </a:stretch>
        </p:blipFill>
        <p:spPr>
          <a:xfrm>
            <a:off x="8634714" y="4110586"/>
            <a:ext cx="1183096" cy="1524862"/>
          </a:xfrm>
          <a:prstGeom prst="rect">
            <a:avLst/>
          </a:prstGeom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E42BA7D3-D74C-84A3-AE10-10FCF2A5FDDB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691652" y="2617893"/>
            <a:ext cx="2404770" cy="1352683"/>
          </a:xfrm>
          <a:prstGeom prst="rect">
            <a:avLst/>
          </a:prstGeom>
        </p:spPr>
      </p:pic>
      <p:pic>
        <p:nvPicPr>
          <p:cNvPr id="26" name="Picture 2" descr="Tableau blanc magnétique d'affichage et d'écriture">
            <a:extLst>
              <a:ext uri="{FF2B5EF4-FFF2-40B4-BE49-F238E27FC236}">
                <a16:creationId xmlns:a16="http://schemas.microsoft.com/office/drawing/2014/main" id="{79AF8B7B-66E6-1267-0600-8879A6F411D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87092" y="2617894"/>
            <a:ext cx="1803578" cy="135268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7" name="Picture 4" descr="Vidéoprojecteur Nec V260">
            <a:extLst>
              <a:ext uri="{FF2B5EF4-FFF2-40B4-BE49-F238E27FC236}">
                <a16:creationId xmlns:a16="http://schemas.microsoft.com/office/drawing/2014/main" id="{8F7FF49E-A47E-A91B-53C8-A403B5EF780E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3053" b="26285"/>
          <a:stretch>
            <a:fillRect/>
          </a:stretch>
        </p:blipFill>
        <p:spPr bwMode="auto">
          <a:xfrm>
            <a:off x="1691652" y="4178563"/>
            <a:ext cx="2404770" cy="121831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8" name="Picture 6" descr="PC PORTABLE LENOVO I7-13620H 16G 512G SSD WIN 11">
            <a:extLst>
              <a:ext uri="{FF2B5EF4-FFF2-40B4-BE49-F238E27FC236}">
                <a16:creationId xmlns:a16="http://schemas.microsoft.com/office/drawing/2014/main" id="{33B3EE3A-788B-1AA4-CA0C-F1B587975F6C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1215" r="6523" b="21193"/>
          <a:stretch>
            <a:fillRect/>
          </a:stretch>
        </p:blipFill>
        <p:spPr bwMode="auto">
          <a:xfrm>
            <a:off x="4187092" y="4185212"/>
            <a:ext cx="1861667" cy="121166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797224597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4">
                <a:lumMod val="20000"/>
                <a:lumOff val="80000"/>
              </a:schemeClr>
            </a:gs>
            <a:gs pos="74000">
              <a:srgbClr val="B27096">
                <a:alpha val="44000"/>
                <a:lumMod val="32000"/>
              </a:srgbClr>
            </a:gs>
            <a:gs pos="83000">
              <a:srgbClr val="5FADE4"/>
            </a:gs>
            <a:gs pos="100000">
              <a:srgbClr val="5FADE4"/>
            </a:gs>
          </a:gsLst>
          <a:lin ang="5400000" scaled="1"/>
          <a:tileRect/>
        </a:gra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0EE0D1D2-7AEB-8CAF-5491-81B12DBED49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9" name="Group 38">
            <a:extLst>
              <a:ext uri="{FF2B5EF4-FFF2-40B4-BE49-F238E27FC236}">
                <a16:creationId xmlns:a16="http://schemas.microsoft.com/office/drawing/2014/main" id="{1A345A0A-BD70-E305-6075-A1ECADAADBE8}"/>
              </a:ext>
            </a:extLst>
          </p:cNvPr>
          <p:cNvGrpSpPr/>
          <p:nvPr/>
        </p:nvGrpSpPr>
        <p:grpSpPr>
          <a:xfrm>
            <a:off x="127322" y="138896"/>
            <a:ext cx="11968222" cy="6609145"/>
            <a:chOff x="2184400" y="1402025"/>
            <a:chExt cx="7823200" cy="4942038"/>
          </a:xfrm>
        </p:grpSpPr>
        <p:sp>
          <p:nvSpPr>
            <p:cNvPr id="3" name="Rectangle : coins arrondis 10">
              <a:extLst>
                <a:ext uri="{FF2B5EF4-FFF2-40B4-BE49-F238E27FC236}">
                  <a16:creationId xmlns:a16="http://schemas.microsoft.com/office/drawing/2014/main" id="{A3F5BA16-6963-F17F-0CDD-C66FF80BC447}"/>
                </a:ext>
              </a:extLst>
            </p:cNvPr>
            <p:cNvSpPr/>
            <p:nvPr/>
          </p:nvSpPr>
          <p:spPr>
            <a:xfrm>
              <a:off x="2184400" y="1402025"/>
              <a:ext cx="7823200" cy="4942038"/>
            </a:xfrm>
            <a:prstGeom prst="roundRect">
              <a:avLst>
                <a:gd name="adj" fmla="val 2665"/>
              </a:avLst>
            </a:prstGeom>
            <a:solidFill>
              <a:srgbClr val="5FADE4"/>
            </a:solidFill>
            <a:ln>
              <a:solidFill>
                <a:schemeClr val="bg1">
                  <a:lumMod val="85000"/>
                </a:schemeClr>
              </a:solidFill>
            </a:ln>
            <a:effectLst>
              <a:outerShdw blurRad="63500" sx="102000" sy="102000" algn="ctr" rotWithShape="0">
                <a:prstClr val="black">
                  <a:alpha val="7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sz="1200" noProof="0" dirty="0"/>
            </a:p>
          </p:txBody>
        </p:sp>
        <p:sp>
          <p:nvSpPr>
            <p:cNvPr id="4" name="Rectangle 3">
              <a:extLst>
                <a:ext uri="{FF2B5EF4-FFF2-40B4-BE49-F238E27FC236}">
                  <a16:creationId xmlns:a16="http://schemas.microsoft.com/office/drawing/2014/main" id="{9EE17F62-D96D-D8C5-7395-003D8D5A77D6}"/>
                </a:ext>
              </a:extLst>
            </p:cNvPr>
            <p:cNvSpPr/>
            <p:nvPr/>
          </p:nvSpPr>
          <p:spPr>
            <a:xfrm>
              <a:off x="2284185" y="1499313"/>
              <a:ext cx="7623629" cy="4747463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 anchorCtr="1"/>
            <a:lstStyle/>
            <a:p>
              <a:pPr algn="ctr"/>
              <a:endParaRPr lang="fr-FR" sz="5600" b="1" noProof="0" dirty="0">
                <a:solidFill>
                  <a:schemeClr val="tx1"/>
                </a:solidFill>
              </a:endParaRPr>
            </a:p>
          </p:txBody>
        </p:sp>
      </p:grpSp>
      <p:grpSp>
        <p:nvGrpSpPr>
          <p:cNvPr id="44" name="Group 43">
            <a:extLst>
              <a:ext uri="{FF2B5EF4-FFF2-40B4-BE49-F238E27FC236}">
                <a16:creationId xmlns:a16="http://schemas.microsoft.com/office/drawing/2014/main" id="{3B391222-358B-20D2-669D-8ECA122D3606}"/>
              </a:ext>
            </a:extLst>
          </p:cNvPr>
          <p:cNvGrpSpPr/>
          <p:nvPr/>
        </p:nvGrpSpPr>
        <p:grpSpPr>
          <a:xfrm>
            <a:off x="9398643" y="5439688"/>
            <a:ext cx="2425142" cy="936370"/>
            <a:chOff x="8796759" y="4917801"/>
            <a:chExt cx="2425142" cy="936370"/>
          </a:xfrm>
        </p:grpSpPr>
        <p:sp>
          <p:nvSpPr>
            <p:cNvPr id="42" name="Oval 41">
              <a:extLst>
                <a:ext uri="{FF2B5EF4-FFF2-40B4-BE49-F238E27FC236}">
                  <a16:creationId xmlns:a16="http://schemas.microsoft.com/office/drawing/2014/main" id="{1335DF2C-463A-267F-5759-B5812B6396F6}"/>
                </a:ext>
              </a:extLst>
            </p:cNvPr>
            <p:cNvSpPr/>
            <p:nvPr/>
          </p:nvSpPr>
          <p:spPr>
            <a:xfrm>
              <a:off x="10285531" y="4917801"/>
              <a:ext cx="936370" cy="936370"/>
            </a:xfrm>
            <a:prstGeom prst="ellipse">
              <a:avLst/>
            </a:prstGeom>
            <a:blipFill>
              <a:blip r:embed="rId2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a:blipFill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0">
              <a:schemeClr val="accent1">
                <a:tint val="50000"/>
                <a:hueOff val="0"/>
                <a:satOff val="0"/>
                <a:lumOff val="0"/>
                <a:alphaOff val="0"/>
              </a:schemeClr>
            </a:effectRef>
            <a:fontRef idx="minor">
              <a:schemeClr val="lt1">
                <a:hueOff val="0"/>
                <a:satOff val="0"/>
                <a:lumOff val="0"/>
                <a:alphaOff val="0"/>
              </a:schemeClr>
            </a:fontRef>
          </p:style>
          <p:txBody>
            <a:bodyPr/>
            <a:lstStyle/>
            <a:p>
              <a:endParaRPr lang="fr-FR" sz="1200" noProof="0" dirty="0"/>
            </a:p>
          </p:txBody>
        </p:sp>
        <p:sp>
          <p:nvSpPr>
            <p:cNvPr id="43" name="Rectangle 42">
              <a:extLst>
                <a:ext uri="{FF2B5EF4-FFF2-40B4-BE49-F238E27FC236}">
                  <a16:creationId xmlns:a16="http://schemas.microsoft.com/office/drawing/2014/main" id="{0C0BED87-E73D-E1FA-B687-4B60EABE4F5A}"/>
                </a:ext>
              </a:extLst>
            </p:cNvPr>
            <p:cNvSpPr/>
            <p:nvPr/>
          </p:nvSpPr>
          <p:spPr>
            <a:xfrm>
              <a:off x="8796759" y="5060928"/>
              <a:ext cx="1569327" cy="65011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 anchorCtr="0"/>
            <a:lstStyle/>
            <a:p>
              <a:pPr algn="r"/>
              <a:r>
                <a:rPr lang="fr-FR" sz="3600" b="1" noProof="0" dirty="0">
                  <a:solidFill>
                    <a:schemeClr val="tx1"/>
                  </a:solidFill>
                </a:rPr>
                <a:t>5 min</a:t>
              </a:r>
            </a:p>
          </p:txBody>
        </p:sp>
      </p:grpSp>
      <p:grpSp>
        <p:nvGrpSpPr>
          <p:cNvPr id="7" name="Group 14">
            <a:extLst>
              <a:ext uri="{FF2B5EF4-FFF2-40B4-BE49-F238E27FC236}">
                <a16:creationId xmlns:a16="http://schemas.microsoft.com/office/drawing/2014/main" id="{0C55C71A-7792-DECD-66FB-544CA8F3B063}"/>
              </a:ext>
            </a:extLst>
          </p:cNvPr>
          <p:cNvGrpSpPr/>
          <p:nvPr/>
        </p:nvGrpSpPr>
        <p:grpSpPr>
          <a:xfrm>
            <a:off x="5140645" y="1940770"/>
            <a:ext cx="4659652" cy="2905447"/>
            <a:chOff x="1641585" y="1048972"/>
            <a:chExt cx="5867403" cy="3260732"/>
          </a:xfrm>
        </p:grpSpPr>
        <p:sp>
          <p:nvSpPr>
            <p:cNvPr id="8" name="Rectangle : coins arrondis 10">
              <a:extLst>
                <a:ext uri="{FF2B5EF4-FFF2-40B4-BE49-F238E27FC236}">
                  <a16:creationId xmlns:a16="http://schemas.microsoft.com/office/drawing/2014/main" id="{A6AC923C-4DEF-4937-8499-88931C60CE79}"/>
                </a:ext>
              </a:extLst>
            </p:cNvPr>
            <p:cNvSpPr/>
            <p:nvPr/>
          </p:nvSpPr>
          <p:spPr>
            <a:xfrm>
              <a:off x="1641585" y="1048972"/>
              <a:ext cx="5867403" cy="3260732"/>
            </a:xfrm>
            <a:custGeom>
              <a:avLst>
                <a:gd name="f0" fmla="val 576"/>
              </a:avLst>
              <a:gdLst>
                <a:gd name="f1" fmla="val 10800000"/>
                <a:gd name="f2" fmla="val 5400000"/>
                <a:gd name="f3" fmla="val 16200000"/>
                <a:gd name="f4" fmla="val w"/>
                <a:gd name="f5" fmla="val h"/>
                <a:gd name="f6" fmla="val ss"/>
                <a:gd name="f7" fmla="val 0"/>
                <a:gd name="f8" fmla="*/ 5419351 1 1725033"/>
                <a:gd name="f9" fmla="val 45"/>
                <a:gd name="f10" fmla="val 10800"/>
                <a:gd name="f11" fmla="val -2147483647"/>
                <a:gd name="f12" fmla="val 2147483647"/>
                <a:gd name="f13" fmla="abs f4"/>
                <a:gd name="f14" fmla="abs f5"/>
                <a:gd name="f15" fmla="abs f6"/>
                <a:gd name="f16" fmla="*/ f8 1 180"/>
                <a:gd name="f17" fmla="pin 0 f0 10800"/>
                <a:gd name="f18" fmla="+- 0 0 f2"/>
                <a:gd name="f19" fmla="?: f13 f4 1"/>
                <a:gd name="f20" fmla="?: f14 f5 1"/>
                <a:gd name="f21" fmla="?: f15 f6 1"/>
                <a:gd name="f22" fmla="*/ f9 f16 1"/>
                <a:gd name="f23" fmla="+- f7 f17 0"/>
                <a:gd name="f24" fmla="*/ f19 1 21600"/>
                <a:gd name="f25" fmla="*/ f20 1 21600"/>
                <a:gd name="f26" fmla="*/ 21600 f19 1"/>
                <a:gd name="f27" fmla="*/ 21600 f20 1"/>
                <a:gd name="f28" fmla="+- 0 0 f22"/>
                <a:gd name="f29" fmla="min f25 f24"/>
                <a:gd name="f30" fmla="*/ f26 1 f21"/>
                <a:gd name="f31" fmla="*/ f27 1 f21"/>
                <a:gd name="f32" fmla="*/ f28 f1 1"/>
                <a:gd name="f33" fmla="*/ f32 1 f8"/>
                <a:gd name="f34" fmla="+- f31 0 f17"/>
                <a:gd name="f35" fmla="+- f30 0 f17"/>
                <a:gd name="f36" fmla="*/ f17 f29 1"/>
                <a:gd name="f37" fmla="*/ f7 f29 1"/>
                <a:gd name="f38" fmla="*/ f23 f29 1"/>
                <a:gd name="f39" fmla="*/ f31 f29 1"/>
                <a:gd name="f40" fmla="*/ f30 f29 1"/>
                <a:gd name="f41" fmla="+- f33 0 f2"/>
                <a:gd name="f42" fmla="+- f37 0 f38"/>
                <a:gd name="f43" fmla="+- f38 0 f37"/>
                <a:gd name="f44" fmla="*/ f34 f29 1"/>
                <a:gd name="f45" fmla="*/ f35 f29 1"/>
                <a:gd name="f46" fmla="cos 1 f41"/>
                <a:gd name="f47" fmla="abs f42"/>
                <a:gd name="f48" fmla="abs f43"/>
                <a:gd name="f49" fmla="?: f42 f18 f2"/>
                <a:gd name="f50" fmla="?: f42 f2 f18"/>
                <a:gd name="f51" fmla="?: f42 f3 f2"/>
                <a:gd name="f52" fmla="?: f42 f2 f3"/>
                <a:gd name="f53" fmla="+- f39 0 f44"/>
                <a:gd name="f54" fmla="?: f43 f18 f2"/>
                <a:gd name="f55" fmla="?: f43 f2 f18"/>
                <a:gd name="f56" fmla="+- f40 0 f45"/>
                <a:gd name="f57" fmla="+- f44 0 f39"/>
                <a:gd name="f58" fmla="+- f45 0 f40"/>
                <a:gd name="f59" fmla="?: f42 0 f1"/>
                <a:gd name="f60" fmla="?: f42 f1 0"/>
                <a:gd name="f61" fmla="+- 0 0 f46"/>
                <a:gd name="f62" fmla="?: f42 f52 f51"/>
                <a:gd name="f63" fmla="?: f42 f51 f52"/>
                <a:gd name="f64" fmla="?: f43 f50 f49"/>
                <a:gd name="f65" fmla="abs f53"/>
                <a:gd name="f66" fmla="?: f53 0 f1"/>
                <a:gd name="f67" fmla="?: f53 f1 0"/>
                <a:gd name="f68" fmla="?: f53 f54 f55"/>
                <a:gd name="f69" fmla="abs f56"/>
                <a:gd name="f70" fmla="abs f57"/>
                <a:gd name="f71" fmla="?: f56 f18 f2"/>
                <a:gd name="f72" fmla="?: f56 f2 f18"/>
                <a:gd name="f73" fmla="?: f56 f3 f2"/>
                <a:gd name="f74" fmla="?: f56 f2 f3"/>
                <a:gd name="f75" fmla="abs f58"/>
                <a:gd name="f76" fmla="?: f58 f18 f2"/>
                <a:gd name="f77" fmla="?: f58 f2 f18"/>
                <a:gd name="f78" fmla="?: f58 f60 f59"/>
                <a:gd name="f79" fmla="?: f58 f59 f60"/>
                <a:gd name="f80" fmla="*/ f17 f61 1"/>
                <a:gd name="f81" fmla="?: f43 f63 f62"/>
                <a:gd name="f82" fmla="?: f43 f67 f66"/>
                <a:gd name="f83" fmla="?: f43 f66 f67"/>
                <a:gd name="f84" fmla="?: f56 f74 f73"/>
                <a:gd name="f85" fmla="?: f56 f73 f74"/>
                <a:gd name="f86" fmla="?: f57 f72 f71"/>
                <a:gd name="f87" fmla="?: f42 f78 f79"/>
                <a:gd name="f88" fmla="?: f42 f76 f77"/>
                <a:gd name="f89" fmla="*/ f80 3163 1"/>
                <a:gd name="f90" fmla="?: f53 f82 f83"/>
                <a:gd name="f91" fmla="?: f57 f85 f84"/>
                <a:gd name="f92" fmla="*/ f89 1 7636"/>
                <a:gd name="f93" fmla="+- f7 f92 0"/>
                <a:gd name="f94" fmla="+- f30 0 f92"/>
                <a:gd name="f95" fmla="+- f31 0 f92"/>
                <a:gd name="f96" fmla="*/ f93 f29 1"/>
                <a:gd name="f97" fmla="*/ f94 f29 1"/>
                <a:gd name="f98" fmla="*/ f95 f29 1"/>
              </a:gdLst>
              <a:ahLst>
                <a:ahXY gdRefX="f0" minX="f7" maxX="f10">
                  <a:pos x="f36" y="f37"/>
                </a:ahXY>
              </a:ahLst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96" t="f96" r="f97" b="f98"/>
              <a:pathLst>
                <a:path>
                  <a:moveTo>
                    <a:pt x="f38" y="f37"/>
                  </a:moveTo>
                  <a:arcTo wR="f47" hR="f48" stAng="f81" swAng="f64"/>
                  <a:lnTo>
                    <a:pt x="f37" y="f44"/>
                  </a:lnTo>
                  <a:arcTo wR="f48" hR="f65" stAng="f90" swAng="f68"/>
                  <a:lnTo>
                    <a:pt x="f45" y="f39"/>
                  </a:lnTo>
                  <a:arcTo wR="f69" hR="f70" stAng="f91" swAng="f86"/>
                  <a:lnTo>
                    <a:pt x="f40" y="f38"/>
                  </a:lnTo>
                  <a:arcTo wR="f75" hR="f47" stAng="f87" swAng="f88"/>
                  <a:close/>
                </a:path>
              </a:pathLst>
            </a:custGeom>
            <a:solidFill>
              <a:schemeClr val="bg1"/>
            </a:solidFill>
            <a:ln cap="flat">
              <a:solidFill>
                <a:srgbClr val="54AFE9"/>
              </a:solidFill>
              <a:prstDash val="solid"/>
            </a:ln>
            <a:effectLst>
              <a:outerShdw dir="16200000" algn="tl">
                <a:srgbClr val="000000">
                  <a:alpha val="7000"/>
                </a:srgbClr>
              </a:outerShdw>
            </a:effectLst>
          </p:spPr>
          <p:txBody>
            <a:bodyPr vert="horz" wrap="square" lIns="91440" tIns="45720" rIns="91440" bIns="45720" anchor="ctr" anchorCtr="1" compatLnSpc="1">
              <a:noAutofit/>
            </a:bodyPr>
            <a:lstStyle/>
            <a:p>
              <a:pPr marL="0" marR="0" lvl="0" indent="0" algn="ctr" defTabSz="685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kumimoji="0" lang="fr-FR" sz="9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9" name="Rectangle 18">
              <a:extLst>
                <a:ext uri="{FF2B5EF4-FFF2-40B4-BE49-F238E27FC236}">
                  <a16:creationId xmlns:a16="http://schemas.microsoft.com/office/drawing/2014/main" id="{5FFE3741-A747-835D-0CE9-EAF6727BF786}"/>
                </a:ext>
              </a:extLst>
            </p:cNvPr>
            <p:cNvSpPr/>
            <p:nvPr/>
          </p:nvSpPr>
          <p:spPr>
            <a:xfrm>
              <a:off x="1715066" y="1103461"/>
              <a:ext cx="5717724" cy="3124203"/>
            </a:xfrm>
            <a:prstGeom prst="rect">
              <a:avLst/>
            </a:prstGeom>
            <a:solidFill>
              <a:srgbClr val="54AFE9"/>
            </a:solidFill>
            <a:ln cap="flat">
              <a:solidFill>
                <a:srgbClr val="54AFE9"/>
              </a:solidFill>
              <a:prstDash val="solid"/>
            </a:ln>
          </p:spPr>
          <p:txBody>
            <a:bodyPr vert="horz" wrap="square" lIns="91440" tIns="45720" rIns="91440" bIns="45720" anchor="ctr" anchorCtr="1" compatLnSpc="1">
              <a:noAutofit/>
            </a:bodyPr>
            <a:lstStyle/>
            <a:p>
              <a:pPr marL="0" marR="0" lvl="0" indent="0" algn="ctr" defTabSz="685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kumimoji="0" lang="fr-FR" sz="9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10" name="Rectangle 19">
              <a:extLst>
                <a:ext uri="{FF2B5EF4-FFF2-40B4-BE49-F238E27FC236}">
                  <a16:creationId xmlns:a16="http://schemas.microsoft.com/office/drawing/2014/main" id="{B5D7422B-7039-461E-81D0-F3E7A5FBAA0E}"/>
                </a:ext>
              </a:extLst>
            </p:cNvPr>
            <p:cNvSpPr/>
            <p:nvPr/>
          </p:nvSpPr>
          <p:spPr>
            <a:xfrm>
              <a:off x="1802501" y="1179667"/>
              <a:ext cx="5542845" cy="2971800"/>
            </a:xfrm>
            <a:prstGeom prst="rect">
              <a:avLst/>
            </a:prstGeom>
            <a:solidFill>
              <a:srgbClr val="FFFFFF"/>
            </a:solidFill>
            <a:ln cap="flat">
              <a:solidFill>
                <a:srgbClr val="54AFE9"/>
              </a:solidFill>
              <a:prstDash val="solid"/>
            </a:ln>
            <a:effectLst>
              <a:outerShdw dir="16200000" algn="tl">
                <a:srgbClr val="000000">
                  <a:alpha val="5000"/>
                </a:srgbClr>
              </a:outerShdw>
            </a:effectLst>
          </p:spPr>
          <p:txBody>
            <a:bodyPr vert="horz" wrap="square" lIns="91440" tIns="45720" rIns="91440" bIns="45720" anchor="ctr" anchorCtr="1" compatLnSpc="1">
              <a:noAutofit/>
            </a:bodyPr>
            <a:lstStyle/>
            <a:p>
              <a:pPr marL="0" marR="0" lvl="0" indent="0" algn="ctr" defTabSz="685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kumimoji="0" lang="fr-FR" sz="9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</p:grpSp>
      <p:sp>
        <p:nvSpPr>
          <p:cNvPr id="11" name="Rectangle 20">
            <a:extLst>
              <a:ext uri="{FF2B5EF4-FFF2-40B4-BE49-F238E27FC236}">
                <a16:creationId xmlns:a16="http://schemas.microsoft.com/office/drawing/2014/main" id="{0EABD866-6809-526B-1044-FDCBBB59C4E2}"/>
              </a:ext>
            </a:extLst>
          </p:cNvPr>
          <p:cNvSpPr/>
          <p:nvPr/>
        </p:nvSpPr>
        <p:spPr>
          <a:xfrm>
            <a:off x="5355586" y="4516961"/>
            <a:ext cx="4145509" cy="57815"/>
          </a:xfrm>
          <a:prstGeom prst="rect">
            <a:avLst/>
          </a:prstGeom>
          <a:solidFill>
            <a:srgbClr val="54AFE9"/>
          </a:solidFill>
          <a:ln cap="flat">
            <a:solidFill>
              <a:srgbClr val="54AFE9"/>
            </a:solidFill>
            <a:prstDash val="solid"/>
          </a:ln>
        </p:spPr>
        <p:txBody>
          <a:bodyPr vert="horz" wrap="square" lIns="91440" tIns="45720" rIns="91440" bIns="45720" anchor="ctr" anchorCtr="1" compatLnSpc="1">
            <a:noAutofit/>
          </a:bodyPr>
          <a:lstStyle/>
          <a:p>
            <a:pPr marL="0" marR="0" lvl="0" indent="0" algn="ct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kumimoji="0" lang="fr-FR" sz="9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12" name="Rectangle 21">
            <a:extLst>
              <a:ext uri="{FF2B5EF4-FFF2-40B4-BE49-F238E27FC236}">
                <a16:creationId xmlns:a16="http://schemas.microsoft.com/office/drawing/2014/main" id="{9A5D13A3-17E5-857D-B5B3-B97D3606BC91}"/>
              </a:ext>
            </a:extLst>
          </p:cNvPr>
          <p:cNvSpPr/>
          <p:nvPr/>
        </p:nvSpPr>
        <p:spPr>
          <a:xfrm>
            <a:off x="4791386" y="2197559"/>
            <a:ext cx="867138" cy="384316"/>
          </a:xfrm>
          <a:prstGeom prst="rect">
            <a:avLst/>
          </a:prstGeom>
          <a:solidFill>
            <a:srgbClr val="54AFE9"/>
          </a:solidFill>
          <a:ln w="25402" cap="flat">
            <a:solidFill>
              <a:srgbClr val="54AFE9"/>
            </a:solidFill>
            <a:prstDash val="solid"/>
          </a:ln>
        </p:spPr>
        <p:txBody>
          <a:bodyPr vert="horz" wrap="square" lIns="91440" tIns="45720" rIns="91440" bIns="45720" anchor="ctr" anchorCtr="1" compatLnSpc="1">
            <a:noAutofit/>
          </a:bodyPr>
          <a:lstStyle/>
          <a:p>
            <a:pPr marL="0" marR="0" lvl="0" indent="0" algn="ct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kumimoji="0" lang="fr-FR" sz="9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13" name="Rectangle 23">
            <a:extLst>
              <a:ext uri="{FF2B5EF4-FFF2-40B4-BE49-F238E27FC236}">
                <a16:creationId xmlns:a16="http://schemas.microsoft.com/office/drawing/2014/main" id="{C515C9DA-D9D5-2DDB-C628-38EDC3CD6185}"/>
              </a:ext>
            </a:extLst>
          </p:cNvPr>
          <p:cNvSpPr/>
          <p:nvPr/>
        </p:nvSpPr>
        <p:spPr>
          <a:xfrm>
            <a:off x="4851154" y="2205051"/>
            <a:ext cx="789749" cy="369332"/>
          </a:xfrm>
          <a:prstGeom prst="rect">
            <a:avLst/>
          </a:prstGeom>
          <a:noFill/>
          <a:ln cap="flat">
            <a:solidFill>
              <a:srgbClr val="54AFE9"/>
            </a:solidFill>
            <a:prstDash val="solid"/>
          </a:ln>
        </p:spPr>
        <p:txBody>
          <a:bodyPr vert="horz" wrap="square" lIns="91440" tIns="45720" rIns="91440" bIns="45720" anchor="t" anchorCtr="0" compatLnSpc="1">
            <a:spAutoFit/>
          </a:bodyPr>
          <a:lstStyle/>
          <a:p>
            <a:pPr marL="0" marR="0" lvl="0" indent="0" algn="ct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O</a:t>
            </a:r>
          </a:p>
        </p:txBody>
      </p:sp>
      <p:sp>
        <p:nvSpPr>
          <p:cNvPr id="14" name="TextBox 6">
            <a:extLst>
              <a:ext uri="{FF2B5EF4-FFF2-40B4-BE49-F238E27FC236}">
                <a16:creationId xmlns:a16="http://schemas.microsoft.com/office/drawing/2014/main" id="{328A692F-A852-BD10-C4FC-BE9B70954EAF}"/>
              </a:ext>
            </a:extLst>
          </p:cNvPr>
          <p:cNvSpPr txBox="1"/>
          <p:nvPr/>
        </p:nvSpPr>
        <p:spPr>
          <a:xfrm>
            <a:off x="5982105" y="2693659"/>
            <a:ext cx="3153240" cy="1375120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0" tIns="0" rIns="0" bIns="0" anchor="t" anchorCtr="1" compatLnSpc="1">
            <a:spAutoFit/>
          </a:bodyPr>
          <a:lstStyle/>
          <a:p>
            <a:pPr lvl="0" algn="ctr">
              <a:lnSpc>
                <a:spcPct val="131218"/>
              </a:lnSpc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fr-FR" sz="3600" b="1" kern="0" noProof="0" dirty="0">
                <a:solidFill>
                  <a:srgbClr val="54AFE9"/>
                </a:solidFill>
                <a:latin typeface="Arial"/>
              </a:rPr>
              <a:t>Ouverture de la séance </a:t>
            </a:r>
          </a:p>
        </p:txBody>
      </p:sp>
      <p:grpSp>
        <p:nvGrpSpPr>
          <p:cNvPr id="15" name="Group 16">
            <a:extLst>
              <a:ext uri="{FF2B5EF4-FFF2-40B4-BE49-F238E27FC236}">
                <a16:creationId xmlns:a16="http://schemas.microsoft.com/office/drawing/2014/main" id="{7A9F5293-6ABD-1048-6AEE-13E65A0E37B0}"/>
              </a:ext>
            </a:extLst>
          </p:cNvPr>
          <p:cNvGrpSpPr/>
          <p:nvPr/>
        </p:nvGrpSpPr>
        <p:grpSpPr>
          <a:xfrm>
            <a:off x="1716155" y="2298594"/>
            <a:ext cx="2960370" cy="2189798"/>
            <a:chOff x="2136532" y="1667303"/>
            <a:chExt cx="7127574" cy="5120358"/>
          </a:xfrm>
        </p:grpSpPr>
        <p:pic>
          <p:nvPicPr>
            <p:cNvPr id="16" name="Picture 17">
              <a:extLst>
                <a:ext uri="{FF2B5EF4-FFF2-40B4-BE49-F238E27FC236}">
                  <a16:creationId xmlns:a16="http://schemas.microsoft.com/office/drawing/2014/main" id="{1DD0FEAD-A3D5-37CC-B2FC-7ECB9AD946E0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4845293" y="1667303"/>
              <a:ext cx="4418813" cy="2491458"/>
            </a:xfrm>
            <a:prstGeom prst="rect">
              <a:avLst/>
            </a:prstGeom>
          </p:spPr>
        </p:pic>
        <p:pic>
          <p:nvPicPr>
            <p:cNvPr id="17" name="Picture 18">
              <a:extLst>
                <a:ext uri="{FF2B5EF4-FFF2-40B4-BE49-F238E27FC236}">
                  <a16:creationId xmlns:a16="http://schemas.microsoft.com/office/drawing/2014/main" id="{32114822-DE71-415B-3BDF-A6EF2426595C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print">
              <a:extLst>
                <a:ext uri="{BEBA8EAE-BF5A-486C-A8C5-ECC9F3942E4B}">
                  <a14:imgProps xmlns:a14="http://schemas.microsoft.com/office/drawing/2010/main">
                    <a14:imgLayer r:embed="rId5">
                      <a14:imgEffect>
                        <a14:backgroundRemoval t="1758" b="100000" l="2344" r="99023">
                          <a14:backgroundMark x1="57227" y1="8496" x2="56836" y2="42090"/>
                        </a14:backgroundRemoval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136532" y="1740877"/>
              <a:ext cx="5046784" cy="504678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057430130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A11F8ED-DD47-1DED-06E7-1D5DA7DC21D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2" name="Google Shape;250;p28">
            <a:extLst>
              <a:ext uri="{FF2B5EF4-FFF2-40B4-BE49-F238E27FC236}">
                <a16:creationId xmlns:a16="http://schemas.microsoft.com/office/drawing/2014/main" id="{39B47F4C-7498-B6F0-EB22-B1037BB761C4}"/>
              </a:ext>
            </a:extLst>
          </p:cNvPr>
          <p:cNvGrpSpPr/>
          <p:nvPr/>
        </p:nvGrpSpPr>
        <p:grpSpPr>
          <a:xfrm>
            <a:off x="1011240" y="1026424"/>
            <a:ext cx="10598950" cy="5258516"/>
            <a:chOff x="530260" y="814620"/>
            <a:chExt cx="7991737" cy="3804525"/>
          </a:xfrm>
        </p:grpSpPr>
        <p:sp>
          <p:nvSpPr>
            <p:cNvPr id="43" name="Google Shape;251;p28">
              <a:extLst>
                <a:ext uri="{FF2B5EF4-FFF2-40B4-BE49-F238E27FC236}">
                  <a16:creationId xmlns:a16="http://schemas.microsoft.com/office/drawing/2014/main" id="{8B2EF823-A8C2-9DC9-08FF-B02CD6412777}"/>
                </a:ext>
              </a:extLst>
            </p:cNvPr>
            <p:cNvSpPr/>
            <p:nvPr/>
          </p:nvSpPr>
          <p:spPr>
            <a:xfrm>
              <a:off x="530260" y="814620"/>
              <a:ext cx="7991737" cy="3804525"/>
            </a:xfrm>
            <a:custGeom>
              <a:avLst>
                <a:gd name="f0" fmla="val 576"/>
              </a:avLst>
              <a:gdLst>
                <a:gd name="f1" fmla="val 10800000"/>
                <a:gd name="f2" fmla="val 5400000"/>
                <a:gd name="f3" fmla="val 16200000"/>
                <a:gd name="f4" fmla="val w"/>
                <a:gd name="f5" fmla="val h"/>
                <a:gd name="f6" fmla="val ss"/>
                <a:gd name="f7" fmla="val 0"/>
                <a:gd name="f8" fmla="*/ 5419351 1 1725033"/>
                <a:gd name="f9" fmla="val 45"/>
                <a:gd name="f10" fmla="val 10800"/>
                <a:gd name="f11" fmla="val -2147483647"/>
                <a:gd name="f12" fmla="val 2147483647"/>
                <a:gd name="f13" fmla="abs f4"/>
                <a:gd name="f14" fmla="abs f5"/>
                <a:gd name="f15" fmla="abs f6"/>
                <a:gd name="f16" fmla="*/ f8 1 180"/>
                <a:gd name="f17" fmla="pin 0 f0 10800"/>
                <a:gd name="f18" fmla="+- 0 0 f2"/>
                <a:gd name="f19" fmla="?: f13 f4 1"/>
                <a:gd name="f20" fmla="?: f14 f5 1"/>
                <a:gd name="f21" fmla="?: f15 f6 1"/>
                <a:gd name="f22" fmla="*/ f9 f16 1"/>
                <a:gd name="f23" fmla="+- f7 f17 0"/>
                <a:gd name="f24" fmla="*/ f19 1 21600"/>
                <a:gd name="f25" fmla="*/ f20 1 21600"/>
                <a:gd name="f26" fmla="*/ 21600 f19 1"/>
                <a:gd name="f27" fmla="*/ 21600 f20 1"/>
                <a:gd name="f28" fmla="+- 0 0 f22"/>
                <a:gd name="f29" fmla="min f25 f24"/>
                <a:gd name="f30" fmla="*/ f26 1 f21"/>
                <a:gd name="f31" fmla="*/ f27 1 f21"/>
                <a:gd name="f32" fmla="*/ f28 f1 1"/>
                <a:gd name="f33" fmla="*/ f32 1 f8"/>
                <a:gd name="f34" fmla="+- f31 0 f17"/>
                <a:gd name="f35" fmla="+- f30 0 f17"/>
                <a:gd name="f36" fmla="*/ f17 f29 1"/>
                <a:gd name="f37" fmla="*/ f7 f29 1"/>
                <a:gd name="f38" fmla="*/ f23 f29 1"/>
                <a:gd name="f39" fmla="*/ f31 f29 1"/>
                <a:gd name="f40" fmla="*/ f30 f29 1"/>
                <a:gd name="f41" fmla="+- f33 0 f2"/>
                <a:gd name="f42" fmla="+- f37 0 f38"/>
                <a:gd name="f43" fmla="+- f38 0 f37"/>
                <a:gd name="f44" fmla="*/ f34 f29 1"/>
                <a:gd name="f45" fmla="*/ f35 f29 1"/>
                <a:gd name="f46" fmla="cos 1 f41"/>
                <a:gd name="f47" fmla="abs f42"/>
                <a:gd name="f48" fmla="abs f43"/>
                <a:gd name="f49" fmla="?: f42 f18 f2"/>
                <a:gd name="f50" fmla="?: f42 f2 f18"/>
                <a:gd name="f51" fmla="?: f42 f3 f2"/>
                <a:gd name="f52" fmla="?: f42 f2 f3"/>
                <a:gd name="f53" fmla="+- f39 0 f44"/>
                <a:gd name="f54" fmla="?: f43 f18 f2"/>
                <a:gd name="f55" fmla="?: f43 f2 f18"/>
                <a:gd name="f56" fmla="+- f40 0 f45"/>
                <a:gd name="f57" fmla="+- f44 0 f39"/>
                <a:gd name="f58" fmla="+- f45 0 f40"/>
                <a:gd name="f59" fmla="?: f42 0 f1"/>
                <a:gd name="f60" fmla="?: f42 f1 0"/>
                <a:gd name="f61" fmla="+- 0 0 f46"/>
                <a:gd name="f62" fmla="?: f42 f52 f51"/>
                <a:gd name="f63" fmla="?: f42 f51 f52"/>
                <a:gd name="f64" fmla="?: f43 f50 f49"/>
                <a:gd name="f65" fmla="abs f53"/>
                <a:gd name="f66" fmla="?: f53 0 f1"/>
                <a:gd name="f67" fmla="?: f53 f1 0"/>
                <a:gd name="f68" fmla="?: f53 f54 f55"/>
                <a:gd name="f69" fmla="abs f56"/>
                <a:gd name="f70" fmla="abs f57"/>
                <a:gd name="f71" fmla="?: f56 f18 f2"/>
                <a:gd name="f72" fmla="?: f56 f2 f18"/>
                <a:gd name="f73" fmla="?: f56 f3 f2"/>
                <a:gd name="f74" fmla="?: f56 f2 f3"/>
                <a:gd name="f75" fmla="abs f58"/>
                <a:gd name="f76" fmla="?: f58 f18 f2"/>
                <a:gd name="f77" fmla="?: f58 f2 f18"/>
                <a:gd name="f78" fmla="?: f58 f60 f59"/>
                <a:gd name="f79" fmla="?: f58 f59 f60"/>
                <a:gd name="f80" fmla="*/ f17 f61 1"/>
                <a:gd name="f81" fmla="?: f43 f63 f62"/>
                <a:gd name="f82" fmla="?: f43 f67 f66"/>
                <a:gd name="f83" fmla="?: f43 f66 f67"/>
                <a:gd name="f84" fmla="?: f56 f74 f73"/>
                <a:gd name="f85" fmla="?: f56 f73 f74"/>
                <a:gd name="f86" fmla="?: f57 f72 f71"/>
                <a:gd name="f87" fmla="?: f42 f78 f79"/>
                <a:gd name="f88" fmla="?: f42 f76 f77"/>
                <a:gd name="f89" fmla="*/ f80 3163 1"/>
                <a:gd name="f90" fmla="?: f53 f82 f83"/>
                <a:gd name="f91" fmla="?: f57 f85 f84"/>
                <a:gd name="f92" fmla="*/ f89 1 7636"/>
                <a:gd name="f93" fmla="+- f7 f92 0"/>
                <a:gd name="f94" fmla="+- f30 0 f92"/>
                <a:gd name="f95" fmla="+- f31 0 f92"/>
                <a:gd name="f96" fmla="*/ f93 f29 1"/>
                <a:gd name="f97" fmla="*/ f94 f29 1"/>
                <a:gd name="f98" fmla="*/ f95 f29 1"/>
              </a:gdLst>
              <a:ahLst>
                <a:ahXY gdRefX="f0" minX="f7" maxX="f10">
                  <a:pos x="f36" y="f37"/>
                </a:ahXY>
              </a:ahLst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96" t="f96" r="f97" b="f98"/>
              <a:pathLst>
                <a:path>
                  <a:moveTo>
                    <a:pt x="f38" y="f37"/>
                  </a:moveTo>
                  <a:arcTo wR="f47" hR="f48" stAng="f81" swAng="f64"/>
                  <a:lnTo>
                    <a:pt x="f37" y="f44"/>
                  </a:lnTo>
                  <a:arcTo wR="f48" hR="f65" stAng="f90" swAng="f68"/>
                  <a:lnTo>
                    <a:pt x="f45" y="f39"/>
                  </a:lnTo>
                  <a:arcTo wR="f69" hR="f70" stAng="f91" swAng="f86"/>
                  <a:lnTo>
                    <a:pt x="f40" y="f38"/>
                  </a:lnTo>
                  <a:arcTo wR="f75" hR="f47" stAng="f87" swAng="f88"/>
                  <a:close/>
                </a:path>
              </a:pathLst>
            </a:custGeom>
            <a:solidFill>
              <a:srgbClr val="FFFFFF"/>
            </a:solidFill>
            <a:ln w="9528" cap="flat">
              <a:solidFill>
                <a:srgbClr val="D8D8D8"/>
              </a:solidFill>
              <a:prstDash val="solid"/>
              <a:miter/>
            </a:ln>
            <a:effectLst>
              <a:outerShdw dir="16200000" algn="tl">
                <a:srgbClr val="000000">
                  <a:alpha val="6669"/>
                </a:srgbClr>
              </a:outerShdw>
            </a:effectLst>
          </p:spPr>
          <p:txBody>
            <a:bodyPr vert="horz" wrap="square" lIns="68570" tIns="34271" rIns="68570" bIns="34271" anchor="ctr" anchorCtr="1" compatLnSpc="1">
              <a:noAutofit/>
            </a:bodyPr>
            <a:lstStyle/>
            <a:p>
              <a:pPr algn="ctr" defTabSz="914400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900" kern="0" noProof="0" dirty="0">
                <a:solidFill>
                  <a:srgbClr val="FFFFFF"/>
                </a:solidFill>
                <a:ea typeface="Calibri"/>
                <a:cs typeface="Calibri"/>
              </a:endParaRPr>
            </a:p>
          </p:txBody>
        </p:sp>
        <p:sp>
          <p:nvSpPr>
            <p:cNvPr id="46" name="Google Shape;252;p28">
              <a:extLst>
                <a:ext uri="{FF2B5EF4-FFF2-40B4-BE49-F238E27FC236}">
                  <a16:creationId xmlns:a16="http://schemas.microsoft.com/office/drawing/2014/main" id="{5D50E2D2-4C55-5D5D-C764-DB39175CC74A}"/>
                </a:ext>
              </a:extLst>
            </p:cNvPr>
            <p:cNvSpPr/>
            <p:nvPr/>
          </p:nvSpPr>
          <p:spPr>
            <a:xfrm>
              <a:off x="626601" y="869118"/>
              <a:ext cx="7766959" cy="3684602"/>
            </a:xfrm>
            <a:prstGeom prst="rect">
              <a:avLst/>
            </a:prstGeom>
            <a:solidFill>
              <a:srgbClr val="E3EEF2"/>
            </a:solidFill>
            <a:ln cap="flat">
              <a:noFill/>
              <a:prstDash val="solid"/>
            </a:ln>
          </p:spPr>
          <p:txBody>
            <a:bodyPr vert="horz" wrap="square" lIns="68570" tIns="34271" rIns="68570" bIns="34271" anchor="ctr" anchorCtr="1" compatLnSpc="1">
              <a:noAutofit/>
            </a:bodyPr>
            <a:lstStyle/>
            <a:p>
              <a:pPr algn="ctr" defTabSz="914400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900" kern="0" noProof="0" dirty="0">
                <a:solidFill>
                  <a:srgbClr val="FFFFFF"/>
                </a:solidFill>
                <a:ea typeface="Calibri"/>
                <a:cs typeface="Calibri"/>
              </a:endParaRPr>
            </a:p>
          </p:txBody>
        </p:sp>
      </p:grpSp>
      <p:sp>
        <p:nvSpPr>
          <p:cNvPr id="47" name="Google Shape;255;p28">
            <a:extLst>
              <a:ext uri="{FF2B5EF4-FFF2-40B4-BE49-F238E27FC236}">
                <a16:creationId xmlns:a16="http://schemas.microsoft.com/office/drawing/2014/main" id="{9341EDCC-0A6B-5314-1178-FAC82A61B001}"/>
              </a:ext>
            </a:extLst>
          </p:cNvPr>
          <p:cNvSpPr/>
          <p:nvPr/>
        </p:nvSpPr>
        <p:spPr>
          <a:xfrm>
            <a:off x="1608998" y="84901"/>
            <a:ext cx="4668176" cy="452042"/>
          </a:xfrm>
          <a:prstGeom prst="rect">
            <a:avLst/>
          </a:prstGeom>
          <a:noFill/>
          <a:ln cap="flat">
            <a:noFill/>
            <a:prstDash val="solid"/>
          </a:ln>
        </p:spPr>
        <p:txBody>
          <a:bodyPr vert="horz" wrap="square" lIns="68570" tIns="34271" rIns="68570" bIns="34271" anchor="t" anchorCtr="0" compatLnSpc="1">
            <a:noAutofit/>
          </a:bodyPr>
          <a:lstStyle/>
          <a:p>
            <a:pPr defTabSz="914400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fr-FR" sz="2800" b="1" kern="0" noProof="0" dirty="0">
                <a:solidFill>
                  <a:srgbClr val="44546A"/>
                </a:solidFill>
                <a:ea typeface="Calibri"/>
                <a:cs typeface="Calibri"/>
              </a:rPr>
              <a:t>Contrat de classe</a:t>
            </a:r>
            <a:endParaRPr lang="fr-FR" sz="1600" kern="0" noProof="0" dirty="0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  <p:pic>
        <p:nvPicPr>
          <p:cNvPr id="48" name="Google Shape;1173;p113" descr="Lever la main - Icônes mains et gestes gratuites">
            <a:extLst>
              <a:ext uri="{FF2B5EF4-FFF2-40B4-BE49-F238E27FC236}">
                <a16:creationId xmlns:a16="http://schemas.microsoft.com/office/drawing/2014/main" id="{DD0248D0-3EE3-A250-8E18-1AA5D15F133A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/>
          </a:blip>
          <a:srcRect/>
          <a:stretch>
            <a:fillRect/>
          </a:stretch>
        </p:blipFill>
        <p:spPr>
          <a:xfrm>
            <a:off x="5496958" y="1610612"/>
            <a:ext cx="1623569" cy="1623569"/>
          </a:xfrm>
          <a:prstGeom prst="rect">
            <a:avLst/>
          </a:prstGeom>
          <a:noFill/>
          <a:ln cap="flat">
            <a:noFill/>
          </a:ln>
        </p:spPr>
      </p:pic>
      <p:pic>
        <p:nvPicPr>
          <p:cNvPr id="50" name="Google Shape;1175;p113">
            <a:extLst>
              <a:ext uri="{FF2B5EF4-FFF2-40B4-BE49-F238E27FC236}">
                <a16:creationId xmlns:a16="http://schemas.microsoft.com/office/drawing/2014/main" id="{DF1494C0-480C-2BA2-817E-026DEDE69244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/>
          </a:blip>
          <a:srcRect/>
          <a:stretch>
            <a:fillRect/>
          </a:stretch>
        </p:blipFill>
        <p:spPr>
          <a:xfrm>
            <a:off x="5529126" y="3750615"/>
            <a:ext cx="1470765" cy="1470765"/>
          </a:xfrm>
          <a:prstGeom prst="rect">
            <a:avLst/>
          </a:prstGeom>
          <a:noFill/>
          <a:ln cap="flat">
            <a:noFill/>
          </a:ln>
        </p:spPr>
      </p:pic>
      <p:pic>
        <p:nvPicPr>
          <p:cNvPr id="58" name="Google Shape;1333;p128">
            <a:extLst>
              <a:ext uri="{FF2B5EF4-FFF2-40B4-BE49-F238E27FC236}">
                <a16:creationId xmlns:a16="http://schemas.microsoft.com/office/drawing/2014/main" id="{D245E99A-80EE-2353-F14B-0ADBFBBB250C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/>
          </a:blip>
          <a:srcRect/>
          <a:stretch>
            <a:fillRect/>
          </a:stretch>
        </p:blipFill>
        <p:spPr>
          <a:xfrm>
            <a:off x="526287" y="14381"/>
            <a:ext cx="969906" cy="969906"/>
          </a:xfrm>
          <a:prstGeom prst="rect">
            <a:avLst/>
          </a:prstGeom>
          <a:noFill/>
          <a:ln cap="flat">
            <a:noFill/>
          </a:ln>
        </p:spPr>
      </p:pic>
      <p:sp>
        <p:nvSpPr>
          <p:cNvPr id="60" name="ZoneTexte 59">
            <a:extLst>
              <a:ext uri="{FF2B5EF4-FFF2-40B4-BE49-F238E27FC236}">
                <a16:creationId xmlns:a16="http://schemas.microsoft.com/office/drawing/2014/main" id="{048AFBD9-0926-9F41-DB33-7E25F36B6F38}"/>
              </a:ext>
            </a:extLst>
          </p:cNvPr>
          <p:cNvSpPr txBox="1"/>
          <p:nvPr/>
        </p:nvSpPr>
        <p:spPr>
          <a:xfrm>
            <a:off x="1608998" y="557266"/>
            <a:ext cx="6096000" cy="3416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100"/>
              <a:buFont typeface="Arial"/>
              <a:buNone/>
              <a:tabLst/>
              <a:defRPr/>
            </a:pPr>
            <a:r>
              <a:rPr kumimoji="0" lang="fr-FR" sz="1800" b="0" i="1" u="none" strike="noStrike" kern="0" cap="none" spc="0" normalizeH="0" baseline="0" noProof="0" dirty="0">
                <a:ln>
                  <a:noFill/>
                </a:ln>
                <a:solidFill>
                  <a:srgbClr val="AEABAB"/>
                </a:solidFill>
                <a:effectLst/>
                <a:uLnTx/>
                <a:uFillTx/>
                <a:latin typeface="Calibri"/>
                <a:ea typeface="Calibri"/>
                <a:cs typeface="Calibri"/>
              </a:rPr>
              <a:t>Demander à 3 élèves au hasard</a:t>
            </a:r>
          </a:p>
        </p:txBody>
      </p:sp>
    </p:spTree>
    <p:extLst>
      <p:ext uri="{BB962C8B-B14F-4D97-AF65-F5344CB8AC3E}">
        <p14:creationId xmlns:p14="http://schemas.microsoft.com/office/powerpoint/2010/main" val="2102543940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098FE48-F0D9-8842-FBAF-2659FFB586E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2" name="Google Shape;250;p28">
            <a:extLst>
              <a:ext uri="{FF2B5EF4-FFF2-40B4-BE49-F238E27FC236}">
                <a16:creationId xmlns:a16="http://schemas.microsoft.com/office/drawing/2014/main" id="{1E54F356-CAAD-6901-F95C-16AD87DE55D6}"/>
              </a:ext>
            </a:extLst>
          </p:cNvPr>
          <p:cNvGrpSpPr/>
          <p:nvPr/>
        </p:nvGrpSpPr>
        <p:grpSpPr>
          <a:xfrm>
            <a:off x="1011240" y="1026424"/>
            <a:ext cx="10598950" cy="5258516"/>
            <a:chOff x="530260" y="814620"/>
            <a:chExt cx="7991737" cy="3804525"/>
          </a:xfrm>
        </p:grpSpPr>
        <p:sp>
          <p:nvSpPr>
            <p:cNvPr id="43" name="Google Shape;251;p28">
              <a:extLst>
                <a:ext uri="{FF2B5EF4-FFF2-40B4-BE49-F238E27FC236}">
                  <a16:creationId xmlns:a16="http://schemas.microsoft.com/office/drawing/2014/main" id="{F2476DD3-1B3C-6726-6631-E8BAA5A17286}"/>
                </a:ext>
              </a:extLst>
            </p:cNvPr>
            <p:cNvSpPr/>
            <p:nvPr/>
          </p:nvSpPr>
          <p:spPr>
            <a:xfrm>
              <a:off x="530260" y="814620"/>
              <a:ext cx="7991737" cy="3804525"/>
            </a:xfrm>
            <a:custGeom>
              <a:avLst>
                <a:gd name="f0" fmla="val 576"/>
              </a:avLst>
              <a:gdLst>
                <a:gd name="f1" fmla="val 10800000"/>
                <a:gd name="f2" fmla="val 5400000"/>
                <a:gd name="f3" fmla="val 16200000"/>
                <a:gd name="f4" fmla="val w"/>
                <a:gd name="f5" fmla="val h"/>
                <a:gd name="f6" fmla="val ss"/>
                <a:gd name="f7" fmla="val 0"/>
                <a:gd name="f8" fmla="*/ 5419351 1 1725033"/>
                <a:gd name="f9" fmla="val 45"/>
                <a:gd name="f10" fmla="val 10800"/>
                <a:gd name="f11" fmla="val -2147483647"/>
                <a:gd name="f12" fmla="val 2147483647"/>
                <a:gd name="f13" fmla="abs f4"/>
                <a:gd name="f14" fmla="abs f5"/>
                <a:gd name="f15" fmla="abs f6"/>
                <a:gd name="f16" fmla="*/ f8 1 180"/>
                <a:gd name="f17" fmla="pin 0 f0 10800"/>
                <a:gd name="f18" fmla="+- 0 0 f2"/>
                <a:gd name="f19" fmla="?: f13 f4 1"/>
                <a:gd name="f20" fmla="?: f14 f5 1"/>
                <a:gd name="f21" fmla="?: f15 f6 1"/>
                <a:gd name="f22" fmla="*/ f9 f16 1"/>
                <a:gd name="f23" fmla="+- f7 f17 0"/>
                <a:gd name="f24" fmla="*/ f19 1 21600"/>
                <a:gd name="f25" fmla="*/ f20 1 21600"/>
                <a:gd name="f26" fmla="*/ 21600 f19 1"/>
                <a:gd name="f27" fmla="*/ 21600 f20 1"/>
                <a:gd name="f28" fmla="+- 0 0 f22"/>
                <a:gd name="f29" fmla="min f25 f24"/>
                <a:gd name="f30" fmla="*/ f26 1 f21"/>
                <a:gd name="f31" fmla="*/ f27 1 f21"/>
                <a:gd name="f32" fmla="*/ f28 f1 1"/>
                <a:gd name="f33" fmla="*/ f32 1 f8"/>
                <a:gd name="f34" fmla="+- f31 0 f17"/>
                <a:gd name="f35" fmla="+- f30 0 f17"/>
                <a:gd name="f36" fmla="*/ f17 f29 1"/>
                <a:gd name="f37" fmla="*/ f7 f29 1"/>
                <a:gd name="f38" fmla="*/ f23 f29 1"/>
                <a:gd name="f39" fmla="*/ f31 f29 1"/>
                <a:gd name="f40" fmla="*/ f30 f29 1"/>
                <a:gd name="f41" fmla="+- f33 0 f2"/>
                <a:gd name="f42" fmla="+- f37 0 f38"/>
                <a:gd name="f43" fmla="+- f38 0 f37"/>
                <a:gd name="f44" fmla="*/ f34 f29 1"/>
                <a:gd name="f45" fmla="*/ f35 f29 1"/>
                <a:gd name="f46" fmla="cos 1 f41"/>
                <a:gd name="f47" fmla="abs f42"/>
                <a:gd name="f48" fmla="abs f43"/>
                <a:gd name="f49" fmla="?: f42 f18 f2"/>
                <a:gd name="f50" fmla="?: f42 f2 f18"/>
                <a:gd name="f51" fmla="?: f42 f3 f2"/>
                <a:gd name="f52" fmla="?: f42 f2 f3"/>
                <a:gd name="f53" fmla="+- f39 0 f44"/>
                <a:gd name="f54" fmla="?: f43 f18 f2"/>
                <a:gd name="f55" fmla="?: f43 f2 f18"/>
                <a:gd name="f56" fmla="+- f40 0 f45"/>
                <a:gd name="f57" fmla="+- f44 0 f39"/>
                <a:gd name="f58" fmla="+- f45 0 f40"/>
                <a:gd name="f59" fmla="?: f42 0 f1"/>
                <a:gd name="f60" fmla="?: f42 f1 0"/>
                <a:gd name="f61" fmla="+- 0 0 f46"/>
                <a:gd name="f62" fmla="?: f42 f52 f51"/>
                <a:gd name="f63" fmla="?: f42 f51 f52"/>
                <a:gd name="f64" fmla="?: f43 f50 f49"/>
                <a:gd name="f65" fmla="abs f53"/>
                <a:gd name="f66" fmla="?: f53 0 f1"/>
                <a:gd name="f67" fmla="?: f53 f1 0"/>
                <a:gd name="f68" fmla="?: f53 f54 f55"/>
                <a:gd name="f69" fmla="abs f56"/>
                <a:gd name="f70" fmla="abs f57"/>
                <a:gd name="f71" fmla="?: f56 f18 f2"/>
                <a:gd name="f72" fmla="?: f56 f2 f18"/>
                <a:gd name="f73" fmla="?: f56 f3 f2"/>
                <a:gd name="f74" fmla="?: f56 f2 f3"/>
                <a:gd name="f75" fmla="abs f58"/>
                <a:gd name="f76" fmla="?: f58 f18 f2"/>
                <a:gd name="f77" fmla="?: f58 f2 f18"/>
                <a:gd name="f78" fmla="?: f58 f60 f59"/>
                <a:gd name="f79" fmla="?: f58 f59 f60"/>
                <a:gd name="f80" fmla="*/ f17 f61 1"/>
                <a:gd name="f81" fmla="?: f43 f63 f62"/>
                <a:gd name="f82" fmla="?: f43 f67 f66"/>
                <a:gd name="f83" fmla="?: f43 f66 f67"/>
                <a:gd name="f84" fmla="?: f56 f74 f73"/>
                <a:gd name="f85" fmla="?: f56 f73 f74"/>
                <a:gd name="f86" fmla="?: f57 f72 f71"/>
                <a:gd name="f87" fmla="?: f42 f78 f79"/>
                <a:gd name="f88" fmla="?: f42 f76 f77"/>
                <a:gd name="f89" fmla="*/ f80 3163 1"/>
                <a:gd name="f90" fmla="?: f53 f82 f83"/>
                <a:gd name="f91" fmla="?: f57 f85 f84"/>
                <a:gd name="f92" fmla="*/ f89 1 7636"/>
                <a:gd name="f93" fmla="+- f7 f92 0"/>
                <a:gd name="f94" fmla="+- f30 0 f92"/>
                <a:gd name="f95" fmla="+- f31 0 f92"/>
                <a:gd name="f96" fmla="*/ f93 f29 1"/>
                <a:gd name="f97" fmla="*/ f94 f29 1"/>
                <a:gd name="f98" fmla="*/ f95 f29 1"/>
              </a:gdLst>
              <a:ahLst>
                <a:ahXY gdRefX="f0" minX="f7" maxX="f10">
                  <a:pos x="f36" y="f37"/>
                </a:ahXY>
              </a:ahLst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96" t="f96" r="f97" b="f98"/>
              <a:pathLst>
                <a:path>
                  <a:moveTo>
                    <a:pt x="f38" y="f37"/>
                  </a:moveTo>
                  <a:arcTo wR="f47" hR="f48" stAng="f81" swAng="f64"/>
                  <a:lnTo>
                    <a:pt x="f37" y="f44"/>
                  </a:lnTo>
                  <a:arcTo wR="f48" hR="f65" stAng="f90" swAng="f68"/>
                  <a:lnTo>
                    <a:pt x="f45" y="f39"/>
                  </a:lnTo>
                  <a:arcTo wR="f69" hR="f70" stAng="f91" swAng="f86"/>
                  <a:lnTo>
                    <a:pt x="f40" y="f38"/>
                  </a:lnTo>
                  <a:arcTo wR="f75" hR="f47" stAng="f87" swAng="f88"/>
                  <a:close/>
                </a:path>
              </a:pathLst>
            </a:custGeom>
            <a:solidFill>
              <a:srgbClr val="FFFFFF"/>
            </a:solidFill>
            <a:ln w="9528" cap="flat">
              <a:solidFill>
                <a:srgbClr val="D8D8D8"/>
              </a:solidFill>
              <a:prstDash val="solid"/>
              <a:miter/>
            </a:ln>
            <a:effectLst>
              <a:outerShdw dir="16200000" algn="tl">
                <a:srgbClr val="000000">
                  <a:alpha val="6669"/>
                </a:srgbClr>
              </a:outerShdw>
            </a:effectLst>
          </p:spPr>
          <p:txBody>
            <a:bodyPr vert="horz" wrap="square" lIns="68570" tIns="34271" rIns="68570" bIns="34271" anchor="ctr" anchorCtr="1" compatLnSpc="1">
              <a:noAutofit/>
            </a:bodyPr>
            <a:lstStyle/>
            <a:p>
              <a:pPr algn="ctr" defTabSz="914400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900" kern="0" noProof="0" dirty="0">
                <a:solidFill>
                  <a:srgbClr val="FFFFFF"/>
                </a:solidFill>
                <a:ea typeface="Calibri"/>
                <a:cs typeface="Calibri"/>
              </a:endParaRPr>
            </a:p>
          </p:txBody>
        </p:sp>
        <p:sp>
          <p:nvSpPr>
            <p:cNvPr id="46" name="Google Shape;252;p28">
              <a:extLst>
                <a:ext uri="{FF2B5EF4-FFF2-40B4-BE49-F238E27FC236}">
                  <a16:creationId xmlns:a16="http://schemas.microsoft.com/office/drawing/2014/main" id="{1F2CA872-758A-2DFF-AC91-D10B8607A08F}"/>
                </a:ext>
              </a:extLst>
            </p:cNvPr>
            <p:cNvSpPr/>
            <p:nvPr/>
          </p:nvSpPr>
          <p:spPr>
            <a:xfrm>
              <a:off x="626601" y="869118"/>
              <a:ext cx="7766959" cy="3684602"/>
            </a:xfrm>
            <a:prstGeom prst="rect">
              <a:avLst/>
            </a:prstGeom>
            <a:solidFill>
              <a:srgbClr val="E3EEF2"/>
            </a:solidFill>
            <a:ln cap="flat">
              <a:noFill/>
              <a:prstDash val="solid"/>
            </a:ln>
          </p:spPr>
          <p:txBody>
            <a:bodyPr vert="horz" wrap="square" lIns="68570" tIns="34271" rIns="68570" bIns="34271" anchor="ctr" anchorCtr="1" compatLnSpc="1">
              <a:noAutofit/>
            </a:bodyPr>
            <a:lstStyle/>
            <a:p>
              <a:pPr algn="ctr" defTabSz="914400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900" kern="0" noProof="0" dirty="0">
                <a:solidFill>
                  <a:srgbClr val="FFFFFF"/>
                </a:solidFill>
                <a:ea typeface="Calibri"/>
                <a:cs typeface="Calibri"/>
              </a:endParaRPr>
            </a:p>
          </p:txBody>
        </p:sp>
      </p:grpSp>
      <p:sp>
        <p:nvSpPr>
          <p:cNvPr id="47" name="Google Shape;255;p28">
            <a:extLst>
              <a:ext uri="{FF2B5EF4-FFF2-40B4-BE49-F238E27FC236}">
                <a16:creationId xmlns:a16="http://schemas.microsoft.com/office/drawing/2014/main" id="{D4D7BA43-C763-B742-AD21-1F489B3315E1}"/>
              </a:ext>
            </a:extLst>
          </p:cNvPr>
          <p:cNvSpPr/>
          <p:nvPr/>
        </p:nvSpPr>
        <p:spPr>
          <a:xfrm>
            <a:off x="1608998" y="84901"/>
            <a:ext cx="4668176" cy="452042"/>
          </a:xfrm>
          <a:prstGeom prst="rect">
            <a:avLst/>
          </a:prstGeom>
          <a:noFill/>
          <a:ln cap="flat">
            <a:noFill/>
            <a:prstDash val="solid"/>
          </a:ln>
        </p:spPr>
        <p:txBody>
          <a:bodyPr vert="horz" wrap="square" lIns="68570" tIns="34271" rIns="68570" bIns="34271" anchor="t" anchorCtr="0" compatLnSpc="1">
            <a:noAutofit/>
          </a:bodyPr>
          <a:lstStyle/>
          <a:p>
            <a:pPr defTabSz="914400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fr-FR" sz="2800" b="1" kern="0" noProof="0" dirty="0">
                <a:solidFill>
                  <a:srgbClr val="44546A"/>
                </a:solidFill>
                <a:ea typeface="Calibri"/>
                <a:cs typeface="Calibri"/>
              </a:rPr>
              <a:t>Contrat de classe</a:t>
            </a:r>
            <a:endParaRPr lang="fr-FR" sz="1600" kern="0" noProof="0" dirty="0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  <p:pic>
        <p:nvPicPr>
          <p:cNvPr id="48" name="Google Shape;1173;p113" descr="Lever la main - Icônes mains et gestes gratuites">
            <a:extLst>
              <a:ext uri="{FF2B5EF4-FFF2-40B4-BE49-F238E27FC236}">
                <a16:creationId xmlns:a16="http://schemas.microsoft.com/office/drawing/2014/main" id="{5E05B78F-B9A8-86DB-BB2F-699F882306B7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/>
          </a:blip>
          <a:srcRect/>
          <a:stretch>
            <a:fillRect/>
          </a:stretch>
        </p:blipFill>
        <p:spPr>
          <a:xfrm>
            <a:off x="1546631" y="1588841"/>
            <a:ext cx="1623569" cy="1623569"/>
          </a:xfrm>
          <a:prstGeom prst="rect">
            <a:avLst/>
          </a:prstGeom>
          <a:noFill/>
          <a:ln cap="flat">
            <a:noFill/>
          </a:ln>
        </p:spPr>
      </p:pic>
      <p:pic>
        <p:nvPicPr>
          <p:cNvPr id="50" name="Google Shape;1175;p113">
            <a:extLst>
              <a:ext uri="{FF2B5EF4-FFF2-40B4-BE49-F238E27FC236}">
                <a16:creationId xmlns:a16="http://schemas.microsoft.com/office/drawing/2014/main" id="{0DBEDD5F-98E1-F763-1417-8D064D467F8C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/>
          </a:blip>
          <a:srcRect/>
          <a:stretch>
            <a:fillRect/>
          </a:stretch>
        </p:blipFill>
        <p:spPr>
          <a:xfrm>
            <a:off x="1623032" y="3798394"/>
            <a:ext cx="1470765" cy="1470765"/>
          </a:xfrm>
          <a:prstGeom prst="rect">
            <a:avLst/>
          </a:prstGeom>
          <a:noFill/>
          <a:ln cap="flat">
            <a:noFill/>
          </a:ln>
        </p:spPr>
      </p:pic>
      <p:pic>
        <p:nvPicPr>
          <p:cNvPr id="58" name="Google Shape;1333;p128">
            <a:extLst>
              <a:ext uri="{FF2B5EF4-FFF2-40B4-BE49-F238E27FC236}">
                <a16:creationId xmlns:a16="http://schemas.microsoft.com/office/drawing/2014/main" id="{5BF11996-2C70-96E1-32C3-81EA450BA14C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/>
          </a:blip>
          <a:srcRect/>
          <a:stretch>
            <a:fillRect/>
          </a:stretch>
        </p:blipFill>
        <p:spPr>
          <a:xfrm>
            <a:off x="526287" y="14381"/>
            <a:ext cx="969906" cy="969906"/>
          </a:xfrm>
          <a:prstGeom prst="rect">
            <a:avLst/>
          </a:prstGeom>
          <a:noFill/>
          <a:ln cap="flat">
            <a:noFill/>
          </a:ln>
        </p:spPr>
      </p:pic>
      <p:sp>
        <p:nvSpPr>
          <p:cNvPr id="60" name="ZoneTexte 59">
            <a:extLst>
              <a:ext uri="{FF2B5EF4-FFF2-40B4-BE49-F238E27FC236}">
                <a16:creationId xmlns:a16="http://schemas.microsoft.com/office/drawing/2014/main" id="{6DE5AB6B-82A6-9FD8-C414-5B7D69E51F34}"/>
              </a:ext>
            </a:extLst>
          </p:cNvPr>
          <p:cNvSpPr txBox="1"/>
          <p:nvPr/>
        </p:nvSpPr>
        <p:spPr>
          <a:xfrm>
            <a:off x="1608998" y="557266"/>
            <a:ext cx="6096000" cy="3416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100"/>
              <a:buFont typeface="Arial"/>
              <a:buNone/>
              <a:tabLst/>
              <a:defRPr/>
            </a:pPr>
            <a:r>
              <a:rPr kumimoji="0" lang="fr-FR" sz="1800" b="0" i="1" u="none" strike="noStrike" kern="0" cap="none" spc="0" normalizeH="0" baseline="0" noProof="0" dirty="0">
                <a:ln>
                  <a:noFill/>
                </a:ln>
                <a:solidFill>
                  <a:srgbClr val="AEABAB"/>
                </a:solidFill>
                <a:effectLst/>
                <a:uLnTx/>
                <a:uFillTx/>
                <a:latin typeface="Calibri"/>
                <a:ea typeface="Calibri"/>
                <a:cs typeface="Calibri"/>
              </a:rPr>
              <a:t>Demander à 3 élèves au hasard</a:t>
            </a:r>
          </a:p>
        </p:txBody>
      </p:sp>
      <p:sp>
        <p:nvSpPr>
          <p:cNvPr id="2" name="Google Shape;1185;p114">
            <a:extLst>
              <a:ext uri="{FF2B5EF4-FFF2-40B4-BE49-F238E27FC236}">
                <a16:creationId xmlns:a16="http://schemas.microsoft.com/office/drawing/2014/main" id="{CA258625-88B1-3583-C1E6-3E6005382D6C}"/>
              </a:ext>
            </a:extLst>
          </p:cNvPr>
          <p:cNvSpPr txBox="1"/>
          <p:nvPr/>
        </p:nvSpPr>
        <p:spPr>
          <a:xfrm>
            <a:off x="3577820" y="2335426"/>
            <a:ext cx="7213674" cy="438543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68570" tIns="34271" rIns="68570" bIns="34271" anchor="t" anchorCtr="0" compatLnSpc="1">
            <a:spAutoFit/>
          </a:bodyPr>
          <a:lstStyle/>
          <a:p>
            <a:pPr defTabSz="914400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fr-FR" sz="2400" b="1" kern="0" noProof="0" dirty="0">
                <a:solidFill>
                  <a:srgbClr val="44546A"/>
                </a:solidFill>
                <a:ea typeface="Calibri"/>
                <a:cs typeface="Calibri"/>
              </a:rPr>
              <a:t>Je participe activement. Je lève la main pour participer</a:t>
            </a:r>
            <a:endParaRPr lang="fr-FR" sz="2400" kern="0" noProof="0" dirty="0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3" name="Google Shape;1188;p114">
            <a:extLst>
              <a:ext uri="{FF2B5EF4-FFF2-40B4-BE49-F238E27FC236}">
                <a16:creationId xmlns:a16="http://schemas.microsoft.com/office/drawing/2014/main" id="{A130ABE9-66B2-8CDE-0F10-53D3883B4AC8}"/>
              </a:ext>
            </a:extLst>
          </p:cNvPr>
          <p:cNvSpPr txBox="1"/>
          <p:nvPr/>
        </p:nvSpPr>
        <p:spPr>
          <a:xfrm>
            <a:off x="3577818" y="4264969"/>
            <a:ext cx="6991150" cy="438543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68570" tIns="34271" rIns="68570" bIns="34271" anchor="t" anchorCtr="0" compatLnSpc="1">
            <a:spAutoFit/>
          </a:bodyPr>
          <a:lstStyle/>
          <a:p>
            <a:pPr defTabSz="914400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fr-FR" sz="2400" b="1" kern="0" dirty="0">
                <a:solidFill>
                  <a:srgbClr val="44546A"/>
                </a:solidFill>
                <a:ea typeface="Calibri"/>
                <a:cs typeface="Calibri"/>
              </a:rPr>
              <a:t>Si quelque chose n’est pas clair, je pose des questions</a:t>
            </a:r>
          </a:p>
        </p:txBody>
      </p:sp>
    </p:spTree>
    <p:extLst>
      <p:ext uri="{BB962C8B-B14F-4D97-AF65-F5344CB8AC3E}">
        <p14:creationId xmlns:p14="http://schemas.microsoft.com/office/powerpoint/2010/main" val="494110531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D91B058-BF5B-0311-9017-94C0469A033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Lever la main - Icônes mains et gestes gratuites">
            <a:extLst>
              <a:ext uri="{FF2B5EF4-FFF2-40B4-BE49-F238E27FC236}">
                <a16:creationId xmlns:a16="http://schemas.microsoft.com/office/drawing/2014/main" id="{703F751C-308D-CE20-11EE-2132ADA3CA9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296746" y="831139"/>
            <a:ext cx="702642" cy="70264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3" name="Oval 81">
            <a:extLst>
              <a:ext uri="{FF2B5EF4-FFF2-40B4-BE49-F238E27FC236}">
                <a16:creationId xmlns:a16="http://schemas.microsoft.com/office/drawing/2014/main" id="{7CD165F2-A92D-B99E-A77E-789A096C44A7}"/>
              </a:ext>
            </a:extLst>
          </p:cNvPr>
          <p:cNvSpPr/>
          <p:nvPr/>
        </p:nvSpPr>
        <p:spPr>
          <a:xfrm>
            <a:off x="11369605" y="268896"/>
            <a:ext cx="517596" cy="517596"/>
          </a:xfrm>
          <a:prstGeom prst="ellipse">
            <a:avLst/>
          </a:prstGeom>
          <a:solidFill>
            <a:srgbClr val="5FADE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2133" b="1" noProof="0" dirty="0">
                <a:latin typeface="Dosis Bold" pitchFamily="2" charset="0"/>
              </a:rPr>
              <a:t>O</a:t>
            </a:r>
            <a:endParaRPr lang="fr-FR" sz="1200" b="1" noProof="0" dirty="0">
              <a:latin typeface="Dosis Bold" pitchFamily="2" charset="0"/>
            </a:endParaRP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070FCC4A-907A-0C19-DC14-E34AB5EE94FA}"/>
              </a:ext>
            </a:extLst>
          </p:cNvPr>
          <p:cNvSpPr txBox="1"/>
          <p:nvPr/>
        </p:nvSpPr>
        <p:spPr>
          <a:xfrm>
            <a:off x="1013331" y="240148"/>
            <a:ext cx="10165337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>
              <a:defRPr/>
            </a:pPr>
            <a:r>
              <a:rPr lang="fr-FR" sz="2000" b="1" spc="-70" dirty="0">
                <a:solidFill>
                  <a:srgbClr val="E7E6E6">
                    <a:lumMod val="50000"/>
                  </a:srgbClr>
                </a:solidFill>
              </a:rPr>
              <a:t>Avant de commencer, rappelons-nous ce que nous savons déjà.</a:t>
            </a:r>
          </a:p>
          <a:p>
            <a:pPr lvl="0">
              <a:defRPr/>
            </a:pPr>
            <a:r>
              <a:rPr lang="fr-FR" sz="2000" b="1" spc="-70" dirty="0">
                <a:solidFill>
                  <a:srgbClr val="E7E6E6">
                    <a:lumMod val="50000"/>
                  </a:srgbClr>
                </a:solidFill>
              </a:rPr>
              <a:t>Répondez à la question suivante: </a:t>
            </a:r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0481A64B-4A1D-B52E-4D90-A922F46D389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215702" y="2241353"/>
            <a:ext cx="5504701" cy="3568107"/>
          </a:xfrm>
          <a:prstGeom prst="rect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45926608-AADE-FC35-F8EC-20F699168EB8}"/>
              </a:ext>
            </a:extLst>
          </p:cNvPr>
          <p:cNvSpPr txBox="1"/>
          <p:nvPr/>
        </p:nvSpPr>
        <p:spPr>
          <a:xfrm>
            <a:off x="6215702" y="5852999"/>
            <a:ext cx="5504701" cy="461665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fr-MA" sz="2400" b="1" dirty="0"/>
              <a:t>Ecosystème forestier </a:t>
            </a:r>
          </a:p>
        </p:txBody>
      </p:sp>
      <p:graphicFrame>
        <p:nvGraphicFramePr>
          <p:cNvPr id="9" name="Tableau 8">
            <a:extLst>
              <a:ext uri="{FF2B5EF4-FFF2-40B4-BE49-F238E27FC236}">
                <a16:creationId xmlns:a16="http://schemas.microsoft.com/office/drawing/2014/main" id="{5CF5C4ED-45B4-E6B0-0808-969AD2CB7183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500627495"/>
              </p:ext>
            </p:extLst>
          </p:nvPr>
        </p:nvGraphicFramePr>
        <p:xfrm>
          <a:off x="508116" y="2874286"/>
          <a:ext cx="5105400" cy="12801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552700">
                  <a:extLst>
                    <a:ext uri="{9D8B030D-6E8A-4147-A177-3AD203B41FA5}">
                      <a16:colId xmlns:a16="http://schemas.microsoft.com/office/drawing/2014/main" val="2077189878"/>
                    </a:ext>
                  </a:extLst>
                </a:gridCol>
                <a:gridCol w="2552700">
                  <a:extLst>
                    <a:ext uri="{9D8B030D-6E8A-4147-A177-3AD203B41FA5}">
                      <a16:colId xmlns:a16="http://schemas.microsoft.com/office/drawing/2014/main" val="422306736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fr-MA" sz="2400" dirty="0"/>
                        <a:t> biocénose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MA" sz="2400" dirty="0"/>
                        <a:t>Biotope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6553105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fr-MA" sz="24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MA" sz="2400" dirty="0"/>
                    </a:p>
                    <a:p>
                      <a:endParaRPr lang="fr-MA" sz="24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9284356"/>
                  </a:ext>
                </a:extLst>
              </a:tr>
            </a:tbl>
          </a:graphicData>
        </a:graphic>
      </p:graphicFrame>
      <p:sp>
        <p:nvSpPr>
          <p:cNvPr id="4" name="ZoneTexte 3">
            <a:extLst>
              <a:ext uri="{FF2B5EF4-FFF2-40B4-BE49-F238E27FC236}">
                <a16:creationId xmlns:a16="http://schemas.microsoft.com/office/drawing/2014/main" id="{E8745977-EA75-F9B5-47AF-8341B3840EFD}"/>
              </a:ext>
            </a:extLst>
          </p:cNvPr>
          <p:cNvSpPr txBox="1"/>
          <p:nvPr/>
        </p:nvSpPr>
        <p:spPr>
          <a:xfrm>
            <a:off x="819235" y="1401371"/>
            <a:ext cx="9947088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FR" sz="2000" dirty="0">
                <a:latin typeface="Arial" panose="020B0604020202020204" pitchFamily="34" charset="0"/>
                <a:cs typeface="Arial" panose="020B0604020202020204" pitchFamily="34" charset="0"/>
              </a:rPr>
              <a:t>Identifiez les éléments de la biocénose et ceux du biotope de cet écosystème forestier en complétant le tableau suivant.</a:t>
            </a:r>
            <a:endParaRPr lang="en-US" sz="2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63717152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A7A7A50-AD3A-FE93-C9F1-919A9BF4A6E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D_A_01">
            <a:extLst>
              <a:ext uri="{FF2B5EF4-FFF2-40B4-BE49-F238E27FC236}">
                <a16:creationId xmlns:a16="http://schemas.microsoft.com/office/drawing/2014/main" id="{D03D0650-6758-2F61-70E3-DAE061681403}"/>
              </a:ext>
            </a:extLst>
          </p:cNvPr>
          <p:cNvSpPr txBox="1"/>
          <p:nvPr/>
        </p:nvSpPr>
        <p:spPr>
          <a:xfrm>
            <a:off x="821789" y="338003"/>
            <a:ext cx="10423154" cy="508000"/>
          </a:xfrm>
          <a:prstGeom prst="rect">
            <a:avLst/>
          </a:prstGeom>
          <a:noFill/>
        </p:spPr>
        <p:txBody>
          <a:bodyPr wrap="square" rtlCol="0" anchor="ctr">
            <a:noAutofit/>
          </a:bodyPr>
          <a:lstStyle>
            <a:defPPr>
              <a:defRPr lang="en-US"/>
            </a:defPPr>
            <a:lvl1pPr>
              <a:spcAft>
                <a:spcPts val="400"/>
              </a:spcAft>
              <a:defRPr sz="1600" b="1">
                <a:solidFill>
                  <a:schemeClr val="bg1">
                    <a:lumMod val="65000"/>
                  </a:schemeClr>
                </a:solidFill>
              </a:defRPr>
            </a:lvl1pPr>
          </a:lstStyle>
          <a:p>
            <a:r>
              <a:rPr lang="fr-FR" sz="2000" spc="-3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Parfait ! La biocénose de cet écosystème forestier est constituée des êtres vivants (chêne, cerf et champignons), tandis que le biotope est constitué des éléments non vivants (roche, sol.)</a:t>
            </a:r>
          </a:p>
        </p:txBody>
      </p:sp>
      <p:pic>
        <p:nvPicPr>
          <p:cNvPr id="2" name="Image 8">
            <a:extLst>
              <a:ext uri="{FF2B5EF4-FFF2-40B4-BE49-F238E27FC236}">
                <a16:creationId xmlns:a16="http://schemas.microsoft.com/office/drawing/2014/main" id="{8041D394-C4AF-D31B-14CA-90BAA849266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336818" y="940034"/>
            <a:ext cx="583170" cy="583170"/>
          </a:xfrm>
          <a:prstGeom prst="rect">
            <a:avLst/>
          </a:prstGeom>
        </p:spPr>
      </p:pic>
      <p:sp>
        <p:nvSpPr>
          <p:cNvPr id="9" name="Oval 8">
            <a:extLst>
              <a:ext uri="{FF2B5EF4-FFF2-40B4-BE49-F238E27FC236}">
                <a16:creationId xmlns:a16="http://schemas.microsoft.com/office/drawing/2014/main" id="{64522519-8FFB-D5A2-05FA-FB95273D174D}"/>
              </a:ext>
            </a:extLst>
          </p:cNvPr>
          <p:cNvSpPr/>
          <p:nvPr/>
        </p:nvSpPr>
        <p:spPr>
          <a:xfrm>
            <a:off x="11369605" y="268896"/>
            <a:ext cx="517596" cy="517596"/>
          </a:xfrm>
          <a:prstGeom prst="ellipse">
            <a:avLst/>
          </a:prstGeom>
          <a:solidFill>
            <a:srgbClr val="5FADE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2133" b="1" noProof="0" dirty="0">
                <a:latin typeface="Dosis Bold" pitchFamily="2" charset="0"/>
              </a:rPr>
              <a:t>O</a:t>
            </a:r>
            <a:endParaRPr lang="fr-FR" sz="1200" b="1" noProof="0" dirty="0">
              <a:latin typeface="Dosis Bold" pitchFamily="2" charset="0"/>
            </a:endParaRP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FB5D46EE-18C1-3AFE-01FD-CFC5C31719A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284528" y="1700579"/>
            <a:ext cx="5504701" cy="3568107"/>
          </a:xfrm>
          <a:prstGeom prst="rect">
            <a:avLst/>
          </a:prstGeom>
        </p:spPr>
      </p:pic>
      <p:sp>
        <p:nvSpPr>
          <p:cNvPr id="6" name="ZoneTexte 5">
            <a:extLst>
              <a:ext uri="{FF2B5EF4-FFF2-40B4-BE49-F238E27FC236}">
                <a16:creationId xmlns:a16="http://schemas.microsoft.com/office/drawing/2014/main" id="{48F15551-2909-670F-AEB0-AC9E13A53A8B}"/>
              </a:ext>
            </a:extLst>
          </p:cNvPr>
          <p:cNvSpPr txBox="1"/>
          <p:nvPr/>
        </p:nvSpPr>
        <p:spPr>
          <a:xfrm>
            <a:off x="6284528" y="5312225"/>
            <a:ext cx="5504701" cy="461665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fr-MA" sz="2400" dirty="0"/>
              <a:t>Ecosystème forestier </a:t>
            </a:r>
          </a:p>
        </p:txBody>
      </p:sp>
      <p:graphicFrame>
        <p:nvGraphicFramePr>
          <p:cNvPr id="12" name="Tableau 11">
            <a:extLst>
              <a:ext uri="{FF2B5EF4-FFF2-40B4-BE49-F238E27FC236}">
                <a16:creationId xmlns:a16="http://schemas.microsoft.com/office/drawing/2014/main" id="{B9B022A2-5E85-F942-D389-4594D7678093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152313665"/>
              </p:ext>
            </p:extLst>
          </p:nvPr>
        </p:nvGraphicFramePr>
        <p:xfrm>
          <a:off x="576942" y="2333512"/>
          <a:ext cx="5105400" cy="22021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552700">
                  <a:extLst>
                    <a:ext uri="{9D8B030D-6E8A-4147-A177-3AD203B41FA5}">
                      <a16:colId xmlns:a16="http://schemas.microsoft.com/office/drawing/2014/main" val="2077189878"/>
                    </a:ext>
                  </a:extLst>
                </a:gridCol>
                <a:gridCol w="2552700">
                  <a:extLst>
                    <a:ext uri="{9D8B030D-6E8A-4147-A177-3AD203B41FA5}">
                      <a16:colId xmlns:a16="http://schemas.microsoft.com/office/drawing/2014/main" val="422306736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fr-MA" sz="2400" dirty="0"/>
                        <a:t> biocénose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MA" sz="2400" dirty="0"/>
                        <a:t>Biotope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6553105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>
                        <a:lnSpc>
                          <a:spcPct val="125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fr-MA" sz="2400" b="1" dirty="0">
                          <a:solidFill>
                            <a:srgbClr val="FF0000"/>
                          </a:solidFill>
                          <a:latin typeface="Ink Free" panose="03080402000500000000" pitchFamily="66" charset="0"/>
                        </a:rPr>
                        <a:t>1. </a:t>
                      </a:r>
                      <a:r>
                        <a:rPr lang="fr-MA" sz="2400" dirty="0">
                          <a:solidFill>
                            <a:srgbClr val="FF0000"/>
                          </a:solidFill>
                          <a:latin typeface="Ink Free" panose="03080402000500000000" pitchFamily="66" charset="0"/>
                        </a:rPr>
                        <a:t>Chêne </a:t>
                      </a:r>
                    </a:p>
                    <a:p>
                      <a:pPr>
                        <a:lnSpc>
                          <a:spcPct val="125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fr-MA" sz="2400" b="1" dirty="0">
                          <a:solidFill>
                            <a:srgbClr val="FF0000"/>
                          </a:solidFill>
                          <a:latin typeface="Ink Free" panose="03080402000500000000" pitchFamily="66" charset="0"/>
                        </a:rPr>
                        <a:t>2. </a:t>
                      </a:r>
                      <a:r>
                        <a:rPr lang="fr-MA" sz="2400" dirty="0">
                          <a:solidFill>
                            <a:srgbClr val="FF0000"/>
                          </a:solidFill>
                          <a:latin typeface="Ink Free" panose="03080402000500000000" pitchFamily="66" charset="0"/>
                        </a:rPr>
                        <a:t>Cerf</a:t>
                      </a:r>
                    </a:p>
                    <a:p>
                      <a:pPr>
                        <a:lnSpc>
                          <a:spcPct val="125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fr-MA" sz="2400" b="1" dirty="0">
                          <a:solidFill>
                            <a:srgbClr val="FF0000"/>
                          </a:solidFill>
                          <a:latin typeface="Ink Free" panose="03080402000500000000" pitchFamily="66" charset="0"/>
                        </a:rPr>
                        <a:t>3. </a:t>
                      </a:r>
                      <a:r>
                        <a:rPr lang="fr-MA" sz="2400" dirty="0">
                          <a:solidFill>
                            <a:srgbClr val="FF0000"/>
                          </a:solidFill>
                          <a:latin typeface="Ink Free" panose="03080402000500000000" pitchFamily="66" charset="0"/>
                        </a:rPr>
                        <a:t>Champignon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125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fr-MA" sz="2400" b="1" dirty="0">
                          <a:solidFill>
                            <a:srgbClr val="FF0000"/>
                          </a:solidFill>
                          <a:latin typeface="Ink Free" panose="03080402000500000000" pitchFamily="66" charset="0"/>
                        </a:rPr>
                        <a:t>4. </a:t>
                      </a:r>
                      <a:r>
                        <a:rPr lang="fr-MA" sz="2400" dirty="0">
                          <a:solidFill>
                            <a:srgbClr val="FF0000"/>
                          </a:solidFill>
                          <a:latin typeface="Ink Free" panose="03080402000500000000" pitchFamily="66" charset="0"/>
                        </a:rPr>
                        <a:t>Roche </a:t>
                      </a:r>
                    </a:p>
                    <a:p>
                      <a:pPr>
                        <a:lnSpc>
                          <a:spcPct val="125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fr-MA" sz="2400" b="1" dirty="0">
                          <a:solidFill>
                            <a:srgbClr val="FF0000"/>
                          </a:solidFill>
                          <a:latin typeface="Ink Free" panose="03080402000500000000" pitchFamily="66" charset="0"/>
                        </a:rPr>
                        <a:t>5. </a:t>
                      </a:r>
                      <a:r>
                        <a:rPr lang="fr-MA" sz="2400" dirty="0">
                          <a:solidFill>
                            <a:srgbClr val="FF0000"/>
                          </a:solidFill>
                          <a:latin typeface="Ink Free" panose="03080402000500000000" pitchFamily="66" charset="0"/>
                        </a:rPr>
                        <a:t>Sol </a:t>
                      </a:r>
                    </a:p>
                    <a:p>
                      <a:pPr>
                        <a:lnSpc>
                          <a:spcPct val="125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endParaRPr lang="fr-MA" sz="2400" dirty="0">
                        <a:solidFill>
                          <a:srgbClr val="FF0000"/>
                        </a:solidFill>
                        <a:latin typeface="Ink Free" panose="03080402000500000000" pitchFamily="66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9284356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259250499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55DB9A3-3C7A-B44E-A39D-95DD78D8CDD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D_A_02">
            <a:extLst>
              <a:ext uri="{FF2B5EF4-FFF2-40B4-BE49-F238E27FC236}">
                <a16:creationId xmlns:a16="http://schemas.microsoft.com/office/drawing/2014/main" id="{0FA87E58-F4B2-E26F-48C8-A990DFFD5492}"/>
              </a:ext>
            </a:extLst>
          </p:cNvPr>
          <p:cNvSpPr txBox="1"/>
          <p:nvPr/>
        </p:nvSpPr>
        <p:spPr>
          <a:xfrm>
            <a:off x="828053" y="595419"/>
            <a:ext cx="7733030" cy="304800"/>
          </a:xfrm>
          <a:prstGeom prst="rect">
            <a:avLst/>
          </a:prstGeom>
          <a:noFill/>
        </p:spPr>
        <p:txBody>
          <a:bodyPr wrap="square" rtlCol="0" anchor="ctr">
            <a:noAutofit/>
          </a:bodyPr>
          <a:lstStyle/>
          <a:p>
            <a:pPr>
              <a:spcAft>
                <a:spcPts val="400"/>
              </a:spcAft>
            </a:pPr>
            <a:r>
              <a:rPr lang="fr-FR" sz="1600" i="1" noProof="0" dirty="0">
                <a:solidFill>
                  <a:schemeClr val="bg1">
                    <a:lumMod val="65000"/>
                  </a:schemeClr>
                </a:solidFill>
              </a:rPr>
              <a:t>Inviter les élèves à passer au tableau. </a:t>
            </a:r>
          </a:p>
        </p:txBody>
      </p:sp>
      <p:sp>
        <p:nvSpPr>
          <p:cNvPr id="22" name="D_A_01">
            <a:extLst>
              <a:ext uri="{FF2B5EF4-FFF2-40B4-BE49-F238E27FC236}">
                <a16:creationId xmlns:a16="http://schemas.microsoft.com/office/drawing/2014/main" id="{19D2FBB5-199E-33CD-C839-6072837E6A36}"/>
              </a:ext>
            </a:extLst>
          </p:cNvPr>
          <p:cNvSpPr txBox="1"/>
          <p:nvPr/>
        </p:nvSpPr>
        <p:spPr>
          <a:xfrm>
            <a:off x="838282" y="173103"/>
            <a:ext cx="10591718" cy="508000"/>
          </a:xfrm>
          <a:prstGeom prst="rect">
            <a:avLst/>
          </a:prstGeom>
          <a:noFill/>
        </p:spPr>
        <p:txBody>
          <a:bodyPr wrap="square" rtlCol="0" anchor="ctr">
            <a:noAutofit/>
          </a:bodyPr>
          <a:lstStyle>
            <a:defPPr>
              <a:defRPr lang="en-US"/>
            </a:defPPr>
            <a:lvl1pPr>
              <a:spcAft>
                <a:spcPts val="400"/>
              </a:spcAft>
              <a:defRPr sz="1600" b="1">
                <a:solidFill>
                  <a:schemeClr val="bg1">
                    <a:lumMod val="65000"/>
                  </a:schemeClr>
                </a:solidFill>
              </a:defRPr>
            </a:lvl1pPr>
          </a:lstStyle>
          <a:p>
            <a:pPr>
              <a:lnSpc>
                <a:spcPct val="85000"/>
              </a:lnSpc>
              <a:spcAft>
                <a:spcPts val="0"/>
              </a:spcAft>
            </a:pPr>
            <a:r>
              <a:rPr lang="fr-FR" sz="2000" spc="-9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Voici une deuxième question.</a:t>
            </a:r>
          </a:p>
        </p:txBody>
      </p:sp>
      <p:pic>
        <p:nvPicPr>
          <p:cNvPr id="2" name="Picture 2" descr="Lever la main - Icônes mains et gestes gratuites">
            <a:extLst>
              <a:ext uri="{FF2B5EF4-FFF2-40B4-BE49-F238E27FC236}">
                <a16:creationId xmlns:a16="http://schemas.microsoft.com/office/drawing/2014/main" id="{CC2D3C1D-F418-F469-0047-529C247C5AE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296746" y="831139"/>
            <a:ext cx="702642" cy="70264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3" name="Oval 81">
            <a:extLst>
              <a:ext uri="{FF2B5EF4-FFF2-40B4-BE49-F238E27FC236}">
                <a16:creationId xmlns:a16="http://schemas.microsoft.com/office/drawing/2014/main" id="{BACA314C-EA13-0E59-806A-F817056075D3}"/>
              </a:ext>
            </a:extLst>
          </p:cNvPr>
          <p:cNvSpPr/>
          <p:nvPr/>
        </p:nvSpPr>
        <p:spPr>
          <a:xfrm>
            <a:off x="11369605" y="268896"/>
            <a:ext cx="517596" cy="517596"/>
          </a:xfrm>
          <a:prstGeom prst="ellipse">
            <a:avLst/>
          </a:prstGeom>
          <a:solidFill>
            <a:srgbClr val="5FADE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2133" b="1" noProof="0" dirty="0">
                <a:latin typeface="Dosis Bold" pitchFamily="2" charset="0"/>
              </a:rPr>
              <a:t>O</a:t>
            </a:r>
            <a:endParaRPr lang="fr-FR" sz="1200" b="1" noProof="0" dirty="0">
              <a:latin typeface="Dosis Bold" pitchFamily="2" charset="0"/>
            </a:endParaRP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63531716-531E-B4C8-20B4-8F734DA1D785}"/>
              </a:ext>
            </a:extLst>
          </p:cNvPr>
          <p:cNvSpPr txBox="1"/>
          <p:nvPr/>
        </p:nvSpPr>
        <p:spPr>
          <a:xfrm>
            <a:off x="919715" y="2338259"/>
            <a:ext cx="10510285" cy="2449607"/>
          </a:xfrm>
          <a:prstGeom prst="roundRect">
            <a:avLst/>
          </a:prstGeom>
          <a:solidFill>
            <a:srgbClr val="E8F3F8"/>
          </a:solidFill>
          <a:ln>
            <a:solidFill>
              <a:schemeClr val="accent3"/>
            </a:solidFill>
          </a:ln>
        </p:spPr>
        <p:txBody>
          <a:bodyPr wrap="square" rtlCol="0">
            <a:spAutoFit/>
          </a:bodyPr>
          <a:lstStyle/>
          <a:p>
            <a:pPr>
              <a:lnSpc>
                <a:spcPct val="114000"/>
              </a:lnSpc>
              <a:spcBef>
                <a:spcPts val="600"/>
              </a:spcBef>
              <a:spcAft>
                <a:spcPts val="600"/>
              </a:spcAft>
              <a:buClr>
                <a:schemeClr val="accent3"/>
              </a:buClr>
            </a:pPr>
            <a:r>
              <a:rPr lang="fr-FR" sz="2400" dirty="0"/>
              <a:t>Dans un écosystème nous distinguons :</a:t>
            </a:r>
          </a:p>
          <a:p>
            <a:pPr marL="342900" indent="-342900">
              <a:lnSpc>
                <a:spcPct val="114000"/>
              </a:lnSpc>
              <a:spcBef>
                <a:spcPts val="600"/>
              </a:spcBef>
              <a:spcAft>
                <a:spcPts val="600"/>
              </a:spcAft>
              <a:buClr>
                <a:schemeClr val="accent3"/>
              </a:buClr>
              <a:buFont typeface="Wingdings" panose="05000000000000000000" pitchFamily="2" charset="2"/>
              <a:buChar char="§"/>
            </a:pPr>
            <a:r>
              <a:rPr lang="fr-FR" sz="2400" dirty="0"/>
              <a:t>des êtres vivants (animaux, végétaux, etc...) appelés</a:t>
            </a:r>
            <a:r>
              <a:rPr lang="fr-FR" sz="2400" b="1" dirty="0">
                <a:solidFill>
                  <a:srgbClr val="0070C0"/>
                </a:solidFill>
              </a:rPr>
              <a:t>………………………….…………..</a:t>
            </a:r>
            <a:endParaRPr lang="fr-MA" sz="2400" b="1" dirty="0">
              <a:solidFill>
                <a:srgbClr val="0070C0"/>
              </a:solidFill>
            </a:endParaRPr>
          </a:p>
          <a:p>
            <a:pPr marL="342900" indent="-342900">
              <a:lnSpc>
                <a:spcPct val="114000"/>
              </a:lnSpc>
              <a:spcBef>
                <a:spcPts val="600"/>
              </a:spcBef>
              <a:spcAft>
                <a:spcPts val="600"/>
              </a:spcAft>
              <a:buClr>
                <a:schemeClr val="accent3"/>
              </a:buClr>
              <a:buFont typeface="Wingdings" panose="05000000000000000000" pitchFamily="2" charset="2"/>
              <a:buChar char="§"/>
            </a:pPr>
            <a:r>
              <a:rPr lang="fr-FR" sz="2400" dirty="0"/>
              <a:t>des éléments comme les pierres, l’air et l’eau appelés </a:t>
            </a:r>
            <a:r>
              <a:rPr lang="fr-FR" sz="2400" b="1" dirty="0">
                <a:solidFill>
                  <a:srgbClr val="0070C0"/>
                </a:solidFill>
              </a:rPr>
              <a:t>……………………….………….</a:t>
            </a:r>
          </a:p>
          <a:p>
            <a:pPr marL="342900" indent="-342900">
              <a:lnSpc>
                <a:spcPct val="114000"/>
              </a:lnSpc>
              <a:spcBef>
                <a:spcPts val="600"/>
              </a:spcBef>
              <a:spcAft>
                <a:spcPts val="600"/>
              </a:spcAft>
              <a:buClr>
                <a:schemeClr val="accent3"/>
              </a:buClr>
              <a:buFont typeface="Wingdings" panose="05000000000000000000" pitchFamily="2" charset="2"/>
              <a:buChar char="§"/>
            </a:pPr>
            <a:r>
              <a:rPr lang="fr-FR" sz="2400" dirty="0"/>
              <a:t>des </a:t>
            </a:r>
            <a:r>
              <a:rPr lang="fr-FR" sz="2400" b="1" dirty="0">
                <a:solidFill>
                  <a:srgbClr val="0070C0"/>
                </a:solidFill>
              </a:rPr>
              <a:t>………………………………………………………..</a:t>
            </a:r>
            <a:r>
              <a:rPr lang="fr-FR" sz="2400" dirty="0"/>
              <a:t> entre ces composantes.</a:t>
            </a:r>
            <a:endParaRPr lang="fr-MA" sz="2400" dirty="0"/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584E3FC0-C080-413E-E0CF-E3EA3DD08456}"/>
              </a:ext>
            </a:extLst>
          </p:cNvPr>
          <p:cNvSpPr txBox="1"/>
          <p:nvPr/>
        </p:nvSpPr>
        <p:spPr>
          <a:xfrm>
            <a:off x="2259160" y="1411257"/>
            <a:ext cx="7831394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en-US"/>
            </a:defPPr>
            <a:lvl1pPr>
              <a:defRPr sz="200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fr-FR" dirty="0"/>
              <a:t>Complétez le texte ci-dessous en utilisant les termes suivants :</a:t>
            </a:r>
          </a:p>
          <a:p>
            <a:r>
              <a:rPr lang="fr-FR" dirty="0"/>
              <a:t>                         - </a:t>
            </a:r>
            <a:r>
              <a:rPr lang="fr-FR" b="1" dirty="0"/>
              <a:t>biotope     - biocénose    - interactions</a:t>
            </a:r>
            <a:endParaRPr lang="en-US" b="1" dirty="0"/>
          </a:p>
        </p:txBody>
      </p:sp>
    </p:spTree>
    <p:extLst>
      <p:ext uri="{BB962C8B-B14F-4D97-AF65-F5344CB8AC3E}">
        <p14:creationId xmlns:p14="http://schemas.microsoft.com/office/powerpoint/2010/main" val="1716416874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F183B5D-C410-5109-3DB1-28117A511F0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8">
            <a:extLst>
              <a:ext uri="{FF2B5EF4-FFF2-40B4-BE49-F238E27FC236}">
                <a16:creationId xmlns:a16="http://schemas.microsoft.com/office/drawing/2014/main" id="{1DB3B9CA-9E72-F18E-0EF7-74264F2FA83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336818" y="940034"/>
            <a:ext cx="583170" cy="583170"/>
          </a:xfrm>
          <a:prstGeom prst="rect">
            <a:avLst/>
          </a:prstGeom>
        </p:spPr>
      </p:pic>
      <p:sp>
        <p:nvSpPr>
          <p:cNvPr id="9" name="Oval 8">
            <a:extLst>
              <a:ext uri="{FF2B5EF4-FFF2-40B4-BE49-F238E27FC236}">
                <a16:creationId xmlns:a16="http://schemas.microsoft.com/office/drawing/2014/main" id="{BA818CDE-AA4F-BCC6-2D0F-320F56C1F47C}"/>
              </a:ext>
            </a:extLst>
          </p:cNvPr>
          <p:cNvSpPr/>
          <p:nvPr/>
        </p:nvSpPr>
        <p:spPr>
          <a:xfrm>
            <a:off x="11369605" y="268896"/>
            <a:ext cx="517596" cy="517596"/>
          </a:xfrm>
          <a:prstGeom prst="ellipse">
            <a:avLst/>
          </a:prstGeom>
          <a:solidFill>
            <a:srgbClr val="5FADE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2133" b="1" noProof="0" dirty="0">
                <a:latin typeface="Dosis Bold" pitchFamily="2" charset="0"/>
              </a:rPr>
              <a:t>O</a:t>
            </a:r>
            <a:endParaRPr lang="fr-FR" sz="1200" b="1" noProof="0" dirty="0">
              <a:latin typeface="Dosis Bold" pitchFamily="2" charset="0"/>
            </a:endParaRPr>
          </a:p>
        </p:txBody>
      </p:sp>
      <p:sp>
        <p:nvSpPr>
          <p:cNvPr id="48" name="D_A_01">
            <a:extLst>
              <a:ext uri="{FF2B5EF4-FFF2-40B4-BE49-F238E27FC236}">
                <a16:creationId xmlns:a16="http://schemas.microsoft.com/office/drawing/2014/main" id="{D8581028-6A67-6677-1C9D-FB1D5EA7F348}"/>
              </a:ext>
            </a:extLst>
          </p:cNvPr>
          <p:cNvSpPr txBox="1"/>
          <p:nvPr/>
        </p:nvSpPr>
        <p:spPr>
          <a:xfrm>
            <a:off x="778328" y="239290"/>
            <a:ext cx="10793185" cy="646314"/>
          </a:xfrm>
          <a:prstGeom prst="rect">
            <a:avLst/>
          </a:prstGeom>
          <a:noFill/>
        </p:spPr>
        <p:txBody>
          <a:bodyPr wrap="square" rtlCol="0" anchor="ctr">
            <a:noAutofit/>
          </a:bodyPr>
          <a:lstStyle>
            <a:defPPr>
              <a:defRPr lang="en-US"/>
            </a:defPPr>
            <a:lvl1pPr>
              <a:spcAft>
                <a:spcPts val="400"/>
              </a:spcAft>
              <a:defRPr sz="1600" b="1">
                <a:solidFill>
                  <a:schemeClr val="bg1">
                    <a:lumMod val="65000"/>
                  </a:schemeClr>
                </a:solidFill>
              </a:defRPr>
            </a:lvl1pPr>
          </a:lstStyle>
          <a:p>
            <a:pPr>
              <a:spcAft>
                <a:spcPts val="0"/>
              </a:spcAft>
            </a:pPr>
            <a:r>
              <a:rPr lang="fr-FR" sz="2000" spc="-70" noProof="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Parfait ! </a:t>
            </a:r>
            <a:r>
              <a:rPr lang="fr-FR" sz="2000" spc="-7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Un écosystème comprend la biocénose (tous les êtres vivants : plantes, animaux, micro‑organismes) et le biotope (le milieu non vivant : sol, eau, air) avec lesquels ils interagissent</a:t>
            </a:r>
            <a:endParaRPr lang="fr-FR" sz="2000" spc="-70" noProof="0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13" name="ZoneTexte 12">
            <a:extLst>
              <a:ext uri="{FF2B5EF4-FFF2-40B4-BE49-F238E27FC236}">
                <a16:creationId xmlns:a16="http://schemas.microsoft.com/office/drawing/2014/main" id="{E0C01BD1-5F69-FB6A-DBF3-7C1B3449D7AD}"/>
              </a:ext>
            </a:extLst>
          </p:cNvPr>
          <p:cNvSpPr txBox="1"/>
          <p:nvPr/>
        </p:nvSpPr>
        <p:spPr>
          <a:xfrm>
            <a:off x="579873" y="1988725"/>
            <a:ext cx="10919193" cy="2519839"/>
          </a:xfrm>
          <a:prstGeom prst="roundRect">
            <a:avLst/>
          </a:prstGeom>
          <a:solidFill>
            <a:srgbClr val="E8F3F8"/>
          </a:solidFill>
          <a:ln>
            <a:solidFill>
              <a:schemeClr val="accent3"/>
            </a:solidFill>
          </a:ln>
        </p:spPr>
        <p:txBody>
          <a:bodyPr wrap="square" rtlCol="0">
            <a:spAutoFit/>
          </a:bodyPr>
          <a:lstStyle/>
          <a:p>
            <a:pPr>
              <a:spcBef>
                <a:spcPts val="600"/>
              </a:spcBef>
              <a:spcAft>
                <a:spcPts val="600"/>
              </a:spcAft>
              <a:buClr>
                <a:schemeClr val="accent3"/>
              </a:buClr>
            </a:pPr>
            <a:r>
              <a:rPr lang="fr-FR" sz="2800" dirty="0"/>
              <a:t>Dans un écosystème nous distinguons :</a:t>
            </a:r>
          </a:p>
          <a:p>
            <a:pPr marL="342900" indent="-342900">
              <a:spcBef>
                <a:spcPts val="600"/>
              </a:spcBef>
              <a:spcAft>
                <a:spcPts val="600"/>
              </a:spcAft>
              <a:buClr>
                <a:schemeClr val="accent3"/>
              </a:buClr>
              <a:buFont typeface="Wingdings" panose="05000000000000000000" pitchFamily="2" charset="2"/>
              <a:buChar char="§"/>
            </a:pPr>
            <a:r>
              <a:rPr lang="fr-FR" sz="2800" dirty="0"/>
              <a:t>Des êtres vivants (animaux, végétaux, etc...) appelés </a:t>
            </a:r>
            <a:r>
              <a:rPr lang="fr-FR" sz="2800" b="1" dirty="0">
                <a:solidFill>
                  <a:srgbClr val="FF0000"/>
                </a:solidFill>
                <a:latin typeface="Ink Free" panose="03080402000500000000" pitchFamily="66" charset="0"/>
              </a:rPr>
              <a:t>biocénose</a:t>
            </a:r>
            <a:r>
              <a:rPr lang="fr-FR" sz="2800" b="1" dirty="0">
                <a:solidFill>
                  <a:srgbClr val="FF0000"/>
                </a:solidFill>
              </a:rPr>
              <a:t>.</a:t>
            </a:r>
            <a:endParaRPr lang="fr-MA" sz="2800" b="1" dirty="0">
              <a:solidFill>
                <a:srgbClr val="FF0000"/>
              </a:solidFill>
            </a:endParaRPr>
          </a:p>
          <a:p>
            <a:pPr marL="342900" indent="-342900">
              <a:spcBef>
                <a:spcPts val="600"/>
              </a:spcBef>
              <a:spcAft>
                <a:spcPts val="600"/>
              </a:spcAft>
              <a:buClr>
                <a:schemeClr val="accent3"/>
              </a:buClr>
              <a:buFont typeface="Wingdings" panose="05000000000000000000" pitchFamily="2" charset="2"/>
              <a:buChar char="§"/>
            </a:pPr>
            <a:r>
              <a:rPr lang="fr-FR" sz="2800" dirty="0"/>
              <a:t>Des éléments comme les pierres, l’air et l’eau appelés </a:t>
            </a:r>
            <a:r>
              <a:rPr lang="fr-FR" sz="2800" b="1" dirty="0">
                <a:solidFill>
                  <a:srgbClr val="FF0000"/>
                </a:solidFill>
                <a:latin typeface="Ink Free" panose="03080402000500000000" pitchFamily="66" charset="0"/>
              </a:rPr>
              <a:t>biotope</a:t>
            </a:r>
            <a:r>
              <a:rPr lang="fr-FR" sz="2800" b="1" dirty="0">
                <a:solidFill>
                  <a:srgbClr val="FF0000"/>
                </a:solidFill>
              </a:rPr>
              <a:t>.</a:t>
            </a:r>
          </a:p>
          <a:p>
            <a:pPr marL="342900" indent="-342900">
              <a:spcBef>
                <a:spcPts val="600"/>
              </a:spcBef>
              <a:spcAft>
                <a:spcPts val="600"/>
              </a:spcAft>
              <a:buClr>
                <a:schemeClr val="accent3"/>
              </a:buClr>
              <a:buFont typeface="Wingdings" panose="05000000000000000000" pitchFamily="2" charset="2"/>
              <a:buChar char="§"/>
            </a:pPr>
            <a:r>
              <a:rPr lang="fr-FR" sz="2800" dirty="0"/>
              <a:t>Des </a:t>
            </a:r>
            <a:r>
              <a:rPr lang="fr-FR" sz="2800" b="1" dirty="0">
                <a:solidFill>
                  <a:srgbClr val="FF0000"/>
                </a:solidFill>
                <a:latin typeface="Ink Free" panose="03080402000500000000" pitchFamily="66" charset="0"/>
              </a:rPr>
              <a:t>interactions</a:t>
            </a:r>
            <a:r>
              <a:rPr lang="fr-FR" sz="2800" dirty="0"/>
              <a:t> entre ces composantes.</a:t>
            </a:r>
            <a:endParaRPr lang="fr-MA" sz="2800" dirty="0"/>
          </a:p>
        </p:txBody>
      </p:sp>
    </p:spTree>
    <p:extLst>
      <p:ext uri="{BB962C8B-B14F-4D97-AF65-F5344CB8AC3E}">
        <p14:creationId xmlns:p14="http://schemas.microsoft.com/office/powerpoint/2010/main" val="3261547246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69C6F92-FE16-85B2-4559-E6FF7565B06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Lever la main - Icônes mains et gestes gratuites">
            <a:extLst>
              <a:ext uri="{FF2B5EF4-FFF2-40B4-BE49-F238E27FC236}">
                <a16:creationId xmlns:a16="http://schemas.microsoft.com/office/drawing/2014/main" id="{184214F0-24AB-E1B1-8EBF-791E4C3503B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296746" y="831139"/>
            <a:ext cx="702642" cy="70264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3" name="Oval 81">
            <a:extLst>
              <a:ext uri="{FF2B5EF4-FFF2-40B4-BE49-F238E27FC236}">
                <a16:creationId xmlns:a16="http://schemas.microsoft.com/office/drawing/2014/main" id="{6CEDE548-6480-7EA4-BD1B-FD1EFB839FF2}"/>
              </a:ext>
            </a:extLst>
          </p:cNvPr>
          <p:cNvSpPr/>
          <p:nvPr/>
        </p:nvSpPr>
        <p:spPr>
          <a:xfrm>
            <a:off x="11369605" y="268896"/>
            <a:ext cx="517596" cy="517596"/>
          </a:xfrm>
          <a:prstGeom prst="ellipse">
            <a:avLst/>
          </a:prstGeom>
          <a:solidFill>
            <a:srgbClr val="5FADE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2133" b="1" noProof="0" dirty="0">
                <a:latin typeface="Dosis Bold" pitchFamily="2" charset="0"/>
              </a:rPr>
              <a:t>O</a:t>
            </a:r>
            <a:endParaRPr lang="fr-FR" sz="1200" b="1" noProof="0" dirty="0">
              <a:latin typeface="Dosis Bold" pitchFamily="2" charset="0"/>
            </a:endParaRPr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C5CC8D40-E73B-2F2A-718B-51484040F6F7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91095" y="2108045"/>
            <a:ext cx="3381272" cy="2197680"/>
          </a:xfrm>
          <a:prstGeom prst="rect">
            <a:avLst/>
          </a:prstGeom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53930284-CF6F-6D52-7143-E74CD209FFB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97519" y="2108045"/>
            <a:ext cx="3381920" cy="2197679"/>
          </a:xfrm>
          <a:prstGeom prst="rect">
            <a:avLst/>
          </a:prstGeom>
        </p:spPr>
      </p:pic>
      <p:sp>
        <p:nvSpPr>
          <p:cNvPr id="5" name="D_A_01">
            <a:extLst>
              <a:ext uri="{FF2B5EF4-FFF2-40B4-BE49-F238E27FC236}">
                <a16:creationId xmlns:a16="http://schemas.microsoft.com/office/drawing/2014/main" id="{0E3D2519-EB96-94EF-866B-96A35775FF0D}"/>
              </a:ext>
            </a:extLst>
          </p:cNvPr>
          <p:cNvSpPr txBox="1"/>
          <p:nvPr/>
        </p:nvSpPr>
        <p:spPr>
          <a:xfrm>
            <a:off x="863191" y="220076"/>
            <a:ext cx="10237427" cy="780412"/>
          </a:xfrm>
          <a:prstGeom prst="rect">
            <a:avLst/>
          </a:prstGeom>
          <a:noFill/>
        </p:spPr>
        <p:txBody>
          <a:bodyPr wrap="square" rtlCol="0" anchor="ctr">
            <a:noAutofit/>
          </a:bodyPr>
          <a:lstStyle>
            <a:defPPr>
              <a:defRPr lang="en-US"/>
            </a:defPPr>
            <a:lvl1pPr>
              <a:spcAft>
                <a:spcPts val="400"/>
              </a:spcAft>
              <a:defRPr sz="1600" b="1">
                <a:solidFill>
                  <a:schemeClr val="bg1">
                    <a:lumMod val="65000"/>
                  </a:schemeClr>
                </a:solidFill>
              </a:defRPr>
            </a:lvl1pPr>
          </a:lstStyle>
          <a:p>
            <a:pPr>
              <a:lnSpc>
                <a:spcPct val="90000"/>
              </a:lnSpc>
              <a:spcAft>
                <a:spcPts val="0"/>
              </a:spcAft>
            </a:pPr>
            <a:r>
              <a:rPr lang="fr-FR" sz="1950" spc="-7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Maintenant, regardez ces trois images : la première montre un moustique en train de piquer un homme, la deuxième montre un chat attrapant une souris , la troisième montre </a:t>
            </a:r>
            <a:r>
              <a:rPr lang="fr-FR" sz="1950" i="1" spc="-7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un faucon capturant un campagnol</a:t>
            </a:r>
            <a:r>
              <a:rPr lang="fr-FR" sz="1950" spc="-7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.      Ces images illustrent des relations d’exploitation entre les êtres vivants dans un écosystème.</a:t>
            </a: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71674961-5593-611C-9264-3FB656FDC052}"/>
              </a:ext>
            </a:extLst>
          </p:cNvPr>
          <p:cNvSpPr txBox="1"/>
          <p:nvPr/>
        </p:nvSpPr>
        <p:spPr>
          <a:xfrm>
            <a:off x="692075" y="4415827"/>
            <a:ext cx="3287361" cy="56400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ct val="75000"/>
              </a:lnSpc>
            </a:pPr>
            <a:r>
              <a:rPr lang="fr-FR" sz="2000" spc="-60" dirty="0"/>
              <a:t>Un moustique qui pique une personne.</a:t>
            </a:r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432B7E54-9341-0628-83D1-B35C13DEDE76}"/>
              </a:ext>
            </a:extLst>
          </p:cNvPr>
          <p:cNvSpPr txBox="1"/>
          <p:nvPr/>
        </p:nvSpPr>
        <p:spPr>
          <a:xfrm>
            <a:off x="8184023" y="4408946"/>
            <a:ext cx="3112723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fr-FR" sz="2000" dirty="0"/>
              <a:t>Un faucon qui capture un campagnol.</a:t>
            </a:r>
            <a:endParaRPr lang="fr-MA" sz="2000" dirty="0"/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0913AE74-E91E-A799-0D69-9E8DE3F24C4F}"/>
              </a:ext>
            </a:extLst>
          </p:cNvPr>
          <p:cNvSpPr txBox="1"/>
          <p:nvPr/>
        </p:nvSpPr>
        <p:spPr>
          <a:xfrm>
            <a:off x="1441015" y="5443832"/>
            <a:ext cx="9659603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FR" sz="2400" b="1" dirty="0"/>
              <a:t>Au cours de cette séance, nous allons explorer ces relations d’exploitation.</a:t>
            </a:r>
            <a:endParaRPr lang="fr-MA" sz="2400" b="1" dirty="0"/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0401243C-8E34-8D6E-1A4A-DE1F661D3834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184023" y="2108045"/>
            <a:ext cx="3381921" cy="2198103"/>
          </a:xfrm>
          <a:prstGeom prst="rect">
            <a:avLst/>
          </a:prstGeom>
        </p:spPr>
      </p:pic>
      <p:sp>
        <p:nvSpPr>
          <p:cNvPr id="12" name="ZoneTexte 11">
            <a:extLst>
              <a:ext uri="{FF2B5EF4-FFF2-40B4-BE49-F238E27FC236}">
                <a16:creationId xmlns:a16="http://schemas.microsoft.com/office/drawing/2014/main" id="{F8580EB8-96DE-84D3-45C4-D5CCDBF28EEF}"/>
              </a:ext>
            </a:extLst>
          </p:cNvPr>
          <p:cNvSpPr txBox="1"/>
          <p:nvPr/>
        </p:nvSpPr>
        <p:spPr>
          <a:xfrm>
            <a:off x="4391093" y="4408946"/>
            <a:ext cx="3381273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fr-FR" sz="2000" dirty="0"/>
              <a:t>Un chat qui mange une souris.</a:t>
            </a:r>
            <a:endParaRPr lang="fr-MA" sz="2000" dirty="0"/>
          </a:p>
        </p:txBody>
      </p:sp>
    </p:spTree>
    <p:extLst>
      <p:ext uri="{BB962C8B-B14F-4D97-AF65-F5344CB8AC3E}">
        <p14:creationId xmlns:p14="http://schemas.microsoft.com/office/powerpoint/2010/main" val="1172912438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8">
            <a:extLst>
              <a:ext uri="{FF2B5EF4-FFF2-40B4-BE49-F238E27FC236}">
                <a16:creationId xmlns:a16="http://schemas.microsoft.com/office/drawing/2014/main" id="{456919ED-CC42-D4C9-B299-6D709E41BEA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336818" y="940034"/>
            <a:ext cx="583170" cy="583170"/>
          </a:xfrm>
          <a:prstGeom prst="rect">
            <a:avLst/>
          </a:prstGeom>
        </p:spPr>
      </p:pic>
      <p:sp>
        <p:nvSpPr>
          <p:cNvPr id="44" name="Oval 43">
            <a:extLst>
              <a:ext uri="{FF2B5EF4-FFF2-40B4-BE49-F238E27FC236}">
                <a16:creationId xmlns:a16="http://schemas.microsoft.com/office/drawing/2014/main" id="{937B0509-6C22-05EA-3A25-50D2C4A264F8}"/>
              </a:ext>
            </a:extLst>
          </p:cNvPr>
          <p:cNvSpPr/>
          <p:nvPr/>
        </p:nvSpPr>
        <p:spPr>
          <a:xfrm>
            <a:off x="11369605" y="268896"/>
            <a:ext cx="517596" cy="517596"/>
          </a:xfrm>
          <a:prstGeom prst="ellipse">
            <a:avLst/>
          </a:prstGeom>
          <a:solidFill>
            <a:srgbClr val="5FADE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2133" b="1" noProof="0" dirty="0">
                <a:latin typeface="Dosis Bold" pitchFamily="2" charset="0"/>
              </a:rPr>
              <a:t>O</a:t>
            </a:r>
            <a:endParaRPr lang="fr-FR" sz="1200" b="1" noProof="0" dirty="0">
              <a:latin typeface="Dosis Bold" pitchFamily="2" charset="0"/>
            </a:endParaRP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D208B667-BB9A-A18E-DD68-DF5D6AFCF4A2}"/>
              </a:ext>
            </a:extLst>
          </p:cNvPr>
          <p:cNvSpPr txBox="1"/>
          <p:nvPr/>
        </p:nvSpPr>
        <p:spPr>
          <a:xfrm>
            <a:off x="982083" y="327639"/>
            <a:ext cx="6293788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600"/>
              </a:spcAft>
            </a:pPr>
            <a:r>
              <a:rPr lang="fr-FR" sz="2000" b="1" dirty="0">
                <a:solidFill>
                  <a:schemeClr val="bg2">
                    <a:lumMod val="50000"/>
                  </a:schemeClr>
                </a:solidFill>
              </a:rPr>
              <a:t>À la fin de cette séance, vous serez capables de </a:t>
            </a:r>
            <a:r>
              <a:rPr lang="fr-FR" sz="2000" b="1" noProof="0" dirty="0">
                <a:solidFill>
                  <a:schemeClr val="bg2">
                    <a:lumMod val="50000"/>
                  </a:schemeClr>
                </a:solidFill>
              </a:rPr>
              <a:t>:</a:t>
            </a:r>
          </a:p>
        </p:txBody>
      </p:sp>
      <p:sp>
        <p:nvSpPr>
          <p:cNvPr id="3" name="Google Shape;2054;p38">
            <a:extLst>
              <a:ext uri="{FF2B5EF4-FFF2-40B4-BE49-F238E27FC236}">
                <a16:creationId xmlns:a16="http://schemas.microsoft.com/office/drawing/2014/main" id="{73D8A7C2-4E6F-4B28-FC5B-F57148B1C260}"/>
              </a:ext>
            </a:extLst>
          </p:cNvPr>
          <p:cNvSpPr/>
          <p:nvPr/>
        </p:nvSpPr>
        <p:spPr>
          <a:xfrm>
            <a:off x="1396677" y="3002677"/>
            <a:ext cx="9651623" cy="1125148"/>
          </a:xfrm>
          <a:prstGeom prst="roundRect">
            <a:avLst>
              <a:gd name="adj" fmla="val 50000"/>
            </a:avLst>
          </a:prstGeom>
          <a:noFill/>
          <a:ln w="19050">
            <a:solidFill>
              <a:srgbClr val="72B6D3"/>
            </a:solidFill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algn="ctr"/>
            <a:endParaRPr sz="2400" dirty="0"/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F3DECE45-772F-7DAA-17E9-0EC160E6D68D}"/>
              </a:ext>
            </a:extLst>
          </p:cNvPr>
          <p:cNvSpPr txBox="1"/>
          <p:nvPr/>
        </p:nvSpPr>
        <p:spPr>
          <a:xfrm>
            <a:off x="2027201" y="3014188"/>
            <a:ext cx="8896878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3200" dirty="0"/>
              <a:t>Identifier le type de relation d’exploitation et ses caractéristiques </a:t>
            </a:r>
          </a:p>
        </p:txBody>
      </p:sp>
      <p:pic>
        <p:nvPicPr>
          <p:cNvPr id="7" name="Image 15">
            <a:extLst>
              <a:ext uri="{FF2B5EF4-FFF2-40B4-BE49-F238E27FC236}">
                <a16:creationId xmlns:a16="http://schemas.microsoft.com/office/drawing/2014/main" id="{ABD9BBE8-235E-FCE4-96CC-9BA47F52FA41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0238" y="2738227"/>
            <a:ext cx="805544" cy="805544"/>
          </a:xfrm>
          <a:prstGeom prst="rect">
            <a:avLst/>
          </a:prstGeom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314337182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rgbClr val="7030A0">
                <a:alpha val="15000"/>
              </a:srgbClr>
            </a:gs>
            <a:gs pos="74000">
              <a:srgbClr val="7030A0">
                <a:alpha val="64000"/>
              </a:srgbClr>
            </a:gs>
            <a:gs pos="83000">
              <a:srgbClr val="7030A0"/>
            </a:gs>
            <a:gs pos="100000">
              <a:srgbClr val="7030A0"/>
            </a:gs>
          </a:gsLst>
          <a:lin ang="5400000" scaled="1"/>
          <a:tileRect/>
        </a:gra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639780FE-9FCE-1381-FFD4-A5D640666A1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9" name="Group 38">
            <a:extLst>
              <a:ext uri="{FF2B5EF4-FFF2-40B4-BE49-F238E27FC236}">
                <a16:creationId xmlns:a16="http://schemas.microsoft.com/office/drawing/2014/main" id="{CCB8A577-911C-FD81-B916-3D7EE40911B3}"/>
              </a:ext>
            </a:extLst>
          </p:cNvPr>
          <p:cNvGrpSpPr/>
          <p:nvPr/>
        </p:nvGrpSpPr>
        <p:grpSpPr>
          <a:xfrm>
            <a:off x="162560" y="111760"/>
            <a:ext cx="11958320" cy="6624320"/>
            <a:chOff x="2184400" y="1402025"/>
            <a:chExt cx="7823200" cy="4942038"/>
          </a:xfrm>
        </p:grpSpPr>
        <p:sp>
          <p:nvSpPr>
            <p:cNvPr id="3" name="Rectangle : coins arrondis 10">
              <a:extLst>
                <a:ext uri="{FF2B5EF4-FFF2-40B4-BE49-F238E27FC236}">
                  <a16:creationId xmlns:a16="http://schemas.microsoft.com/office/drawing/2014/main" id="{5E5F7B02-652F-05AB-0AA0-813BC29E60FE}"/>
                </a:ext>
              </a:extLst>
            </p:cNvPr>
            <p:cNvSpPr/>
            <p:nvPr/>
          </p:nvSpPr>
          <p:spPr>
            <a:xfrm>
              <a:off x="2184400" y="1402025"/>
              <a:ext cx="7823200" cy="4942038"/>
            </a:xfrm>
            <a:prstGeom prst="roundRect">
              <a:avLst>
                <a:gd name="adj" fmla="val 2665"/>
              </a:avLst>
            </a:prstGeom>
            <a:solidFill>
              <a:srgbClr val="E98960"/>
            </a:solidFill>
            <a:ln>
              <a:solidFill>
                <a:schemeClr val="bg1">
                  <a:lumMod val="85000"/>
                </a:schemeClr>
              </a:solidFill>
            </a:ln>
            <a:effectLst>
              <a:outerShdw blurRad="63500" sx="102000" sy="102000" algn="ctr" rotWithShape="0">
                <a:prstClr val="black">
                  <a:alpha val="7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sz="1200" noProof="0" dirty="0"/>
            </a:p>
          </p:txBody>
        </p:sp>
        <p:sp>
          <p:nvSpPr>
            <p:cNvPr id="4" name="Rectangle 3">
              <a:extLst>
                <a:ext uri="{FF2B5EF4-FFF2-40B4-BE49-F238E27FC236}">
                  <a16:creationId xmlns:a16="http://schemas.microsoft.com/office/drawing/2014/main" id="{A8959736-496E-A58E-DE07-89E2E7784484}"/>
                </a:ext>
              </a:extLst>
            </p:cNvPr>
            <p:cNvSpPr/>
            <p:nvPr/>
          </p:nvSpPr>
          <p:spPr>
            <a:xfrm>
              <a:off x="2284185" y="1499313"/>
              <a:ext cx="7623629" cy="4747463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 anchorCtr="1"/>
            <a:lstStyle/>
            <a:p>
              <a:pPr algn="ctr"/>
              <a:endParaRPr lang="fr-FR" sz="5600" b="1" noProof="0" dirty="0">
                <a:solidFill>
                  <a:schemeClr val="tx1"/>
                </a:solidFill>
              </a:endParaRPr>
            </a:p>
          </p:txBody>
        </p:sp>
      </p:grpSp>
      <p:grpSp>
        <p:nvGrpSpPr>
          <p:cNvPr id="44" name="Group 43">
            <a:extLst>
              <a:ext uri="{FF2B5EF4-FFF2-40B4-BE49-F238E27FC236}">
                <a16:creationId xmlns:a16="http://schemas.microsoft.com/office/drawing/2014/main" id="{0CC6AB3A-9C73-A6CA-AAC2-813D827AB29C}"/>
              </a:ext>
            </a:extLst>
          </p:cNvPr>
          <p:cNvGrpSpPr/>
          <p:nvPr/>
        </p:nvGrpSpPr>
        <p:grpSpPr>
          <a:xfrm>
            <a:off x="9451770" y="5588361"/>
            <a:ext cx="2425142" cy="936370"/>
            <a:chOff x="8796759" y="4917801"/>
            <a:chExt cx="2425142" cy="936370"/>
          </a:xfrm>
        </p:grpSpPr>
        <p:sp>
          <p:nvSpPr>
            <p:cNvPr id="42" name="Oval 41">
              <a:extLst>
                <a:ext uri="{FF2B5EF4-FFF2-40B4-BE49-F238E27FC236}">
                  <a16:creationId xmlns:a16="http://schemas.microsoft.com/office/drawing/2014/main" id="{77E1DEAE-FF3D-2DFB-798F-C9F31425C258}"/>
                </a:ext>
              </a:extLst>
            </p:cNvPr>
            <p:cNvSpPr/>
            <p:nvPr/>
          </p:nvSpPr>
          <p:spPr>
            <a:xfrm>
              <a:off x="10285531" y="4917801"/>
              <a:ext cx="936370" cy="936370"/>
            </a:xfrm>
            <a:prstGeom prst="ellipse">
              <a:avLst/>
            </a:prstGeom>
            <a:blipFill>
              <a:blip r:embed="rId2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a:blipFill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0">
              <a:schemeClr val="accent1">
                <a:tint val="50000"/>
                <a:hueOff val="0"/>
                <a:satOff val="0"/>
                <a:lumOff val="0"/>
                <a:alphaOff val="0"/>
              </a:schemeClr>
            </a:effectRef>
            <a:fontRef idx="minor">
              <a:schemeClr val="lt1">
                <a:hueOff val="0"/>
                <a:satOff val="0"/>
                <a:lumOff val="0"/>
                <a:alphaOff val="0"/>
              </a:schemeClr>
            </a:fontRef>
          </p:style>
          <p:txBody>
            <a:bodyPr/>
            <a:lstStyle/>
            <a:p>
              <a:endParaRPr lang="fr-FR" sz="1200" noProof="0" dirty="0"/>
            </a:p>
          </p:txBody>
        </p:sp>
        <p:sp>
          <p:nvSpPr>
            <p:cNvPr id="43" name="Rectangle 42">
              <a:extLst>
                <a:ext uri="{FF2B5EF4-FFF2-40B4-BE49-F238E27FC236}">
                  <a16:creationId xmlns:a16="http://schemas.microsoft.com/office/drawing/2014/main" id="{6327F1A6-9BD2-766B-F33A-F10703AAAC04}"/>
                </a:ext>
              </a:extLst>
            </p:cNvPr>
            <p:cNvSpPr/>
            <p:nvPr/>
          </p:nvSpPr>
          <p:spPr>
            <a:xfrm>
              <a:off x="8796759" y="5060928"/>
              <a:ext cx="1569327" cy="65011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 anchorCtr="0"/>
            <a:lstStyle/>
            <a:p>
              <a:pPr algn="r"/>
              <a:r>
                <a:rPr lang="fr-FR" sz="3600" b="1" noProof="0" dirty="0">
                  <a:solidFill>
                    <a:schemeClr val="tx1"/>
                  </a:solidFill>
                </a:rPr>
                <a:t>10 min</a:t>
              </a:r>
            </a:p>
          </p:txBody>
        </p:sp>
      </p:grpSp>
      <p:grpSp>
        <p:nvGrpSpPr>
          <p:cNvPr id="5" name="Group 14">
            <a:extLst>
              <a:ext uri="{FF2B5EF4-FFF2-40B4-BE49-F238E27FC236}">
                <a16:creationId xmlns:a16="http://schemas.microsoft.com/office/drawing/2014/main" id="{897F2485-23D9-B2B2-F57E-16FD7892F3C5}"/>
              </a:ext>
            </a:extLst>
          </p:cNvPr>
          <p:cNvGrpSpPr/>
          <p:nvPr/>
        </p:nvGrpSpPr>
        <p:grpSpPr>
          <a:xfrm>
            <a:off x="4372791" y="1797765"/>
            <a:ext cx="4659652" cy="2905447"/>
            <a:chOff x="1641585" y="1048972"/>
            <a:chExt cx="5867403" cy="3260732"/>
          </a:xfrm>
        </p:grpSpPr>
        <p:sp>
          <p:nvSpPr>
            <p:cNvPr id="11" name="Rectangle : coins arrondis 10">
              <a:extLst>
                <a:ext uri="{FF2B5EF4-FFF2-40B4-BE49-F238E27FC236}">
                  <a16:creationId xmlns:a16="http://schemas.microsoft.com/office/drawing/2014/main" id="{AE536356-1C70-A4DD-11D3-BC374E11D50E}"/>
                </a:ext>
              </a:extLst>
            </p:cNvPr>
            <p:cNvSpPr/>
            <p:nvPr/>
          </p:nvSpPr>
          <p:spPr>
            <a:xfrm>
              <a:off x="1641585" y="1048972"/>
              <a:ext cx="5867403" cy="3260732"/>
            </a:xfrm>
            <a:custGeom>
              <a:avLst>
                <a:gd name="f0" fmla="val 576"/>
              </a:avLst>
              <a:gdLst>
                <a:gd name="f1" fmla="val 10800000"/>
                <a:gd name="f2" fmla="val 5400000"/>
                <a:gd name="f3" fmla="val 16200000"/>
                <a:gd name="f4" fmla="val w"/>
                <a:gd name="f5" fmla="val h"/>
                <a:gd name="f6" fmla="val ss"/>
                <a:gd name="f7" fmla="val 0"/>
                <a:gd name="f8" fmla="*/ 5419351 1 1725033"/>
                <a:gd name="f9" fmla="val 45"/>
                <a:gd name="f10" fmla="val 10800"/>
                <a:gd name="f11" fmla="val -2147483647"/>
                <a:gd name="f12" fmla="val 2147483647"/>
                <a:gd name="f13" fmla="abs f4"/>
                <a:gd name="f14" fmla="abs f5"/>
                <a:gd name="f15" fmla="abs f6"/>
                <a:gd name="f16" fmla="*/ f8 1 180"/>
                <a:gd name="f17" fmla="pin 0 f0 10800"/>
                <a:gd name="f18" fmla="+- 0 0 f2"/>
                <a:gd name="f19" fmla="?: f13 f4 1"/>
                <a:gd name="f20" fmla="?: f14 f5 1"/>
                <a:gd name="f21" fmla="?: f15 f6 1"/>
                <a:gd name="f22" fmla="*/ f9 f16 1"/>
                <a:gd name="f23" fmla="+- f7 f17 0"/>
                <a:gd name="f24" fmla="*/ f19 1 21600"/>
                <a:gd name="f25" fmla="*/ f20 1 21600"/>
                <a:gd name="f26" fmla="*/ 21600 f19 1"/>
                <a:gd name="f27" fmla="*/ 21600 f20 1"/>
                <a:gd name="f28" fmla="+- 0 0 f22"/>
                <a:gd name="f29" fmla="min f25 f24"/>
                <a:gd name="f30" fmla="*/ f26 1 f21"/>
                <a:gd name="f31" fmla="*/ f27 1 f21"/>
                <a:gd name="f32" fmla="*/ f28 f1 1"/>
                <a:gd name="f33" fmla="*/ f32 1 f8"/>
                <a:gd name="f34" fmla="+- f31 0 f17"/>
                <a:gd name="f35" fmla="+- f30 0 f17"/>
                <a:gd name="f36" fmla="*/ f17 f29 1"/>
                <a:gd name="f37" fmla="*/ f7 f29 1"/>
                <a:gd name="f38" fmla="*/ f23 f29 1"/>
                <a:gd name="f39" fmla="*/ f31 f29 1"/>
                <a:gd name="f40" fmla="*/ f30 f29 1"/>
                <a:gd name="f41" fmla="+- f33 0 f2"/>
                <a:gd name="f42" fmla="+- f37 0 f38"/>
                <a:gd name="f43" fmla="+- f38 0 f37"/>
                <a:gd name="f44" fmla="*/ f34 f29 1"/>
                <a:gd name="f45" fmla="*/ f35 f29 1"/>
                <a:gd name="f46" fmla="cos 1 f41"/>
                <a:gd name="f47" fmla="abs f42"/>
                <a:gd name="f48" fmla="abs f43"/>
                <a:gd name="f49" fmla="?: f42 f18 f2"/>
                <a:gd name="f50" fmla="?: f42 f2 f18"/>
                <a:gd name="f51" fmla="?: f42 f3 f2"/>
                <a:gd name="f52" fmla="?: f42 f2 f3"/>
                <a:gd name="f53" fmla="+- f39 0 f44"/>
                <a:gd name="f54" fmla="?: f43 f18 f2"/>
                <a:gd name="f55" fmla="?: f43 f2 f18"/>
                <a:gd name="f56" fmla="+- f40 0 f45"/>
                <a:gd name="f57" fmla="+- f44 0 f39"/>
                <a:gd name="f58" fmla="+- f45 0 f40"/>
                <a:gd name="f59" fmla="?: f42 0 f1"/>
                <a:gd name="f60" fmla="?: f42 f1 0"/>
                <a:gd name="f61" fmla="+- 0 0 f46"/>
                <a:gd name="f62" fmla="?: f42 f52 f51"/>
                <a:gd name="f63" fmla="?: f42 f51 f52"/>
                <a:gd name="f64" fmla="?: f43 f50 f49"/>
                <a:gd name="f65" fmla="abs f53"/>
                <a:gd name="f66" fmla="?: f53 0 f1"/>
                <a:gd name="f67" fmla="?: f53 f1 0"/>
                <a:gd name="f68" fmla="?: f53 f54 f55"/>
                <a:gd name="f69" fmla="abs f56"/>
                <a:gd name="f70" fmla="abs f57"/>
                <a:gd name="f71" fmla="?: f56 f18 f2"/>
                <a:gd name="f72" fmla="?: f56 f2 f18"/>
                <a:gd name="f73" fmla="?: f56 f3 f2"/>
                <a:gd name="f74" fmla="?: f56 f2 f3"/>
                <a:gd name="f75" fmla="abs f58"/>
                <a:gd name="f76" fmla="?: f58 f18 f2"/>
                <a:gd name="f77" fmla="?: f58 f2 f18"/>
                <a:gd name="f78" fmla="?: f58 f60 f59"/>
                <a:gd name="f79" fmla="?: f58 f59 f60"/>
                <a:gd name="f80" fmla="*/ f17 f61 1"/>
                <a:gd name="f81" fmla="?: f43 f63 f62"/>
                <a:gd name="f82" fmla="?: f43 f67 f66"/>
                <a:gd name="f83" fmla="?: f43 f66 f67"/>
                <a:gd name="f84" fmla="?: f56 f74 f73"/>
                <a:gd name="f85" fmla="?: f56 f73 f74"/>
                <a:gd name="f86" fmla="?: f57 f72 f71"/>
                <a:gd name="f87" fmla="?: f42 f78 f79"/>
                <a:gd name="f88" fmla="?: f42 f76 f77"/>
                <a:gd name="f89" fmla="*/ f80 3163 1"/>
                <a:gd name="f90" fmla="?: f53 f82 f83"/>
                <a:gd name="f91" fmla="?: f57 f85 f84"/>
                <a:gd name="f92" fmla="*/ f89 1 7636"/>
                <a:gd name="f93" fmla="+- f7 f92 0"/>
                <a:gd name="f94" fmla="+- f30 0 f92"/>
                <a:gd name="f95" fmla="+- f31 0 f92"/>
                <a:gd name="f96" fmla="*/ f93 f29 1"/>
                <a:gd name="f97" fmla="*/ f94 f29 1"/>
                <a:gd name="f98" fmla="*/ f95 f29 1"/>
              </a:gdLst>
              <a:ahLst>
                <a:ahXY gdRefX="f0" minX="f7" maxX="f10">
                  <a:pos x="f36" y="f37"/>
                </a:ahXY>
              </a:ahLst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96" t="f96" r="f97" b="f98"/>
              <a:pathLst>
                <a:path>
                  <a:moveTo>
                    <a:pt x="f38" y="f37"/>
                  </a:moveTo>
                  <a:arcTo wR="f47" hR="f48" stAng="f81" swAng="f64"/>
                  <a:lnTo>
                    <a:pt x="f37" y="f44"/>
                  </a:lnTo>
                  <a:arcTo wR="f48" hR="f65" stAng="f90" swAng="f68"/>
                  <a:lnTo>
                    <a:pt x="f45" y="f39"/>
                  </a:lnTo>
                  <a:arcTo wR="f69" hR="f70" stAng="f91" swAng="f86"/>
                  <a:lnTo>
                    <a:pt x="f40" y="f38"/>
                  </a:lnTo>
                  <a:arcTo wR="f75" hR="f47" stAng="f87" swAng="f88"/>
                  <a:close/>
                </a:path>
              </a:pathLst>
            </a:custGeom>
            <a:solidFill>
              <a:schemeClr val="bg1"/>
            </a:solidFill>
            <a:ln cap="flat">
              <a:solidFill>
                <a:srgbClr val="E98960"/>
              </a:solidFill>
              <a:prstDash val="solid"/>
            </a:ln>
            <a:effectLst>
              <a:outerShdw dir="16200000" algn="tl">
                <a:srgbClr val="000000">
                  <a:alpha val="7000"/>
                </a:srgbClr>
              </a:outerShdw>
            </a:effectLst>
          </p:spPr>
          <p:txBody>
            <a:bodyPr vert="horz" wrap="square" lIns="91440" tIns="45720" rIns="91440" bIns="45720" anchor="ctr" anchorCtr="1" compatLnSpc="1">
              <a:noAutofit/>
            </a:bodyPr>
            <a:lstStyle/>
            <a:p>
              <a:pPr marL="0" marR="0" lvl="0" indent="0" algn="ctr" defTabSz="685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kumimoji="0" lang="fr-FR" sz="9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12" name="Rectangle 18">
              <a:extLst>
                <a:ext uri="{FF2B5EF4-FFF2-40B4-BE49-F238E27FC236}">
                  <a16:creationId xmlns:a16="http://schemas.microsoft.com/office/drawing/2014/main" id="{B0C8F032-0488-6276-7C44-14A23DBB98EB}"/>
                </a:ext>
              </a:extLst>
            </p:cNvPr>
            <p:cNvSpPr/>
            <p:nvPr/>
          </p:nvSpPr>
          <p:spPr>
            <a:xfrm>
              <a:off x="1715066" y="1103461"/>
              <a:ext cx="5717724" cy="3124203"/>
            </a:xfrm>
            <a:prstGeom prst="rect">
              <a:avLst/>
            </a:prstGeom>
            <a:solidFill>
              <a:srgbClr val="E98960"/>
            </a:solidFill>
            <a:ln cap="flat">
              <a:solidFill>
                <a:srgbClr val="E98960"/>
              </a:solidFill>
              <a:prstDash val="solid"/>
            </a:ln>
          </p:spPr>
          <p:txBody>
            <a:bodyPr vert="horz" wrap="square" lIns="91440" tIns="45720" rIns="91440" bIns="45720" anchor="ctr" anchorCtr="1" compatLnSpc="1">
              <a:noAutofit/>
            </a:bodyPr>
            <a:lstStyle/>
            <a:p>
              <a:pPr marL="0" marR="0" lvl="0" indent="0" algn="ctr" defTabSz="685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kumimoji="0" lang="fr-FR" sz="9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13" name="Rectangle 19">
              <a:extLst>
                <a:ext uri="{FF2B5EF4-FFF2-40B4-BE49-F238E27FC236}">
                  <a16:creationId xmlns:a16="http://schemas.microsoft.com/office/drawing/2014/main" id="{B018600F-454F-07F1-BB50-EAC5167104C5}"/>
                </a:ext>
              </a:extLst>
            </p:cNvPr>
            <p:cNvSpPr/>
            <p:nvPr/>
          </p:nvSpPr>
          <p:spPr>
            <a:xfrm>
              <a:off x="1802501" y="1179667"/>
              <a:ext cx="5542845" cy="2971800"/>
            </a:xfrm>
            <a:prstGeom prst="rect">
              <a:avLst/>
            </a:prstGeom>
            <a:solidFill>
              <a:srgbClr val="FFFFFF"/>
            </a:solidFill>
            <a:ln cap="flat">
              <a:solidFill>
                <a:srgbClr val="E98960"/>
              </a:solidFill>
              <a:prstDash val="solid"/>
            </a:ln>
            <a:effectLst>
              <a:outerShdw dir="16200000" algn="tl">
                <a:srgbClr val="000000">
                  <a:alpha val="5000"/>
                </a:srgbClr>
              </a:outerShdw>
            </a:effectLst>
          </p:spPr>
          <p:txBody>
            <a:bodyPr vert="horz" wrap="square" lIns="91440" tIns="45720" rIns="91440" bIns="45720" anchor="ctr" anchorCtr="1" compatLnSpc="1">
              <a:noAutofit/>
            </a:bodyPr>
            <a:lstStyle/>
            <a:p>
              <a:pPr marL="0" marR="0" lvl="0" indent="0" algn="ctr" defTabSz="685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kumimoji="0" lang="fr-FR" sz="9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</p:grpSp>
      <p:sp>
        <p:nvSpPr>
          <p:cNvPr id="14" name="Rectangle 20">
            <a:extLst>
              <a:ext uri="{FF2B5EF4-FFF2-40B4-BE49-F238E27FC236}">
                <a16:creationId xmlns:a16="http://schemas.microsoft.com/office/drawing/2014/main" id="{E56303BC-FA35-1296-33D2-B75B7DB24E99}"/>
              </a:ext>
            </a:extLst>
          </p:cNvPr>
          <p:cNvSpPr/>
          <p:nvPr/>
        </p:nvSpPr>
        <p:spPr>
          <a:xfrm>
            <a:off x="4587732" y="4373956"/>
            <a:ext cx="4145509" cy="57815"/>
          </a:xfrm>
          <a:prstGeom prst="rect">
            <a:avLst/>
          </a:prstGeom>
          <a:solidFill>
            <a:srgbClr val="E98960"/>
          </a:solidFill>
          <a:ln cap="flat">
            <a:solidFill>
              <a:srgbClr val="E98960"/>
            </a:solidFill>
            <a:prstDash val="solid"/>
          </a:ln>
        </p:spPr>
        <p:txBody>
          <a:bodyPr vert="horz" wrap="square" lIns="91440" tIns="45720" rIns="91440" bIns="45720" anchor="ctr" anchorCtr="1" compatLnSpc="1">
            <a:noAutofit/>
          </a:bodyPr>
          <a:lstStyle/>
          <a:p>
            <a:pPr marL="0" marR="0" lvl="0" indent="0" algn="ct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kumimoji="0" lang="fr-FR" sz="9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15" name="Rectangle 21">
            <a:extLst>
              <a:ext uri="{FF2B5EF4-FFF2-40B4-BE49-F238E27FC236}">
                <a16:creationId xmlns:a16="http://schemas.microsoft.com/office/drawing/2014/main" id="{C5DABD1F-21CA-E807-52EC-A038184A577E}"/>
              </a:ext>
            </a:extLst>
          </p:cNvPr>
          <p:cNvSpPr/>
          <p:nvPr/>
        </p:nvSpPr>
        <p:spPr>
          <a:xfrm>
            <a:off x="4023532" y="2054554"/>
            <a:ext cx="867138" cy="384316"/>
          </a:xfrm>
          <a:prstGeom prst="rect">
            <a:avLst/>
          </a:prstGeom>
          <a:solidFill>
            <a:srgbClr val="E98960"/>
          </a:solidFill>
          <a:ln w="25402" cap="flat">
            <a:solidFill>
              <a:srgbClr val="E98960"/>
            </a:solidFill>
            <a:prstDash val="solid"/>
          </a:ln>
        </p:spPr>
        <p:txBody>
          <a:bodyPr vert="horz" wrap="square" lIns="91440" tIns="45720" rIns="91440" bIns="45720" anchor="ctr" anchorCtr="1" compatLnSpc="1">
            <a:noAutofit/>
          </a:bodyPr>
          <a:lstStyle/>
          <a:p>
            <a:pPr marL="0" marR="0" lvl="0" indent="0" algn="ct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kumimoji="0" lang="fr-FR" sz="9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16" name="Rectangle 23">
            <a:extLst>
              <a:ext uri="{FF2B5EF4-FFF2-40B4-BE49-F238E27FC236}">
                <a16:creationId xmlns:a16="http://schemas.microsoft.com/office/drawing/2014/main" id="{A7D27552-2B9A-7E28-7C7B-716A6DB8049F}"/>
              </a:ext>
            </a:extLst>
          </p:cNvPr>
          <p:cNvSpPr/>
          <p:nvPr/>
        </p:nvSpPr>
        <p:spPr>
          <a:xfrm>
            <a:off x="4100921" y="2059861"/>
            <a:ext cx="789749" cy="369332"/>
          </a:xfrm>
          <a:prstGeom prst="rect">
            <a:avLst/>
          </a:prstGeom>
          <a:noFill/>
          <a:ln cap="flat">
            <a:solidFill>
              <a:srgbClr val="E98960"/>
            </a:solidFill>
            <a:prstDash val="solid"/>
          </a:ln>
        </p:spPr>
        <p:txBody>
          <a:bodyPr vert="horz" wrap="square" lIns="91440" tIns="45720" rIns="91440" bIns="45720" anchor="t" anchorCtr="0" compatLnSpc="1">
            <a:spAutoFit/>
          </a:bodyPr>
          <a:lstStyle/>
          <a:p>
            <a:pPr marL="0" marR="0" lvl="0" indent="0" algn="ct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M</a:t>
            </a:r>
          </a:p>
        </p:txBody>
      </p:sp>
      <p:sp>
        <p:nvSpPr>
          <p:cNvPr id="17" name="TextBox 6">
            <a:extLst>
              <a:ext uri="{FF2B5EF4-FFF2-40B4-BE49-F238E27FC236}">
                <a16:creationId xmlns:a16="http://schemas.microsoft.com/office/drawing/2014/main" id="{91C2DE76-8417-0353-F29C-66DD89828FF9}"/>
              </a:ext>
            </a:extLst>
          </p:cNvPr>
          <p:cNvSpPr txBox="1"/>
          <p:nvPr/>
        </p:nvSpPr>
        <p:spPr>
          <a:xfrm>
            <a:off x="4739381" y="2742767"/>
            <a:ext cx="3924305" cy="1329595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0" tIns="0" rIns="0" bIns="0" anchor="t" anchorCtr="1" compatLnSpc="1">
            <a:spAutoFit/>
          </a:bodyPr>
          <a:lstStyle/>
          <a:p>
            <a:pPr lvl="0" algn="ctr" defTabSz="685800">
              <a:lnSpc>
                <a:spcPct val="90000"/>
              </a:lnSpc>
              <a:spcAft>
                <a:spcPts val="1500"/>
              </a:spcAft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fr-FR" sz="4800" b="1" kern="0" noProof="0" dirty="0">
                <a:solidFill>
                  <a:srgbClr val="E98960"/>
                </a:solidFill>
                <a:latin typeface="Arial" panose="020B0604020202020204" pitchFamily="34" charset="0"/>
                <a:ea typeface="Calibri"/>
                <a:cs typeface="Arial" panose="020B0604020202020204" pitchFamily="34" charset="0"/>
              </a:rPr>
              <a:t>Modelage de la tâche</a:t>
            </a:r>
          </a:p>
        </p:txBody>
      </p:sp>
      <p:pic>
        <p:nvPicPr>
          <p:cNvPr id="18" name="Picture 11">
            <a:extLst>
              <a:ext uri="{FF2B5EF4-FFF2-40B4-BE49-F238E27FC236}">
                <a16:creationId xmlns:a16="http://schemas.microsoft.com/office/drawing/2014/main" id="{12B8274E-5CEB-E8E8-69D7-DA52619A7CE9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1855" b="100000" l="391" r="99512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6007" y="1567314"/>
            <a:ext cx="2687484" cy="26874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74331533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5BF41B2-746E-79FE-3F50-92FFDAC75B2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val 7">
            <a:extLst>
              <a:ext uri="{FF2B5EF4-FFF2-40B4-BE49-F238E27FC236}">
                <a16:creationId xmlns:a16="http://schemas.microsoft.com/office/drawing/2014/main" id="{E4C7D38F-CC67-DADA-0A54-2BB4CE3EEA95}"/>
              </a:ext>
            </a:extLst>
          </p:cNvPr>
          <p:cNvSpPr/>
          <p:nvPr/>
        </p:nvSpPr>
        <p:spPr>
          <a:xfrm>
            <a:off x="11369605" y="268896"/>
            <a:ext cx="517596" cy="517596"/>
          </a:xfrm>
          <a:prstGeom prst="ellipse">
            <a:avLst/>
          </a:prstGeom>
          <a:solidFill>
            <a:srgbClr val="E9896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2133" b="1" noProof="0" dirty="0">
                <a:latin typeface="Dosis Bold" pitchFamily="2" charset="0"/>
              </a:rPr>
              <a:t>M</a:t>
            </a:r>
            <a:endParaRPr lang="fr-FR" sz="1200" b="1" noProof="0" dirty="0">
              <a:latin typeface="Dosis Bold" pitchFamily="2" charset="0"/>
            </a:endParaRPr>
          </a:p>
        </p:txBody>
      </p:sp>
      <p:pic>
        <p:nvPicPr>
          <p:cNvPr id="3" name="Image 9">
            <a:extLst>
              <a:ext uri="{FF2B5EF4-FFF2-40B4-BE49-F238E27FC236}">
                <a16:creationId xmlns:a16="http://schemas.microsoft.com/office/drawing/2014/main" id="{76D9E9E8-027F-E71A-54C1-49EB8788A7D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309209" y="924848"/>
            <a:ext cx="583170" cy="583170"/>
          </a:xfrm>
          <a:prstGeom prst="rect">
            <a:avLst/>
          </a:prstGeom>
        </p:spPr>
      </p:pic>
      <p:sp>
        <p:nvSpPr>
          <p:cNvPr id="9" name="ZoneTexte 8">
            <a:extLst>
              <a:ext uri="{FF2B5EF4-FFF2-40B4-BE49-F238E27FC236}">
                <a16:creationId xmlns:a16="http://schemas.microsoft.com/office/drawing/2014/main" id="{2B533AD6-AED4-1611-D5E8-7FB98A0AAE8D}"/>
              </a:ext>
            </a:extLst>
          </p:cNvPr>
          <p:cNvSpPr txBox="1"/>
          <p:nvPr/>
        </p:nvSpPr>
        <p:spPr>
          <a:xfrm>
            <a:off x="854146" y="170974"/>
            <a:ext cx="9971170" cy="7694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FR" sz="2200" b="1" spc="-5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Notre tâche  consiste à</a:t>
            </a:r>
            <a:r>
              <a:rPr lang="fr-FR" sz="2200" b="1" spc="-50" noProof="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</a:t>
            </a:r>
            <a:r>
              <a:rPr lang="fr-FR" sz="2200" b="1" spc="-5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identifier le type de relation d’exploitation et ses caractéristiques à partir des données extraites d’un document (image et texte).</a:t>
            </a:r>
            <a:endParaRPr lang="fr-FR" sz="2200" i="1" spc="-50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8" name="Flèche : droite 7">
            <a:extLst>
              <a:ext uri="{FF2B5EF4-FFF2-40B4-BE49-F238E27FC236}">
                <a16:creationId xmlns:a16="http://schemas.microsoft.com/office/drawing/2014/main" id="{599BDCA9-F4D7-029D-71F1-7977AC71C0D0}"/>
              </a:ext>
            </a:extLst>
          </p:cNvPr>
          <p:cNvSpPr/>
          <p:nvPr/>
        </p:nvSpPr>
        <p:spPr>
          <a:xfrm rot="5400000">
            <a:off x="5818785" y="4415520"/>
            <a:ext cx="694970" cy="1792757"/>
          </a:xfrm>
          <a:prstGeom prst="rightArrow">
            <a:avLst/>
          </a:prstGeom>
          <a:solidFill>
            <a:schemeClr val="accent2">
              <a:lumMod val="40000"/>
              <a:lumOff val="60000"/>
            </a:schemeClr>
          </a:solidFill>
          <a:ln>
            <a:solidFill>
              <a:schemeClr val="accent2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10" name="Rectangle : coins arrondis 9">
            <a:extLst>
              <a:ext uri="{FF2B5EF4-FFF2-40B4-BE49-F238E27FC236}">
                <a16:creationId xmlns:a16="http://schemas.microsoft.com/office/drawing/2014/main" id="{00BD6CDF-9A2A-E9AA-6EF4-9D6FBCB4FDFC}"/>
              </a:ext>
            </a:extLst>
          </p:cNvPr>
          <p:cNvSpPr/>
          <p:nvPr/>
        </p:nvSpPr>
        <p:spPr>
          <a:xfrm>
            <a:off x="1747644" y="5659383"/>
            <a:ext cx="8696711" cy="694970"/>
          </a:xfrm>
          <a:prstGeom prst="roundRect">
            <a:avLst/>
          </a:prstGeom>
          <a:solidFill>
            <a:schemeClr val="accent4">
              <a:lumMod val="20000"/>
              <a:lumOff val="80000"/>
            </a:schemeClr>
          </a:solidFill>
          <a:ln>
            <a:solidFill>
              <a:schemeClr val="tx1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MA" sz="2200" b="1" dirty="0">
                <a:solidFill>
                  <a:srgbClr val="002060"/>
                </a:solidFill>
              </a:rPr>
              <a:t>Identifier le type de relation d’exploitation et ses caractéristiques</a:t>
            </a:r>
            <a:endParaRPr lang="fr-MA" sz="2200" dirty="0">
              <a:solidFill>
                <a:srgbClr val="002060"/>
              </a:solidFill>
            </a:endParaRPr>
          </a:p>
        </p:txBody>
      </p:sp>
      <p:sp>
        <p:nvSpPr>
          <p:cNvPr id="12" name="ZoneTexte 11">
            <a:extLst>
              <a:ext uri="{FF2B5EF4-FFF2-40B4-BE49-F238E27FC236}">
                <a16:creationId xmlns:a16="http://schemas.microsoft.com/office/drawing/2014/main" id="{046B1458-68F0-2757-0392-46BE7231284A}"/>
              </a:ext>
            </a:extLst>
          </p:cNvPr>
          <p:cNvSpPr txBox="1"/>
          <p:nvPr/>
        </p:nvSpPr>
        <p:spPr>
          <a:xfrm>
            <a:off x="4915931" y="4980380"/>
            <a:ext cx="2684748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MA" sz="1800" b="1" dirty="0">
                <a:solidFill>
                  <a:srgbClr val="002060"/>
                </a:solidFill>
              </a:rPr>
              <a:t>Extraire des information</a:t>
            </a:r>
            <a:endParaRPr lang="fr-MA" sz="1800" dirty="0">
              <a:solidFill>
                <a:srgbClr val="002060"/>
              </a:solidFill>
            </a:endParaRPr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4B4444C6-7859-77AB-DADC-70E52C250ED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327208" y="1068339"/>
            <a:ext cx="7278907" cy="37175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66798537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8D3E6B8-F18C-746B-CEEC-8C3819F2BCF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val 7">
            <a:extLst>
              <a:ext uri="{FF2B5EF4-FFF2-40B4-BE49-F238E27FC236}">
                <a16:creationId xmlns:a16="http://schemas.microsoft.com/office/drawing/2014/main" id="{688749CE-D7AB-EB41-A905-91814E0ABEDE}"/>
              </a:ext>
            </a:extLst>
          </p:cNvPr>
          <p:cNvSpPr/>
          <p:nvPr/>
        </p:nvSpPr>
        <p:spPr>
          <a:xfrm>
            <a:off x="11369605" y="268896"/>
            <a:ext cx="517596" cy="517596"/>
          </a:xfrm>
          <a:prstGeom prst="ellipse">
            <a:avLst/>
          </a:prstGeom>
          <a:solidFill>
            <a:srgbClr val="E9896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2133" b="1" noProof="0" dirty="0">
                <a:latin typeface="Dosis Bold" pitchFamily="2" charset="0"/>
              </a:rPr>
              <a:t>M</a:t>
            </a:r>
            <a:endParaRPr lang="fr-FR" sz="1200" b="1" noProof="0" dirty="0">
              <a:latin typeface="Dosis Bold" pitchFamily="2" charset="0"/>
            </a:endParaRPr>
          </a:p>
        </p:txBody>
      </p:sp>
      <p:pic>
        <p:nvPicPr>
          <p:cNvPr id="3" name="Image 9">
            <a:extLst>
              <a:ext uri="{FF2B5EF4-FFF2-40B4-BE49-F238E27FC236}">
                <a16:creationId xmlns:a16="http://schemas.microsoft.com/office/drawing/2014/main" id="{8B2F799C-FE88-7600-E1CE-7B06E7E64DE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309209" y="924848"/>
            <a:ext cx="583170" cy="583170"/>
          </a:xfrm>
          <a:prstGeom prst="rect">
            <a:avLst/>
          </a:prstGeom>
        </p:spPr>
      </p:pic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A1AA379F-33FF-5DEE-50A6-78C108DC1F04}"/>
              </a:ext>
            </a:extLst>
          </p:cNvPr>
          <p:cNvSpPr/>
          <p:nvPr/>
        </p:nvSpPr>
        <p:spPr>
          <a:xfrm>
            <a:off x="1148105" y="2510602"/>
            <a:ext cx="9736205" cy="1235488"/>
          </a:xfrm>
          <a:prstGeom prst="roundRect">
            <a:avLst/>
          </a:prstGeom>
          <a:solidFill>
            <a:schemeClr val="bg1"/>
          </a:solidFill>
          <a:ln w="19050" cap="flat" cmpd="sng">
            <a:solidFill>
              <a:schemeClr val="accent3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defTabSz="914400">
              <a:spcBef>
                <a:spcPts val="600"/>
              </a:spcBef>
              <a:spcAft>
                <a:spcPts val="600"/>
              </a:spcAft>
              <a:buClr>
                <a:srgbClr val="000000"/>
              </a:buClr>
              <a:buSzPts val="1400"/>
              <a:buFont typeface="Arial"/>
            </a:pPr>
            <a:r>
              <a:rPr lang="fr-FR" sz="2800" dirty="0"/>
              <a:t>Une relation d’exploitation est une relation vivant-vivant entre deux êtres vivants l’un exploite (</a:t>
            </a:r>
            <a:r>
              <a:rPr lang="ar-MA" sz="2800" dirty="0"/>
              <a:t>يستغل</a:t>
            </a:r>
            <a:r>
              <a:rPr lang="fr-FR" sz="2800" dirty="0"/>
              <a:t>) l’autre pour se nourrir.</a:t>
            </a:r>
            <a:endParaRPr lang="fr-FR" sz="2800" kern="0" dirty="0">
              <a:solidFill>
                <a:srgbClr val="002060"/>
              </a:solidFill>
              <a:latin typeface="+mj-lt"/>
              <a:cs typeface="Poppins ExtraBold" panose="020B0604020202020204" charset="0"/>
            </a:endParaRPr>
          </a:p>
        </p:txBody>
      </p:sp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84A2B595-6895-1324-D942-728159B3E9E9}"/>
              </a:ext>
            </a:extLst>
          </p:cNvPr>
          <p:cNvSpPr/>
          <p:nvPr/>
        </p:nvSpPr>
        <p:spPr>
          <a:xfrm>
            <a:off x="1148105" y="1625852"/>
            <a:ext cx="2036316" cy="442452"/>
          </a:xfrm>
          <a:prstGeom prst="roundRect">
            <a:avLst>
              <a:gd name="adj" fmla="val 50000"/>
            </a:avLst>
          </a:prstGeom>
          <a:solidFill>
            <a:srgbClr val="106585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FR" sz="2400" b="1" noProof="0" dirty="0">
                <a:solidFill>
                  <a:schemeClr val="bg1"/>
                </a:solidFill>
                <a:latin typeface="Calibri"/>
                <a:ea typeface="Calibri"/>
                <a:cs typeface="Calibri"/>
                <a:sym typeface="Calibri"/>
              </a:rPr>
              <a:t>Définition</a:t>
            </a: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13DA8E60-A94B-8784-914E-8C80B9F202AA}"/>
              </a:ext>
            </a:extLst>
          </p:cNvPr>
          <p:cNvSpPr txBox="1"/>
          <p:nvPr/>
        </p:nvSpPr>
        <p:spPr>
          <a:xfrm>
            <a:off x="862566" y="327639"/>
            <a:ext cx="10326998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FR" sz="2000" b="1" dirty="0">
                <a:solidFill>
                  <a:schemeClr val="tx1">
                    <a:lumMod val="50000"/>
                    <a:lumOff val="50000"/>
                  </a:schemeClr>
                </a:solidFill>
              </a:rPr>
              <a:t>D’abord, définissons « une </a:t>
            </a:r>
            <a:r>
              <a:rPr lang="fr-FR" sz="2000" b="1" spc="-5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relation d’exploitation »</a:t>
            </a:r>
            <a:endParaRPr lang="fr-FR" sz="2000" b="1" noProof="0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81200231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D352874-3034-68C5-BF3F-B5201DF5ECF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val 7">
            <a:extLst>
              <a:ext uri="{FF2B5EF4-FFF2-40B4-BE49-F238E27FC236}">
                <a16:creationId xmlns:a16="http://schemas.microsoft.com/office/drawing/2014/main" id="{9B2221FE-5758-26D0-D757-3E3C1F073F67}"/>
              </a:ext>
            </a:extLst>
          </p:cNvPr>
          <p:cNvSpPr/>
          <p:nvPr/>
        </p:nvSpPr>
        <p:spPr>
          <a:xfrm>
            <a:off x="11369605" y="268896"/>
            <a:ext cx="517596" cy="517596"/>
          </a:xfrm>
          <a:prstGeom prst="ellipse">
            <a:avLst/>
          </a:prstGeom>
          <a:solidFill>
            <a:srgbClr val="E9896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2133" b="1" noProof="0" dirty="0">
                <a:latin typeface="Dosis Bold" pitchFamily="2" charset="0"/>
              </a:rPr>
              <a:t>M</a:t>
            </a:r>
            <a:endParaRPr lang="fr-FR" sz="1200" b="1" noProof="0" dirty="0">
              <a:latin typeface="Dosis Bold" pitchFamily="2" charset="0"/>
            </a:endParaRPr>
          </a:p>
        </p:txBody>
      </p:sp>
      <p:pic>
        <p:nvPicPr>
          <p:cNvPr id="3" name="Image 9">
            <a:extLst>
              <a:ext uri="{FF2B5EF4-FFF2-40B4-BE49-F238E27FC236}">
                <a16:creationId xmlns:a16="http://schemas.microsoft.com/office/drawing/2014/main" id="{FEA90224-E15F-99FB-0508-8BA8168D662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309209" y="924848"/>
            <a:ext cx="583170" cy="583170"/>
          </a:xfrm>
          <a:prstGeom prst="rect">
            <a:avLst/>
          </a:prstGeom>
        </p:spPr>
      </p:pic>
      <p:sp>
        <p:nvSpPr>
          <p:cNvPr id="5" name="Google Shape;444;p19">
            <a:extLst>
              <a:ext uri="{FF2B5EF4-FFF2-40B4-BE49-F238E27FC236}">
                <a16:creationId xmlns:a16="http://schemas.microsoft.com/office/drawing/2014/main" id="{1DD65E67-8C1D-78C4-4BAA-C821B2F2C37C}"/>
              </a:ext>
            </a:extLst>
          </p:cNvPr>
          <p:cNvSpPr txBox="1"/>
          <p:nvPr/>
        </p:nvSpPr>
        <p:spPr>
          <a:xfrm>
            <a:off x="946451" y="208806"/>
            <a:ext cx="10525855" cy="70784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>
              <a:buClr>
                <a:srgbClr val="000000"/>
              </a:buClr>
              <a:buSzPts val="2000"/>
            </a:pPr>
            <a:r>
              <a:rPr lang="fr-FR" sz="2000" b="1" dirty="0">
                <a:solidFill>
                  <a:schemeClr val="tx1">
                    <a:lumMod val="50000"/>
                    <a:lumOff val="50000"/>
                  </a:schemeClr>
                </a:solidFill>
              </a:rPr>
              <a:t>Pour identifier le type de la relation et ses caractéristiques , je vais suivre les étapes suivantes :</a:t>
            </a:r>
          </a:p>
          <a:p>
            <a:pPr>
              <a:buClr>
                <a:srgbClr val="000000"/>
              </a:buClr>
              <a:buSzPts val="2000"/>
            </a:pPr>
            <a:r>
              <a:rPr lang="fr-FR" sz="2000" b="1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Premièrement.</a:t>
            </a: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2029D9A3-9569-A9B1-2379-A480785DEB6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149109" y="2175632"/>
            <a:ext cx="3494321" cy="3623398"/>
          </a:xfrm>
          <a:prstGeom prst="rect">
            <a:avLst/>
          </a:prstGeom>
        </p:spPr>
      </p:pic>
      <p:sp>
        <p:nvSpPr>
          <p:cNvPr id="6" name="Rectangle : coins arrondis 5">
            <a:extLst>
              <a:ext uri="{FF2B5EF4-FFF2-40B4-BE49-F238E27FC236}">
                <a16:creationId xmlns:a16="http://schemas.microsoft.com/office/drawing/2014/main" id="{B4948416-2434-D5B0-A0DD-FC071932BC9A}"/>
              </a:ext>
            </a:extLst>
          </p:cNvPr>
          <p:cNvSpPr/>
          <p:nvPr/>
        </p:nvSpPr>
        <p:spPr>
          <a:xfrm>
            <a:off x="4762707" y="3226983"/>
            <a:ext cx="1154841" cy="1264315"/>
          </a:xfrm>
          <a:prstGeom prst="roundRect">
            <a:avLst/>
          </a:prstGeom>
          <a:noFill/>
          <a:ln w="38100">
            <a:solidFill>
              <a:srgbClr val="0070C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31F80FA1-D89F-746B-D919-4EDCA5F320B9}"/>
              </a:ext>
            </a:extLst>
          </p:cNvPr>
          <p:cNvSpPr/>
          <p:nvPr/>
        </p:nvSpPr>
        <p:spPr>
          <a:xfrm>
            <a:off x="6287182" y="3097110"/>
            <a:ext cx="370115" cy="435430"/>
          </a:xfrm>
          <a:prstGeom prst="roundRect">
            <a:avLst/>
          </a:prstGeom>
          <a:noFill/>
          <a:ln w="38100">
            <a:solidFill>
              <a:srgbClr val="0070C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/>
          </a:p>
        </p:txBody>
      </p:sp>
      <p:cxnSp>
        <p:nvCxnSpPr>
          <p:cNvPr id="10" name="Connecteur droit avec flèche 9">
            <a:extLst>
              <a:ext uri="{FF2B5EF4-FFF2-40B4-BE49-F238E27FC236}">
                <a16:creationId xmlns:a16="http://schemas.microsoft.com/office/drawing/2014/main" id="{4D75C6DF-B5BB-C7F4-55CF-1198BD9EA1C4}"/>
              </a:ext>
            </a:extLst>
          </p:cNvPr>
          <p:cNvCxnSpPr>
            <a:cxnSpLocks/>
            <a:stCxn id="13" idx="1"/>
          </p:cNvCxnSpPr>
          <p:nvPr/>
        </p:nvCxnSpPr>
        <p:spPr>
          <a:xfrm flipH="1" flipV="1">
            <a:off x="6680739" y="3411317"/>
            <a:ext cx="2968502" cy="821909"/>
          </a:xfrm>
          <a:prstGeom prst="straightConnector1">
            <a:avLst/>
          </a:prstGeom>
          <a:ln w="38100">
            <a:solidFill>
              <a:srgbClr val="0070C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Connecteur droit avec flèche 10">
            <a:extLst>
              <a:ext uri="{FF2B5EF4-FFF2-40B4-BE49-F238E27FC236}">
                <a16:creationId xmlns:a16="http://schemas.microsoft.com/office/drawing/2014/main" id="{1D71C7AA-E1D1-32E5-8E50-905EF5CA1E91}"/>
              </a:ext>
            </a:extLst>
          </p:cNvPr>
          <p:cNvCxnSpPr>
            <a:cxnSpLocks/>
            <a:stCxn id="12" idx="3"/>
          </p:cNvCxnSpPr>
          <p:nvPr/>
        </p:nvCxnSpPr>
        <p:spPr>
          <a:xfrm>
            <a:off x="2343240" y="2997698"/>
            <a:ext cx="1937709" cy="2451332"/>
          </a:xfrm>
          <a:prstGeom prst="straightConnector1">
            <a:avLst/>
          </a:prstGeom>
          <a:ln w="38100">
            <a:solidFill>
              <a:srgbClr val="0070C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ZoneTexte 11">
            <a:extLst>
              <a:ext uri="{FF2B5EF4-FFF2-40B4-BE49-F238E27FC236}">
                <a16:creationId xmlns:a16="http://schemas.microsoft.com/office/drawing/2014/main" id="{375C15F6-194F-35D2-6B83-0577391EBACE}"/>
              </a:ext>
            </a:extLst>
          </p:cNvPr>
          <p:cNvSpPr txBox="1"/>
          <p:nvPr/>
        </p:nvSpPr>
        <p:spPr>
          <a:xfrm>
            <a:off x="565228" y="2797643"/>
            <a:ext cx="1778012" cy="400110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fr-MA" sz="2000" b="1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Être vivant 2</a:t>
            </a:r>
          </a:p>
        </p:txBody>
      </p:sp>
      <p:sp>
        <p:nvSpPr>
          <p:cNvPr id="13" name="ZoneTexte 12">
            <a:extLst>
              <a:ext uri="{FF2B5EF4-FFF2-40B4-BE49-F238E27FC236}">
                <a16:creationId xmlns:a16="http://schemas.microsoft.com/office/drawing/2014/main" id="{5CD9B479-356F-01A0-3BE6-B23C6DF20109}"/>
              </a:ext>
            </a:extLst>
          </p:cNvPr>
          <p:cNvSpPr txBox="1"/>
          <p:nvPr/>
        </p:nvSpPr>
        <p:spPr>
          <a:xfrm>
            <a:off x="9649241" y="4033171"/>
            <a:ext cx="2007217" cy="400110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fr-MA" sz="2000" b="1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Être vivant 1</a:t>
            </a:r>
          </a:p>
        </p:txBody>
      </p:sp>
      <p:grpSp>
        <p:nvGrpSpPr>
          <p:cNvPr id="37" name="Groupe 36">
            <a:extLst>
              <a:ext uri="{FF2B5EF4-FFF2-40B4-BE49-F238E27FC236}">
                <a16:creationId xmlns:a16="http://schemas.microsoft.com/office/drawing/2014/main" id="{6F70B6E8-4AE4-2582-A60D-E06312C6201B}"/>
              </a:ext>
            </a:extLst>
          </p:cNvPr>
          <p:cNvGrpSpPr/>
          <p:nvPr/>
        </p:nvGrpSpPr>
        <p:grpSpPr>
          <a:xfrm>
            <a:off x="709101" y="1106513"/>
            <a:ext cx="10326997" cy="510733"/>
            <a:chOff x="674377" y="1225112"/>
            <a:chExt cx="10326997" cy="510733"/>
          </a:xfrm>
        </p:grpSpPr>
        <p:sp>
          <p:nvSpPr>
            <p:cNvPr id="38" name="Google Shape;443;p19">
              <a:extLst>
                <a:ext uri="{FF2B5EF4-FFF2-40B4-BE49-F238E27FC236}">
                  <a16:creationId xmlns:a16="http://schemas.microsoft.com/office/drawing/2014/main" id="{4948A309-BA2B-79D0-EFEA-A67CF69372AF}"/>
                </a:ext>
              </a:extLst>
            </p:cNvPr>
            <p:cNvSpPr/>
            <p:nvPr/>
          </p:nvSpPr>
          <p:spPr>
            <a:xfrm>
              <a:off x="674377" y="1225112"/>
              <a:ext cx="10326997" cy="510733"/>
            </a:xfrm>
            <a:prstGeom prst="roundRect">
              <a:avLst>
                <a:gd name="adj" fmla="val 16667"/>
              </a:avLst>
            </a:prstGeom>
            <a:solidFill>
              <a:srgbClr val="D5E8CF"/>
            </a:solidFill>
            <a:ln w="9525" cap="flat" cmpd="sng">
              <a:solidFill>
                <a:srgbClr val="D5E8C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lvl="0" algn="just"/>
              <a:r>
                <a:rPr lang="fr-FR" sz="2400" b="1" spc="-50" noProof="0" dirty="0">
                  <a:solidFill>
                    <a:srgbClr val="002060"/>
                  </a:solidFill>
                  <a:latin typeface="Calibri"/>
                  <a:ea typeface="Calibri"/>
                  <a:cs typeface="Calibri"/>
                  <a:sym typeface="Wingdings" panose="05000000000000000000" pitchFamily="2" charset="2"/>
                </a:rPr>
                <a:t> </a:t>
              </a:r>
              <a:r>
                <a:rPr lang="fr-FR" sz="2400" b="1" dirty="0">
                  <a:solidFill>
                    <a:srgbClr val="002060"/>
                  </a:solidFill>
                  <a:ea typeface="Calibri"/>
                  <a:cs typeface="Calibri"/>
                  <a:sym typeface="Calibri"/>
                </a:rPr>
                <a:t>2.  J’identifie les deux êtres vivants impliqués dans chaque relation.</a:t>
              </a:r>
              <a:endParaRPr lang="fr-FR" sz="2400" b="1" spc="-50" noProof="0" dirty="0">
                <a:solidFill>
                  <a:srgbClr val="00206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9" name="Ellipse 38">
              <a:extLst>
                <a:ext uri="{FF2B5EF4-FFF2-40B4-BE49-F238E27FC236}">
                  <a16:creationId xmlns:a16="http://schemas.microsoft.com/office/drawing/2014/main" id="{B8B28161-1761-06CC-328F-97B05842AE17}"/>
                </a:ext>
              </a:extLst>
            </p:cNvPr>
            <p:cNvSpPr/>
            <p:nvPr/>
          </p:nvSpPr>
          <p:spPr>
            <a:xfrm>
              <a:off x="674378" y="1225112"/>
              <a:ext cx="474698" cy="478193"/>
            </a:xfrm>
            <a:prstGeom prst="ellipse">
              <a:avLst/>
            </a:prstGeom>
            <a:solidFill>
              <a:srgbClr val="46AF48"/>
            </a:solid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fr-FR" sz="3200" b="1" noProof="0" dirty="0"/>
                <a:t>1</a:t>
              </a:r>
              <a:endParaRPr lang="fr-FR" b="1" noProof="0" dirty="0"/>
            </a:p>
          </p:txBody>
        </p:sp>
      </p:grpSp>
      <p:cxnSp>
        <p:nvCxnSpPr>
          <p:cNvPr id="18" name="Connecteur droit avec flèche 17">
            <a:extLst>
              <a:ext uri="{FF2B5EF4-FFF2-40B4-BE49-F238E27FC236}">
                <a16:creationId xmlns:a16="http://schemas.microsoft.com/office/drawing/2014/main" id="{54CFD9C2-097D-C06F-7462-A5064C903735}"/>
              </a:ext>
            </a:extLst>
          </p:cNvPr>
          <p:cNvCxnSpPr>
            <a:cxnSpLocks/>
            <a:stCxn id="13" idx="1"/>
          </p:cNvCxnSpPr>
          <p:nvPr/>
        </p:nvCxnSpPr>
        <p:spPr>
          <a:xfrm flipH="1">
            <a:off x="6002526" y="4233226"/>
            <a:ext cx="3646715" cy="988099"/>
          </a:xfrm>
          <a:prstGeom prst="straightConnector1">
            <a:avLst/>
          </a:prstGeom>
          <a:ln w="38100">
            <a:solidFill>
              <a:srgbClr val="0070C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Connecteur droit avec flèche 18">
            <a:extLst>
              <a:ext uri="{FF2B5EF4-FFF2-40B4-BE49-F238E27FC236}">
                <a16:creationId xmlns:a16="http://schemas.microsoft.com/office/drawing/2014/main" id="{82C8A035-EBA8-9E54-F8F2-1FDCE027CE5E}"/>
              </a:ext>
            </a:extLst>
          </p:cNvPr>
          <p:cNvCxnSpPr>
            <a:cxnSpLocks/>
            <a:stCxn id="12" idx="3"/>
          </p:cNvCxnSpPr>
          <p:nvPr/>
        </p:nvCxnSpPr>
        <p:spPr>
          <a:xfrm>
            <a:off x="2343240" y="2997698"/>
            <a:ext cx="2419467" cy="761982"/>
          </a:xfrm>
          <a:prstGeom prst="straightConnector1">
            <a:avLst/>
          </a:prstGeom>
          <a:ln w="38100">
            <a:solidFill>
              <a:srgbClr val="0070C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ZoneTexte 13">
            <a:extLst>
              <a:ext uri="{FF2B5EF4-FFF2-40B4-BE49-F238E27FC236}">
                <a16:creationId xmlns:a16="http://schemas.microsoft.com/office/drawing/2014/main" id="{A858E04F-4318-A233-53F6-1912B0CD25EC}"/>
              </a:ext>
            </a:extLst>
          </p:cNvPr>
          <p:cNvSpPr txBox="1"/>
          <p:nvPr/>
        </p:nvSpPr>
        <p:spPr>
          <a:xfrm>
            <a:off x="1974846" y="6087227"/>
            <a:ext cx="9681612" cy="461665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fr-MA" sz="2400" spc="-80" dirty="0"/>
              <a:t>Les deux êtres vivants impliqués dans cette relation sont : l</a:t>
            </a:r>
            <a:r>
              <a:rPr lang="fr-MA" sz="2400" b="1" spc="-80" dirty="0"/>
              <a:t>a sangsue et le mouton   </a:t>
            </a:r>
          </a:p>
        </p:txBody>
      </p:sp>
      <p:sp>
        <p:nvSpPr>
          <p:cNvPr id="23" name="Flèche : droite 22">
            <a:extLst>
              <a:ext uri="{FF2B5EF4-FFF2-40B4-BE49-F238E27FC236}">
                <a16:creationId xmlns:a16="http://schemas.microsoft.com/office/drawing/2014/main" id="{985079DF-51D1-DBE4-B0CF-A490A1958D3E}"/>
              </a:ext>
            </a:extLst>
          </p:cNvPr>
          <p:cNvSpPr/>
          <p:nvPr/>
        </p:nvSpPr>
        <p:spPr>
          <a:xfrm>
            <a:off x="1670678" y="6213305"/>
            <a:ext cx="304168" cy="234266"/>
          </a:xfrm>
          <a:prstGeom prst="rightArrow">
            <a:avLst/>
          </a:prstGeom>
          <a:noFill/>
          <a:ln w="38100">
            <a:solidFill>
              <a:srgbClr val="0070C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15" name="ZoneTexte 14">
            <a:extLst>
              <a:ext uri="{FF2B5EF4-FFF2-40B4-BE49-F238E27FC236}">
                <a16:creationId xmlns:a16="http://schemas.microsoft.com/office/drawing/2014/main" id="{A0CF9753-AB54-4EFB-4621-AD9427EB7282}"/>
              </a:ext>
            </a:extLst>
          </p:cNvPr>
          <p:cNvSpPr txBox="1"/>
          <p:nvPr/>
        </p:nvSpPr>
        <p:spPr>
          <a:xfrm>
            <a:off x="1069311" y="1683466"/>
            <a:ext cx="10402996" cy="400110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fr-MA" sz="2000" b="1" dirty="0"/>
              <a:t>a. Pour identifier les êtres vivants, j</a:t>
            </a:r>
            <a:r>
              <a:rPr lang="fr-FR" sz="2000" b="1" dirty="0"/>
              <a:t>e repère les deux êtres vivants impliqués dans cette relation</a:t>
            </a:r>
            <a:r>
              <a:rPr lang="fr-MA" sz="2000" dirty="0"/>
              <a:t>.  </a:t>
            </a:r>
          </a:p>
        </p:txBody>
      </p:sp>
      <p:sp>
        <p:nvSpPr>
          <p:cNvPr id="20" name="Rectangle : coins arrondis 19">
            <a:extLst>
              <a:ext uri="{FF2B5EF4-FFF2-40B4-BE49-F238E27FC236}">
                <a16:creationId xmlns:a16="http://schemas.microsoft.com/office/drawing/2014/main" id="{CFA583CF-D32F-6E9B-C42C-E734711A24F9}"/>
              </a:ext>
            </a:extLst>
          </p:cNvPr>
          <p:cNvSpPr/>
          <p:nvPr/>
        </p:nvSpPr>
        <p:spPr>
          <a:xfrm>
            <a:off x="4185286" y="5357200"/>
            <a:ext cx="956985" cy="281194"/>
          </a:xfrm>
          <a:prstGeom prst="roundRect">
            <a:avLst/>
          </a:prstGeom>
          <a:noFill/>
          <a:ln w="38100">
            <a:solidFill>
              <a:srgbClr val="0070C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22" name="Rectangle : coins arrondis 21">
            <a:extLst>
              <a:ext uri="{FF2B5EF4-FFF2-40B4-BE49-F238E27FC236}">
                <a16:creationId xmlns:a16="http://schemas.microsoft.com/office/drawing/2014/main" id="{7D1C5A24-36C6-F1C3-68FD-EDBB529155E8}"/>
              </a:ext>
            </a:extLst>
          </p:cNvPr>
          <p:cNvSpPr/>
          <p:nvPr/>
        </p:nvSpPr>
        <p:spPr>
          <a:xfrm>
            <a:off x="5045541" y="5103350"/>
            <a:ext cx="956985" cy="281194"/>
          </a:xfrm>
          <a:prstGeom prst="roundRect">
            <a:avLst/>
          </a:prstGeom>
          <a:noFill/>
          <a:ln w="38100">
            <a:solidFill>
              <a:srgbClr val="0070C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96860227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7" grpId="0" animBg="1"/>
      <p:bldP spid="12" grpId="0" animBg="1"/>
      <p:bldP spid="13" grpId="0" animBg="1"/>
      <p:bldP spid="14" grpId="0" animBg="1"/>
      <p:bldP spid="23" grpId="0" animBg="1"/>
      <p:bldP spid="20" grpId="0" animBg="1"/>
      <p:bldP spid="22" grpId="0" animBg="1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568119C-0C28-9F7F-8454-E77813320D7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val 7">
            <a:extLst>
              <a:ext uri="{FF2B5EF4-FFF2-40B4-BE49-F238E27FC236}">
                <a16:creationId xmlns:a16="http://schemas.microsoft.com/office/drawing/2014/main" id="{A7D4465E-93FB-EB49-AC5F-6623001ADA0F}"/>
              </a:ext>
            </a:extLst>
          </p:cNvPr>
          <p:cNvSpPr/>
          <p:nvPr/>
        </p:nvSpPr>
        <p:spPr>
          <a:xfrm>
            <a:off x="11369605" y="268896"/>
            <a:ext cx="517596" cy="517596"/>
          </a:xfrm>
          <a:prstGeom prst="ellipse">
            <a:avLst/>
          </a:prstGeom>
          <a:solidFill>
            <a:srgbClr val="E9896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2133" b="1" noProof="0" dirty="0">
                <a:latin typeface="Dosis Bold" pitchFamily="2" charset="0"/>
              </a:rPr>
              <a:t>M</a:t>
            </a:r>
            <a:endParaRPr lang="fr-FR" sz="1200" b="1" noProof="0" dirty="0">
              <a:latin typeface="Dosis Bold" pitchFamily="2" charset="0"/>
            </a:endParaRPr>
          </a:p>
        </p:txBody>
      </p:sp>
      <p:pic>
        <p:nvPicPr>
          <p:cNvPr id="3" name="Image 9">
            <a:extLst>
              <a:ext uri="{FF2B5EF4-FFF2-40B4-BE49-F238E27FC236}">
                <a16:creationId xmlns:a16="http://schemas.microsoft.com/office/drawing/2014/main" id="{0942E112-2B66-DF88-0BA0-E702A6007E8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309209" y="924848"/>
            <a:ext cx="583170" cy="583170"/>
          </a:xfrm>
          <a:prstGeom prst="rect">
            <a:avLst/>
          </a:prstGeom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F859F550-999C-6874-7147-5EBD9D3E368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325847" y="2236542"/>
            <a:ext cx="3543020" cy="3618604"/>
          </a:xfrm>
          <a:prstGeom prst="rect">
            <a:avLst/>
          </a:prstGeom>
        </p:spPr>
      </p:pic>
      <p:grpSp>
        <p:nvGrpSpPr>
          <p:cNvPr id="15" name="Groupe 14">
            <a:extLst>
              <a:ext uri="{FF2B5EF4-FFF2-40B4-BE49-F238E27FC236}">
                <a16:creationId xmlns:a16="http://schemas.microsoft.com/office/drawing/2014/main" id="{21E92B2B-D49A-0EDC-C97C-4504D1C962FB}"/>
              </a:ext>
            </a:extLst>
          </p:cNvPr>
          <p:cNvGrpSpPr/>
          <p:nvPr/>
        </p:nvGrpSpPr>
        <p:grpSpPr>
          <a:xfrm>
            <a:off x="709101" y="1106513"/>
            <a:ext cx="10326997" cy="510733"/>
            <a:chOff x="674377" y="1225112"/>
            <a:chExt cx="10326997" cy="510733"/>
          </a:xfrm>
        </p:grpSpPr>
        <p:sp>
          <p:nvSpPr>
            <p:cNvPr id="16" name="Google Shape;443;p19">
              <a:extLst>
                <a:ext uri="{FF2B5EF4-FFF2-40B4-BE49-F238E27FC236}">
                  <a16:creationId xmlns:a16="http://schemas.microsoft.com/office/drawing/2014/main" id="{EAF5DA49-5F4F-45EF-C46A-4346C608C3D5}"/>
                </a:ext>
              </a:extLst>
            </p:cNvPr>
            <p:cNvSpPr/>
            <p:nvPr/>
          </p:nvSpPr>
          <p:spPr>
            <a:xfrm>
              <a:off x="674377" y="1225112"/>
              <a:ext cx="10326997" cy="510733"/>
            </a:xfrm>
            <a:prstGeom prst="roundRect">
              <a:avLst>
                <a:gd name="adj" fmla="val 16667"/>
              </a:avLst>
            </a:prstGeom>
            <a:solidFill>
              <a:srgbClr val="D5E8CF"/>
            </a:solidFill>
            <a:ln w="9525" cap="flat" cmpd="sng">
              <a:solidFill>
                <a:srgbClr val="D5E8C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lvl="0" algn="just"/>
              <a:r>
                <a:rPr lang="fr-FR" sz="2400" b="1" spc="-50" noProof="0" dirty="0">
                  <a:solidFill>
                    <a:srgbClr val="002060"/>
                  </a:solidFill>
                  <a:latin typeface="Calibri"/>
                  <a:ea typeface="Calibri"/>
                  <a:cs typeface="Calibri"/>
                  <a:sym typeface="Wingdings" panose="05000000000000000000" pitchFamily="2" charset="2"/>
                </a:rPr>
                <a:t> </a:t>
              </a:r>
              <a:r>
                <a:rPr lang="fr-FR" sz="2400" b="1" dirty="0">
                  <a:solidFill>
                    <a:srgbClr val="002060"/>
                  </a:solidFill>
                  <a:ea typeface="Calibri"/>
                  <a:cs typeface="Calibri"/>
                  <a:sym typeface="Calibri"/>
                </a:rPr>
                <a:t>2.  J’identifie les deux êtres vivants impliqués dans chaque relation.</a:t>
              </a:r>
              <a:endParaRPr lang="fr-FR" sz="2400" b="1" spc="-50" noProof="0" dirty="0">
                <a:solidFill>
                  <a:srgbClr val="00206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7" name="Ellipse 16">
              <a:extLst>
                <a:ext uri="{FF2B5EF4-FFF2-40B4-BE49-F238E27FC236}">
                  <a16:creationId xmlns:a16="http://schemas.microsoft.com/office/drawing/2014/main" id="{FEF129F3-19EF-57B5-A6D9-09EF0FEF194D}"/>
                </a:ext>
              </a:extLst>
            </p:cNvPr>
            <p:cNvSpPr/>
            <p:nvPr/>
          </p:nvSpPr>
          <p:spPr>
            <a:xfrm>
              <a:off x="674378" y="1225112"/>
              <a:ext cx="474698" cy="478193"/>
            </a:xfrm>
            <a:prstGeom prst="ellipse">
              <a:avLst/>
            </a:prstGeom>
            <a:solidFill>
              <a:srgbClr val="46AF48"/>
            </a:solid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fr-FR" sz="3200" b="1" noProof="0" dirty="0"/>
                <a:t>1</a:t>
              </a:r>
              <a:endParaRPr lang="fr-FR" b="1" noProof="0" dirty="0"/>
            </a:p>
          </p:txBody>
        </p:sp>
      </p:grpSp>
      <p:sp>
        <p:nvSpPr>
          <p:cNvPr id="13" name="Google Shape;444;p19">
            <a:extLst>
              <a:ext uri="{FF2B5EF4-FFF2-40B4-BE49-F238E27FC236}">
                <a16:creationId xmlns:a16="http://schemas.microsoft.com/office/drawing/2014/main" id="{060A94BF-DCD6-0BF5-C71A-5051D57CCB9B}"/>
              </a:ext>
            </a:extLst>
          </p:cNvPr>
          <p:cNvSpPr txBox="1"/>
          <p:nvPr/>
        </p:nvSpPr>
        <p:spPr>
          <a:xfrm>
            <a:off x="851773" y="370672"/>
            <a:ext cx="10326997" cy="36929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>
              <a:lnSpc>
                <a:spcPct val="90000"/>
              </a:lnSpc>
              <a:buClr>
                <a:srgbClr val="000000"/>
              </a:buClr>
              <a:buSzPts val="2000"/>
            </a:pPr>
            <a:r>
              <a:rPr lang="fr-FR" sz="2000" b="1" dirty="0">
                <a:solidFill>
                  <a:schemeClr val="tx1">
                    <a:lumMod val="50000"/>
                    <a:lumOff val="50000"/>
                  </a:schemeClr>
                </a:solidFill>
              </a:rPr>
              <a:t>Pour la deuxième relation:</a:t>
            </a:r>
          </a:p>
        </p:txBody>
      </p:sp>
      <p:sp>
        <p:nvSpPr>
          <p:cNvPr id="26" name="ZoneTexte 25">
            <a:extLst>
              <a:ext uri="{FF2B5EF4-FFF2-40B4-BE49-F238E27FC236}">
                <a16:creationId xmlns:a16="http://schemas.microsoft.com/office/drawing/2014/main" id="{757004D0-D7E4-B17C-8E41-BFF0C973F614}"/>
              </a:ext>
            </a:extLst>
          </p:cNvPr>
          <p:cNvSpPr txBox="1"/>
          <p:nvPr/>
        </p:nvSpPr>
        <p:spPr>
          <a:xfrm>
            <a:off x="1810694" y="5933152"/>
            <a:ext cx="9872273" cy="461665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>
            <a:defPPr>
              <a:defRPr lang="en-US"/>
            </a:defPPr>
            <a:lvl1pPr>
              <a:defRPr sz="2400" spc="-80"/>
            </a:lvl1pPr>
          </a:lstStyle>
          <a:p>
            <a:r>
              <a:rPr lang="fr-MA" dirty="0"/>
              <a:t>Les deux êtres vivants impliqués dans cette relation sont : </a:t>
            </a:r>
            <a:r>
              <a:rPr lang="fr-MA" b="1" dirty="0"/>
              <a:t>le faucon et le campagnol.</a:t>
            </a:r>
          </a:p>
        </p:txBody>
      </p:sp>
      <p:sp>
        <p:nvSpPr>
          <p:cNvPr id="31" name="Flèche : droite 30">
            <a:extLst>
              <a:ext uri="{FF2B5EF4-FFF2-40B4-BE49-F238E27FC236}">
                <a16:creationId xmlns:a16="http://schemas.microsoft.com/office/drawing/2014/main" id="{B39FC59B-DE93-FD8D-711B-8B9973055A49}"/>
              </a:ext>
            </a:extLst>
          </p:cNvPr>
          <p:cNvSpPr/>
          <p:nvPr/>
        </p:nvSpPr>
        <p:spPr>
          <a:xfrm>
            <a:off x="1506526" y="6065213"/>
            <a:ext cx="304168" cy="234266"/>
          </a:xfrm>
          <a:prstGeom prst="rightArrow">
            <a:avLst/>
          </a:prstGeom>
          <a:noFill/>
          <a:ln w="38100">
            <a:solidFill>
              <a:srgbClr val="0070C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32" name="Rectangle : coins arrondis 31">
            <a:extLst>
              <a:ext uri="{FF2B5EF4-FFF2-40B4-BE49-F238E27FC236}">
                <a16:creationId xmlns:a16="http://schemas.microsoft.com/office/drawing/2014/main" id="{548AE6CE-A0BD-82B7-6CA3-EF85A5B6DA40}"/>
              </a:ext>
            </a:extLst>
          </p:cNvPr>
          <p:cNvSpPr/>
          <p:nvPr/>
        </p:nvSpPr>
        <p:spPr>
          <a:xfrm>
            <a:off x="4591666" y="2379024"/>
            <a:ext cx="1949054" cy="1411694"/>
          </a:xfrm>
          <a:prstGeom prst="roundRect">
            <a:avLst/>
          </a:prstGeom>
          <a:noFill/>
          <a:ln w="38100">
            <a:solidFill>
              <a:srgbClr val="0070C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33" name="Rectangle : coins arrondis 32">
            <a:extLst>
              <a:ext uri="{FF2B5EF4-FFF2-40B4-BE49-F238E27FC236}">
                <a16:creationId xmlns:a16="http://schemas.microsoft.com/office/drawing/2014/main" id="{F745E44F-49F6-DD51-3D9C-3EA7B19A373D}"/>
              </a:ext>
            </a:extLst>
          </p:cNvPr>
          <p:cNvSpPr/>
          <p:nvPr/>
        </p:nvSpPr>
        <p:spPr>
          <a:xfrm>
            <a:off x="5910942" y="3790718"/>
            <a:ext cx="370115" cy="521868"/>
          </a:xfrm>
          <a:prstGeom prst="roundRect">
            <a:avLst/>
          </a:prstGeom>
          <a:noFill/>
          <a:ln w="38100">
            <a:solidFill>
              <a:srgbClr val="0070C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/>
          </a:p>
        </p:txBody>
      </p:sp>
      <p:cxnSp>
        <p:nvCxnSpPr>
          <p:cNvPr id="34" name="Connecteur droit avec flèche 33">
            <a:extLst>
              <a:ext uri="{FF2B5EF4-FFF2-40B4-BE49-F238E27FC236}">
                <a16:creationId xmlns:a16="http://schemas.microsoft.com/office/drawing/2014/main" id="{4F7E1CCF-9E10-01B6-C4E4-CEFD6C4715EC}"/>
              </a:ext>
            </a:extLst>
          </p:cNvPr>
          <p:cNvCxnSpPr>
            <a:cxnSpLocks/>
            <a:stCxn id="37" idx="1"/>
            <a:endCxn id="33" idx="3"/>
          </p:cNvCxnSpPr>
          <p:nvPr/>
        </p:nvCxnSpPr>
        <p:spPr>
          <a:xfrm flipH="1" flipV="1">
            <a:off x="6281057" y="4051652"/>
            <a:ext cx="3368184" cy="181574"/>
          </a:xfrm>
          <a:prstGeom prst="straightConnector1">
            <a:avLst/>
          </a:prstGeom>
          <a:ln w="38100">
            <a:solidFill>
              <a:srgbClr val="0070C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" name="Connecteur droit avec flèche 34">
            <a:extLst>
              <a:ext uri="{FF2B5EF4-FFF2-40B4-BE49-F238E27FC236}">
                <a16:creationId xmlns:a16="http://schemas.microsoft.com/office/drawing/2014/main" id="{CFDDEB4E-69A9-BAC2-7D5C-405F11D6892E}"/>
              </a:ext>
            </a:extLst>
          </p:cNvPr>
          <p:cNvCxnSpPr>
            <a:cxnSpLocks/>
            <a:stCxn id="36" idx="3"/>
            <a:endCxn id="40" idx="1"/>
          </p:cNvCxnSpPr>
          <p:nvPr/>
        </p:nvCxnSpPr>
        <p:spPr>
          <a:xfrm>
            <a:off x="2343240" y="2997698"/>
            <a:ext cx="2795774" cy="2359502"/>
          </a:xfrm>
          <a:prstGeom prst="straightConnector1">
            <a:avLst/>
          </a:prstGeom>
          <a:ln w="38100">
            <a:solidFill>
              <a:srgbClr val="0070C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6" name="ZoneTexte 35">
            <a:extLst>
              <a:ext uri="{FF2B5EF4-FFF2-40B4-BE49-F238E27FC236}">
                <a16:creationId xmlns:a16="http://schemas.microsoft.com/office/drawing/2014/main" id="{8246FABF-CFCE-8C80-663A-28F4F4AE66B6}"/>
              </a:ext>
            </a:extLst>
          </p:cNvPr>
          <p:cNvSpPr txBox="1"/>
          <p:nvPr/>
        </p:nvSpPr>
        <p:spPr>
          <a:xfrm>
            <a:off x="565228" y="2797643"/>
            <a:ext cx="1778012" cy="400110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fr-MA" sz="2000" b="1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Être vivant 1</a:t>
            </a:r>
          </a:p>
        </p:txBody>
      </p:sp>
      <p:sp>
        <p:nvSpPr>
          <p:cNvPr id="37" name="ZoneTexte 36">
            <a:extLst>
              <a:ext uri="{FF2B5EF4-FFF2-40B4-BE49-F238E27FC236}">
                <a16:creationId xmlns:a16="http://schemas.microsoft.com/office/drawing/2014/main" id="{507D9732-421B-1B74-19D4-3F905BB0D6C1}"/>
              </a:ext>
            </a:extLst>
          </p:cNvPr>
          <p:cNvSpPr txBox="1"/>
          <p:nvPr/>
        </p:nvSpPr>
        <p:spPr>
          <a:xfrm>
            <a:off x="9649241" y="4033171"/>
            <a:ext cx="2007217" cy="400110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fr-MA" sz="2000" b="1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Être vivant 2</a:t>
            </a:r>
          </a:p>
        </p:txBody>
      </p:sp>
      <p:cxnSp>
        <p:nvCxnSpPr>
          <p:cNvPr id="38" name="Connecteur droit avec flèche 37">
            <a:extLst>
              <a:ext uri="{FF2B5EF4-FFF2-40B4-BE49-F238E27FC236}">
                <a16:creationId xmlns:a16="http://schemas.microsoft.com/office/drawing/2014/main" id="{C35D0405-4381-238D-D0B5-2B3FA64DA819}"/>
              </a:ext>
            </a:extLst>
          </p:cNvPr>
          <p:cNvCxnSpPr>
            <a:cxnSpLocks/>
            <a:stCxn id="37" idx="1"/>
            <a:endCxn id="41" idx="3"/>
          </p:cNvCxnSpPr>
          <p:nvPr/>
        </p:nvCxnSpPr>
        <p:spPr>
          <a:xfrm flipH="1">
            <a:off x="7787148" y="4233226"/>
            <a:ext cx="1862093" cy="1128148"/>
          </a:xfrm>
          <a:prstGeom prst="straightConnector1">
            <a:avLst/>
          </a:prstGeom>
          <a:ln w="38100">
            <a:solidFill>
              <a:srgbClr val="0070C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9" name="Connecteur droit avec flèche 38">
            <a:extLst>
              <a:ext uri="{FF2B5EF4-FFF2-40B4-BE49-F238E27FC236}">
                <a16:creationId xmlns:a16="http://schemas.microsoft.com/office/drawing/2014/main" id="{5EBD0045-9381-F8FA-5C63-50BFA16D041C}"/>
              </a:ext>
            </a:extLst>
          </p:cNvPr>
          <p:cNvCxnSpPr>
            <a:cxnSpLocks/>
            <a:stCxn id="36" idx="3"/>
            <a:endCxn id="32" idx="1"/>
          </p:cNvCxnSpPr>
          <p:nvPr/>
        </p:nvCxnSpPr>
        <p:spPr>
          <a:xfrm>
            <a:off x="2343240" y="2997698"/>
            <a:ext cx="2248426" cy="87173"/>
          </a:xfrm>
          <a:prstGeom prst="straightConnector1">
            <a:avLst/>
          </a:prstGeom>
          <a:ln w="38100">
            <a:solidFill>
              <a:srgbClr val="0070C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0" name="Rectangle : coins arrondis 39">
            <a:extLst>
              <a:ext uri="{FF2B5EF4-FFF2-40B4-BE49-F238E27FC236}">
                <a16:creationId xmlns:a16="http://schemas.microsoft.com/office/drawing/2014/main" id="{6934F385-80DA-D40A-B1E0-F9108608F77F}"/>
              </a:ext>
            </a:extLst>
          </p:cNvPr>
          <p:cNvSpPr/>
          <p:nvPr/>
        </p:nvSpPr>
        <p:spPr>
          <a:xfrm>
            <a:off x="5139014" y="5216603"/>
            <a:ext cx="956985" cy="281194"/>
          </a:xfrm>
          <a:prstGeom prst="roundRect">
            <a:avLst/>
          </a:prstGeom>
          <a:noFill/>
          <a:ln w="38100">
            <a:solidFill>
              <a:srgbClr val="0070C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41" name="Rectangle : coins arrondis 40">
            <a:extLst>
              <a:ext uri="{FF2B5EF4-FFF2-40B4-BE49-F238E27FC236}">
                <a16:creationId xmlns:a16="http://schemas.microsoft.com/office/drawing/2014/main" id="{0D66FDE6-CF5F-769D-C2DF-7E048F40E6B5}"/>
              </a:ext>
            </a:extLst>
          </p:cNvPr>
          <p:cNvSpPr/>
          <p:nvPr/>
        </p:nvSpPr>
        <p:spPr>
          <a:xfrm>
            <a:off x="6599008" y="5224950"/>
            <a:ext cx="1188140" cy="272847"/>
          </a:xfrm>
          <a:prstGeom prst="roundRect">
            <a:avLst/>
          </a:prstGeom>
          <a:noFill/>
          <a:ln w="38100">
            <a:solidFill>
              <a:srgbClr val="0070C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47" name="ZoneTexte 46">
            <a:extLst>
              <a:ext uri="{FF2B5EF4-FFF2-40B4-BE49-F238E27FC236}">
                <a16:creationId xmlns:a16="http://schemas.microsoft.com/office/drawing/2014/main" id="{64335105-E4D9-810B-6E29-11175A9DC9D0}"/>
              </a:ext>
            </a:extLst>
          </p:cNvPr>
          <p:cNvSpPr txBox="1"/>
          <p:nvPr/>
        </p:nvSpPr>
        <p:spPr>
          <a:xfrm>
            <a:off x="1069311" y="1683466"/>
            <a:ext cx="10402996" cy="400110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fr-MA" sz="2000" b="1" dirty="0"/>
              <a:t>a. Pour identifier les êtres vivants, j</a:t>
            </a:r>
            <a:r>
              <a:rPr lang="fr-FR" sz="2000" b="1" dirty="0"/>
              <a:t>e repère les deux êtres vivants impliqués dans cette relation</a:t>
            </a:r>
            <a:r>
              <a:rPr lang="fr-MA" sz="2000" dirty="0"/>
              <a:t>.  </a:t>
            </a:r>
          </a:p>
        </p:txBody>
      </p:sp>
    </p:spTree>
    <p:extLst>
      <p:ext uri="{BB962C8B-B14F-4D97-AF65-F5344CB8AC3E}">
        <p14:creationId xmlns:p14="http://schemas.microsoft.com/office/powerpoint/2010/main" val="4045480903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6" grpId="0" animBg="1"/>
      <p:bldP spid="31" grpId="0" animBg="1"/>
      <p:bldP spid="32" grpId="0" animBg="1"/>
      <p:bldP spid="33" grpId="0" animBg="1"/>
      <p:bldP spid="36" grpId="0" animBg="1"/>
      <p:bldP spid="37" grpId="0" animBg="1"/>
      <p:bldP spid="40" grpId="0" animBg="1"/>
      <p:bldP spid="41" grpId="0" animBg="1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01C13F9-C1BE-CBBA-ECC4-F56209216A3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" name="Image 18">
            <a:extLst>
              <a:ext uri="{FF2B5EF4-FFF2-40B4-BE49-F238E27FC236}">
                <a16:creationId xmlns:a16="http://schemas.microsoft.com/office/drawing/2014/main" id="{B6574014-1F84-D408-F325-51EB22579B7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83800" y="3371022"/>
            <a:ext cx="9452737" cy="1744450"/>
          </a:xfrm>
          <a:prstGeom prst="rect">
            <a:avLst/>
          </a:prstGeom>
        </p:spPr>
      </p:pic>
      <p:sp>
        <p:nvSpPr>
          <p:cNvPr id="2" name="Oval 7">
            <a:extLst>
              <a:ext uri="{FF2B5EF4-FFF2-40B4-BE49-F238E27FC236}">
                <a16:creationId xmlns:a16="http://schemas.microsoft.com/office/drawing/2014/main" id="{4BE4C0FA-F83E-CD39-C309-699FB0922069}"/>
              </a:ext>
            </a:extLst>
          </p:cNvPr>
          <p:cNvSpPr/>
          <p:nvPr/>
        </p:nvSpPr>
        <p:spPr>
          <a:xfrm>
            <a:off x="11369605" y="268896"/>
            <a:ext cx="517596" cy="517596"/>
          </a:xfrm>
          <a:prstGeom prst="ellipse">
            <a:avLst/>
          </a:prstGeom>
          <a:solidFill>
            <a:srgbClr val="E9896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2133" b="1" noProof="0" dirty="0">
                <a:latin typeface="Dosis Bold" pitchFamily="2" charset="0"/>
              </a:rPr>
              <a:t>M</a:t>
            </a:r>
            <a:endParaRPr lang="fr-FR" sz="1200" b="1" noProof="0" dirty="0">
              <a:latin typeface="Dosis Bold" pitchFamily="2" charset="0"/>
            </a:endParaRPr>
          </a:p>
        </p:txBody>
      </p:sp>
      <p:pic>
        <p:nvPicPr>
          <p:cNvPr id="3" name="Image 9">
            <a:extLst>
              <a:ext uri="{FF2B5EF4-FFF2-40B4-BE49-F238E27FC236}">
                <a16:creationId xmlns:a16="http://schemas.microsoft.com/office/drawing/2014/main" id="{A279A897-B7F9-0775-A288-B8EE531742D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309209" y="924848"/>
            <a:ext cx="583170" cy="583170"/>
          </a:xfrm>
          <a:prstGeom prst="rect">
            <a:avLst/>
          </a:prstGeom>
        </p:spPr>
      </p:pic>
      <p:sp>
        <p:nvSpPr>
          <p:cNvPr id="7" name="ZoneTexte 6">
            <a:extLst>
              <a:ext uri="{FF2B5EF4-FFF2-40B4-BE49-F238E27FC236}">
                <a16:creationId xmlns:a16="http://schemas.microsoft.com/office/drawing/2014/main" id="{368BF99C-FF53-15A6-F9D6-942D82CAEF06}"/>
              </a:ext>
            </a:extLst>
          </p:cNvPr>
          <p:cNvSpPr txBox="1"/>
          <p:nvPr/>
        </p:nvSpPr>
        <p:spPr>
          <a:xfrm>
            <a:off x="4134842" y="3875786"/>
            <a:ext cx="219774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Bef>
                <a:spcPts val="200"/>
              </a:spcBef>
              <a:spcAft>
                <a:spcPts val="200"/>
              </a:spcAft>
            </a:pPr>
            <a:r>
              <a:rPr lang="fr-MA" sz="2400" b="1" dirty="0">
                <a:solidFill>
                  <a:srgbClr val="FF0000"/>
                </a:solidFill>
                <a:latin typeface="Ink Free" panose="03080402000500000000" pitchFamily="66" charset="0"/>
              </a:rPr>
              <a:t>La sangsue</a:t>
            </a: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2AB2D275-87C7-9D1A-20B6-8FA83C227162}"/>
              </a:ext>
            </a:extLst>
          </p:cNvPr>
          <p:cNvSpPr txBox="1"/>
          <p:nvPr/>
        </p:nvSpPr>
        <p:spPr>
          <a:xfrm>
            <a:off x="8013237" y="3892878"/>
            <a:ext cx="219774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spcBef>
                <a:spcPts val="200"/>
              </a:spcBef>
              <a:spcAft>
                <a:spcPts val="200"/>
              </a:spcAft>
            </a:pPr>
            <a:r>
              <a:rPr lang="fr-MA" sz="2400" b="1" dirty="0">
                <a:solidFill>
                  <a:srgbClr val="FF0000"/>
                </a:solidFill>
                <a:latin typeface="Ink Free" panose="03080402000500000000" pitchFamily="66" charset="0"/>
              </a:rPr>
              <a:t>Le mouton</a:t>
            </a:r>
          </a:p>
        </p:txBody>
      </p:sp>
      <p:grpSp>
        <p:nvGrpSpPr>
          <p:cNvPr id="13" name="Groupe 12">
            <a:extLst>
              <a:ext uri="{FF2B5EF4-FFF2-40B4-BE49-F238E27FC236}">
                <a16:creationId xmlns:a16="http://schemas.microsoft.com/office/drawing/2014/main" id="{F1121023-7C40-42CA-6A8D-EE634D07A17A}"/>
              </a:ext>
            </a:extLst>
          </p:cNvPr>
          <p:cNvGrpSpPr/>
          <p:nvPr/>
        </p:nvGrpSpPr>
        <p:grpSpPr>
          <a:xfrm>
            <a:off x="709101" y="1106513"/>
            <a:ext cx="10326997" cy="510733"/>
            <a:chOff x="674377" y="1225112"/>
            <a:chExt cx="10326997" cy="510733"/>
          </a:xfrm>
        </p:grpSpPr>
        <p:sp>
          <p:nvSpPr>
            <p:cNvPr id="14" name="Google Shape;443;p19">
              <a:extLst>
                <a:ext uri="{FF2B5EF4-FFF2-40B4-BE49-F238E27FC236}">
                  <a16:creationId xmlns:a16="http://schemas.microsoft.com/office/drawing/2014/main" id="{8392C2C6-33C7-A8D0-B728-2DB0F99972D8}"/>
                </a:ext>
              </a:extLst>
            </p:cNvPr>
            <p:cNvSpPr/>
            <p:nvPr/>
          </p:nvSpPr>
          <p:spPr>
            <a:xfrm>
              <a:off x="674377" y="1225112"/>
              <a:ext cx="10326997" cy="510733"/>
            </a:xfrm>
            <a:prstGeom prst="roundRect">
              <a:avLst>
                <a:gd name="adj" fmla="val 16667"/>
              </a:avLst>
            </a:prstGeom>
            <a:solidFill>
              <a:srgbClr val="D5E8CF"/>
            </a:solidFill>
            <a:ln w="9525" cap="flat" cmpd="sng">
              <a:solidFill>
                <a:srgbClr val="D5E8C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lvl="0" algn="just"/>
              <a:r>
                <a:rPr lang="fr-FR" sz="2400" b="1" spc="-50" noProof="0" dirty="0">
                  <a:solidFill>
                    <a:srgbClr val="002060"/>
                  </a:solidFill>
                  <a:latin typeface="Calibri"/>
                  <a:ea typeface="Calibri"/>
                  <a:cs typeface="Calibri"/>
                  <a:sym typeface="Wingdings" panose="05000000000000000000" pitchFamily="2" charset="2"/>
                </a:rPr>
                <a:t> </a:t>
              </a:r>
              <a:r>
                <a:rPr lang="fr-FR" sz="2400" b="1" dirty="0">
                  <a:solidFill>
                    <a:srgbClr val="002060"/>
                  </a:solidFill>
                  <a:ea typeface="Calibri"/>
                  <a:cs typeface="Calibri"/>
                  <a:sym typeface="Calibri"/>
                </a:rPr>
                <a:t>2.  J’identifie les deux êtres vivants impliqués dans chaque relation.</a:t>
              </a:r>
              <a:endParaRPr lang="fr-FR" sz="2400" b="1" spc="-50" noProof="0" dirty="0">
                <a:solidFill>
                  <a:srgbClr val="00206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5" name="Ellipse 14">
              <a:extLst>
                <a:ext uri="{FF2B5EF4-FFF2-40B4-BE49-F238E27FC236}">
                  <a16:creationId xmlns:a16="http://schemas.microsoft.com/office/drawing/2014/main" id="{F2C39287-4541-FCF8-62A6-7FC72DBF97C8}"/>
                </a:ext>
              </a:extLst>
            </p:cNvPr>
            <p:cNvSpPr/>
            <p:nvPr/>
          </p:nvSpPr>
          <p:spPr>
            <a:xfrm>
              <a:off x="674378" y="1225112"/>
              <a:ext cx="474698" cy="478193"/>
            </a:xfrm>
            <a:prstGeom prst="ellipse">
              <a:avLst/>
            </a:prstGeom>
            <a:solidFill>
              <a:srgbClr val="46AF48"/>
            </a:solid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fr-FR" sz="3200" b="1" noProof="0" dirty="0"/>
                <a:t>1</a:t>
              </a:r>
              <a:endParaRPr lang="fr-FR" b="1" noProof="0" dirty="0"/>
            </a:p>
          </p:txBody>
        </p:sp>
      </p:grpSp>
      <p:sp>
        <p:nvSpPr>
          <p:cNvPr id="17" name="Google Shape;444;p19">
            <a:extLst>
              <a:ext uri="{FF2B5EF4-FFF2-40B4-BE49-F238E27FC236}">
                <a16:creationId xmlns:a16="http://schemas.microsoft.com/office/drawing/2014/main" id="{CFB9D054-1A22-C22B-44CE-5678F963EA90}"/>
              </a:ext>
            </a:extLst>
          </p:cNvPr>
          <p:cNvSpPr txBox="1"/>
          <p:nvPr/>
        </p:nvSpPr>
        <p:spPr>
          <a:xfrm>
            <a:off x="846771" y="375604"/>
            <a:ext cx="10051656" cy="35390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>
              <a:lnSpc>
                <a:spcPct val="85000"/>
              </a:lnSpc>
              <a:buClr>
                <a:srgbClr val="000000"/>
              </a:buClr>
              <a:buSzPts val="2000"/>
            </a:pPr>
            <a:r>
              <a:rPr lang="fr-FR" sz="2000" b="1" dirty="0">
                <a:solidFill>
                  <a:schemeClr val="tx1">
                    <a:lumMod val="50000"/>
                    <a:lumOff val="50000"/>
                  </a:schemeClr>
                </a:solidFill>
              </a:rPr>
              <a:t>Ensuite, je remplis le tableau en mettant chaque être vivant dans la bonne case.</a:t>
            </a:r>
            <a:endParaRPr lang="fr-FR" sz="2000" b="1" dirty="0">
              <a:solidFill>
                <a:schemeClr val="tx1">
                  <a:lumMod val="50000"/>
                  <a:lumOff val="50000"/>
                </a:schemeClr>
              </a:solidFill>
              <a:sym typeface="Arial"/>
            </a:endParaRPr>
          </a:p>
        </p:txBody>
      </p:sp>
      <p:sp>
        <p:nvSpPr>
          <p:cNvPr id="29" name="ZoneTexte 28">
            <a:extLst>
              <a:ext uri="{FF2B5EF4-FFF2-40B4-BE49-F238E27FC236}">
                <a16:creationId xmlns:a16="http://schemas.microsoft.com/office/drawing/2014/main" id="{E48AC0BE-0673-BCC8-37B5-0E17E0AAA06F}"/>
              </a:ext>
            </a:extLst>
          </p:cNvPr>
          <p:cNvSpPr txBox="1"/>
          <p:nvPr/>
        </p:nvSpPr>
        <p:spPr>
          <a:xfrm>
            <a:off x="4374719" y="4449542"/>
            <a:ext cx="219774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spcBef>
                <a:spcPts val="200"/>
              </a:spcBef>
              <a:spcAft>
                <a:spcPts val="200"/>
              </a:spcAft>
            </a:pPr>
            <a:r>
              <a:rPr lang="fr-MA" sz="2400" b="1" dirty="0">
                <a:solidFill>
                  <a:srgbClr val="FF0000"/>
                </a:solidFill>
                <a:latin typeface="Ink Free" panose="03080402000500000000" pitchFamily="66" charset="0"/>
              </a:rPr>
              <a:t>Le faucon</a:t>
            </a:r>
          </a:p>
        </p:txBody>
      </p:sp>
      <p:sp>
        <p:nvSpPr>
          <p:cNvPr id="30" name="ZoneTexte 29">
            <a:extLst>
              <a:ext uri="{FF2B5EF4-FFF2-40B4-BE49-F238E27FC236}">
                <a16:creationId xmlns:a16="http://schemas.microsoft.com/office/drawing/2014/main" id="{FC56B173-26B2-E402-CD29-56ED572EF477}"/>
              </a:ext>
            </a:extLst>
          </p:cNvPr>
          <p:cNvSpPr txBox="1"/>
          <p:nvPr/>
        </p:nvSpPr>
        <p:spPr>
          <a:xfrm>
            <a:off x="8153596" y="4384471"/>
            <a:ext cx="219774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spcBef>
                <a:spcPts val="200"/>
              </a:spcBef>
              <a:spcAft>
                <a:spcPts val="200"/>
              </a:spcAft>
            </a:pPr>
            <a:r>
              <a:rPr lang="fr-MA" sz="2400" b="1" dirty="0">
                <a:solidFill>
                  <a:srgbClr val="FF0000"/>
                </a:solidFill>
                <a:latin typeface="Ink Free" panose="03080402000500000000" pitchFamily="66" charset="0"/>
              </a:rPr>
              <a:t>Le campagnol</a:t>
            </a:r>
          </a:p>
        </p:txBody>
      </p:sp>
      <p:sp>
        <p:nvSpPr>
          <p:cNvPr id="44" name="ZoneTexte 43">
            <a:extLst>
              <a:ext uri="{FF2B5EF4-FFF2-40B4-BE49-F238E27FC236}">
                <a16:creationId xmlns:a16="http://schemas.microsoft.com/office/drawing/2014/main" id="{1295E450-271C-1BF7-14D5-E6857EA92ED4}"/>
              </a:ext>
            </a:extLst>
          </p:cNvPr>
          <p:cNvSpPr txBox="1"/>
          <p:nvPr/>
        </p:nvSpPr>
        <p:spPr>
          <a:xfrm>
            <a:off x="843259" y="1778329"/>
            <a:ext cx="4240018" cy="36933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fr-MA" b="1" dirty="0"/>
              <a:t>b. Je remplie le tableau comme suit :</a:t>
            </a: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55EF6C55-E5E2-434E-7CFB-B5198B6BFB8F}"/>
              </a:ext>
            </a:extLst>
          </p:cNvPr>
          <p:cNvSpPr txBox="1"/>
          <p:nvPr/>
        </p:nvSpPr>
        <p:spPr>
          <a:xfrm>
            <a:off x="1274863" y="2308744"/>
            <a:ext cx="9255317" cy="400110"/>
          </a:xfrm>
          <a:prstGeom prst="rect">
            <a:avLst/>
          </a:prstGeom>
          <a:solidFill>
            <a:schemeClr val="bg1"/>
          </a:solidFill>
          <a:ln>
            <a:solidFill>
              <a:srgbClr val="0070C0"/>
            </a:solidFill>
            <a:prstDash val="dash"/>
          </a:ln>
        </p:spPr>
        <p:txBody>
          <a:bodyPr wrap="square" rtlCol="0">
            <a:spAutoFit/>
          </a:bodyPr>
          <a:lstStyle/>
          <a:p>
            <a:r>
              <a:rPr lang="fr-MA" sz="2000" b="1" spc="-80" dirty="0"/>
              <a:t>Relation 1: </a:t>
            </a:r>
            <a:r>
              <a:rPr lang="fr-MA" sz="2000" spc="-80" dirty="0"/>
              <a:t>les deux êtres vivants impliqués dans cette relation sont : </a:t>
            </a:r>
            <a:r>
              <a:rPr lang="fr-MA" sz="2000" spc="-80" dirty="0">
                <a:latin typeface="Arial" panose="020B0604020202020204" pitchFamily="34" charset="0"/>
                <a:cs typeface="Arial" panose="020B0604020202020204" pitchFamily="34" charset="0"/>
              </a:rPr>
              <a:t>l</a:t>
            </a:r>
            <a:r>
              <a:rPr lang="fr-MA" sz="2000" b="1" spc="-80" dirty="0">
                <a:latin typeface="Arial" panose="020B0604020202020204" pitchFamily="34" charset="0"/>
                <a:cs typeface="Arial" panose="020B0604020202020204" pitchFamily="34" charset="0"/>
              </a:rPr>
              <a:t>a sangsue et le mouton   </a:t>
            </a:r>
          </a:p>
        </p:txBody>
      </p:sp>
      <p:sp>
        <p:nvSpPr>
          <p:cNvPr id="9" name="ZoneTexte 8">
            <a:extLst>
              <a:ext uri="{FF2B5EF4-FFF2-40B4-BE49-F238E27FC236}">
                <a16:creationId xmlns:a16="http://schemas.microsoft.com/office/drawing/2014/main" id="{56A88A18-F427-F0F4-15F6-8480AAA493E0}"/>
              </a:ext>
            </a:extLst>
          </p:cNvPr>
          <p:cNvSpPr txBox="1"/>
          <p:nvPr/>
        </p:nvSpPr>
        <p:spPr>
          <a:xfrm>
            <a:off x="1274863" y="5749475"/>
            <a:ext cx="9654352" cy="400110"/>
          </a:xfrm>
          <a:prstGeom prst="rect">
            <a:avLst/>
          </a:prstGeom>
          <a:solidFill>
            <a:schemeClr val="bg1"/>
          </a:solidFill>
          <a:ln>
            <a:solidFill>
              <a:srgbClr val="0070C0"/>
            </a:solidFill>
            <a:prstDash val="dash"/>
          </a:ln>
        </p:spPr>
        <p:txBody>
          <a:bodyPr wrap="square" rtlCol="0">
            <a:spAutoFit/>
          </a:bodyPr>
          <a:lstStyle/>
          <a:p>
            <a:r>
              <a:rPr lang="fr-MA" sz="2000" b="1" spc="-80" dirty="0"/>
              <a:t>Relation 2: </a:t>
            </a:r>
            <a:r>
              <a:rPr lang="fr-MA" sz="2000" spc="-80" dirty="0"/>
              <a:t>les deux êtres vivants impliqués dans cette relation sont : </a:t>
            </a:r>
            <a:r>
              <a:rPr lang="fr-MA" sz="2000" b="1" spc="-80" dirty="0">
                <a:latin typeface="Arial" panose="020B0604020202020204" pitchFamily="34" charset="0"/>
                <a:cs typeface="Arial" panose="020B0604020202020204" pitchFamily="34" charset="0"/>
              </a:rPr>
              <a:t>le faucon et le campagnol</a:t>
            </a:r>
          </a:p>
        </p:txBody>
      </p:sp>
      <p:cxnSp>
        <p:nvCxnSpPr>
          <p:cNvPr id="10" name="Connecteur droit avec flèche 9">
            <a:extLst>
              <a:ext uri="{FF2B5EF4-FFF2-40B4-BE49-F238E27FC236}">
                <a16:creationId xmlns:a16="http://schemas.microsoft.com/office/drawing/2014/main" id="{25CFF1BE-8F10-F377-4A8F-29BD8D59B31A}"/>
              </a:ext>
            </a:extLst>
          </p:cNvPr>
          <p:cNvCxnSpPr>
            <a:cxnSpLocks/>
          </p:cNvCxnSpPr>
          <p:nvPr/>
        </p:nvCxnSpPr>
        <p:spPr>
          <a:xfrm flipH="1">
            <a:off x="6086348" y="2708854"/>
            <a:ext cx="2067248" cy="1389709"/>
          </a:xfrm>
          <a:prstGeom prst="straightConnector1">
            <a:avLst/>
          </a:prstGeom>
          <a:ln w="28575">
            <a:solidFill>
              <a:srgbClr val="0070C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Connecteur droit avec flèche 11">
            <a:extLst>
              <a:ext uri="{FF2B5EF4-FFF2-40B4-BE49-F238E27FC236}">
                <a16:creationId xmlns:a16="http://schemas.microsoft.com/office/drawing/2014/main" id="{C2EA4730-8D35-4CC8-7401-85DF4D74ECE7}"/>
              </a:ext>
            </a:extLst>
          </p:cNvPr>
          <p:cNvCxnSpPr>
            <a:cxnSpLocks/>
          </p:cNvCxnSpPr>
          <p:nvPr/>
        </p:nvCxnSpPr>
        <p:spPr>
          <a:xfrm>
            <a:off x="9637340" y="2708854"/>
            <a:ext cx="0" cy="1275934"/>
          </a:xfrm>
          <a:prstGeom prst="straightConnector1">
            <a:avLst/>
          </a:prstGeom>
          <a:ln w="28575">
            <a:solidFill>
              <a:srgbClr val="0070C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Connecteur droit avec flèche 24">
            <a:extLst>
              <a:ext uri="{FF2B5EF4-FFF2-40B4-BE49-F238E27FC236}">
                <a16:creationId xmlns:a16="http://schemas.microsoft.com/office/drawing/2014/main" id="{E9043D75-F6F8-FC0E-07EF-06D5E95E3604}"/>
              </a:ext>
            </a:extLst>
          </p:cNvPr>
          <p:cNvCxnSpPr>
            <a:cxnSpLocks/>
          </p:cNvCxnSpPr>
          <p:nvPr/>
        </p:nvCxnSpPr>
        <p:spPr>
          <a:xfrm flipH="1" flipV="1">
            <a:off x="9417377" y="4846136"/>
            <a:ext cx="87086" cy="903339"/>
          </a:xfrm>
          <a:prstGeom prst="straightConnector1">
            <a:avLst/>
          </a:prstGeom>
          <a:ln w="28575">
            <a:solidFill>
              <a:srgbClr val="0070C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4" name="Connecteur droit avec flèche 33">
            <a:extLst>
              <a:ext uri="{FF2B5EF4-FFF2-40B4-BE49-F238E27FC236}">
                <a16:creationId xmlns:a16="http://schemas.microsoft.com/office/drawing/2014/main" id="{31DEFB29-05EB-88F8-7744-7789436FA115}"/>
              </a:ext>
            </a:extLst>
          </p:cNvPr>
          <p:cNvCxnSpPr>
            <a:cxnSpLocks/>
          </p:cNvCxnSpPr>
          <p:nvPr/>
        </p:nvCxnSpPr>
        <p:spPr>
          <a:xfrm flipH="1" flipV="1">
            <a:off x="5815435" y="4775893"/>
            <a:ext cx="2338161" cy="973582"/>
          </a:xfrm>
          <a:prstGeom prst="straightConnector1">
            <a:avLst/>
          </a:prstGeom>
          <a:ln w="28575">
            <a:solidFill>
              <a:srgbClr val="0070C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380154683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8" grpId="0"/>
      <p:bldP spid="29" grpId="0"/>
      <p:bldP spid="30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F1A70C0-6150-A5E7-9D2F-3542113CE70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val 7">
            <a:extLst>
              <a:ext uri="{FF2B5EF4-FFF2-40B4-BE49-F238E27FC236}">
                <a16:creationId xmlns:a16="http://schemas.microsoft.com/office/drawing/2014/main" id="{BD82131F-3729-16ED-A412-CA30F9812F73}"/>
              </a:ext>
            </a:extLst>
          </p:cNvPr>
          <p:cNvSpPr/>
          <p:nvPr/>
        </p:nvSpPr>
        <p:spPr>
          <a:xfrm>
            <a:off x="11369605" y="268896"/>
            <a:ext cx="517596" cy="517596"/>
          </a:xfrm>
          <a:prstGeom prst="ellipse">
            <a:avLst/>
          </a:prstGeom>
          <a:solidFill>
            <a:srgbClr val="E9896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2133" b="1" noProof="0" dirty="0">
                <a:latin typeface="Dosis Bold" pitchFamily="2" charset="0"/>
              </a:rPr>
              <a:t>M</a:t>
            </a:r>
            <a:endParaRPr lang="fr-FR" sz="1200" b="1" noProof="0" dirty="0">
              <a:latin typeface="Dosis Bold" pitchFamily="2" charset="0"/>
            </a:endParaRPr>
          </a:p>
        </p:txBody>
      </p:sp>
      <p:pic>
        <p:nvPicPr>
          <p:cNvPr id="3" name="Image 9">
            <a:extLst>
              <a:ext uri="{FF2B5EF4-FFF2-40B4-BE49-F238E27FC236}">
                <a16:creationId xmlns:a16="http://schemas.microsoft.com/office/drawing/2014/main" id="{D67FE2B1-F5BD-512B-6815-14CBD9A8F2D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309209" y="924848"/>
            <a:ext cx="583170" cy="583170"/>
          </a:xfrm>
          <a:prstGeom prst="rect">
            <a:avLst/>
          </a:prstGeom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56E26E85-1A0B-30B0-A07E-538D1737FC5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890666" y="2073670"/>
            <a:ext cx="4117223" cy="4303763"/>
          </a:xfrm>
          <a:prstGeom prst="rect">
            <a:avLst/>
          </a:prstGeom>
        </p:spPr>
      </p:pic>
      <p:cxnSp>
        <p:nvCxnSpPr>
          <p:cNvPr id="5" name="Connecteur droit avec flèche 4">
            <a:extLst>
              <a:ext uri="{FF2B5EF4-FFF2-40B4-BE49-F238E27FC236}">
                <a16:creationId xmlns:a16="http://schemas.microsoft.com/office/drawing/2014/main" id="{51CCE7DD-AE5F-DC8D-DD16-DA56B2864A99}"/>
              </a:ext>
            </a:extLst>
          </p:cNvPr>
          <p:cNvCxnSpPr>
            <a:cxnSpLocks/>
            <a:stCxn id="10" idx="1"/>
            <a:endCxn id="24" idx="3"/>
          </p:cNvCxnSpPr>
          <p:nvPr/>
        </p:nvCxnSpPr>
        <p:spPr>
          <a:xfrm flipH="1" flipV="1">
            <a:off x="3238806" y="5044315"/>
            <a:ext cx="670940" cy="1237030"/>
          </a:xfrm>
          <a:prstGeom prst="straightConnector1">
            <a:avLst/>
          </a:prstGeom>
          <a:ln w="38100">
            <a:solidFill>
              <a:srgbClr val="0070C0"/>
            </a:solidFill>
            <a:tailEnd type="triangle"/>
          </a:ln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</p:cxnSp>
      <p:grpSp>
        <p:nvGrpSpPr>
          <p:cNvPr id="15" name="Groupe 14">
            <a:extLst>
              <a:ext uri="{FF2B5EF4-FFF2-40B4-BE49-F238E27FC236}">
                <a16:creationId xmlns:a16="http://schemas.microsoft.com/office/drawing/2014/main" id="{341CF5D9-CBFB-0D9C-988B-BD8B0B05D9BE}"/>
              </a:ext>
            </a:extLst>
          </p:cNvPr>
          <p:cNvGrpSpPr/>
          <p:nvPr/>
        </p:nvGrpSpPr>
        <p:grpSpPr>
          <a:xfrm>
            <a:off x="458730" y="1084744"/>
            <a:ext cx="10326997" cy="510733"/>
            <a:chOff x="674377" y="1225112"/>
            <a:chExt cx="10326997" cy="510733"/>
          </a:xfrm>
        </p:grpSpPr>
        <p:sp>
          <p:nvSpPr>
            <p:cNvPr id="16" name="Google Shape;443;p19">
              <a:extLst>
                <a:ext uri="{FF2B5EF4-FFF2-40B4-BE49-F238E27FC236}">
                  <a16:creationId xmlns:a16="http://schemas.microsoft.com/office/drawing/2014/main" id="{8D65FEEB-62C2-73CB-BD03-AE34AD8F9626}"/>
                </a:ext>
              </a:extLst>
            </p:cNvPr>
            <p:cNvSpPr/>
            <p:nvPr/>
          </p:nvSpPr>
          <p:spPr>
            <a:xfrm>
              <a:off x="674377" y="1225112"/>
              <a:ext cx="10326997" cy="510733"/>
            </a:xfrm>
            <a:prstGeom prst="roundRect">
              <a:avLst>
                <a:gd name="adj" fmla="val 16667"/>
              </a:avLst>
            </a:prstGeom>
            <a:solidFill>
              <a:srgbClr val="D5E8CF"/>
            </a:solidFill>
            <a:ln w="9525" cap="flat" cmpd="sng">
              <a:solidFill>
                <a:srgbClr val="D5E8C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lvl="0" algn="just"/>
              <a:r>
                <a:rPr lang="fr-FR" sz="2300" b="1" spc="-50" noProof="0" dirty="0">
                  <a:solidFill>
                    <a:srgbClr val="002060"/>
                  </a:solidFill>
                  <a:latin typeface="Calibri"/>
                  <a:ea typeface="Calibri"/>
                  <a:cs typeface="Calibri"/>
                  <a:sym typeface="Wingdings" panose="05000000000000000000" pitchFamily="2" charset="2"/>
                </a:rPr>
                <a:t> </a:t>
              </a:r>
              <a:r>
                <a:rPr lang="fr-FR" sz="2300" b="1" dirty="0">
                  <a:solidFill>
                    <a:srgbClr val="002060"/>
                  </a:solidFill>
                  <a:ea typeface="Calibri"/>
                  <a:cs typeface="Calibri"/>
                  <a:sym typeface="Calibri"/>
                </a:rPr>
                <a:t>2.  Je précise l’effet de la relation alimentaire sur chaque être vivant.</a:t>
              </a:r>
              <a:endParaRPr lang="fr-FR" sz="2300" b="1" spc="-50" noProof="0" dirty="0">
                <a:solidFill>
                  <a:srgbClr val="00206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7" name="Ellipse 16">
              <a:extLst>
                <a:ext uri="{FF2B5EF4-FFF2-40B4-BE49-F238E27FC236}">
                  <a16:creationId xmlns:a16="http://schemas.microsoft.com/office/drawing/2014/main" id="{5FA32402-25E6-9284-955A-6CC74B7D5328}"/>
                </a:ext>
              </a:extLst>
            </p:cNvPr>
            <p:cNvSpPr/>
            <p:nvPr/>
          </p:nvSpPr>
          <p:spPr>
            <a:xfrm>
              <a:off x="674378" y="1225112"/>
              <a:ext cx="474698" cy="478193"/>
            </a:xfrm>
            <a:prstGeom prst="ellipse">
              <a:avLst/>
            </a:prstGeom>
            <a:solidFill>
              <a:srgbClr val="46AF48"/>
            </a:solid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fr-FR" sz="3200" b="1" noProof="0" dirty="0"/>
                <a:t>2</a:t>
              </a:r>
              <a:endParaRPr lang="fr-FR" b="1" noProof="0" dirty="0"/>
            </a:p>
          </p:txBody>
        </p:sp>
      </p:grpSp>
      <p:sp>
        <p:nvSpPr>
          <p:cNvPr id="8" name="ZoneTexte 7">
            <a:extLst>
              <a:ext uri="{FF2B5EF4-FFF2-40B4-BE49-F238E27FC236}">
                <a16:creationId xmlns:a16="http://schemas.microsoft.com/office/drawing/2014/main" id="{991B62B5-A14D-B372-7D9C-D17527B81F11}"/>
              </a:ext>
            </a:extLst>
          </p:cNvPr>
          <p:cNvSpPr txBox="1"/>
          <p:nvPr/>
        </p:nvSpPr>
        <p:spPr>
          <a:xfrm>
            <a:off x="826573" y="1562937"/>
            <a:ext cx="10669260" cy="707886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fr-MA" sz="2000" b="1" dirty="0"/>
              <a:t>a. </a:t>
            </a:r>
            <a:r>
              <a:rPr lang="fr-FR" sz="2000" b="1" spc="-30" dirty="0"/>
              <a:t>Je cherche dans le texte des indices indiquant si la relation est avantageuse ou désavantageuse pour chacun des êtres vivants.</a:t>
            </a:r>
            <a:r>
              <a:rPr lang="fr-MA" sz="2000" b="1" dirty="0"/>
              <a:t> </a:t>
            </a:r>
          </a:p>
        </p:txBody>
      </p:sp>
      <p:sp>
        <p:nvSpPr>
          <p:cNvPr id="12" name="Google Shape;444;p19">
            <a:extLst>
              <a:ext uri="{FF2B5EF4-FFF2-40B4-BE49-F238E27FC236}">
                <a16:creationId xmlns:a16="http://schemas.microsoft.com/office/drawing/2014/main" id="{97B29C55-C6CD-7251-BA12-3E7E9158F1AE}"/>
              </a:ext>
            </a:extLst>
          </p:cNvPr>
          <p:cNvSpPr txBox="1"/>
          <p:nvPr/>
        </p:nvSpPr>
        <p:spPr>
          <a:xfrm>
            <a:off x="826573" y="288674"/>
            <a:ext cx="10326996" cy="40006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>
              <a:buClr>
                <a:srgbClr val="000000"/>
              </a:buClr>
              <a:buSzPts val="2000"/>
            </a:pPr>
            <a:r>
              <a:rPr lang="fr-FR" sz="2000" b="1" spc="-3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Deuxièmement ;</a:t>
            </a:r>
            <a:endParaRPr lang="fr-FR" sz="2000" spc="-30" dirty="0">
              <a:solidFill>
                <a:schemeClr val="tx1">
                  <a:lumMod val="50000"/>
                  <a:lumOff val="50000"/>
                </a:schemeClr>
              </a:solidFill>
              <a:sym typeface="Arial"/>
            </a:endParaRPr>
          </a:p>
        </p:txBody>
      </p:sp>
      <p:sp>
        <p:nvSpPr>
          <p:cNvPr id="18" name="D_A_02">
            <a:extLst>
              <a:ext uri="{FF2B5EF4-FFF2-40B4-BE49-F238E27FC236}">
                <a16:creationId xmlns:a16="http://schemas.microsoft.com/office/drawing/2014/main" id="{EDD8982C-5F4A-29D6-F18E-8363F45E297F}"/>
              </a:ext>
            </a:extLst>
          </p:cNvPr>
          <p:cNvSpPr txBox="1"/>
          <p:nvPr/>
        </p:nvSpPr>
        <p:spPr>
          <a:xfrm>
            <a:off x="826573" y="606758"/>
            <a:ext cx="10482636" cy="364509"/>
          </a:xfrm>
          <a:prstGeom prst="rect">
            <a:avLst/>
          </a:prstGeom>
          <a:noFill/>
        </p:spPr>
        <p:txBody>
          <a:bodyPr wrap="square" rtlCol="0" anchor="ctr">
            <a:noAutofit/>
          </a:bodyPr>
          <a:lstStyle/>
          <a:p>
            <a:pPr>
              <a:lnSpc>
                <a:spcPct val="85000"/>
              </a:lnSpc>
            </a:pPr>
            <a:r>
              <a:rPr lang="fr-FR" sz="1500" i="1" spc="-50" dirty="0">
                <a:solidFill>
                  <a:schemeClr val="bg1">
                    <a:lumMod val="65000"/>
                  </a:schemeClr>
                </a:solidFill>
              </a:rPr>
              <a:t>Montrer aux élèves que, dans cette relation, l’être vivant exploité s’appelle l’hôte, et que l’être vivant qui en profite s’appelle le parasite.</a:t>
            </a:r>
          </a:p>
        </p:txBody>
      </p:sp>
      <p:sp>
        <p:nvSpPr>
          <p:cNvPr id="23" name="ZoneTexte 22">
            <a:extLst>
              <a:ext uri="{FF2B5EF4-FFF2-40B4-BE49-F238E27FC236}">
                <a16:creationId xmlns:a16="http://schemas.microsoft.com/office/drawing/2014/main" id="{F43A74D5-F99D-05ED-9D4C-977207E57884}"/>
              </a:ext>
            </a:extLst>
          </p:cNvPr>
          <p:cNvSpPr txBox="1"/>
          <p:nvPr/>
        </p:nvSpPr>
        <p:spPr>
          <a:xfrm>
            <a:off x="8647865" y="4321040"/>
            <a:ext cx="3272066" cy="1446550"/>
          </a:xfrm>
          <a:prstGeom prst="rect">
            <a:avLst/>
          </a:prstGeom>
          <a:noFill/>
          <a:ln>
            <a:solidFill>
              <a:schemeClr val="tx1"/>
            </a:solidFill>
            <a:prstDash val="dash"/>
          </a:ln>
        </p:spPr>
        <p:txBody>
          <a:bodyPr wrap="square">
            <a:spAutoFit/>
          </a:bodyPr>
          <a:lstStyle/>
          <a:p>
            <a:pPr algn="ctr">
              <a:spcBef>
                <a:spcPts val="300"/>
              </a:spcBef>
              <a:spcAft>
                <a:spcPts val="300"/>
              </a:spcAft>
            </a:pPr>
            <a:r>
              <a:rPr lang="fr-FR" sz="2200" dirty="0">
                <a:latin typeface="Arial" panose="020B0604020202020204" pitchFamily="34" charset="0"/>
                <a:cs typeface="Arial" panose="020B0604020202020204" pitchFamily="34" charset="0"/>
              </a:rPr>
              <a:t>La relation 1 est  avantageuse pour la sangsue appelée </a:t>
            </a:r>
            <a:r>
              <a:rPr lang="fr-FR" sz="2200" b="1" dirty="0">
                <a:latin typeface="Arial" panose="020B0604020202020204" pitchFamily="34" charset="0"/>
                <a:cs typeface="Arial" panose="020B0604020202020204" pitchFamily="34" charset="0"/>
              </a:rPr>
              <a:t>parasite</a:t>
            </a:r>
          </a:p>
        </p:txBody>
      </p:sp>
      <p:sp>
        <p:nvSpPr>
          <p:cNvPr id="24" name="ZoneTexte 23">
            <a:extLst>
              <a:ext uri="{FF2B5EF4-FFF2-40B4-BE49-F238E27FC236}">
                <a16:creationId xmlns:a16="http://schemas.microsoft.com/office/drawing/2014/main" id="{3062FB72-EFAD-CBFD-402B-E3BB8D10F445}"/>
              </a:ext>
            </a:extLst>
          </p:cNvPr>
          <p:cNvSpPr txBox="1"/>
          <p:nvPr/>
        </p:nvSpPr>
        <p:spPr>
          <a:xfrm>
            <a:off x="606716" y="4321040"/>
            <a:ext cx="2632090" cy="1446550"/>
          </a:xfrm>
          <a:prstGeom prst="rect">
            <a:avLst/>
          </a:prstGeom>
          <a:noFill/>
          <a:ln>
            <a:solidFill>
              <a:schemeClr val="tx1"/>
            </a:solidFill>
            <a:prstDash val="dash"/>
          </a:ln>
        </p:spPr>
        <p:txBody>
          <a:bodyPr wrap="square">
            <a:spAutoFit/>
          </a:bodyPr>
          <a:lstStyle/>
          <a:p>
            <a:pPr algn="ctr">
              <a:spcBef>
                <a:spcPts val="300"/>
              </a:spcBef>
              <a:spcAft>
                <a:spcPts val="300"/>
              </a:spcAft>
            </a:pPr>
            <a:r>
              <a:rPr lang="fr-FR" sz="2200" dirty="0">
                <a:latin typeface="Arial" panose="020B0604020202020204" pitchFamily="34" charset="0"/>
                <a:cs typeface="Arial" panose="020B0604020202020204" pitchFamily="34" charset="0"/>
              </a:rPr>
              <a:t>La relation 1 est désavantageuse pour le mouton appelé </a:t>
            </a:r>
            <a:r>
              <a:rPr lang="fr-FR" sz="2200" b="1" dirty="0">
                <a:latin typeface="Arial" panose="020B0604020202020204" pitchFamily="34" charset="0"/>
                <a:cs typeface="Arial" panose="020B0604020202020204" pitchFamily="34" charset="0"/>
              </a:rPr>
              <a:t>hôte</a:t>
            </a:r>
            <a:endParaRPr lang="fr-MA" sz="22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27" name="Connecteur droit avec flèche 26">
            <a:extLst>
              <a:ext uri="{FF2B5EF4-FFF2-40B4-BE49-F238E27FC236}">
                <a16:creationId xmlns:a16="http://schemas.microsoft.com/office/drawing/2014/main" id="{D615E9C0-6F0B-A57E-EB53-0E7CC19962AC}"/>
              </a:ext>
            </a:extLst>
          </p:cNvPr>
          <p:cNvCxnSpPr>
            <a:cxnSpLocks/>
            <a:stCxn id="26" idx="3"/>
            <a:endCxn id="23" idx="1"/>
          </p:cNvCxnSpPr>
          <p:nvPr/>
        </p:nvCxnSpPr>
        <p:spPr>
          <a:xfrm flipV="1">
            <a:off x="7826477" y="5044315"/>
            <a:ext cx="821388" cy="968541"/>
          </a:xfrm>
          <a:prstGeom prst="straightConnector1">
            <a:avLst/>
          </a:prstGeom>
          <a:ln w="38100">
            <a:solidFill>
              <a:srgbClr val="0070C0"/>
            </a:solidFill>
            <a:tailEnd type="triangle"/>
          </a:ln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</p:cxnSp>
      <p:sp>
        <p:nvSpPr>
          <p:cNvPr id="32" name="Ellipse 31">
            <a:extLst>
              <a:ext uri="{FF2B5EF4-FFF2-40B4-BE49-F238E27FC236}">
                <a16:creationId xmlns:a16="http://schemas.microsoft.com/office/drawing/2014/main" id="{725132B2-258D-51C6-989E-9B7A54EF7242}"/>
              </a:ext>
            </a:extLst>
          </p:cNvPr>
          <p:cNvSpPr/>
          <p:nvPr/>
        </p:nvSpPr>
        <p:spPr>
          <a:xfrm>
            <a:off x="6305656" y="3172552"/>
            <a:ext cx="531426" cy="560070"/>
          </a:xfrm>
          <a:prstGeom prst="ellipse">
            <a:avLst/>
          </a:prstGeom>
          <a:noFill/>
          <a:ln w="28575">
            <a:solidFill>
              <a:schemeClr val="bg1"/>
            </a:solidFill>
            <a:prstDash val="dash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>
              <a:solidFill>
                <a:schemeClr val="bg1"/>
              </a:solidFill>
            </a:endParaRPr>
          </a:p>
        </p:txBody>
      </p:sp>
      <p:sp>
        <p:nvSpPr>
          <p:cNvPr id="33" name="ZoneTexte 32">
            <a:extLst>
              <a:ext uri="{FF2B5EF4-FFF2-40B4-BE49-F238E27FC236}">
                <a16:creationId xmlns:a16="http://schemas.microsoft.com/office/drawing/2014/main" id="{6703ADA3-BF35-3204-2167-6EFCD1CA670F}"/>
              </a:ext>
            </a:extLst>
          </p:cNvPr>
          <p:cNvSpPr txBox="1"/>
          <p:nvPr/>
        </p:nvSpPr>
        <p:spPr>
          <a:xfrm>
            <a:off x="3951098" y="3168916"/>
            <a:ext cx="1113774" cy="338554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/>
          <a:p>
            <a:pPr algn="ctr"/>
            <a:r>
              <a:rPr lang="fr-FR" sz="16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hôte</a:t>
            </a:r>
            <a:endParaRPr lang="fr-MA" sz="160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4" name="Ellipse 33">
            <a:extLst>
              <a:ext uri="{FF2B5EF4-FFF2-40B4-BE49-F238E27FC236}">
                <a16:creationId xmlns:a16="http://schemas.microsoft.com/office/drawing/2014/main" id="{E41F3ABC-D994-0EB0-6A7C-B65F8C60627C}"/>
              </a:ext>
            </a:extLst>
          </p:cNvPr>
          <p:cNvSpPr/>
          <p:nvPr/>
        </p:nvSpPr>
        <p:spPr>
          <a:xfrm>
            <a:off x="4369548" y="3263283"/>
            <a:ext cx="2031252" cy="1587730"/>
          </a:xfrm>
          <a:prstGeom prst="ellipse">
            <a:avLst/>
          </a:prstGeom>
          <a:noFill/>
          <a:ln w="28575">
            <a:solidFill>
              <a:schemeClr val="bg1"/>
            </a:solidFill>
            <a:prstDash val="dash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>
              <a:solidFill>
                <a:schemeClr val="bg1"/>
              </a:solidFill>
            </a:endParaRPr>
          </a:p>
        </p:txBody>
      </p:sp>
      <p:sp>
        <p:nvSpPr>
          <p:cNvPr id="35" name="ZoneTexte 34">
            <a:extLst>
              <a:ext uri="{FF2B5EF4-FFF2-40B4-BE49-F238E27FC236}">
                <a16:creationId xmlns:a16="http://schemas.microsoft.com/office/drawing/2014/main" id="{1DDEFEA8-DFA1-D1DE-C92B-3D0BF28D6470}"/>
              </a:ext>
            </a:extLst>
          </p:cNvPr>
          <p:cNvSpPr txBox="1"/>
          <p:nvPr/>
        </p:nvSpPr>
        <p:spPr>
          <a:xfrm>
            <a:off x="6571103" y="3702865"/>
            <a:ext cx="1113774" cy="338554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/>
          <a:p>
            <a:pPr algn="ctr"/>
            <a:r>
              <a:rPr lang="fr-FR" sz="16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Parasite</a:t>
            </a:r>
            <a:endParaRPr lang="fr-MA" sz="160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" name="Rectangle : coins arrondis 9">
            <a:extLst>
              <a:ext uri="{FF2B5EF4-FFF2-40B4-BE49-F238E27FC236}">
                <a16:creationId xmlns:a16="http://schemas.microsoft.com/office/drawing/2014/main" id="{453AF025-A832-C871-4CD2-1A5CE7E9B1B9}"/>
              </a:ext>
            </a:extLst>
          </p:cNvPr>
          <p:cNvSpPr/>
          <p:nvPr/>
        </p:nvSpPr>
        <p:spPr>
          <a:xfrm>
            <a:off x="3909746" y="6150569"/>
            <a:ext cx="2864680" cy="261552"/>
          </a:xfrm>
          <a:prstGeom prst="roundRect">
            <a:avLst/>
          </a:prstGeom>
          <a:noFill/>
          <a:ln w="19050">
            <a:solidFill>
              <a:srgbClr val="00206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6" name="Rectangle : coins arrondis 25">
            <a:extLst>
              <a:ext uri="{FF2B5EF4-FFF2-40B4-BE49-F238E27FC236}">
                <a16:creationId xmlns:a16="http://schemas.microsoft.com/office/drawing/2014/main" id="{6D85AFC9-2DBC-3161-0F88-80654BEE78A5}"/>
              </a:ext>
            </a:extLst>
          </p:cNvPr>
          <p:cNvSpPr/>
          <p:nvPr/>
        </p:nvSpPr>
        <p:spPr>
          <a:xfrm>
            <a:off x="5187544" y="5894807"/>
            <a:ext cx="2638933" cy="236098"/>
          </a:xfrm>
          <a:prstGeom prst="roundRect">
            <a:avLst/>
          </a:prstGeom>
          <a:noFill/>
          <a:ln w="19050">
            <a:solidFill>
              <a:srgbClr val="00206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40840962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3" grpId="0" animBg="1"/>
      <p:bldP spid="24" grpId="0" animBg="1"/>
      <p:bldP spid="10" grpId="0" animBg="1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2B919C0-14C2-1859-5BD1-74035999D70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val 7">
            <a:extLst>
              <a:ext uri="{FF2B5EF4-FFF2-40B4-BE49-F238E27FC236}">
                <a16:creationId xmlns:a16="http://schemas.microsoft.com/office/drawing/2014/main" id="{978CF2BC-BC30-7BEE-82B7-656A813D07EA}"/>
              </a:ext>
            </a:extLst>
          </p:cNvPr>
          <p:cNvSpPr/>
          <p:nvPr/>
        </p:nvSpPr>
        <p:spPr>
          <a:xfrm>
            <a:off x="11369605" y="268896"/>
            <a:ext cx="517596" cy="517596"/>
          </a:xfrm>
          <a:prstGeom prst="ellipse">
            <a:avLst/>
          </a:prstGeom>
          <a:solidFill>
            <a:srgbClr val="E9896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2133" b="1" noProof="0" dirty="0">
                <a:latin typeface="Dosis Bold" pitchFamily="2" charset="0"/>
              </a:rPr>
              <a:t>M</a:t>
            </a:r>
            <a:endParaRPr lang="fr-FR" sz="1200" b="1" noProof="0" dirty="0">
              <a:latin typeface="Dosis Bold" pitchFamily="2" charset="0"/>
            </a:endParaRPr>
          </a:p>
        </p:txBody>
      </p:sp>
      <p:pic>
        <p:nvPicPr>
          <p:cNvPr id="3" name="Image 9">
            <a:extLst>
              <a:ext uri="{FF2B5EF4-FFF2-40B4-BE49-F238E27FC236}">
                <a16:creationId xmlns:a16="http://schemas.microsoft.com/office/drawing/2014/main" id="{CD6FA050-2926-2897-14D4-5A94DCFA7D7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309209" y="924848"/>
            <a:ext cx="583170" cy="583170"/>
          </a:xfrm>
          <a:prstGeom prst="rect">
            <a:avLst/>
          </a:prstGeom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612380E9-B52E-AAD4-73BC-A12A7ED49C9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296205" y="2338221"/>
            <a:ext cx="4066038" cy="4156683"/>
          </a:xfrm>
          <a:prstGeom prst="rect">
            <a:avLst/>
          </a:prstGeom>
        </p:spPr>
      </p:pic>
      <p:sp>
        <p:nvSpPr>
          <p:cNvPr id="11" name="Ellipse 10">
            <a:extLst>
              <a:ext uri="{FF2B5EF4-FFF2-40B4-BE49-F238E27FC236}">
                <a16:creationId xmlns:a16="http://schemas.microsoft.com/office/drawing/2014/main" id="{2802216E-0587-BA2A-3F7D-0905A8E1E39D}"/>
              </a:ext>
            </a:extLst>
          </p:cNvPr>
          <p:cNvSpPr/>
          <p:nvPr/>
        </p:nvSpPr>
        <p:spPr>
          <a:xfrm>
            <a:off x="5886356" y="4043526"/>
            <a:ext cx="723543" cy="873752"/>
          </a:xfrm>
          <a:prstGeom prst="ellipse">
            <a:avLst/>
          </a:prstGeom>
          <a:noFill/>
          <a:ln w="28575">
            <a:solidFill>
              <a:schemeClr val="bg1"/>
            </a:solidFill>
            <a:prstDash val="dash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>
              <a:solidFill>
                <a:schemeClr val="bg1"/>
              </a:solidFill>
            </a:endParaRPr>
          </a:p>
        </p:txBody>
      </p:sp>
      <p:sp>
        <p:nvSpPr>
          <p:cNvPr id="12" name="ZoneTexte 11">
            <a:extLst>
              <a:ext uri="{FF2B5EF4-FFF2-40B4-BE49-F238E27FC236}">
                <a16:creationId xmlns:a16="http://schemas.microsoft.com/office/drawing/2014/main" id="{DD59B075-9E4E-1704-546F-D5663BF84B39}"/>
              </a:ext>
            </a:extLst>
          </p:cNvPr>
          <p:cNvSpPr txBox="1"/>
          <p:nvPr/>
        </p:nvSpPr>
        <p:spPr>
          <a:xfrm>
            <a:off x="6646606" y="4494314"/>
            <a:ext cx="1060950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fr-FR" sz="16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Proie</a:t>
            </a:r>
            <a:endParaRPr lang="fr-MA" sz="160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3" name="Ellipse 12">
            <a:extLst>
              <a:ext uri="{FF2B5EF4-FFF2-40B4-BE49-F238E27FC236}">
                <a16:creationId xmlns:a16="http://schemas.microsoft.com/office/drawing/2014/main" id="{B01AEE12-0FCE-6840-D381-9B8C7A8DBE79}"/>
              </a:ext>
            </a:extLst>
          </p:cNvPr>
          <p:cNvSpPr/>
          <p:nvPr/>
        </p:nvSpPr>
        <p:spPr>
          <a:xfrm>
            <a:off x="4296205" y="2515837"/>
            <a:ext cx="2639363" cy="1663264"/>
          </a:xfrm>
          <a:prstGeom prst="ellipse">
            <a:avLst/>
          </a:prstGeom>
          <a:noFill/>
          <a:ln w="28575">
            <a:solidFill>
              <a:schemeClr val="bg1"/>
            </a:solidFill>
            <a:prstDash val="dash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>
              <a:solidFill>
                <a:schemeClr val="bg1"/>
              </a:solidFill>
            </a:endParaRPr>
          </a:p>
        </p:txBody>
      </p:sp>
      <p:sp>
        <p:nvSpPr>
          <p:cNvPr id="14" name="ZoneTexte 13">
            <a:extLst>
              <a:ext uri="{FF2B5EF4-FFF2-40B4-BE49-F238E27FC236}">
                <a16:creationId xmlns:a16="http://schemas.microsoft.com/office/drawing/2014/main" id="{E8DE45DE-D3F0-E2EE-F4C6-C29873F4A79B}"/>
              </a:ext>
            </a:extLst>
          </p:cNvPr>
          <p:cNvSpPr txBox="1"/>
          <p:nvPr/>
        </p:nvSpPr>
        <p:spPr>
          <a:xfrm>
            <a:off x="6646606" y="2860099"/>
            <a:ext cx="1410667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fr-FR" sz="16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Prédateur</a:t>
            </a:r>
            <a:endParaRPr lang="fr-MA" sz="160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pSp>
        <p:nvGrpSpPr>
          <p:cNvPr id="16" name="Groupe 15">
            <a:extLst>
              <a:ext uri="{FF2B5EF4-FFF2-40B4-BE49-F238E27FC236}">
                <a16:creationId xmlns:a16="http://schemas.microsoft.com/office/drawing/2014/main" id="{11155EEC-47B3-40B5-686A-22506FBADAA9}"/>
              </a:ext>
            </a:extLst>
          </p:cNvPr>
          <p:cNvGrpSpPr/>
          <p:nvPr/>
        </p:nvGrpSpPr>
        <p:grpSpPr>
          <a:xfrm>
            <a:off x="458730" y="1084744"/>
            <a:ext cx="10326997" cy="510733"/>
            <a:chOff x="674377" y="1225112"/>
            <a:chExt cx="10326997" cy="510733"/>
          </a:xfrm>
        </p:grpSpPr>
        <p:sp>
          <p:nvSpPr>
            <p:cNvPr id="17" name="Google Shape;443;p19">
              <a:extLst>
                <a:ext uri="{FF2B5EF4-FFF2-40B4-BE49-F238E27FC236}">
                  <a16:creationId xmlns:a16="http://schemas.microsoft.com/office/drawing/2014/main" id="{3165E2DA-E132-8D20-9215-9E4F7A94F94E}"/>
                </a:ext>
              </a:extLst>
            </p:cNvPr>
            <p:cNvSpPr/>
            <p:nvPr/>
          </p:nvSpPr>
          <p:spPr>
            <a:xfrm>
              <a:off x="674377" y="1225112"/>
              <a:ext cx="10326997" cy="510733"/>
            </a:xfrm>
            <a:prstGeom prst="roundRect">
              <a:avLst>
                <a:gd name="adj" fmla="val 16667"/>
              </a:avLst>
            </a:prstGeom>
            <a:solidFill>
              <a:srgbClr val="D5E8CF"/>
            </a:solidFill>
            <a:ln w="9525" cap="flat" cmpd="sng">
              <a:solidFill>
                <a:srgbClr val="D5E8C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lvl="0" algn="just"/>
              <a:r>
                <a:rPr lang="fr-FR" sz="2300" b="1" spc="-50" noProof="0" dirty="0">
                  <a:solidFill>
                    <a:srgbClr val="002060"/>
                  </a:solidFill>
                  <a:latin typeface="Calibri"/>
                  <a:ea typeface="Calibri"/>
                  <a:cs typeface="Calibri"/>
                  <a:sym typeface="Wingdings" panose="05000000000000000000" pitchFamily="2" charset="2"/>
                </a:rPr>
                <a:t> </a:t>
              </a:r>
              <a:r>
                <a:rPr lang="fr-FR" sz="2300" b="1" dirty="0">
                  <a:solidFill>
                    <a:srgbClr val="002060"/>
                  </a:solidFill>
                  <a:ea typeface="Calibri"/>
                  <a:cs typeface="Calibri"/>
                  <a:sym typeface="Calibri"/>
                </a:rPr>
                <a:t>2.  Je précise l’effet de la relation alimentaire sur chaque être vivant.</a:t>
              </a:r>
              <a:endParaRPr lang="fr-FR" sz="2300" b="1" spc="-50" noProof="0" dirty="0">
                <a:solidFill>
                  <a:srgbClr val="00206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8" name="Ellipse 17">
              <a:extLst>
                <a:ext uri="{FF2B5EF4-FFF2-40B4-BE49-F238E27FC236}">
                  <a16:creationId xmlns:a16="http://schemas.microsoft.com/office/drawing/2014/main" id="{BA9DB8FD-3D29-19B0-F579-D92784F03357}"/>
                </a:ext>
              </a:extLst>
            </p:cNvPr>
            <p:cNvSpPr/>
            <p:nvPr/>
          </p:nvSpPr>
          <p:spPr>
            <a:xfrm>
              <a:off x="674378" y="1225112"/>
              <a:ext cx="474698" cy="478193"/>
            </a:xfrm>
            <a:prstGeom prst="ellipse">
              <a:avLst/>
            </a:prstGeom>
            <a:solidFill>
              <a:srgbClr val="46AF48"/>
            </a:solid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fr-FR" sz="3200" b="1" noProof="0" dirty="0"/>
                <a:t>2</a:t>
              </a:r>
              <a:endParaRPr lang="fr-FR" b="1" noProof="0" dirty="0"/>
            </a:p>
          </p:txBody>
        </p:sp>
      </p:grpSp>
      <p:sp>
        <p:nvSpPr>
          <p:cNvPr id="8" name="D_A_02">
            <a:extLst>
              <a:ext uri="{FF2B5EF4-FFF2-40B4-BE49-F238E27FC236}">
                <a16:creationId xmlns:a16="http://schemas.microsoft.com/office/drawing/2014/main" id="{D7E2947B-8934-5E56-F8A1-ABE17BE18ED4}"/>
              </a:ext>
            </a:extLst>
          </p:cNvPr>
          <p:cNvSpPr txBox="1"/>
          <p:nvPr/>
        </p:nvSpPr>
        <p:spPr>
          <a:xfrm>
            <a:off x="892708" y="594017"/>
            <a:ext cx="10482636" cy="364509"/>
          </a:xfrm>
          <a:prstGeom prst="rect">
            <a:avLst/>
          </a:prstGeom>
          <a:noFill/>
        </p:spPr>
        <p:txBody>
          <a:bodyPr wrap="square" rtlCol="0" anchor="ctr">
            <a:noAutofit/>
          </a:bodyPr>
          <a:lstStyle/>
          <a:p>
            <a:pPr>
              <a:lnSpc>
                <a:spcPct val="85000"/>
              </a:lnSpc>
            </a:pPr>
            <a:r>
              <a:rPr lang="fr-FR" sz="1600" i="1" spc="-80" dirty="0">
                <a:solidFill>
                  <a:schemeClr val="bg1">
                    <a:lumMod val="65000"/>
                  </a:schemeClr>
                </a:solidFill>
              </a:rPr>
              <a:t>Montrer aux élèves que, dans cette relation, l’être vivant qui est exploité s’appelle la proie, et que l’être vivant qui profite s’appelle le prédateur.</a:t>
            </a:r>
          </a:p>
        </p:txBody>
      </p:sp>
      <p:cxnSp>
        <p:nvCxnSpPr>
          <p:cNvPr id="6" name="Connecteur droit avec flèche 5">
            <a:extLst>
              <a:ext uri="{FF2B5EF4-FFF2-40B4-BE49-F238E27FC236}">
                <a16:creationId xmlns:a16="http://schemas.microsoft.com/office/drawing/2014/main" id="{4A6B6612-FB15-26F6-5F26-30181A4D9060}"/>
              </a:ext>
            </a:extLst>
          </p:cNvPr>
          <p:cNvCxnSpPr>
            <a:cxnSpLocks/>
            <a:stCxn id="20" idx="1"/>
            <a:endCxn id="22" idx="3"/>
          </p:cNvCxnSpPr>
          <p:nvPr/>
        </p:nvCxnSpPr>
        <p:spPr>
          <a:xfrm flipH="1" flipV="1">
            <a:off x="3754462" y="4917278"/>
            <a:ext cx="866699" cy="1224661"/>
          </a:xfrm>
          <a:prstGeom prst="straightConnector1">
            <a:avLst/>
          </a:prstGeom>
          <a:ln w="28575">
            <a:solidFill>
              <a:srgbClr val="0070C0"/>
            </a:solidFill>
            <a:tailEnd type="triangle"/>
          </a:ln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</p:cxnSp>
      <p:sp>
        <p:nvSpPr>
          <p:cNvPr id="21" name="ZoneTexte 20">
            <a:extLst>
              <a:ext uri="{FF2B5EF4-FFF2-40B4-BE49-F238E27FC236}">
                <a16:creationId xmlns:a16="http://schemas.microsoft.com/office/drawing/2014/main" id="{564527AB-DE0C-D614-1739-1601AB23A500}"/>
              </a:ext>
            </a:extLst>
          </p:cNvPr>
          <p:cNvSpPr txBox="1"/>
          <p:nvPr/>
        </p:nvSpPr>
        <p:spPr>
          <a:xfrm>
            <a:off x="8977620" y="4194003"/>
            <a:ext cx="3008672" cy="1446550"/>
          </a:xfrm>
          <a:prstGeom prst="rect">
            <a:avLst/>
          </a:prstGeom>
          <a:noFill/>
          <a:ln>
            <a:solidFill>
              <a:schemeClr val="tx1"/>
            </a:solidFill>
            <a:prstDash val="dash"/>
          </a:ln>
        </p:spPr>
        <p:txBody>
          <a:bodyPr wrap="square">
            <a:spAutoFit/>
          </a:bodyPr>
          <a:lstStyle/>
          <a:p>
            <a:pPr algn="ctr">
              <a:spcBef>
                <a:spcPts val="300"/>
              </a:spcBef>
              <a:spcAft>
                <a:spcPts val="300"/>
              </a:spcAft>
            </a:pPr>
            <a:r>
              <a:rPr lang="fr-FR" sz="2200" dirty="0">
                <a:latin typeface="Arial" panose="020B0604020202020204" pitchFamily="34" charset="0"/>
                <a:cs typeface="Arial" panose="020B0604020202020204" pitchFamily="34" charset="0"/>
              </a:rPr>
              <a:t>La relation 2 est  avantageuse pour le faucon appelée </a:t>
            </a:r>
            <a:r>
              <a:rPr lang="fr-FR" sz="2200" b="1" dirty="0">
                <a:latin typeface="Arial" panose="020B0604020202020204" pitchFamily="34" charset="0"/>
                <a:cs typeface="Arial" panose="020B0604020202020204" pitchFamily="34" charset="0"/>
              </a:rPr>
              <a:t>prédateur</a:t>
            </a:r>
          </a:p>
        </p:txBody>
      </p:sp>
      <p:sp>
        <p:nvSpPr>
          <p:cNvPr id="22" name="ZoneTexte 21">
            <a:extLst>
              <a:ext uri="{FF2B5EF4-FFF2-40B4-BE49-F238E27FC236}">
                <a16:creationId xmlns:a16="http://schemas.microsoft.com/office/drawing/2014/main" id="{F443237B-F479-7446-3821-F1C11AC58C54}"/>
              </a:ext>
            </a:extLst>
          </p:cNvPr>
          <p:cNvSpPr txBox="1"/>
          <p:nvPr/>
        </p:nvSpPr>
        <p:spPr>
          <a:xfrm>
            <a:off x="363792" y="4363280"/>
            <a:ext cx="3390670" cy="1107996"/>
          </a:xfrm>
          <a:prstGeom prst="rect">
            <a:avLst/>
          </a:prstGeom>
          <a:noFill/>
          <a:ln>
            <a:solidFill>
              <a:schemeClr val="tx1"/>
            </a:solidFill>
            <a:prstDash val="dash"/>
          </a:ln>
        </p:spPr>
        <p:txBody>
          <a:bodyPr wrap="square">
            <a:spAutoFit/>
          </a:bodyPr>
          <a:lstStyle/>
          <a:p>
            <a:pPr algn="ctr">
              <a:spcBef>
                <a:spcPts val="300"/>
              </a:spcBef>
              <a:spcAft>
                <a:spcPts val="300"/>
              </a:spcAft>
            </a:pPr>
            <a:r>
              <a:rPr lang="fr-FR" sz="2200" dirty="0">
                <a:latin typeface="Arial" panose="020B0604020202020204" pitchFamily="34" charset="0"/>
                <a:cs typeface="Arial" panose="020B0604020202020204" pitchFamily="34" charset="0"/>
              </a:rPr>
              <a:t>La relation 2 est désavantageux pour le campagnol appelé </a:t>
            </a:r>
            <a:r>
              <a:rPr lang="fr-FR" sz="2200" b="1" dirty="0">
                <a:latin typeface="Arial" panose="020B0604020202020204" pitchFamily="34" charset="0"/>
                <a:cs typeface="Arial" panose="020B0604020202020204" pitchFamily="34" charset="0"/>
              </a:rPr>
              <a:t>proie</a:t>
            </a:r>
            <a:endParaRPr lang="fr-MA" sz="22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23" name="Connecteur droit avec flèche 22">
            <a:extLst>
              <a:ext uri="{FF2B5EF4-FFF2-40B4-BE49-F238E27FC236}">
                <a16:creationId xmlns:a16="http://schemas.microsoft.com/office/drawing/2014/main" id="{5E22A9CC-D4B5-4BBD-449E-F2000B0363EE}"/>
              </a:ext>
            </a:extLst>
          </p:cNvPr>
          <p:cNvCxnSpPr>
            <a:cxnSpLocks/>
            <a:endCxn id="21" idx="1"/>
          </p:cNvCxnSpPr>
          <p:nvPr/>
        </p:nvCxnSpPr>
        <p:spPr>
          <a:xfrm flipV="1">
            <a:off x="7055015" y="4917278"/>
            <a:ext cx="1922605" cy="1224661"/>
          </a:xfrm>
          <a:prstGeom prst="straightConnector1">
            <a:avLst/>
          </a:prstGeom>
          <a:ln w="28575">
            <a:solidFill>
              <a:srgbClr val="0070C0"/>
            </a:solidFill>
            <a:tailEnd type="triangle"/>
          </a:ln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</p:cxnSp>
      <p:sp>
        <p:nvSpPr>
          <p:cNvPr id="4" name="ZoneTexte 3">
            <a:extLst>
              <a:ext uri="{FF2B5EF4-FFF2-40B4-BE49-F238E27FC236}">
                <a16:creationId xmlns:a16="http://schemas.microsoft.com/office/drawing/2014/main" id="{5F81D45B-391F-1921-2DC8-614C46DE4AF7}"/>
              </a:ext>
            </a:extLst>
          </p:cNvPr>
          <p:cNvSpPr txBox="1"/>
          <p:nvPr/>
        </p:nvSpPr>
        <p:spPr>
          <a:xfrm>
            <a:off x="799396" y="1620569"/>
            <a:ext cx="10669260" cy="707886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fr-MA" sz="2000" b="1" dirty="0"/>
              <a:t>a. </a:t>
            </a:r>
            <a:r>
              <a:rPr lang="fr-FR" sz="2000" b="1" spc="-30" dirty="0"/>
              <a:t>Je cherche dans le texte des indices indiquant si la relation est avantageuse ou désavantageuse pour chacun des êtres vivants.</a:t>
            </a:r>
            <a:r>
              <a:rPr lang="fr-MA" sz="2000" b="1" dirty="0"/>
              <a:t> </a:t>
            </a:r>
          </a:p>
        </p:txBody>
      </p:sp>
      <p:sp>
        <p:nvSpPr>
          <p:cNvPr id="20" name="Rectangle : coins arrondis 19">
            <a:extLst>
              <a:ext uri="{FF2B5EF4-FFF2-40B4-BE49-F238E27FC236}">
                <a16:creationId xmlns:a16="http://schemas.microsoft.com/office/drawing/2014/main" id="{CF0C58F4-6C9A-DA32-2FBB-AA2498AC60D7}"/>
              </a:ext>
            </a:extLst>
          </p:cNvPr>
          <p:cNvSpPr/>
          <p:nvPr/>
        </p:nvSpPr>
        <p:spPr>
          <a:xfrm>
            <a:off x="4621161" y="5980567"/>
            <a:ext cx="934065" cy="322744"/>
          </a:xfrm>
          <a:prstGeom prst="roundRect">
            <a:avLst/>
          </a:prstGeom>
          <a:noFill/>
          <a:ln w="19050">
            <a:solidFill>
              <a:srgbClr val="00206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CB11A183-1710-833F-63A5-7B289C6BFBE7}"/>
              </a:ext>
            </a:extLst>
          </p:cNvPr>
          <p:cNvSpPr/>
          <p:nvPr/>
        </p:nvSpPr>
        <p:spPr>
          <a:xfrm>
            <a:off x="6188316" y="5979730"/>
            <a:ext cx="866699" cy="322744"/>
          </a:xfrm>
          <a:prstGeom prst="roundRect">
            <a:avLst/>
          </a:prstGeom>
          <a:noFill/>
          <a:ln w="19050">
            <a:solidFill>
              <a:srgbClr val="00206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41207571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" grpId="0" animBg="1"/>
      <p:bldP spid="22" grpId="0" animBg="1"/>
      <p:bldP spid="20" grpId="0" animBg="1"/>
      <p:bldP spid="25" grpId="0" animBg="1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299C25F-0E9E-5485-ED1E-7B967724846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Image 8">
            <a:extLst>
              <a:ext uri="{FF2B5EF4-FFF2-40B4-BE49-F238E27FC236}">
                <a16:creationId xmlns:a16="http://schemas.microsoft.com/office/drawing/2014/main" id="{E1DA5105-B1D1-B532-8311-D41411AA9F0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57991" y="3653087"/>
            <a:ext cx="7873024" cy="1391456"/>
          </a:xfrm>
          <a:prstGeom prst="rect">
            <a:avLst/>
          </a:prstGeom>
        </p:spPr>
      </p:pic>
      <p:sp>
        <p:nvSpPr>
          <p:cNvPr id="2" name="Oval 7">
            <a:extLst>
              <a:ext uri="{FF2B5EF4-FFF2-40B4-BE49-F238E27FC236}">
                <a16:creationId xmlns:a16="http://schemas.microsoft.com/office/drawing/2014/main" id="{A56D6E81-5CCD-5850-C70D-A99E1A0A1D45}"/>
              </a:ext>
            </a:extLst>
          </p:cNvPr>
          <p:cNvSpPr/>
          <p:nvPr/>
        </p:nvSpPr>
        <p:spPr>
          <a:xfrm>
            <a:off x="11369605" y="268896"/>
            <a:ext cx="517596" cy="517596"/>
          </a:xfrm>
          <a:prstGeom prst="ellipse">
            <a:avLst/>
          </a:prstGeom>
          <a:solidFill>
            <a:srgbClr val="E9896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2133" b="1" noProof="0" dirty="0">
                <a:latin typeface="Dosis Bold" pitchFamily="2" charset="0"/>
              </a:rPr>
              <a:t>M</a:t>
            </a:r>
            <a:endParaRPr lang="fr-FR" sz="1200" b="1" noProof="0" dirty="0">
              <a:latin typeface="Dosis Bold" pitchFamily="2" charset="0"/>
            </a:endParaRPr>
          </a:p>
        </p:txBody>
      </p:sp>
      <p:pic>
        <p:nvPicPr>
          <p:cNvPr id="3" name="Image 9">
            <a:extLst>
              <a:ext uri="{FF2B5EF4-FFF2-40B4-BE49-F238E27FC236}">
                <a16:creationId xmlns:a16="http://schemas.microsoft.com/office/drawing/2014/main" id="{29E84D91-7BB8-2708-08C0-96DF5001F93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309209" y="924848"/>
            <a:ext cx="583170" cy="583170"/>
          </a:xfrm>
          <a:prstGeom prst="rect">
            <a:avLst/>
          </a:prstGeom>
        </p:spPr>
      </p:pic>
      <p:sp>
        <p:nvSpPr>
          <p:cNvPr id="17" name="ZoneTexte 16">
            <a:extLst>
              <a:ext uri="{FF2B5EF4-FFF2-40B4-BE49-F238E27FC236}">
                <a16:creationId xmlns:a16="http://schemas.microsoft.com/office/drawing/2014/main" id="{6C95EEEA-7BD7-0501-8402-2136866329AF}"/>
              </a:ext>
            </a:extLst>
          </p:cNvPr>
          <p:cNvSpPr txBox="1"/>
          <p:nvPr/>
        </p:nvSpPr>
        <p:spPr>
          <a:xfrm>
            <a:off x="3896084" y="4117983"/>
            <a:ext cx="196122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spcBef>
                <a:spcPts val="200"/>
              </a:spcBef>
              <a:spcAft>
                <a:spcPts val="200"/>
              </a:spcAft>
            </a:pPr>
            <a:r>
              <a:rPr lang="fr-MA" sz="2000" b="1" dirty="0">
                <a:solidFill>
                  <a:srgbClr val="FF0000"/>
                </a:solidFill>
                <a:latin typeface="Ink Free" panose="03080402000500000000" pitchFamily="66" charset="0"/>
              </a:rPr>
              <a:t>La sangsue </a:t>
            </a:r>
            <a:r>
              <a:rPr lang="fr-MA" sz="2400" b="1" dirty="0">
                <a:solidFill>
                  <a:srgbClr val="FF0000"/>
                </a:solidFill>
                <a:latin typeface="Ink Free" panose="03080402000500000000" pitchFamily="66" charset="0"/>
              </a:rPr>
              <a:t>(+)</a:t>
            </a:r>
          </a:p>
        </p:txBody>
      </p:sp>
      <p:sp>
        <p:nvSpPr>
          <p:cNvPr id="18" name="ZoneTexte 17">
            <a:extLst>
              <a:ext uri="{FF2B5EF4-FFF2-40B4-BE49-F238E27FC236}">
                <a16:creationId xmlns:a16="http://schemas.microsoft.com/office/drawing/2014/main" id="{35FF2F02-4F7A-8E1C-8DC8-014445B08CD7}"/>
              </a:ext>
            </a:extLst>
          </p:cNvPr>
          <p:cNvSpPr txBox="1"/>
          <p:nvPr/>
        </p:nvSpPr>
        <p:spPr>
          <a:xfrm>
            <a:off x="6672936" y="4073684"/>
            <a:ext cx="196122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spcBef>
                <a:spcPts val="200"/>
              </a:spcBef>
              <a:spcAft>
                <a:spcPts val="200"/>
              </a:spcAft>
            </a:pPr>
            <a:r>
              <a:rPr lang="fr-MA" sz="2000" b="1" dirty="0">
                <a:solidFill>
                  <a:srgbClr val="FF0000"/>
                </a:solidFill>
                <a:latin typeface="Ink Free" panose="03080402000500000000" pitchFamily="66" charset="0"/>
              </a:rPr>
              <a:t>Le mouton </a:t>
            </a:r>
            <a:r>
              <a:rPr lang="fr-MA" sz="2400" b="1" dirty="0">
                <a:solidFill>
                  <a:srgbClr val="FF0000"/>
                </a:solidFill>
                <a:latin typeface="Ink Free" panose="03080402000500000000" pitchFamily="66" charset="0"/>
              </a:rPr>
              <a:t>(-)</a:t>
            </a:r>
          </a:p>
        </p:txBody>
      </p:sp>
      <p:sp>
        <p:nvSpPr>
          <p:cNvPr id="19" name="ZoneTexte 18">
            <a:extLst>
              <a:ext uri="{FF2B5EF4-FFF2-40B4-BE49-F238E27FC236}">
                <a16:creationId xmlns:a16="http://schemas.microsoft.com/office/drawing/2014/main" id="{D0E036EC-4377-C7F6-83CB-F3160FE260D2}"/>
              </a:ext>
            </a:extLst>
          </p:cNvPr>
          <p:cNvSpPr txBox="1"/>
          <p:nvPr/>
        </p:nvSpPr>
        <p:spPr>
          <a:xfrm>
            <a:off x="3987176" y="4570925"/>
            <a:ext cx="179202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Bef>
                <a:spcPts val="200"/>
              </a:spcBef>
              <a:spcAft>
                <a:spcPts val="200"/>
              </a:spcAft>
            </a:pPr>
            <a:r>
              <a:rPr lang="fr-MA" sz="2000" b="1" dirty="0">
                <a:solidFill>
                  <a:srgbClr val="FF0000"/>
                </a:solidFill>
                <a:latin typeface="Ink Free" panose="03080402000500000000" pitchFamily="66" charset="0"/>
              </a:rPr>
              <a:t>Le faucon </a:t>
            </a:r>
            <a:r>
              <a:rPr lang="fr-MA" sz="2400" b="1" dirty="0">
                <a:solidFill>
                  <a:srgbClr val="FF0000"/>
                </a:solidFill>
                <a:latin typeface="Ink Free" panose="03080402000500000000" pitchFamily="66" charset="0"/>
              </a:rPr>
              <a:t>(+)</a:t>
            </a:r>
          </a:p>
        </p:txBody>
      </p:sp>
      <p:sp>
        <p:nvSpPr>
          <p:cNvPr id="20" name="ZoneTexte 19">
            <a:extLst>
              <a:ext uri="{FF2B5EF4-FFF2-40B4-BE49-F238E27FC236}">
                <a16:creationId xmlns:a16="http://schemas.microsoft.com/office/drawing/2014/main" id="{13B823B7-76F0-E9CA-BE17-E12058A776F0}"/>
              </a:ext>
            </a:extLst>
          </p:cNvPr>
          <p:cNvSpPr txBox="1"/>
          <p:nvPr/>
        </p:nvSpPr>
        <p:spPr>
          <a:xfrm>
            <a:off x="6436414" y="4545563"/>
            <a:ext cx="219775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spcBef>
                <a:spcPts val="200"/>
              </a:spcBef>
              <a:spcAft>
                <a:spcPts val="200"/>
              </a:spcAft>
            </a:pPr>
            <a:r>
              <a:rPr lang="fr-MA" sz="2400" b="1" dirty="0">
                <a:solidFill>
                  <a:srgbClr val="FF0000"/>
                </a:solidFill>
                <a:latin typeface="Ink Free" panose="03080402000500000000" pitchFamily="66" charset="0"/>
              </a:rPr>
              <a:t> </a:t>
            </a:r>
            <a:r>
              <a:rPr lang="fr-MA" sz="2000" b="1" dirty="0">
                <a:solidFill>
                  <a:srgbClr val="FF0000"/>
                </a:solidFill>
                <a:latin typeface="Ink Free" panose="03080402000500000000" pitchFamily="66" charset="0"/>
              </a:rPr>
              <a:t>Le campagnol </a:t>
            </a:r>
            <a:r>
              <a:rPr lang="fr-MA" sz="2400" b="1" dirty="0">
                <a:solidFill>
                  <a:srgbClr val="FF0000"/>
                </a:solidFill>
                <a:latin typeface="Ink Free" panose="03080402000500000000" pitchFamily="66" charset="0"/>
              </a:rPr>
              <a:t>(-)</a:t>
            </a:r>
          </a:p>
        </p:txBody>
      </p:sp>
      <p:grpSp>
        <p:nvGrpSpPr>
          <p:cNvPr id="21" name="Groupe 20">
            <a:extLst>
              <a:ext uri="{FF2B5EF4-FFF2-40B4-BE49-F238E27FC236}">
                <a16:creationId xmlns:a16="http://schemas.microsoft.com/office/drawing/2014/main" id="{C0E09F57-B6D8-E586-19E5-3A34B34CBCFB}"/>
              </a:ext>
            </a:extLst>
          </p:cNvPr>
          <p:cNvGrpSpPr/>
          <p:nvPr/>
        </p:nvGrpSpPr>
        <p:grpSpPr>
          <a:xfrm>
            <a:off x="458730" y="1084744"/>
            <a:ext cx="10326997" cy="510733"/>
            <a:chOff x="674377" y="1225112"/>
            <a:chExt cx="10326997" cy="510733"/>
          </a:xfrm>
        </p:grpSpPr>
        <p:sp>
          <p:nvSpPr>
            <p:cNvPr id="22" name="Google Shape;443;p19">
              <a:extLst>
                <a:ext uri="{FF2B5EF4-FFF2-40B4-BE49-F238E27FC236}">
                  <a16:creationId xmlns:a16="http://schemas.microsoft.com/office/drawing/2014/main" id="{2F13211C-B853-9140-A642-EBB8E7D6CE14}"/>
                </a:ext>
              </a:extLst>
            </p:cNvPr>
            <p:cNvSpPr/>
            <p:nvPr/>
          </p:nvSpPr>
          <p:spPr>
            <a:xfrm>
              <a:off x="674377" y="1225112"/>
              <a:ext cx="10326997" cy="510733"/>
            </a:xfrm>
            <a:prstGeom prst="roundRect">
              <a:avLst>
                <a:gd name="adj" fmla="val 16667"/>
              </a:avLst>
            </a:prstGeom>
            <a:solidFill>
              <a:srgbClr val="D5E8CF"/>
            </a:solidFill>
            <a:ln w="9525" cap="flat" cmpd="sng">
              <a:solidFill>
                <a:srgbClr val="D5E8C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lvl="0" algn="just"/>
              <a:r>
                <a:rPr lang="fr-FR" sz="2300" b="1" spc="-50" noProof="0" dirty="0">
                  <a:solidFill>
                    <a:srgbClr val="002060"/>
                  </a:solidFill>
                  <a:latin typeface="Calibri"/>
                  <a:ea typeface="Calibri"/>
                  <a:cs typeface="Calibri"/>
                  <a:sym typeface="Wingdings" panose="05000000000000000000" pitchFamily="2" charset="2"/>
                </a:rPr>
                <a:t> </a:t>
              </a:r>
              <a:r>
                <a:rPr lang="fr-FR" sz="2300" b="1" dirty="0">
                  <a:solidFill>
                    <a:srgbClr val="002060"/>
                  </a:solidFill>
                  <a:ea typeface="Calibri"/>
                  <a:cs typeface="Calibri"/>
                  <a:sym typeface="Calibri"/>
                </a:rPr>
                <a:t>2.  Je précise l’effet de la relation alimentaire sur chaque être vivant.</a:t>
              </a:r>
              <a:endParaRPr lang="fr-FR" sz="2300" b="1" spc="-50" noProof="0" dirty="0">
                <a:solidFill>
                  <a:srgbClr val="00206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3" name="Ellipse 22">
              <a:extLst>
                <a:ext uri="{FF2B5EF4-FFF2-40B4-BE49-F238E27FC236}">
                  <a16:creationId xmlns:a16="http://schemas.microsoft.com/office/drawing/2014/main" id="{0B86FDA5-E4D0-B632-5FEC-91A092AEBBDE}"/>
                </a:ext>
              </a:extLst>
            </p:cNvPr>
            <p:cNvSpPr/>
            <p:nvPr/>
          </p:nvSpPr>
          <p:spPr>
            <a:xfrm>
              <a:off x="674378" y="1225112"/>
              <a:ext cx="474698" cy="478193"/>
            </a:xfrm>
            <a:prstGeom prst="ellipse">
              <a:avLst/>
            </a:prstGeom>
            <a:solidFill>
              <a:srgbClr val="46AF48"/>
            </a:solid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fr-FR" sz="3200" b="1" noProof="0" dirty="0"/>
                <a:t>2</a:t>
              </a:r>
              <a:endParaRPr lang="fr-FR" b="1" noProof="0" dirty="0"/>
            </a:p>
          </p:txBody>
        </p:sp>
      </p:grpSp>
      <p:sp>
        <p:nvSpPr>
          <p:cNvPr id="14" name="ZoneTexte 13">
            <a:extLst>
              <a:ext uri="{FF2B5EF4-FFF2-40B4-BE49-F238E27FC236}">
                <a16:creationId xmlns:a16="http://schemas.microsoft.com/office/drawing/2014/main" id="{0391B799-42DB-03F7-843E-52938DBAC198}"/>
              </a:ext>
            </a:extLst>
          </p:cNvPr>
          <p:cNvSpPr txBox="1"/>
          <p:nvPr/>
        </p:nvSpPr>
        <p:spPr>
          <a:xfrm>
            <a:off x="999605" y="235696"/>
            <a:ext cx="10192789" cy="3562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85000"/>
              </a:lnSpc>
            </a:pPr>
            <a:r>
              <a:rPr lang="fr-FR" sz="2000" b="1" spc="-70" dirty="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</a:rPr>
              <a:t>Ensuite</a:t>
            </a: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08914EA5-A940-C2A9-9941-FB2491B774DF}"/>
              </a:ext>
            </a:extLst>
          </p:cNvPr>
          <p:cNvSpPr txBox="1"/>
          <p:nvPr/>
        </p:nvSpPr>
        <p:spPr>
          <a:xfrm>
            <a:off x="854145" y="1720300"/>
            <a:ext cx="10326996" cy="400110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fr-MA" sz="2000" b="1" dirty="0"/>
              <a:t>b. Je remplie le tableau, en </a:t>
            </a:r>
            <a:r>
              <a:rPr lang="fr-FR" sz="2000" b="1" spc="-70" dirty="0"/>
              <a:t>utilisant les signes suivants : (+) avantageux, (–) désavantageux, (0) neutre</a:t>
            </a:r>
            <a:r>
              <a:rPr lang="fr-MA" sz="2000" b="1" dirty="0"/>
              <a:t>  </a:t>
            </a:r>
          </a:p>
        </p:txBody>
      </p:sp>
      <p:sp>
        <p:nvSpPr>
          <p:cNvPr id="27" name="ZoneTexte 26">
            <a:extLst>
              <a:ext uri="{FF2B5EF4-FFF2-40B4-BE49-F238E27FC236}">
                <a16:creationId xmlns:a16="http://schemas.microsoft.com/office/drawing/2014/main" id="{EBA1229F-0581-E386-35B2-B69CB78B873C}"/>
              </a:ext>
            </a:extLst>
          </p:cNvPr>
          <p:cNvSpPr txBox="1"/>
          <p:nvPr/>
        </p:nvSpPr>
        <p:spPr>
          <a:xfrm>
            <a:off x="1104514" y="2248242"/>
            <a:ext cx="2973494" cy="1323439"/>
          </a:xfrm>
          <a:prstGeom prst="rect">
            <a:avLst/>
          </a:prstGeom>
          <a:noFill/>
          <a:ln>
            <a:solidFill>
              <a:schemeClr val="tx1"/>
            </a:solidFill>
            <a:prstDash val="dash"/>
          </a:ln>
        </p:spPr>
        <p:txBody>
          <a:bodyPr wrap="square">
            <a:spAutoFit/>
          </a:bodyPr>
          <a:lstStyle/>
          <a:p>
            <a:pPr algn="ctr">
              <a:spcBef>
                <a:spcPts val="300"/>
              </a:spcBef>
              <a:spcAft>
                <a:spcPts val="300"/>
              </a:spcAft>
            </a:pPr>
            <a:r>
              <a:rPr lang="fr-FR" sz="2000" dirty="0">
                <a:latin typeface="Arial" panose="020B0604020202020204" pitchFamily="34" charset="0"/>
                <a:cs typeface="Arial" panose="020B0604020202020204" pitchFamily="34" charset="0"/>
              </a:rPr>
              <a:t>La relation 1 est  avantageuse pour </a:t>
            </a:r>
            <a:r>
              <a:rPr lang="fr-FR" sz="2000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la sangsue </a:t>
            </a:r>
            <a:r>
              <a:rPr lang="fr-FR" sz="2000" dirty="0">
                <a:latin typeface="Arial" panose="020B0604020202020204" pitchFamily="34" charset="0"/>
                <a:cs typeface="Arial" panose="020B0604020202020204" pitchFamily="34" charset="0"/>
              </a:rPr>
              <a:t>appelée </a:t>
            </a:r>
            <a:r>
              <a:rPr lang="fr-FR" sz="2000" b="1" dirty="0">
                <a:latin typeface="Arial" panose="020B0604020202020204" pitchFamily="34" charset="0"/>
                <a:cs typeface="Arial" panose="020B0604020202020204" pitchFamily="34" charset="0"/>
              </a:rPr>
              <a:t>parasite.</a:t>
            </a:r>
          </a:p>
        </p:txBody>
      </p:sp>
      <p:sp>
        <p:nvSpPr>
          <p:cNvPr id="28" name="ZoneTexte 27">
            <a:extLst>
              <a:ext uri="{FF2B5EF4-FFF2-40B4-BE49-F238E27FC236}">
                <a16:creationId xmlns:a16="http://schemas.microsoft.com/office/drawing/2014/main" id="{013B55A7-C1A7-A345-04FC-D76D4077A5FB}"/>
              </a:ext>
            </a:extLst>
          </p:cNvPr>
          <p:cNvSpPr txBox="1"/>
          <p:nvPr/>
        </p:nvSpPr>
        <p:spPr>
          <a:xfrm>
            <a:off x="8113994" y="2248241"/>
            <a:ext cx="2973492" cy="1015663"/>
          </a:xfrm>
          <a:prstGeom prst="rect">
            <a:avLst/>
          </a:prstGeom>
          <a:noFill/>
          <a:ln>
            <a:solidFill>
              <a:schemeClr val="tx1"/>
            </a:solidFill>
            <a:prstDash val="dash"/>
          </a:ln>
        </p:spPr>
        <p:txBody>
          <a:bodyPr wrap="square">
            <a:spAutoFit/>
          </a:bodyPr>
          <a:lstStyle/>
          <a:p>
            <a:pPr algn="ctr">
              <a:spcBef>
                <a:spcPts val="300"/>
              </a:spcBef>
              <a:spcAft>
                <a:spcPts val="300"/>
              </a:spcAft>
            </a:pPr>
            <a:r>
              <a:rPr lang="fr-FR" sz="2000" dirty="0">
                <a:latin typeface="Arial" panose="020B0604020202020204" pitchFamily="34" charset="0"/>
                <a:cs typeface="Arial" panose="020B0604020202020204" pitchFamily="34" charset="0"/>
              </a:rPr>
              <a:t>La relation 1 est désavantageuse pour </a:t>
            </a:r>
            <a:r>
              <a:rPr lang="fr-FR" sz="2000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le mouton</a:t>
            </a:r>
            <a:r>
              <a:rPr lang="fr-FR" sz="2000" dirty="0">
                <a:latin typeface="Arial" panose="020B0604020202020204" pitchFamily="34" charset="0"/>
                <a:cs typeface="Arial" panose="020B0604020202020204" pitchFamily="34" charset="0"/>
              </a:rPr>
              <a:t> appelé </a:t>
            </a:r>
            <a:r>
              <a:rPr lang="fr-FR" sz="2000" b="1" dirty="0">
                <a:latin typeface="Arial" panose="020B0604020202020204" pitchFamily="34" charset="0"/>
                <a:cs typeface="Arial" panose="020B0604020202020204" pitchFamily="34" charset="0"/>
              </a:rPr>
              <a:t>hôte.</a:t>
            </a:r>
            <a:endParaRPr lang="fr-MA" sz="20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13390433-ADB3-C158-C070-E74C7D7942C9}"/>
              </a:ext>
            </a:extLst>
          </p:cNvPr>
          <p:cNvSpPr txBox="1"/>
          <p:nvPr/>
        </p:nvSpPr>
        <p:spPr>
          <a:xfrm>
            <a:off x="854145" y="5433243"/>
            <a:ext cx="3442552" cy="1015663"/>
          </a:xfrm>
          <a:prstGeom prst="rect">
            <a:avLst/>
          </a:prstGeom>
          <a:noFill/>
          <a:ln>
            <a:solidFill>
              <a:schemeClr val="tx1"/>
            </a:solidFill>
            <a:prstDash val="dash"/>
          </a:ln>
        </p:spPr>
        <p:txBody>
          <a:bodyPr wrap="square">
            <a:spAutoFit/>
          </a:bodyPr>
          <a:lstStyle/>
          <a:p>
            <a:pPr algn="ctr">
              <a:spcBef>
                <a:spcPts val="300"/>
              </a:spcBef>
              <a:spcAft>
                <a:spcPts val="300"/>
              </a:spcAft>
            </a:pPr>
            <a:r>
              <a:rPr lang="fr-FR" sz="2000" dirty="0">
                <a:latin typeface="Arial" panose="020B0604020202020204" pitchFamily="34" charset="0"/>
                <a:cs typeface="Arial" panose="020B0604020202020204" pitchFamily="34" charset="0"/>
              </a:rPr>
              <a:t>La relation 2 est  avantageuse pour </a:t>
            </a:r>
            <a:r>
              <a:rPr lang="fr-FR" sz="2000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le faucon</a:t>
            </a:r>
            <a:r>
              <a:rPr lang="fr-FR" sz="2000" dirty="0">
                <a:latin typeface="Arial" panose="020B0604020202020204" pitchFamily="34" charset="0"/>
                <a:cs typeface="Arial" panose="020B0604020202020204" pitchFamily="34" charset="0"/>
              </a:rPr>
              <a:t> appelée </a:t>
            </a:r>
            <a:r>
              <a:rPr lang="fr-FR" sz="2000" b="1" dirty="0">
                <a:latin typeface="Arial" panose="020B0604020202020204" pitchFamily="34" charset="0"/>
                <a:cs typeface="Arial" panose="020B0604020202020204" pitchFamily="34" charset="0"/>
              </a:rPr>
              <a:t>prédateur.</a:t>
            </a: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490AE48E-4F29-5501-1D9D-6AAB6FC49B02}"/>
              </a:ext>
            </a:extLst>
          </p:cNvPr>
          <p:cNvSpPr txBox="1"/>
          <p:nvPr/>
        </p:nvSpPr>
        <p:spPr>
          <a:xfrm>
            <a:off x="8113993" y="5433243"/>
            <a:ext cx="3255611" cy="1015663"/>
          </a:xfrm>
          <a:prstGeom prst="rect">
            <a:avLst/>
          </a:prstGeom>
          <a:noFill/>
          <a:ln>
            <a:solidFill>
              <a:schemeClr val="tx1"/>
            </a:solidFill>
            <a:prstDash val="dash"/>
          </a:ln>
        </p:spPr>
        <p:txBody>
          <a:bodyPr wrap="square">
            <a:spAutoFit/>
          </a:bodyPr>
          <a:lstStyle/>
          <a:p>
            <a:pPr algn="ctr">
              <a:spcBef>
                <a:spcPts val="300"/>
              </a:spcBef>
              <a:spcAft>
                <a:spcPts val="300"/>
              </a:spcAft>
            </a:pPr>
            <a:r>
              <a:rPr lang="fr-FR" sz="2000" dirty="0">
                <a:latin typeface="Arial" panose="020B0604020202020204" pitchFamily="34" charset="0"/>
                <a:cs typeface="Arial" panose="020B0604020202020204" pitchFamily="34" charset="0"/>
              </a:rPr>
              <a:t>La relation 2 est désavantageuse pour </a:t>
            </a:r>
            <a:r>
              <a:rPr lang="fr-FR" sz="2000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le campagnol </a:t>
            </a:r>
            <a:r>
              <a:rPr lang="fr-FR" sz="2000" dirty="0">
                <a:latin typeface="Arial" panose="020B0604020202020204" pitchFamily="34" charset="0"/>
                <a:cs typeface="Arial" panose="020B0604020202020204" pitchFamily="34" charset="0"/>
              </a:rPr>
              <a:t>appelé </a:t>
            </a:r>
            <a:r>
              <a:rPr lang="fr-FR" sz="2000" b="1" dirty="0">
                <a:latin typeface="Arial" panose="020B0604020202020204" pitchFamily="34" charset="0"/>
                <a:cs typeface="Arial" panose="020B0604020202020204" pitchFamily="34" charset="0"/>
              </a:rPr>
              <a:t>proie.</a:t>
            </a:r>
            <a:endParaRPr lang="fr-MA" sz="20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10" name="Connecteur droit avec flèche 9">
            <a:extLst>
              <a:ext uri="{FF2B5EF4-FFF2-40B4-BE49-F238E27FC236}">
                <a16:creationId xmlns:a16="http://schemas.microsoft.com/office/drawing/2014/main" id="{FBE6CF7B-E118-E3D0-3986-DF72324FC144}"/>
              </a:ext>
            </a:extLst>
          </p:cNvPr>
          <p:cNvCxnSpPr>
            <a:cxnSpLocks/>
            <a:endCxn id="18" idx="3"/>
          </p:cNvCxnSpPr>
          <p:nvPr/>
        </p:nvCxnSpPr>
        <p:spPr>
          <a:xfrm flipH="1">
            <a:off x="8634164" y="3263904"/>
            <a:ext cx="531141" cy="1040613"/>
          </a:xfrm>
          <a:prstGeom prst="straightConnector1">
            <a:avLst/>
          </a:prstGeom>
          <a:ln w="28575">
            <a:solidFill>
              <a:srgbClr val="0070C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Connecteur droit avec flèche 11">
            <a:extLst>
              <a:ext uri="{FF2B5EF4-FFF2-40B4-BE49-F238E27FC236}">
                <a16:creationId xmlns:a16="http://schemas.microsoft.com/office/drawing/2014/main" id="{6D80E8CC-3615-CCD1-2690-8932E785E322}"/>
              </a:ext>
            </a:extLst>
          </p:cNvPr>
          <p:cNvCxnSpPr>
            <a:cxnSpLocks/>
            <a:stCxn id="27" idx="2"/>
            <a:endCxn id="17" idx="1"/>
          </p:cNvCxnSpPr>
          <p:nvPr/>
        </p:nvCxnSpPr>
        <p:spPr>
          <a:xfrm>
            <a:off x="2591261" y="3571681"/>
            <a:ext cx="1304823" cy="777135"/>
          </a:xfrm>
          <a:prstGeom prst="straightConnector1">
            <a:avLst/>
          </a:prstGeom>
          <a:ln w="28575">
            <a:solidFill>
              <a:srgbClr val="0070C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Connecteur droit avec flèche 15">
            <a:extLst>
              <a:ext uri="{FF2B5EF4-FFF2-40B4-BE49-F238E27FC236}">
                <a16:creationId xmlns:a16="http://schemas.microsoft.com/office/drawing/2014/main" id="{722A9B93-4B3B-842B-0C50-66A02401C1C3}"/>
              </a:ext>
            </a:extLst>
          </p:cNvPr>
          <p:cNvCxnSpPr>
            <a:cxnSpLocks/>
            <a:stCxn id="5" idx="0"/>
            <a:endCxn id="20" idx="3"/>
          </p:cNvCxnSpPr>
          <p:nvPr/>
        </p:nvCxnSpPr>
        <p:spPr>
          <a:xfrm flipH="1" flipV="1">
            <a:off x="8634164" y="4776396"/>
            <a:ext cx="1107635" cy="656847"/>
          </a:xfrm>
          <a:prstGeom prst="straightConnector1">
            <a:avLst/>
          </a:prstGeom>
          <a:ln w="28575">
            <a:solidFill>
              <a:srgbClr val="0070C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" name="Connecteur droit avec flèche 32">
            <a:extLst>
              <a:ext uri="{FF2B5EF4-FFF2-40B4-BE49-F238E27FC236}">
                <a16:creationId xmlns:a16="http://schemas.microsoft.com/office/drawing/2014/main" id="{5FDD8606-77C2-9158-19CC-3E7A0606B448}"/>
              </a:ext>
            </a:extLst>
          </p:cNvPr>
          <p:cNvCxnSpPr>
            <a:cxnSpLocks/>
            <a:stCxn id="4" idx="0"/>
            <a:endCxn id="19" idx="1"/>
          </p:cNvCxnSpPr>
          <p:nvPr/>
        </p:nvCxnSpPr>
        <p:spPr>
          <a:xfrm flipV="1">
            <a:off x="2575421" y="4801758"/>
            <a:ext cx="1411755" cy="631485"/>
          </a:xfrm>
          <a:prstGeom prst="straightConnector1">
            <a:avLst/>
          </a:prstGeom>
          <a:ln w="28575">
            <a:solidFill>
              <a:srgbClr val="0070C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996450232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224945D-6C64-F773-3438-01A1D2BAFB1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val 7">
            <a:extLst>
              <a:ext uri="{FF2B5EF4-FFF2-40B4-BE49-F238E27FC236}">
                <a16:creationId xmlns:a16="http://schemas.microsoft.com/office/drawing/2014/main" id="{52269658-7B26-7574-A0A0-9CF9C4EDC172}"/>
              </a:ext>
            </a:extLst>
          </p:cNvPr>
          <p:cNvSpPr/>
          <p:nvPr/>
        </p:nvSpPr>
        <p:spPr>
          <a:xfrm>
            <a:off x="11369605" y="268896"/>
            <a:ext cx="517596" cy="517596"/>
          </a:xfrm>
          <a:prstGeom prst="ellipse">
            <a:avLst/>
          </a:prstGeom>
          <a:solidFill>
            <a:srgbClr val="E9896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2133" b="1" noProof="0" dirty="0">
                <a:latin typeface="Dosis Bold" pitchFamily="2" charset="0"/>
              </a:rPr>
              <a:t>M</a:t>
            </a:r>
            <a:endParaRPr lang="fr-FR" sz="1200" b="1" noProof="0" dirty="0">
              <a:latin typeface="Dosis Bold" pitchFamily="2" charset="0"/>
            </a:endParaRPr>
          </a:p>
        </p:txBody>
      </p:sp>
      <p:pic>
        <p:nvPicPr>
          <p:cNvPr id="3" name="Image 9">
            <a:extLst>
              <a:ext uri="{FF2B5EF4-FFF2-40B4-BE49-F238E27FC236}">
                <a16:creationId xmlns:a16="http://schemas.microsoft.com/office/drawing/2014/main" id="{3D8E6D85-C9F4-53BF-577A-46684CCAE52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309209" y="924848"/>
            <a:ext cx="583170" cy="583170"/>
          </a:xfrm>
          <a:prstGeom prst="rect">
            <a:avLst/>
          </a:prstGeom>
        </p:spPr>
      </p:pic>
      <p:sp>
        <p:nvSpPr>
          <p:cNvPr id="9" name="Titre 1">
            <a:extLst>
              <a:ext uri="{FF2B5EF4-FFF2-40B4-BE49-F238E27FC236}">
                <a16:creationId xmlns:a16="http://schemas.microsoft.com/office/drawing/2014/main" id="{A401CABD-C0AF-FDF8-7115-F6BDB866842F}"/>
              </a:ext>
            </a:extLst>
          </p:cNvPr>
          <p:cNvSpPr txBox="1">
            <a:spLocks/>
          </p:cNvSpPr>
          <p:nvPr/>
        </p:nvSpPr>
        <p:spPr>
          <a:xfrm>
            <a:off x="983878" y="246028"/>
            <a:ext cx="10161104" cy="623166"/>
          </a:xfrm>
          <a:prstGeom prst="rect">
            <a:avLst/>
          </a:prstGeom>
        </p:spPr>
        <p:txBody>
          <a:bodyPr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fr-FR" sz="2000" b="1" spc="-30" dirty="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ea typeface="+mn-ea"/>
                <a:cs typeface="+mn-cs"/>
              </a:rPr>
              <a:t>Troisièmement, je détermine enfin le type de relation (prédation, parasitisme) en fonction des effets observés sur les deux êtres vivants.</a:t>
            </a: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13CCAA68-2032-27D6-D34B-BEE8210DA65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640795" y="1694757"/>
            <a:ext cx="6529225" cy="2966819"/>
          </a:xfrm>
          <a:prstGeom prst="rect">
            <a:avLst/>
          </a:prstGeom>
        </p:spPr>
      </p:pic>
      <p:grpSp>
        <p:nvGrpSpPr>
          <p:cNvPr id="19" name="Groupe 18">
            <a:extLst>
              <a:ext uri="{FF2B5EF4-FFF2-40B4-BE49-F238E27FC236}">
                <a16:creationId xmlns:a16="http://schemas.microsoft.com/office/drawing/2014/main" id="{B304C02D-33F6-2912-26EF-40BB022E4656}"/>
              </a:ext>
            </a:extLst>
          </p:cNvPr>
          <p:cNvGrpSpPr/>
          <p:nvPr/>
        </p:nvGrpSpPr>
        <p:grpSpPr>
          <a:xfrm>
            <a:off x="458730" y="1106516"/>
            <a:ext cx="10326997" cy="510733"/>
            <a:chOff x="674377" y="1225112"/>
            <a:chExt cx="10326997" cy="510733"/>
          </a:xfrm>
        </p:grpSpPr>
        <p:sp>
          <p:nvSpPr>
            <p:cNvPr id="20" name="Google Shape;443;p19">
              <a:extLst>
                <a:ext uri="{FF2B5EF4-FFF2-40B4-BE49-F238E27FC236}">
                  <a16:creationId xmlns:a16="http://schemas.microsoft.com/office/drawing/2014/main" id="{F4FA7A1A-7DDB-9DE9-E30D-92960999CDDA}"/>
                </a:ext>
              </a:extLst>
            </p:cNvPr>
            <p:cNvSpPr/>
            <p:nvPr/>
          </p:nvSpPr>
          <p:spPr>
            <a:xfrm>
              <a:off x="674377" y="1225112"/>
              <a:ext cx="10326997" cy="510733"/>
            </a:xfrm>
            <a:prstGeom prst="roundRect">
              <a:avLst>
                <a:gd name="adj" fmla="val 16667"/>
              </a:avLst>
            </a:prstGeom>
            <a:solidFill>
              <a:srgbClr val="D5E8CF"/>
            </a:solidFill>
            <a:ln w="9525" cap="flat" cmpd="sng">
              <a:solidFill>
                <a:srgbClr val="D5E8C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lvl="0" algn="just"/>
              <a:r>
                <a:rPr lang="fr-FR" sz="2400" b="1" spc="-50" noProof="0" dirty="0">
                  <a:solidFill>
                    <a:srgbClr val="002060"/>
                  </a:solidFill>
                  <a:latin typeface="Calibri"/>
                  <a:ea typeface="Calibri"/>
                  <a:cs typeface="Calibri"/>
                  <a:sym typeface="Wingdings" panose="05000000000000000000" pitchFamily="2" charset="2"/>
                </a:rPr>
                <a:t> </a:t>
              </a:r>
              <a:r>
                <a:rPr lang="fr-FR" sz="2400" b="1" dirty="0">
                  <a:solidFill>
                    <a:srgbClr val="002060"/>
                  </a:solidFill>
                  <a:ea typeface="Calibri"/>
                  <a:cs typeface="Calibri"/>
                  <a:sym typeface="Calibri"/>
                </a:rPr>
                <a:t>2.  Je détermine le type de chacune des deux relations.</a:t>
              </a:r>
              <a:endParaRPr lang="fr-FR" sz="2400" b="1" spc="-50" noProof="0" dirty="0">
                <a:solidFill>
                  <a:srgbClr val="00206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1" name="Ellipse 20">
              <a:extLst>
                <a:ext uri="{FF2B5EF4-FFF2-40B4-BE49-F238E27FC236}">
                  <a16:creationId xmlns:a16="http://schemas.microsoft.com/office/drawing/2014/main" id="{72052216-B301-A670-B905-E9D748AE869A}"/>
                </a:ext>
              </a:extLst>
            </p:cNvPr>
            <p:cNvSpPr/>
            <p:nvPr/>
          </p:nvSpPr>
          <p:spPr>
            <a:xfrm>
              <a:off x="674378" y="1225112"/>
              <a:ext cx="474698" cy="478193"/>
            </a:xfrm>
            <a:prstGeom prst="ellipse">
              <a:avLst/>
            </a:prstGeom>
            <a:solidFill>
              <a:srgbClr val="46AF48"/>
            </a:solid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fr-FR" sz="3200" b="1" noProof="0" dirty="0"/>
                <a:t>3</a:t>
              </a:r>
              <a:endParaRPr lang="fr-FR" b="1" noProof="0" dirty="0"/>
            </a:p>
          </p:txBody>
        </p:sp>
      </p:grpSp>
      <p:sp>
        <p:nvSpPr>
          <p:cNvPr id="8" name="ZoneTexte 7">
            <a:extLst>
              <a:ext uri="{FF2B5EF4-FFF2-40B4-BE49-F238E27FC236}">
                <a16:creationId xmlns:a16="http://schemas.microsoft.com/office/drawing/2014/main" id="{4672D880-4D99-D741-3282-154735F0A1D6}"/>
              </a:ext>
            </a:extLst>
          </p:cNvPr>
          <p:cNvSpPr txBox="1"/>
          <p:nvPr/>
        </p:nvSpPr>
        <p:spPr>
          <a:xfrm>
            <a:off x="6064430" y="5004270"/>
            <a:ext cx="3313367" cy="707886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>
            <a:solidFill>
              <a:schemeClr val="tx1"/>
            </a:solidFill>
            <a:prstDash val="dash"/>
          </a:ln>
        </p:spPr>
        <p:txBody>
          <a:bodyPr wrap="square">
            <a:spAutoFit/>
          </a:bodyPr>
          <a:lstStyle/>
          <a:p>
            <a:pPr algn="ctr">
              <a:spcBef>
                <a:spcPts val="300"/>
              </a:spcBef>
              <a:spcAft>
                <a:spcPts val="300"/>
              </a:spcAft>
            </a:pPr>
            <a:r>
              <a:rPr lang="fr-FR" sz="2000" spc="-90" dirty="0">
                <a:solidFill>
                  <a:srgbClr val="FF0000"/>
                </a:solidFill>
                <a:latin typeface="+mj-lt"/>
              </a:rPr>
              <a:t>Le campagnol est capturé, tué et mangé immédiatement</a:t>
            </a:r>
            <a:endParaRPr lang="fr-MA" sz="2000" b="1" spc="-90" dirty="0">
              <a:solidFill>
                <a:srgbClr val="FF0000"/>
              </a:solidFill>
              <a:latin typeface="+mj-lt"/>
            </a:endParaRPr>
          </a:p>
        </p:txBody>
      </p:sp>
      <p:sp>
        <p:nvSpPr>
          <p:cNvPr id="18" name="ZoneTexte 17">
            <a:extLst>
              <a:ext uri="{FF2B5EF4-FFF2-40B4-BE49-F238E27FC236}">
                <a16:creationId xmlns:a16="http://schemas.microsoft.com/office/drawing/2014/main" id="{DD58C44D-B988-0F17-7393-3E19C1737759}"/>
              </a:ext>
            </a:extLst>
          </p:cNvPr>
          <p:cNvSpPr txBox="1"/>
          <p:nvPr/>
        </p:nvSpPr>
        <p:spPr>
          <a:xfrm>
            <a:off x="2141116" y="4968535"/>
            <a:ext cx="3753815" cy="738664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>
            <a:solidFill>
              <a:schemeClr val="tx1"/>
            </a:solidFill>
            <a:prstDash val="dash"/>
          </a:ln>
        </p:spPr>
        <p:txBody>
          <a:bodyPr wrap="square">
            <a:spAutoFit/>
          </a:bodyPr>
          <a:lstStyle/>
          <a:p>
            <a:pPr algn="ctr">
              <a:spcBef>
                <a:spcPts val="300"/>
              </a:spcBef>
              <a:spcAft>
                <a:spcPts val="300"/>
              </a:spcAft>
            </a:pPr>
            <a:r>
              <a:rPr lang="fr-FR" sz="2100" dirty="0">
                <a:solidFill>
                  <a:srgbClr val="FF0000"/>
                </a:solidFill>
                <a:latin typeface="+mj-lt"/>
              </a:rPr>
              <a:t>La sangsue vit au dépens du mouton</a:t>
            </a:r>
            <a:endParaRPr lang="fr-MA" sz="2100" dirty="0">
              <a:solidFill>
                <a:srgbClr val="FF0000"/>
              </a:solidFill>
              <a:latin typeface="+mj-lt"/>
            </a:endParaRPr>
          </a:p>
        </p:txBody>
      </p:sp>
      <p:sp>
        <p:nvSpPr>
          <p:cNvPr id="25" name="ZoneTexte 24">
            <a:extLst>
              <a:ext uri="{FF2B5EF4-FFF2-40B4-BE49-F238E27FC236}">
                <a16:creationId xmlns:a16="http://schemas.microsoft.com/office/drawing/2014/main" id="{B49C752E-2DCF-BB55-6CF2-D31B23BCF262}"/>
              </a:ext>
            </a:extLst>
          </p:cNvPr>
          <p:cNvSpPr txBox="1"/>
          <p:nvPr/>
        </p:nvSpPr>
        <p:spPr>
          <a:xfrm>
            <a:off x="3287153" y="6125836"/>
            <a:ext cx="219774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spcBef>
                <a:spcPts val="200"/>
              </a:spcBef>
              <a:spcAft>
                <a:spcPts val="200"/>
              </a:spcAft>
            </a:pPr>
            <a:r>
              <a:rPr lang="fr-MA" sz="2400" b="1" dirty="0">
                <a:solidFill>
                  <a:srgbClr val="FF0000"/>
                </a:solidFill>
                <a:latin typeface="Ink Free" panose="03080402000500000000" pitchFamily="66" charset="0"/>
              </a:rPr>
              <a:t>Parasitisme</a:t>
            </a:r>
          </a:p>
        </p:txBody>
      </p:sp>
      <p:sp>
        <p:nvSpPr>
          <p:cNvPr id="26" name="ZoneTexte 25">
            <a:extLst>
              <a:ext uri="{FF2B5EF4-FFF2-40B4-BE49-F238E27FC236}">
                <a16:creationId xmlns:a16="http://schemas.microsoft.com/office/drawing/2014/main" id="{F3D87015-8E55-A24F-2DBB-AB4CEDFF8B84}"/>
              </a:ext>
            </a:extLst>
          </p:cNvPr>
          <p:cNvSpPr txBox="1"/>
          <p:nvPr/>
        </p:nvSpPr>
        <p:spPr>
          <a:xfrm>
            <a:off x="6447868" y="6179751"/>
            <a:ext cx="219774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spcBef>
                <a:spcPts val="200"/>
              </a:spcBef>
              <a:spcAft>
                <a:spcPts val="200"/>
              </a:spcAft>
            </a:pPr>
            <a:r>
              <a:rPr lang="fr-MA" sz="2400" b="1" dirty="0">
                <a:solidFill>
                  <a:srgbClr val="FF0000"/>
                </a:solidFill>
                <a:latin typeface="Ink Free" panose="03080402000500000000" pitchFamily="66" charset="0"/>
              </a:rPr>
              <a:t>Prédation</a:t>
            </a:r>
          </a:p>
        </p:txBody>
      </p:sp>
      <p:cxnSp>
        <p:nvCxnSpPr>
          <p:cNvPr id="6" name="Connecteur droit avec flèche 5">
            <a:extLst>
              <a:ext uri="{FF2B5EF4-FFF2-40B4-BE49-F238E27FC236}">
                <a16:creationId xmlns:a16="http://schemas.microsoft.com/office/drawing/2014/main" id="{F3736DD3-F161-42AD-6500-A8AE05C2752A}"/>
              </a:ext>
            </a:extLst>
          </p:cNvPr>
          <p:cNvCxnSpPr>
            <a:cxnSpLocks/>
          </p:cNvCxnSpPr>
          <p:nvPr/>
        </p:nvCxnSpPr>
        <p:spPr>
          <a:xfrm flipH="1">
            <a:off x="7546743" y="4678143"/>
            <a:ext cx="1" cy="348888"/>
          </a:xfrm>
          <a:prstGeom prst="straightConnector1">
            <a:avLst/>
          </a:prstGeom>
          <a:ln w="57150">
            <a:solidFill>
              <a:srgbClr val="FF0000"/>
            </a:solidFill>
            <a:tailEnd type="triangle"/>
          </a:ln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</p:cxnSp>
      <p:cxnSp>
        <p:nvCxnSpPr>
          <p:cNvPr id="13" name="Connecteur droit avec flèche 12">
            <a:extLst>
              <a:ext uri="{FF2B5EF4-FFF2-40B4-BE49-F238E27FC236}">
                <a16:creationId xmlns:a16="http://schemas.microsoft.com/office/drawing/2014/main" id="{6626383C-6379-5824-6DD1-239A599C5DC2}"/>
              </a:ext>
            </a:extLst>
          </p:cNvPr>
          <p:cNvCxnSpPr>
            <a:cxnSpLocks/>
          </p:cNvCxnSpPr>
          <p:nvPr/>
        </p:nvCxnSpPr>
        <p:spPr>
          <a:xfrm flipH="1">
            <a:off x="7563262" y="5875981"/>
            <a:ext cx="1" cy="348888"/>
          </a:xfrm>
          <a:prstGeom prst="straightConnector1">
            <a:avLst/>
          </a:prstGeom>
          <a:ln w="57150">
            <a:solidFill>
              <a:srgbClr val="FF0000"/>
            </a:solidFill>
            <a:tailEnd type="triangle"/>
          </a:ln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</p:cxnSp>
      <p:cxnSp>
        <p:nvCxnSpPr>
          <p:cNvPr id="14" name="Connecteur droit avec flèche 13">
            <a:extLst>
              <a:ext uri="{FF2B5EF4-FFF2-40B4-BE49-F238E27FC236}">
                <a16:creationId xmlns:a16="http://schemas.microsoft.com/office/drawing/2014/main" id="{51470ECB-6AB2-BC0A-9096-ECA18FB1B030}"/>
              </a:ext>
            </a:extLst>
          </p:cNvPr>
          <p:cNvCxnSpPr>
            <a:cxnSpLocks/>
          </p:cNvCxnSpPr>
          <p:nvPr/>
        </p:nvCxnSpPr>
        <p:spPr>
          <a:xfrm flipH="1">
            <a:off x="4243118" y="4619266"/>
            <a:ext cx="1" cy="348888"/>
          </a:xfrm>
          <a:prstGeom prst="straightConnector1">
            <a:avLst/>
          </a:prstGeom>
          <a:ln w="57150">
            <a:solidFill>
              <a:srgbClr val="FF0000"/>
            </a:solidFill>
            <a:tailEnd type="triangle"/>
          </a:ln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</p:cxnSp>
      <p:cxnSp>
        <p:nvCxnSpPr>
          <p:cNvPr id="15" name="Connecteur droit avec flèche 14">
            <a:extLst>
              <a:ext uri="{FF2B5EF4-FFF2-40B4-BE49-F238E27FC236}">
                <a16:creationId xmlns:a16="http://schemas.microsoft.com/office/drawing/2014/main" id="{1D91D43C-5386-3BEF-350E-BAF639A6118F}"/>
              </a:ext>
            </a:extLst>
          </p:cNvPr>
          <p:cNvCxnSpPr>
            <a:cxnSpLocks/>
          </p:cNvCxnSpPr>
          <p:nvPr/>
        </p:nvCxnSpPr>
        <p:spPr>
          <a:xfrm flipH="1">
            <a:off x="4243118" y="5776948"/>
            <a:ext cx="1" cy="348888"/>
          </a:xfrm>
          <a:prstGeom prst="straightConnector1">
            <a:avLst/>
          </a:prstGeom>
          <a:ln w="57150">
            <a:solidFill>
              <a:srgbClr val="FF0000"/>
            </a:solidFill>
            <a:tailEnd type="triangle"/>
          </a:ln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54860260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18" grpId="0" animBg="1"/>
      <p:bldP spid="25" grpId="0"/>
      <p:bldP spid="26" grpId="0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B89C3AD-FB91-E0B7-0BE3-C4B3430817A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val 7">
            <a:extLst>
              <a:ext uri="{FF2B5EF4-FFF2-40B4-BE49-F238E27FC236}">
                <a16:creationId xmlns:a16="http://schemas.microsoft.com/office/drawing/2014/main" id="{A82A6224-F38F-9250-D472-619B3273F1C3}"/>
              </a:ext>
            </a:extLst>
          </p:cNvPr>
          <p:cNvSpPr/>
          <p:nvPr/>
        </p:nvSpPr>
        <p:spPr>
          <a:xfrm>
            <a:off x="11369605" y="268896"/>
            <a:ext cx="517596" cy="517596"/>
          </a:xfrm>
          <a:prstGeom prst="ellipse">
            <a:avLst/>
          </a:prstGeom>
          <a:solidFill>
            <a:srgbClr val="E9896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2133" b="1" noProof="0" dirty="0">
                <a:latin typeface="Dosis Bold" pitchFamily="2" charset="0"/>
              </a:rPr>
              <a:t>M</a:t>
            </a:r>
            <a:endParaRPr lang="fr-FR" sz="1200" b="1" noProof="0" dirty="0">
              <a:latin typeface="Dosis Bold" pitchFamily="2" charset="0"/>
            </a:endParaRPr>
          </a:p>
        </p:txBody>
      </p:sp>
      <p:pic>
        <p:nvPicPr>
          <p:cNvPr id="3" name="Image 9">
            <a:extLst>
              <a:ext uri="{FF2B5EF4-FFF2-40B4-BE49-F238E27FC236}">
                <a16:creationId xmlns:a16="http://schemas.microsoft.com/office/drawing/2014/main" id="{50734A7D-B24D-CDA0-041E-CB23C517B3C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309209" y="924848"/>
            <a:ext cx="583170" cy="583170"/>
          </a:xfrm>
          <a:prstGeom prst="rect">
            <a:avLst/>
          </a:prstGeom>
        </p:spPr>
      </p:pic>
      <p:sp>
        <p:nvSpPr>
          <p:cNvPr id="7" name="ZoneTexte 6">
            <a:extLst>
              <a:ext uri="{FF2B5EF4-FFF2-40B4-BE49-F238E27FC236}">
                <a16:creationId xmlns:a16="http://schemas.microsoft.com/office/drawing/2014/main" id="{8853C047-98E0-E1ED-AE56-7B1521436622}"/>
              </a:ext>
            </a:extLst>
          </p:cNvPr>
          <p:cNvSpPr txBox="1"/>
          <p:nvPr/>
        </p:nvSpPr>
        <p:spPr>
          <a:xfrm>
            <a:off x="932501" y="288450"/>
            <a:ext cx="10326998" cy="42550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15000"/>
              </a:lnSpc>
              <a:spcAft>
                <a:spcPts val="800"/>
              </a:spcAft>
            </a:pPr>
            <a:r>
              <a:rPr lang="fr-FR" sz="2000" b="1" dirty="0">
                <a:solidFill>
                  <a:srgbClr val="75707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Récapitulons : pour identifier le type de relation d’exploitation et ses caractéristiques, je dois :</a:t>
            </a: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47041D72-D9DC-0E23-8903-B717383C256D}"/>
              </a:ext>
            </a:extLst>
          </p:cNvPr>
          <p:cNvSpPr txBox="1"/>
          <p:nvPr/>
        </p:nvSpPr>
        <p:spPr>
          <a:xfrm>
            <a:off x="9189719" y="3375799"/>
            <a:ext cx="2066882" cy="461665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</p:spPr>
        <p:txBody>
          <a:bodyPr wrap="square">
            <a:spAutoFit/>
          </a:bodyPr>
          <a:lstStyle/>
          <a:p>
            <a:r>
              <a:rPr lang="fr-MA" sz="2400" dirty="0"/>
              <a:t>Parasitisme</a:t>
            </a: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EBE9B2E1-5C05-C856-2D87-C07B2277AD52}"/>
              </a:ext>
            </a:extLst>
          </p:cNvPr>
          <p:cNvSpPr txBox="1"/>
          <p:nvPr/>
        </p:nvSpPr>
        <p:spPr>
          <a:xfrm>
            <a:off x="9189720" y="3907881"/>
            <a:ext cx="2066882" cy="461665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</p:spPr>
        <p:txBody>
          <a:bodyPr wrap="square">
            <a:spAutoFit/>
          </a:bodyPr>
          <a:lstStyle/>
          <a:p>
            <a:r>
              <a:rPr lang="fr-MA" sz="2400" dirty="0"/>
              <a:t>Prédation</a:t>
            </a:r>
          </a:p>
        </p:txBody>
      </p:sp>
      <p:sp>
        <p:nvSpPr>
          <p:cNvPr id="9" name="ZoneTexte 8">
            <a:extLst>
              <a:ext uri="{FF2B5EF4-FFF2-40B4-BE49-F238E27FC236}">
                <a16:creationId xmlns:a16="http://schemas.microsoft.com/office/drawing/2014/main" id="{DF5B0C07-0689-2330-D8AE-6E517754780F}"/>
              </a:ext>
            </a:extLst>
          </p:cNvPr>
          <p:cNvSpPr txBox="1"/>
          <p:nvPr/>
        </p:nvSpPr>
        <p:spPr>
          <a:xfrm>
            <a:off x="4012991" y="1315719"/>
            <a:ext cx="2783837" cy="1154162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>
            <a:solidFill>
              <a:schemeClr val="tx1"/>
            </a:solidFill>
            <a:prstDash val="dash"/>
          </a:ln>
        </p:spPr>
        <p:txBody>
          <a:bodyPr wrap="square" rtlCol="0">
            <a:spAutoFit/>
          </a:bodyPr>
          <a:lstStyle/>
          <a:p>
            <a:pPr algn="ctr"/>
            <a:r>
              <a:rPr lang="fr-FR" sz="2300" b="1" dirty="0">
                <a:solidFill>
                  <a:srgbClr val="0852A4"/>
                </a:solidFill>
              </a:rPr>
              <a:t> Identifier les êtres vivants impliqués dans une relation.</a:t>
            </a:r>
          </a:p>
        </p:txBody>
      </p:sp>
      <p:sp>
        <p:nvSpPr>
          <p:cNvPr id="10" name="Oval 55">
            <a:extLst>
              <a:ext uri="{FF2B5EF4-FFF2-40B4-BE49-F238E27FC236}">
                <a16:creationId xmlns:a16="http://schemas.microsoft.com/office/drawing/2014/main" id="{0B02867E-7BC5-F118-D231-B9EB3769B945}"/>
              </a:ext>
            </a:extLst>
          </p:cNvPr>
          <p:cNvSpPr>
            <a:spLocks noChangeAspect="1"/>
          </p:cNvSpPr>
          <p:nvPr/>
        </p:nvSpPr>
        <p:spPr>
          <a:xfrm>
            <a:off x="5172768" y="990802"/>
            <a:ext cx="395307" cy="395307"/>
          </a:xfrm>
          <a:prstGeom prst="ellipse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60963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133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1</a:t>
            </a:r>
          </a:p>
        </p:txBody>
      </p:sp>
      <p:sp>
        <p:nvSpPr>
          <p:cNvPr id="11" name="ZoneTexte 10">
            <a:extLst>
              <a:ext uri="{FF2B5EF4-FFF2-40B4-BE49-F238E27FC236}">
                <a16:creationId xmlns:a16="http://schemas.microsoft.com/office/drawing/2014/main" id="{D2E6DE3C-9EB1-8D31-4421-B4B02FC20C38}"/>
              </a:ext>
            </a:extLst>
          </p:cNvPr>
          <p:cNvSpPr txBox="1"/>
          <p:nvPr/>
        </p:nvSpPr>
        <p:spPr>
          <a:xfrm>
            <a:off x="3903406" y="5161203"/>
            <a:ext cx="3834581" cy="800219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>
            <a:solidFill>
              <a:schemeClr val="tx1"/>
            </a:solidFill>
            <a:prstDash val="dash"/>
          </a:ln>
        </p:spPr>
        <p:txBody>
          <a:bodyPr wrap="square" rtlCol="0">
            <a:spAutoFit/>
          </a:bodyPr>
          <a:lstStyle/>
          <a:p>
            <a:pPr algn="ctr"/>
            <a:r>
              <a:rPr lang="fr-FR" sz="2300" b="1" dirty="0">
                <a:solidFill>
                  <a:srgbClr val="0852A4"/>
                </a:solidFill>
              </a:rPr>
              <a:t>Préciser l’effet de la relation sur chaque être vivant.</a:t>
            </a:r>
          </a:p>
        </p:txBody>
      </p:sp>
      <p:sp>
        <p:nvSpPr>
          <p:cNvPr id="18" name="Oval 55">
            <a:extLst>
              <a:ext uri="{FF2B5EF4-FFF2-40B4-BE49-F238E27FC236}">
                <a16:creationId xmlns:a16="http://schemas.microsoft.com/office/drawing/2014/main" id="{DFA40431-0AE2-81E0-7EF4-70D6CECDE610}"/>
              </a:ext>
            </a:extLst>
          </p:cNvPr>
          <p:cNvSpPr>
            <a:spLocks noChangeAspect="1"/>
          </p:cNvSpPr>
          <p:nvPr/>
        </p:nvSpPr>
        <p:spPr>
          <a:xfrm>
            <a:off x="5738944" y="4787638"/>
            <a:ext cx="395307" cy="395307"/>
          </a:xfrm>
          <a:prstGeom prst="ellipse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60963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MA" sz="2133" b="1" dirty="0">
                <a:solidFill>
                  <a:prstClr val="white"/>
                </a:solidFill>
                <a:latin typeface="Calibri"/>
              </a:rPr>
              <a:t>2</a:t>
            </a:r>
            <a:endParaRPr kumimoji="0" lang="fr-MA" sz="2133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9" name="ZoneTexte 18">
            <a:extLst>
              <a:ext uri="{FF2B5EF4-FFF2-40B4-BE49-F238E27FC236}">
                <a16:creationId xmlns:a16="http://schemas.microsoft.com/office/drawing/2014/main" id="{51536069-F1B2-15B5-FDC6-C674001AB5E1}"/>
              </a:ext>
            </a:extLst>
          </p:cNvPr>
          <p:cNvSpPr txBox="1"/>
          <p:nvPr/>
        </p:nvSpPr>
        <p:spPr>
          <a:xfrm>
            <a:off x="8761295" y="1712752"/>
            <a:ext cx="2783837" cy="1154162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>
            <a:solidFill>
              <a:schemeClr val="tx1"/>
            </a:solidFill>
            <a:prstDash val="dash"/>
          </a:ln>
        </p:spPr>
        <p:txBody>
          <a:bodyPr wrap="square" rtlCol="0">
            <a:spAutoFit/>
          </a:bodyPr>
          <a:lstStyle/>
          <a:p>
            <a:pPr algn="ctr"/>
            <a:r>
              <a:rPr lang="fr-FR" sz="2300" b="1" dirty="0">
                <a:solidFill>
                  <a:srgbClr val="0852A4"/>
                </a:solidFill>
              </a:rPr>
              <a:t> Déterminer le type de relation entre les êtres vivants.</a:t>
            </a:r>
          </a:p>
        </p:txBody>
      </p:sp>
      <p:sp>
        <p:nvSpPr>
          <p:cNvPr id="20" name="Oval 55">
            <a:extLst>
              <a:ext uri="{FF2B5EF4-FFF2-40B4-BE49-F238E27FC236}">
                <a16:creationId xmlns:a16="http://schemas.microsoft.com/office/drawing/2014/main" id="{E442C149-2EC6-DF28-1CC8-B14BFFE4D415}"/>
              </a:ext>
            </a:extLst>
          </p:cNvPr>
          <p:cNvSpPr>
            <a:spLocks noChangeAspect="1"/>
          </p:cNvSpPr>
          <p:nvPr/>
        </p:nvSpPr>
        <p:spPr>
          <a:xfrm>
            <a:off x="9960482" y="1398178"/>
            <a:ext cx="395307" cy="395307"/>
          </a:xfrm>
          <a:prstGeom prst="ellipse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60963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MA" sz="2133" b="1" dirty="0">
                <a:solidFill>
                  <a:prstClr val="white"/>
                </a:solidFill>
                <a:latin typeface="Calibri"/>
              </a:rPr>
              <a:t>3</a:t>
            </a:r>
            <a:endParaRPr kumimoji="0" lang="fr-MA" sz="2133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pic>
        <p:nvPicPr>
          <p:cNvPr id="21" name="Image 20">
            <a:extLst>
              <a:ext uri="{FF2B5EF4-FFF2-40B4-BE49-F238E27FC236}">
                <a16:creationId xmlns:a16="http://schemas.microsoft.com/office/drawing/2014/main" id="{4983F90D-045E-E88A-AD01-BCBB455BEA9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5286" y="2966227"/>
            <a:ext cx="8060859" cy="1488667"/>
          </a:xfrm>
          <a:prstGeom prst="rect">
            <a:avLst/>
          </a:prstGeom>
        </p:spPr>
      </p:pic>
      <p:cxnSp>
        <p:nvCxnSpPr>
          <p:cNvPr id="22" name="Connecteur droit avec flèche 21">
            <a:extLst>
              <a:ext uri="{FF2B5EF4-FFF2-40B4-BE49-F238E27FC236}">
                <a16:creationId xmlns:a16="http://schemas.microsoft.com/office/drawing/2014/main" id="{C440EA6E-62DB-38BB-41BF-A3C5A4360E01}"/>
              </a:ext>
            </a:extLst>
          </p:cNvPr>
          <p:cNvCxnSpPr>
            <a:cxnSpLocks/>
            <a:stCxn id="9" idx="2"/>
          </p:cNvCxnSpPr>
          <p:nvPr/>
        </p:nvCxnSpPr>
        <p:spPr>
          <a:xfrm flipH="1">
            <a:off x="4137660" y="2469881"/>
            <a:ext cx="1267250" cy="565653"/>
          </a:xfrm>
          <a:prstGeom prst="straightConnector1">
            <a:avLst/>
          </a:prstGeom>
          <a:ln w="19050">
            <a:solidFill>
              <a:srgbClr val="FF0000"/>
            </a:solidFill>
            <a:prstDash val="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Connecteur droit avec flèche 22">
            <a:extLst>
              <a:ext uri="{FF2B5EF4-FFF2-40B4-BE49-F238E27FC236}">
                <a16:creationId xmlns:a16="http://schemas.microsoft.com/office/drawing/2014/main" id="{C6B6A594-9DB3-FEA6-31F0-C8A5C98147D1}"/>
              </a:ext>
            </a:extLst>
          </p:cNvPr>
          <p:cNvCxnSpPr>
            <a:cxnSpLocks/>
            <a:stCxn id="9" idx="2"/>
          </p:cNvCxnSpPr>
          <p:nvPr/>
        </p:nvCxnSpPr>
        <p:spPr>
          <a:xfrm>
            <a:off x="5404910" y="2469881"/>
            <a:ext cx="1585167" cy="575863"/>
          </a:xfrm>
          <a:prstGeom prst="straightConnector1">
            <a:avLst/>
          </a:prstGeom>
          <a:ln w="19050">
            <a:solidFill>
              <a:srgbClr val="FF0000"/>
            </a:solidFill>
            <a:prstDash val="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Connecteur droit avec flèche 27">
            <a:extLst>
              <a:ext uri="{FF2B5EF4-FFF2-40B4-BE49-F238E27FC236}">
                <a16:creationId xmlns:a16="http://schemas.microsoft.com/office/drawing/2014/main" id="{D2184436-0A03-249C-58B9-D1954D6EB4A9}"/>
              </a:ext>
            </a:extLst>
          </p:cNvPr>
          <p:cNvCxnSpPr>
            <a:cxnSpLocks/>
            <a:stCxn id="18" idx="2"/>
          </p:cNvCxnSpPr>
          <p:nvPr/>
        </p:nvCxnSpPr>
        <p:spPr>
          <a:xfrm flipH="1" flipV="1">
            <a:off x="5172768" y="4185073"/>
            <a:ext cx="566176" cy="800219"/>
          </a:xfrm>
          <a:prstGeom prst="straightConnector1">
            <a:avLst/>
          </a:prstGeom>
          <a:ln>
            <a:prstDash val="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Connecteur droit avec flèche 28">
            <a:extLst>
              <a:ext uri="{FF2B5EF4-FFF2-40B4-BE49-F238E27FC236}">
                <a16:creationId xmlns:a16="http://schemas.microsoft.com/office/drawing/2014/main" id="{0AAE7320-0837-D477-771B-B1933483A812}"/>
              </a:ext>
            </a:extLst>
          </p:cNvPr>
          <p:cNvCxnSpPr>
            <a:cxnSpLocks/>
            <a:stCxn id="18" idx="1"/>
          </p:cNvCxnSpPr>
          <p:nvPr/>
        </p:nvCxnSpPr>
        <p:spPr>
          <a:xfrm flipH="1" flipV="1">
            <a:off x="5292090" y="3737610"/>
            <a:ext cx="504745" cy="1107919"/>
          </a:xfrm>
          <a:prstGeom prst="straightConnector1">
            <a:avLst/>
          </a:prstGeom>
          <a:ln>
            <a:prstDash val="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Connecteur droit avec flèche 29">
            <a:extLst>
              <a:ext uri="{FF2B5EF4-FFF2-40B4-BE49-F238E27FC236}">
                <a16:creationId xmlns:a16="http://schemas.microsoft.com/office/drawing/2014/main" id="{DBF14AAD-20E5-641C-5969-112F8F2E9D80}"/>
              </a:ext>
            </a:extLst>
          </p:cNvPr>
          <p:cNvCxnSpPr>
            <a:cxnSpLocks/>
            <a:stCxn id="18" idx="7"/>
          </p:cNvCxnSpPr>
          <p:nvPr/>
        </p:nvCxnSpPr>
        <p:spPr>
          <a:xfrm flipV="1">
            <a:off x="6076360" y="3619121"/>
            <a:ext cx="1065709" cy="1226408"/>
          </a:xfrm>
          <a:prstGeom prst="straightConnector1">
            <a:avLst/>
          </a:prstGeom>
          <a:ln>
            <a:prstDash val="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Connecteur droit avec flèche 30">
            <a:extLst>
              <a:ext uri="{FF2B5EF4-FFF2-40B4-BE49-F238E27FC236}">
                <a16:creationId xmlns:a16="http://schemas.microsoft.com/office/drawing/2014/main" id="{4C2F2765-F3B0-7010-7B14-FF0B621F6C85}"/>
              </a:ext>
            </a:extLst>
          </p:cNvPr>
          <p:cNvCxnSpPr>
            <a:cxnSpLocks/>
            <a:stCxn id="18" idx="6"/>
          </p:cNvCxnSpPr>
          <p:nvPr/>
        </p:nvCxnSpPr>
        <p:spPr>
          <a:xfrm flipV="1">
            <a:off x="6134251" y="4129516"/>
            <a:ext cx="1065709" cy="855776"/>
          </a:xfrm>
          <a:prstGeom prst="straightConnector1">
            <a:avLst/>
          </a:prstGeom>
          <a:ln>
            <a:prstDash val="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" name="Connecteur droit avec flèche 31">
            <a:extLst>
              <a:ext uri="{FF2B5EF4-FFF2-40B4-BE49-F238E27FC236}">
                <a16:creationId xmlns:a16="http://schemas.microsoft.com/office/drawing/2014/main" id="{4FF68AE2-8B99-3AAB-8265-ECEC07736BB2}"/>
              </a:ext>
            </a:extLst>
          </p:cNvPr>
          <p:cNvCxnSpPr>
            <a:cxnSpLocks/>
          </p:cNvCxnSpPr>
          <p:nvPr/>
        </p:nvCxnSpPr>
        <p:spPr>
          <a:xfrm flipV="1">
            <a:off x="8526145" y="3612376"/>
            <a:ext cx="434975" cy="6745"/>
          </a:xfrm>
          <a:prstGeom prst="straightConnector1">
            <a:avLst/>
          </a:prstGeom>
          <a:ln w="28575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" name="Connecteur droit avec flèche 32">
            <a:extLst>
              <a:ext uri="{FF2B5EF4-FFF2-40B4-BE49-F238E27FC236}">
                <a16:creationId xmlns:a16="http://schemas.microsoft.com/office/drawing/2014/main" id="{3F37BCE2-4E0A-63AA-6677-30DA45522328}"/>
              </a:ext>
            </a:extLst>
          </p:cNvPr>
          <p:cNvCxnSpPr>
            <a:cxnSpLocks/>
          </p:cNvCxnSpPr>
          <p:nvPr/>
        </p:nvCxnSpPr>
        <p:spPr>
          <a:xfrm flipV="1">
            <a:off x="8506777" y="4108722"/>
            <a:ext cx="434975" cy="6745"/>
          </a:xfrm>
          <a:prstGeom prst="straightConnector1">
            <a:avLst/>
          </a:prstGeom>
          <a:ln w="28575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ZoneTexte 3">
            <a:extLst>
              <a:ext uri="{FF2B5EF4-FFF2-40B4-BE49-F238E27FC236}">
                <a16:creationId xmlns:a16="http://schemas.microsoft.com/office/drawing/2014/main" id="{D033CB13-386A-3B4F-31C2-9E0D1BC738E8}"/>
              </a:ext>
            </a:extLst>
          </p:cNvPr>
          <p:cNvSpPr txBox="1"/>
          <p:nvPr/>
        </p:nvSpPr>
        <p:spPr>
          <a:xfrm>
            <a:off x="3311232" y="3370034"/>
            <a:ext cx="219774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spcBef>
                <a:spcPts val="200"/>
              </a:spcBef>
              <a:spcAft>
                <a:spcPts val="200"/>
              </a:spcAft>
            </a:pPr>
            <a:r>
              <a:rPr lang="fr-MA" sz="2000" dirty="0">
                <a:solidFill>
                  <a:schemeClr val="bg1">
                    <a:lumMod val="50000"/>
                  </a:schemeClr>
                </a:solidFill>
                <a:latin typeface="Ink Free" panose="03080402000500000000" pitchFamily="66" charset="0"/>
              </a:rPr>
              <a:t>La sangsue </a:t>
            </a:r>
            <a:r>
              <a:rPr lang="fr-MA" sz="2400" b="1" dirty="0">
                <a:solidFill>
                  <a:srgbClr val="FF0000"/>
                </a:solidFill>
                <a:latin typeface="Ink Free" panose="03080402000500000000" pitchFamily="66" charset="0"/>
              </a:rPr>
              <a:t>(+)</a:t>
            </a:r>
          </a:p>
        </p:txBody>
      </p:sp>
      <p:sp>
        <p:nvSpPr>
          <p:cNvPr id="12" name="ZoneTexte 11">
            <a:extLst>
              <a:ext uri="{FF2B5EF4-FFF2-40B4-BE49-F238E27FC236}">
                <a16:creationId xmlns:a16="http://schemas.microsoft.com/office/drawing/2014/main" id="{D5B99AA5-BB83-6EB9-31A4-B94E19275215}"/>
              </a:ext>
            </a:extLst>
          </p:cNvPr>
          <p:cNvSpPr txBox="1"/>
          <p:nvPr/>
        </p:nvSpPr>
        <p:spPr>
          <a:xfrm>
            <a:off x="5405538" y="3325735"/>
            <a:ext cx="219774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spcBef>
                <a:spcPts val="200"/>
              </a:spcBef>
              <a:spcAft>
                <a:spcPts val="200"/>
              </a:spcAft>
            </a:pPr>
            <a:r>
              <a:rPr lang="fr-MA" sz="2000" dirty="0">
                <a:solidFill>
                  <a:schemeClr val="bg1">
                    <a:lumMod val="50000"/>
                  </a:schemeClr>
                </a:solidFill>
                <a:latin typeface="Ink Free" panose="03080402000500000000" pitchFamily="66" charset="0"/>
              </a:rPr>
              <a:t>Le mouton </a:t>
            </a:r>
            <a:r>
              <a:rPr lang="fr-MA" sz="2400" b="1" dirty="0">
                <a:solidFill>
                  <a:srgbClr val="FF0000"/>
                </a:solidFill>
                <a:latin typeface="Ink Free" panose="03080402000500000000" pitchFamily="66" charset="0"/>
              </a:rPr>
              <a:t>(-)</a:t>
            </a:r>
          </a:p>
        </p:txBody>
      </p:sp>
      <p:sp>
        <p:nvSpPr>
          <p:cNvPr id="13" name="ZoneTexte 12">
            <a:extLst>
              <a:ext uri="{FF2B5EF4-FFF2-40B4-BE49-F238E27FC236}">
                <a16:creationId xmlns:a16="http://schemas.microsoft.com/office/drawing/2014/main" id="{56B94755-CFE5-0A48-D98F-994B50758F1B}"/>
              </a:ext>
            </a:extLst>
          </p:cNvPr>
          <p:cNvSpPr txBox="1"/>
          <p:nvPr/>
        </p:nvSpPr>
        <p:spPr>
          <a:xfrm>
            <a:off x="3508213" y="3822976"/>
            <a:ext cx="219774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Bef>
                <a:spcPts val="200"/>
              </a:spcBef>
              <a:spcAft>
                <a:spcPts val="200"/>
              </a:spcAft>
            </a:pPr>
            <a:r>
              <a:rPr lang="fr-MA" sz="2000" dirty="0">
                <a:solidFill>
                  <a:schemeClr val="bg1">
                    <a:lumMod val="50000"/>
                  </a:schemeClr>
                </a:solidFill>
                <a:latin typeface="Ink Free" panose="03080402000500000000" pitchFamily="66" charset="0"/>
              </a:rPr>
              <a:t>Le faucon </a:t>
            </a:r>
            <a:r>
              <a:rPr lang="fr-MA" sz="2400" b="1" dirty="0">
                <a:solidFill>
                  <a:srgbClr val="FF0000"/>
                </a:solidFill>
                <a:latin typeface="Ink Free" panose="03080402000500000000" pitchFamily="66" charset="0"/>
              </a:rPr>
              <a:t>(+)</a:t>
            </a:r>
          </a:p>
        </p:txBody>
      </p:sp>
      <p:sp>
        <p:nvSpPr>
          <p:cNvPr id="14" name="ZoneTexte 13">
            <a:extLst>
              <a:ext uri="{FF2B5EF4-FFF2-40B4-BE49-F238E27FC236}">
                <a16:creationId xmlns:a16="http://schemas.microsoft.com/office/drawing/2014/main" id="{7BA01F37-D831-9E56-3FF5-B50172A44C6E}"/>
              </a:ext>
            </a:extLst>
          </p:cNvPr>
          <p:cNvSpPr txBox="1"/>
          <p:nvPr/>
        </p:nvSpPr>
        <p:spPr>
          <a:xfrm>
            <a:off x="5324194" y="3795017"/>
            <a:ext cx="265923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spcBef>
                <a:spcPts val="200"/>
              </a:spcBef>
              <a:spcAft>
                <a:spcPts val="200"/>
              </a:spcAft>
            </a:pPr>
            <a:r>
              <a:rPr lang="fr-MA" sz="2400" dirty="0">
                <a:solidFill>
                  <a:schemeClr val="bg1">
                    <a:lumMod val="50000"/>
                  </a:schemeClr>
                </a:solidFill>
                <a:latin typeface="Ink Free" panose="03080402000500000000" pitchFamily="66" charset="0"/>
              </a:rPr>
              <a:t> </a:t>
            </a:r>
            <a:r>
              <a:rPr lang="fr-MA" sz="2000" dirty="0">
                <a:solidFill>
                  <a:schemeClr val="bg1">
                    <a:lumMod val="50000"/>
                  </a:schemeClr>
                </a:solidFill>
                <a:latin typeface="Ink Free" panose="03080402000500000000" pitchFamily="66" charset="0"/>
              </a:rPr>
              <a:t>Le campagnol </a:t>
            </a:r>
            <a:r>
              <a:rPr lang="fr-MA" sz="2400" b="1" dirty="0">
                <a:solidFill>
                  <a:srgbClr val="FF0000"/>
                </a:solidFill>
                <a:latin typeface="Ink Free" panose="03080402000500000000" pitchFamily="66" charset="0"/>
              </a:rPr>
              <a:t>(-)</a:t>
            </a:r>
          </a:p>
        </p:txBody>
      </p:sp>
    </p:spTree>
    <p:extLst>
      <p:ext uri="{BB962C8B-B14F-4D97-AF65-F5344CB8AC3E}">
        <p14:creationId xmlns:p14="http://schemas.microsoft.com/office/powerpoint/2010/main" val="815620389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 animBg="1"/>
      <p:bldP spid="9" grpId="0" animBg="1"/>
      <p:bldP spid="10" grpId="0" animBg="1"/>
      <p:bldP spid="11" grpId="0" animBg="1"/>
      <p:bldP spid="18" grpId="0" animBg="1"/>
      <p:bldP spid="19" grpId="0" animBg="1"/>
      <p:bldP spid="20" grpId="0" animBg="1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C25283D-1C3B-66D5-27D1-4238389C3FF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9" name="Group 38">
            <a:extLst>
              <a:ext uri="{FF2B5EF4-FFF2-40B4-BE49-F238E27FC236}">
                <a16:creationId xmlns:a16="http://schemas.microsoft.com/office/drawing/2014/main" id="{1E59C51D-C642-1DDB-EF5F-B545F91AB698}"/>
              </a:ext>
            </a:extLst>
          </p:cNvPr>
          <p:cNvGrpSpPr/>
          <p:nvPr/>
        </p:nvGrpSpPr>
        <p:grpSpPr>
          <a:xfrm>
            <a:off x="121920" y="142240"/>
            <a:ext cx="11938000" cy="6563360"/>
            <a:chOff x="2184400" y="1402025"/>
            <a:chExt cx="7823200" cy="4942038"/>
          </a:xfrm>
        </p:grpSpPr>
        <p:sp>
          <p:nvSpPr>
            <p:cNvPr id="3" name="Rectangle : coins arrondis 10">
              <a:extLst>
                <a:ext uri="{FF2B5EF4-FFF2-40B4-BE49-F238E27FC236}">
                  <a16:creationId xmlns:a16="http://schemas.microsoft.com/office/drawing/2014/main" id="{2AC10689-3538-031D-3802-6C268474D71E}"/>
                </a:ext>
              </a:extLst>
            </p:cNvPr>
            <p:cNvSpPr/>
            <p:nvPr/>
          </p:nvSpPr>
          <p:spPr>
            <a:xfrm>
              <a:off x="2184400" y="1402025"/>
              <a:ext cx="7823200" cy="4942038"/>
            </a:xfrm>
            <a:prstGeom prst="roundRect">
              <a:avLst>
                <a:gd name="adj" fmla="val 2665"/>
              </a:avLst>
            </a:prstGeom>
            <a:solidFill>
              <a:srgbClr val="7030A0"/>
            </a:solidFill>
            <a:ln>
              <a:solidFill>
                <a:srgbClr val="7030A0"/>
              </a:solidFill>
            </a:ln>
            <a:effectLst>
              <a:outerShdw blurRad="63500" sx="102000" sy="102000" algn="ctr" rotWithShape="0">
                <a:prstClr val="black">
                  <a:alpha val="7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sz="1200" noProof="0" dirty="0"/>
            </a:p>
          </p:txBody>
        </p:sp>
        <p:sp>
          <p:nvSpPr>
            <p:cNvPr id="4" name="Rectangle 3">
              <a:extLst>
                <a:ext uri="{FF2B5EF4-FFF2-40B4-BE49-F238E27FC236}">
                  <a16:creationId xmlns:a16="http://schemas.microsoft.com/office/drawing/2014/main" id="{459FA3B0-C0C9-55E3-B2A1-609E84332F6A}"/>
                </a:ext>
              </a:extLst>
            </p:cNvPr>
            <p:cNvSpPr/>
            <p:nvPr/>
          </p:nvSpPr>
          <p:spPr>
            <a:xfrm>
              <a:off x="2284185" y="1499313"/>
              <a:ext cx="7623629" cy="4747463"/>
            </a:xfrm>
            <a:prstGeom prst="rect">
              <a:avLst/>
            </a:prstGeom>
            <a:solidFill>
              <a:schemeClr val="bg1"/>
            </a:solidFill>
            <a:ln>
              <a:solidFill>
                <a:srgbClr val="7030A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 anchorCtr="1"/>
            <a:lstStyle/>
            <a:p>
              <a:pPr algn="ctr"/>
              <a:endParaRPr lang="fr-FR" sz="5600" b="1" noProof="0" dirty="0">
                <a:solidFill>
                  <a:schemeClr val="tx1"/>
                </a:solidFill>
              </a:endParaRPr>
            </a:p>
          </p:txBody>
        </p:sp>
      </p:grpSp>
      <p:grpSp>
        <p:nvGrpSpPr>
          <p:cNvPr id="44" name="Group 43">
            <a:extLst>
              <a:ext uri="{FF2B5EF4-FFF2-40B4-BE49-F238E27FC236}">
                <a16:creationId xmlns:a16="http://schemas.microsoft.com/office/drawing/2014/main" id="{7100EAE4-D5B0-58C8-BFB8-0BAA58F2E6E5}"/>
              </a:ext>
            </a:extLst>
          </p:cNvPr>
          <p:cNvGrpSpPr/>
          <p:nvPr/>
        </p:nvGrpSpPr>
        <p:grpSpPr>
          <a:xfrm>
            <a:off x="9325079" y="5495261"/>
            <a:ext cx="2425142" cy="936370"/>
            <a:chOff x="8796759" y="4917801"/>
            <a:chExt cx="2425142" cy="936370"/>
          </a:xfrm>
        </p:grpSpPr>
        <p:sp>
          <p:nvSpPr>
            <p:cNvPr id="42" name="Oval 41">
              <a:extLst>
                <a:ext uri="{FF2B5EF4-FFF2-40B4-BE49-F238E27FC236}">
                  <a16:creationId xmlns:a16="http://schemas.microsoft.com/office/drawing/2014/main" id="{1D5EC100-C703-5BF8-D45D-0A631A5A8E60}"/>
                </a:ext>
              </a:extLst>
            </p:cNvPr>
            <p:cNvSpPr/>
            <p:nvPr/>
          </p:nvSpPr>
          <p:spPr>
            <a:xfrm>
              <a:off x="10285531" y="4917801"/>
              <a:ext cx="936370" cy="936370"/>
            </a:xfrm>
            <a:prstGeom prst="ellipse">
              <a:avLst/>
            </a:prstGeom>
            <a:blipFill>
              <a:blip r:embed="rId2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a:blipFill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0">
              <a:schemeClr val="accent1">
                <a:tint val="50000"/>
                <a:hueOff val="0"/>
                <a:satOff val="0"/>
                <a:lumOff val="0"/>
                <a:alphaOff val="0"/>
              </a:schemeClr>
            </a:effectRef>
            <a:fontRef idx="minor">
              <a:schemeClr val="lt1">
                <a:hueOff val="0"/>
                <a:satOff val="0"/>
                <a:lumOff val="0"/>
                <a:alphaOff val="0"/>
              </a:schemeClr>
            </a:fontRef>
          </p:style>
          <p:txBody>
            <a:bodyPr/>
            <a:lstStyle/>
            <a:p>
              <a:endParaRPr lang="fr-FR" sz="1200" noProof="0" dirty="0"/>
            </a:p>
          </p:txBody>
        </p:sp>
        <p:sp>
          <p:nvSpPr>
            <p:cNvPr id="43" name="Rectangle 42">
              <a:extLst>
                <a:ext uri="{FF2B5EF4-FFF2-40B4-BE49-F238E27FC236}">
                  <a16:creationId xmlns:a16="http://schemas.microsoft.com/office/drawing/2014/main" id="{033031D0-700D-C15C-0602-547A49E0B346}"/>
                </a:ext>
              </a:extLst>
            </p:cNvPr>
            <p:cNvSpPr/>
            <p:nvPr/>
          </p:nvSpPr>
          <p:spPr>
            <a:xfrm>
              <a:off x="8796759" y="5060928"/>
              <a:ext cx="1569327" cy="65011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 anchorCtr="0"/>
            <a:lstStyle/>
            <a:p>
              <a:pPr algn="r"/>
              <a:r>
                <a:rPr lang="fr-FR" sz="3600" b="1" noProof="0" dirty="0">
                  <a:solidFill>
                    <a:schemeClr val="tx1"/>
                  </a:solidFill>
                </a:rPr>
                <a:t>10 min</a:t>
              </a:r>
            </a:p>
          </p:txBody>
        </p:sp>
      </p:grpSp>
      <p:grpSp>
        <p:nvGrpSpPr>
          <p:cNvPr id="6" name="Group 14">
            <a:extLst>
              <a:ext uri="{FF2B5EF4-FFF2-40B4-BE49-F238E27FC236}">
                <a16:creationId xmlns:a16="http://schemas.microsoft.com/office/drawing/2014/main" id="{D48FD848-6B22-CBC8-26A1-AB8FEAE19A0E}"/>
              </a:ext>
            </a:extLst>
          </p:cNvPr>
          <p:cNvGrpSpPr/>
          <p:nvPr/>
        </p:nvGrpSpPr>
        <p:grpSpPr>
          <a:xfrm>
            <a:off x="5062913" y="1699526"/>
            <a:ext cx="4659652" cy="2905447"/>
            <a:chOff x="1641585" y="1048972"/>
            <a:chExt cx="5867403" cy="3260732"/>
          </a:xfrm>
        </p:grpSpPr>
        <p:sp>
          <p:nvSpPr>
            <p:cNvPr id="7" name="Rectangle : coins arrondis 10">
              <a:extLst>
                <a:ext uri="{FF2B5EF4-FFF2-40B4-BE49-F238E27FC236}">
                  <a16:creationId xmlns:a16="http://schemas.microsoft.com/office/drawing/2014/main" id="{2D19C3DD-0EBC-9B26-FFB2-4208CB6C5E64}"/>
                </a:ext>
              </a:extLst>
            </p:cNvPr>
            <p:cNvSpPr/>
            <p:nvPr/>
          </p:nvSpPr>
          <p:spPr>
            <a:xfrm>
              <a:off x="1641585" y="1048972"/>
              <a:ext cx="5867403" cy="3260732"/>
            </a:xfrm>
            <a:custGeom>
              <a:avLst>
                <a:gd name="f0" fmla="val 576"/>
              </a:avLst>
              <a:gdLst>
                <a:gd name="f1" fmla="val 10800000"/>
                <a:gd name="f2" fmla="val 5400000"/>
                <a:gd name="f3" fmla="val 16200000"/>
                <a:gd name="f4" fmla="val w"/>
                <a:gd name="f5" fmla="val h"/>
                <a:gd name="f6" fmla="val ss"/>
                <a:gd name="f7" fmla="val 0"/>
                <a:gd name="f8" fmla="*/ 5419351 1 1725033"/>
                <a:gd name="f9" fmla="val 45"/>
                <a:gd name="f10" fmla="val 10800"/>
                <a:gd name="f11" fmla="val -2147483647"/>
                <a:gd name="f12" fmla="val 2147483647"/>
                <a:gd name="f13" fmla="abs f4"/>
                <a:gd name="f14" fmla="abs f5"/>
                <a:gd name="f15" fmla="abs f6"/>
                <a:gd name="f16" fmla="*/ f8 1 180"/>
                <a:gd name="f17" fmla="pin 0 f0 10800"/>
                <a:gd name="f18" fmla="+- 0 0 f2"/>
                <a:gd name="f19" fmla="?: f13 f4 1"/>
                <a:gd name="f20" fmla="?: f14 f5 1"/>
                <a:gd name="f21" fmla="?: f15 f6 1"/>
                <a:gd name="f22" fmla="*/ f9 f16 1"/>
                <a:gd name="f23" fmla="+- f7 f17 0"/>
                <a:gd name="f24" fmla="*/ f19 1 21600"/>
                <a:gd name="f25" fmla="*/ f20 1 21600"/>
                <a:gd name="f26" fmla="*/ 21600 f19 1"/>
                <a:gd name="f27" fmla="*/ 21600 f20 1"/>
                <a:gd name="f28" fmla="+- 0 0 f22"/>
                <a:gd name="f29" fmla="min f25 f24"/>
                <a:gd name="f30" fmla="*/ f26 1 f21"/>
                <a:gd name="f31" fmla="*/ f27 1 f21"/>
                <a:gd name="f32" fmla="*/ f28 f1 1"/>
                <a:gd name="f33" fmla="*/ f32 1 f8"/>
                <a:gd name="f34" fmla="+- f31 0 f17"/>
                <a:gd name="f35" fmla="+- f30 0 f17"/>
                <a:gd name="f36" fmla="*/ f17 f29 1"/>
                <a:gd name="f37" fmla="*/ f7 f29 1"/>
                <a:gd name="f38" fmla="*/ f23 f29 1"/>
                <a:gd name="f39" fmla="*/ f31 f29 1"/>
                <a:gd name="f40" fmla="*/ f30 f29 1"/>
                <a:gd name="f41" fmla="+- f33 0 f2"/>
                <a:gd name="f42" fmla="+- f37 0 f38"/>
                <a:gd name="f43" fmla="+- f38 0 f37"/>
                <a:gd name="f44" fmla="*/ f34 f29 1"/>
                <a:gd name="f45" fmla="*/ f35 f29 1"/>
                <a:gd name="f46" fmla="cos 1 f41"/>
                <a:gd name="f47" fmla="abs f42"/>
                <a:gd name="f48" fmla="abs f43"/>
                <a:gd name="f49" fmla="?: f42 f18 f2"/>
                <a:gd name="f50" fmla="?: f42 f2 f18"/>
                <a:gd name="f51" fmla="?: f42 f3 f2"/>
                <a:gd name="f52" fmla="?: f42 f2 f3"/>
                <a:gd name="f53" fmla="+- f39 0 f44"/>
                <a:gd name="f54" fmla="?: f43 f18 f2"/>
                <a:gd name="f55" fmla="?: f43 f2 f18"/>
                <a:gd name="f56" fmla="+- f40 0 f45"/>
                <a:gd name="f57" fmla="+- f44 0 f39"/>
                <a:gd name="f58" fmla="+- f45 0 f40"/>
                <a:gd name="f59" fmla="?: f42 0 f1"/>
                <a:gd name="f60" fmla="?: f42 f1 0"/>
                <a:gd name="f61" fmla="+- 0 0 f46"/>
                <a:gd name="f62" fmla="?: f42 f52 f51"/>
                <a:gd name="f63" fmla="?: f42 f51 f52"/>
                <a:gd name="f64" fmla="?: f43 f50 f49"/>
                <a:gd name="f65" fmla="abs f53"/>
                <a:gd name="f66" fmla="?: f53 0 f1"/>
                <a:gd name="f67" fmla="?: f53 f1 0"/>
                <a:gd name="f68" fmla="?: f53 f54 f55"/>
                <a:gd name="f69" fmla="abs f56"/>
                <a:gd name="f70" fmla="abs f57"/>
                <a:gd name="f71" fmla="?: f56 f18 f2"/>
                <a:gd name="f72" fmla="?: f56 f2 f18"/>
                <a:gd name="f73" fmla="?: f56 f3 f2"/>
                <a:gd name="f74" fmla="?: f56 f2 f3"/>
                <a:gd name="f75" fmla="abs f58"/>
                <a:gd name="f76" fmla="?: f58 f18 f2"/>
                <a:gd name="f77" fmla="?: f58 f2 f18"/>
                <a:gd name="f78" fmla="?: f58 f60 f59"/>
                <a:gd name="f79" fmla="?: f58 f59 f60"/>
                <a:gd name="f80" fmla="*/ f17 f61 1"/>
                <a:gd name="f81" fmla="?: f43 f63 f62"/>
                <a:gd name="f82" fmla="?: f43 f67 f66"/>
                <a:gd name="f83" fmla="?: f43 f66 f67"/>
                <a:gd name="f84" fmla="?: f56 f74 f73"/>
                <a:gd name="f85" fmla="?: f56 f73 f74"/>
                <a:gd name="f86" fmla="?: f57 f72 f71"/>
                <a:gd name="f87" fmla="?: f42 f78 f79"/>
                <a:gd name="f88" fmla="?: f42 f76 f77"/>
                <a:gd name="f89" fmla="*/ f80 3163 1"/>
                <a:gd name="f90" fmla="?: f53 f82 f83"/>
                <a:gd name="f91" fmla="?: f57 f85 f84"/>
                <a:gd name="f92" fmla="*/ f89 1 7636"/>
                <a:gd name="f93" fmla="+- f7 f92 0"/>
                <a:gd name="f94" fmla="+- f30 0 f92"/>
                <a:gd name="f95" fmla="+- f31 0 f92"/>
                <a:gd name="f96" fmla="*/ f93 f29 1"/>
                <a:gd name="f97" fmla="*/ f94 f29 1"/>
                <a:gd name="f98" fmla="*/ f95 f29 1"/>
              </a:gdLst>
              <a:ahLst>
                <a:ahXY gdRefX="f0" minX="f7" maxX="f10">
                  <a:pos x="f36" y="f37"/>
                </a:ahXY>
              </a:ahLst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96" t="f96" r="f97" b="f98"/>
              <a:pathLst>
                <a:path>
                  <a:moveTo>
                    <a:pt x="f38" y="f37"/>
                  </a:moveTo>
                  <a:arcTo wR="f47" hR="f48" stAng="f81" swAng="f64"/>
                  <a:lnTo>
                    <a:pt x="f37" y="f44"/>
                  </a:lnTo>
                  <a:arcTo wR="f48" hR="f65" stAng="f90" swAng="f68"/>
                  <a:lnTo>
                    <a:pt x="f45" y="f39"/>
                  </a:lnTo>
                  <a:arcTo wR="f69" hR="f70" stAng="f91" swAng="f86"/>
                  <a:lnTo>
                    <a:pt x="f40" y="f38"/>
                  </a:lnTo>
                  <a:arcTo wR="f75" hR="f47" stAng="f87" swAng="f88"/>
                  <a:close/>
                </a:path>
              </a:pathLst>
            </a:custGeom>
            <a:solidFill>
              <a:schemeClr val="bg1"/>
            </a:solidFill>
            <a:ln cap="flat">
              <a:solidFill>
                <a:srgbClr val="7030A0"/>
              </a:solidFill>
              <a:prstDash val="solid"/>
            </a:ln>
            <a:effectLst>
              <a:outerShdw dir="16200000" algn="tl">
                <a:srgbClr val="000000">
                  <a:alpha val="7000"/>
                </a:srgbClr>
              </a:outerShdw>
            </a:effectLst>
          </p:spPr>
          <p:txBody>
            <a:bodyPr vert="horz" wrap="square" lIns="91440" tIns="45720" rIns="91440" bIns="45720" anchor="ctr" anchorCtr="1" compatLnSpc="1">
              <a:noAutofit/>
            </a:bodyPr>
            <a:lstStyle/>
            <a:p>
              <a:pPr marL="0" marR="0" lvl="0" indent="0" algn="ctr" defTabSz="68580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900" b="0" i="0" u="none" strike="noStrike" kern="1200" cap="none" spc="0" baseline="0" noProof="0" dirty="0">
                <a:solidFill>
                  <a:srgbClr val="000000"/>
                </a:solidFill>
                <a:uFillTx/>
                <a:latin typeface="Arial"/>
              </a:endParaRPr>
            </a:p>
          </p:txBody>
        </p:sp>
        <p:sp>
          <p:nvSpPr>
            <p:cNvPr id="8" name="Rectangle 18">
              <a:extLst>
                <a:ext uri="{FF2B5EF4-FFF2-40B4-BE49-F238E27FC236}">
                  <a16:creationId xmlns:a16="http://schemas.microsoft.com/office/drawing/2014/main" id="{D6EB2E96-90B4-7C9F-7FA5-54E5A3357C97}"/>
                </a:ext>
              </a:extLst>
            </p:cNvPr>
            <p:cNvSpPr/>
            <p:nvPr/>
          </p:nvSpPr>
          <p:spPr>
            <a:xfrm>
              <a:off x="1715066" y="1103461"/>
              <a:ext cx="5717724" cy="3124203"/>
            </a:xfrm>
            <a:prstGeom prst="rect">
              <a:avLst/>
            </a:prstGeom>
            <a:solidFill>
              <a:srgbClr val="7030A0"/>
            </a:solidFill>
            <a:ln cap="flat">
              <a:solidFill>
                <a:srgbClr val="7030A0"/>
              </a:solidFill>
              <a:prstDash val="solid"/>
            </a:ln>
          </p:spPr>
          <p:txBody>
            <a:bodyPr vert="horz" wrap="square" lIns="91440" tIns="45720" rIns="91440" bIns="45720" anchor="ctr" anchorCtr="1" compatLnSpc="1">
              <a:noAutofit/>
            </a:bodyPr>
            <a:lstStyle/>
            <a:p>
              <a:pPr marL="0" marR="0" lvl="0" indent="0" algn="ctr" defTabSz="68580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900" b="0" i="0" u="none" strike="noStrike" kern="1200" cap="none" spc="0" baseline="0" noProof="0" dirty="0">
                <a:solidFill>
                  <a:srgbClr val="000000"/>
                </a:solidFill>
                <a:uFillTx/>
                <a:latin typeface="Arial"/>
              </a:endParaRPr>
            </a:p>
          </p:txBody>
        </p:sp>
        <p:sp>
          <p:nvSpPr>
            <p:cNvPr id="9" name="Rectangle 19">
              <a:extLst>
                <a:ext uri="{FF2B5EF4-FFF2-40B4-BE49-F238E27FC236}">
                  <a16:creationId xmlns:a16="http://schemas.microsoft.com/office/drawing/2014/main" id="{2F635428-320E-7FAA-0AE5-45B6050A232C}"/>
                </a:ext>
              </a:extLst>
            </p:cNvPr>
            <p:cNvSpPr/>
            <p:nvPr/>
          </p:nvSpPr>
          <p:spPr>
            <a:xfrm>
              <a:off x="1802501" y="1179667"/>
              <a:ext cx="5542845" cy="2971800"/>
            </a:xfrm>
            <a:prstGeom prst="rect">
              <a:avLst/>
            </a:prstGeom>
            <a:solidFill>
              <a:srgbClr val="FFFFFF"/>
            </a:solidFill>
            <a:ln cap="flat">
              <a:solidFill>
                <a:srgbClr val="7030A0"/>
              </a:solidFill>
              <a:prstDash val="solid"/>
            </a:ln>
            <a:effectLst>
              <a:outerShdw dir="16200000" algn="tl">
                <a:srgbClr val="000000">
                  <a:alpha val="5000"/>
                </a:srgbClr>
              </a:outerShdw>
            </a:effectLst>
          </p:spPr>
          <p:txBody>
            <a:bodyPr vert="horz" wrap="square" lIns="91440" tIns="45720" rIns="91440" bIns="45720" anchor="ctr" anchorCtr="1" compatLnSpc="1">
              <a:noAutofit/>
            </a:bodyPr>
            <a:lstStyle/>
            <a:p>
              <a:pPr marL="0" marR="0" lvl="0" indent="0" algn="ctr" defTabSz="68580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900" b="0" i="0" u="none" strike="noStrike" kern="1200" cap="none" spc="0" baseline="0" noProof="0" dirty="0">
                <a:solidFill>
                  <a:srgbClr val="000000"/>
                </a:solidFill>
                <a:uFillTx/>
                <a:latin typeface="Arial"/>
              </a:endParaRPr>
            </a:p>
          </p:txBody>
        </p:sp>
      </p:grpSp>
      <p:sp>
        <p:nvSpPr>
          <p:cNvPr id="10" name="Rectangle 20">
            <a:extLst>
              <a:ext uri="{FF2B5EF4-FFF2-40B4-BE49-F238E27FC236}">
                <a16:creationId xmlns:a16="http://schemas.microsoft.com/office/drawing/2014/main" id="{9D03F9B8-F377-B139-7216-A671E70E6119}"/>
              </a:ext>
            </a:extLst>
          </p:cNvPr>
          <p:cNvSpPr/>
          <p:nvPr/>
        </p:nvSpPr>
        <p:spPr>
          <a:xfrm>
            <a:off x="5277854" y="4275717"/>
            <a:ext cx="4145509" cy="57815"/>
          </a:xfrm>
          <a:prstGeom prst="rect">
            <a:avLst/>
          </a:prstGeom>
          <a:solidFill>
            <a:srgbClr val="7030A0"/>
          </a:solidFill>
          <a:ln cap="flat">
            <a:solidFill>
              <a:srgbClr val="7030A0"/>
            </a:solidFill>
            <a:prstDash val="solid"/>
          </a:ln>
        </p:spPr>
        <p:txBody>
          <a:bodyPr vert="horz" wrap="square" lIns="91440" tIns="45720" rIns="91440" bIns="45720" anchor="ctr" anchorCtr="1" compatLnSpc="1">
            <a:noAutofit/>
          </a:bodyPr>
          <a:lstStyle/>
          <a:p>
            <a:pPr marL="0" marR="0" lvl="0" indent="0" algn="ctr" defTabSz="6858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900" b="0" i="0" u="none" strike="noStrike" kern="1200" cap="none" spc="0" baseline="0" noProof="0" dirty="0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11" name="Rectangle 21">
            <a:extLst>
              <a:ext uri="{FF2B5EF4-FFF2-40B4-BE49-F238E27FC236}">
                <a16:creationId xmlns:a16="http://schemas.microsoft.com/office/drawing/2014/main" id="{B724BB5D-38F9-62D3-FBA8-B51BB5AF68FE}"/>
              </a:ext>
            </a:extLst>
          </p:cNvPr>
          <p:cNvSpPr/>
          <p:nvPr/>
        </p:nvSpPr>
        <p:spPr>
          <a:xfrm>
            <a:off x="4713654" y="1956315"/>
            <a:ext cx="867138" cy="384316"/>
          </a:xfrm>
          <a:prstGeom prst="rect">
            <a:avLst/>
          </a:prstGeom>
          <a:solidFill>
            <a:srgbClr val="7030A0"/>
          </a:solidFill>
          <a:ln w="25402" cap="flat">
            <a:solidFill>
              <a:srgbClr val="7030A0"/>
            </a:solidFill>
            <a:prstDash val="solid"/>
          </a:ln>
        </p:spPr>
        <p:txBody>
          <a:bodyPr vert="horz" wrap="square" lIns="91440" tIns="45720" rIns="91440" bIns="45720" anchor="ctr" anchorCtr="1" compatLnSpc="1">
            <a:noAutofit/>
          </a:bodyPr>
          <a:lstStyle/>
          <a:p>
            <a:pPr marL="0" marR="0" lvl="0" indent="0" algn="ctr" defTabSz="6858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900" b="0" i="0" u="none" strike="noStrike" kern="1200" cap="none" spc="0" baseline="0" noProof="0" dirty="0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12" name="Rectangle 23">
            <a:extLst>
              <a:ext uri="{FF2B5EF4-FFF2-40B4-BE49-F238E27FC236}">
                <a16:creationId xmlns:a16="http://schemas.microsoft.com/office/drawing/2014/main" id="{F00BEC9F-294C-ED13-3C79-B10011ABC7EA}"/>
              </a:ext>
            </a:extLst>
          </p:cNvPr>
          <p:cNvSpPr/>
          <p:nvPr/>
        </p:nvSpPr>
        <p:spPr>
          <a:xfrm>
            <a:off x="4773422" y="1963807"/>
            <a:ext cx="789749" cy="369332"/>
          </a:xfrm>
          <a:prstGeom prst="rect">
            <a:avLst/>
          </a:prstGeom>
          <a:solidFill>
            <a:srgbClr val="7030A0"/>
          </a:solidFill>
          <a:ln cap="flat">
            <a:solidFill>
              <a:srgbClr val="7030A0"/>
            </a:solidFill>
            <a:prstDash val="solid"/>
          </a:ln>
        </p:spPr>
        <p:txBody>
          <a:bodyPr vert="horz" wrap="square" lIns="91440" tIns="45720" rIns="91440" bIns="45720" anchor="t" anchorCtr="0" compatLnSpc="1">
            <a:spAutoFit/>
          </a:bodyPr>
          <a:lstStyle/>
          <a:p>
            <a:pPr marL="0" marR="0" lvl="0" indent="0" algn="l" defTabSz="6858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fr-FR" b="1" i="0" u="none" strike="noStrike" kern="1200" cap="none" spc="0" baseline="0" noProof="0" dirty="0">
                <a:solidFill>
                  <a:srgbClr val="FFFFFF"/>
                </a:solidFill>
                <a:uFillTx/>
                <a:latin typeface="Arial"/>
                <a:cs typeface="Arial"/>
              </a:rPr>
              <a:t>PGC</a:t>
            </a:r>
          </a:p>
        </p:txBody>
      </p:sp>
      <p:sp>
        <p:nvSpPr>
          <p:cNvPr id="13" name="TextBox 6">
            <a:extLst>
              <a:ext uri="{FF2B5EF4-FFF2-40B4-BE49-F238E27FC236}">
                <a16:creationId xmlns:a16="http://schemas.microsoft.com/office/drawing/2014/main" id="{2CF6C40C-11B3-918F-D6D6-FE3D501BF5FD}"/>
              </a:ext>
            </a:extLst>
          </p:cNvPr>
          <p:cNvSpPr txBox="1"/>
          <p:nvPr/>
        </p:nvSpPr>
        <p:spPr>
          <a:xfrm>
            <a:off x="5277854" y="2730809"/>
            <a:ext cx="4401901" cy="1300356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0" tIns="0" rIns="0" bIns="0" anchor="t" anchorCtr="1" compatLnSpc="1">
            <a:spAutoFit/>
          </a:bodyPr>
          <a:lstStyle/>
          <a:p>
            <a:pPr lvl="0" algn="ctr" defTabSz="685800">
              <a:lnSpc>
                <a:spcPct val="90000"/>
              </a:lnSpc>
              <a:spcAft>
                <a:spcPts val="1500"/>
              </a:spcAft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fr-FR" sz="4000" b="1" noProof="0" dirty="0">
                <a:solidFill>
                  <a:srgbClr val="7030A0"/>
                </a:solidFill>
                <a:latin typeface="Arial"/>
              </a:rPr>
              <a:t>Pratique guidée</a:t>
            </a:r>
          </a:p>
          <a:p>
            <a:pPr lvl="0" algn="ctr" defTabSz="685800">
              <a:lnSpc>
                <a:spcPct val="90000"/>
              </a:lnSpc>
              <a:spcAft>
                <a:spcPts val="1500"/>
              </a:spcAft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fr-FR" sz="4000" b="1" noProof="0" dirty="0">
                <a:solidFill>
                  <a:srgbClr val="7030A0"/>
                </a:solidFill>
                <a:latin typeface="Arial"/>
              </a:rPr>
              <a:t>collective </a:t>
            </a:r>
            <a:endParaRPr lang="fr-FR" sz="4000" b="1" noProof="0" dirty="0">
              <a:solidFill>
                <a:srgbClr val="7030A0"/>
              </a:solidFill>
              <a:latin typeface="Arial"/>
              <a:cs typeface="Arial"/>
            </a:endParaRPr>
          </a:p>
        </p:txBody>
      </p:sp>
      <p:pic>
        <p:nvPicPr>
          <p:cNvPr id="14" name="Picture 7">
            <a:extLst>
              <a:ext uri="{FF2B5EF4-FFF2-40B4-BE49-F238E27FC236}">
                <a16:creationId xmlns:a16="http://schemas.microsoft.com/office/drawing/2014/main" id="{F9769AB3-E2D7-6AC2-3F2D-73996BD39052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4004" b="98047" l="98" r="98633">
                        <a14:foregroundMark x1="83398" y1="13477" x2="90234" y2="89453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13565" y="1694883"/>
            <a:ext cx="3060936" cy="30609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52333114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C57EFC7-F009-F704-D11F-D791A51D63F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Rectangle: Rounded Corners 24">
            <a:extLst>
              <a:ext uri="{FF2B5EF4-FFF2-40B4-BE49-F238E27FC236}">
                <a16:creationId xmlns:a16="http://schemas.microsoft.com/office/drawing/2014/main" id="{0FCB4E34-BF06-7822-440F-082986FA257B}"/>
              </a:ext>
            </a:extLst>
          </p:cNvPr>
          <p:cNvSpPr/>
          <p:nvPr/>
        </p:nvSpPr>
        <p:spPr>
          <a:xfrm>
            <a:off x="11219324" y="257231"/>
            <a:ext cx="714138" cy="518400"/>
          </a:xfrm>
          <a:prstGeom prst="roundRect">
            <a:avLst/>
          </a:prstGeom>
          <a:solidFill>
            <a:srgbClr val="7030A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2133" b="1" noProof="0" dirty="0">
                <a:latin typeface="Dosis Bold" pitchFamily="2" charset="0"/>
              </a:rPr>
              <a:t>PGC</a:t>
            </a:r>
            <a:endParaRPr lang="fr-FR" sz="1200" b="1" noProof="0" dirty="0">
              <a:latin typeface="Dosis Bold" pitchFamily="2" charset="0"/>
            </a:endParaRPr>
          </a:p>
        </p:txBody>
      </p:sp>
      <p:pic>
        <p:nvPicPr>
          <p:cNvPr id="13" name="Picture 2">
            <a:extLst>
              <a:ext uri="{FF2B5EF4-FFF2-40B4-BE49-F238E27FC236}">
                <a16:creationId xmlns:a16="http://schemas.microsoft.com/office/drawing/2014/main" id="{721184C2-24CA-DCE3-DF72-E54A1A3586C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57850" y="257231"/>
            <a:ext cx="714138" cy="518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D_A_01">
            <a:extLst>
              <a:ext uri="{FF2B5EF4-FFF2-40B4-BE49-F238E27FC236}">
                <a16:creationId xmlns:a16="http://schemas.microsoft.com/office/drawing/2014/main" id="{7015101B-C974-F889-B20E-3E700CAB0987}"/>
              </a:ext>
            </a:extLst>
          </p:cNvPr>
          <p:cNvSpPr txBox="1"/>
          <p:nvPr/>
        </p:nvSpPr>
        <p:spPr>
          <a:xfrm>
            <a:off x="783852" y="173103"/>
            <a:ext cx="6464183" cy="508000"/>
          </a:xfrm>
          <a:prstGeom prst="rect">
            <a:avLst/>
          </a:prstGeom>
          <a:noFill/>
        </p:spPr>
        <p:txBody>
          <a:bodyPr wrap="square" rtlCol="0" anchor="ctr">
            <a:noAutofit/>
          </a:bodyPr>
          <a:lstStyle>
            <a:defPPr>
              <a:defRPr lang="en-US"/>
            </a:defPPr>
            <a:lvl1pPr>
              <a:spcAft>
                <a:spcPts val="400"/>
              </a:spcAft>
              <a:defRPr sz="1600" b="1">
                <a:solidFill>
                  <a:schemeClr val="bg1">
                    <a:lumMod val="65000"/>
                  </a:schemeClr>
                </a:solidFill>
              </a:defRPr>
            </a:lvl1pPr>
          </a:lstStyle>
          <a:p>
            <a:r>
              <a:rPr lang="fr-FR" sz="2000" noProof="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Répondez à la question suivante:</a:t>
            </a:r>
          </a:p>
        </p:txBody>
      </p:sp>
      <p:sp>
        <p:nvSpPr>
          <p:cNvPr id="55" name="D_A_02">
            <a:extLst>
              <a:ext uri="{FF2B5EF4-FFF2-40B4-BE49-F238E27FC236}">
                <a16:creationId xmlns:a16="http://schemas.microsoft.com/office/drawing/2014/main" id="{FD4756D0-4EC6-6D17-1518-D5DC344C9B30}"/>
              </a:ext>
            </a:extLst>
          </p:cNvPr>
          <p:cNvSpPr txBox="1"/>
          <p:nvPr/>
        </p:nvSpPr>
        <p:spPr>
          <a:xfrm>
            <a:off x="783852" y="583133"/>
            <a:ext cx="7733030" cy="304800"/>
          </a:xfrm>
          <a:prstGeom prst="rect">
            <a:avLst/>
          </a:prstGeom>
          <a:noFill/>
        </p:spPr>
        <p:txBody>
          <a:bodyPr wrap="square" rtlCol="0" anchor="ctr">
            <a:noAutofit/>
          </a:bodyPr>
          <a:lstStyle/>
          <a:p>
            <a:pPr>
              <a:spcAft>
                <a:spcPts val="400"/>
              </a:spcAft>
            </a:pPr>
            <a:r>
              <a:rPr lang="fr-FR" sz="1600" i="1" noProof="0" dirty="0">
                <a:solidFill>
                  <a:schemeClr val="bg1">
                    <a:lumMod val="65000"/>
                  </a:schemeClr>
                </a:solidFill>
              </a:rPr>
              <a:t>Inviter les élèves à utiliser les ardoises. </a:t>
            </a:r>
          </a:p>
        </p:txBody>
      </p:sp>
      <p:sp>
        <p:nvSpPr>
          <p:cNvPr id="6" name="Rectangle : coins arrondis 5">
            <a:extLst>
              <a:ext uri="{FF2B5EF4-FFF2-40B4-BE49-F238E27FC236}">
                <a16:creationId xmlns:a16="http://schemas.microsoft.com/office/drawing/2014/main" id="{083461F3-232C-598F-E11F-FC91391A8EB9}"/>
              </a:ext>
            </a:extLst>
          </p:cNvPr>
          <p:cNvSpPr/>
          <p:nvPr/>
        </p:nvSpPr>
        <p:spPr>
          <a:xfrm>
            <a:off x="532173" y="1245161"/>
            <a:ext cx="10821629" cy="578882"/>
          </a:xfrm>
          <a:prstGeom prst="roundRect">
            <a:avLst/>
          </a:prstGeom>
          <a:ln w="19050">
            <a:noFill/>
            <a:prstDash val="dash"/>
          </a:ln>
        </p:spPr>
        <p:txBody>
          <a:bodyPr wrap="square">
            <a:spAutoFit/>
          </a:bodyPr>
          <a:lstStyle/>
          <a:p>
            <a:pPr lvl="0">
              <a:spcAft>
                <a:spcPts val="600"/>
              </a:spcAft>
            </a:pPr>
            <a:r>
              <a:rPr lang="ar-MA" sz="2800" b="1" dirty="0">
                <a:solidFill>
                  <a:srgbClr val="0852A4"/>
                </a:solidFill>
                <a:latin typeface="+mj-lt"/>
              </a:rPr>
              <a:t>1</a:t>
            </a:r>
            <a:r>
              <a:rPr lang="fr-FR" sz="2800" b="1" dirty="0">
                <a:solidFill>
                  <a:srgbClr val="0852A4"/>
                </a:solidFill>
                <a:latin typeface="+mj-lt"/>
              </a:rPr>
              <a:t>. </a:t>
            </a:r>
            <a:r>
              <a:rPr lang="fr-MA" sz="2800" b="1" dirty="0">
                <a:solidFill>
                  <a:srgbClr val="0852A4"/>
                </a:solidFill>
                <a:latin typeface="+mj-lt"/>
              </a:rPr>
              <a:t>Identifiez</a:t>
            </a:r>
            <a:r>
              <a:rPr lang="fr-MA" sz="2800" dirty="0">
                <a:solidFill>
                  <a:srgbClr val="0852A4"/>
                </a:solidFill>
                <a:latin typeface="+mj-lt"/>
              </a:rPr>
              <a:t> </a:t>
            </a:r>
            <a:r>
              <a:rPr lang="fr-FR" sz="2800" dirty="0">
                <a:solidFill>
                  <a:srgbClr val="0852A4"/>
                </a:solidFill>
                <a:latin typeface="+mj-lt"/>
                <a:sym typeface="Calibri"/>
              </a:rPr>
              <a:t>les deux êtres vivants impliqués dans cette relation</a:t>
            </a:r>
            <a:endParaRPr lang="fr-FR" sz="2800" dirty="0">
              <a:solidFill>
                <a:srgbClr val="0852A4"/>
              </a:solidFill>
              <a:latin typeface="+mj-lt"/>
            </a:endParaRP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94AC4ED5-7B7A-B3A3-A16B-722B4E51A91E}"/>
              </a:ext>
            </a:extLst>
          </p:cNvPr>
          <p:cNvSpPr txBox="1"/>
          <p:nvPr/>
        </p:nvSpPr>
        <p:spPr>
          <a:xfrm>
            <a:off x="6851307" y="5493281"/>
            <a:ext cx="3718721" cy="923330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 algn="ctr"/>
            <a:r>
              <a:rPr lang="fr-FR" spc="-50" dirty="0"/>
              <a:t>La sangsue s’accroche à la peau du cheval et suce son sang pour se nourrir, provoquant ainsi des maladies.</a:t>
            </a:r>
            <a:endParaRPr lang="fr-MA" spc="-50" dirty="0"/>
          </a:p>
        </p:txBody>
      </p:sp>
      <p:pic>
        <p:nvPicPr>
          <p:cNvPr id="11" name="Image 10">
            <a:extLst>
              <a:ext uri="{FF2B5EF4-FFF2-40B4-BE49-F238E27FC236}">
                <a16:creationId xmlns:a16="http://schemas.microsoft.com/office/drawing/2014/main" id="{D89F95B2-690E-F674-2D54-09F5E80DC0E9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6883962" y="1889359"/>
            <a:ext cx="3686065" cy="3532872"/>
          </a:xfrm>
          <a:prstGeom prst="rect">
            <a:avLst/>
          </a:prstGeom>
        </p:spPr>
      </p:pic>
      <p:sp>
        <p:nvSpPr>
          <p:cNvPr id="12" name="Rectangle : coins arrondis 11">
            <a:extLst>
              <a:ext uri="{FF2B5EF4-FFF2-40B4-BE49-F238E27FC236}">
                <a16:creationId xmlns:a16="http://schemas.microsoft.com/office/drawing/2014/main" id="{0E9D5C91-496F-3B82-A075-B825A1B55B2B}"/>
              </a:ext>
            </a:extLst>
          </p:cNvPr>
          <p:cNvSpPr/>
          <p:nvPr/>
        </p:nvSpPr>
        <p:spPr>
          <a:xfrm>
            <a:off x="488630" y="2584270"/>
            <a:ext cx="4480364" cy="637902"/>
          </a:xfrm>
          <a:prstGeom prst="roundRect">
            <a:avLst/>
          </a:prstGeom>
          <a:solidFill>
            <a:srgbClr val="D3E8F1"/>
          </a:solidFill>
          <a:ln>
            <a:solidFill>
              <a:schemeClr val="tx1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fr-MA" sz="2300" b="1" dirty="0">
                <a:solidFill>
                  <a:srgbClr val="002060"/>
                </a:solidFill>
              </a:rPr>
              <a:t>a. l’être vivant 1: ……….............</a:t>
            </a:r>
            <a:endParaRPr lang="fr-MA" sz="2300" dirty="0">
              <a:solidFill>
                <a:srgbClr val="002060"/>
              </a:solidFill>
            </a:endParaRPr>
          </a:p>
        </p:txBody>
      </p:sp>
      <p:sp>
        <p:nvSpPr>
          <p:cNvPr id="14" name="Rectangle : coins arrondis 13">
            <a:extLst>
              <a:ext uri="{FF2B5EF4-FFF2-40B4-BE49-F238E27FC236}">
                <a16:creationId xmlns:a16="http://schemas.microsoft.com/office/drawing/2014/main" id="{0595B811-E718-298A-3683-EC0D4AE3296F}"/>
              </a:ext>
            </a:extLst>
          </p:cNvPr>
          <p:cNvSpPr/>
          <p:nvPr/>
        </p:nvSpPr>
        <p:spPr>
          <a:xfrm>
            <a:off x="510401" y="4173585"/>
            <a:ext cx="4366400" cy="637902"/>
          </a:xfrm>
          <a:prstGeom prst="roundRect">
            <a:avLst/>
          </a:prstGeom>
          <a:solidFill>
            <a:srgbClr val="D3E8F1"/>
          </a:solidFill>
          <a:ln>
            <a:solidFill>
              <a:schemeClr val="tx1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fr-MA" sz="2300" b="1" dirty="0">
                <a:solidFill>
                  <a:srgbClr val="002060"/>
                </a:solidFill>
              </a:rPr>
              <a:t>b. l’être vivant 2: ………….............</a:t>
            </a:r>
            <a:endParaRPr lang="fr-MA" sz="2300" dirty="0">
              <a:solidFill>
                <a:srgbClr val="00206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63779440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A709C61-4292-0DE4-DC76-FDCEB1974EF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oneTexte 2">
            <a:extLst>
              <a:ext uri="{FF2B5EF4-FFF2-40B4-BE49-F238E27FC236}">
                <a16:creationId xmlns:a16="http://schemas.microsoft.com/office/drawing/2014/main" id="{35BD00F0-97DC-3701-AC24-9E77A9FC5A54}"/>
              </a:ext>
            </a:extLst>
          </p:cNvPr>
          <p:cNvSpPr txBox="1"/>
          <p:nvPr/>
        </p:nvSpPr>
        <p:spPr>
          <a:xfrm>
            <a:off x="6357257" y="5493281"/>
            <a:ext cx="3897086" cy="923330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 algn="ctr"/>
            <a:r>
              <a:rPr lang="fr-FR" spc="-50" dirty="0"/>
              <a:t>La sangsue s’accroche à la peau du cheval et suce son sang pour se nourrir, provoquant ainsi des maladies</a:t>
            </a:r>
            <a:endParaRPr lang="fr-MA" spc="-50" dirty="0"/>
          </a:p>
        </p:txBody>
      </p:sp>
      <p:pic>
        <p:nvPicPr>
          <p:cNvPr id="17" name="Image 16">
            <a:extLst>
              <a:ext uri="{FF2B5EF4-FFF2-40B4-BE49-F238E27FC236}">
                <a16:creationId xmlns:a16="http://schemas.microsoft.com/office/drawing/2014/main" id="{622CC630-7D29-6DE9-7E3E-03654DBB0D6E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6434295" y="1666609"/>
            <a:ext cx="3791035" cy="3732691"/>
          </a:xfrm>
          <a:prstGeom prst="rect">
            <a:avLst/>
          </a:prstGeom>
        </p:spPr>
      </p:pic>
      <p:pic>
        <p:nvPicPr>
          <p:cNvPr id="9" name="Image 9">
            <a:extLst>
              <a:ext uri="{FF2B5EF4-FFF2-40B4-BE49-F238E27FC236}">
                <a16:creationId xmlns:a16="http://schemas.microsoft.com/office/drawing/2014/main" id="{7AAC7242-F70C-617C-8C6E-92AB30C33AB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284808" y="818910"/>
            <a:ext cx="583170" cy="583170"/>
          </a:xfrm>
          <a:prstGeom prst="rect">
            <a:avLst/>
          </a:prstGeom>
        </p:spPr>
      </p:pic>
      <p:sp>
        <p:nvSpPr>
          <p:cNvPr id="15" name="Rectangle: Rounded Corners 24">
            <a:extLst>
              <a:ext uri="{FF2B5EF4-FFF2-40B4-BE49-F238E27FC236}">
                <a16:creationId xmlns:a16="http://schemas.microsoft.com/office/drawing/2014/main" id="{07B9284E-FB15-0AC6-DF5C-AD08DCA030F5}"/>
              </a:ext>
            </a:extLst>
          </p:cNvPr>
          <p:cNvSpPr/>
          <p:nvPr/>
        </p:nvSpPr>
        <p:spPr>
          <a:xfrm>
            <a:off x="11219324" y="257231"/>
            <a:ext cx="714138" cy="518400"/>
          </a:xfrm>
          <a:prstGeom prst="roundRect">
            <a:avLst/>
          </a:prstGeom>
          <a:solidFill>
            <a:srgbClr val="7030A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2133" b="1" noProof="0" dirty="0">
                <a:latin typeface="Dosis Bold" pitchFamily="2" charset="0"/>
              </a:rPr>
              <a:t>PGC</a:t>
            </a:r>
            <a:endParaRPr lang="fr-FR" sz="1200" b="1" noProof="0" dirty="0">
              <a:latin typeface="Dosis Bold" pitchFamily="2" charset="0"/>
            </a:endParaRPr>
          </a:p>
        </p:txBody>
      </p:sp>
      <p:cxnSp>
        <p:nvCxnSpPr>
          <p:cNvPr id="8" name="Connecteur droit 7">
            <a:extLst>
              <a:ext uri="{FF2B5EF4-FFF2-40B4-BE49-F238E27FC236}">
                <a16:creationId xmlns:a16="http://schemas.microsoft.com/office/drawing/2014/main" id="{E02593B7-7F86-EA17-A86B-53C2FC6D8355}"/>
              </a:ext>
            </a:extLst>
          </p:cNvPr>
          <p:cNvCxnSpPr>
            <a:cxnSpLocks/>
          </p:cNvCxnSpPr>
          <p:nvPr/>
        </p:nvCxnSpPr>
        <p:spPr>
          <a:xfrm>
            <a:off x="6549970" y="5799395"/>
            <a:ext cx="891254" cy="0"/>
          </a:xfrm>
          <a:prstGeom prst="line">
            <a:avLst/>
          </a:prstGeom>
          <a:ln w="38100">
            <a:solidFill>
              <a:srgbClr val="000099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Connecteur droit avec flèche 10">
            <a:extLst>
              <a:ext uri="{FF2B5EF4-FFF2-40B4-BE49-F238E27FC236}">
                <a16:creationId xmlns:a16="http://schemas.microsoft.com/office/drawing/2014/main" id="{9DCE2ABC-F4BF-B883-DDB3-FFA19B79BB2F}"/>
              </a:ext>
            </a:extLst>
          </p:cNvPr>
          <p:cNvCxnSpPr>
            <a:cxnSpLocks/>
          </p:cNvCxnSpPr>
          <p:nvPr/>
        </p:nvCxnSpPr>
        <p:spPr>
          <a:xfrm>
            <a:off x="6283087" y="1632857"/>
            <a:ext cx="2022713" cy="1900097"/>
          </a:xfrm>
          <a:prstGeom prst="straightConnector1">
            <a:avLst/>
          </a:prstGeom>
          <a:ln w="38100">
            <a:solidFill>
              <a:srgbClr val="0033CC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ZoneTexte 12">
            <a:extLst>
              <a:ext uri="{FF2B5EF4-FFF2-40B4-BE49-F238E27FC236}">
                <a16:creationId xmlns:a16="http://schemas.microsoft.com/office/drawing/2014/main" id="{1912EB15-B41B-8CD3-7FE5-FB315645B6CF}"/>
              </a:ext>
            </a:extLst>
          </p:cNvPr>
          <p:cNvSpPr txBox="1"/>
          <p:nvPr/>
        </p:nvSpPr>
        <p:spPr>
          <a:xfrm>
            <a:off x="4953983" y="1158134"/>
            <a:ext cx="1606873" cy="400110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fr-MA" sz="2000" b="1" dirty="0">
                <a:solidFill>
                  <a:srgbClr val="0070C0"/>
                </a:solidFill>
              </a:rPr>
              <a:t>Être vivant 1</a:t>
            </a:r>
          </a:p>
        </p:txBody>
      </p:sp>
      <p:sp>
        <p:nvSpPr>
          <p:cNvPr id="14" name="ZoneTexte 13">
            <a:extLst>
              <a:ext uri="{FF2B5EF4-FFF2-40B4-BE49-F238E27FC236}">
                <a16:creationId xmlns:a16="http://schemas.microsoft.com/office/drawing/2014/main" id="{64CB181F-8773-F9B3-9749-4AC96BB90009}"/>
              </a:ext>
            </a:extLst>
          </p:cNvPr>
          <p:cNvSpPr txBox="1"/>
          <p:nvPr/>
        </p:nvSpPr>
        <p:spPr>
          <a:xfrm>
            <a:off x="8897007" y="1001970"/>
            <a:ext cx="1531581" cy="400110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fr-MA" sz="2000" b="1" dirty="0">
                <a:solidFill>
                  <a:srgbClr val="0070C0"/>
                </a:solidFill>
              </a:rPr>
              <a:t>Être vivant 2</a:t>
            </a:r>
          </a:p>
        </p:txBody>
      </p:sp>
      <p:sp>
        <p:nvSpPr>
          <p:cNvPr id="16" name="Rectangle : coins arrondis 15">
            <a:extLst>
              <a:ext uri="{FF2B5EF4-FFF2-40B4-BE49-F238E27FC236}">
                <a16:creationId xmlns:a16="http://schemas.microsoft.com/office/drawing/2014/main" id="{2F6EFBC8-0F6D-3004-C1EC-2CAA57D5034E}"/>
              </a:ext>
            </a:extLst>
          </p:cNvPr>
          <p:cNvSpPr/>
          <p:nvPr/>
        </p:nvSpPr>
        <p:spPr>
          <a:xfrm>
            <a:off x="488630" y="2584270"/>
            <a:ext cx="4480364" cy="637902"/>
          </a:xfrm>
          <a:prstGeom prst="roundRect">
            <a:avLst/>
          </a:prstGeom>
          <a:solidFill>
            <a:srgbClr val="D3E8F1"/>
          </a:solidFill>
          <a:ln>
            <a:solidFill>
              <a:schemeClr val="tx1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fr-MA" sz="2300" b="1" dirty="0">
                <a:solidFill>
                  <a:srgbClr val="002060"/>
                </a:solidFill>
              </a:rPr>
              <a:t>a. l’être vivant 1: ……….............</a:t>
            </a:r>
            <a:endParaRPr lang="fr-MA" sz="2300" dirty="0">
              <a:solidFill>
                <a:srgbClr val="002060"/>
              </a:solidFill>
            </a:endParaRPr>
          </a:p>
        </p:txBody>
      </p:sp>
      <p:sp>
        <p:nvSpPr>
          <p:cNvPr id="19" name="Rectangle : coins arrondis 18">
            <a:extLst>
              <a:ext uri="{FF2B5EF4-FFF2-40B4-BE49-F238E27FC236}">
                <a16:creationId xmlns:a16="http://schemas.microsoft.com/office/drawing/2014/main" id="{307647D9-E55A-7E6B-8897-8B3B9614DABB}"/>
              </a:ext>
            </a:extLst>
          </p:cNvPr>
          <p:cNvSpPr/>
          <p:nvPr/>
        </p:nvSpPr>
        <p:spPr>
          <a:xfrm>
            <a:off x="510401" y="4173585"/>
            <a:ext cx="4366400" cy="637902"/>
          </a:xfrm>
          <a:prstGeom prst="roundRect">
            <a:avLst/>
          </a:prstGeom>
          <a:solidFill>
            <a:srgbClr val="D3E8F1"/>
          </a:solidFill>
          <a:ln>
            <a:solidFill>
              <a:schemeClr val="tx1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fr-MA" sz="2300" b="1" dirty="0">
                <a:solidFill>
                  <a:srgbClr val="002060"/>
                </a:solidFill>
              </a:rPr>
              <a:t>b. l’être vivant 2: ………….............</a:t>
            </a:r>
            <a:endParaRPr lang="fr-MA" sz="2300" dirty="0">
              <a:solidFill>
                <a:srgbClr val="002060"/>
              </a:solidFill>
            </a:endParaRPr>
          </a:p>
        </p:txBody>
      </p:sp>
      <p:cxnSp>
        <p:nvCxnSpPr>
          <p:cNvPr id="35" name="Connecteur droit avec flèche 34">
            <a:extLst>
              <a:ext uri="{FF2B5EF4-FFF2-40B4-BE49-F238E27FC236}">
                <a16:creationId xmlns:a16="http://schemas.microsoft.com/office/drawing/2014/main" id="{2A79E287-465C-B284-0D05-EC8A17F8952C}"/>
              </a:ext>
            </a:extLst>
          </p:cNvPr>
          <p:cNvCxnSpPr>
            <a:cxnSpLocks/>
          </p:cNvCxnSpPr>
          <p:nvPr/>
        </p:nvCxnSpPr>
        <p:spPr>
          <a:xfrm>
            <a:off x="9618847" y="1482028"/>
            <a:ext cx="218534" cy="4011253"/>
          </a:xfrm>
          <a:prstGeom prst="straightConnector1">
            <a:avLst/>
          </a:prstGeom>
          <a:ln w="38100">
            <a:solidFill>
              <a:srgbClr val="0033CC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7" name="ZoneTexte 36">
            <a:extLst>
              <a:ext uri="{FF2B5EF4-FFF2-40B4-BE49-F238E27FC236}">
                <a16:creationId xmlns:a16="http://schemas.microsoft.com/office/drawing/2014/main" id="{935F46DA-C526-6F80-A6DD-D4C9CD73470F}"/>
              </a:ext>
            </a:extLst>
          </p:cNvPr>
          <p:cNvSpPr txBox="1"/>
          <p:nvPr/>
        </p:nvSpPr>
        <p:spPr>
          <a:xfrm>
            <a:off x="2520440" y="4173585"/>
            <a:ext cx="219774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spcBef>
                <a:spcPts val="200"/>
              </a:spcBef>
              <a:spcAft>
                <a:spcPts val="200"/>
              </a:spcAft>
            </a:pPr>
            <a:r>
              <a:rPr lang="fr-MA" sz="2400" b="1" dirty="0">
                <a:solidFill>
                  <a:srgbClr val="FF0000"/>
                </a:solidFill>
                <a:latin typeface="Ink Free" panose="03080402000500000000" pitchFamily="66" charset="0"/>
              </a:rPr>
              <a:t>Le cheval</a:t>
            </a:r>
          </a:p>
        </p:txBody>
      </p:sp>
      <p:sp>
        <p:nvSpPr>
          <p:cNvPr id="38" name="ZoneTexte 37">
            <a:extLst>
              <a:ext uri="{FF2B5EF4-FFF2-40B4-BE49-F238E27FC236}">
                <a16:creationId xmlns:a16="http://schemas.microsoft.com/office/drawing/2014/main" id="{5EE027B9-9AB8-B31B-C12B-5B6CC221B917}"/>
              </a:ext>
            </a:extLst>
          </p:cNvPr>
          <p:cNvSpPr txBox="1"/>
          <p:nvPr/>
        </p:nvSpPr>
        <p:spPr>
          <a:xfrm>
            <a:off x="2481148" y="2626449"/>
            <a:ext cx="219774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spcBef>
                <a:spcPts val="200"/>
              </a:spcBef>
              <a:spcAft>
                <a:spcPts val="200"/>
              </a:spcAft>
            </a:pPr>
            <a:r>
              <a:rPr lang="fr-MA" sz="2400" b="1" dirty="0">
                <a:solidFill>
                  <a:srgbClr val="FF0000"/>
                </a:solidFill>
                <a:latin typeface="Ink Free" panose="03080402000500000000" pitchFamily="66" charset="0"/>
              </a:rPr>
              <a:t>La sangsue</a:t>
            </a:r>
          </a:p>
        </p:txBody>
      </p:sp>
      <p:sp>
        <p:nvSpPr>
          <p:cNvPr id="4" name="D_A_01">
            <a:extLst>
              <a:ext uri="{FF2B5EF4-FFF2-40B4-BE49-F238E27FC236}">
                <a16:creationId xmlns:a16="http://schemas.microsoft.com/office/drawing/2014/main" id="{F1DD4704-1FC4-A93A-08AD-34468CD46DEF}"/>
              </a:ext>
            </a:extLst>
          </p:cNvPr>
          <p:cNvSpPr txBox="1"/>
          <p:nvPr/>
        </p:nvSpPr>
        <p:spPr>
          <a:xfrm>
            <a:off x="843560" y="270136"/>
            <a:ext cx="10375763" cy="508000"/>
          </a:xfrm>
          <a:prstGeom prst="rect">
            <a:avLst/>
          </a:prstGeom>
          <a:noFill/>
        </p:spPr>
        <p:txBody>
          <a:bodyPr wrap="square" rtlCol="0" anchor="ctr">
            <a:noAutofit/>
          </a:bodyPr>
          <a:lstStyle>
            <a:defPPr>
              <a:defRPr lang="en-US"/>
            </a:defPPr>
            <a:lvl1pPr>
              <a:spcAft>
                <a:spcPts val="400"/>
              </a:spcAft>
              <a:defRPr sz="1600" b="1">
                <a:solidFill>
                  <a:schemeClr val="bg1">
                    <a:lumMod val="65000"/>
                  </a:schemeClr>
                </a:solidFill>
              </a:defRPr>
            </a:lvl1pPr>
          </a:lstStyle>
          <a:p>
            <a:pPr>
              <a:lnSpc>
                <a:spcPct val="90000"/>
              </a:lnSpc>
              <a:spcAft>
                <a:spcPts val="0"/>
              </a:spcAft>
            </a:pPr>
            <a:r>
              <a:rPr lang="fr-FR" sz="2000" spc="-5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Parfait ! À partir du texte et des illustrations, on peut repérer que les deux êtres vivants impliqués dans cette relation sont la sangsue et le cheval.</a:t>
            </a:r>
          </a:p>
        </p:txBody>
      </p:sp>
      <p:cxnSp>
        <p:nvCxnSpPr>
          <p:cNvPr id="23" name="Connecteur droit 22">
            <a:extLst>
              <a:ext uri="{FF2B5EF4-FFF2-40B4-BE49-F238E27FC236}">
                <a16:creationId xmlns:a16="http://schemas.microsoft.com/office/drawing/2014/main" id="{B08BDF91-F190-48D5-0EBC-DCE2A958EE54}"/>
              </a:ext>
            </a:extLst>
          </p:cNvPr>
          <p:cNvCxnSpPr>
            <a:cxnSpLocks/>
          </p:cNvCxnSpPr>
          <p:nvPr/>
        </p:nvCxnSpPr>
        <p:spPr>
          <a:xfrm>
            <a:off x="9514113" y="5799395"/>
            <a:ext cx="576943" cy="0"/>
          </a:xfrm>
          <a:prstGeom prst="line">
            <a:avLst/>
          </a:prstGeom>
          <a:ln w="38100">
            <a:solidFill>
              <a:srgbClr val="000099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Connecteur droit avec flèche 28">
            <a:extLst>
              <a:ext uri="{FF2B5EF4-FFF2-40B4-BE49-F238E27FC236}">
                <a16:creationId xmlns:a16="http://schemas.microsoft.com/office/drawing/2014/main" id="{40B8FF7D-949B-6F44-7ADB-C75525A44BF2}"/>
              </a:ext>
            </a:extLst>
          </p:cNvPr>
          <p:cNvCxnSpPr>
            <a:cxnSpLocks/>
          </p:cNvCxnSpPr>
          <p:nvPr/>
        </p:nvCxnSpPr>
        <p:spPr>
          <a:xfrm flipH="1">
            <a:off x="8686799" y="1458700"/>
            <a:ext cx="932048" cy="1279763"/>
          </a:xfrm>
          <a:prstGeom prst="straightConnector1">
            <a:avLst/>
          </a:prstGeom>
          <a:ln w="38100">
            <a:solidFill>
              <a:srgbClr val="0033CC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" name="Connecteur droit avec flèche 32">
            <a:extLst>
              <a:ext uri="{FF2B5EF4-FFF2-40B4-BE49-F238E27FC236}">
                <a16:creationId xmlns:a16="http://schemas.microsoft.com/office/drawing/2014/main" id="{21DE3300-8F5F-9AD7-2061-60239E4E82E7}"/>
              </a:ext>
            </a:extLst>
          </p:cNvPr>
          <p:cNvCxnSpPr>
            <a:cxnSpLocks/>
          </p:cNvCxnSpPr>
          <p:nvPr/>
        </p:nvCxnSpPr>
        <p:spPr>
          <a:xfrm>
            <a:off x="6283087" y="1632857"/>
            <a:ext cx="693609" cy="3983901"/>
          </a:xfrm>
          <a:prstGeom prst="straightConnector1">
            <a:avLst/>
          </a:prstGeom>
          <a:ln w="38100">
            <a:solidFill>
              <a:srgbClr val="0033CC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578947191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70C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Rectangle: Rounded Corners 24"/>
          <p:cNvSpPr/>
          <p:nvPr/>
        </p:nvSpPr>
        <p:spPr>
          <a:xfrm>
            <a:off x="11219324" y="257231"/>
            <a:ext cx="714138" cy="518400"/>
          </a:xfrm>
          <a:prstGeom prst="roundRect">
            <a:avLst/>
          </a:prstGeom>
          <a:solidFill>
            <a:srgbClr val="7030A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2133" b="1" noProof="0" dirty="0">
                <a:latin typeface="Dosis Bold" pitchFamily="2" charset="0"/>
              </a:rPr>
              <a:t>PGC</a:t>
            </a:r>
            <a:endParaRPr lang="fr-FR" sz="1200" b="1" noProof="0" dirty="0">
              <a:latin typeface="Dosis Bold" pitchFamily="2" charset="0"/>
            </a:endParaRPr>
          </a:p>
        </p:txBody>
      </p:sp>
      <p:pic>
        <p:nvPicPr>
          <p:cNvPr id="13" name="Picture 2">
            <a:extLst>
              <a:ext uri="{FF2B5EF4-FFF2-40B4-BE49-F238E27FC236}">
                <a16:creationId xmlns:a16="http://schemas.microsoft.com/office/drawing/2014/main" id="{F6BB8D40-3374-41FD-A76D-232CB75A9F7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57850" y="257231"/>
            <a:ext cx="714138" cy="518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D_A_01">
            <a:extLst>
              <a:ext uri="{FF2B5EF4-FFF2-40B4-BE49-F238E27FC236}">
                <a16:creationId xmlns:a16="http://schemas.microsoft.com/office/drawing/2014/main" id="{2578E6F7-4ABC-ACE4-0476-D7842CD4373F}"/>
              </a:ext>
            </a:extLst>
          </p:cNvPr>
          <p:cNvSpPr txBox="1"/>
          <p:nvPr/>
        </p:nvSpPr>
        <p:spPr>
          <a:xfrm>
            <a:off x="783852" y="194875"/>
            <a:ext cx="6464183" cy="508000"/>
          </a:xfrm>
          <a:prstGeom prst="rect">
            <a:avLst/>
          </a:prstGeom>
          <a:noFill/>
        </p:spPr>
        <p:txBody>
          <a:bodyPr wrap="square" rtlCol="0" anchor="ctr">
            <a:noAutofit/>
          </a:bodyPr>
          <a:lstStyle>
            <a:defPPr>
              <a:defRPr lang="en-US"/>
            </a:defPPr>
            <a:lvl1pPr>
              <a:spcAft>
                <a:spcPts val="400"/>
              </a:spcAft>
              <a:defRPr sz="1600" b="1">
                <a:solidFill>
                  <a:schemeClr val="bg1">
                    <a:lumMod val="65000"/>
                  </a:schemeClr>
                </a:solidFill>
              </a:defRPr>
            </a:lvl1pPr>
          </a:lstStyle>
          <a:p>
            <a:r>
              <a:rPr lang="fr-FR" sz="2000" noProof="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Répondez à la question suivante:</a:t>
            </a:r>
          </a:p>
        </p:txBody>
      </p:sp>
      <p:sp>
        <p:nvSpPr>
          <p:cNvPr id="55" name="D_A_02">
            <a:extLst>
              <a:ext uri="{FF2B5EF4-FFF2-40B4-BE49-F238E27FC236}">
                <a16:creationId xmlns:a16="http://schemas.microsoft.com/office/drawing/2014/main" id="{4B5818FA-7BE7-7B30-720D-7F88F0438700}"/>
              </a:ext>
            </a:extLst>
          </p:cNvPr>
          <p:cNvSpPr txBox="1"/>
          <p:nvPr/>
        </p:nvSpPr>
        <p:spPr>
          <a:xfrm>
            <a:off x="783852" y="583133"/>
            <a:ext cx="7733030" cy="304800"/>
          </a:xfrm>
          <a:prstGeom prst="rect">
            <a:avLst/>
          </a:prstGeom>
          <a:noFill/>
        </p:spPr>
        <p:txBody>
          <a:bodyPr wrap="square" rtlCol="0" anchor="ctr">
            <a:noAutofit/>
          </a:bodyPr>
          <a:lstStyle/>
          <a:p>
            <a:pPr>
              <a:spcAft>
                <a:spcPts val="400"/>
              </a:spcAft>
            </a:pPr>
            <a:r>
              <a:rPr lang="fr-FR" sz="1600" i="1" noProof="0" dirty="0">
                <a:solidFill>
                  <a:schemeClr val="bg1">
                    <a:lumMod val="65000"/>
                  </a:schemeClr>
                </a:solidFill>
              </a:rPr>
              <a:t>Inviter les élèves à utiliser les ardoises. </a:t>
            </a:r>
          </a:p>
        </p:txBody>
      </p:sp>
      <p:sp>
        <p:nvSpPr>
          <p:cNvPr id="6" name="Rectangle : coins arrondis 5">
            <a:extLst>
              <a:ext uri="{FF2B5EF4-FFF2-40B4-BE49-F238E27FC236}">
                <a16:creationId xmlns:a16="http://schemas.microsoft.com/office/drawing/2014/main" id="{E66155E4-B919-9AFE-0975-A357D2A7C100}"/>
              </a:ext>
            </a:extLst>
          </p:cNvPr>
          <p:cNvSpPr/>
          <p:nvPr/>
        </p:nvSpPr>
        <p:spPr>
          <a:xfrm>
            <a:off x="532173" y="1245161"/>
            <a:ext cx="10821629" cy="646986"/>
          </a:xfrm>
          <a:prstGeom prst="roundRect">
            <a:avLst/>
          </a:prstGeom>
          <a:ln w="19050">
            <a:noFill/>
            <a:prstDash val="dash"/>
          </a:ln>
        </p:spPr>
        <p:txBody>
          <a:bodyPr wrap="square">
            <a:spAutoFit/>
          </a:bodyPr>
          <a:lstStyle/>
          <a:p>
            <a:pPr lvl="0">
              <a:spcAft>
                <a:spcPts val="600"/>
              </a:spcAft>
            </a:pPr>
            <a:r>
              <a:rPr lang="fr-MA" sz="3200" b="1" dirty="0">
                <a:solidFill>
                  <a:srgbClr val="0852A4"/>
                </a:solidFill>
                <a:latin typeface="+mj-lt"/>
              </a:rPr>
              <a:t>2</a:t>
            </a:r>
            <a:r>
              <a:rPr lang="fr-FR" sz="3200" b="1" dirty="0">
                <a:solidFill>
                  <a:srgbClr val="0852A4"/>
                </a:solidFill>
                <a:latin typeface="+mj-lt"/>
              </a:rPr>
              <a:t>. </a:t>
            </a:r>
            <a:r>
              <a:rPr lang="fr-MA" sz="3200" b="1" dirty="0">
                <a:solidFill>
                  <a:srgbClr val="0852A4"/>
                </a:solidFill>
                <a:latin typeface="+mj-lt"/>
              </a:rPr>
              <a:t>Choisissez</a:t>
            </a:r>
            <a:r>
              <a:rPr lang="fr-MA" sz="3200" dirty="0">
                <a:solidFill>
                  <a:srgbClr val="0852A4"/>
                </a:solidFill>
                <a:latin typeface="+mj-lt"/>
              </a:rPr>
              <a:t> la bonne réponse</a:t>
            </a:r>
            <a:r>
              <a:rPr lang="fr-FR" sz="3200" b="1" dirty="0">
                <a:solidFill>
                  <a:srgbClr val="0852A4"/>
                </a:solidFill>
                <a:latin typeface="+mj-lt"/>
              </a:rPr>
              <a:t>. </a:t>
            </a:r>
          </a:p>
        </p:txBody>
      </p:sp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F9D0B56B-6337-87E9-551B-70C485343A98}"/>
              </a:ext>
            </a:extLst>
          </p:cNvPr>
          <p:cNvSpPr/>
          <p:nvPr/>
        </p:nvSpPr>
        <p:spPr>
          <a:xfrm>
            <a:off x="855543" y="3048257"/>
            <a:ext cx="5741200" cy="637902"/>
          </a:xfrm>
          <a:prstGeom prst="roundRect">
            <a:avLst/>
          </a:prstGeom>
          <a:solidFill>
            <a:srgbClr val="D3E8F1"/>
          </a:solidFill>
          <a:ln>
            <a:solidFill>
              <a:schemeClr val="tx1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fr-MA" sz="2300" b="1" dirty="0">
                <a:solidFill>
                  <a:srgbClr val="002060"/>
                </a:solidFill>
              </a:rPr>
              <a:t>a. </a:t>
            </a:r>
            <a:r>
              <a:rPr lang="fr-FR" sz="2300" dirty="0">
                <a:solidFill>
                  <a:srgbClr val="002060"/>
                </a:solidFill>
              </a:rPr>
              <a:t>La relation est avantageuse pour le cheval</a:t>
            </a:r>
            <a:endParaRPr lang="fr-MA" sz="2300" dirty="0">
              <a:solidFill>
                <a:srgbClr val="002060"/>
              </a:solidFill>
            </a:endParaRPr>
          </a:p>
        </p:txBody>
      </p:sp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5FF0AB9D-BF32-F0B1-1D44-9DB08634454C}"/>
              </a:ext>
            </a:extLst>
          </p:cNvPr>
          <p:cNvSpPr/>
          <p:nvPr/>
        </p:nvSpPr>
        <p:spPr>
          <a:xfrm>
            <a:off x="855543" y="4540686"/>
            <a:ext cx="5741199" cy="637902"/>
          </a:xfrm>
          <a:prstGeom prst="roundRect">
            <a:avLst/>
          </a:prstGeom>
          <a:solidFill>
            <a:srgbClr val="D3E8F1"/>
          </a:solidFill>
          <a:ln>
            <a:solidFill>
              <a:schemeClr val="tx1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fr-MA" sz="2300" b="1" dirty="0">
                <a:solidFill>
                  <a:srgbClr val="002060"/>
                </a:solidFill>
              </a:rPr>
              <a:t>b</a:t>
            </a:r>
            <a:r>
              <a:rPr lang="fr-MA" sz="2300" dirty="0">
                <a:solidFill>
                  <a:srgbClr val="002060"/>
                </a:solidFill>
              </a:rPr>
              <a:t>. </a:t>
            </a:r>
            <a:r>
              <a:rPr lang="fr-FR" sz="2300" dirty="0">
                <a:solidFill>
                  <a:srgbClr val="002060"/>
                </a:solidFill>
              </a:rPr>
              <a:t>La relation est avantageuse la sangsue </a:t>
            </a:r>
            <a:endParaRPr lang="fr-MA" sz="2300" dirty="0">
              <a:solidFill>
                <a:srgbClr val="002060"/>
              </a:solidFill>
            </a:endParaRPr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E2E8EB2F-EB48-E35A-084A-F597A9A0EABE}"/>
              </a:ext>
            </a:extLst>
          </p:cNvPr>
          <p:cNvSpPr txBox="1"/>
          <p:nvPr/>
        </p:nvSpPr>
        <p:spPr>
          <a:xfrm>
            <a:off x="7663544" y="5623913"/>
            <a:ext cx="3897086" cy="923330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 algn="ctr"/>
            <a:r>
              <a:rPr lang="fr-FR" spc="-50" dirty="0"/>
              <a:t>La sangsue s’accroche à la peau du cheval et suce son sang pour se nourrir, provoquant ainsi des maladies</a:t>
            </a:r>
            <a:endParaRPr lang="fr-MA" spc="-50" dirty="0"/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8C7D5E60-545D-0104-1F4A-90455EAA789D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7740582" y="1797241"/>
            <a:ext cx="3791035" cy="3732691"/>
          </a:xfrm>
          <a:prstGeom prst="rect">
            <a:avLst/>
          </a:prstGeom>
        </p:spPr>
      </p:pic>
      <p:cxnSp>
        <p:nvCxnSpPr>
          <p:cNvPr id="4" name="Connecteur droit 3">
            <a:extLst>
              <a:ext uri="{FF2B5EF4-FFF2-40B4-BE49-F238E27FC236}">
                <a16:creationId xmlns:a16="http://schemas.microsoft.com/office/drawing/2014/main" id="{4F896CF5-D780-6A69-BB65-33AECB4A7739}"/>
              </a:ext>
            </a:extLst>
          </p:cNvPr>
          <p:cNvCxnSpPr>
            <a:cxnSpLocks/>
          </p:cNvCxnSpPr>
          <p:nvPr/>
        </p:nvCxnSpPr>
        <p:spPr>
          <a:xfrm>
            <a:off x="7856257" y="5930027"/>
            <a:ext cx="891254" cy="0"/>
          </a:xfrm>
          <a:prstGeom prst="line">
            <a:avLst/>
          </a:prstGeom>
          <a:ln w="38100">
            <a:solidFill>
              <a:srgbClr val="000099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Connecteur droit avec flèche 4">
            <a:extLst>
              <a:ext uri="{FF2B5EF4-FFF2-40B4-BE49-F238E27FC236}">
                <a16:creationId xmlns:a16="http://schemas.microsoft.com/office/drawing/2014/main" id="{AA6B540C-D179-D9E4-2537-89A0FA4346E7}"/>
              </a:ext>
            </a:extLst>
          </p:cNvPr>
          <p:cNvCxnSpPr>
            <a:cxnSpLocks/>
          </p:cNvCxnSpPr>
          <p:nvPr/>
        </p:nvCxnSpPr>
        <p:spPr>
          <a:xfrm>
            <a:off x="7589374" y="1763489"/>
            <a:ext cx="2022713" cy="1900097"/>
          </a:xfrm>
          <a:prstGeom prst="straightConnector1">
            <a:avLst/>
          </a:prstGeom>
          <a:ln w="38100">
            <a:solidFill>
              <a:srgbClr val="0033CC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ZoneTexte 15">
            <a:extLst>
              <a:ext uri="{FF2B5EF4-FFF2-40B4-BE49-F238E27FC236}">
                <a16:creationId xmlns:a16="http://schemas.microsoft.com/office/drawing/2014/main" id="{12241A3A-392C-E423-B1DB-599EAD6A2A0F}"/>
              </a:ext>
            </a:extLst>
          </p:cNvPr>
          <p:cNvSpPr txBox="1"/>
          <p:nvPr/>
        </p:nvSpPr>
        <p:spPr>
          <a:xfrm>
            <a:off x="6260270" y="1288766"/>
            <a:ext cx="1606873" cy="400110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fr-MA" sz="2000" b="1" dirty="0">
                <a:solidFill>
                  <a:srgbClr val="0070C0"/>
                </a:solidFill>
              </a:rPr>
              <a:t>Être vivant 1</a:t>
            </a:r>
          </a:p>
        </p:txBody>
      </p:sp>
      <p:sp>
        <p:nvSpPr>
          <p:cNvPr id="17" name="ZoneTexte 16">
            <a:extLst>
              <a:ext uri="{FF2B5EF4-FFF2-40B4-BE49-F238E27FC236}">
                <a16:creationId xmlns:a16="http://schemas.microsoft.com/office/drawing/2014/main" id="{C9E4AE9E-FFF5-28D8-96BA-F36691AF4061}"/>
              </a:ext>
            </a:extLst>
          </p:cNvPr>
          <p:cNvSpPr txBox="1"/>
          <p:nvPr/>
        </p:nvSpPr>
        <p:spPr>
          <a:xfrm>
            <a:off x="10203294" y="1132602"/>
            <a:ext cx="1531581" cy="400110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fr-MA" sz="2000" b="1" dirty="0">
                <a:solidFill>
                  <a:srgbClr val="0070C0"/>
                </a:solidFill>
              </a:rPr>
              <a:t>Être vivant 2</a:t>
            </a:r>
          </a:p>
        </p:txBody>
      </p:sp>
      <p:cxnSp>
        <p:nvCxnSpPr>
          <p:cNvPr id="20" name="Connecteur droit avec flèche 19">
            <a:extLst>
              <a:ext uri="{FF2B5EF4-FFF2-40B4-BE49-F238E27FC236}">
                <a16:creationId xmlns:a16="http://schemas.microsoft.com/office/drawing/2014/main" id="{EF784693-4878-C323-5980-38A7C884456B}"/>
              </a:ext>
            </a:extLst>
          </p:cNvPr>
          <p:cNvCxnSpPr>
            <a:cxnSpLocks/>
          </p:cNvCxnSpPr>
          <p:nvPr/>
        </p:nvCxnSpPr>
        <p:spPr>
          <a:xfrm>
            <a:off x="10925134" y="1612660"/>
            <a:ext cx="218534" cy="4011253"/>
          </a:xfrm>
          <a:prstGeom prst="straightConnector1">
            <a:avLst/>
          </a:prstGeom>
          <a:ln w="38100">
            <a:solidFill>
              <a:srgbClr val="0033CC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Connecteur droit 20">
            <a:extLst>
              <a:ext uri="{FF2B5EF4-FFF2-40B4-BE49-F238E27FC236}">
                <a16:creationId xmlns:a16="http://schemas.microsoft.com/office/drawing/2014/main" id="{AA31CFB7-65DF-730A-EEFE-0AD7A035DA23}"/>
              </a:ext>
            </a:extLst>
          </p:cNvPr>
          <p:cNvCxnSpPr>
            <a:cxnSpLocks/>
          </p:cNvCxnSpPr>
          <p:nvPr/>
        </p:nvCxnSpPr>
        <p:spPr>
          <a:xfrm>
            <a:off x="10820400" y="5930027"/>
            <a:ext cx="576943" cy="0"/>
          </a:xfrm>
          <a:prstGeom prst="line">
            <a:avLst/>
          </a:prstGeom>
          <a:ln w="38100">
            <a:solidFill>
              <a:srgbClr val="000099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Connecteur droit avec flèche 21">
            <a:extLst>
              <a:ext uri="{FF2B5EF4-FFF2-40B4-BE49-F238E27FC236}">
                <a16:creationId xmlns:a16="http://schemas.microsoft.com/office/drawing/2014/main" id="{74D8E00F-BFF5-CA42-D3BB-69E2AECDBAD9}"/>
              </a:ext>
            </a:extLst>
          </p:cNvPr>
          <p:cNvCxnSpPr>
            <a:cxnSpLocks/>
          </p:cNvCxnSpPr>
          <p:nvPr/>
        </p:nvCxnSpPr>
        <p:spPr>
          <a:xfrm flipH="1">
            <a:off x="9993086" y="1589332"/>
            <a:ext cx="932048" cy="1279763"/>
          </a:xfrm>
          <a:prstGeom prst="straightConnector1">
            <a:avLst/>
          </a:prstGeom>
          <a:ln w="38100">
            <a:solidFill>
              <a:srgbClr val="0033CC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Connecteur droit avec flèche 22">
            <a:extLst>
              <a:ext uri="{FF2B5EF4-FFF2-40B4-BE49-F238E27FC236}">
                <a16:creationId xmlns:a16="http://schemas.microsoft.com/office/drawing/2014/main" id="{D8DB9034-6ECA-2060-5BBA-E3445112AD88}"/>
              </a:ext>
            </a:extLst>
          </p:cNvPr>
          <p:cNvCxnSpPr>
            <a:cxnSpLocks/>
          </p:cNvCxnSpPr>
          <p:nvPr/>
        </p:nvCxnSpPr>
        <p:spPr>
          <a:xfrm>
            <a:off x="7589374" y="1763489"/>
            <a:ext cx="693609" cy="3983901"/>
          </a:xfrm>
          <a:prstGeom prst="straightConnector1">
            <a:avLst/>
          </a:prstGeom>
          <a:ln w="38100">
            <a:solidFill>
              <a:srgbClr val="0033CC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018945297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F139DDB-ED2B-B73C-58BA-F1DC54630E3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ZoneTexte 21">
            <a:extLst>
              <a:ext uri="{FF2B5EF4-FFF2-40B4-BE49-F238E27FC236}">
                <a16:creationId xmlns:a16="http://schemas.microsoft.com/office/drawing/2014/main" id="{0C5E017C-F5A6-7CD1-4532-45FBADFEEF29}"/>
              </a:ext>
            </a:extLst>
          </p:cNvPr>
          <p:cNvSpPr txBox="1"/>
          <p:nvPr/>
        </p:nvSpPr>
        <p:spPr>
          <a:xfrm>
            <a:off x="9724321" y="1132602"/>
            <a:ext cx="1531581" cy="400110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fr-MA" sz="2000" b="1" dirty="0">
                <a:solidFill>
                  <a:srgbClr val="0070C0"/>
                </a:solidFill>
              </a:rPr>
              <a:t>Être vivant 2</a:t>
            </a:r>
          </a:p>
        </p:txBody>
      </p:sp>
      <p:pic>
        <p:nvPicPr>
          <p:cNvPr id="9" name="Image 9">
            <a:extLst>
              <a:ext uri="{FF2B5EF4-FFF2-40B4-BE49-F238E27FC236}">
                <a16:creationId xmlns:a16="http://schemas.microsoft.com/office/drawing/2014/main" id="{A6D84353-9B04-796B-6143-8701F6FAC5A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284808" y="818910"/>
            <a:ext cx="583170" cy="583170"/>
          </a:xfrm>
          <a:prstGeom prst="rect">
            <a:avLst/>
          </a:prstGeom>
        </p:spPr>
      </p:pic>
      <p:sp>
        <p:nvSpPr>
          <p:cNvPr id="15" name="Rectangle: Rounded Corners 24">
            <a:extLst>
              <a:ext uri="{FF2B5EF4-FFF2-40B4-BE49-F238E27FC236}">
                <a16:creationId xmlns:a16="http://schemas.microsoft.com/office/drawing/2014/main" id="{153FAA3E-452F-AB1B-5F47-A42405B89DC3}"/>
              </a:ext>
            </a:extLst>
          </p:cNvPr>
          <p:cNvSpPr/>
          <p:nvPr/>
        </p:nvSpPr>
        <p:spPr>
          <a:xfrm>
            <a:off x="11219324" y="257231"/>
            <a:ext cx="714138" cy="518400"/>
          </a:xfrm>
          <a:prstGeom prst="roundRect">
            <a:avLst/>
          </a:prstGeom>
          <a:solidFill>
            <a:srgbClr val="7030A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2133" b="1" noProof="0" dirty="0">
                <a:latin typeface="Dosis Bold" pitchFamily="2" charset="0"/>
              </a:rPr>
              <a:t>PGC</a:t>
            </a:r>
            <a:endParaRPr lang="fr-FR" sz="1200" b="1" noProof="0" dirty="0">
              <a:latin typeface="Dosis Bold" pitchFamily="2" charset="0"/>
            </a:endParaRPr>
          </a:p>
        </p:txBody>
      </p:sp>
      <p:sp>
        <p:nvSpPr>
          <p:cNvPr id="18" name="D_A_01">
            <a:extLst>
              <a:ext uri="{FF2B5EF4-FFF2-40B4-BE49-F238E27FC236}">
                <a16:creationId xmlns:a16="http://schemas.microsoft.com/office/drawing/2014/main" id="{4BDB7645-84FD-2BBA-A8D4-E1C76A0D8801}"/>
              </a:ext>
            </a:extLst>
          </p:cNvPr>
          <p:cNvSpPr txBox="1"/>
          <p:nvPr/>
        </p:nvSpPr>
        <p:spPr>
          <a:xfrm>
            <a:off x="880139" y="285602"/>
            <a:ext cx="10375763" cy="649903"/>
          </a:xfrm>
          <a:prstGeom prst="rect">
            <a:avLst/>
          </a:prstGeom>
          <a:noFill/>
        </p:spPr>
        <p:txBody>
          <a:bodyPr wrap="square" rtlCol="0" anchor="ctr">
            <a:noAutofit/>
          </a:bodyPr>
          <a:lstStyle>
            <a:defPPr>
              <a:defRPr lang="en-US"/>
            </a:defPPr>
            <a:lvl1pPr>
              <a:spcAft>
                <a:spcPts val="400"/>
              </a:spcAft>
              <a:defRPr sz="1600" b="1">
                <a:solidFill>
                  <a:schemeClr val="bg1">
                    <a:lumMod val="65000"/>
                  </a:schemeClr>
                </a:solidFill>
              </a:defRPr>
            </a:lvl1pPr>
          </a:lstStyle>
          <a:p>
            <a:pPr>
              <a:lnSpc>
                <a:spcPct val="90000"/>
              </a:lnSpc>
              <a:spcAft>
                <a:spcPts val="0"/>
              </a:spcAft>
            </a:pPr>
            <a:r>
              <a:rPr lang="fr-FR" sz="2000" spc="-50" noProof="0" dirty="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</a:rPr>
              <a:t>Parfait !</a:t>
            </a:r>
            <a:r>
              <a:rPr lang="ar-MA" sz="2000" spc="-50" noProof="0" dirty="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</a:rPr>
              <a:t> </a:t>
            </a:r>
            <a:r>
              <a:rPr lang="fr-FR" sz="2000" spc="-50" dirty="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</a:rPr>
              <a:t> La relation est avantageuse pour la  sangsue parce qu’elle suce le sang du cheval pour se nourrir, alors qu’elle est désavantageuse pour le cheval car il peut tomber malade.</a:t>
            </a:r>
            <a:endParaRPr lang="fr-FR" sz="2000" spc="-50" noProof="0" dirty="0">
              <a:solidFill>
                <a:schemeClr val="tx1">
                  <a:lumMod val="50000"/>
                  <a:lumOff val="50000"/>
                </a:schemeClr>
              </a:solidFill>
              <a:latin typeface="+mj-lt"/>
            </a:endParaRPr>
          </a:p>
        </p:txBody>
      </p:sp>
      <p:sp>
        <p:nvSpPr>
          <p:cNvPr id="11" name="Rectangle : coins arrondis 10">
            <a:extLst>
              <a:ext uri="{FF2B5EF4-FFF2-40B4-BE49-F238E27FC236}">
                <a16:creationId xmlns:a16="http://schemas.microsoft.com/office/drawing/2014/main" id="{00BDC5D0-EF64-BDBC-57CF-7C8D49E00E55}"/>
              </a:ext>
            </a:extLst>
          </p:cNvPr>
          <p:cNvSpPr/>
          <p:nvPr/>
        </p:nvSpPr>
        <p:spPr>
          <a:xfrm>
            <a:off x="855543" y="3048257"/>
            <a:ext cx="5741200" cy="637902"/>
          </a:xfrm>
          <a:prstGeom prst="roundRect">
            <a:avLst/>
          </a:prstGeom>
          <a:solidFill>
            <a:srgbClr val="D3E8F1"/>
          </a:solidFill>
          <a:ln>
            <a:solidFill>
              <a:schemeClr val="tx1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fr-MA" sz="2300" b="1" dirty="0">
                <a:solidFill>
                  <a:srgbClr val="002060"/>
                </a:solidFill>
              </a:rPr>
              <a:t>a. </a:t>
            </a:r>
            <a:r>
              <a:rPr lang="fr-FR" sz="2300" dirty="0">
                <a:solidFill>
                  <a:srgbClr val="002060"/>
                </a:solidFill>
              </a:rPr>
              <a:t>La relation est avantageuse pour le cheval</a:t>
            </a:r>
            <a:endParaRPr lang="fr-MA" sz="2300" dirty="0">
              <a:solidFill>
                <a:srgbClr val="002060"/>
              </a:solidFill>
            </a:endParaRPr>
          </a:p>
        </p:txBody>
      </p:sp>
      <p:sp>
        <p:nvSpPr>
          <p:cNvPr id="12" name="Rectangle : coins arrondis 11">
            <a:extLst>
              <a:ext uri="{FF2B5EF4-FFF2-40B4-BE49-F238E27FC236}">
                <a16:creationId xmlns:a16="http://schemas.microsoft.com/office/drawing/2014/main" id="{E4E8F79B-F06F-690E-F912-83A26731816F}"/>
              </a:ext>
            </a:extLst>
          </p:cNvPr>
          <p:cNvSpPr/>
          <p:nvPr/>
        </p:nvSpPr>
        <p:spPr>
          <a:xfrm>
            <a:off x="855543" y="4540686"/>
            <a:ext cx="5741199" cy="637902"/>
          </a:xfrm>
          <a:prstGeom prst="roundRect">
            <a:avLst/>
          </a:prstGeom>
          <a:solidFill>
            <a:srgbClr val="0273B4"/>
          </a:solidFill>
          <a:ln>
            <a:solidFill>
              <a:schemeClr val="tx1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fr-MA" sz="2300" b="1" dirty="0">
                <a:solidFill>
                  <a:schemeClr val="bg1"/>
                </a:solidFill>
              </a:rPr>
              <a:t>b</a:t>
            </a:r>
            <a:r>
              <a:rPr lang="fr-MA" sz="2300" dirty="0">
                <a:solidFill>
                  <a:schemeClr val="bg1"/>
                </a:solidFill>
              </a:rPr>
              <a:t>. </a:t>
            </a:r>
            <a:r>
              <a:rPr lang="fr-FR" sz="2300" dirty="0">
                <a:solidFill>
                  <a:schemeClr val="bg1"/>
                </a:solidFill>
              </a:rPr>
              <a:t>La relation est avantageuse la sangsue </a:t>
            </a:r>
            <a:endParaRPr lang="fr-MA" sz="2300" dirty="0">
              <a:solidFill>
                <a:schemeClr val="bg1"/>
              </a:solidFill>
            </a:endParaRPr>
          </a:p>
        </p:txBody>
      </p:sp>
      <p:sp>
        <p:nvSpPr>
          <p:cNvPr id="16" name="ZoneTexte 15">
            <a:extLst>
              <a:ext uri="{FF2B5EF4-FFF2-40B4-BE49-F238E27FC236}">
                <a16:creationId xmlns:a16="http://schemas.microsoft.com/office/drawing/2014/main" id="{F81DD618-D288-FFC8-0CB3-3DC670235A06}"/>
              </a:ext>
            </a:extLst>
          </p:cNvPr>
          <p:cNvSpPr txBox="1"/>
          <p:nvPr/>
        </p:nvSpPr>
        <p:spPr>
          <a:xfrm>
            <a:off x="7663544" y="5623913"/>
            <a:ext cx="3897086" cy="923330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 algn="ctr"/>
            <a:r>
              <a:rPr lang="fr-FR" spc="-50" dirty="0"/>
              <a:t>La sangsue s’accroche à la peau du cheval et suce son sang pour se nourrir, provoquant ainsi des maladies</a:t>
            </a:r>
            <a:endParaRPr lang="fr-MA" spc="-50" dirty="0"/>
          </a:p>
        </p:txBody>
      </p:sp>
      <p:pic>
        <p:nvPicPr>
          <p:cNvPr id="17" name="Image 16">
            <a:extLst>
              <a:ext uri="{FF2B5EF4-FFF2-40B4-BE49-F238E27FC236}">
                <a16:creationId xmlns:a16="http://schemas.microsoft.com/office/drawing/2014/main" id="{5415A176-3D02-02FB-C669-8CB95203FD37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7740582" y="1797241"/>
            <a:ext cx="3791035" cy="3732691"/>
          </a:xfrm>
          <a:prstGeom prst="rect">
            <a:avLst/>
          </a:prstGeom>
        </p:spPr>
      </p:pic>
      <p:cxnSp>
        <p:nvCxnSpPr>
          <p:cNvPr id="19" name="Connecteur droit 18">
            <a:extLst>
              <a:ext uri="{FF2B5EF4-FFF2-40B4-BE49-F238E27FC236}">
                <a16:creationId xmlns:a16="http://schemas.microsoft.com/office/drawing/2014/main" id="{119F167F-5F5D-8353-BA53-5BC675263C76}"/>
              </a:ext>
            </a:extLst>
          </p:cNvPr>
          <p:cNvCxnSpPr>
            <a:cxnSpLocks/>
          </p:cNvCxnSpPr>
          <p:nvPr/>
        </p:nvCxnSpPr>
        <p:spPr>
          <a:xfrm>
            <a:off x="7856257" y="5930027"/>
            <a:ext cx="891254" cy="0"/>
          </a:xfrm>
          <a:prstGeom prst="line">
            <a:avLst/>
          </a:prstGeom>
          <a:ln w="38100">
            <a:solidFill>
              <a:srgbClr val="000099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Connecteur droit avec flèche 19">
            <a:extLst>
              <a:ext uri="{FF2B5EF4-FFF2-40B4-BE49-F238E27FC236}">
                <a16:creationId xmlns:a16="http://schemas.microsoft.com/office/drawing/2014/main" id="{D74C8741-6254-31F7-B1B5-EF40AD20DC83}"/>
              </a:ext>
            </a:extLst>
          </p:cNvPr>
          <p:cNvCxnSpPr>
            <a:cxnSpLocks/>
          </p:cNvCxnSpPr>
          <p:nvPr/>
        </p:nvCxnSpPr>
        <p:spPr>
          <a:xfrm>
            <a:off x="7589374" y="1763489"/>
            <a:ext cx="2022713" cy="1900097"/>
          </a:xfrm>
          <a:prstGeom prst="straightConnector1">
            <a:avLst/>
          </a:prstGeom>
          <a:ln w="38100">
            <a:solidFill>
              <a:srgbClr val="0033CC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ZoneTexte 20">
            <a:extLst>
              <a:ext uri="{FF2B5EF4-FFF2-40B4-BE49-F238E27FC236}">
                <a16:creationId xmlns:a16="http://schemas.microsoft.com/office/drawing/2014/main" id="{C0A6FFD4-44C3-D755-875C-7B047CFE385A}"/>
              </a:ext>
            </a:extLst>
          </p:cNvPr>
          <p:cNvSpPr txBox="1"/>
          <p:nvPr/>
        </p:nvSpPr>
        <p:spPr>
          <a:xfrm>
            <a:off x="6260270" y="1288766"/>
            <a:ext cx="1606873" cy="400110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fr-MA" sz="2000" b="1" dirty="0">
                <a:solidFill>
                  <a:srgbClr val="0070C0"/>
                </a:solidFill>
              </a:rPr>
              <a:t>Être vivant 1</a:t>
            </a:r>
          </a:p>
        </p:txBody>
      </p:sp>
      <p:cxnSp>
        <p:nvCxnSpPr>
          <p:cNvPr id="23" name="Connecteur droit avec flèche 22">
            <a:extLst>
              <a:ext uri="{FF2B5EF4-FFF2-40B4-BE49-F238E27FC236}">
                <a16:creationId xmlns:a16="http://schemas.microsoft.com/office/drawing/2014/main" id="{4ACB10B7-BEA7-36B9-DF8F-1C36ED1A5D71}"/>
              </a:ext>
            </a:extLst>
          </p:cNvPr>
          <p:cNvCxnSpPr>
            <a:cxnSpLocks/>
          </p:cNvCxnSpPr>
          <p:nvPr/>
        </p:nvCxnSpPr>
        <p:spPr>
          <a:xfrm>
            <a:off x="10925134" y="1612660"/>
            <a:ext cx="218534" cy="4011253"/>
          </a:xfrm>
          <a:prstGeom prst="straightConnector1">
            <a:avLst/>
          </a:prstGeom>
          <a:ln w="38100">
            <a:solidFill>
              <a:srgbClr val="0033CC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Connecteur droit 23">
            <a:extLst>
              <a:ext uri="{FF2B5EF4-FFF2-40B4-BE49-F238E27FC236}">
                <a16:creationId xmlns:a16="http://schemas.microsoft.com/office/drawing/2014/main" id="{85215945-22C6-9666-3149-F85552B6075E}"/>
              </a:ext>
            </a:extLst>
          </p:cNvPr>
          <p:cNvCxnSpPr>
            <a:cxnSpLocks/>
          </p:cNvCxnSpPr>
          <p:nvPr/>
        </p:nvCxnSpPr>
        <p:spPr>
          <a:xfrm>
            <a:off x="10820400" y="5930027"/>
            <a:ext cx="576943" cy="0"/>
          </a:xfrm>
          <a:prstGeom prst="line">
            <a:avLst/>
          </a:prstGeom>
          <a:ln w="38100">
            <a:solidFill>
              <a:srgbClr val="000099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Connecteur droit avec flèche 24">
            <a:extLst>
              <a:ext uri="{FF2B5EF4-FFF2-40B4-BE49-F238E27FC236}">
                <a16:creationId xmlns:a16="http://schemas.microsoft.com/office/drawing/2014/main" id="{183F9040-1E18-766A-DD60-038AE19E23A6}"/>
              </a:ext>
            </a:extLst>
          </p:cNvPr>
          <p:cNvCxnSpPr>
            <a:cxnSpLocks/>
          </p:cNvCxnSpPr>
          <p:nvPr/>
        </p:nvCxnSpPr>
        <p:spPr>
          <a:xfrm flipH="1">
            <a:off x="9993086" y="1589332"/>
            <a:ext cx="932048" cy="1279763"/>
          </a:xfrm>
          <a:prstGeom prst="straightConnector1">
            <a:avLst/>
          </a:prstGeom>
          <a:ln w="38100">
            <a:solidFill>
              <a:srgbClr val="0033CC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Connecteur droit avec flèche 25">
            <a:extLst>
              <a:ext uri="{FF2B5EF4-FFF2-40B4-BE49-F238E27FC236}">
                <a16:creationId xmlns:a16="http://schemas.microsoft.com/office/drawing/2014/main" id="{5F383E76-1251-A401-3351-4FF33A22B25E}"/>
              </a:ext>
            </a:extLst>
          </p:cNvPr>
          <p:cNvCxnSpPr>
            <a:cxnSpLocks/>
          </p:cNvCxnSpPr>
          <p:nvPr/>
        </p:nvCxnSpPr>
        <p:spPr>
          <a:xfrm>
            <a:off x="7589374" y="1763489"/>
            <a:ext cx="693609" cy="3983901"/>
          </a:xfrm>
          <a:prstGeom prst="straightConnector1">
            <a:avLst/>
          </a:prstGeom>
          <a:ln w="38100">
            <a:solidFill>
              <a:srgbClr val="0033CC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078483523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366CD7D-0D82-52FC-96F0-F61A9706A34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Rectangle: Rounded Corners 24">
            <a:extLst>
              <a:ext uri="{FF2B5EF4-FFF2-40B4-BE49-F238E27FC236}">
                <a16:creationId xmlns:a16="http://schemas.microsoft.com/office/drawing/2014/main" id="{2ACFD525-4C13-1CB9-EB97-E454360293B2}"/>
              </a:ext>
            </a:extLst>
          </p:cNvPr>
          <p:cNvSpPr/>
          <p:nvPr/>
        </p:nvSpPr>
        <p:spPr>
          <a:xfrm>
            <a:off x="11219324" y="257231"/>
            <a:ext cx="714138" cy="518400"/>
          </a:xfrm>
          <a:prstGeom prst="roundRect">
            <a:avLst/>
          </a:prstGeom>
          <a:solidFill>
            <a:srgbClr val="7030A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2133" b="1" noProof="0" dirty="0">
                <a:latin typeface="Dosis Bold" pitchFamily="2" charset="0"/>
              </a:rPr>
              <a:t>PGC</a:t>
            </a:r>
            <a:endParaRPr lang="fr-FR" sz="1200" b="1" noProof="0" dirty="0">
              <a:latin typeface="Dosis Bold" pitchFamily="2" charset="0"/>
            </a:endParaRPr>
          </a:p>
        </p:txBody>
      </p:sp>
      <p:pic>
        <p:nvPicPr>
          <p:cNvPr id="13" name="Picture 2">
            <a:extLst>
              <a:ext uri="{FF2B5EF4-FFF2-40B4-BE49-F238E27FC236}">
                <a16:creationId xmlns:a16="http://schemas.microsoft.com/office/drawing/2014/main" id="{8D7EAE65-C2A6-E9CA-4CEC-8C64B51498D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57850" y="257231"/>
            <a:ext cx="714138" cy="518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D_A_01">
            <a:extLst>
              <a:ext uri="{FF2B5EF4-FFF2-40B4-BE49-F238E27FC236}">
                <a16:creationId xmlns:a16="http://schemas.microsoft.com/office/drawing/2014/main" id="{5E25091B-9F1E-CD02-453D-81783BB748D0}"/>
              </a:ext>
            </a:extLst>
          </p:cNvPr>
          <p:cNvSpPr txBox="1"/>
          <p:nvPr/>
        </p:nvSpPr>
        <p:spPr>
          <a:xfrm>
            <a:off x="783852" y="183989"/>
            <a:ext cx="6464183" cy="508000"/>
          </a:xfrm>
          <a:prstGeom prst="rect">
            <a:avLst/>
          </a:prstGeom>
          <a:noFill/>
        </p:spPr>
        <p:txBody>
          <a:bodyPr wrap="square" rtlCol="0" anchor="ctr">
            <a:noAutofit/>
          </a:bodyPr>
          <a:lstStyle>
            <a:defPPr>
              <a:defRPr lang="en-US"/>
            </a:defPPr>
            <a:lvl1pPr>
              <a:spcAft>
                <a:spcPts val="400"/>
              </a:spcAft>
              <a:defRPr sz="1600" b="1">
                <a:solidFill>
                  <a:schemeClr val="bg1">
                    <a:lumMod val="65000"/>
                  </a:schemeClr>
                </a:solidFill>
              </a:defRPr>
            </a:lvl1pPr>
          </a:lstStyle>
          <a:p>
            <a:r>
              <a:rPr lang="fr-FR" sz="2000" noProof="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Répondez à la question suivante:</a:t>
            </a:r>
          </a:p>
        </p:txBody>
      </p:sp>
      <p:sp>
        <p:nvSpPr>
          <p:cNvPr id="55" name="D_A_02">
            <a:extLst>
              <a:ext uri="{FF2B5EF4-FFF2-40B4-BE49-F238E27FC236}">
                <a16:creationId xmlns:a16="http://schemas.microsoft.com/office/drawing/2014/main" id="{D69F3DF1-C58C-3746-4A0B-E5E597EA8B07}"/>
              </a:ext>
            </a:extLst>
          </p:cNvPr>
          <p:cNvSpPr txBox="1"/>
          <p:nvPr/>
        </p:nvSpPr>
        <p:spPr>
          <a:xfrm>
            <a:off x="783852" y="583133"/>
            <a:ext cx="7733030" cy="304800"/>
          </a:xfrm>
          <a:prstGeom prst="rect">
            <a:avLst/>
          </a:prstGeom>
          <a:noFill/>
        </p:spPr>
        <p:txBody>
          <a:bodyPr wrap="square" rtlCol="0" anchor="ctr">
            <a:noAutofit/>
          </a:bodyPr>
          <a:lstStyle/>
          <a:p>
            <a:pPr>
              <a:spcAft>
                <a:spcPts val="400"/>
              </a:spcAft>
            </a:pPr>
            <a:r>
              <a:rPr lang="fr-FR" sz="1600" i="1" noProof="0" dirty="0">
                <a:solidFill>
                  <a:schemeClr val="bg1">
                    <a:lumMod val="65000"/>
                  </a:schemeClr>
                </a:solidFill>
              </a:rPr>
              <a:t>Inviter les élèves à utiliser les ardoises. </a:t>
            </a:r>
          </a:p>
        </p:txBody>
      </p:sp>
      <p:sp>
        <p:nvSpPr>
          <p:cNvPr id="6" name="Rectangle : coins arrondis 5">
            <a:extLst>
              <a:ext uri="{FF2B5EF4-FFF2-40B4-BE49-F238E27FC236}">
                <a16:creationId xmlns:a16="http://schemas.microsoft.com/office/drawing/2014/main" id="{BB47A820-4E2E-AC17-4144-E595085A72D2}"/>
              </a:ext>
            </a:extLst>
          </p:cNvPr>
          <p:cNvSpPr/>
          <p:nvPr/>
        </p:nvSpPr>
        <p:spPr>
          <a:xfrm>
            <a:off x="532173" y="1147187"/>
            <a:ext cx="6009744" cy="1328023"/>
          </a:xfrm>
          <a:prstGeom prst="roundRect">
            <a:avLst/>
          </a:prstGeom>
          <a:ln w="19050">
            <a:noFill/>
            <a:prstDash val="dash"/>
          </a:ln>
        </p:spPr>
        <p:txBody>
          <a:bodyPr wrap="square">
            <a:spAutoFit/>
          </a:bodyPr>
          <a:lstStyle/>
          <a:p>
            <a:pPr lvl="0">
              <a:spcAft>
                <a:spcPts val="600"/>
              </a:spcAft>
            </a:pPr>
            <a:r>
              <a:rPr lang="fr-MA" sz="2400" b="1" dirty="0">
                <a:solidFill>
                  <a:srgbClr val="0852A4"/>
                </a:solidFill>
                <a:latin typeface="+mj-lt"/>
              </a:rPr>
              <a:t>3</a:t>
            </a:r>
            <a:r>
              <a:rPr lang="fr-FR" sz="2400" b="1" dirty="0">
                <a:solidFill>
                  <a:srgbClr val="0852A4"/>
                </a:solidFill>
                <a:latin typeface="+mj-lt"/>
              </a:rPr>
              <a:t>. </a:t>
            </a:r>
            <a:r>
              <a:rPr lang="fr-MA" sz="2400" b="1" dirty="0">
                <a:solidFill>
                  <a:srgbClr val="0852A4"/>
                </a:solidFill>
                <a:latin typeface="+mj-lt"/>
              </a:rPr>
              <a:t>Complétez</a:t>
            </a:r>
            <a:r>
              <a:rPr lang="fr-MA" sz="2400" dirty="0">
                <a:solidFill>
                  <a:srgbClr val="0852A4"/>
                </a:solidFill>
                <a:latin typeface="+mj-lt"/>
              </a:rPr>
              <a:t> </a:t>
            </a:r>
            <a:r>
              <a:rPr lang="fr-FR" sz="2400" dirty="0">
                <a:solidFill>
                  <a:srgbClr val="0852A4"/>
                </a:solidFill>
                <a:latin typeface="+mj-lt"/>
              </a:rPr>
              <a:t>le tableau en mettant le signe (+) si la relation est avantageuse et (–) si elle est désavantageuse pour chaque être vivant.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81883B58-015E-F077-4365-52C71D9389D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8194" y="3158585"/>
            <a:ext cx="6009744" cy="919401"/>
          </a:xfrm>
          <a:prstGeom prst="rect">
            <a:avLst/>
          </a:prstGeom>
        </p:spPr>
      </p:pic>
      <p:sp>
        <p:nvSpPr>
          <p:cNvPr id="2" name="ZoneTexte 1">
            <a:extLst>
              <a:ext uri="{FF2B5EF4-FFF2-40B4-BE49-F238E27FC236}">
                <a16:creationId xmlns:a16="http://schemas.microsoft.com/office/drawing/2014/main" id="{5A57BB86-2350-A191-0E0F-1191B93FAFFE}"/>
              </a:ext>
            </a:extLst>
          </p:cNvPr>
          <p:cNvSpPr txBox="1"/>
          <p:nvPr/>
        </p:nvSpPr>
        <p:spPr>
          <a:xfrm>
            <a:off x="7663544" y="5623913"/>
            <a:ext cx="3897086" cy="923330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 algn="ctr"/>
            <a:r>
              <a:rPr lang="fr-FR" spc="-50" dirty="0"/>
              <a:t>La sangsue s’accroche à la peau du cheval et suce son sang pour se nourrir, provoquant ainsi des maladies</a:t>
            </a:r>
            <a:endParaRPr lang="fr-MA" spc="-50" dirty="0"/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438503E4-12E6-A582-9E4C-5ED10332E2F9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7740582" y="1797241"/>
            <a:ext cx="3791035" cy="3732691"/>
          </a:xfrm>
          <a:prstGeom prst="rect">
            <a:avLst/>
          </a:prstGeom>
        </p:spPr>
      </p:pic>
      <p:cxnSp>
        <p:nvCxnSpPr>
          <p:cNvPr id="4" name="Connecteur droit 3">
            <a:extLst>
              <a:ext uri="{FF2B5EF4-FFF2-40B4-BE49-F238E27FC236}">
                <a16:creationId xmlns:a16="http://schemas.microsoft.com/office/drawing/2014/main" id="{1CDA814C-0A34-0BF5-0513-93DC426D8A23}"/>
              </a:ext>
            </a:extLst>
          </p:cNvPr>
          <p:cNvCxnSpPr>
            <a:cxnSpLocks/>
          </p:cNvCxnSpPr>
          <p:nvPr/>
        </p:nvCxnSpPr>
        <p:spPr>
          <a:xfrm>
            <a:off x="7856257" y="5930027"/>
            <a:ext cx="891254" cy="0"/>
          </a:xfrm>
          <a:prstGeom prst="line">
            <a:avLst/>
          </a:prstGeom>
          <a:ln w="38100">
            <a:solidFill>
              <a:srgbClr val="000099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Connecteur droit avec flèche 4">
            <a:extLst>
              <a:ext uri="{FF2B5EF4-FFF2-40B4-BE49-F238E27FC236}">
                <a16:creationId xmlns:a16="http://schemas.microsoft.com/office/drawing/2014/main" id="{E58398FC-745F-2EC5-300F-984785A44E0F}"/>
              </a:ext>
            </a:extLst>
          </p:cNvPr>
          <p:cNvCxnSpPr>
            <a:cxnSpLocks/>
            <a:stCxn id="7" idx="2"/>
          </p:cNvCxnSpPr>
          <p:nvPr/>
        </p:nvCxnSpPr>
        <p:spPr>
          <a:xfrm>
            <a:off x="7955917" y="1589332"/>
            <a:ext cx="1695646" cy="2144468"/>
          </a:xfrm>
          <a:prstGeom prst="straightConnector1">
            <a:avLst/>
          </a:prstGeom>
          <a:ln w="38100">
            <a:solidFill>
              <a:srgbClr val="0033CC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ZoneTexte 6">
            <a:extLst>
              <a:ext uri="{FF2B5EF4-FFF2-40B4-BE49-F238E27FC236}">
                <a16:creationId xmlns:a16="http://schemas.microsoft.com/office/drawing/2014/main" id="{186B65B2-8B18-1C5F-93D4-14407E0888FB}"/>
              </a:ext>
            </a:extLst>
          </p:cNvPr>
          <p:cNvSpPr txBox="1"/>
          <p:nvPr/>
        </p:nvSpPr>
        <p:spPr>
          <a:xfrm>
            <a:off x="7152480" y="1189222"/>
            <a:ext cx="1606873" cy="400110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fr-MA" sz="2000" b="1" dirty="0">
                <a:solidFill>
                  <a:srgbClr val="0070C0"/>
                </a:solidFill>
              </a:rPr>
              <a:t>Être vivant 1</a:t>
            </a: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D5C40D1C-BB92-4E78-16C6-1C1E6BF0FD9C}"/>
              </a:ext>
            </a:extLst>
          </p:cNvPr>
          <p:cNvSpPr txBox="1"/>
          <p:nvPr/>
        </p:nvSpPr>
        <p:spPr>
          <a:xfrm>
            <a:off x="10203294" y="1132602"/>
            <a:ext cx="1531581" cy="400110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fr-MA" sz="2000" b="1" dirty="0">
                <a:solidFill>
                  <a:srgbClr val="0070C0"/>
                </a:solidFill>
              </a:rPr>
              <a:t>Être vivant 2</a:t>
            </a:r>
          </a:p>
        </p:txBody>
      </p:sp>
      <p:cxnSp>
        <p:nvCxnSpPr>
          <p:cNvPr id="16" name="Connecteur droit avec flèche 15">
            <a:extLst>
              <a:ext uri="{FF2B5EF4-FFF2-40B4-BE49-F238E27FC236}">
                <a16:creationId xmlns:a16="http://schemas.microsoft.com/office/drawing/2014/main" id="{92CE9B7B-64D7-0CC9-D6FE-CDFC888AE57D}"/>
              </a:ext>
            </a:extLst>
          </p:cNvPr>
          <p:cNvCxnSpPr>
            <a:cxnSpLocks/>
          </p:cNvCxnSpPr>
          <p:nvPr/>
        </p:nvCxnSpPr>
        <p:spPr>
          <a:xfrm>
            <a:off x="10925134" y="1612660"/>
            <a:ext cx="218534" cy="4011253"/>
          </a:xfrm>
          <a:prstGeom prst="straightConnector1">
            <a:avLst/>
          </a:prstGeom>
          <a:ln w="38100">
            <a:solidFill>
              <a:srgbClr val="0033CC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Connecteur droit 16">
            <a:extLst>
              <a:ext uri="{FF2B5EF4-FFF2-40B4-BE49-F238E27FC236}">
                <a16:creationId xmlns:a16="http://schemas.microsoft.com/office/drawing/2014/main" id="{4674644F-8481-978D-7B69-70139E5E3491}"/>
              </a:ext>
            </a:extLst>
          </p:cNvPr>
          <p:cNvCxnSpPr>
            <a:cxnSpLocks/>
          </p:cNvCxnSpPr>
          <p:nvPr/>
        </p:nvCxnSpPr>
        <p:spPr>
          <a:xfrm>
            <a:off x="10820400" y="5930027"/>
            <a:ext cx="576943" cy="0"/>
          </a:xfrm>
          <a:prstGeom prst="line">
            <a:avLst/>
          </a:prstGeom>
          <a:ln w="38100">
            <a:solidFill>
              <a:srgbClr val="000099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Connecteur droit avec flèche 20">
            <a:extLst>
              <a:ext uri="{FF2B5EF4-FFF2-40B4-BE49-F238E27FC236}">
                <a16:creationId xmlns:a16="http://schemas.microsoft.com/office/drawing/2014/main" id="{83D76D26-3EC0-9DB8-2A1F-B636216EAED6}"/>
              </a:ext>
            </a:extLst>
          </p:cNvPr>
          <p:cNvCxnSpPr>
            <a:cxnSpLocks/>
          </p:cNvCxnSpPr>
          <p:nvPr/>
        </p:nvCxnSpPr>
        <p:spPr>
          <a:xfrm flipH="1">
            <a:off x="9993086" y="1589332"/>
            <a:ext cx="932048" cy="1279763"/>
          </a:xfrm>
          <a:prstGeom prst="straightConnector1">
            <a:avLst/>
          </a:prstGeom>
          <a:ln w="38100">
            <a:solidFill>
              <a:srgbClr val="0033CC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Connecteur droit avec flèche 21">
            <a:extLst>
              <a:ext uri="{FF2B5EF4-FFF2-40B4-BE49-F238E27FC236}">
                <a16:creationId xmlns:a16="http://schemas.microsoft.com/office/drawing/2014/main" id="{B95FF36F-E049-C970-8862-E02ED57A6179}"/>
              </a:ext>
            </a:extLst>
          </p:cNvPr>
          <p:cNvCxnSpPr>
            <a:cxnSpLocks/>
            <a:stCxn id="7" idx="2"/>
          </p:cNvCxnSpPr>
          <p:nvPr/>
        </p:nvCxnSpPr>
        <p:spPr>
          <a:xfrm>
            <a:off x="7955917" y="1589332"/>
            <a:ext cx="284569" cy="4079446"/>
          </a:xfrm>
          <a:prstGeom prst="straightConnector1">
            <a:avLst/>
          </a:prstGeom>
          <a:ln w="38100">
            <a:solidFill>
              <a:srgbClr val="0033CC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010597797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8510D1F-DE3B-D47C-16F4-5DF99E7567C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Image 9">
            <a:extLst>
              <a:ext uri="{FF2B5EF4-FFF2-40B4-BE49-F238E27FC236}">
                <a16:creationId xmlns:a16="http://schemas.microsoft.com/office/drawing/2014/main" id="{43E47D03-488C-32BF-D545-7244C9F5D2F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284808" y="818910"/>
            <a:ext cx="583170" cy="583170"/>
          </a:xfrm>
          <a:prstGeom prst="rect">
            <a:avLst/>
          </a:prstGeom>
        </p:spPr>
      </p:pic>
      <p:sp>
        <p:nvSpPr>
          <p:cNvPr id="15" name="Rectangle: Rounded Corners 24">
            <a:extLst>
              <a:ext uri="{FF2B5EF4-FFF2-40B4-BE49-F238E27FC236}">
                <a16:creationId xmlns:a16="http://schemas.microsoft.com/office/drawing/2014/main" id="{09EED436-1CF4-8F61-4440-059F3C93982D}"/>
              </a:ext>
            </a:extLst>
          </p:cNvPr>
          <p:cNvSpPr/>
          <p:nvPr/>
        </p:nvSpPr>
        <p:spPr>
          <a:xfrm>
            <a:off x="11219324" y="257231"/>
            <a:ext cx="714138" cy="518400"/>
          </a:xfrm>
          <a:prstGeom prst="roundRect">
            <a:avLst/>
          </a:prstGeom>
          <a:solidFill>
            <a:srgbClr val="7030A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2133" b="1" noProof="0" dirty="0">
                <a:latin typeface="Dosis Bold" pitchFamily="2" charset="0"/>
              </a:rPr>
              <a:t>PGC</a:t>
            </a:r>
            <a:endParaRPr lang="fr-FR" sz="1200" b="1" noProof="0" dirty="0">
              <a:latin typeface="Dosis Bold" pitchFamily="2" charset="0"/>
            </a:endParaRPr>
          </a:p>
        </p:txBody>
      </p:sp>
      <p:pic>
        <p:nvPicPr>
          <p:cNvPr id="27" name="Image 26">
            <a:extLst>
              <a:ext uri="{FF2B5EF4-FFF2-40B4-BE49-F238E27FC236}">
                <a16:creationId xmlns:a16="http://schemas.microsoft.com/office/drawing/2014/main" id="{3E180198-1657-B20E-D62F-A65A0D071F0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17607" y="2566117"/>
            <a:ext cx="6009744" cy="919401"/>
          </a:xfrm>
          <a:prstGeom prst="rect">
            <a:avLst/>
          </a:prstGeom>
        </p:spPr>
      </p:pic>
      <p:sp>
        <p:nvSpPr>
          <p:cNvPr id="28" name="ZoneTexte 27">
            <a:extLst>
              <a:ext uri="{FF2B5EF4-FFF2-40B4-BE49-F238E27FC236}">
                <a16:creationId xmlns:a16="http://schemas.microsoft.com/office/drawing/2014/main" id="{82000CBF-A26C-886F-4CE8-7B82D6427935}"/>
              </a:ext>
            </a:extLst>
          </p:cNvPr>
          <p:cNvSpPr txBox="1"/>
          <p:nvPr/>
        </p:nvSpPr>
        <p:spPr>
          <a:xfrm>
            <a:off x="4045019" y="2945296"/>
            <a:ext cx="219774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spcBef>
                <a:spcPts val="200"/>
              </a:spcBef>
              <a:spcAft>
                <a:spcPts val="200"/>
              </a:spcAft>
            </a:pPr>
            <a:r>
              <a:rPr lang="fr-MA" sz="2000" dirty="0">
                <a:solidFill>
                  <a:schemeClr val="bg1">
                    <a:lumMod val="50000"/>
                  </a:schemeClr>
                </a:solidFill>
                <a:latin typeface="Ink Free" panose="03080402000500000000" pitchFamily="66" charset="0"/>
              </a:rPr>
              <a:t>Le cheval  </a:t>
            </a:r>
            <a:r>
              <a:rPr lang="fr-MA" sz="2400" b="1" dirty="0">
                <a:solidFill>
                  <a:srgbClr val="FF0000"/>
                </a:solidFill>
                <a:latin typeface="Ink Free" panose="03080402000500000000" pitchFamily="66" charset="0"/>
              </a:rPr>
              <a:t>(-)</a:t>
            </a:r>
          </a:p>
        </p:txBody>
      </p:sp>
      <p:sp>
        <p:nvSpPr>
          <p:cNvPr id="29" name="ZoneTexte 28">
            <a:extLst>
              <a:ext uri="{FF2B5EF4-FFF2-40B4-BE49-F238E27FC236}">
                <a16:creationId xmlns:a16="http://schemas.microsoft.com/office/drawing/2014/main" id="{6CCF82D4-C549-A0B4-7E3F-B7521402683A}"/>
              </a:ext>
            </a:extLst>
          </p:cNvPr>
          <p:cNvSpPr txBox="1"/>
          <p:nvPr/>
        </p:nvSpPr>
        <p:spPr>
          <a:xfrm>
            <a:off x="1128471" y="2945297"/>
            <a:ext cx="219774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spcBef>
                <a:spcPts val="200"/>
              </a:spcBef>
              <a:spcAft>
                <a:spcPts val="200"/>
              </a:spcAft>
            </a:pPr>
            <a:r>
              <a:rPr lang="fr-MA" sz="2000" dirty="0">
                <a:solidFill>
                  <a:schemeClr val="bg1">
                    <a:lumMod val="50000"/>
                  </a:schemeClr>
                </a:solidFill>
                <a:latin typeface="Ink Free" panose="03080402000500000000" pitchFamily="66" charset="0"/>
              </a:rPr>
              <a:t>La sangsue </a:t>
            </a:r>
            <a:r>
              <a:rPr lang="fr-MA" sz="2400" b="1" dirty="0">
                <a:solidFill>
                  <a:srgbClr val="FF0000"/>
                </a:solidFill>
                <a:latin typeface="Ink Free" panose="03080402000500000000" pitchFamily="66" charset="0"/>
              </a:rPr>
              <a:t>(+)</a:t>
            </a:r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445E202B-26BC-BC22-1048-A3B80B94B587}"/>
              </a:ext>
            </a:extLst>
          </p:cNvPr>
          <p:cNvSpPr txBox="1"/>
          <p:nvPr/>
        </p:nvSpPr>
        <p:spPr>
          <a:xfrm>
            <a:off x="7195456" y="5623913"/>
            <a:ext cx="3897086" cy="923330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 algn="ctr"/>
            <a:r>
              <a:rPr lang="fr-FR" spc="-50" dirty="0"/>
              <a:t>La sangsue s’accroche à la peau du cheval et suce son sang pour se nourrir, provoquant ainsi des maladies</a:t>
            </a:r>
            <a:endParaRPr lang="fr-MA" spc="-50" dirty="0"/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10278F42-114E-4369-C060-2F2ABC82592B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7272494" y="1797241"/>
            <a:ext cx="3791035" cy="3732691"/>
          </a:xfrm>
          <a:prstGeom prst="rect">
            <a:avLst/>
          </a:prstGeom>
        </p:spPr>
      </p:pic>
      <p:cxnSp>
        <p:nvCxnSpPr>
          <p:cNvPr id="4" name="Connecteur droit 3">
            <a:extLst>
              <a:ext uri="{FF2B5EF4-FFF2-40B4-BE49-F238E27FC236}">
                <a16:creationId xmlns:a16="http://schemas.microsoft.com/office/drawing/2014/main" id="{A9199A60-BC96-5B79-0D3B-2C88B0A00D52}"/>
              </a:ext>
            </a:extLst>
          </p:cNvPr>
          <p:cNvCxnSpPr>
            <a:cxnSpLocks/>
          </p:cNvCxnSpPr>
          <p:nvPr/>
        </p:nvCxnSpPr>
        <p:spPr>
          <a:xfrm>
            <a:off x="7388169" y="5930027"/>
            <a:ext cx="891254" cy="0"/>
          </a:xfrm>
          <a:prstGeom prst="line">
            <a:avLst/>
          </a:prstGeom>
          <a:ln w="38100">
            <a:solidFill>
              <a:srgbClr val="000099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Connecteur droit avec flèche 4">
            <a:extLst>
              <a:ext uri="{FF2B5EF4-FFF2-40B4-BE49-F238E27FC236}">
                <a16:creationId xmlns:a16="http://schemas.microsoft.com/office/drawing/2014/main" id="{AE2E23B9-DAFA-B304-2398-C60B8BB99CCB}"/>
              </a:ext>
            </a:extLst>
          </p:cNvPr>
          <p:cNvCxnSpPr>
            <a:cxnSpLocks/>
            <a:stCxn id="6" idx="2"/>
          </p:cNvCxnSpPr>
          <p:nvPr/>
        </p:nvCxnSpPr>
        <p:spPr>
          <a:xfrm>
            <a:off x="7487829" y="1589332"/>
            <a:ext cx="1695646" cy="2144468"/>
          </a:xfrm>
          <a:prstGeom prst="straightConnector1">
            <a:avLst/>
          </a:prstGeom>
          <a:ln w="38100">
            <a:solidFill>
              <a:srgbClr val="0033CC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ZoneTexte 5">
            <a:extLst>
              <a:ext uri="{FF2B5EF4-FFF2-40B4-BE49-F238E27FC236}">
                <a16:creationId xmlns:a16="http://schemas.microsoft.com/office/drawing/2014/main" id="{780A1D05-EA07-4E7F-CEB3-FB1B52A02553}"/>
              </a:ext>
            </a:extLst>
          </p:cNvPr>
          <p:cNvSpPr txBox="1"/>
          <p:nvPr/>
        </p:nvSpPr>
        <p:spPr>
          <a:xfrm>
            <a:off x="6684392" y="1189222"/>
            <a:ext cx="1606873" cy="400110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fr-MA" sz="2000" b="1" dirty="0">
                <a:solidFill>
                  <a:srgbClr val="0070C0"/>
                </a:solidFill>
              </a:rPr>
              <a:t>Être vivant 1</a:t>
            </a: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8FCB1516-AC6B-206C-A3EA-0A841B1AD749}"/>
              </a:ext>
            </a:extLst>
          </p:cNvPr>
          <p:cNvSpPr txBox="1"/>
          <p:nvPr/>
        </p:nvSpPr>
        <p:spPr>
          <a:xfrm>
            <a:off x="9735206" y="1132602"/>
            <a:ext cx="1531581" cy="400110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fr-MA" sz="2000" b="1" dirty="0">
                <a:solidFill>
                  <a:srgbClr val="0070C0"/>
                </a:solidFill>
              </a:rPr>
              <a:t>Être vivant 2</a:t>
            </a:r>
          </a:p>
        </p:txBody>
      </p:sp>
      <p:cxnSp>
        <p:nvCxnSpPr>
          <p:cNvPr id="8" name="Connecteur droit avec flèche 7">
            <a:extLst>
              <a:ext uri="{FF2B5EF4-FFF2-40B4-BE49-F238E27FC236}">
                <a16:creationId xmlns:a16="http://schemas.microsoft.com/office/drawing/2014/main" id="{45BD3E45-C4FB-8F2C-35B2-7A631A772C07}"/>
              </a:ext>
            </a:extLst>
          </p:cNvPr>
          <p:cNvCxnSpPr>
            <a:cxnSpLocks/>
          </p:cNvCxnSpPr>
          <p:nvPr/>
        </p:nvCxnSpPr>
        <p:spPr>
          <a:xfrm>
            <a:off x="10457046" y="1612660"/>
            <a:ext cx="218534" cy="4011253"/>
          </a:xfrm>
          <a:prstGeom prst="straightConnector1">
            <a:avLst/>
          </a:prstGeom>
          <a:ln w="38100">
            <a:solidFill>
              <a:srgbClr val="0033CC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Connecteur droit 9">
            <a:extLst>
              <a:ext uri="{FF2B5EF4-FFF2-40B4-BE49-F238E27FC236}">
                <a16:creationId xmlns:a16="http://schemas.microsoft.com/office/drawing/2014/main" id="{5F048D2B-C6D1-A786-5642-8E53EC295417}"/>
              </a:ext>
            </a:extLst>
          </p:cNvPr>
          <p:cNvCxnSpPr>
            <a:cxnSpLocks/>
          </p:cNvCxnSpPr>
          <p:nvPr/>
        </p:nvCxnSpPr>
        <p:spPr>
          <a:xfrm>
            <a:off x="10352312" y="5930027"/>
            <a:ext cx="576943" cy="0"/>
          </a:xfrm>
          <a:prstGeom prst="line">
            <a:avLst/>
          </a:prstGeom>
          <a:ln w="38100">
            <a:solidFill>
              <a:srgbClr val="000099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Connecteur droit avec flèche 10">
            <a:extLst>
              <a:ext uri="{FF2B5EF4-FFF2-40B4-BE49-F238E27FC236}">
                <a16:creationId xmlns:a16="http://schemas.microsoft.com/office/drawing/2014/main" id="{D026C5BB-7C6D-AF9E-5F0F-537C0FB74FFC}"/>
              </a:ext>
            </a:extLst>
          </p:cNvPr>
          <p:cNvCxnSpPr>
            <a:cxnSpLocks/>
          </p:cNvCxnSpPr>
          <p:nvPr/>
        </p:nvCxnSpPr>
        <p:spPr>
          <a:xfrm flipH="1">
            <a:off x="9524998" y="1589332"/>
            <a:ext cx="932048" cy="1279763"/>
          </a:xfrm>
          <a:prstGeom prst="straightConnector1">
            <a:avLst/>
          </a:prstGeom>
          <a:ln w="38100">
            <a:solidFill>
              <a:srgbClr val="0033CC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Connecteur droit avec flèche 12">
            <a:extLst>
              <a:ext uri="{FF2B5EF4-FFF2-40B4-BE49-F238E27FC236}">
                <a16:creationId xmlns:a16="http://schemas.microsoft.com/office/drawing/2014/main" id="{9B36653C-4FA1-BB02-EED9-EFC883D1542D}"/>
              </a:ext>
            </a:extLst>
          </p:cNvPr>
          <p:cNvCxnSpPr>
            <a:cxnSpLocks/>
            <a:stCxn id="6" idx="2"/>
          </p:cNvCxnSpPr>
          <p:nvPr/>
        </p:nvCxnSpPr>
        <p:spPr>
          <a:xfrm>
            <a:off x="7487829" y="1589332"/>
            <a:ext cx="284569" cy="4079446"/>
          </a:xfrm>
          <a:prstGeom prst="straightConnector1">
            <a:avLst/>
          </a:prstGeom>
          <a:ln w="38100">
            <a:solidFill>
              <a:srgbClr val="0033CC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ZoneTexte 13">
            <a:extLst>
              <a:ext uri="{FF2B5EF4-FFF2-40B4-BE49-F238E27FC236}">
                <a16:creationId xmlns:a16="http://schemas.microsoft.com/office/drawing/2014/main" id="{B8CB4517-B8D3-C930-245F-CF52B7A58745}"/>
              </a:ext>
            </a:extLst>
          </p:cNvPr>
          <p:cNvSpPr txBox="1"/>
          <p:nvPr/>
        </p:nvSpPr>
        <p:spPr>
          <a:xfrm>
            <a:off x="925213" y="212437"/>
            <a:ext cx="10004042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FR" sz="2000" b="1" dirty="0">
                <a:solidFill>
                  <a:schemeClr val="tx1">
                    <a:lumMod val="50000"/>
                    <a:lumOff val="50000"/>
                  </a:schemeClr>
                </a:solidFill>
              </a:rPr>
              <a:t>Parfait ! </a:t>
            </a:r>
            <a:r>
              <a:rPr lang="fr-FR" sz="2000" b="1" spc="-50" dirty="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</a:rPr>
              <a:t>La relation est avantageuse pour la  sangsue donc </a:t>
            </a:r>
            <a:r>
              <a:rPr lang="fr-FR" sz="2000" b="1" dirty="0">
                <a:solidFill>
                  <a:schemeClr val="tx1">
                    <a:lumMod val="50000"/>
                    <a:lumOff val="50000"/>
                  </a:schemeClr>
                </a:solidFill>
              </a:rPr>
              <a:t>je dois mettre le signe (+), </a:t>
            </a:r>
            <a:r>
              <a:rPr lang="fr-FR" sz="2000" b="1" spc="-50" dirty="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</a:rPr>
              <a:t>alors qu’elle est désavantageuse pour le cheval donc </a:t>
            </a:r>
            <a:r>
              <a:rPr lang="fr-FR" sz="2000" b="1" dirty="0">
                <a:solidFill>
                  <a:schemeClr val="tx1">
                    <a:lumMod val="50000"/>
                    <a:lumOff val="50000"/>
                  </a:schemeClr>
                </a:solidFill>
              </a:rPr>
              <a:t>je dois mettre le signe (–).</a:t>
            </a:r>
            <a:endParaRPr lang="en-US" sz="2000" b="1" dirty="0"/>
          </a:p>
        </p:txBody>
      </p:sp>
    </p:spTree>
    <p:extLst>
      <p:ext uri="{BB962C8B-B14F-4D97-AF65-F5344CB8AC3E}">
        <p14:creationId xmlns:p14="http://schemas.microsoft.com/office/powerpoint/2010/main" val="3437204972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A9F85D6-EE44-BDC3-E096-902343E6F67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Rectangle: Rounded Corners 24">
            <a:extLst>
              <a:ext uri="{FF2B5EF4-FFF2-40B4-BE49-F238E27FC236}">
                <a16:creationId xmlns:a16="http://schemas.microsoft.com/office/drawing/2014/main" id="{2A8ABAEC-3B27-4FD3-53A2-EDF86B291874}"/>
              </a:ext>
            </a:extLst>
          </p:cNvPr>
          <p:cNvSpPr/>
          <p:nvPr/>
        </p:nvSpPr>
        <p:spPr>
          <a:xfrm>
            <a:off x="11219324" y="257231"/>
            <a:ext cx="714138" cy="518400"/>
          </a:xfrm>
          <a:prstGeom prst="roundRect">
            <a:avLst/>
          </a:prstGeom>
          <a:solidFill>
            <a:srgbClr val="7030A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2133" b="1" noProof="0" dirty="0">
                <a:latin typeface="Dosis Bold" pitchFamily="2" charset="0"/>
              </a:rPr>
              <a:t>PGC</a:t>
            </a:r>
            <a:endParaRPr lang="fr-FR" sz="1200" b="1" noProof="0" dirty="0">
              <a:latin typeface="Dosis Bold" pitchFamily="2" charset="0"/>
            </a:endParaRPr>
          </a:p>
        </p:txBody>
      </p:sp>
      <p:pic>
        <p:nvPicPr>
          <p:cNvPr id="13" name="Picture 2">
            <a:extLst>
              <a:ext uri="{FF2B5EF4-FFF2-40B4-BE49-F238E27FC236}">
                <a16:creationId xmlns:a16="http://schemas.microsoft.com/office/drawing/2014/main" id="{1E4EB65F-3091-2DDC-3E48-CF175BCE98B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57850" y="255621"/>
            <a:ext cx="714138" cy="518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2878EF19-7017-D8D4-CFF3-660E97A85C4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57850" y="257231"/>
            <a:ext cx="714138" cy="518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1" name="D_A_01">
            <a:extLst>
              <a:ext uri="{FF2B5EF4-FFF2-40B4-BE49-F238E27FC236}">
                <a16:creationId xmlns:a16="http://schemas.microsoft.com/office/drawing/2014/main" id="{F97F7BB8-9DD5-7348-6860-447476E0669F}"/>
              </a:ext>
            </a:extLst>
          </p:cNvPr>
          <p:cNvSpPr txBox="1"/>
          <p:nvPr/>
        </p:nvSpPr>
        <p:spPr>
          <a:xfrm>
            <a:off x="783852" y="194875"/>
            <a:ext cx="6464183" cy="402508"/>
          </a:xfrm>
          <a:prstGeom prst="rect">
            <a:avLst/>
          </a:prstGeom>
          <a:noFill/>
        </p:spPr>
        <p:txBody>
          <a:bodyPr wrap="square" rtlCol="0" anchor="ctr">
            <a:noAutofit/>
          </a:bodyPr>
          <a:lstStyle>
            <a:defPPr>
              <a:defRPr lang="en-US"/>
            </a:defPPr>
            <a:lvl1pPr>
              <a:spcAft>
                <a:spcPts val="400"/>
              </a:spcAft>
              <a:defRPr sz="1600" b="1">
                <a:solidFill>
                  <a:schemeClr val="bg1">
                    <a:lumMod val="65000"/>
                  </a:schemeClr>
                </a:solidFill>
              </a:defRPr>
            </a:lvl1pPr>
          </a:lstStyle>
          <a:p>
            <a:r>
              <a:rPr lang="fr-FR" sz="2000" noProof="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Répondez à la question suivante:</a:t>
            </a:r>
          </a:p>
        </p:txBody>
      </p:sp>
      <p:sp>
        <p:nvSpPr>
          <p:cNvPr id="22" name="D_A_02">
            <a:extLst>
              <a:ext uri="{FF2B5EF4-FFF2-40B4-BE49-F238E27FC236}">
                <a16:creationId xmlns:a16="http://schemas.microsoft.com/office/drawing/2014/main" id="{74737C94-5612-41B0-2E46-26E470F78303}"/>
              </a:ext>
            </a:extLst>
          </p:cNvPr>
          <p:cNvSpPr txBox="1"/>
          <p:nvPr/>
        </p:nvSpPr>
        <p:spPr>
          <a:xfrm>
            <a:off x="783852" y="583133"/>
            <a:ext cx="7733030" cy="304800"/>
          </a:xfrm>
          <a:prstGeom prst="rect">
            <a:avLst/>
          </a:prstGeom>
          <a:noFill/>
        </p:spPr>
        <p:txBody>
          <a:bodyPr wrap="square" rtlCol="0" anchor="ctr">
            <a:noAutofit/>
          </a:bodyPr>
          <a:lstStyle/>
          <a:p>
            <a:pPr>
              <a:spcAft>
                <a:spcPts val="400"/>
              </a:spcAft>
            </a:pPr>
            <a:r>
              <a:rPr lang="fr-FR" sz="1600" i="1" noProof="0" dirty="0">
                <a:solidFill>
                  <a:schemeClr val="bg1">
                    <a:lumMod val="65000"/>
                  </a:schemeClr>
                </a:solidFill>
              </a:rPr>
              <a:t>Inviter les élèves à utiliser les ardoises. </a:t>
            </a:r>
          </a:p>
        </p:txBody>
      </p:sp>
      <p:sp>
        <p:nvSpPr>
          <p:cNvPr id="2" name="Rectangle : coins arrondis 1">
            <a:extLst>
              <a:ext uri="{FF2B5EF4-FFF2-40B4-BE49-F238E27FC236}">
                <a16:creationId xmlns:a16="http://schemas.microsoft.com/office/drawing/2014/main" id="{B8E57E17-4576-1F3A-6DC9-2B12BBA76C74}"/>
              </a:ext>
            </a:extLst>
          </p:cNvPr>
          <p:cNvSpPr/>
          <p:nvPr/>
        </p:nvSpPr>
        <p:spPr>
          <a:xfrm>
            <a:off x="532173" y="1229119"/>
            <a:ext cx="10821629" cy="646986"/>
          </a:xfrm>
          <a:prstGeom prst="roundRect">
            <a:avLst/>
          </a:prstGeom>
          <a:ln w="19050">
            <a:noFill/>
            <a:prstDash val="dash"/>
          </a:ln>
        </p:spPr>
        <p:txBody>
          <a:bodyPr wrap="square">
            <a:spAutoFit/>
          </a:bodyPr>
          <a:lstStyle/>
          <a:p>
            <a:pPr lvl="0">
              <a:spcAft>
                <a:spcPts val="600"/>
              </a:spcAft>
            </a:pPr>
            <a:r>
              <a:rPr lang="fr-MA" sz="3200" b="1" dirty="0">
                <a:solidFill>
                  <a:srgbClr val="0852A4"/>
                </a:solidFill>
                <a:latin typeface="+mj-lt"/>
              </a:rPr>
              <a:t>4</a:t>
            </a:r>
            <a:r>
              <a:rPr lang="fr-FR" sz="3200" b="1" dirty="0">
                <a:solidFill>
                  <a:srgbClr val="0852A4"/>
                </a:solidFill>
                <a:latin typeface="+mj-lt"/>
              </a:rPr>
              <a:t>. </a:t>
            </a:r>
            <a:r>
              <a:rPr lang="fr-MA" sz="3200" b="1" dirty="0">
                <a:solidFill>
                  <a:srgbClr val="0852A4"/>
                </a:solidFill>
                <a:latin typeface="+mj-lt"/>
              </a:rPr>
              <a:t>Cochez</a:t>
            </a:r>
            <a:r>
              <a:rPr lang="fr-MA" sz="3200" dirty="0">
                <a:solidFill>
                  <a:srgbClr val="0852A4"/>
                </a:solidFill>
                <a:latin typeface="+mj-lt"/>
              </a:rPr>
              <a:t> la bonne réponse</a:t>
            </a:r>
            <a:r>
              <a:rPr lang="fr-FR" sz="3200" b="1" dirty="0">
                <a:solidFill>
                  <a:srgbClr val="0852A4"/>
                </a:solidFill>
                <a:latin typeface="+mj-lt"/>
              </a:rPr>
              <a:t>. </a:t>
            </a:r>
          </a:p>
        </p:txBody>
      </p:sp>
      <p:sp>
        <p:nvSpPr>
          <p:cNvPr id="15" name="ZoneTexte 14">
            <a:extLst>
              <a:ext uri="{FF2B5EF4-FFF2-40B4-BE49-F238E27FC236}">
                <a16:creationId xmlns:a16="http://schemas.microsoft.com/office/drawing/2014/main" id="{E5ABFD00-03BD-9595-E8FE-648EE74709F5}"/>
              </a:ext>
            </a:extLst>
          </p:cNvPr>
          <p:cNvSpPr txBox="1"/>
          <p:nvPr/>
        </p:nvSpPr>
        <p:spPr>
          <a:xfrm>
            <a:off x="533945" y="2360306"/>
            <a:ext cx="5796251" cy="95410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FR" sz="2800" b="1" dirty="0"/>
              <a:t>Le cheval est l’hôte alors que la sangsue est le parasite.</a:t>
            </a:r>
            <a:endParaRPr lang="fr-FR" sz="2800" b="1" dirty="0">
              <a:latin typeface="+mn-lt"/>
            </a:endParaRPr>
          </a:p>
        </p:txBody>
      </p:sp>
      <p:sp>
        <p:nvSpPr>
          <p:cNvPr id="16" name="Rectangle : coins arrondis 15">
            <a:extLst>
              <a:ext uri="{FF2B5EF4-FFF2-40B4-BE49-F238E27FC236}">
                <a16:creationId xmlns:a16="http://schemas.microsoft.com/office/drawing/2014/main" id="{24AA5634-2109-6CE1-9C39-F40A329E35CB}"/>
              </a:ext>
            </a:extLst>
          </p:cNvPr>
          <p:cNvSpPr/>
          <p:nvPr/>
        </p:nvSpPr>
        <p:spPr>
          <a:xfrm>
            <a:off x="532173" y="4620931"/>
            <a:ext cx="2094073" cy="726141"/>
          </a:xfrm>
          <a:prstGeom prst="roundRect">
            <a:avLst/>
          </a:prstGeom>
          <a:solidFill>
            <a:srgbClr val="D3E8F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2200" b="1" dirty="0">
                <a:solidFill>
                  <a:schemeClr val="tx1"/>
                </a:solidFill>
              </a:rPr>
              <a:t>a. Vrai</a:t>
            </a:r>
          </a:p>
        </p:txBody>
      </p: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32F92468-9B80-D268-017B-9F90AF5DA240}"/>
              </a:ext>
            </a:extLst>
          </p:cNvPr>
          <p:cNvSpPr/>
          <p:nvPr/>
        </p:nvSpPr>
        <p:spPr>
          <a:xfrm>
            <a:off x="4236123" y="4620931"/>
            <a:ext cx="2094073" cy="726141"/>
          </a:xfrm>
          <a:prstGeom prst="roundRect">
            <a:avLst/>
          </a:prstGeom>
          <a:solidFill>
            <a:srgbClr val="D3E8F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2200" b="1" dirty="0">
                <a:solidFill>
                  <a:schemeClr val="tx1"/>
                </a:solidFill>
              </a:rPr>
              <a:t>b. Faux</a:t>
            </a:r>
          </a:p>
        </p:txBody>
      </p:sp>
      <p:sp>
        <p:nvSpPr>
          <p:cNvPr id="9" name="ZoneTexte 8">
            <a:extLst>
              <a:ext uri="{FF2B5EF4-FFF2-40B4-BE49-F238E27FC236}">
                <a16:creationId xmlns:a16="http://schemas.microsoft.com/office/drawing/2014/main" id="{9FAD1B9F-BB13-0097-B4C0-AEA03B7C1ACD}"/>
              </a:ext>
            </a:extLst>
          </p:cNvPr>
          <p:cNvSpPr txBox="1"/>
          <p:nvPr/>
        </p:nvSpPr>
        <p:spPr>
          <a:xfrm>
            <a:off x="7663544" y="5623913"/>
            <a:ext cx="3897086" cy="923330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 algn="ctr"/>
            <a:r>
              <a:rPr lang="fr-FR" spc="-50" dirty="0"/>
              <a:t>La sangsue s’accroche à la peau du cheval et suce son sang pour se nourrir, provoquant ainsi des maladies</a:t>
            </a:r>
            <a:endParaRPr lang="fr-MA" spc="-50" dirty="0"/>
          </a:p>
        </p:txBody>
      </p:sp>
      <p:pic>
        <p:nvPicPr>
          <p:cNvPr id="10" name="Image 9">
            <a:extLst>
              <a:ext uri="{FF2B5EF4-FFF2-40B4-BE49-F238E27FC236}">
                <a16:creationId xmlns:a16="http://schemas.microsoft.com/office/drawing/2014/main" id="{CE947201-3F91-4965-7289-938FB20EC23E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7663543" y="1797241"/>
            <a:ext cx="3868073" cy="3732691"/>
          </a:xfrm>
          <a:prstGeom prst="rect">
            <a:avLst/>
          </a:prstGeom>
        </p:spPr>
      </p:pic>
      <p:cxnSp>
        <p:nvCxnSpPr>
          <p:cNvPr id="18" name="Connecteur droit 17">
            <a:extLst>
              <a:ext uri="{FF2B5EF4-FFF2-40B4-BE49-F238E27FC236}">
                <a16:creationId xmlns:a16="http://schemas.microsoft.com/office/drawing/2014/main" id="{4FA01CE6-BA46-5859-E317-553D21DF4143}"/>
              </a:ext>
            </a:extLst>
          </p:cNvPr>
          <p:cNvCxnSpPr>
            <a:cxnSpLocks/>
          </p:cNvCxnSpPr>
          <p:nvPr/>
        </p:nvCxnSpPr>
        <p:spPr>
          <a:xfrm>
            <a:off x="7856257" y="5930027"/>
            <a:ext cx="891254" cy="0"/>
          </a:xfrm>
          <a:prstGeom prst="line">
            <a:avLst/>
          </a:prstGeom>
          <a:ln w="38100">
            <a:solidFill>
              <a:srgbClr val="000099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Connecteur droit avec flèche 18">
            <a:extLst>
              <a:ext uri="{FF2B5EF4-FFF2-40B4-BE49-F238E27FC236}">
                <a16:creationId xmlns:a16="http://schemas.microsoft.com/office/drawing/2014/main" id="{416AF261-A277-5FC6-03BB-F0CAAE68B385}"/>
              </a:ext>
            </a:extLst>
          </p:cNvPr>
          <p:cNvCxnSpPr>
            <a:cxnSpLocks/>
            <a:stCxn id="20" idx="2"/>
          </p:cNvCxnSpPr>
          <p:nvPr/>
        </p:nvCxnSpPr>
        <p:spPr>
          <a:xfrm>
            <a:off x="7955917" y="1589332"/>
            <a:ext cx="1606873" cy="2122697"/>
          </a:xfrm>
          <a:prstGeom prst="straightConnector1">
            <a:avLst/>
          </a:prstGeom>
          <a:ln w="38100">
            <a:solidFill>
              <a:srgbClr val="0033CC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ZoneTexte 19">
            <a:extLst>
              <a:ext uri="{FF2B5EF4-FFF2-40B4-BE49-F238E27FC236}">
                <a16:creationId xmlns:a16="http://schemas.microsoft.com/office/drawing/2014/main" id="{541EBA09-61A7-277E-1DA0-9202E2E04D9A}"/>
              </a:ext>
            </a:extLst>
          </p:cNvPr>
          <p:cNvSpPr txBox="1"/>
          <p:nvPr/>
        </p:nvSpPr>
        <p:spPr>
          <a:xfrm>
            <a:off x="7152480" y="1189222"/>
            <a:ext cx="1606873" cy="400110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fr-MA" sz="2000" b="1" dirty="0">
                <a:solidFill>
                  <a:srgbClr val="0070C0"/>
                </a:solidFill>
              </a:rPr>
              <a:t>Être vivant 1</a:t>
            </a:r>
          </a:p>
        </p:txBody>
      </p:sp>
      <p:sp>
        <p:nvSpPr>
          <p:cNvPr id="21" name="ZoneTexte 20">
            <a:extLst>
              <a:ext uri="{FF2B5EF4-FFF2-40B4-BE49-F238E27FC236}">
                <a16:creationId xmlns:a16="http://schemas.microsoft.com/office/drawing/2014/main" id="{364688D4-65FF-A3A0-8453-83ED516FA8C7}"/>
              </a:ext>
            </a:extLst>
          </p:cNvPr>
          <p:cNvSpPr txBox="1"/>
          <p:nvPr/>
        </p:nvSpPr>
        <p:spPr>
          <a:xfrm>
            <a:off x="10203294" y="1132602"/>
            <a:ext cx="1531581" cy="400110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fr-MA" sz="2000" b="1" dirty="0">
                <a:solidFill>
                  <a:srgbClr val="0070C0"/>
                </a:solidFill>
              </a:rPr>
              <a:t>Être vivant 2</a:t>
            </a:r>
          </a:p>
        </p:txBody>
      </p:sp>
      <p:cxnSp>
        <p:nvCxnSpPr>
          <p:cNvPr id="23" name="Connecteur droit avec flèche 22">
            <a:extLst>
              <a:ext uri="{FF2B5EF4-FFF2-40B4-BE49-F238E27FC236}">
                <a16:creationId xmlns:a16="http://schemas.microsoft.com/office/drawing/2014/main" id="{EEFFEDFC-B55D-36E2-4586-8305A67FC686}"/>
              </a:ext>
            </a:extLst>
          </p:cNvPr>
          <p:cNvCxnSpPr>
            <a:cxnSpLocks/>
          </p:cNvCxnSpPr>
          <p:nvPr/>
        </p:nvCxnSpPr>
        <p:spPr>
          <a:xfrm>
            <a:off x="10925134" y="1612660"/>
            <a:ext cx="218534" cy="4011253"/>
          </a:xfrm>
          <a:prstGeom prst="straightConnector1">
            <a:avLst/>
          </a:prstGeom>
          <a:ln w="38100">
            <a:solidFill>
              <a:srgbClr val="0033CC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Connecteur droit 23">
            <a:extLst>
              <a:ext uri="{FF2B5EF4-FFF2-40B4-BE49-F238E27FC236}">
                <a16:creationId xmlns:a16="http://schemas.microsoft.com/office/drawing/2014/main" id="{ECFE1711-7EE5-0CE0-5091-E4C17CDC397C}"/>
              </a:ext>
            </a:extLst>
          </p:cNvPr>
          <p:cNvCxnSpPr>
            <a:cxnSpLocks/>
          </p:cNvCxnSpPr>
          <p:nvPr/>
        </p:nvCxnSpPr>
        <p:spPr>
          <a:xfrm>
            <a:off x="10820400" y="5930027"/>
            <a:ext cx="576943" cy="0"/>
          </a:xfrm>
          <a:prstGeom prst="line">
            <a:avLst/>
          </a:prstGeom>
          <a:ln w="38100">
            <a:solidFill>
              <a:srgbClr val="000099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Connecteur droit avec flèche 25">
            <a:extLst>
              <a:ext uri="{FF2B5EF4-FFF2-40B4-BE49-F238E27FC236}">
                <a16:creationId xmlns:a16="http://schemas.microsoft.com/office/drawing/2014/main" id="{5E604088-6C9D-9742-426A-D2863C71710C}"/>
              </a:ext>
            </a:extLst>
          </p:cNvPr>
          <p:cNvCxnSpPr>
            <a:cxnSpLocks/>
          </p:cNvCxnSpPr>
          <p:nvPr/>
        </p:nvCxnSpPr>
        <p:spPr>
          <a:xfrm flipH="1">
            <a:off x="9993086" y="1589332"/>
            <a:ext cx="932048" cy="1279763"/>
          </a:xfrm>
          <a:prstGeom prst="straightConnector1">
            <a:avLst/>
          </a:prstGeom>
          <a:ln w="38100">
            <a:solidFill>
              <a:srgbClr val="0033CC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Connecteur droit avec flèche 26">
            <a:extLst>
              <a:ext uri="{FF2B5EF4-FFF2-40B4-BE49-F238E27FC236}">
                <a16:creationId xmlns:a16="http://schemas.microsoft.com/office/drawing/2014/main" id="{FF376A54-F277-DB34-9A40-A33F6DD0E937}"/>
              </a:ext>
            </a:extLst>
          </p:cNvPr>
          <p:cNvCxnSpPr>
            <a:cxnSpLocks/>
            <a:stCxn id="20" idx="2"/>
          </p:cNvCxnSpPr>
          <p:nvPr/>
        </p:nvCxnSpPr>
        <p:spPr>
          <a:xfrm>
            <a:off x="7955917" y="1589332"/>
            <a:ext cx="284569" cy="4079446"/>
          </a:xfrm>
          <a:prstGeom prst="straightConnector1">
            <a:avLst/>
          </a:prstGeom>
          <a:ln w="38100">
            <a:solidFill>
              <a:srgbClr val="0033CC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017490796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E356BCF-9E43-C1FC-080F-A00163C4100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Image 9">
            <a:extLst>
              <a:ext uri="{FF2B5EF4-FFF2-40B4-BE49-F238E27FC236}">
                <a16:creationId xmlns:a16="http://schemas.microsoft.com/office/drawing/2014/main" id="{6BCC51AC-9D7A-DBD2-C476-A23C964C236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284808" y="825500"/>
            <a:ext cx="583170" cy="583170"/>
          </a:xfrm>
          <a:prstGeom prst="rect">
            <a:avLst/>
          </a:prstGeom>
        </p:spPr>
      </p:pic>
      <p:sp>
        <p:nvSpPr>
          <p:cNvPr id="3" name="Rectangle: Rounded Corners 24">
            <a:extLst>
              <a:ext uri="{FF2B5EF4-FFF2-40B4-BE49-F238E27FC236}">
                <a16:creationId xmlns:a16="http://schemas.microsoft.com/office/drawing/2014/main" id="{1883EB00-EBA8-5FDB-47F3-9D2EE915ED3A}"/>
              </a:ext>
            </a:extLst>
          </p:cNvPr>
          <p:cNvSpPr/>
          <p:nvPr/>
        </p:nvSpPr>
        <p:spPr>
          <a:xfrm>
            <a:off x="11219324" y="257231"/>
            <a:ext cx="714138" cy="518400"/>
          </a:xfrm>
          <a:prstGeom prst="roundRect">
            <a:avLst/>
          </a:prstGeom>
          <a:solidFill>
            <a:srgbClr val="7030A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2133" b="1" noProof="0" dirty="0">
                <a:latin typeface="Dosis Bold" pitchFamily="2" charset="0"/>
              </a:rPr>
              <a:t>PGC</a:t>
            </a:r>
            <a:endParaRPr lang="fr-FR" sz="1200" b="1" noProof="0" dirty="0">
              <a:latin typeface="Dosis Bold" pitchFamily="2" charset="0"/>
            </a:endParaRPr>
          </a:p>
        </p:txBody>
      </p:sp>
      <p:sp>
        <p:nvSpPr>
          <p:cNvPr id="34" name="D_A_01">
            <a:extLst>
              <a:ext uri="{FF2B5EF4-FFF2-40B4-BE49-F238E27FC236}">
                <a16:creationId xmlns:a16="http://schemas.microsoft.com/office/drawing/2014/main" id="{91A5ABC0-38CC-B95E-BD55-00E44E28689F}"/>
              </a:ext>
            </a:extLst>
          </p:cNvPr>
          <p:cNvSpPr txBox="1"/>
          <p:nvPr/>
        </p:nvSpPr>
        <p:spPr>
          <a:xfrm>
            <a:off x="843560" y="324380"/>
            <a:ext cx="10375764" cy="508000"/>
          </a:xfrm>
          <a:prstGeom prst="rect">
            <a:avLst/>
          </a:prstGeom>
          <a:noFill/>
        </p:spPr>
        <p:txBody>
          <a:bodyPr wrap="square" rtlCol="0" anchor="ctr">
            <a:noAutofit/>
          </a:bodyPr>
          <a:lstStyle>
            <a:defPPr>
              <a:defRPr lang="en-US"/>
            </a:defPPr>
            <a:lvl1pPr>
              <a:spcAft>
                <a:spcPts val="400"/>
              </a:spcAft>
              <a:defRPr sz="1600" b="1">
                <a:solidFill>
                  <a:schemeClr val="bg1">
                    <a:lumMod val="65000"/>
                  </a:schemeClr>
                </a:solidFill>
              </a:defRPr>
            </a:lvl1pPr>
          </a:lstStyle>
          <a:p>
            <a:pPr>
              <a:spcAft>
                <a:spcPts val="0"/>
              </a:spcAft>
            </a:pPr>
            <a:r>
              <a:rPr lang="fr-FR" sz="2000" spc="-50" noProof="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Exactement </a:t>
            </a:r>
            <a:r>
              <a:rPr lang="fr-FR" sz="2000" spc="-5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! Cette proposition est correcte. La sangsue est le parasite car elle vit aux dépens du cheval qui est l’hôte.</a:t>
            </a:r>
          </a:p>
        </p:txBody>
      </p:sp>
      <p:sp>
        <p:nvSpPr>
          <p:cNvPr id="14" name="ZoneTexte 13">
            <a:extLst>
              <a:ext uri="{FF2B5EF4-FFF2-40B4-BE49-F238E27FC236}">
                <a16:creationId xmlns:a16="http://schemas.microsoft.com/office/drawing/2014/main" id="{FD90E45B-A41F-FE9D-656D-74A45F215E2A}"/>
              </a:ext>
            </a:extLst>
          </p:cNvPr>
          <p:cNvSpPr txBox="1"/>
          <p:nvPr/>
        </p:nvSpPr>
        <p:spPr>
          <a:xfrm>
            <a:off x="533945" y="2001077"/>
            <a:ext cx="5796251" cy="95410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FR" sz="2800" b="1" dirty="0"/>
              <a:t>Le cheval est l’hôte alors la sangsue est le parasite.</a:t>
            </a:r>
            <a:endParaRPr lang="fr-FR" sz="2800" b="1" dirty="0">
              <a:latin typeface="+mn-lt"/>
            </a:endParaRPr>
          </a:p>
        </p:txBody>
      </p:sp>
      <p:sp>
        <p:nvSpPr>
          <p:cNvPr id="15" name="Rectangle : coins arrondis 14">
            <a:extLst>
              <a:ext uri="{FF2B5EF4-FFF2-40B4-BE49-F238E27FC236}">
                <a16:creationId xmlns:a16="http://schemas.microsoft.com/office/drawing/2014/main" id="{2AEDDD43-6196-0D51-F3D9-B29ADA41AE18}"/>
              </a:ext>
            </a:extLst>
          </p:cNvPr>
          <p:cNvSpPr/>
          <p:nvPr/>
        </p:nvSpPr>
        <p:spPr>
          <a:xfrm>
            <a:off x="532173" y="4620931"/>
            <a:ext cx="2094073" cy="726141"/>
          </a:xfrm>
          <a:prstGeom prst="roundRect">
            <a:avLst/>
          </a:prstGeom>
          <a:solidFill>
            <a:srgbClr val="0033CC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2200" b="1" dirty="0">
                <a:solidFill>
                  <a:schemeClr val="bg1"/>
                </a:solidFill>
              </a:rPr>
              <a:t>a. Vrai</a:t>
            </a:r>
          </a:p>
        </p:txBody>
      </p:sp>
      <p:sp>
        <p:nvSpPr>
          <p:cNvPr id="16" name="Rectangle : coins arrondis 15">
            <a:extLst>
              <a:ext uri="{FF2B5EF4-FFF2-40B4-BE49-F238E27FC236}">
                <a16:creationId xmlns:a16="http://schemas.microsoft.com/office/drawing/2014/main" id="{9353B10B-0A93-9BD1-4507-FD0AFCE7EF54}"/>
              </a:ext>
            </a:extLst>
          </p:cNvPr>
          <p:cNvSpPr/>
          <p:nvPr/>
        </p:nvSpPr>
        <p:spPr>
          <a:xfrm>
            <a:off x="4236123" y="4620931"/>
            <a:ext cx="2094073" cy="726141"/>
          </a:xfrm>
          <a:prstGeom prst="roundRect">
            <a:avLst/>
          </a:prstGeom>
          <a:solidFill>
            <a:srgbClr val="D3E8F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2200" b="1" dirty="0">
                <a:solidFill>
                  <a:schemeClr val="tx1"/>
                </a:solidFill>
              </a:rPr>
              <a:t>b. Faux</a:t>
            </a:r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22033FD2-8F56-DFAA-4EC4-DAAD7E6F96FB}"/>
              </a:ext>
            </a:extLst>
          </p:cNvPr>
          <p:cNvSpPr txBox="1"/>
          <p:nvPr/>
        </p:nvSpPr>
        <p:spPr>
          <a:xfrm>
            <a:off x="7151914" y="5623913"/>
            <a:ext cx="3897086" cy="923330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 algn="ctr"/>
            <a:r>
              <a:rPr lang="fr-FR" spc="-50" dirty="0"/>
              <a:t>La sangsue s’accroche à la peau du cheval et suce son sang pour se nourrir, provoquant ainsi des maladies</a:t>
            </a:r>
            <a:endParaRPr lang="fr-MA" spc="-50" dirty="0"/>
          </a:p>
        </p:txBody>
      </p:sp>
      <p:pic>
        <p:nvPicPr>
          <p:cNvPr id="10" name="Image 9">
            <a:extLst>
              <a:ext uri="{FF2B5EF4-FFF2-40B4-BE49-F238E27FC236}">
                <a16:creationId xmlns:a16="http://schemas.microsoft.com/office/drawing/2014/main" id="{8E918347-FD54-C549-6F13-AF9121883CE3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7151913" y="1797241"/>
            <a:ext cx="3868073" cy="3732691"/>
          </a:xfrm>
          <a:prstGeom prst="rect">
            <a:avLst/>
          </a:prstGeom>
        </p:spPr>
      </p:pic>
      <p:cxnSp>
        <p:nvCxnSpPr>
          <p:cNvPr id="11" name="Connecteur droit 10">
            <a:extLst>
              <a:ext uri="{FF2B5EF4-FFF2-40B4-BE49-F238E27FC236}">
                <a16:creationId xmlns:a16="http://schemas.microsoft.com/office/drawing/2014/main" id="{311547E6-0509-9B53-A8E9-4244BE10BEA4}"/>
              </a:ext>
            </a:extLst>
          </p:cNvPr>
          <p:cNvCxnSpPr>
            <a:cxnSpLocks/>
          </p:cNvCxnSpPr>
          <p:nvPr/>
        </p:nvCxnSpPr>
        <p:spPr>
          <a:xfrm>
            <a:off x="7344627" y="5930027"/>
            <a:ext cx="891254" cy="0"/>
          </a:xfrm>
          <a:prstGeom prst="line">
            <a:avLst/>
          </a:prstGeom>
          <a:ln w="38100">
            <a:solidFill>
              <a:srgbClr val="000099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Connecteur droit avec flèche 16">
            <a:extLst>
              <a:ext uri="{FF2B5EF4-FFF2-40B4-BE49-F238E27FC236}">
                <a16:creationId xmlns:a16="http://schemas.microsoft.com/office/drawing/2014/main" id="{8DCE469D-A907-51FF-9B48-F3B875E8B3DA}"/>
              </a:ext>
            </a:extLst>
          </p:cNvPr>
          <p:cNvCxnSpPr>
            <a:cxnSpLocks/>
            <a:stCxn id="18" idx="2"/>
          </p:cNvCxnSpPr>
          <p:nvPr/>
        </p:nvCxnSpPr>
        <p:spPr>
          <a:xfrm>
            <a:off x="7444287" y="1589332"/>
            <a:ext cx="1606873" cy="2122697"/>
          </a:xfrm>
          <a:prstGeom prst="straightConnector1">
            <a:avLst/>
          </a:prstGeom>
          <a:ln w="38100">
            <a:solidFill>
              <a:srgbClr val="0033CC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ZoneTexte 17">
            <a:extLst>
              <a:ext uri="{FF2B5EF4-FFF2-40B4-BE49-F238E27FC236}">
                <a16:creationId xmlns:a16="http://schemas.microsoft.com/office/drawing/2014/main" id="{90362CB5-77A0-685D-308B-87872638DB88}"/>
              </a:ext>
            </a:extLst>
          </p:cNvPr>
          <p:cNvSpPr txBox="1"/>
          <p:nvPr/>
        </p:nvSpPr>
        <p:spPr>
          <a:xfrm>
            <a:off x="6640850" y="1189222"/>
            <a:ext cx="1606873" cy="400110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fr-MA" sz="2000" b="1" dirty="0">
                <a:solidFill>
                  <a:srgbClr val="0070C0"/>
                </a:solidFill>
              </a:rPr>
              <a:t>Être vivant 1</a:t>
            </a:r>
          </a:p>
        </p:txBody>
      </p:sp>
      <p:sp>
        <p:nvSpPr>
          <p:cNvPr id="19" name="ZoneTexte 18">
            <a:extLst>
              <a:ext uri="{FF2B5EF4-FFF2-40B4-BE49-F238E27FC236}">
                <a16:creationId xmlns:a16="http://schemas.microsoft.com/office/drawing/2014/main" id="{7D08FDBB-32A2-906E-8661-73C4A3E8A125}"/>
              </a:ext>
            </a:extLst>
          </p:cNvPr>
          <p:cNvSpPr txBox="1"/>
          <p:nvPr/>
        </p:nvSpPr>
        <p:spPr>
          <a:xfrm>
            <a:off x="9691664" y="1132602"/>
            <a:ext cx="1531581" cy="400110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fr-MA" sz="2000" b="1" dirty="0">
                <a:solidFill>
                  <a:srgbClr val="0070C0"/>
                </a:solidFill>
              </a:rPr>
              <a:t>Être vivant 2</a:t>
            </a:r>
          </a:p>
        </p:txBody>
      </p:sp>
      <p:cxnSp>
        <p:nvCxnSpPr>
          <p:cNvPr id="20" name="Connecteur droit avec flèche 19">
            <a:extLst>
              <a:ext uri="{FF2B5EF4-FFF2-40B4-BE49-F238E27FC236}">
                <a16:creationId xmlns:a16="http://schemas.microsoft.com/office/drawing/2014/main" id="{76E13765-8994-80C7-D973-AE8429828710}"/>
              </a:ext>
            </a:extLst>
          </p:cNvPr>
          <p:cNvCxnSpPr>
            <a:cxnSpLocks/>
          </p:cNvCxnSpPr>
          <p:nvPr/>
        </p:nvCxnSpPr>
        <p:spPr>
          <a:xfrm>
            <a:off x="10413504" y="1612660"/>
            <a:ext cx="218534" cy="4011253"/>
          </a:xfrm>
          <a:prstGeom prst="straightConnector1">
            <a:avLst/>
          </a:prstGeom>
          <a:ln w="38100">
            <a:solidFill>
              <a:srgbClr val="0033CC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Connecteur droit 20">
            <a:extLst>
              <a:ext uri="{FF2B5EF4-FFF2-40B4-BE49-F238E27FC236}">
                <a16:creationId xmlns:a16="http://schemas.microsoft.com/office/drawing/2014/main" id="{18523849-3DF9-AF85-FA86-EC1256F4A265}"/>
              </a:ext>
            </a:extLst>
          </p:cNvPr>
          <p:cNvCxnSpPr>
            <a:cxnSpLocks/>
          </p:cNvCxnSpPr>
          <p:nvPr/>
        </p:nvCxnSpPr>
        <p:spPr>
          <a:xfrm>
            <a:off x="10308770" y="5930027"/>
            <a:ext cx="576943" cy="0"/>
          </a:xfrm>
          <a:prstGeom prst="line">
            <a:avLst/>
          </a:prstGeom>
          <a:ln w="38100">
            <a:solidFill>
              <a:srgbClr val="000099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Connecteur droit avec flèche 21">
            <a:extLst>
              <a:ext uri="{FF2B5EF4-FFF2-40B4-BE49-F238E27FC236}">
                <a16:creationId xmlns:a16="http://schemas.microsoft.com/office/drawing/2014/main" id="{0DC7127D-B946-EC55-9920-29942F22EE38}"/>
              </a:ext>
            </a:extLst>
          </p:cNvPr>
          <p:cNvCxnSpPr>
            <a:cxnSpLocks/>
          </p:cNvCxnSpPr>
          <p:nvPr/>
        </p:nvCxnSpPr>
        <p:spPr>
          <a:xfrm flipH="1">
            <a:off x="9481456" y="1589332"/>
            <a:ext cx="932048" cy="1279763"/>
          </a:xfrm>
          <a:prstGeom prst="straightConnector1">
            <a:avLst/>
          </a:prstGeom>
          <a:ln w="38100">
            <a:solidFill>
              <a:srgbClr val="0033CC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Connecteur droit avec flèche 22">
            <a:extLst>
              <a:ext uri="{FF2B5EF4-FFF2-40B4-BE49-F238E27FC236}">
                <a16:creationId xmlns:a16="http://schemas.microsoft.com/office/drawing/2014/main" id="{6B24A16A-6DF6-48D3-B814-3AB21572F104}"/>
              </a:ext>
            </a:extLst>
          </p:cNvPr>
          <p:cNvCxnSpPr>
            <a:cxnSpLocks/>
            <a:stCxn id="18" idx="2"/>
          </p:cNvCxnSpPr>
          <p:nvPr/>
        </p:nvCxnSpPr>
        <p:spPr>
          <a:xfrm>
            <a:off x="7444287" y="1589332"/>
            <a:ext cx="284569" cy="4079446"/>
          </a:xfrm>
          <a:prstGeom prst="straightConnector1">
            <a:avLst/>
          </a:prstGeom>
          <a:ln w="38100">
            <a:solidFill>
              <a:srgbClr val="0033CC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3508221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C1343EB-D989-1866-0322-DEBB91327EA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Rectangle: Rounded Corners 24">
            <a:extLst>
              <a:ext uri="{FF2B5EF4-FFF2-40B4-BE49-F238E27FC236}">
                <a16:creationId xmlns:a16="http://schemas.microsoft.com/office/drawing/2014/main" id="{F5A9BE51-4966-896A-18ED-708871B38C9E}"/>
              </a:ext>
            </a:extLst>
          </p:cNvPr>
          <p:cNvSpPr/>
          <p:nvPr/>
        </p:nvSpPr>
        <p:spPr>
          <a:xfrm>
            <a:off x="11219324" y="257231"/>
            <a:ext cx="714138" cy="518400"/>
          </a:xfrm>
          <a:prstGeom prst="roundRect">
            <a:avLst/>
          </a:prstGeom>
          <a:solidFill>
            <a:srgbClr val="7030A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2133" b="1" noProof="0" dirty="0">
                <a:latin typeface="Dosis Bold" pitchFamily="2" charset="0"/>
              </a:rPr>
              <a:t>PGC</a:t>
            </a:r>
            <a:endParaRPr lang="fr-FR" sz="1200" b="1" noProof="0" dirty="0">
              <a:latin typeface="Dosis Bold" pitchFamily="2" charset="0"/>
            </a:endParaRPr>
          </a:p>
        </p:txBody>
      </p:sp>
      <p:pic>
        <p:nvPicPr>
          <p:cNvPr id="13" name="Picture 2">
            <a:extLst>
              <a:ext uri="{FF2B5EF4-FFF2-40B4-BE49-F238E27FC236}">
                <a16:creationId xmlns:a16="http://schemas.microsoft.com/office/drawing/2014/main" id="{994425AD-6892-4558-9419-7702AD0563C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57850" y="255621"/>
            <a:ext cx="714138" cy="518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3064A0E2-C81A-F964-404F-2BFA9BC84E3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57850" y="257231"/>
            <a:ext cx="714138" cy="518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6A7A8A04-B83C-2DFE-D324-756A2F824CE8}"/>
              </a:ext>
            </a:extLst>
          </p:cNvPr>
          <p:cNvSpPr/>
          <p:nvPr/>
        </p:nvSpPr>
        <p:spPr>
          <a:xfrm>
            <a:off x="532173" y="4631223"/>
            <a:ext cx="2634337" cy="637902"/>
          </a:xfrm>
          <a:prstGeom prst="roundRect">
            <a:avLst/>
          </a:prstGeom>
          <a:solidFill>
            <a:srgbClr val="D3E8F1"/>
          </a:solidFill>
          <a:ln>
            <a:solidFill>
              <a:schemeClr val="tx1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fr-MA" sz="2600" b="1" dirty="0">
                <a:solidFill>
                  <a:srgbClr val="002060"/>
                </a:solidFill>
              </a:rPr>
              <a:t>a. </a:t>
            </a:r>
            <a:r>
              <a:rPr lang="fr-MA" sz="2600" dirty="0">
                <a:solidFill>
                  <a:srgbClr val="002060"/>
                </a:solidFill>
              </a:rPr>
              <a:t>Un </a:t>
            </a:r>
            <a:r>
              <a:rPr lang="fr-FR" sz="2600" dirty="0">
                <a:solidFill>
                  <a:srgbClr val="002060"/>
                </a:solidFill>
              </a:rPr>
              <a:t>parasitisme</a:t>
            </a:r>
            <a:endParaRPr lang="fr-MA" sz="2600" dirty="0">
              <a:solidFill>
                <a:srgbClr val="002060"/>
              </a:solidFill>
            </a:endParaRPr>
          </a:p>
        </p:txBody>
      </p:sp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FB12B6A2-AD99-B987-6A7A-A0089FE9D873}"/>
              </a:ext>
            </a:extLst>
          </p:cNvPr>
          <p:cNvSpPr/>
          <p:nvPr/>
        </p:nvSpPr>
        <p:spPr>
          <a:xfrm>
            <a:off x="4625818" y="4599550"/>
            <a:ext cx="2634337" cy="637902"/>
          </a:xfrm>
          <a:prstGeom prst="roundRect">
            <a:avLst/>
          </a:prstGeom>
          <a:solidFill>
            <a:srgbClr val="D3E8F1"/>
          </a:solidFill>
          <a:ln>
            <a:solidFill>
              <a:schemeClr val="tx1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fr-MA" sz="2600" b="1" dirty="0">
                <a:solidFill>
                  <a:srgbClr val="002060"/>
                </a:solidFill>
              </a:rPr>
              <a:t>b. </a:t>
            </a:r>
            <a:r>
              <a:rPr lang="fr-MA" sz="2600" dirty="0">
                <a:solidFill>
                  <a:srgbClr val="002060"/>
                </a:solidFill>
              </a:rPr>
              <a:t>Une </a:t>
            </a:r>
            <a:r>
              <a:rPr lang="fr-FR" sz="2600" dirty="0">
                <a:solidFill>
                  <a:srgbClr val="002060"/>
                </a:solidFill>
              </a:rPr>
              <a:t>prédation</a:t>
            </a:r>
            <a:endParaRPr lang="fr-MA" sz="2600" dirty="0">
              <a:solidFill>
                <a:srgbClr val="002060"/>
              </a:solidFill>
            </a:endParaRPr>
          </a:p>
        </p:txBody>
      </p:sp>
      <p:sp>
        <p:nvSpPr>
          <p:cNvPr id="14" name="ZoneTexte 13">
            <a:extLst>
              <a:ext uri="{FF2B5EF4-FFF2-40B4-BE49-F238E27FC236}">
                <a16:creationId xmlns:a16="http://schemas.microsoft.com/office/drawing/2014/main" id="{3B618A1F-23A5-D4FF-2847-23B5639E384B}"/>
              </a:ext>
            </a:extLst>
          </p:cNvPr>
          <p:cNvSpPr txBox="1"/>
          <p:nvPr/>
        </p:nvSpPr>
        <p:spPr>
          <a:xfrm>
            <a:off x="610831" y="1703557"/>
            <a:ext cx="5796251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FR" sz="2800" b="1" dirty="0">
                <a:solidFill>
                  <a:srgbClr val="0852A4"/>
                </a:solidFill>
              </a:rPr>
              <a:t>5. Choisissez</a:t>
            </a:r>
            <a:r>
              <a:rPr lang="fr-FR" sz="2800" dirty="0">
                <a:solidFill>
                  <a:srgbClr val="0852A4"/>
                </a:solidFill>
              </a:rPr>
              <a:t> la bonne réponse:</a:t>
            </a: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E4C248AE-48E3-B237-B71C-9969B5B6D4EC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70473" y="1771937"/>
            <a:ext cx="4078486" cy="4078486"/>
          </a:xfrm>
          <a:prstGeom prst="rect">
            <a:avLst/>
          </a:prstGeom>
        </p:spPr>
      </p:pic>
      <p:sp>
        <p:nvSpPr>
          <p:cNvPr id="15" name="Ellipse 14">
            <a:extLst>
              <a:ext uri="{FF2B5EF4-FFF2-40B4-BE49-F238E27FC236}">
                <a16:creationId xmlns:a16="http://schemas.microsoft.com/office/drawing/2014/main" id="{4B3908D9-036E-C061-446F-E6F89EE12EF8}"/>
              </a:ext>
            </a:extLst>
          </p:cNvPr>
          <p:cNvSpPr/>
          <p:nvPr/>
        </p:nvSpPr>
        <p:spPr>
          <a:xfrm>
            <a:off x="9902564" y="4277642"/>
            <a:ext cx="531426" cy="560070"/>
          </a:xfrm>
          <a:prstGeom prst="ellipse">
            <a:avLst/>
          </a:prstGeom>
          <a:noFill/>
          <a:ln w="28575">
            <a:solidFill>
              <a:schemeClr val="bg1"/>
            </a:solidFill>
            <a:prstDash val="dash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>
              <a:solidFill>
                <a:schemeClr val="bg1"/>
              </a:solidFill>
            </a:endParaRPr>
          </a:p>
        </p:txBody>
      </p:sp>
      <p:sp>
        <p:nvSpPr>
          <p:cNvPr id="16" name="ZoneTexte 15">
            <a:extLst>
              <a:ext uri="{FF2B5EF4-FFF2-40B4-BE49-F238E27FC236}">
                <a16:creationId xmlns:a16="http://schemas.microsoft.com/office/drawing/2014/main" id="{3A706927-09BB-0F4B-6FDD-54E173BAAB2C}"/>
              </a:ext>
            </a:extLst>
          </p:cNvPr>
          <p:cNvSpPr txBox="1"/>
          <p:nvPr/>
        </p:nvSpPr>
        <p:spPr>
          <a:xfrm>
            <a:off x="10057543" y="4414061"/>
            <a:ext cx="1573530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fr-FR" sz="1600" b="1" dirty="0">
                <a:solidFill>
                  <a:schemeClr val="bg1"/>
                </a:solidFill>
                <a:latin typeface="+mj-lt"/>
              </a:rPr>
              <a:t>proie</a:t>
            </a:r>
            <a:endParaRPr lang="fr-MA" sz="1600" b="1" dirty="0">
              <a:solidFill>
                <a:schemeClr val="bg1"/>
              </a:solidFill>
              <a:latin typeface="+mj-lt"/>
            </a:endParaRPr>
          </a:p>
        </p:txBody>
      </p:sp>
      <p:sp>
        <p:nvSpPr>
          <p:cNvPr id="17" name="Ellipse 16">
            <a:extLst>
              <a:ext uri="{FF2B5EF4-FFF2-40B4-BE49-F238E27FC236}">
                <a16:creationId xmlns:a16="http://schemas.microsoft.com/office/drawing/2014/main" id="{965A9529-090A-38FD-480E-115D0C24A306}"/>
              </a:ext>
            </a:extLst>
          </p:cNvPr>
          <p:cNvSpPr/>
          <p:nvPr/>
        </p:nvSpPr>
        <p:spPr>
          <a:xfrm>
            <a:off x="9492343" y="3315064"/>
            <a:ext cx="941647" cy="981241"/>
          </a:xfrm>
          <a:prstGeom prst="ellipse">
            <a:avLst/>
          </a:prstGeom>
          <a:noFill/>
          <a:ln w="28575">
            <a:solidFill>
              <a:schemeClr val="bg1"/>
            </a:solidFill>
            <a:prstDash val="dash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>
              <a:solidFill>
                <a:schemeClr val="bg1"/>
              </a:solidFill>
            </a:endParaRPr>
          </a:p>
        </p:txBody>
      </p:sp>
      <p:sp>
        <p:nvSpPr>
          <p:cNvPr id="18" name="ZoneTexte 17">
            <a:extLst>
              <a:ext uri="{FF2B5EF4-FFF2-40B4-BE49-F238E27FC236}">
                <a16:creationId xmlns:a16="http://schemas.microsoft.com/office/drawing/2014/main" id="{D335633B-B6B2-3B40-0C49-381031BBB744}"/>
              </a:ext>
            </a:extLst>
          </p:cNvPr>
          <p:cNvSpPr txBox="1"/>
          <p:nvPr/>
        </p:nvSpPr>
        <p:spPr>
          <a:xfrm>
            <a:off x="9178290" y="2633349"/>
            <a:ext cx="1573530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fr-FR" sz="1600" b="1" dirty="0">
                <a:solidFill>
                  <a:schemeClr val="bg1"/>
                </a:solidFill>
                <a:latin typeface="+mj-lt"/>
              </a:rPr>
              <a:t>Prédateur</a:t>
            </a:r>
            <a:endParaRPr lang="fr-MA" sz="1600" b="1" dirty="0">
              <a:solidFill>
                <a:schemeClr val="bg1"/>
              </a:solidFill>
              <a:latin typeface="+mj-lt"/>
            </a:endParaRPr>
          </a:p>
        </p:txBody>
      </p:sp>
      <p:sp>
        <p:nvSpPr>
          <p:cNvPr id="19" name="ZoneTexte 18">
            <a:extLst>
              <a:ext uri="{FF2B5EF4-FFF2-40B4-BE49-F238E27FC236}">
                <a16:creationId xmlns:a16="http://schemas.microsoft.com/office/drawing/2014/main" id="{CFB78671-F988-C51F-B8CA-41083EEEE18E}"/>
              </a:ext>
            </a:extLst>
          </p:cNvPr>
          <p:cNvSpPr txBox="1"/>
          <p:nvPr/>
        </p:nvSpPr>
        <p:spPr>
          <a:xfrm>
            <a:off x="7433187" y="5949294"/>
            <a:ext cx="4414094" cy="369332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 algn="ctr"/>
            <a:r>
              <a:rPr lang="fr-FR" b="1" spc="-30" dirty="0"/>
              <a:t>Un lion chasse une gazelle pour la manger.</a:t>
            </a:r>
            <a:endParaRPr lang="fr-MA" b="1" spc="-30" dirty="0"/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6B27E147-41DE-80B1-9181-CD70B324FE7E}"/>
              </a:ext>
            </a:extLst>
          </p:cNvPr>
          <p:cNvSpPr txBox="1"/>
          <p:nvPr/>
        </p:nvSpPr>
        <p:spPr>
          <a:xfrm>
            <a:off x="783852" y="2664897"/>
            <a:ext cx="6088896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FR" sz="2400" dirty="0"/>
              <a:t>Le type de la relation illustrée par le document ci-contre est :</a:t>
            </a:r>
          </a:p>
        </p:txBody>
      </p:sp>
      <p:sp>
        <p:nvSpPr>
          <p:cNvPr id="7" name="D_A_01">
            <a:extLst>
              <a:ext uri="{FF2B5EF4-FFF2-40B4-BE49-F238E27FC236}">
                <a16:creationId xmlns:a16="http://schemas.microsoft.com/office/drawing/2014/main" id="{5BE2BFF3-D3FD-43F3-C367-5ED44644AA14}"/>
              </a:ext>
            </a:extLst>
          </p:cNvPr>
          <p:cNvSpPr txBox="1"/>
          <p:nvPr/>
        </p:nvSpPr>
        <p:spPr>
          <a:xfrm>
            <a:off x="783852" y="194875"/>
            <a:ext cx="6464183" cy="402508"/>
          </a:xfrm>
          <a:prstGeom prst="rect">
            <a:avLst/>
          </a:prstGeom>
          <a:noFill/>
        </p:spPr>
        <p:txBody>
          <a:bodyPr wrap="square" rtlCol="0" anchor="ctr">
            <a:noAutofit/>
          </a:bodyPr>
          <a:lstStyle>
            <a:defPPr>
              <a:defRPr lang="en-US"/>
            </a:defPPr>
            <a:lvl1pPr>
              <a:spcAft>
                <a:spcPts val="400"/>
              </a:spcAft>
              <a:defRPr sz="1600" b="1">
                <a:solidFill>
                  <a:schemeClr val="bg1">
                    <a:lumMod val="65000"/>
                  </a:schemeClr>
                </a:solidFill>
              </a:defRPr>
            </a:lvl1pPr>
          </a:lstStyle>
          <a:p>
            <a:r>
              <a:rPr lang="fr-FR" sz="2000" noProof="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Répondez à la question suivante:</a:t>
            </a:r>
          </a:p>
        </p:txBody>
      </p:sp>
      <p:sp>
        <p:nvSpPr>
          <p:cNvPr id="8" name="D_A_02">
            <a:extLst>
              <a:ext uri="{FF2B5EF4-FFF2-40B4-BE49-F238E27FC236}">
                <a16:creationId xmlns:a16="http://schemas.microsoft.com/office/drawing/2014/main" id="{EA4BB006-4EA2-063A-10AC-97506AD7D9D5}"/>
              </a:ext>
            </a:extLst>
          </p:cNvPr>
          <p:cNvSpPr txBox="1"/>
          <p:nvPr/>
        </p:nvSpPr>
        <p:spPr>
          <a:xfrm>
            <a:off x="783852" y="583133"/>
            <a:ext cx="7733030" cy="304800"/>
          </a:xfrm>
          <a:prstGeom prst="rect">
            <a:avLst/>
          </a:prstGeom>
          <a:noFill/>
        </p:spPr>
        <p:txBody>
          <a:bodyPr wrap="square" rtlCol="0" anchor="ctr">
            <a:noAutofit/>
          </a:bodyPr>
          <a:lstStyle/>
          <a:p>
            <a:pPr>
              <a:spcAft>
                <a:spcPts val="400"/>
              </a:spcAft>
            </a:pPr>
            <a:r>
              <a:rPr lang="fr-FR" sz="1600" i="1" noProof="0" dirty="0">
                <a:solidFill>
                  <a:schemeClr val="bg1">
                    <a:lumMod val="65000"/>
                  </a:schemeClr>
                </a:solidFill>
              </a:rPr>
              <a:t>Inviter les élèves à utiliser les ardoises. </a:t>
            </a:r>
          </a:p>
        </p:txBody>
      </p:sp>
    </p:spTree>
    <p:extLst>
      <p:ext uri="{BB962C8B-B14F-4D97-AF65-F5344CB8AC3E}">
        <p14:creationId xmlns:p14="http://schemas.microsoft.com/office/powerpoint/2010/main" val="3227313468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71FB750-BBFA-32B1-443E-BC06EB857D0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Image 12">
            <a:extLst>
              <a:ext uri="{FF2B5EF4-FFF2-40B4-BE49-F238E27FC236}">
                <a16:creationId xmlns:a16="http://schemas.microsoft.com/office/drawing/2014/main" id="{DDA56D72-5143-0D6C-F2D7-48676812CB66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70473" y="1815481"/>
            <a:ext cx="4078486" cy="4078486"/>
          </a:xfrm>
          <a:prstGeom prst="rect">
            <a:avLst/>
          </a:prstGeom>
        </p:spPr>
      </p:pic>
      <p:pic>
        <p:nvPicPr>
          <p:cNvPr id="9" name="Image 9">
            <a:extLst>
              <a:ext uri="{FF2B5EF4-FFF2-40B4-BE49-F238E27FC236}">
                <a16:creationId xmlns:a16="http://schemas.microsoft.com/office/drawing/2014/main" id="{0D899AF8-5EB4-B470-426F-76D8596FB79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284808" y="825500"/>
            <a:ext cx="583170" cy="583170"/>
          </a:xfrm>
          <a:prstGeom prst="rect">
            <a:avLst/>
          </a:prstGeom>
        </p:spPr>
      </p:pic>
      <p:sp>
        <p:nvSpPr>
          <p:cNvPr id="3" name="Rectangle: Rounded Corners 24">
            <a:extLst>
              <a:ext uri="{FF2B5EF4-FFF2-40B4-BE49-F238E27FC236}">
                <a16:creationId xmlns:a16="http://schemas.microsoft.com/office/drawing/2014/main" id="{2709362E-5466-0828-7FD6-12C7038B450F}"/>
              </a:ext>
            </a:extLst>
          </p:cNvPr>
          <p:cNvSpPr/>
          <p:nvPr/>
        </p:nvSpPr>
        <p:spPr>
          <a:xfrm>
            <a:off x="11219324" y="257231"/>
            <a:ext cx="714138" cy="518400"/>
          </a:xfrm>
          <a:prstGeom prst="roundRect">
            <a:avLst/>
          </a:prstGeom>
          <a:solidFill>
            <a:srgbClr val="7030A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2133" b="1" noProof="0" dirty="0">
                <a:latin typeface="Dosis Bold" pitchFamily="2" charset="0"/>
              </a:rPr>
              <a:t>PGC</a:t>
            </a:r>
            <a:endParaRPr lang="fr-FR" sz="1200" b="1" noProof="0" dirty="0">
              <a:latin typeface="Dosis Bold" pitchFamily="2" charset="0"/>
            </a:endParaRPr>
          </a:p>
        </p:txBody>
      </p:sp>
      <p:sp>
        <p:nvSpPr>
          <p:cNvPr id="34" name="D_A_01">
            <a:extLst>
              <a:ext uri="{FF2B5EF4-FFF2-40B4-BE49-F238E27FC236}">
                <a16:creationId xmlns:a16="http://schemas.microsoft.com/office/drawing/2014/main" id="{7B030A14-7BA2-3318-EB4F-EF8157A28D6C}"/>
              </a:ext>
            </a:extLst>
          </p:cNvPr>
          <p:cNvSpPr txBox="1"/>
          <p:nvPr/>
        </p:nvSpPr>
        <p:spPr>
          <a:xfrm>
            <a:off x="825813" y="89731"/>
            <a:ext cx="10341296" cy="978901"/>
          </a:xfrm>
          <a:prstGeom prst="rect">
            <a:avLst/>
          </a:prstGeom>
          <a:noFill/>
        </p:spPr>
        <p:txBody>
          <a:bodyPr wrap="square" rtlCol="0" anchor="ctr">
            <a:noAutofit/>
          </a:bodyPr>
          <a:lstStyle>
            <a:defPPr>
              <a:defRPr lang="en-US"/>
            </a:defPPr>
            <a:lvl1pPr>
              <a:spcAft>
                <a:spcPts val="400"/>
              </a:spcAft>
              <a:defRPr sz="1600" b="1">
                <a:solidFill>
                  <a:schemeClr val="bg1">
                    <a:lumMod val="65000"/>
                  </a:schemeClr>
                </a:solidFill>
              </a:defRPr>
            </a:lvl1pPr>
          </a:lstStyle>
          <a:p>
            <a:pPr>
              <a:spcAft>
                <a:spcPts val="0"/>
              </a:spcAft>
            </a:pPr>
            <a:r>
              <a:rPr lang="fr-FR" sz="2000" noProof="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Exactement ! </a:t>
            </a:r>
            <a:r>
              <a:rPr lang="fr-FR" sz="2000" spc="-7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Cette relation est une prédation parce que le lion capture la gazelle pour la manger. Le lion est le prédateur et la gazelle est la proie. </a:t>
            </a:r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8A1D3BFF-DDCE-5946-BC2D-723732F8A608}"/>
              </a:ext>
            </a:extLst>
          </p:cNvPr>
          <p:cNvSpPr/>
          <p:nvPr/>
        </p:nvSpPr>
        <p:spPr>
          <a:xfrm>
            <a:off x="560927" y="4827832"/>
            <a:ext cx="2634337" cy="637902"/>
          </a:xfrm>
          <a:prstGeom prst="roundRect">
            <a:avLst/>
          </a:prstGeom>
          <a:solidFill>
            <a:srgbClr val="D3E8F1"/>
          </a:solidFill>
          <a:ln>
            <a:solidFill>
              <a:schemeClr val="tx1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fr-MA" sz="3000" b="1" dirty="0">
                <a:solidFill>
                  <a:srgbClr val="002060"/>
                </a:solidFill>
              </a:rPr>
              <a:t>a. </a:t>
            </a:r>
            <a:r>
              <a:rPr lang="fr-FR" sz="3000" dirty="0">
                <a:solidFill>
                  <a:srgbClr val="002060"/>
                </a:solidFill>
              </a:rPr>
              <a:t>Parasitisme</a:t>
            </a:r>
            <a:endParaRPr lang="fr-MA" sz="3000" dirty="0">
              <a:solidFill>
                <a:srgbClr val="002060"/>
              </a:solidFill>
            </a:endParaRPr>
          </a:p>
        </p:txBody>
      </p:sp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0589BAF9-9BD5-5669-F6FA-4134A8CDF23A}"/>
              </a:ext>
            </a:extLst>
          </p:cNvPr>
          <p:cNvSpPr/>
          <p:nvPr/>
        </p:nvSpPr>
        <p:spPr>
          <a:xfrm>
            <a:off x="4679293" y="4844319"/>
            <a:ext cx="2634337" cy="637902"/>
          </a:xfrm>
          <a:prstGeom prst="roundRect">
            <a:avLst/>
          </a:prstGeom>
          <a:solidFill>
            <a:srgbClr val="0033CC"/>
          </a:solidFill>
          <a:ln>
            <a:solidFill>
              <a:schemeClr val="tx1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fr-MA" sz="3000" b="1" dirty="0">
                <a:solidFill>
                  <a:schemeClr val="bg1"/>
                </a:solidFill>
              </a:rPr>
              <a:t>b. </a:t>
            </a:r>
            <a:r>
              <a:rPr lang="fr-FR" sz="3000" dirty="0">
                <a:solidFill>
                  <a:schemeClr val="bg1"/>
                </a:solidFill>
              </a:rPr>
              <a:t>Prédation</a:t>
            </a:r>
            <a:endParaRPr lang="fr-MA" sz="3000" dirty="0">
              <a:solidFill>
                <a:schemeClr val="bg1"/>
              </a:solidFill>
            </a:endParaRPr>
          </a:p>
        </p:txBody>
      </p:sp>
      <p:sp>
        <p:nvSpPr>
          <p:cNvPr id="7" name="Ellipse 6">
            <a:extLst>
              <a:ext uri="{FF2B5EF4-FFF2-40B4-BE49-F238E27FC236}">
                <a16:creationId xmlns:a16="http://schemas.microsoft.com/office/drawing/2014/main" id="{B5994453-CDD4-F24C-64CA-4648738F1C7D}"/>
              </a:ext>
            </a:extLst>
          </p:cNvPr>
          <p:cNvSpPr/>
          <p:nvPr/>
        </p:nvSpPr>
        <p:spPr>
          <a:xfrm>
            <a:off x="9902564" y="4321186"/>
            <a:ext cx="531426" cy="560070"/>
          </a:xfrm>
          <a:prstGeom prst="ellipse">
            <a:avLst/>
          </a:prstGeom>
          <a:noFill/>
          <a:ln w="28575">
            <a:solidFill>
              <a:schemeClr val="bg1"/>
            </a:solidFill>
            <a:prstDash val="dash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>
              <a:solidFill>
                <a:schemeClr val="bg1"/>
              </a:solidFill>
            </a:endParaRP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29003656-9D9B-DD04-9980-C7E0AEB07DE7}"/>
              </a:ext>
            </a:extLst>
          </p:cNvPr>
          <p:cNvSpPr txBox="1"/>
          <p:nvPr/>
        </p:nvSpPr>
        <p:spPr>
          <a:xfrm>
            <a:off x="10057543" y="4457605"/>
            <a:ext cx="1573530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fr-FR" sz="1600" b="1" dirty="0">
                <a:solidFill>
                  <a:schemeClr val="bg1"/>
                </a:solidFill>
                <a:latin typeface="+mj-lt"/>
              </a:rPr>
              <a:t>proie</a:t>
            </a:r>
            <a:endParaRPr lang="fr-MA" sz="1600" b="1" dirty="0">
              <a:solidFill>
                <a:schemeClr val="bg1"/>
              </a:solidFill>
              <a:latin typeface="+mj-lt"/>
            </a:endParaRPr>
          </a:p>
        </p:txBody>
      </p:sp>
      <p:sp>
        <p:nvSpPr>
          <p:cNvPr id="10" name="Ellipse 9">
            <a:extLst>
              <a:ext uri="{FF2B5EF4-FFF2-40B4-BE49-F238E27FC236}">
                <a16:creationId xmlns:a16="http://schemas.microsoft.com/office/drawing/2014/main" id="{DE14D726-B823-4547-FDD7-6B3F55DD85B0}"/>
              </a:ext>
            </a:extLst>
          </p:cNvPr>
          <p:cNvSpPr/>
          <p:nvPr/>
        </p:nvSpPr>
        <p:spPr>
          <a:xfrm>
            <a:off x="9492343" y="3358608"/>
            <a:ext cx="941647" cy="981241"/>
          </a:xfrm>
          <a:prstGeom prst="ellipse">
            <a:avLst/>
          </a:prstGeom>
          <a:noFill/>
          <a:ln w="28575">
            <a:solidFill>
              <a:schemeClr val="bg1"/>
            </a:solidFill>
            <a:prstDash val="dash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>
              <a:solidFill>
                <a:schemeClr val="bg1"/>
              </a:solidFill>
            </a:endParaRPr>
          </a:p>
        </p:txBody>
      </p:sp>
      <p:sp>
        <p:nvSpPr>
          <p:cNvPr id="11" name="ZoneTexte 10">
            <a:extLst>
              <a:ext uri="{FF2B5EF4-FFF2-40B4-BE49-F238E27FC236}">
                <a16:creationId xmlns:a16="http://schemas.microsoft.com/office/drawing/2014/main" id="{E72308C1-636B-9A45-CD3B-386E2D4945DF}"/>
              </a:ext>
            </a:extLst>
          </p:cNvPr>
          <p:cNvSpPr txBox="1"/>
          <p:nvPr/>
        </p:nvSpPr>
        <p:spPr>
          <a:xfrm>
            <a:off x="9178290" y="2676893"/>
            <a:ext cx="1573530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fr-FR" sz="1600" b="1" dirty="0">
                <a:solidFill>
                  <a:schemeClr val="bg1"/>
                </a:solidFill>
                <a:latin typeface="+mj-lt"/>
              </a:rPr>
              <a:t>Prédateur</a:t>
            </a:r>
            <a:endParaRPr lang="fr-MA" sz="1600" b="1" dirty="0">
              <a:solidFill>
                <a:schemeClr val="bg1"/>
              </a:solidFill>
              <a:latin typeface="+mj-lt"/>
            </a:endParaRP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EBBA23C7-7F02-71AF-A0CB-E87158A4BF0D}"/>
              </a:ext>
            </a:extLst>
          </p:cNvPr>
          <p:cNvSpPr txBox="1"/>
          <p:nvPr/>
        </p:nvSpPr>
        <p:spPr>
          <a:xfrm>
            <a:off x="7433187" y="5949294"/>
            <a:ext cx="4414094" cy="369332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 algn="ctr"/>
            <a:r>
              <a:rPr lang="fr-FR" b="1" spc="-30" dirty="0"/>
              <a:t>Un lion chasse une gazelle pour la manger.</a:t>
            </a:r>
            <a:endParaRPr lang="fr-MA" b="1" spc="-30" dirty="0"/>
          </a:p>
        </p:txBody>
      </p:sp>
      <p:sp>
        <p:nvSpPr>
          <p:cNvPr id="15" name="ZoneTexte 14">
            <a:extLst>
              <a:ext uri="{FF2B5EF4-FFF2-40B4-BE49-F238E27FC236}">
                <a16:creationId xmlns:a16="http://schemas.microsoft.com/office/drawing/2014/main" id="{C2D757D4-CE17-BEED-5E6D-54AEEE99CCC4}"/>
              </a:ext>
            </a:extLst>
          </p:cNvPr>
          <p:cNvSpPr txBox="1"/>
          <p:nvPr/>
        </p:nvSpPr>
        <p:spPr>
          <a:xfrm>
            <a:off x="783852" y="2664897"/>
            <a:ext cx="6088896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FR" sz="2400" dirty="0"/>
              <a:t>Le type de la relation illustrée par le document ci-contre est :</a:t>
            </a:r>
          </a:p>
        </p:txBody>
      </p:sp>
    </p:spTree>
    <p:extLst>
      <p:ext uri="{BB962C8B-B14F-4D97-AF65-F5344CB8AC3E}">
        <p14:creationId xmlns:p14="http://schemas.microsoft.com/office/powerpoint/2010/main" val="2404318409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rgbClr val="00B050">
                <a:alpha val="30000"/>
              </a:srgbClr>
            </a:gs>
            <a:gs pos="74000">
              <a:srgbClr val="00B050">
                <a:alpha val="33000"/>
              </a:srgbClr>
            </a:gs>
            <a:gs pos="83000">
              <a:srgbClr val="00B050">
                <a:alpha val="78000"/>
              </a:srgbClr>
            </a:gs>
            <a:gs pos="100000">
              <a:srgbClr val="00B050">
                <a:alpha val="92000"/>
              </a:srgbClr>
            </a:gs>
          </a:gsLst>
          <a:lin ang="5400000" scaled="1"/>
          <a:tileRect/>
        </a:gra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8E1A2AEC-4FEC-0615-956B-B4DD379158E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9" name="Group 38">
            <a:extLst>
              <a:ext uri="{FF2B5EF4-FFF2-40B4-BE49-F238E27FC236}">
                <a16:creationId xmlns:a16="http://schemas.microsoft.com/office/drawing/2014/main" id="{BAF45B94-C52C-8B49-DB6E-84596265B029}"/>
              </a:ext>
            </a:extLst>
          </p:cNvPr>
          <p:cNvGrpSpPr/>
          <p:nvPr/>
        </p:nvGrpSpPr>
        <p:grpSpPr>
          <a:xfrm>
            <a:off x="176981" y="167148"/>
            <a:ext cx="11897031" cy="6548284"/>
            <a:chOff x="2184400" y="1402025"/>
            <a:chExt cx="7823200" cy="4942038"/>
          </a:xfrm>
        </p:grpSpPr>
        <p:sp>
          <p:nvSpPr>
            <p:cNvPr id="3" name="Rectangle : coins arrondis 10">
              <a:extLst>
                <a:ext uri="{FF2B5EF4-FFF2-40B4-BE49-F238E27FC236}">
                  <a16:creationId xmlns:a16="http://schemas.microsoft.com/office/drawing/2014/main" id="{C3503BD9-8239-80DA-DFDD-EDCBC0CF8740}"/>
                </a:ext>
              </a:extLst>
            </p:cNvPr>
            <p:cNvSpPr/>
            <p:nvPr/>
          </p:nvSpPr>
          <p:spPr>
            <a:xfrm>
              <a:off x="2184400" y="1402025"/>
              <a:ext cx="7823200" cy="4942038"/>
            </a:xfrm>
            <a:prstGeom prst="roundRect">
              <a:avLst>
                <a:gd name="adj" fmla="val 2665"/>
              </a:avLst>
            </a:prstGeom>
            <a:solidFill>
              <a:schemeClr val="accent1"/>
            </a:solidFill>
            <a:ln>
              <a:solidFill>
                <a:schemeClr val="bg1">
                  <a:lumMod val="85000"/>
                </a:schemeClr>
              </a:solidFill>
            </a:ln>
            <a:effectLst>
              <a:outerShdw blurRad="63500" sx="102000" sy="102000" algn="ctr" rotWithShape="0">
                <a:prstClr val="black">
                  <a:alpha val="7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sz="1200" noProof="0" dirty="0"/>
            </a:p>
          </p:txBody>
        </p:sp>
        <p:sp>
          <p:nvSpPr>
            <p:cNvPr id="4" name="Rectangle 3">
              <a:extLst>
                <a:ext uri="{FF2B5EF4-FFF2-40B4-BE49-F238E27FC236}">
                  <a16:creationId xmlns:a16="http://schemas.microsoft.com/office/drawing/2014/main" id="{7DC6C1B6-2959-2170-0BB3-DFE9D2F8FE57}"/>
                </a:ext>
              </a:extLst>
            </p:cNvPr>
            <p:cNvSpPr/>
            <p:nvPr/>
          </p:nvSpPr>
          <p:spPr>
            <a:xfrm>
              <a:off x="2284185" y="1499313"/>
              <a:ext cx="7623629" cy="4747463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 anchorCtr="1"/>
            <a:lstStyle/>
            <a:p>
              <a:pPr algn="ctr"/>
              <a:endParaRPr lang="fr-FR" sz="5600" b="1" noProof="0" dirty="0">
                <a:solidFill>
                  <a:schemeClr val="tx1"/>
                </a:solidFill>
              </a:endParaRPr>
            </a:p>
          </p:txBody>
        </p:sp>
      </p:grpSp>
      <p:grpSp>
        <p:nvGrpSpPr>
          <p:cNvPr id="44" name="Group 43">
            <a:extLst>
              <a:ext uri="{FF2B5EF4-FFF2-40B4-BE49-F238E27FC236}">
                <a16:creationId xmlns:a16="http://schemas.microsoft.com/office/drawing/2014/main" id="{7D196EF9-21FB-9D05-ACD6-0BA09BA2BC98}"/>
              </a:ext>
            </a:extLst>
          </p:cNvPr>
          <p:cNvGrpSpPr/>
          <p:nvPr/>
        </p:nvGrpSpPr>
        <p:grpSpPr>
          <a:xfrm>
            <a:off x="9406363" y="5517567"/>
            <a:ext cx="2425142" cy="936370"/>
            <a:chOff x="8796759" y="4917801"/>
            <a:chExt cx="2425142" cy="936370"/>
          </a:xfrm>
        </p:grpSpPr>
        <p:sp>
          <p:nvSpPr>
            <p:cNvPr id="42" name="Oval 41">
              <a:extLst>
                <a:ext uri="{FF2B5EF4-FFF2-40B4-BE49-F238E27FC236}">
                  <a16:creationId xmlns:a16="http://schemas.microsoft.com/office/drawing/2014/main" id="{ECDF3BAF-17A8-4A90-0D0C-BB94FB33C1C5}"/>
                </a:ext>
              </a:extLst>
            </p:cNvPr>
            <p:cNvSpPr/>
            <p:nvPr/>
          </p:nvSpPr>
          <p:spPr>
            <a:xfrm>
              <a:off x="10285531" y="4917801"/>
              <a:ext cx="936370" cy="936370"/>
            </a:xfrm>
            <a:prstGeom prst="ellipse">
              <a:avLst/>
            </a:prstGeom>
            <a:blipFill>
              <a:blip r:embed="rId2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a:blipFill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0">
              <a:schemeClr val="accent1">
                <a:tint val="50000"/>
                <a:hueOff val="0"/>
                <a:satOff val="0"/>
                <a:lumOff val="0"/>
                <a:alphaOff val="0"/>
              </a:schemeClr>
            </a:effectRef>
            <a:fontRef idx="minor">
              <a:schemeClr val="lt1">
                <a:hueOff val="0"/>
                <a:satOff val="0"/>
                <a:lumOff val="0"/>
                <a:alphaOff val="0"/>
              </a:schemeClr>
            </a:fontRef>
          </p:style>
          <p:txBody>
            <a:bodyPr/>
            <a:lstStyle/>
            <a:p>
              <a:endParaRPr lang="fr-FR" sz="1200" noProof="0" dirty="0"/>
            </a:p>
          </p:txBody>
        </p:sp>
        <p:sp>
          <p:nvSpPr>
            <p:cNvPr id="43" name="Rectangle 42">
              <a:extLst>
                <a:ext uri="{FF2B5EF4-FFF2-40B4-BE49-F238E27FC236}">
                  <a16:creationId xmlns:a16="http://schemas.microsoft.com/office/drawing/2014/main" id="{A83C7FD9-368B-76CC-4A3D-907A30B0ABA0}"/>
                </a:ext>
              </a:extLst>
            </p:cNvPr>
            <p:cNvSpPr/>
            <p:nvPr/>
          </p:nvSpPr>
          <p:spPr>
            <a:xfrm>
              <a:off x="8796759" y="5060928"/>
              <a:ext cx="1569327" cy="65011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 anchorCtr="0"/>
            <a:lstStyle/>
            <a:p>
              <a:pPr algn="r"/>
              <a:r>
                <a:rPr lang="fr-FR" sz="3600" b="1" noProof="0" dirty="0">
                  <a:solidFill>
                    <a:schemeClr val="tx1"/>
                  </a:solidFill>
                </a:rPr>
                <a:t>10 min</a:t>
              </a:r>
            </a:p>
          </p:txBody>
        </p:sp>
      </p:grpSp>
      <p:grpSp>
        <p:nvGrpSpPr>
          <p:cNvPr id="6" name="Group 14">
            <a:extLst>
              <a:ext uri="{FF2B5EF4-FFF2-40B4-BE49-F238E27FC236}">
                <a16:creationId xmlns:a16="http://schemas.microsoft.com/office/drawing/2014/main" id="{F0F1821D-0D6A-41E0-8724-D9C7D3D5ADB1}"/>
              </a:ext>
            </a:extLst>
          </p:cNvPr>
          <p:cNvGrpSpPr/>
          <p:nvPr/>
        </p:nvGrpSpPr>
        <p:grpSpPr>
          <a:xfrm>
            <a:off x="4781813" y="1873520"/>
            <a:ext cx="4659652" cy="2905447"/>
            <a:chOff x="1641585" y="1048972"/>
            <a:chExt cx="5867403" cy="3260732"/>
          </a:xfrm>
        </p:grpSpPr>
        <p:sp>
          <p:nvSpPr>
            <p:cNvPr id="7" name="Rectangle : coins arrondis 10">
              <a:extLst>
                <a:ext uri="{FF2B5EF4-FFF2-40B4-BE49-F238E27FC236}">
                  <a16:creationId xmlns:a16="http://schemas.microsoft.com/office/drawing/2014/main" id="{C9E93F21-0F17-F348-433B-F065F01ABBF7}"/>
                </a:ext>
              </a:extLst>
            </p:cNvPr>
            <p:cNvSpPr/>
            <p:nvPr/>
          </p:nvSpPr>
          <p:spPr>
            <a:xfrm>
              <a:off x="1641585" y="1048972"/>
              <a:ext cx="5867403" cy="3260732"/>
            </a:xfrm>
            <a:custGeom>
              <a:avLst>
                <a:gd name="f0" fmla="val 576"/>
              </a:avLst>
              <a:gdLst>
                <a:gd name="f1" fmla="val 10800000"/>
                <a:gd name="f2" fmla="val 5400000"/>
                <a:gd name="f3" fmla="val 16200000"/>
                <a:gd name="f4" fmla="val w"/>
                <a:gd name="f5" fmla="val h"/>
                <a:gd name="f6" fmla="val ss"/>
                <a:gd name="f7" fmla="val 0"/>
                <a:gd name="f8" fmla="*/ 5419351 1 1725033"/>
                <a:gd name="f9" fmla="val 45"/>
                <a:gd name="f10" fmla="val 10800"/>
                <a:gd name="f11" fmla="val -2147483647"/>
                <a:gd name="f12" fmla="val 2147483647"/>
                <a:gd name="f13" fmla="abs f4"/>
                <a:gd name="f14" fmla="abs f5"/>
                <a:gd name="f15" fmla="abs f6"/>
                <a:gd name="f16" fmla="*/ f8 1 180"/>
                <a:gd name="f17" fmla="pin 0 f0 10800"/>
                <a:gd name="f18" fmla="+- 0 0 f2"/>
                <a:gd name="f19" fmla="?: f13 f4 1"/>
                <a:gd name="f20" fmla="?: f14 f5 1"/>
                <a:gd name="f21" fmla="?: f15 f6 1"/>
                <a:gd name="f22" fmla="*/ f9 f16 1"/>
                <a:gd name="f23" fmla="+- f7 f17 0"/>
                <a:gd name="f24" fmla="*/ f19 1 21600"/>
                <a:gd name="f25" fmla="*/ f20 1 21600"/>
                <a:gd name="f26" fmla="*/ 21600 f19 1"/>
                <a:gd name="f27" fmla="*/ 21600 f20 1"/>
                <a:gd name="f28" fmla="+- 0 0 f22"/>
                <a:gd name="f29" fmla="min f25 f24"/>
                <a:gd name="f30" fmla="*/ f26 1 f21"/>
                <a:gd name="f31" fmla="*/ f27 1 f21"/>
                <a:gd name="f32" fmla="*/ f28 f1 1"/>
                <a:gd name="f33" fmla="*/ f32 1 f8"/>
                <a:gd name="f34" fmla="+- f31 0 f17"/>
                <a:gd name="f35" fmla="+- f30 0 f17"/>
                <a:gd name="f36" fmla="*/ f17 f29 1"/>
                <a:gd name="f37" fmla="*/ f7 f29 1"/>
                <a:gd name="f38" fmla="*/ f23 f29 1"/>
                <a:gd name="f39" fmla="*/ f31 f29 1"/>
                <a:gd name="f40" fmla="*/ f30 f29 1"/>
                <a:gd name="f41" fmla="+- f33 0 f2"/>
                <a:gd name="f42" fmla="+- f37 0 f38"/>
                <a:gd name="f43" fmla="+- f38 0 f37"/>
                <a:gd name="f44" fmla="*/ f34 f29 1"/>
                <a:gd name="f45" fmla="*/ f35 f29 1"/>
                <a:gd name="f46" fmla="cos 1 f41"/>
                <a:gd name="f47" fmla="abs f42"/>
                <a:gd name="f48" fmla="abs f43"/>
                <a:gd name="f49" fmla="?: f42 f18 f2"/>
                <a:gd name="f50" fmla="?: f42 f2 f18"/>
                <a:gd name="f51" fmla="?: f42 f3 f2"/>
                <a:gd name="f52" fmla="?: f42 f2 f3"/>
                <a:gd name="f53" fmla="+- f39 0 f44"/>
                <a:gd name="f54" fmla="?: f43 f18 f2"/>
                <a:gd name="f55" fmla="?: f43 f2 f18"/>
                <a:gd name="f56" fmla="+- f40 0 f45"/>
                <a:gd name="f57" fmla="+- f44 0 f39"/>
                <a:gd name="f58" fmla="+- f45 0 f40"/>
                <a:gd name="f59" fmla="?: f42 0 f1"/>
                <a:gd name="f60" fmla="?: f42 f1 0"/>
                <a:gd name="f61" fmla="+- 0 0 f46"/>
                <a:gd name="f62" fmla="?: f42 f52 f51"/>
                <a:gd name="f63" fmla="?: f42 f51 f52"/>
                <a:gd name="f64" fmla="?: f43 f50 f49"/>
                <a:gd name="f65" fmla="abs f53"/>
                <a:gd name="f66" fmla="?: f53 0 f1"/>
                <a:gd name="f67" fmla="?: f53 f1 0"/>
                <a:gd name="f68" fmla="?: f53 f54 f55"/>
                <a:gd name="f69" fmla="abs f56"/>
                <a:gd name="f70" fmla="abs f57"/>
                <a:gd name="f71" fmla="?: f56 f18 f2"/>
                <a:gd name="f72" fmla="?: f56 f2 f18"/>
                <a:gd name="f73" fmla="?: f56 f3 f2"/>
                <a:gd name="f74" fmla="?: f56 f2 f3"/>
                <a:gd name="f75" fmla="abs f58"/>
                <a:gd name="f76" fmla="?: f58 f18 f2"/>
                <a:gd name="f77" fmla="?: f58 f2 f18"/>
                <a:gd name="f78" fmla="?: f58 f60 f59"/>
                <a:gd name="f79" fmla="?: f58 f59 f60"/>
                <a:gd name="f80" fmla="*/ f17 f61 1"/>
                <a:gd name="f81" fmla="?: f43 f63 f62"/>
                <a:gd name="f82" fmla="?: f43 f67 f66"/>
                <a:gd name="f83" fmla="?: f43 f66 f67"/>
                <a:gd name="f84" fmla="?: f56 f74 f73"/>
                <a:gd name="f85" fmla="?: f56 f73 f74"/>
                <a:gd name="f86" fmla="?: f57 f72 f71"/>
                <a:gd name="f87" fmla="?: f42 f78 f79"/>
                <a:gd name="f88" fmla="?: f42 f76 f77"/>
                <a:gd name="f89" fmla="*/ f80 3163 1"/>
                <a:gd name="f90" fmla="?: f53 f82 f83"/>
                <a:gd name="f91" fmla="?: f57 f85 f84"/>
                <a:gd name="f92" fmla="*/ f89 1 7636"/>
                <a:gd name="f93" fmla="+- f7 f92 0"/>
                <a:gd name="f94" fmla="+- f30 0 f92"/>
                <a:gd name="f95" fmla="+- f31 0 f92"/>
                <a:gd name="f96" fmla="*/ f93 f29 1"/>
                <a:gd name="f97" fmla="*/ f94 f29 1"/>
                <a:gd name="f98" fmla="*/ f95 f29 1"/>
              </a:gdLst>
              <a:ahLst>
                <a:ahXY gdRefX="f0" minX="f7" maxX="f10">
                  <a:pos x="f36" y="f37"/>
                </a:ahXY>
              </a:ahLst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96" t="f96" r="f97" b="f98"/>
              <a:pathLst>
                <a:path>
                  <a:moveTo>
                    <a:pt x="f38" y="f37"/>
                  </a:moveTo>
                  <a:arcTo wR="f47" hR="f48" stAng="f81" swAng="f64"/>
                  <a:lnTo>
                    <a:pt x="f37" y="f44"/>
                  </a:lnTo>
                  <a:arcTo wR="f48" hR="f65" stAng="f90" swAng="f68"/>
                  <a:lnTo>
                    <a:pt x="f45" y="f39"/>
                  </a:lnTo>
                  <a:arcTo wR="f69" hR="f70" stAng="f91" swAng="f86"/>
                  <a:lnTo>
                    <a:pt x="f40" y="f38"/>
                  </a:lnTo>
                  <a:arcTo wR="f75" hR="f47" stAng="f87" swAng="f88"/>
                  <a:close/>
                </a:path>
              </a:pathLst>
            </a:custGeom>
            <a:solidFill>
              <a:schemeClr val="bg1"/>
            </a:solidFill>
            <a:ln cap="flat">
              <a:solidFill>
                <a:srgbClr val="1D9A78"/>
              </a:solidFill>
              <a:prstDash val="solid"/>
            </a:ln>
            <a:effectLst>
              <a:outerShdw dir="16200000" algn="tl">
                <a:srgbClr val="000000">
                  <a:alpha val="7000"/>
                </a:srgbClr>
              </a:outerShdw>
            </a:effectLst>
          </p:spPr>
          <p:txBody>
            <a:bodyPr vert="horz" wrap="square" lIns="91440" tIns="45720" rIns="91440" bIns="45720" anchor="ctr" anchorCtr="1" compatLnSpc="1">
              <a:noAutofit/>
            </a:bodyPr>
            <a:lstStyle/>
            <a:p>
              <a:pPr marL="0" marR="0" lvl="0" indent="0" algn="ctr" defTabSz="685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kumimoji="0" lang="fr-FR" sz="9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8" name="Rectangle 18">
              <a:extLst>
                <a:ext uri="{FF2B5EF4-FFF2-40B4-BE49-F238E27FC236}">
                  <a16:creationId xmlns:a16="http://schemas.microsoft.com/office/drawing/2014/main" id="{CAA3C2C1-ACA9-1179-6445-552B59102A68}"/>
                </a:ext>
              </a:extLst>
            </p:cNvPr>
            <p:cNvSpPr/>
            <p:nvPr/>
          </p:nvSpPr>
          <p:spPr>
            <a:xfrm>
              <a:off x="1715066" y="1103461"/>
              <a:ext cx="5717724" cy="3124203"/>
            </a:xfrm>
            <a:prstGeom prst="rect">
              <a:avLst/>
            </a:prstGeom>
            <a:solidFill>
              <a:srgbClr val="1D9A78"/>
            </a:solidFill>
            <a:ln cap="flat">
              <a:solidFill>
                <a:srgbClr val="1D9A78"/>
              </a:solidFill>
              <a:prstDash val="solid"/>
            </a:ln>
          </p:spPr>
          <p:txBody>
            <a:bodyPr vert="horz" wrap="square" lIns="91440" tIns="45720" rIns="91440" bIns="45720" anchor="ctr" anchorCtr="1" compatLnSpc="1">
              <a:noAutofit/>
            </a:bodyPr>
            <a:lstStyle/>
            <a:p>
              <a:pPr marL="0" marR="0" lvl="0" indent="0" algn="ctr" defTabSz="685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kumimoji="0" lang="fr-FR" sz="9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9" name="Rectangle 19">
              <a:extLst>
                <a:ext uri="{FF2B5EF4-FFF2-40B4-BE49-F238E27FC236}">
                  <a16:creationId xmlns:a16="http://schemas.microsoft.com/office/drawing/2014/main" id="{21C09A1D-3DD5-F163-9319-B49D9F5E2B96}"/>
                </a:ext>
              </a:extLst>
            </p:cNvPr>
            <p:cNvSpPr/>
            <p:nvPr/>
          </p:nvSpPr>
          <p:spPr>
            <a:xfrm>
              <a:off x="1802501" y="1179667"/>
              <a:ext cx="5542845" cy="2971800"/>
            </a:xfrm>
            <a:prstGeom prst="rect">
              <a:avLst/>
            </a:prstGeom>
            <a:solidFill>
              <a:srgbClr val="FFFFFF"/>
            </a:solidFill>
            <a:ln cap="flat">
              <a:solidFill>
                <a:srgbClr val="1D9A78"/>
              </a:solidFill>
              <a:prstDash val="solid"/>
            </a:ln>
            <a:effectLst>
              <a:outerShdw dir="16200000" algn="tl">
                <a:srgbClr val="000000">
                  <a:alpha val="5000"/>
                </a:srgbClr>
              </a:outerShdw>
            </a:effectLst>
          </p:spPr>
          <p:txBody>
            <a:bodyPr vert="horz" wrap="square" lIns="91440" tIns="45720" rIns="91440" bIns="45720" anchor="ctr" anchorCtr="1" compatLnSpc="1">
              <a:noAutofit/>
            </a:bodyPr>
            <a:lstStyle/>
            <a:p>
              <a:pPr marL="0" marR="0" lvl="0" indent="0" algn="ctr" defTabSz="685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kumimoji="0" lang="fr-FR" sz="9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</p:grpSp>
      <p:sp>
        <p:nvSpPr>
          <p:cNvPr id="10" name="Rectangle 20">
            <a:extLst>
              <a:ext uri="{FF2B5EF4-FFF2-40B4-BE49-F238E27FC236}">
                <a16:creationId xmlns:a16="http://schemas.microsoft.com/office/drawing/2014/main" id="{F017EFE5-194E-9CD5-4C4B-E1F9924C9E94}"/>
              </a:ext>
            </a:extLst>
          </p:cNvPr>
          <p:cNvSpPr/>
          <p:nvPr/>
        </p:nvSpPr>
        <p:spPr>
          <a:xfrm>
            <a:off x="4996754" y="4449711"/>
            <a:ext cx="4145509" cy="57815"/>
          </a:xfrm>
          <a:prstGeom prst="rect">
            <a:avLst/>
          </a:prstGeom>
          <a:solidFill>
            <a:srgbClr val="1D9A78"/>
          </a:solidFill>
          <a:ln cap="flat">
            <a:solidFill>
              <a:srgbClr val="1D9A78"/>
            </a:solidFill>
            <a:prstDash val="solid"/>
          </a:ln>
        </p:spPr>
        <p:txBody>
          <a:bodyPr vert="horz" wrap="square" lIns="91440" tIns="45720" rIns="91440" bIns="45720" anchor="ctr" anchorCtr="1" compatLnSpc="1">
            <a:noAutofit/>
          </a:bodyPr>
          <a:lstStyle/>
          <a:p>
            <a:pPr marL="0" marR="0" lvl="0" indent="0" algn="ct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kumimoji="0" lang="fr-FR" sz="9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11" name="Rectangle 21">
            <a:extLst>
              <a:ext uri="{FF2B5EF4-FFF2-40B4-BE49-F238E27FC236}">
                <a16:creationId xmlns:a16="http://schemas.microsoft.com/office/drawing/2014/main" id="{CF101BFF-AA3D-FDAF-1E85-A7F4EFA703B1}"/>
              </a:ext>
            </a:extLst>
          </p:cNvPr>
          <p:cNvSpPr/>
          <p:nvPr/>
        </p:nvSpPr>
        <p:spPr>
          <a:xfrm>
            <a:off x="4432554" y="2130309"/>
            <a:ext cx="867138" cy="384316"/>
          </a:xfrm>
          <a:prstGeom prst="rect">
            <a:avLst/>
          </a:prstGeom>
          <a:solidFill>
            <a:srgbClr val="1D9A78"/>
          </a:solidFill>
          <a:ln w="25402" cap="flat">
            <a:solidFill>
              <a:srgbClr val="1D9A78"/>
            </a:solidFill>
            <a:prstDash val="solid"/>
          </a:ln>
        </p:spPr>
        <p:txBody>
          <a:bodyPr vert="horz" wrap="square" lIns="91440" tIns="45720" rIns="91440" bIns="45720" anchor="ctr" anchorCtr="1" compatLnSpc="1">
            <a:noAutofit/>
          </a:bodyPr>
          <a:lstStyle/>
          <a:p>
            <a:pPr marL="0" marR="0" lvl="0" indent="0" algn="ct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kumimoji="0" lang="fr-FR" sz="9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12" name="Rectangle 23">
            <a:extLst>
              <a:ext uri="{FF2B5EF4-FFF2-40B4-BE49-F238E27FC236}">
                <a16:creationId xmlns:a16="http://schemas.microsoft.com/office/drawing/2014/main" id="{F8AF22EA-1A2C-828A-A5B1-5E8E9778780D}"/>
              </a:ext>
            </a:extLst>
          </p:cNvPr>
          <p:cNvSpPr/>
          <p:nvPr/>
        </p:nvSpPr>
        <p:spPr>
          <a:xfrm>
            <a:off x="4509943" y="2135616"/>
            <a:ext cx="789749" cy="369332"/>
          </a:xfrm>
          <a:prstGeom prst="rect">
            <a:avLst/>
          </a:prstGeom>
          <a:noFill/>
          <a:ln cap="flat">
            <a:solidFill>
              <a:srgbClr val="1D9A78"/>
            </a:solidFill>
            <a:prstDash val="solid"/>
          </a:ln>
        </p:spPr>
        <p:txBody>
          <a:bodyPr vert="horz" wrap="square" lIns="91440" tIns="45720" rIns="91440" bIns="45720" anchor="t" anchorCtr="0" compatLnSpc="1">
            <a:spAutoFit/>
          </a:bodyPr>
          <a:lstStyle/>
          <a:p>
            <a:pPr marL="0" marR="0" lvl="0" indent="0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PGB</a:t>
            </a:r>
          </a:p>
        </p:txBody>
      </p:sp>
      <p:sp>
        <p:nvSpPr>
          <p:cNvPr id="13" name="TextBox 6">
            <a:extLst>
              <a:ext uri="{FF2B5EF4-FFF2-40B4-BE49-F238E27FC236}">
                <a16:creationId xmlns:a16="http://schemas.microsoft.com/office/drawing/2014/main" id="{6D624DA3-095E-502E-84A1-FC9FD5F8B42A}"/>
              </a:ext>
            </a:extLst>
          </p:cNvPr>
          <p:cNvSpPr txBox="1"/>
          <p:nvPr/>
        </p:nvSpPr>
        <p:spPr>
          <a:xfrm>
            <a:off x="4939862" y="2710597"/>
            <a:ext cx="4401901" cy="1189556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0" tIns="0" rIns="0" bIns="0" anchor="t" anchorCtr="1" compatLnSpc="1">
            <a:spAutoFit/>
          </a:bodyPr>
          <a:lstStyle/>
          <a:p>
            <a:pPr lvl="0" algn="ctr" defTabSz="685800">
              <a:lnSpc>
                <a:spcPct val="90000"/>
              </a:lnSpc>
              <a:spcAft>
                <a:spcPts val="1500"/>
              </a:spcAft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fr-FR" sz="3600" b="1" kern="0" noProof="0" dirty="0">
                <a:solidFill>
                  <a:srgbClr val="1D9A78"/>
                </a:solidFill>
                <a:ea typeface="Calibri"/>
                <a:cs typeface="Calibri"/>
              </a:rPr>
              <a:t>Pratique guidée</a:t>
            </a:r>
          </a:p>
          <a:p>
            <a:pPr lvl="0" algn="ctr" defTabSz="685800">
              <a:lnSpc>
                <a:spcPct val="90000"/>
              </a:lnSpc>
              <a:spcAft>
                <a:spcPts val="1500"/>
              </a:spcAft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fr-FR" sz="3600" b="1" kern="0" noProof="0" dirty="0">
                <a:solidFill>
                  <a:srgbClr val="1D9A78"/>
                </a:solidFill>
                <a:ea typeface="Calibri"/>
                <a:cs typeface="Calibri"/>
              </a:rPr>
              <a:t>en binôme</a:t>
            </a:r>
          </a:p>
        </p:txBody>
      </p:sp>
      <p:pic>
        <p:nvPicPr>
          <p:cNvPr id="14" name="Picture 11">
            <a:extLst>
              <a:ext uri="{FF2B5EF4-FFF2-40B4-BE49-F238E27FC236}">
                <a16:creationId xmlns:a16="http://schemas.microsoft.com/office/drawing/2014/main" id="{EA3BF8AE-69DD-1E54-E57C-93F42BDD3656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3711" b="96094" l="1465" r="99219">
                        <a14:foregroundMark x1="25977" y1="7813" x2="51270" y2="18555"/>
                        <a14:foregroundMark x1="28809" y1="22070" x2="28125" y2="23438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t="19539"/>
          <a:stretch>
            <a:fillRect/>
          </a:stretch>
        </p:blipFill>
        <p:spPr>
          <a:xfrm>
            <a:off x="1636931" y="2202018"/>
            <a:ext cx="2829438" cy="2276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91796485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E6B918E-557C-B06D-444D-B686B8F46E9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9">
            <a:extLst>
              <a:ext uri="{FF2B5EF4-FFF2-40B4-BE49-F238E27FC236}">
                <a16:creationId xmlns:a16="http://schemas.microsoft.com/office/drawing/2014/main" id="{695D9E41-9FD0-627C-9E11-3B5110F08991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345875" y="841750"/>
            <a:ext cx="559562" cy="522402"/>
          </a:xfrm>
          <a:prstGeom prst="rect">
            <a:avLst/>
          </a:prstGeom>
          <a:ln w="38100" cap="sq">
            <a:noFill/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8" name="Rectangle: Rounded Corners 24">
            <a:extLst>
              <a:ext uri="{FF2B5EF4-FFF2-40B4-BE49-F238E27FC236}">
                <a16:creationId xmlns:a16="http://schemas.microsoft.com/office/drawing/2014/main" id="{D8257095-5886-1650-2D52-19D68B1772E9}"/>
              </a:ext>
            </a:extLst>
          </p:cNvPr>
          <p:cNvSpPr/>
          <p:nvPr/>
        </p:nvSpPr>
        <p:spPr>
          <a:xfrm>
            <a:off x="11219324" y="257231"/>
            <a:ext cx="714138" cy="518400"/>
          </a:xfrm>
          <a:prstGeom prst="roundRect">
            <a:avLst/>
          </a:prstGeom>
          <a:solidFill>
            <a:srgbClr val="B9DA8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2133" b="1" noProof="0" dirty="0">
                <a:latin typeface="Dosis Bold" pitchFamily="2" charset="0"/>
              </a:rPr>
              <a:t>PGB</a:t>
            </a:r>
            <a:endParaRPr lang="fr-FR" sz="1200" b="1" noProof="0" dirty="0">
              <a:latin typeface="Dosis Bold" pitchFamily="2" charset="0"/>
            </a:endParaRPr>
          </a:p>
        </p:txBody>
      </p:sp>
      <p:sp>
        <p:nvSpPr>
          <p:cNvPr id="18" name="ZoneTexte 17">
            <a:extLst>
              <a:ext uri="{FF2B5EF4-FFF2-40B4-BE49-F238E27FC236}">
                <a16:creationId xmlns:a16="http://schemas.microsoft.com/office/drawing/2014/main" id="{8D25F34D-3B4F-7467-714F-5D475B4DD2CF}"/>
              </a:ext>
            </a:extLst>
          </p:cNvPr>
          <p:cNvSpPr txBox="1"/>
          <p:nvPr/>
        </p:nvSpPr>
        <p:spPr>
          <a:xfrm>
            <a:off x="953727" y="126409"/>
            <a:ext cx="10048569" cy="95410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FR" b="1" noProof="0" dirty="0">
                <a:solidFill>
                  <a:schemeClr val="bg2">
                    <a:lumMod val="50000"/>
                  </a:schemeClr>
                </a:solidFill>
                <a:sym typeface="Hammersmith One"/>
              </a:rPr>
              <a:t>Maintenant, vous allez travailler en binôme. Chacun prend 3 minutes pour réaliser l’activité de la page 7 sur le livret. Ensuite, vous comparez vos réponses en justifiant.</a:t>
            </a:r>
          </a:p>
          <a:p>
            <a:r>
              <a:rPr lang="fr-FR" b="1" i="1" noProof="0" dirty="0">
                <a:solidFill>
                  <a:schemeClr val="bg2">
                    <a:lumMod val="90000"/>
                  </a:schemeClr>
                </a:solidFill>
              </a:rPr>
              <a:t>Lire et expliquer </a:t>
            </a:r>
            <a:r>
              <a:rPr lang="fr-FR" i="1" noProof="0" dirty="0">
                <a:solidFill>
                  <a:schemeClr val="bg2">
                    <a:lumMod val="90000"/>
                  </a:schemeClr>
                </a:solidFill>
              </a:rPr>
              <a:t>les consignes aux élèves. Puis suivre de près les élèves et apporter de l’aide si nécessaire</a:t>
            </a:r>
            <a:r>
              <a:rPr lang="fr-FR" sz="2000" i="1" noProof="0" dirty="0">
                <a:solidFill>
                  <a:schemeClr val="bg2">
                    <a:lumMod val="90000"/>
                  </a:schemeClr>
                </a:solidFill>
              </a:rPr>
              <a:t>. </a:t>
            </a: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AEBF3445-9D13-E914-B7EE-0B424A8EA75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353816" y="1111322"/>
            <a:ext cx="9259756" cy="53082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09063496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97C201A-5C7C-648F-FF03-1D7A7E4CA61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9">
            <a:extLst>
              <a:ext uri="{FF2B5EF4-FFF2-40B4-BE49-F238E27FC236}">
                <a16:creationId xmlns:a16="http://schemas.microsoft.com/office/drawing/2014/main" id="{FC3958D6-DA9B-6716-CDF2-4EB85A8C095B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345875" y="841750"/>
            <a:ext cx="559562" cy="522402"/>
          </a:xfrm>
          <a:prstGeom prst="rect">
            <a:avLst/>
          </a:prstGeom>
          <a:ln w="38100" cap="sq">
            <a:noFill/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3" name="Rectangle: Rounded Corners 24">
            <a:extLst>
              <a:ext uri="{FF2B5EF4-FFF2-40B4-BE49-F238E27FC236}">
                <a16:creationId xmlns:a16="http://schemas.microsoft.com/office/drawing/2014/main" id="{47055D00-D194-6650-7F49-6EC3327F02E0}"/>
              </a:ext>
            </a:extLst>
          </p:cNvPr>
          <p:cNvSpPr/>
          <p:nvPr/>
        </p:nvSpPr>
        <p:spPr>
          <a:xfrm>
            <a:off x="11219324" y="257231"/>
            <a:ext cx="714138" cy="518400"/>
          </a:xfrm>
          <a:prstGeom prst="roundRect">
            <a:avLst/>
          </a:prstGeom>
          <a:solidFill>
            <a:srgbClr val="B9DA8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2133" b="1" noProof="0" dirty="0">
                <a:latin typeface="Dosis Bold" pitchFamily="2" charset="0"/>
              </a:rPr>
              <a:t>PGB</a:t>
            </a:r>
            <a:endParaRPr lang="fr-FR" sz="1200" b="1" noProof="0" dirty="0">
              <a:latin typeface="Dosis Bold" pitchFamily="2" charset="0"/>
            </a:endParaRPr>
          </a:p>
        </p:txBody>
      </p:sp>
      <p:sp>
        <p:nvSpPr>
          <p:cNvPr id="15" name="ZoneTexte 14">
            <a:extLst>
              <a:ext uri="{FF2B5EF4-FFF2-40B4-BE49-F238E27FC236}">
                <a16:creationId xmlns:a16="http://schemas.microsoft.com/office/drawing/2014/main" id="{F83C9504-3415-4105-67BB-2BC3376BBFD6}"/>
              </a:ext>
            </a:extLst>
          </p:cNvPr>
          <p:cNvSpPr txBox="1"/>
          <p:nvPr/>
        </p:nvSpPr>
        <p:spPr>
          <a:xfrm>
            <a:off x="894733" y="158040"/>
            <a:ext cx="10048569" cy="95410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FR" b="1" noProof="0" dirty="0">
                <a:solidFill>
                  <a:schemeClr val="bg2">
                    <a:lumMod val="50000"/>
                  </a:schemeClr>
                </a:solidFill>
                <a:sym typeface="Hammersmith One"/>
              </a:rPr>
              <a:t>Maintenant, vous allez travailler en binôme. Chacun prend 3 minutes pour réaliser l’activité de la page 7 sur le livret. Ensuite, vous comparez vos réponses en justifiant.</a:t>
            </a:r>
          </a:p>
          <a:p>
            <a:r>
              <a:rPr lang="fr-FR" b="1" i="1" noProof="0" dirty="0">
                <a:solidFill>
                  <a:schemeClr val="bg2">
                    <a:lumMod val="90000"/>
                  </a:schemeClr>
                </a:solidFill>
              </a:rPr>
              <a:t>Lire et expliquer </a:t>
            </a:r>
            <a:r>
              <a:rPr lang="fr-FR" i="1" noProof="0" dirty="0">
                <a:solidFill>
                  <a:schemeClr val="bg2">
                    <a:lumMod val="90000"/>
                  </a:schemeClr>
                </a:solidFill>
              </a:rPr>
              <a:t>les consignes aux élèves. Puis suivre de près les élèves et apporter de l’aide si nécessaire</a:t>
            </a:r>
            <a:r>
              <a:rPr lang="fr-FR" sz="2000" i="1" noProof="0" dirty="0">
                <a:solidFill>
                  <a:schemeClr val="bg2">
                    <a:lumMod val="90000"/>
                  </a:schemeClr>
                </a:solidFill>
              </a:rPr>
              <a:t>. </a:t>
            </a: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CE200D7F-B987-C861-6938-CE50FEA7C49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642399" y="1151468"/>
            <a:ext cx="7958801" cy="53138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85209659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023FA10-E755-9100-E9BB-25D455E1DB6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: Rounded Corners 24">
            <a:extLst>
              <a:ext uri="{FF2B5EF4-FFF2-40B4-BE49-F238E27FC236}">
                <a16:creationId xmlns:a16="http://schemas.microsoft.com/office/drawing/2014/main" id="{93BFF740-9A65-D27D-9C92-4B30CA8D8DEA}"/>
              </a:ext>
            </a:extLst>
          </p:cNvPr>
          <p:cNvSpPr/>
          <p:nvPr/>
        </p:nvSpPr>
        <p:spPr>
          <a:xfrm>
            <a:off x="11219324" y="257231"/>
            <a:ext cx="714138" cy="518400"/>
          </a:xfrm>
          <a:prstGeom prst="roundRect">
            <a:avLst/>
          </a:prstGeom>
          <a:solidFill>
            <a:srgbClr val="B9DA8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2133" b="1" noProof="0" dirty="0">
                <a:latin typeface="Dosis Bold" pitchFamily="2" charset="0"/>
              </a:rPr>
              <a:t>PGB</a:t>
            </a:r>
            <a:endParaRPr lang="fr-FR" sz="1200" b="1" noProof="0" dirty="0">
              <a:latin typeface="Dosis Bold" pitchFamily="2" charset="0"/>
            </a:endParaRP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687C9E1C-BD1F-1686-5728-22BEB77F8AFB}"/>
              </a:ext>
            </a:extLst>
          </p:cNvPr>
          <p:cNvSpPr/>
          <p:nvPr/>
        </p:nvSpPr>
        <p:spPr>
          <a:xfrm>
            <a:off x="4663973" y="1864949"/>
            <a:ext cx="3054554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r-FR" sz="4000" b="1" noProof="0" dirty="0"/>
              <a:t>Temps Écoulé</a:t>
            </a:r>
          </a:p>
        </p:txBody>
      </p:sp>
      <p:pic>
        <p:nvPicPr>
          <p:cNvPr id="6" name="Picture 3">
            <a:extLst>
              <a:ext uri="{FF2B5EF4-FFF2-40B4-BE49-F238E27FC236}">
                <a16:creationId xmlns:a16="http://schemas.microsoft.com/office/drawing/2014/main" id="{78BAC771-67F2-CE81-FF15-2E0F1FA2965D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10000" b="90000" l="10000" r="90000">
                        <a14:foregroundMark x1="36816" y1="80957" x2="61621" y2="80371"/>
                        <a14:foregroundMark x1="54980" y1="81543" x2="67188" y2="81152"/>
                        <a14:foregroundMark x1="85938" y1="78711" x2="85938" y2="78711"/>
                        <a14:foregroundMark x1="42676" y1="82910" x2="46387" y2="82910"/>
                        <a14:foregroundMark x1="45996" y1="29980" x2="49707" y2="71387"/>
                        <a14:foregroundMark x1="50879" y1="45117" x2="58203" y2="38379"/>
                        <a14:foregroundMark x1="49902" y1="50000" x2="50977" y2="56348"/>
                        <a14:foregroundMark x1="55371" y1="26660" x2="62109" y2="33008"/>
                        <a14:backgroundMark x1="36621" y1="81348" x2="66699" y2="80859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10491" t="15401" r="10044" b="20983"/>
          <a:stretch/>
        </p:blipFill>
        <p:spPr>
          <a:xfrm>
            <a:off x="4495800" y="2989489"/>
            <a:ext cx="3390900" cy="2714625"/>
          </a:xfrm>
          <a:prstGeom prst="rect">
            <a:avLst/>
          </a:prstGeom>
        </p:spPr>
      </p:pic>
      <p:sp>
        <p:nvSpPr>
          <p:cNvPr id="7" name="D_A_01">
            <a:extLst>
              <a:ext uri="{FF2B5EF4-FFF2-40B4-BE49-F238E27FC236}">
                <a16:creationId xmlns:a16="http://schemas.microsoft.com/office/drawing/2014/main" id="{32A301B9-4C05-8E60-23F2-B199A79637AD}"/>
              </a:ext>
            </a:extLst>
          </p:cNvPr>
          <p:cNvSpPr txBox="1"/>
          <p:nvPr/>
        </p:nvSpPr>
        <p:spPr>
          <a:xfrm>
            <a:off x="817668" y="246131"/>
            <a:ext cx="4698229" cy="491885"/>
          </a:xfrm>
          <a:prstGeom prst="rect">
            <a:avLst/>
          </a:prstGeom>
          <a:noFill/>
        </p:spPr>
        <p:txBody>
          <a:bodyPr wrap="square" rtlCol="0" anchor="ctr">
            <a:noAutofit/>
          </a:bodyPr>
          <a:lstStyle/>
          <a:p>
            <a:pPr>
              <a:spcAft>
                <a:spcPts val="400"/>
              </a:spcAft>
            </a:pPr>
            <a:r>
              <a:rPr lang="fr-FR" sz="1600" b="1" noProof="0" dirty="0">
                <a:solidFill>
                  <a:schemeClr val="bg1">
                    <a:lumMod val="65000"/>
                  </a:schemeClr>
                </a:solidFill>
              </a:rPr>
              <a:t>Le temps est terminé. </a:t>
            </a:r>
          </a:p>
        </p:txBody>
      </p:sp>
    </p:spTree>
    <p:extLst>
      <p:ext uri="{BB962C8B-B14F-4D97-AF65-F5344CB8AC3E}">
        <p14:creationId xmlns:p14="http://schemas.microsoft.com/office/powerpoint/2010/main" val="2581650145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E242A16-3E5A-E70D-0DA9-C29F2506B6B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: Rounded Corners 24">
            <a:extLst>
              <a:ext uri="{FF2B5EF4-FFF2-40B4-BE49-F238E27FC236}">
                <a16:creationId xmlns:a16="http://schemas.microsoft.com/office/drawing/2014/main" id="{56829C2A-8389-AA2F-B72A-1AB2AB8D5F8B}"/>
              </a:ext>
            </a:extLst>
          </p:cNvPr>
          <p:cNvSpPr/>
          <p:nvPr/>
        </p:nvSpPr>
        <p:spPr>
          <a:xfrm>
            <a:off x="11219324" y="257231"/>
            <a:ext cx="714138" cy="518400"/>
          </a:xfrm>
          <a:prstGeom prst="roundRect">
            <a:avLst/>
          </a:prstGeom>
          <a:solidFill>
            <a:srgbClr val="B9DA8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2133" b="1" noProof="0" dirty="0">
                <a:latin typeface="Dosis Bold" pitchFamily="2" charset="0"/>
              </a:rPr>
              <a:t>PGB</a:t>
            </a:r>
            <a:endParaRPr lang="fr-FR" sz="1200" b="1" noProof="0" dirty="0">
              <a:latin typeface="Dosis Bold" pitchFamily="2" charset="0"/>
            </a:endParaRP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EDDBF7D4-84E0-B37B-BE18-CC3EB03311A6}"/>
              </a:ext>
            </a:extLst>
          </p:cNvPr>
          <p:cNvSpPr txBox="1"/>
          <p:nvPr/>
        </p:nvSpPr>
        <p:spPr>
          <a:xfrm>
            <a:off x="1052583" y="177877"/>
            <a:ext cx="10004299" cy="6771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FR" sz="2000" b="1" noProof="0" dirty="0">
                <a:solidFill>
                  <a:schemeClr val="bg2">
                    <a:lumMod val="50000"/>
                  </a:schemeClr>
                </a:solidFill>
                <a:sym typeface="Hammersmith One"/>
              </a:rPr>
              <a:t>Correction.</a:t>
            </a:r>
          </a:p>
          <a:p>
            <a:r>
              <a:rPr lang="fr-FR" i="1" noProof="0" dirty="0">
                <a:solidFill>
                  <a:schemeClr val="bg2">
                    <a:lumMod val="90000"/>
                  </a:schemeClr>
                </a:solidFill>
                <a:sym typeface="Hammersmith One"/>
              </a:rPr>
              <a:t>Invitez les élèves à passer au tableau pour rédiger leurs réponses.</a:t>
            </a:r>
            <a:endParaRPr lang="fr-FR" i="1" noProof="0" dirty="0">
              <a:solidFill>
                <a:schemeClr val="bg2">
                  <a:lumMod val="90000"/>
                </a:schemeClr>
              </a:solidFill>
            </a:endParaRPr>
          </a:p>
        </p:txBody>
      </p:sp>
      <p:pic>
        <p:nvPicPr>
          <p:cNvPr id="5" name="Google Shape;273;p7" descr="Lever la main - Icônes mains et gestes gratuites">
            <a:extLst>
              <a:ext uri="{FF2B5EF4-FFF2-40B4-BE49-F238E27FC236}">
                <a16:creationId xmlns:a16="http://schemas.microsoft.com/office/drawing/2014/main" id="{6C0B6432-5A60-B01E-D93A-2AE8E198238D}"/>
              </a:ext>
            </a:extLst>
          </p:cNvPr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11323343" y="775631"/>
            <a:ext cx="610119" cy="586904"/>
          </a:xfrm>
          <a:prstGeom prst="rect">
            <a:avLst/>
          </a:prstGeom>
          <a:noFill/>
          <a:ln>
            <a:noFill/>
          </a:ln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06828C3B-B142-D443-93B2-BCA2FC13D36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715367" y="4514790"/>
            <a:ext cx="8228731" cy="1891032"/>
          </a:xfrm>
          <a:prstGeom prst="rect">
            <a:avLst/>
          </a:prstGeom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3FC9850C-10EC-F509-0C4A-B911CE7F526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926580" y="1068402"/>
            <a:ext cx="5806303" cy="33285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75693880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BDA3C87-D929-2F5E-2BBB-F28E7B774DB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: Rounded Corners 24">
            <a:extLst>
              <a:ext uri="{FF2B5EF4-FFF2-40B4-BE49-F238E27FC236}">
                <a16:creationId xmlns:a16="http://schemas.microsoft.com/office/drawing/2014/main" id="{51FFFE6E-295A-0F10-F850-9F6FEA5FC184}"/>
              </a:ext>
            </a:extLst>
          </p:cNvPr>
          <p:cNvSpPr/>
          <p:nvPr/>
        </p:nvSpPr>
        <p:spPr>
          <a:xfrm>
            <a:off x="11219324" y="257231"/>
            <a:ext cx="714138" cy="518400"/>
          </a:xfrm>
          <a:prstGeom prst="roundRect">
            <a:avLst/>
          </a:prstGeom>
          <a:solidFill>
            <a:srgbClr val="B9DA8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2133" b="1" noProof="0" dirty="0">
                <a:latin typeface="Dosis Bold" pitchFamily="2" charset="0"/>
              </a:rPr>
              <a:t>PGB</a:t>
            </a:r>
            <a:endParaRPr lang="fr-FR" sz="1200" b="1" noProof="0" dirty="0">
              <a:latin typeface="Dosis Bold" pitchFamily="2" charset="0"/>
            </a:endParaRP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66971435-5B6B-0232-4313-75C9FDC95253}"/>
              </a:ext>
            </a:extLst>
          </p:cNvPr>
          <p:cNvSpPr txBox="1"/>
          <p:nvPr/>
        </p:nvSpPr>
        <p:spPr>
          <a:xfrm>
            <a:off x="1052584" y="177877"/>
            <a:ext cx="7127854" cy="6771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FR" sz="2000" b="1" noProof="0" dirty="0">
                <a:solidFill>
                  <a:schemeClr val="bg2">
                    <a:lumMod val="50000"/>
                  </a:schemeClr>
                </a:solidFill>
                <a:sym typeface="Hammersmith One"/>
              </a:rPr>
              <a:t>Correction.</a:t>
            </a:r>
          </a:p>
          <a:p>
            <a:r>
              <a:rPr lang="fr-FR" i="1" noProof="0" dirty="0">
                <a:solidFill>
                  <a:schemeClr val="bg2">
                    <a:lumMod val="90000"/>
                  </a:schemeClr>
                </a:solidFill>
                <a:sym typeface="Hammersmith One"/>
              </a:rPr>
              <a:t>Invitez les élèves à passer au tableau pour rédiger leurs réponses </a:t>
            </a:r>
            <a:endParaRPr lang="fr-FR" i="1" noProof="0" dirty="0">
              <a:solidFill>
                <a:schemeClr val="bg2">
                  <a:lumMod val="90000"/>
                </a:schemeClr>
              </a:solidFill>
            </a:endParaRPr>
          </a:p>
        </p:txBody>
      </p:sp>
      <p:pic>
        <p:nvPicPr>
          <p:cNvPr id="5" name="Google Shape;273;p7" descr="Lever la main - Icônes mains et gestes gratuites">
            <a:extLst>
              <a:ext uri="{FF2B5EF4-FFF2-40B4-BE49-F238E27FC236}">
                <a16:creationId xmlns:a16="http://schemas.microsoft.com/office/drawing/2014/main" id="{B170CEC7-BE5C-E4FE-0051-22B19B8C8CBC}"/>
              </a:ext>
            </a:extLst>
          </p:cNvPr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11323343" y="775631"/>
            <a:ext cx="610119" cy="586904"/>
          </a:xfrm>
          <a:prstGeom prst="rect">
            <a:avLst/>
          </a:prstGeom>
          <a:noFill/>
          <a:ln>
            <a:noFill/>
          </a:ln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54B820B1-AE0A-83AF-FDE6-5A2FA1EE0AE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821155" y="4400489"/>
            <a:ext cx="8300107" cy="2143965"/>
          </a:xfrm>
          <a:prstGeom prst="rect">
            <a:avLst/>
          </a:prstGeom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CF15B917-4285-3EF0-2FCB-A2C6AB31E93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972301" y="1119397"/>
            <a:ext cx="5508760" cy="31579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61160916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B1A10C8-C1F8-0EDC-EA1B-C5DF88E8ED6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: Rounded Corners 24">
            <a:extLst>
              <a:ext uri="{FF2B5EF4-FFF2-40B4-BE49-F238E27FC236}">
                <a16:creationId xmlns:a16="http://schemas.microsoft.com/office/drawing/2014/main" id="{7CFD9BC1-41BF-CEDF-A0C4-DECEE834BB28}"/>
              </a:ext>
            </a:extLst>
          </p:cNvPr>
          <p:cNvSpPr/>
          <p:nvPr/>
        </p:nvSpPr>
        <p:spPr>
          <a:xfrm>
            <a:off x="11219324" y="257231"/>
            <a:ext cx="714138" cy="518400"/>
          </a:xfrm>
          <a:prstGeom prst="roundRect">
            <a:avLst/>
          </a:prstGeom>
          <a:solidFill>
            <a:srgbClr val="B9DA8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2133" b="1" noProof="0" dirty="0">
                <a:latin typeface="Dosis Bold" pitchFamily="2" charset="0"/>
              </a:rPr>
              <a:t>PGB</a:t>
            </a:r>
            <a:endParaRPr lang="fr-FR" sz="1200" b="1" noProof="0" dirty="0">
              <a:latin typeface="Dosis Bold" pitchFamily="2" charset="0"/>
            </a:endParaRP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D5839F18-1993-E976-6B46-663AED7036F9}"/>
              </a:ext>
            </a:extLst>
          </p:cNvPr>
          <p:cNvSpPr txBox="1"/>
          <p:nvPr/>
        </p:nvSpPr>
        <p:spPr>
          <a:xfrm>
            <a:off x="1052584" y="177877"/>
            <a:ext cx="7127854" cy="6771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FR" sz="2000" b="1" noProof="0" dirty="0">
                <a:solidFill>
                  <a:schemeClr val="bg2">
                    <a:lumMod val="50000"/>
                  </a:schemeClr>
                </a:solidFill>
                <a:sym typeface="Hammersmith One"/>
              </a:rPr>
              <a:t>Correction.</a:t>
            </a:r>
          </a:p>
          <a:p>
            <a:r>
              <a:rPr lang="fr-FR" i="1" noProof="0" dirty="0">
                <a:solidFill>
                  <a:schemeClr val="bg2">
                    <a:lumMod val="90000"/>
                  </a:schemeClr>
                </a:solidFill>
                <a:sym typeface="Hammersmith One"/>
              </a:rPr>
              <a:t>Invitez les élèves à passer au tableau pour rédiger leurs réponses </a:t>
            </a:r>
            <a:endParaRPr lang="fr-FR" i="1" noProof="0" dirty="0">
              <a:solidFill>
                <a:schemeClr val="bg2">
                  <a:lumMod val="90000"/>
                </a:schemeClr>
              </a:solidFill>
            </a:endParaRPr>
          </a:p>
        </p:txBody>
      </p:sp>
      <p:pic>
        <p:nvPicPr>
          <p:cNvPr id="5" name="Google Shape;273;p7" descr="Lever la main - Icônes mains et gestes gratuites">
            <a:extLst>
              <a:ext uri="{FF2B5EF4-FFF2-40B4-BE49-F238E27FC236}">
                <a16:creationId xmlns:a16="http://schemas.microsoft.com/office/drawing/2014/main" id="{93B1E22E-4258-736D-52E7-E58652515FA5}"/>
              </a:ext>
            </a:extLst>
          </p:cNvPr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11323343" y="775631"/>
            <a:ext cx="610119" cy="586904"/>
          </a:xfrm>
          <a:prstGeom prst="rect">
            <a:avLst/>
          </a:prstGeom>
          <a:noFill/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B02E0CA5-D9F0-6036-BF62-127B55227C9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972300" y="1119397"/>
            <a:ext cx="5876731" cy="3368922"/>
          </a:xfrm>
          <a:prstGeom prst="rect">
            <a:avLst/>
          </a:prstGeom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DDAC390B-C372-1E4E-4E9C-3AE9D8B670C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01535" y="4908157"/>
            <a:ext cx="10049819" cy="15692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12492455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3DCCCC6-7D83-A852-DC50-6BD6FDE6B09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: Rounded Corners 24">
            <a:extLst>
              <a:ext uri="{FF2B5EF4-FFF2-40B4-BE49-F238E27FC236}">
                <a16:creationId xmlns:a16="http://schemas.microsoft.com/office/drawing/2014/main" id="{FC4C58AA-7B35-B18F-FB2A-62674C5BB384}"/>
              </a:ext>
            </a:extLst>
          </p:cNvPr>
          <p:cNvSpPr/>
          <p:nvPr/>
        </p:nvSpPr>
        <p:spPr>
          <a:xfrm>
            <a:off x="11219324" y="257231"/>
            <a:ext cx="714138" cy="518400"/>
          </a:xfrm>
          <a:prstGeom prst="roundRect">
            <a:avLst/>
          </a:prstGeom>
          <a:solidFill>
            <a:srgbClr val="B9DA8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2133" b="1" noProof="0" dirty="0">
                <a:latin typeface="Dosis Bold" pitchFamily="2" charset="0"/>
              </a:rPr>
              <a:t>PGB</a:t>
            </a:r>
            <a:endParaRPr lang="fr-FR" sz="1200" b="1" noProof="0" dirty="0">
              <a:latin typeface="Dosis Bold" pitchFamily="2" charset="0"/>
            </a:endParaRPr>
          </a:p>
        </p:txBody>
      </p:sp>
      <p:sp>
        <p:nvSpPr>
          <p:cNvPr id="2" name="D_A_01">
            <a:extLst>
              <a:ext uri="{FF2B5EF4-FFF2-40B4-BE49-F238E27FC236}">
                <a16:creationId xmlns:a16="http://schemas.microsoft.com/office/drawing/2014/main" id="{6E446D63-2680-BFB8-EC79-2118AA6819AE}"/>
              </a:ext>
            </a:extLst>
          </p:cNvPr>
          <p:cNvSpPr txBox="1"/>
          <p:nvPr/>
        </p:nvSpPr>
        <p:spPr>
          <a:xfrm>
            <a:off x="817668" y="176145"/>
            <a:ext cx="10556664" cy="491885"/>
          </a:xfrm>
          <a:prstGeom prst="rect">
            <a:avLst/>
          </a:prstGeom>
          <a:noFill/>
        </p:spPr>
        <p:txBody>
          <a:bodyPr wrap="square" rtlCol="0" anchor="ctr">
            <a:noAutofit/>
          </a:bodyPr>
          <a:lstStyle/>
          <a:p>
            <a:pPr>
              <a:spcAft>
                <a:spcPts val="400"/>
              </a:spcAft>
            </a:pPr>
            <a:r>
              <a:rPr lang="fr-FR" b="1" noProof="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Prenez la correction sur vos livrets.</a:t>
            </a:r>
          </a:p>
        </p:txBody>
      </p:sp>
      <p:sp>
        <p:nvSpPr>
          <p:cNvPr id="6" name="D_A_02">
            <a:extLst>
              <a:ext uri="{FF2B5EF4-FFF2-40B4-BE49-F238E27FC236}">
                <a16:creationId xmlns:a16="http://schemas.microsoft.com/office/drawing/2014/main" id="{D9592E5B-6605-93F7-97A9-41277B29C4D4}"/>
              </a:ext>
            </a:extLst>
          </p:cNvPr>
          <p:cNvSpPr txBox="1"/>
          <p:nvPr/>
        </p:nvSpPr>
        <p:spPr>
          <a:xfrm>
            <a:off x="817668" y="550188"/>
            <a:ext cx="8369582" cy="357029"/>
          </a:xfrm>
          <a:prstGeom prst="rect">
            <a:avLst/>
          </a:prstGeom>
          <a:noFill/>
        </p:spPr>
        <p:txBody>
          <a:bodyPr wrap="square" rtlCol="0" anchor="ctr">
            <a:noAutofit/>
          </a:bodyPr>
          <a:lstStyle/>
          <a:p>
            <a:pPr>
              <a:spcAft>
                <a:spcPts val="400"/>
              </a:spcAft>
            </a:pPr>
            <a:r>
              <a:rPr lang="fr-FR" sz="1400" i="1" noProof="0" dirty="0">
                <a:solidFill>
                  <a:schemeClr val="bg1">
                    <a:lumMod val="65000"/>
                  </a:schemeClr>
                </a:solidFill>
              </a:rPr>
              <a:t>Donner quelques minutes aux élèves pour recopier la correction sur les livrets.</a:t>
            </a: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2617550F-AB61-40EB-7108-5D07EACBF368}"/>
              </a:ext>
            </a:extLst>
          </p:cNvPr>
          <p:cNvGrpSpPr/>
          <p:nvPr/>
        </p:nvGrpSpPr>
        <p:grpSpPr>
          <a:xfrm>
            <a:off x="11302532" y="728702"/>
            <a:ext cx="630930" cy="588164"/>
            <a:chOff x="582302" y="4457015"/>
            <a:chExt cx="630930" cy="588164"/>
          </a:xfrm>
        </p:grpSpPr>
        <p:pic>
          <p:nvPicPr>
            <p:cNvPr id="8" name="Picture 7">
              <a:extLst>
                <a:ext uri="{FF2B5EF4-FFF2-40B4-BE49-F238E27FC236}">
                  <a16:creationId xmlns:a16="http://schemas.microsoft.com/office/drawing/2014/main" id="{3654CB51-DB72-E737-E177-BF5DBEBA999D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print">
              <a:clrChange>
                <a:clrFrom>
                  <a:srgbClr val="F8F8F8"/>
                </a:clrFrom>
                <a:clrTo>
                  <a:srgbClr val="F8F8F8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1664" t="23325" r="25923" b="30055"/>
            <a:stretch>
              <a:fillRect/>
            </a:stretch>
          </p:blipFill>
          <p:spPr>
            <a:xfrm>
              <a:off x="582302" y="4573906"/>
              <a:ext cx="630930" cy="471273"/>
            </a:xfrm>
            <a:prstGeom prst="rect">
              <a:avLst/>
            </a:prstGeom>
            <a:ln w="19050">
              <a:noFill/>
            </a:ln>
          </p:spPr>
        </p:pic>
        <p:pic>
          <p:nvPicPr>
            <p:cNvPr id="9" name="Picture 7">
              <a:extLst>
                <a:ext uri="{FF2B5EF4-FFF2-40B4-BE49-F238E27FC236}">
                  <a16:creationId xmlns:a16="http://schemas.microsoft.com/office/drawing/2014/main" id="{90175FBC-8B1C-58EF-D5E4-C047D380F183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print">
              <a:clrChange>
                <a:clrFrom>
                  <a:srgbClr val="F8F8F8"/>
                </a:clrFrom>
                <a:clrTo>
                  <a:srgbClr val="F8F8F8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74744" t="23325" r="10688" b="30055"/>
            <a:stretch>
              <a:fillRect/>
            </a:stretch>
          </p:blipFill>
          <p:spPr>
            <a:xfrm rot="1461832">
              <a:off x="758368" y="4457015"/>
              <a:ext cx="147273" cy="471273"/>
            </a:xfrm>
            <a:prstGeom prst="rect">
              <a:avLst/>
            </a:prstGeom>
            <a:ln w="19050">
              <a:noFill/>
            </a:ln>
          </p:spPr>
        </p:pic>
      </p:grpSp>
      <p:pic>
        <p:nvPicPr>
          <p:cNvPr id="10" name="Image 9">
            <a:extLst>
              <a:ext uri="{FF2B5EF4-FFF2-40B4-BE49-F238E27FC236}">
                <a16:creationId xmlns:a16="http://schemas.microsoft.com/office/drawing/2014/main" id="{A8748C58-C9CC-A96C-A71B-5FB4CCC0566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642399" y="1006107"/>
            <a:ext cx="8176515" cy="5459195"/>
          </a:xfrm>
          <a:prstGeom prst="rect">
            <a:avLst/>
          </a:prstGeom>
        </p:spPr>
      </p:pic>
      <p:sp>
        <p:nvSpPr>
          <p:cNvPr id="11" name="ZoneTexte 10">
            <a:extLst>
              <a:ext uri="{FF2B5EF4-FFF2-40B4-BE49-F238E27FC236}">
                <a16:creationId xmlns:a16="http://schemas.microsoft.com/office/drawing/2014/main" id="{A5EAF128-6A11-D799-D68F-8BDAF8432F84}"/>
              </a:ext>
            </a:extLst>
          </p:cNvPr>
          <p:cNvSpPr txBox="1"/>
          <p:nvPr/>
        </p:nvSpPr>
        <p:spPr>
          <a:xfrm>
            <a:off x="4391988" y="1897638"/>
            <a:ext cx="2197749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spcBef>
                <a:spcPts val="200"/>
              </a:spcBef>
              <a:spcAft>
                <a:spcPts val="200"/>
              </a:spcAft>
            </a:pPr>
            <a:r>
              <a:rPr lang="fr-MA" sz="2000" b="1" dirty="0">
                <a:solidFill>
                  <a:srgbClr val="FF0000"/>
                </a:solidFill>
                <a:latin typeface="Ink Free" panose="03080402000500000000" pitchFamily="66" charset="0"/>
              </a:rPr>
              <a:t>Les puces</a:t>
            </a:r>
          </a:p>
        </p:txBody>
      </p:sp>
      <p:sp>
        <p:nvSpPr>
          <p:cNvPr id="12" name="ZoneTexte 11">
            <a:extLst>
              <a:ext uri="{FF2B5EF4-FFF2-40B4-BE49-F238E27FC236}">
                <a16:creationId xmlns:a16="http://schemas.microsoft.com/office/drawing/2014/main" id="{4AD773DC-A6F8-D925-DD58-2C2AE3148FC9}"/>
              </a:ext>
            </a:extLst>
          </p:cNvPr>
          <p:cNvSpPr txBox="1"/>
          <p:nvPr/>
        </p:nvSpPr>
        <p:spPr>
          <a:xfrm>
            <a:off x="7222278" y="1897634"/>
            <a:ext cx="2197749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spcBef>
                <a:spcPts val="200"/>
              </a:spcBef>
              <a:spcAft>
                <a:spcPts val="200"/>
              </a:spcAft>
            </a:pPr>
            <a:r>
              <a:rPr lang="fr-MA" sz="2000" b="1" dirty="0">
                <a:solidFill>
                  <a:srgbClr val="FF0000"/>
                </a:solidFill>
                <a:latin typeface="Ink Free" panose="03080402000500000000" pitchFamily="66" charset="0"/>
              </a:rPr>
              <a:t>Le chien</a:t>
            </a:r>
          </a:p>
        </p:txBody>
      </p:sp>
      <p:sp>
        <p:nvSpPr>
          <p:cNvPr id="13" name="ZoneTexte 12">
            <a:extLst>
              <a:ext uri="{FF2B5EF4-FFF2-40B4-BE49-F238E27FC236}">
                <a16:creationId xmlns:a16="http://schemas.microsoft.com/office/drawing/2014/main" id="{910362BE-8048-7746-2FDA-7FA1B6910051}"/>
              </a:ext>
            </a:extLst>
          </p:cNvPr>
          <p:cNvSpPr txBox="1"/>
          <p:nvPr/>
        </p:nvSpPr>
        <p:spPr>
          <a:xfrm>
            <a:off x="4402876" y="2376612"/>
            <a:ext cx="2197749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spcBef>
                <a:spcPts val="200"/>
              </a:spcBef>
              <a:spcAft>
                <a:spcPts val="200"/>
              </a:spcAft>
            </a:pPr>
            <a:r>
              <a:rPr lang="fr-MA" sz="2000" b="1" dirty="0">
                <a:solidFill>
                  <a:srgbClr val="FF0000"/>
                </a:solidFill>
                <a:latin typeface="Ink Free" panose="03080402000500000000" pitchFamily="66" charset="0"/>
              </a:rPr>
              <a:t>La grenouille</a:t>
            </a:r>
          </a:p>
        </p:txBody>
      </p:sp>
      <p:sp>
        <p:nvSpPr>
          <p:cNvPr id="14" name="ZoneTexte 13">
            <a:extLst>
              <a:ext uri="{FF2B5EF4-FFF2-40B4-BE49-F238E27FC236}">
                <a16:creationId xmlns:a16="http://schemas.microsoft.com/office/drawing/2014/main" id="{FD198374-C33F-87FD-AD12-2959EA9A2150}"/>
              </a:ext>
            </a:extLst>
          </p:cNvPr>
          <p:cNvSpPr txBox="1"/>
          <p:nvPr/>
        </p:nvSpPr>
        <p:spPr>
          <a:xfrm>
            <a:off x="7146075" y="2322179"/>
            <a:ext cx="2197749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spcBef>
                <a:spcPts val="200"/>
              </a:spcBef>
              <a:spcAft>
                <a:spcPts val="200"/>
              </a:spcAft>
            </a:pPr>
            <a:r>
              <a:rPr lang="fr-MA" sz="2000" b="1" dirty="0">
                <a:solidFill>
                  <a:srgbClr val="FF0000"/>
                </a:solidFill>
                <a:latin typeface="Ink Free" panose="03080402000500000000" pitchFamily="66" charset="0"/>
              </a:rPr>
              <a:t>La mouche</a:t>
            </a:r>
          </a:p>
        </p:txBody>
      </p:sp>
      <p:sp>
        <p:nvSpPr>
          <p:cNvPr id="15" name="ZoneTexte 14">
            <a:extLst>
              <a:ext uri="{FF2B5EF4-FFF2-40B4-BE49-F238E27FC236}">
                <a16:creationId xmlns:a16="http://schemas.microsoft.com/office/drawing/2014/main" id="{78035BBB-F057-9BAC-829C-B91989EE1148}"/>
              </a:ext>
            </a:extLst>
          </p:cNvPr>
          <p:cNvSpPr txBox="1"/>
          <p:nvPr/>
        </p:nvSpPr>
        <p:spPr>
          <a:xfrm>
            <a:off x="4402874" y="5566122"/>
            <a:ext cx="2197749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spcBef>
                <a:spcPts val="200"/>
              </a:spcBef>
              <a:spcAft>
                <a:spcPts val="200"/>
              </a:spcAft>
            </a:pPr>
            <a:r>
              <a:rPr lang="fr-MA" sz="2000" b="1" dirty="0">
                <a:solidFill>
                  <a:srgbClr val="FF0000"/>
                </a:solidFill>
                <a:latin typeface="Ink Free" panose="03080402000500000000" pitchFamily="66" charset="0"/>
              </a:rPr>
              <a:t>Parasitisme</a:t>
            </a:r>
          </a:p>
        </p:txBody>
      </p:sp>
      <p:sp>
        <p:nvSpPr>
          <p:cNvPr id="16" name="ZoneTexte 15">
            <a:extLst>
              <a:ext uri="{FF2B5EF4-FFF2-40B4-BE49-F238E27FC236}">
                <a16:creationId xmlns:a16="http://schemas.microsoft.com/office/drawing/2014/main" id="{40AAF83B-0146-FCA4-3A9E-64492233AACE}"/>
              </a:ext>
            </a:extLst>
          </p:cNvPr>
          <p:cNvSpPr txBox="1"/>
          <p:nvPr/>
        </p:nvSpPr>
        <p:spPr>
          <a:xfrm>
            <a:off x="4413762" y="6045096"/>
            <a:ext cx="2197749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spcBef>
                <a:spcPts val="200"/>
              </a:spcBef>
              <a:spcAft>
                <a:spcPts val="200"/>
              </a:spcAft>
            </a:pPr>
            <a:r>
              <a:rPr lang="fr-MA" sz="2000" b="1" dirty="0">
                <a:solidFill>
                  <a:srgbClr val="FF0000"/>
                </a:solidFill>
                <a:latin typeface="Ink Free" panose="03080402000500000000" pitchFamily="66" charset="0"/>
              </a:rPr>
              <a:t>Prédation</a:t>
            </a:r>
          </a:p>
        </p:txBody>
      </p:sp>
      <p:sp>
        <p:nvSpPr>
          <p:cNvPr id="17" name="ZoneTexte 16">
            <a:extLst>
              <a:ext uri="{FF2B5EF4-FFF2-40B4-BE49-F238E27FC236}">
                <a16:creationId xmlns:a16="http://schemas.microsoft.com/office/drawing/2014/main" id="{B8FCAB01-01A6-BEA5-0E42-30D6E4673134}"/>
              </a:ext>
            </a:extLst>
          </p:cNvPr>
          <p:cNvSpPr txBox="1"/>
          <p:nvPr/>
        </p:nvSpPr>
        <p:spPr>
          <a:xfrm>
            <a:off x="4327218" y="4256028"/>
            <a:ext cx="2197749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spcBef>
                <a:spcPts val="200"/>
              </a:spcBef>
              <a:spcAft>
                <a:spcPts val="200"/>
              </a:spcAft>
            </a:pPr>
            <a:r>
              <a:rPr lang="fr-MA" sz="2000" b="1" dirty="0">
                <a:solidFill>
                  <a:schemeClr val="bg1">
                    <a:lumMod val="65000"/>
                  </a:schemeClr>
                </a:solidFill>
                <a:latin typeface="Ink Free" panose="03080402000500000000" pitchFamily="66" charset="0"/>
              </a:rPr>
              <a:t>Les puces </a:t>
            </a:r>
            <a:r>
              <a:rPr lang="fr-MA" sz="2000" b="1" dirty="0">
                <a:solidFill>
                  <a:srgbClr val="FF0000"/>
                </a:solidFill>
                <a:latin typeface="Ink Free" panose="03080402000500000000" pitchFamily="66" charset="0"/>
              </a:rPr>
              <a:t>(+)</a:t>
            </a:r>
            <a:endParaRPr lang="fr-MA" sz="2000" b="1" dirty="0">
              <a:solidFill>
                <a:schemeClr val="bg1">
                  <a:lumMod val="65000"/>
                </a:schemeClr>
              </a:solidFill>
              <a:latin typeface="Ink Free" panose="03080402000500000000" pitchFamily="66" charset="0"/>
            </a:endParaRPr>
          </a:p>
        </p:txBody>
      </p:sp>
      <p:sp>
        <p:nvSpPr>
          <p:cNvPr id="18" name="ZoneTexte 17">
            <a:extLst>
              <a:ext uri="{FF2B5EF4-FFF2-40B4-BE49-F238E27FC236}">
                <a16:creationId xmlns:a16="http://schemas.microsoft.com/office/drawing/2014/main" id="{AC6336D3-9E6F-38D8-935A-C6946DDCAB63}"/>
              </a:ext>
            </a:extLst>
          </p:cNvPr>
          <p:cNvSpPr txBox="1"/>
          <p:nvPr/>
        </p:nvSpPr>
        <p:spPr>
          <a:xfrm>
            <a:off x="7157508" y="4256024"/>
            <a:ext cx="2197749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spcBef>
                <a:spcPts val="200"/>
              </a:spcBef>
              <a:spcAft>
                <a:spcPts val="200"/>
              </a:spcAft>
            </a:pPr>
            <a:r>
              <a:rPr lang="fr-MA" sz="2000" b="1" dirty="0">
                <a:solidFill>
                  <a:schemeClr val="bg1">
                    <a:lumMod val="65000"/>
                  </a:schemeClr>
                </a:solidFill>
                <a:latin typeface="Ink Free" panose="03080402000500000000" pitchFamily="66" charset="0"/>
              </a:rPr>
              <a:t>Le chien </a:t>
            </a:r>
            <a:r>
              <a:rPr lang="fr-MA" sz="2000" b="1" dirty="0">
                <a:solidFill>
                  <a:srgbClr val="FF0000"/>
                </a:solidFill>
                <a:latin typeface="Ink Free" panose="03080402000500000000" pitchFamily="66" charset="0"/>
              </a:rPr>
              <a:t>(-)</a:t>
            </a:r>
            <a:endParaRPr lang="fr-MA" sz="2000" b="1" dirty="0">
              <a:solidFill>
                <a:schemeClr val="bg1">
                  <a:lumMod val="65000"/>
                </a:schemeClr>
              </a:solidFill>
              <a:latin typeface="Ink Free" panose="03080402000500000000" pitchFamily="66" charset="0"/>
            </a:endParaRPr>
          </a:p>
        </p:txBody>
      </p:sp>
      <p:sp>
        <p:nvSpPr>
          <p:cNvPr id="19" name="ZoneTexte 18">
            <a:extLst>
              <a:ext uri="{FF2B5EF4-FFF2-40B4-BE49-F238E27FC236}">
                <a16:creationId xmlns:a16="http://schemas.microsoft.com/office/drawing/2014/main" id="{B5647366-380C-F1C4-705C-D4C63F1EFDD6}"/>
              </a:ext>
            </a:extLst>
          </p:cNvPr>
          <p:cNvSpPr txBox="1"/>
          <p:nvPr/>
        </p:nvSpPr>
        <p:spPr>
          <a:xfrm>
            <a:off x="4338106" y="4735002"/>
            <a:ext cx="2197749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spcBef>
                <a:spcPts val="200"/>
              </a:spcBef>
              <a:spcAft>
                <a:spcPts val="200"/>
              </a:spcAft>
            </a:pPr>
            <a:r>
              <a:rPr lang="fr-MA" sz="2000" b="1" dirty="0">
                <a:solidFill>
                  <a:schemeClr val="bg1">
                    <a:lumMod val="65000"/>
                  </a:schemeClr>
                </a:solidFill>
                <a:latin typeface="Ink Free" panose="03080402000500000000" pitchFamily="66" charset="0"/>
              </a:rPr>
              <a:t>La grenouille </a:t>
            </a:r>
            <a:r>
              <a:rPr lang="fr-MA" sz="2000" b="1" dirty="0">
                <a:solidFill>
                  <a:srgbClr val="FF0000"/>
                </a:solidFill>
                <a:latin typeface="Ink Free" panose="03080402000500000000" pitchFamily="66" charset="0"/>
              </a:rPr>
              <a:t>(+)</a:t>
            </a:r>
            <a:endParaRPr lang="fr-MA" sz="2000" b="1" dirty="0">
              <a:solidFill>
                <a:schemeClr val="bg1">
                  <a:lumMod val="65000"/>
                </a:schemeClr>
              </a:solidFill>
              <a:latin typeface="Ink Free" panose="03080402000500000000" pitchFamily="66" charset="0"/>
            </a:endParaRPr>
          </a:p>
        </p:txBody>
      </p:sp>
      <p:sp>
        <p:nvSpPr>
          <p:cNvPr id="20" name="ZoneTexte 19">
            <a:extLst>
              <a:ext uri="{FF2B5EF4-FFF2-40B4-BE49-F238E27FC236}">
                <a16:creationId xmlns:a16="http://schemas.microsoft.com/office/drawing/2014/main" id="{2EF989D5-1285-399E-20B9-861B6E580550}"/>
              </a:ext>
            </a:extLst>
          </p:cNvPr>
          <p:cNvSpPr txBox="1"/>
          <p:nvPr/>
        </p:nvSpPr>
        <p:spPr>
          <a:xfrm>
            <a:off x="7081305" y="4680569"/>
            <a:ext cx="2197749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spcBef>
                <a:spcPts val="200"/>
              </a:spcBef>
              <a:spcAft>
                <a:spcPts val="200"/>
              </a:spcAft>
            </a:pPr>
            <a:r>
              <a:rPr lang="fr-MA" sz="2000" b="1" dirty="0">
                <a:solidFill>
                  <a:schemeClr val="bg1">
                    <a:lumMod val="65000"/>
                  </a:schemeClr>
                </a:solidFill>
                <a:latin typeface="Ink Free" panose="03080402000500000000" pitchFamily="66" charset="0"/>
              </a:rPr>
              <a:t>La mouche </a:t>
            </a:r>
            <a:r>
              <a:rPr lang="fr-MA" sz="2000" b="1" dirty="0">
                <a:solidFill>
                  <a:srgbClr val="FF0000"/>
                </a:solidFill>
                <a:latin typeface="Ink Free" panose="03080402000500000000" pitchFamily="66" charset="0"/>
              </a:rPr>
              <a:t>(-)</a:t>
            </a:r>
            <a:endParaRPr lang="fr-MA" sz="2000" b="1" dirty="0">
              <a:solidFill>
                <a:schemeClr val="bg1">
                  <a:lumMod val="65000"/>
                </a:schemeClr>
              </a:solidFill>
              <a:latin typeface="Ink Free" panose="03080402000500000000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59185854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rgbClr val="C00000">
                <a:alpha val="30000"/>
              </a:srgbClr>
            </a:gs>
            <a:gs pos="74000">
              <a:srgbClr val="C00000">
                <a:alpha val="39000"/>
              </a:srgbClr>
            </a:gs>
            <a:gs pos="83000">
              <a:srgbClr val="C00000">
                <a:alpha val="46000"/>
              </a:srgbClr>
            </a:gs>
            <a:gs pos="100000">
              <a:srgbClr val="C00000">
                <a:alpha val="75000"/>
              </a:srgbClr>
            </a:gs>
          </a:gsLst>
          <a:lin ang="5400000" scaled="1"/>
          <a:tileRect/>
        </a:gra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CD0F1C31-3269-D9E2-A11B-76E1E7FC1B8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9" name="Group 38">
            <a:extLst>
              <a:ext uri="{FF2B5EF4-FFF2-40B4-BE49-F238E27FC236}">
                <a16:creationId xmlns:a16="http://schemas.microsoft.com/office/drawing/2014/main" id="{17DC0336-7468-96E4-4C8F-D75D561F5D22}"/>
              </a:ext>
            </a:extLst>
          </p:cNvPr>
          <p:cNvGrpSpPr/>
          <p:nvPr/>
        </p:nvGrpSpPr>
        <p:grpSpPr>
          <a:xfrm>
            <a:off x="176981" y="147484"/>
            <a:ext cx="11887199" cy="6528619"/>
            <a:chOff x="2184400" y="1402025"/>
            <a:chExt cx="7823200" cy="4942038"/>
          </a:xfrm>
        </p:grpSpPr>
        <p:sp>
          <p:nvSpPr>
            <p:cNvPr id="3" name="Rectangle : coins arrondis 10">
              <a:extLst>
                <a:ext uri="{FF2B5EF4-FFF2-40B4-BE49-F238E27FC236}">
                  <a16:creationId xmlns:a16="http://schemas.microsoft.com/office/drawing/2014/main" id="{7AC4A336-553B-C6D9-5960-F469265B1B72}"/>
                </a:ext>
              </a:extLst>
            </p:cNvPr>
            <p:cNvSpPr/>
            <p:nvPr/>
          </p:nvSpPr>
          <p:spPr>
            <a:xfrm>
              <a:off x="2184400" y="1402025"/>
              <a:ext cx="7823200" cy="4942038"/>
            </a:xfrm>
            <a:prstGeom prst="roundRect">
              <a:avLst>
                <a:gd name="adj" fmla="val 2665"/>
              </a:avLst>
            </a:prstGeom>
            <a:solidFill>
              <a:srgbClr val="C00000"/>
            </a:solidFill>
            <a:ln>
              <a:solidFill>
                <a:schemeClr val="bg1">
                  <a:lumMod val="85000"/>
                </a:schemeClr>
              </a:solidFill>
            </a:ln>
            <a:effectLst>
              <a:outerShdw blurRad="63500" sx="102000" sy="102000" algn="ctr" rotWithShape="0">
                <a:prstClr val="black">
                  <a:alpha val="7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sz="1200" noProof="0" dirty="0"/>
            </a:p>
          </p:txBody>
        </p:sp>
        <p:sp>
          <p:nvSpPr>
            <p:cNvPr id="4" name="Rectangle 3">
              <a:extLst>
                <a:ext uri="{FF2B5EF4-FFF2-40B4-BE49-F238E27FC236}">
                  <a16:creationId xmlns:a16="http://schemas.microsoft.com/office/drawing/2014/main" id="{69AEEE6E-857A-5D9C-2A33-25EA3FB3D64D}"/>
                </a:ext>
              </a:extLst>
            </p:cNvPr>
            <p:cNvSpPr/>
            <p:nvPr/>
          </p:nvSpPr>
          <p:spPr>
            <a:xfrm>
              <a:off x="2284185" y="1499313"/>
              <a:ext cx="7623629" cy="4747463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 anchorCtr="1"/>
            <a:lstStyle/>
            <a:p>
              <a:pPr algn="ctr"/>
              <a:endParaRPr lang="fr-FR" sz="5600" b="1" noProof="0" dirty="0">
                <a:solidFill>
                  <a:schemeClr val="tx1"/>
                </a:solidFill>
              </a:endParaRPr>
            </a:p>
          </p:txBody>
        </p:sp>
      </p:grpSp>
      <p:grpSp>
        <p:nvGrpSpPr>
          <p:cNvPr id="44" name="Group 43">
            <a:extLst>
              <a:ext uri="{FF2B5EF4-FFF2-40B4-BE49-F238E27FC236}">
                <a16:creationId xmlns:a16="http://schemas.microsoft.com/office/drawing/2014/main" id="{02F30AD9-A760-1FB7-44E6-C5FB79615A98}"/>
              </a:ext>
            </a:extLst>
          </p:cNvPr>
          <p:cNvGrpSpPr/>
          <p:nvPr/>
        </p:nvGrpSpPr>
        <p:grpSpPr>
          <a:xfrm>
            <a:off x="9298204" y="5419246"/>
            <a:ext cx="2425142" cy="936370"/>
            <a:chOff x="8796759" y="4917801"/>
            <a:chExt cx="2425142" cy="936370"/>
          </a:xfrm>
        </p:grpSpPr>
        <p:sp>
          <p:nvSpPr>
            <p:cNvPr id="42" name="Oval 41">
              <a:extLst>
                <a:ext uri="{FF2B5EF4-FFF2-40B4-BE49-F238E27FC236}">
                  <a16:creationId xmlns:a16="http://schemas.microsoft.com/office/drawing/2014/main" id="{68B5FF32-915A-B598-700D-0EA7533542B3}"/>
                </a:ext>
              </a:extLst>
            </p:cNvPr>
            <p:cNvSpPr/>
            <p:nvPr/>
          </p:nvSpPr>
          <p:spPr>
            <a:xfrm>
              <a:off x="10285531" y="4917801"/>
              <a:ext cx="936370" cy="936370"/>
            </a:xfrm>
            <a:prstGeom prst="ellipse">
              <a:avLst/>
            </a:prstGeom>
            <a:blipFill>
              <a:blip r:embed="rId2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a:blipFill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0">
              <a:schemeClr val="accent1">
                <a:tint val="50000"/>
                <a:hueOff val="0"/>
                <a:satOff val="0"/>
                <a:lumOff val="0"/>
                <a:alphaOff val="0"/>
              </a:schemeClr>
            </a:effectRef>
            <a:fontRef idx="minor">
              <a:schemeClr val="lt1">
                <a:hueOff val="0"/>
                <a:satOff val="0"/>
                <a:lumOff val="0"/>
                <a:alphaOff val="0"/>
              </a:schemeClr>
            </a:fontRef>
          </p:style>
          <p:txBody>
            <a:bodyPr/>
            <a:lstStyle/>
            <a:p>
              <a:endParaRPr lang="fr-FR" sz="1200" noProof="0" dirty="0"/>
            </a:p>
          </p:txBody>
        </p:sp>
        <p:sp>
          <p:nvSpPr>
            <p:cNvPr id="43" name="Rectangle 42">
              <a:extLst>
                <a:ext uri="{FF2B5EF4-FFF2-40B4-BE49-F238E27FC236}">
                  <a16:creationId xmlns:a16="http://schemas.microsoft.com/office/drawing/2014/main" id="{199500E8-6AC1-98CD-F98D-D1177176CCC5}"/>
                </a:ext>
              </a:extLst>
            </p:cNvPr>
            <p:cNvSpPr/>
            <p:nvPr/>
          </p:nvSpPr>
          <p:spPr>
            <a:xfrm>
              <a:off x="8796759" y="5060928"/>
              <a:ext cx="1569327" cy="65011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 anchorCtr="0"/>
            <a:lstStyle/>
            <a:p>
              <a:pPr algn="r"/>
              <a:r>
                <a:rPr lang="fr-FR" sz="3600" b="1" noProof="0" dirty="0">
                  <a:solidFill>
                    <a:schemeClr val="tx1"/>
                  </a:solidFill>
                </a:rPr>
                <a:t>10 min</a:t>
              </a:r>
            </a:p>
          </p:txBody>
        </p:sp>
      </p:grpSp>
      <p:grpSp>
        <p:nvGrpSpPr>
          <p:cNvPr id="6" name="Group 14">
            <a:extLst>
              <a:ext uri="{FF2B5EF4-FFF2-40B4-BE49-F238E27FC236}">
                <a16:creationId xmlns:a16="http://schemas.microsoft.com/office/drawing/2014/main" id="{F5F64CAC-13D7-467D-A4B4-34A14AD955D4}"/>
              </a:ext>
            </a:extLst>
          </p:cNvPr>
          <p:cNvGrpSpPr/>
          <p:nvPr/>
        </p:nvGrpSpPr>
        <p:grpSpPr>
          <a:xfrm>
            <a:off x="4840807" y="1759083"/>
            <a:ext cx="4659652" cy="2905447"/>
            <a:chOff x="1641585" y="1048972"/>
            <a:chExt cx="5867403" cy="3260732"/>
          </a:xfrm>
        </p:grpSpPr>
        <p:sp>
          <p:nvSpPr>
            <p:cNvPr id="7" name="Rectangle : coins arrondis 10">
              <a:extLst>
                <a:ext uri="{FF2B5EF4-FFF2-40B4-BE49-F238E27FC236}">
                  <a16:creationId xmlns:a16="http://schemas.microsoft.com/office/drawing/2014/main" id="{7E7F795A-B2DB-DE21-2292-42F55B54896B}"/>
                </a:ext>
              </a:extLst>
            </p:cNvPr>
            <p:cNvSpPr/>
            <p:nvPr/>
          </p:nvSpPr>
          <p:spPr>
            <a:xfrm>
              <a:off x="1641585" y="1048972"/>
              <a:ext cx="5867403" cy="3260732"/>
            </a:xfrm>
            <a:custGeom>
              <a:avLst>
                <a:gd name="f0" fmla="val 576"/>
              </a:avLst>
              <a:gdLst>
                <a:gd name="f1" fmla="val 10800000"/>
                <a:gd name="f2" fmla="val 5400000"/>
                <a:gd name="f3" fmla="val 16200000"/>
                <a:gd name="f4" fmla="val w"/>
                <a:gd name="f5" fmla="val h"/>
                <a:gd name="f6" fmla="val ss"/>
                <a:gd name="f7" fmla="val 0"/>
                <a:gd name="f8" fmla="*/ 5419351 1 1725033"/>
                <a:gd name="f9" fmla="val 45"/>
                <a:gd name="f10" fmla="val 10800"/>
                <a:gd name="f11" fmla="val -2147483647"/>
                <a:gd name="f12" fmla="val 2147483647"/>
                <a:gd name="f13" fmla="abs f4"/>
                <a:gd name="f14" fmla="abs f5"/>
                <a:gd name="f15" fmla="abs f6"/>
                <a:gd name="f16" fmla="*/ f8 1 180"/>
                <a:gd name="f17" fmla="pin 0 f0 10800"/>
                <a:gd name="f18" fmla="+- 0 0 f2"/>
                <a:gd name="f19" fmla="?: f13 f4 1"/>
                <a:gd name="f20" fmla="?: f14 f5 1"/>
                <a:gd name="f21" fmla="?: f15 f6 1"/>
                <a:gd name="f22" fmla="*/ f9 f16 1"/>
                <a:gd name="f23" fmla="+- f7 f17 0"/>
                <a:gd name="f24" fmla="*/ f19 1 21600"/>
                <a:gd name="f25" fmla="*/ f20 1 21600"/>
                <a:gd name="f26" fmla="*/ 21600 f19 1"/>
                <a:gd name="f27" fmla="*/ 21600 f20 1"/>
                <a:gd name="f28" fmla="+- 0 0 f22"/>
                <a:gd name="f29" fmla="min f25 f24"/>
                <a:gd name="f30" fmla="*/ f26 1 f21"/>
                <a:gd name="f31" fmla="*/ f27 1 f21"/>
                <a:gd name="f32" fmla="*/ f28 f1 1"/>
                <a:gd name="f33" fmla="*/ f32 1 f8"/>
                <a:gd name="f34" fmla="+- f31 0 f17"/>
                <a:gd name="f35" fmla="+- f30 0 f17"/>
                <a:gd name="f36" fmla="*/ f17 f29 1"/>
                <a:gd name="f37" fmla="*/ f7 f29 1"/>
                <a:gd name="f38" fmla="*/ f23 f29 1"/>
                <a:gd name="f39" fmla="*/ f31 f29 1"/>
                <a:gd name="f40" fmla="*/ f30 f29 1"/>
                <a:gd name="f41" fmla="+- f33 0 f2"/>
                <a:gd name="f42" fmla="+- f37 0 f38"/>
                <a:gd name="f43" fmla="+- f38 0 f37"/>
                <a:gd name="f44" fmla="*/ f34 f29 1"/>
                <a:gd name="f45" fmla="*/ f35 f29 1"/>
                <a:gd name="f46" fmla="cos 1 f41"/>
                <a:gd name="f47" fmla="abs f42"/>
                <a:gd name="f48" fmla="abs f43"/>
                <a:gd name="f49" fmla="?: f42 f18 f2"/>
                <a:gd name="f50" fmla="?: f42 f2 f18"/>
                <a:gd name="f51" fmla="?: f42 f3 f2"/>
                <a:gd name="f52" fmla="?: f42 f2 f3"/>
                <a:gd name="f53" fmla="+- f39 0 f44"/>
                <a:gd name="f54" fmla="?: f43 f18 f2"/>
                <a:gd name="f55" fmla="?: f43 f2 f18"/>
                <a:gd name="f56" fmla="+- f40 0 f45"/>
                <a:gd name="f57" fmla="+- f44 0 f39"/>
                <a:gd name="f58" fmla="+- f45 0 f40"/>
                <a:gd name="f59" fmla="?: f42 0 f1"/>
                <a:gd name="f60" fmla="?: f42 f1 0"/>
                <a:gd name="f61" fmla="+- 0 0 f46"/>
                <a:gd name="f62" fmla="?: f42 f52 f51"/>
                <a:gd name="f63" fmla="?: f42 f51 f52"/>
                <a:gd name="f64" fmla="?: f43 f50 f49"/>
                <a:gd name="f65" fmla="abs f53"/>
                <a:gd name="f66" fmla="?: f53 0 f1"/>
                <a:gd name="f67" fmla="?: f53 f1 0"/>
                <a:gd name="f68" fmla="?: f53 f54 f55"/>
                <a:gd name="f69" fmla="abs f56"/>
                <a:gd name="f70" fmla="abs f57"/>
                <a:gd name="f71" fmla="?: f56 f18 f2"/>
                <a:gd name="f72" fmla="?: f56 f2 f18"/>
                <a:gd name="f73" fmla="?: f56 f3 f2"/>
                <a:gd name="f74" fmla="?: f56 f2 f3"/>
                <a:gd name="f75" fmla="abs f58"/>
                <a:gd name="f76" fmla="?: f58 f18 f2"/>
                <a:gd name="f77" fmla="?: f58 f2 f18"/>
                <a:gd name="f78" fmla="?: f58 f60 f59"/>
                <a:gd name="f79" fmla="?: f58 f59 f60"/>
                <a:gd name="f80" fmla="*/ f17 f61 1"/>
                <a:gd name="f81" fmla="?: f43 f63 f62"/>
                <a:gd name="f82" fmla="?: f43 f67 f66"/>
                <a:gd name="f83" fmla="?: f43 f66 f67"/>
                <a:gd name="f84" fmla="?: f56 f74 f73"/>
                <a:gd name="f85" fmla="?: f56 f73 f74"/>
                <a:gd name="f86" fmla="?: f57 f72 f71"/>
                <a:gd name="f87" fmla="?: f42 f78 f79"/>
                <a:gd name="f88" fmla="?: f42 f76 f77"/>
                <a:gd name="f89" fmla="*/ f80 3163 1"/>
                <a:gd name="f90" fmla="?: f53 f82 f83"/>
                <a:gd name="f91" fmla="?: f57 f85 f84"/>
                <a:gd name="f92" fmla="*/ f89 1 7636"/>
                <a:gd name="f93" fmla="+- f7 f92 0"/>
                <a:gd name="f94" fmla="+- f30 0 f92"/>
                <a:gd name="f95" fmla="+- f31 0 f92"/>
                <a:gd name="f96" fmla="*/ f93 f29 1"/>
                <a:gd name="f97" fmla="*/ f94 f29 1"/>
                <a:gd name="f98" fmla="*/ f95 f29 1"/>
              </a:gdLst>
              <a:ahLst>
                <a:ahXY gdRefX="f0" minX="f7" maxX="f10">
                  <a:pos x="f36" y="f37"/>
                </a:ahXY>
              </a:ahLst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96" t="f96" r="f97" b="f98"/>
              <a:pathLst>
                <a:path>
                  <a:moveTo>
                    <a:pt x="f38" y="f37"/>
                  </a:moveTo>
                  <a:arcTo wR="f47" hR="f48" stAng="f81" swAng="f64"/>
                  <a:lnTo>
                    <a:pt x="f37" y="f44"/>
                  </a:lnTo>
                  <a:arcTo wR="f48" hR="f65" stAng="f90" swAng="f68"/>
                  <a:lnTo>
                    <a:pt x="f45" y="f39"/>
                  </a:lnTo>
                  <a:arcTo wR="f69" hR="f70" stAng="f91" swAng="f86"/>
                  <a:lnTo>
                    <a:pt x="f40" y="f38"/>
                  </a:lnTo>
                  <a:arcTo wR="f75" hR="f47" stAng="f87" swAng="f88"/>
                  <a:close/>
                </a:path>
              </a:pathLst>
            </a:custGeom>
            <a:solidFill>
              <a:schemeClr val="bg1"/>
            </a:solidFill>
            <a:ln cap="flat">
              <a:solidFill>
                <a:srgbClr val="D04444"/>
              </a:solidFill>
              <a:prstDash val="solid"/>
            </a:ln>
            <a:effectLst>
              <a:outerShdw dir="16200000" algn="tl">
                <a:srgbClr val="000000">
                  <a:alpha val="7000"/>
                </a:srgbClr>
              </a:outerShdw>
            </a:effectLst>
          </p:spPr>
          <p:txBody>
            <a:bodyPr vert="horz" wrap="square" lIns="91440" tIns="45720" rIns="91440" bIns="45720" anchor="ctr" anchorCtr="1" compatLnSpc="1">
              <a:noAutofit/>
            </a:bodyPr>
            <a:lstStyle/>
            <a:p>
              <a:pPr marL="0" marR="0" lvl="0" indent="0" algn="ctr" defTabSz="685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kumimoji="0" lang="fr-FR" sz="9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8" name="Rectangle 18">
              <a:extLst>
                <a:ext uri="{FF2B5EF4-FFF2-40B4-BE49-F238E27FC236}">
                  <a16:creationId xmlns:a16="http://schemas.microsoft.com/office/drawing/2014/main" id="{CB97BCF3-D290-3B5D-4B9B-5C6794830C9D}"/>
                </a:ext>
              </a:extLst>
            </p:cNvPr>
            <p:cNvSpPr/>
            <p:nvPr/>
          </p:nvSpPr>
          <p:spPr>
            <a:xfrm>
              <a:off x="1715066" y="1103461"/>
              <a:ext cx="5717724" cy="3124203"/>
            </a:xfrm>
            <a:prstGeom prst="rect">
              <a:avLst/>
            </a:prstGeom>
            <a:solidFill>
              <a:srgbClr val="CE4444"/>
            </a:solidFill>
            <a:ln cap="flat">
              <a:solidFill>
                <a:srgbClr val="D04444"/>
              </a:solidFill>
              <a:prstDash val="solid"/>
            </a:ln>
          </p:spPr>
          <p:txBody>
            <a:bodyPr vert="horz" wrap="square" lIns="91440" tIns="45720" rIns="91440" bIns="45720" anchor="ctr" anchorCtr="1" compatLnSpc="1">
              <a:noAutofit/>
            </a:bodyPr>
            <a:lstStyle/>
            <a:p>
              <a:pPr marL="0" marR="0" lvl="0" indent="0" algn="ctr" defTabSz="685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kumimoji="0" lang="fr-FR" sz="9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9" name="Rectangle 19">
              <a:extLst>
                <a:ext uri="{FF2B5EF4-FFF2-40B4-BE49-F238E27FC236}">
                  <a16:creationId xmlns:a16="http://schemas.microsoft.com/office/drawing/2014/main" id="{39BFE2A6-E996-8EBF-9E52-F656C164550B}"/>
                </a:ext>
              </a:extLst>
            </p:cNvPr>
            <p:cNvSpPr/>
            <p:nvPr/>
          </p:nvSpPr>
          <p:spPr>
            <a:xfrm>
              <a:off x="1802501" y="1179667"/>
              <a:ext cx="5542845" cy="2971800"/>
            </a:xfrm>
            <a:prstGeom prst="rect">
              <a:avLst/>
            </a:prstGeom>
            <a:solidFill>
              <a:srgbClr val="FFFFFF"/>
            </a:solidFill>
            <a:ln cap="flat">
              <a:solidFill>
                <a:srgbClr val="D04444"/>
              </a:solidFill>
              <a:prstDash val="solid"/>
            </a:ln>
            <a:effectLst>
              <a:outerShdw dir="16200000" algn="tl">
                <a:srgbClr val="000000">
                  <a:alpha val="5000"/>
                </a:srgbClr>
              </a:outerShdw>
            </a:effectLst>
          </p:spPr>
          <p:txBody>
            <a:bodyPr vert="horz" wrap="square" lIns="91440" tIns="45720" rIns="91440" bIns="45720" anchor="ctr" anchorCtr="1" compatLnSpc="1">
              <a:noAutofit/>
            </a:bodyPr>
            <a:lstStyle/>
            <a:p>
              <a:pPr marL="0" marR="0" lvl="0" indent="0" algn="ctr" defTabSz="685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kumimoji="0" lang="fr-FR" sz="9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</p:grpSp>
      <p:sp>
        <p:nvSpPr>
          <p:cNvPr id="10" name="Rectangle 20">
            <a:extLst>
              <a:ext uri="{FF2B5EF4-FFF2-40B4-BE49-F238E27FC236}">
                <a16:creationId xmlns:a16="http://schemas.microsoft.com/office/drawing/2014/main" id="{2762EB59-F99F-ABE7-A0BD-F72F48D431CA}"/>
              </a:ext>
            </a:extLst>
          </p:cNvPr>
          <p:cNvSpPr/>
          <p:nvPr/>
        </p:nvSpPr>
        <p:spPr>
          <a:xfrm>
            <a:off x="5055748" y="4335274"/>
            <a:ext cx="4145509" cy="57815"/>
          </a:xfrm>
          <a:prstGeom prst="rect">
            <a:avLst/>
          </a:prstGeom>
          <a:solidFill>
            <a:srgbClr val="CE4444"/>
          </a:solidFill>
          <a:ln cap="flat">
            <a:solidFill>
              <a:srgbClr val="D04444"/>
            </a:solidFill>
            <a:prstDash val="solid"/>
          </a:ln>
        </p:spPr>
        <p:txBody>
          <a:bodyPr vert="horz" wrap="square" lIns="91440" tIns="45720" rIns="91440" bIns="45720" anchor="ctr" anchorCtr="1" compatLnSpc="1">
            <a:noAutofit/>
          </a:bodyPr>
          <a:lstStyle/>
          <a:p>
            <a:pPr marL="0" marR="0" lvl="0" indent="0" algn="ct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kumimoji="0" lang="fr-FR" sz="9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11" name="Rectangle 21">
            <a:extLst>
              <a:ext uri="{FF2B5EF4-FFF2-40B4-BE49-F238E27FC236}">
                <a16:creationId xmlns:a16="http://schemas.microsoft.com/office/drawing/2014/main" id="{2BB5E3B3-FDF3-25D5-3A40-87C63F041703}"/>
              </a:ext>
            </a:extLst>
          </p:cNvPr>
          <p:cNvSpPr/>
          <p:nvPr/>
        </p:nvSpPr>
        <p:spPr>
          <a:xfrm>
            <a:off x="4491548" y="2015872"/>
            <a:ext cx="867138" cy="384316"/>
          </a:xfrm>
          <a:prstGeom prst="rect">
            <a:avLst/>
          </a:prstGeom>
          <a:solidFill>
            <a:srgbClr val="CE4444"/>
          </a:solidFill>
          <a:ln w="25402" cap="flat">
            <a:solidFill>
              <a:srgbClr val="D04444"/>
            </a:solidFill>
            <a:prstDash val="solid"/>
          </a:ln>
        </p:spPr>
        <p:txBody>
          <a:bodyPr vert="horz" wrap="square" lIns="91440" tIns="45720" rIns="91440" bIns="45720" anchor="ctr" anchorCtr="1" compatLnSpc="1">
            <a:noAutofit/>
          </a:bodyPr>
          <a:lstStyle/>
          <a:p>
            <a:pPr marL="0" marR="0" lvl="0" indent="0" algn="ct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kumimoji="0" lang="fr-FR" sz="9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12" name="Rectangle 23">
            <a:extLst>
              <a:ext uri="{FF2B5EF4-FFF2-40B4-BE49-F238E27FC236}">
                <a16:creationId xmlns:a16="http://schemas.microsoft.com/office/drawing/2014/main" id="{D458E109-46D5-E952-4872-746F6C1C6415}"/>
              </a:ext>
            </a:extLst>
          </p:cNvPr>
          <p:cNvSpPr/>
          <p:nvPr/>
        </p:nvSpPr>
        <p:spPr>
          <a:xfrm>
            <a:off x="4568937" y="2021179"/>
            <a:ext cx="789749" cy="369332"/>
          </a:xfrm>
          <a:prstGeom prst="rect">
            <a:avLst/>
          </a:prstGeom>
          <a:noFill/>
          <a:ln cap="flat">
            <a:solidFill>
              <a:srgbClr val="D04444"/>
            </a:solidFill>
            <a:prstDash val="solid"/>
          </a:ln>
        </p:spPr>
        <p:txBody>
          <a:bodyPr vert="horz" wrap="square" lIns="91440" tIns="45720" rIns="91440" bIns="45720" anchor="t" anchorCtr="0" compatLnSpc="1">
            <a:spAutoFit/>
          </a:bodyPr>
          <a:lstStyle/>
          <a:p>
            <a:pPr marL="0" marR="0" lvl="0" indent="0" algn="ct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PA</a:t>
            </a:r>
          </a:p>
        </p:txBody>
      </p:sp>
      <p:sp>
        <p:nvSpPr>
          <p:cNvPr id="13" name="TextBox 6">
            <a:extLst>
              <a:ext uri="{FF2B5EF4-FFF2-40B4-BE49-F238E27FC236}">
                <a16:creationId xmlns:a16="http://schemas.microsoft.com/office/drawing/2014/main" id="{1A33C23E-B334-2FB8-53E7-D46FADE17328}"/>
              </a:ext>
            </a:extLst>
          </p:cNvPr>
          <p:cNvSpPr txBox="1"/>
          <p:nvPr/>
        </p:nvSpPr>
        <p:spPr>
          <a:xfrm>
            <a:off x="5790147" y="2368535"/>
            <a:ext cx="2758806" cy="1661993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0" tIns="0" rIns="0" bIns="0" anchor="t" anchorCtr="1" compatLnSpc="1">
            <a:spAutoFit/>
          </a:bodyPr>
          <a:lstStyle/>
          <a:p>
            <a:pPr lvl="0" algn="ctr" defTabSz="685800">
              <a:lnSpc>
                <a:spcPct val="90000"/>
              </a:lnSpc>
              <a:spcAft>
                <a:spcPts val="1500"/>
              </a:spcAft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fr-FR" sz="4000" b="1" kern="0" noProof="0" dirty="0">
                <a:solidFill>
                  <a:srgbClr val="D04444"/>
                </a:solidFill>
                <a:latin typeface="Arial" panose="020B0604020202020204" pitchFamily="34" charset="0"/>
                <a:ea typeface="Calibri"/>
                <a:cs typeface="Arial" panose="020B0604020202020204" pitchFamily="34" charset="0"/>
              </a:rPr>
              <a:t>Pratique autonome et défis</a:t>
            </a:r>
          </a:p>
        </p:txBody>
      </p:sp>
      <p:pic>
        <p:nvPicPr>
          <p:cNvPr id="14" name="Picture 11">
            <a:extLst>
              <a:ext uri="{FF2B5EF4-FFF2-40B4-BE49-F238E27FC236}">
                <a16:creationId xmlns:a16="http://schemas.microsoft.com/office/drawing/2014/main" id="{9CEB9DC8-ECC8-0C14-875A-A672DCDA1A1B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3418" b="100000" l="684" r="89844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72542" y="1495441"/>
            <a:ext cx="3077099" cy="30770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59698994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Oval 15"/>
          <p:cNvSpPr/>
          <p:nvPr/>
        </p:nvSpPr>
        <p:spPr>
          <a:xfrm>
            <a:off x="11430988" y="262184"/>
            <a:ext cx="517596" cy="517596"/>
          </a:xfrm>
          <a:prstGeom prst="ellipse">
            <a:avLst/>
          </a:prstGeom>
          <a:solidFill>
            <a:srgbClr val="FF656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 anchorCtr="1"/>
          <a:lstStyle/>
          <a:p>
            <a:pPr algn="ctr"/>
            <a:r>
              <a:rPr lang="fr-FR" sz="2133" b="1" noProof="0" dirty="0">
                <a:latin typeface="Dosis Bold" pitchFamily="2" charset="0"/>
              </a:rPr>
              <a:t>PA</a:t>
            </a:r>
            <a:endParaRPr lang="fr-FR" sz="1200" b="1" noProof="0" dirty="0">
              <a:latin typeface="Dosis Bold" pitchFamily="2" charset="0"/>
            </a:endParaRPr>
          </a:p>
        </p:txBody>
      </p:sp>
      <p:pic>
        <p:nvPicPr>
          <p:cNvPr id="2" name="Picture 14">
            <a:extLst>
              <a:ext uri="{FF2B5EF4-FFF2-40B4-BE49-F238E27FC236}">
                <a16:creationId xmlns:a16="http://schemas.microsoft.com/office/drawing/2014/main" id="{67DDBFEF-FA5F-D87B-9951-AB62A2A07299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5469" b="89941" l="9961" r="89941">
                        <a14:foregroundMark x1="29102" y1="41602" x2="32422" y2="38184"/>
                        <a14:foregroundMark x1="50098" y1="9570" x2="43262" y2="13379"/>
                        <a14:foregroundMark x1="32227" y1="37109" x2="32715" y2="35742"/>
                        <a14:foregroundMark x1="37891" y1="55078" x2="61914" y2="65430"/>
                        <a14:foregroundMark x1="52539" y1="55078" x2="61816" y2="55078"/>
                        <a14:foregroundMark x1="37012" y1="64941" x2="46777" y2="64063"/>
                        <a14:foregroundMark x1="73535" y1="56738" x2="81250" y2="55957"/>
                        <a14:foregroundMark x1="71875" y1="66699" x2="79102" y2="66504"/>
                        <a14:foregroundMark x1="43848" y1="20801" x2="44922" y2="27637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44274" y="838200"/>
            <a:ext cx="559562" cy="559565"/>
          </a:xfrm>
          <a:prstGeom prst="rect">
            <a:avLst/>
          </a:prstGeom>
        </p:spPr>
      </p:pic>
      <p:sp>
        <p:nvSpPr>
          <p:cNvPr id="9" name="ZoneTexte 8">
            <a:extLst>
              <a:ext uri="{FF2B5EF4-FFF2-40B4-BE49-F238E27FC236}">
                <a16:creationId xmlns:a16="http://schemas.microsoft.com/office/drawing/2014/main" id="{02B94B2C-4D5D-41A7-97C1-53CD39E8F44B}"/>
              </a:ext>
            </a:extLst>
          </p:cNvPr>
          <p:cNvSpPr txBox="1"/>
          <p:nvPr/>
        </p:nvSpPr>
        <p:spPr>
          <a:xfrm>
            <a:off x="933621" y="238572"/>
            <a:ext cx="9566787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/>
            <a:r>
              <a:rPr lang="fr-FR" b="1" noProof="0" dirty="0">
                <a:solidFill>
                  <a:schemeClr val="bg2">
                    <a:lumMod val="50000"/>
                  </a:schemeClr>
                </a:solidFill>
                <a:sym typeface="Hammersmith One"/>
              </a:rPr>
              <a:t>Maintenant, vous allez travailler chacun pour soi; prenez l’activité de la page 8 sur le livret.</a:t>
            </a:r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276F9F81-1A44-C196-47FF-AAC3F642295E}"/>
              </a:ext>
            </a:extLst>
          </p:cNvPr>
          <p:cNvSpPr txBox="1"/>
          <p:nvPr/>
        </p:nvSpPr>
        <p:spPr>
          <a:xfrm>
            <a:off x="933620" y="509578"/>
            <a:ext cx="9566787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/>
            <a:r>
              <a:rPr lang="fr-FR" sz="1400" i="1" noProof="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Circuler entre les rangs, cibler les élèves en difficultés, Insister sur le travail individuel.  Inciter les élèves à demander de l'aide en cas de besoin.</a:t>
            </a:r>
            <a:endParaRPr lang="fr-FR" sz="1400" noProof="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E4B5A01D-C837-43AD-E879-4A5573EDD75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319165" y="1235839"/>
            <a:ext cx="9553670" cy="49364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30532315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6690B82-906A-9A40-631D-49DFE6D1EDE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Oval 15">
            <a:extLst>
              <a:ext uri="{FF2B5EF4-FFF2-40B4-BE49-F238E27FC236}">
                <a16:creationId xmlns:a16="http://schemas.microsoft.com/office/drawing/2014/main" id="{5C3A536B-8DA9-108C-F2B6-5E8E3805DB74}"/>
              </a:ext>
            </a:extLst>
          </p:cNvPr>
          <p:cNvSpPr/>
          <p:nvPr/>
        </p:nvSpPr>
        <p:spPr>
          <a:xfrm>
            <a:off x="11430988" y="262184"/>
            <a:ext cx="517596" cy="517596"/>
          </a:xfrm>
          <a:prstGeom prst="ellipse">
            <a:avLst/>
          </a:prstGeom>
          <a:solidFill>
            <a:srgbClr val="FF656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 anchorCtr="1"/>
          <a:lstStyle/>
          <a:p>
            <a:pPr algn="ctr"/>
            <a:r>
              <a:rPr lang="fr-FR" sz="2133" b="1" noProof="0" dirty="0">
                <a:latin typeface="Dosis Bold" pitchFamily="2" charset="0"/>
              </a:rPr>
              <a:t>PA</a:t>
            </a:r>
            <a:endParaRPr lang="fr-FR" sz="1200" b="1" noProof="0" dirty="0">
              <a:latin typeface="Dosis Bold" pitchFamily="2" charset="0"/>
            </a:endParaRPr>
          </a:p>
        </p:txBody>
      </p:sp>
      <p:pic>
        <p:nvPicPr>
          <p:cNvPr id="2" name="Picture 14">
            <a:extLst>
              <a:ext uri="{FF2B5EF4-FFF2-40B4-BE49-F238E27FC236}">
                <a16:creationId xmlns:a16="http://schemas.microsoft.com/office/drawing/2014/main" id="{DB68898D-DE57-2317-0EC0-3C07957A348A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5469" b="89941" l="9961" r="89941">
                        <a14:foregroundMark x1="29102" y1="41602" x2="32422" y2="38184"/>
                        <a14:foregroundMark x1="50098" y1="9570" x2="43262" y2="13379"/>
                        <a14:foregroundMark x1="32227" y1="37109" x2="32715" y2="35742"/>
                        <a14:foregroundMark x1="37891" y1="55078" x2="61914" y2="65430"/>
                        <a14:foregroundMark x1="52539" y1="55078" x2="61816" y2="55078"/>
                        <a14:foregroundMark x1="37012" y1="64941" x2="46777" y2="64063"/>
                        <a14:foregroundMark x1="73535" y1="56738" x2="81250" y2="55957"/>
                        <a14:foregroundMark x1="71875" y1="66699" x2="79102" y2="66504"/>
                        <a14:foregroundMark x1="43848" y1="20801" x2="44922" y2="27637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44274" y="770610"/>
            <a:ext cx="559562" cy="559565"/>
          </a:xfrm>
          <a:prstGeom prst="rect">
            <a:avLst/>
          </a:prstGeom>
        </p:spPr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CE8E7C44-40DB-167C-35B9-EB86FDA48897}"/>
              </a:ext>
            </a:extLst>
          </p:cNvPr>
          <p:cNvSpPr txBox="1"/>
          <p:nvPr/>
        </p:nvSpPr>
        <p:spPr>
          <a:xfrm>
            <a:off x="933621" y="238572"/>
            <a:ext cx="9566787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/>
            <a:r>
              <a:rPr lang="fr-FR" b="1" noProof="0" dirty="0">
                <a:solidFill>
                  <a:schemeClr val="bg2">
                    <a:lumMod val="50000"/>
                  </a:schemeClr>
                </a:solidFill>
                <a:sym typeface="Hammersmith One"/>
              </a:rPr>
              <a:t>Maintenant, vous allez travailler chacun pour soi; prenez l’activité de la page 8 sur le livret.</a:t>
            </a: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311768D7-4720-7958-CF31-B5DD09ED5E78}"/>
              </a:ext>
            </a:extLst>
          </p:cNvPr>
          <p:cNvSpPr txBox="1"/>
          <p:nvPr/>
        </p:nvSpPr>
        <p:spPr>
          <a:xfrm>
            <a:off x="933620" y="509578"/>
            <a:ext cx="9566787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/>
            <a:r>
              <a:rPr lang="fr-FR" sz="1400" i="1" noProof="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Circuler entre les rangs, cibler les élèves en difficultés, Insister sur le travail individuel.  Inciter les élèves à demander de l'aide en cas de besoin.</a:t>
            </a:r>
            <a:endParaRPr lang="fr-FR" sz="1400" noProof="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CF753D5C-245F-9F3B-D9E7-A94F33D8A3B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642399" y="1006107"/>
            <a:ext cx="8176515" cy="54591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24138926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916B6F7-4663-26DF-E0E9-C45CBD96C34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Oval 15">
            <a:extLst>
              <a:ext uri="{FF2B5EF4-FFF2-40B4-BE49-F238E27FC236}">
                <a16:creationId xmlns:a16="http://schemas.microsoft.com/office/drawing/2014/main" id="{CECF87C6-5AF6-5D7B-E807-1CCB4499B97D}"/>
              </a:ext>
            </a:extLst>
          </p:cNvPr>
          <p:cNvSpPr/>
          <p:nvPr/>
        </p:nvSpPr>
        <p:spPr>
          <a:xfrm>
            <a:off x="11430988" y="262184"/>
            <a:ext cx="517596" cy="517596"/>
          </a:xfrm>
          <a:prstGeom prst="ellipse">
            <a:avLst/>
          </a:prstGeom>
          <a:solidFill>
            <a:srgbClr val="FF656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 anchorCtr="1"/>
          <a:lstStyle/>
          <a:p>
            <a:pPr algn="ctr"/>
            <a:r>
              <a:rPr lang="fr-FR" sz="2133" b="1" noProof="0" dirty="0">
                <a:latin typeface="Dosis Bold" pitchFamily="2" charset="0"/>
              </a:rPr>
              <a:t>PA</a:t>
            </a:r>
            <a:endParaRPr lang="fr-FR" sz="1200" b="1" noProof="0" dirty="0">
              <a:latin typeface="Dosis Bold" pitchFamily="2" charset="0"/>
            </a:endParaRPr>
          </a:p>
        </p:txBody>
      </p:sp>
      <p:sp>
        <p:nvSpPr>
          <p:cNvPr id="5" name="D_A_01">
            <a:extLst>
              <a:ext uri="{FF2B5EF4-FFF2-40B4-BE49-F238E27FC236}">
                <a16:creationId xmlns:a16="http://schemas.microsoft.com/office/drawing/2014/main" id="{7CC8F3DE-D50D-34F5-4FD1-36F0F7D99168}"/>
              </a:ext>
            </a:extLst>
          </p:cNvPr>
          <p:cNvSpPr txBox="1"/>
          <p:nvPr/>
        </p:nvSpPr>
        <p:spPr>
          <a:xfrm>
            <a:off x="817668" y="262184"/>
            <a:ext cx="10556664" cy="491885"/>
          </a:xfrm>
          <a:prstGeom prst="rect">
            <a:avLst/>
          </a:prstGeom>
          <a:noFill/>
        </p:spPr>
        <p:txBody>
          <a:bodyPr wrap="square" rtlCol="0" anchor="ctr">
            <a:noAutofit/>
          </a:bodyPr>
          <a:lstStyle/>
          <a:p>
            <a:pPr>
              <a:spcAft>
                <a:spcPts val="400"/>
              </a:spcAft>
            </a:pPr>
            <a:r>
              <a:rPr lang="fr-FR" sz="1600" b="1" noProof="0" dirty="0">
                <a:solidFill>
                  <a:schemeClr val="bg1">
                    <a:lumMod val="65000"/>
                  </a:schemeClr>
                </a:solidFill>
              </a:rPr>
              <a:t>Le temps est terminé. 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6C8DB70F-F476-00D1-4DAC-4CF35347BB9F}"/>
              </a:ext>
            </a:extLst>
          </p:cNvPr>
          <p:cNvSpPr/>
          <p:nvPr/>
        </p:nvSpPr>
        <p:spPr>
          <a:xfrm>
            <a:off x="4663973" y="1864949"/>
            <a:ext cx="3054554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r-FR" sz="4000" b="1" noProof="0" dirty="0"/>
              <a:t>Temps Écoulé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7F83DB11-9257-2FB3-23E0-17EE22386F31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10000" b="90000" l="10000" r="90000">
                        <a14:foregroundMark x1="36816" y1="80957" x2="61621" y2="80371"/>
                        <a14:foregroundMark x1="54980" y1="81543" x2="67188" y2="81152"/>
                        <a14:foregroundMark x1="85938" y1="78711" x2="85938" y2="78711"/>
                        <a14:foregroundMark x1="42676" y1="82910" x2="46387" y2="82910"/>
                        <a14:foregroundMark x1="45996" y1="29980" x2="49707" y2="71387"/>
                        <a14:foregroundMark x1="50879" y1="45117" x2="58203" y2="38379"/>
                        <a14:foregroundMark x1="49902" y1="50000" x2="50977" y2="56348"/>
                        <a14:foregroundMark x1="55371" y1="26660" x2="62109" y2="33008"/>
                        <a14:backgroundMark x1="36621" y1="81348" x2="66699" y2="80859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10491" t="15401" r="10044" b="20983"/>
          <a:stretch/>
        </p:blipFill>
        <p:spPr>
          <a:xfrm>
            <a:off x="4495800" y="2989489"/>
            <a:ext cx="3390900" cy="27146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5249368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DF0E617-B876-DC76-BCC0-BF98FEBB259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Oval 15">
            <a:extLst>
              <a:ext uri="{FF2B5EF4-FFF2-40B4-BE49-F238E27FC236}">
                <a16:creationId xmlns:a16="http://schemas.microsoft.com/office/drawing/2014/main" id="{6F8C8A96-867E-FFA7-6DF7-81B8314FCDC6}"/>
              </a:ext>
            </a:extLst>
          </p:cNvPr>
          <p:cNvSpPr/>
          <p:nvPr/>
        </p:nvSpPr>
        <p:spPr>
          <a:xfrm>
            <a:off x="11430988" y="262184"/>
            <a:ext cx="517596" cy="517596"/>
          </a:xfrm>
          <a:prstGeom prst="ellipse">
            <a:avLst/>
          </a:prstGeom>
          <a:solidFill>
            <a:srgbClr val="FF656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 anchorCtr="1"/>
          <a:lstStyle/>
          <a:p>
            <a:pPr algn="ctr"/>
            <a:r>
              <a:rPr lang="fr-FR" sz="2133" b="1" noProof="0" dirty="0">
                <a:latin typeface="Dosis Bold" pitchFamily="2" charset="0"/>
              </a:rPr>
              <a:t>PA</a:t>
            </a:r>
            <a:endParaRPr lang="fr-FR" sz="1200" b="1" noProof="0" dirty="0">
              <a:latin typeface="Dosis Bold" pitchFamily="2" charset="0"/>
            </a:endParaRPr>
          </a:p>
        </p:txBody>
      </p:sp>
      <p:pic>
        <p:nvPicPr>
          <p:cNvPr id="18" name="Google Shape;273;p7" descr="Lever la main - Icônes mains et gestes gratuites">
            <a:extLst>
              <a:ext uri="{FF2B5EF4-FFF2-40B4-BE49-F238E27FC236}">
                <a16:creationId xmlns:a16="http://schemas.microsoft.com/office/drawing/2014/main" id="{3A34A2FE-D2AC-3235-9CC7-88C09381D981}"/>
              </a:ext>
            </a:extLst>
          </p:cNvPr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11384726" y="779780"/>
            <a:ext cx="610119" cy="586904"/>
          </a:xfrm>
          <a:prstGeom prst="rect">
            <a:avLst/>
          </a:prstGeom>
          <a:noFill/>
          <a:ln>
            <a:noFill/>
          </a:ln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9080FA06-9997-AFEB-F25B-A7EDC09F805E}"/>
              </a:ext>
            </a:extLst>
          </p:cNvPr>
          <p:cNvSpPr txBox="1"/>
          <p:nvPr/>
        </p:nvSpPr>
        <p:spPr>
          <a:xfrm>
            <a:off x="1025996" y="216370"/>
            <a:ext cx="7803372" cy="6771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FR" sz="2000" b="1" noProof="0" dirty="0">
                <a:solidFill>
                  <a:schemeClr val="bg2">
                    <a:lumMod val="50000"/>
                  </a:schemeClr>
                </a:solidFill>
                <a:sym typeface="Hammersmith One"/>
              </a:rPr>
              <a:t>Correction.</a:t>
            </a:r>
          </a:p>
          <a:p>
            <a:r>
              <a:rPr lang="fr-FR" i="1" noProof="0" dirty="0">
                <a:solidFill>
                  <a:schemeClr val="bg2">
                    <a:lumMod val="90000"/>
                  </a:schemeClr>
                </a:solidFill>
                <a:sym typeface="Hammersmith One"/>
              </a:rPr>
              <a:t>Invitez les élèves à passer au tableau pour rédiger leurs réponses </a:t>
            </a:r>
            <a:endParaRPr lang="fr-FR" i="1" noProof="0" dirty="0">
              <a:solidFill>
                <a:schemeClr val="bg2">
                  <a:lumMod val="90000"/>
                </a:schemeClr>
              </a:solidFill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4BC11B72-837E-3B79-F595-130679EDE26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825738" y="4417572"/>
            <a:ext cx="8747012" cy="2010137"/>
          </a:xfrm>
          <a:prstGeom prst="rect">
            <a:avLst/>
          </a:prstGeom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2954F6AD-FDA2-D2BC-084B-AC3C218C514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921248" y="1188603"/>
            <a:ext cx="5788412" cy="29909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54884056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5F51402-FDD3-8AF9-1B41-9CC8D7441CE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Oval 15">
            <a:extLst>
              <a:ext uri="{FF2B5EF4-FFF2-40B4-BE49-F238E27FC236}">
                <a16:creationId xmlns:a16="http://schemas.microsoft.com/office/drawing/2014/main" id="{73D7A39B-4C32-059F-96F7-254CC40A0802}"/>
              </a:ext>
            </a:extLst>
          </p:cNvPr>
          <p:cNvSpPr/>
          <p:nvPr/>
        </p:nvSpPr>
        <p:spPr>
          <a:xfrm>
            <a:off x="11430988" y="262184"/>
            <a:ext cx="517596" cy="517596"/>
          </a:xfrm>
          <a:prstGeom prst="ellipse">
            <a:avLst/>
          </a:prstGeom>
          <a:solidFill>
            <a:srgbClr val="FF656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 anchorCtr="1"/>
          <a:lstStyle/>
          <a:p>
            <a:pPr algn="ctr"/>
            <a:r>
              <a:rPr lang="fr-FR" sz="2133" b="1" noProof="0" dirty="0">
                <a:latin typeface="Dosis Bold" pitchFamily="2" charset="0"/>
              </a:rPr>
              <a:t>PA</a:t>
            </a:r>
            <a:endParaRPr lang="fr-FR" sz="1200" b="1" noProof="0" dirty="0">
              <a:latin typeface="Dosis Bold" pitchFamily="2" charset="0"/>
            </a:endParaRPr>
          </a:p>
        </p:txBody>
      </p:sp>
      <p:pic>
        <p:nvPicPr>
          <p:cNvPr id="18" name="Google Shape;273;p7" descr="Lever la main - Icônes mains et gestes gratuites">
            <a:extLst>
              <a:ext uri="{FF2B5EF4-FFF2-40B4-BE49-F238E27FC236}">
                <a16:creationId xmlns:a16="http://schemas.microsoft.com/office/drawing/2014/main" id="{407BB013-112B-1FEE-7EF2-675C48BF419B}"/>
              </a:ext>
            </a:extLst>
          </p:cNvPr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11430988" y="779780"/>
            <a:ext cx="610119" cy="586904"/>
          </a:xfrm>
          <a:prstGeom prst="rect">
            <a:avLst/>
          </a:prstGeom>
          <a:noFill/>
          <a:ln>
            <a:noFill/>
          </a:ln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17E06065-0839-7FA2-D834-A41CFD641CD4}"/>
              </a:ext>
            </a:extLst>
          </p:cNvPr>
          <p:cNvSpPr txBox="1"/>
          <p:nvPr/>
        </p:nvSpPr>
        <p:spPr>
          <a:xfrm>
            <a:off x="1025996" y="216370"/>
            <a:ext cx="7803372" cy="6771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FR" sz="2000" b="1" noProof="0" dirty="0">
                <a:solidFill>
                  <a:schemeClr val="bg2">
                    <a:lumMod val="50000"/>
                  </a:schemeClr>
                </a:solidFill>
                <a:sym typeface="Hammersmith One"/>
              </a:rPr>
              <a:t>Correction.</a:t>
            </a:r>
          </a:p>
          <a:p>
            <a:r>
              <a:rPr lang="fr-FR" i="1" noProof="0" dirty="0">
                <a:solidFill>
                  <a:schemeClr val="bg2">
                    <a:lumMod val="90000"/>
                  </a:schemeClr>
                </a:solidFill>
                <a:sym typeface="Hammersmith One"/>
              </a:rPr>
              <a:t>Invitez les élèves à passer au tableau pour rédiger leurs réponses </a:t>
            </a:r>
            <a:endParaRPr lang="fr-FR" i="1" noProof="0" dirty="0">
              <a:solidFill>
                <a:schemeClr val="bg2">
                  <a:lumMod val="90000"/>
                </a:schemeClr>
              </a:solidFill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DEBD87CF-6DE5-E7D8-DDAF-2E93871647A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921248" y="1188603"/>
            <a:ext cx="5788412" cy="2990928"/>
          </a:xfrm>
          <a:prstGeom prst="rect">
            <a:avLst/>
          </a:prstGeom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B3DA0AA9-4595-9459-C1F4-E1693785A47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571225" y="4334923"/>
            <a:ext cx="8887225" cy="22956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58785756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6C795C4-BFE5-0679-150C-3277C1EED43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Oval 15">
            <a:extLst>
              <a:ext uri="{FF2B5EF4-FFF2-40B4-BE49-F238E27FC236}">
                <a16:creationId xmlns:a16="http://schemas.microsoft.com/office/drawing/2014/main" id="{211C5486-E805-1C70-F8ED-A42CC8414B57}"/>
              </a:ext>
            </a:extLst>
          </p:cNvPr>
          <p:cNvSpPr/>
          <p:nvPr/>
        </p:nvSpPr>
        <p:spPr>
          <a:xfrm>
            <a:off x="11430988" y="262184"/>
            <a:ext cx="517596" cy="517596"/>
          </a:xfrm>
          <a:prstGeom prst="ellipse">
            <a:avLst/>
          </a:prstGeom>
          <a:solidFill>
            <a:srgbClr val="FF656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 anchorCtr="1"/>
          <a:lstStyle/>
          <a:p>
            <a:pPr algn="ctr"/>
            <a:r>
              <a:rPr lang="fr-FR" sz="2133" b="1" noProof="0" dirty="0">
                <a:latin typeface="Dosis Bold" pitchFamily="2" charset="0"/>
              </a:rPr>
              <a:t>PA</a:t>
            </a:r>
            <a:endParaRPr lang="fr-FR" sz="1200" b="1" noProof="0" dirty="0">
              <a:latin typeface="Dosis Bold" pitchFamily="2" charset="0"/>
            </a:endParaRPr>
          </a:p>
        </p:txBody>
      </p:sp>
      <p:pic>
        <p:nvPicPr>
          <p:cNvPr id="18" name="Google Shape;273;p7" descr="Lever la main - Icônes mains et gestes gratuites">
            <a:extLst>
              <a:ext uri="{FF2B5EF4-FFF2-40B4-BE49-F238E27FC236}">
                <a16:creationId xmlns:a16="http://schemas.microsoft.com/office/drawing/2014/main" id="{6B5AEB35-A08D-203A-BC86-9C2C41B65201}"/>
              </a:ext>
            </a:extLst>
          </p:cNvPr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11430988" y="779780"/>
            <a:ext cx="610119" cy="586904"/>
          </a:xfrm>
          <a:prstGeom prst="rect">
            <a:avLst/>
          </a:prstGeom>
          <a:noFill/>
          <a:ln>
            <a:noFill/>
          </a:ln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E47E7B3B-0A23-AB99-E525-20A762D83919}"/>
              </a:ext>
            </a:extLst>
          </p:cNvPr>
          <p:cNvSpPr txBox="1"/>
          <p:nvPr/>
        </p:nvSpPr>
        <p:spPr>
          <a:xfrm>
            <a:off x="1025996" y="216370"/>
            <a:ext cx="7803372" cy="6771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FR" sz="2000" b="1" noProof="0" dirty="0">
                <a:solidFill>
                  <a:schemeClr val="bg2">
                    <a:lumMod val="50000"/>
                  </a:schemeClr>
                </a:solidFill>
                <a:sym typeface="Hammersmith One"/>
              </a:rPr>
              <a:t>Correction.</a:t>
            </a:r>
          </a:p>
          <a:p>
            <a:r>
              <a:rPr lang="fr-FR" i="1" noProof="0" dirty="0">
                <a:solidFill>
                  <a:schemeClr val="bg2">
                    <a:lumMod val="90000"/>
                  </a:schemeClr>
                </a:solidFill>
                <a:sym typeface="Hammersmith One"/>
              </a:rPr>
              <a:t>Invitez les élèves à passer au tableau pour rédiger leurs réponses </a:t>
            </a:r>
            <a:endParaRPr lang="fr-FR" i="1" noProof="0" dirty="0">
              <a:solidFill>
                <a:schemeClr val="bg2">
                  <a:lumMod val="90000"/>
                </a:schemeClr>
              </a:solidFill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38F40788-3ACC-0499-406F-DAE16633564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921248" y="1188603"/>
            <a:ext cx="5788412" cy="2990928"/>
          </a:xfrm>
          <a:prstGeom prst="rect">
            <a:avLst/>
          </a:prstGeom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9E26A714-6B3C-B231-C698-18F69D05603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876695" y="4474656"/>
            <a:ext cx="8914314" cy="13919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58677305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B6B1FDE-C7D3-C6E1-04AA-A2C88D5B94F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Oval 15">
            <a:extLst>
              <a:ext uri="{FF2B5EF4-FFF2-40B4-BE49-F238E27FC236}">
                <a16:creationId xmlns:a16="http://schemas.microsoft.com/office/drawing/2014/main" id="{6EBB6063-FE92-7EFB-58E2-C6B2B5075458}"/>
              </a:ext>
            </a:extLst>
          </p:cNvPr>
          <p:cNvSpPr/>
          <p:nvPr/>
        </p:nvSpPr>
        <p:spPr>
          <a:xfrm>
            <a:off x="11430988" y="262184"/>
            <a:ext cx="517596" cy="517596"/>
          </a:xfrm>
          <a:prstGeom prst="ellipse">
            <a:avLst/>
          </a:prstGeom>
          <a:solidFill>
            <a:srgbClr val="FF656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 anchorCtr="1"/>
          <a:lstStyle/>
          <a:p>
            <a:pPr algn="ctr"/>
            <a:r>
              <a:rPr lang="fr-FR" sz="2133" b="1" noProof="0" dirty="0">
                <a:latin typeface="Dosis Bold" pitchFamily="2" charset="0"/>
              </a:rPr>
              <a:t>PA</a:t>
            </a:r>
            <a:endParaRPr lang="fr-FR" sz="1200" b="1" noProof="0" dirty="0">
              <a:latin typeface="Dosis Bold" pitchFamily="2" charset="0"/>
            </a:endParaRPr>
          </a:p>
        </p:txBody>
      </p:sp>
      <p:sp>
        <p:nvSpPr>
          <p:cNvPr id="5" name="D_A_01">
            <a:extLst>
              <a:ext uri="{FF2B5EF4-FFF2-40B4-BE49-F238E27FC236}">
                <a16:creationId xmlns:a16="http://schemas.microsoft.com/office/drawing/2014/main" id="{A723EFED-5CF2-081D-864A-8D168CE73CDF}"/>
              </a:ext>
            </a:extLst>
          </p:cNvPr>
          <p:cNvSpPr txBox="1"/>
          <p:nvPr/>
        </p:nvSpPr>
        <p:spPr>
          <a:xfrm>
            <a:off x="817668" y="176145"/>
            <a:ext cx="10556664" cy="491885"/>
          </a:xfrm>
          <a:prstGeom prst="rect">
            <a:avLst/>
          </a:prstGeom>
          <a:noFill/>
        </p:spPr>
        <p:txBody>
          <a:bodyPr wrap="square" rtlCol="0" anchor="ctr">
            <a:noAutofit/>
          </a:bodyPr>
          <a:lstStyle/>
          <a:p>
            <a:pPr>
              <a:spcAft>
                <a:spcPts val="400"/>
              </a:spcAft>
            </a:pPr>
            <a:r>
              <a:rPr lang="fr-FR" b="1" noProof="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Prenez la correction sur vos livrets.</a:t>
            </a:r>
          </a:p>
        </p:txBody>
      </p:sp>
      <p:sp>
        <p:nvSpPr>
          <p:cNvPr id="7" name="D_A_02">
            <a:extLst>
              <a:ext uri="{FF2B5EF4-FFF2-40B4-BE49-F238E27FC236}">
                <a16:creationId xmlns:a16="http://schemas.microsoft.com/office/drawing/2014/main" id="{261933C0-2A7E-7635-AC60-518C6EF4082C}"/>
              </a:ext>
            </a:extLst>
          </p:cNvPr>
          <p:cNvSpPr txBox="1"/>
          <p:nvPr/>
        </p:nvSpPr>
        <p:spPr>
          <a:xfrm>
            <a:off x="817668" y="550188"/>
            <a:ext cx="8369582" cy="357029"/>
          </a:xfrm>
          <a:prstGeom prst="rect">
            <a:avLst/>
          </a:prstGeom>
          <a:noFill/>
        </p:spPr>
        <p:txBody>
          <a:bodyPr wrap="square" rtlCol="0" anchor="ctr">
            <a:noAutofit/>
          </a:bodyPr>
          <a:lstStyle/>
          <a:p>
            <a:pPr>
              <a:spcAft>
                <a:spcPts val="400"/>
              </a:spcAft>
            </a:pPr>
            <a:r>
              <a:rPr lang="fr-FR" sz="1400" i="1" noProof="0" dirty="0">
                <a:solidFill>
                  <a:schemeClr val="bg1">
                    <a:lumMod val="65000"/>
                  </a:schemeClr>
                </a:solidFill>
              </a:rPr>
              <a:t>Donner quelques minutes aux élèves pour recopier la correction sur les livrets.</a:t>
            </a:r>
          </a:p>
        </p:txBody>
      </p:sp>
      <p:grpSp>
        <p:nvGrpSpPr>
          <p:cNvPr id="2" name="Groupe 1">
            <a:extLst>
              <a:ext uri="{FF2B5EF4-FFF2-40B4-BE49-F238E27FC236}">
                <a16:creationId xmlns:a16="http://schemas.microsoft.com/office/drawing/2014/main" id="{4BCAE5F5-91F1-19F8-5F95-63581B0196DF}"/>
              </a:ext>
            </a:extLst>
          </p:cNvPr>
          <p:cNvGrpSpPr/>
          <p:nvPr/>
        </p:nvGrpSpPr>
        <p:grpSpPr>
          <a:xfrm>
            <a:off x="11374332" y="731731"/>
            <a:ext cx="630930" cy="588164"/>
            <a:chOff x="582302" y="4457015"/>
            <a:chExt cx="630930" cy="588164"/>
          </a:xfrm>
        </p:grpSpPr>
        <p:pic>
          <p:nvPicPr>
            <p:cNvPr id="3" name="Picture 7">
              <a:extLst>
                <a:ext uri="{FF2B5EF4-FFF2-40B4-BE49-F238E27FC236}">
                  <a16:creationId xmlns:a16="http://schemas.microsoft.com/office/drawing/2014/main" id="{4350B261-6400-3915-89CB-62AEDB204832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print">
              <a:clrChange>
                <a:clrFrom>
                  <a:srgbClr val="F8F8F8"/>
                </a:clrFrom>
                <a:clrTo>
                  <a:srgbClr val="F8F8F8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1664" t="23325" r="25923" b="30055"/>
            <a:stretch>
              <a:fillRect/>
            </a:stretch>
          </p:blipFill>
          <p:spPr>
            <a:xfrm>
              <a:off x="582302" y="4573906"/>
              <a:ext cx="630930" cy="471273"/>
            </a:xfrm>
            <a:prstGeom prst="rect">
              <a:avLst/>
            </a:prstGeom>
            <a:ln w="19050">
              <a:noFill/>
            </a:ln>
          </p:spPr>
        </p:pic>
        <p:pic>
          <p:nvPicPr>
            <p:cNvPr id="4" name="Picture 7">
              <a:extLst>
                <a:ext uri="{FF2B5EF4-FFF2-40B4-BE49-F238E27FC236}">
                  <a16:creationId xmlns:a16="http://schemas.microsoft.com/office/drawing/2014/main" id="{983C7B48-BE41-64F5-4D3E-64FEE324647D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print">
              <a:clrChange>
                <a:clrFrom>
                  <a:srgbClr val="F8F8F8"/>
                </a:clrFrom>
                <a:clrTo>
                  <a:srgbClr val="F8F8F8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74744" t="23325" r="10688" b="30055"/>
            <a:stretch>
              <a:fillRect/>
            </a:stretch>
          </p:blipFill>
          <p:spPr>
            <a:xfrm rot="1461832">
              <a:off x="758368" y="4457015"/>
              <a:ext cx="147273" cy="471273"/>
            </a:xfrm>
            <a:prstGeom prst="rect">
              <a:avLst/>
            </a:prstGeom>
            <a:ln w="19050">
              <a:noFill/>
            </a:ln>
          </p:spPr>
        </p:pic>
      </p:grpSp>
      <p:pic>
        <p:nvPicPr>
          <p:cNvPr id="6" name="Image 5">
            <a:extLst>
              <a:ext uri="{FF2B5EF4-FFF2-40B4-BE49-F238E27FC236}">
                <a16:creationId xmlns:a16="http://schemas.microsoft.com/office/drawing/2014/main" id="{3479CD84-4EBE-44B7-D386-442D4FC7A53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962439" y="1006107"/>
            <a:ext cx="8176515" cy="5459195"/>
          </a:xfrm>
          <a:prstGeom prst="rect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23C41F57-61F5-905E-B198-277A28925E24}"/>
              </a:ext>
            </a:extLst>
          </p:cNvPr>
          <p:cNvSpPr txBox="1"/>
          <p:nvPr/>
        </p:nvSpPr>
        <p:spPr>
          <a:xfrm>
            <a:off x="4712028" y="1897638"/>
            <a:ext cx="2197749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spcBef>
                <a:spcPts val="200"/>
              </a:spcBef>
              <a:spcAft>
                <a:spcPts val="200"/>
              </a:spcAft>
            </a:pPr>
            <a:r>
              <a:rPr lang="fr-MA" sz="2000" b="1" dirty="0">
                <a:solidFill>
                  <a:srgbClr val="FF0000"/>
                </a:solidFill>
                <a:latin typeface="Ink Free" panose="03080402000500000000" pitchFamily="66" charset="0"/>
              </a:rPr>
              <a:t>Les poux rouges</a:t>
            </a:r>
          </a:p>
        </p:txBody>
      </p:sp>
      <p:sp>
        <p:nvSpPr>
          <p:cNvPr id="9" name="ZoneTexte 8">
            <a:extLst>
              <a:ext uri="{FF2B5EF4-FFF2-40B4-BE49-F238E27FC236}">
                <a16:creationId xmlns:a16="http://schemas.microsoft.com/office/drawing/2014/main" id="{0FDF2BEA-CA96-42E9-3451-3840C5DEE894}"/>
              </a:ext>
            </a:extLst>
          </p:cNvPr>
          <p:cNvSpPr txBox="1"/>
          <p:nvPr/>
        </p:nvSpPr>
        <p:spPr>
          <a:xfrm>
            <a:off x="7542318" y="1897634"/>
            <a:ext cx="2197749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spcBef>
                <a:spcPts val="200"/>
              </a:spcBef>
              <a:spcAft>
                <a:spcPts val="200"/>
              </a:spcAft>
            </a:pPr>
            <a:r>
              <a:rPr lang="fr-MA" sz="2000" b="1" dirty="0">
                <a:solidFill>
                  <a:srgbClr val="FF0000"/>
                </a:solidFill>
                <a:latin typeface="Ink Free" panose="03080402000500000000" pitchFamily="66" charset="0"/>
              </a:rPr>
              <a:t>Les poules</a:t>
            </a:r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5B760CA7-1BBF-DF5C-7CE2-284CA221B422}"/>
              </a:ext>
            </a:extLst>
          </p:cNvPr>
          <p:cNvSpPr txBox="1"/>
          <p:nvPr/>
        </p:nvSpPr>
        <p:spPr>
          <a:xfrm>
            <a:off x="4722916" y="2376612"/>
            <a:ext cx="2197749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spcBef>
                <a:spcPts val="200"/>
              </a:spcBef>
              <a:spcAft>
                <a:spcPts val="200"/>
              </a:spcAft>
            </a:pPr>
            <a:r>
              <a:rPr lang="fr-MA" sz="2000" b="1" dirty="0">
                <a:solidFill>
                  <a:srgbClr val="FF0000"/>
                </a:solidFill>
                <a:latin typeface="Ink Free" panose="03080402000500000000" pitchFamily="66" charset="0"/>
              </a:rPr>
              <a:t>Le chat sauvage</a:t>
            </a:r>
          </a:p>
        </p:txBody>
      </p:sp>
      <p:sp>
        <p:nvSpPr>
          <p:cNvPr id="11" name="ZoneTexte 10">
            <a:extLst>
              <a:ext uri="{FF2B5EF4-FFF2-40B4-BE49-F238E27FC236}">
                <a16:creationId xmlns:a16="http://schemas.microsoft.com/office/drawing/2014/main" id="{3352F3A9-AF0E-B3C3-A654-1A8C9939F8CE}"/>
              </a:ext>
            </a:extLst>
          </p:cNvPr>
          <p:cNvSpPr txBox="1"/>
          <p:nvPr/>
        </p:nvSpPr>
        <p:spPr>
          <a:xfrm>
            <a:off x="7466115" y="2322179"/>
            <a:ext cx="2197749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spcBef>
                <a:spcPts val="200"/>
              </a:spcBef>
              <a:spcAft>
                <a:spcPts val="200"/>
              </a:spcAft>
            </a:pPr>
            <a:r>
              <a:rPr lang="fr-MA" sz="2000" b="1" dirty="0">
                <a:solidFill>
                  <a:srgbClr val="FF0000"/>
                </a:solidFill>
                <a:latin typeface="Ink Free" panose="03080402000500000000" pitchFamily="66" charset="0"/>
              </a:rPr>
              <a:t>La souris</a:t>
            </a:r>
          </a:p>
        </p:txBody>
      </p:sp>
      <p:sp>
        <p:nvSpPr>
          <p:cNvPr id="12" name="ZoneTexte 11">
            <a:extLst>
              <a:ext uri="{FF2B5EF4-FFF2-40B4-BE49-F238E27FC236}">
                <a16:creationId xmlns:a16="http://schemas.microsoft.com/office/drawing/2014/main" id="{F5D5C6B2-8CC9-8D91-1912-054A3329C032}"/>
              </a:ext>
            </a:extLst>
          </p:cNvPr>
          <p:cNvSpPr txBox="1"/>
          <p:nvPr/>
        </p:nvSpPr>
        <p:spPr>
          <a:xfrm>
            <a:off x="4722914" y="5566122"/>
            <a:ext cx="2197749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spcBef>
                <a:spcPts val="200"/>
              </a:spcBef>
              <a:spcAft>
                <a:spcPts val="200"/>
              </a:spcAft>
            </a:pPr>
            <a:r>
              <a:rPr lang="fr-MA" sz="2000" b="1" dirty="0">
                <a:solidFill>
                  <a:srgbClr val="FF0000"/>
                </a:solidFill>
                <a:latin typeface="Ink Free" panose="03080402000500000000" pitchFamily="66" charset="0"/>
              </a:rPr>
              <a:t>Parasitisme</a:t>
            </a:r>
          </a:p>
        </p:txBody>
      </p:sp>
      <p:sp>
        <p:nvSpPr>
          <p:cNvPr id="13" name="ZoneTexte 12">
            <a:extLst>
              <a:ext uri="{FF2B5EF4-FFF2-40B4-BE49-F238E27FC236}">
                <a16:creationId xmlns:a16="http://schemas.microsoft.com/office/drawing/2014/main" id="{CB6C0387-D49D-43FE-62FE-F1ED29C59882}"/>
              </a:ext>
            </a:extLst>
          </p:cNvPr>
          <p:cNvSpPr txBox="1"/>
          <p:nvPr/>
        </p:nvSpPr>
        <p:spPr>
          <a:xfrm>
            <a:off x="4733802" y="6045096"/>
            <a:ext cx="2197749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spcBef>
                <a:spcPts val="200"/>
              </a:spcBef>
              <a:spcAft>
                <a:spcPts val="200"/>
              </a:spcAft>
            </a:pPr>
            <a:r>
              <a:rPr lang="fr-MA" sz="2000" b="1" dirty="0">
                <a:solidFill>
                  <a:srgbClr val="FF0000"/>
                </a:solidFill>
                <a:latin typeface="Ink Free" panose="03080402000500000000" pitchFamily="66" charset="0"/>
              </a:rPr>
              <a:t>Prédation</a:t>
            </a:r>
          </a:p>
        </p:txBody>
      </p:sp>
      <p:sp>
        <p:nvSpPr>
          <p:cNvPr id="14" name="ZoneTexte 13">
            <a:extLst>
              <a:ext uri="{FF2B5EF4-FFF2-40B4-BE49-F238E27FC236}">
                <a16:creationId xmlns:a16="http://schemas.microsoft.com/office/drawing/2014/main" id="{BB530DD2-4927-933A-5CF8-9D97C6228C46}"/>
              </a:ext>
            </a:extLst>
          </p:cNvPr>
          <p:cNvSpPr txBox="1"/>
          <p:nvPr/>
        </p:nvSpPr>
        <p:spPr>
          <a:xfrm>
            <a:off x="4761558" y="4244598"/>
            <a:ext cx="240473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spcBef>
                <a:spcPts val="200"/>
              </a:spcBef>
              <a:spcAft>
                <a:spcPts val="200"/>
              </a:spcAft>
            </a:pPr>
            <a:r>
              <a:rPr lang="fr-MA" sz="2000" b="1" dirty="0">
                <a:solidFill>
                  <a:schemeClr val="bg1">
                    <a:lumMod val="65000"/>
                  </a:schemeClr>
                </a:solidFill>
                <a:latin typeface="Ink Free" panose="03080402000500000000" pitchFamily="66" charset="0"/>
              </a:rPr>
              <a:t>Les poux rouges </a:t>
            </a:r>
            <a:r>
              <a:rPr lang="fr-MA" sz="2000" b="1" dirty="0">
                <a:solidFill>
                  <a:srgbClr val="FF0000"/>
                </a:solidFill>
                <a:latin typeface="Ink Free" panose="03080402000500000000" pitchFamily="66" charset="0"/>
              </a:rPr>
              <a:t>(+)</a:t>
            </a:r>
            <a:endParaRPr lang="fr-MA" sz="2000" b="1" dirty="0">
              <a:solidFill>
                <a:schemeClr val="bg1">
                  <a:lumMod val="65000"/>
                </a:schemeClr>
              </a:solidFill>
              <a:latin typeface="Ink Free" panose="03080402000500000000" pitchFamily="66" charset="0"/>
            </a:endParaRPr>
          </a:p>
        </p:txBody>
      </p:sp>
      <p:sp>
        <p:nvSpPr>
          <p:cNvPr id="15" name="ZoneTexte 14">
            <a:extLst>
              <a:ext uri="{FF2B5EF4-FFF2-40B4-BE49-F238E27FC236}">
                <a16:creationId xmlns:a16="http://schemas.microsoft.com/office/drawing/2014/main" id="{5C85FF00-E81B-948A-9815-14D2EFEDD67B}"/>
              </a:ext>
            </a:extLst>
          </p:cNvPr>
          <p:cNvSpPr txBox="1"/>
          <p:nvPr/>
        </p:nvSpPr>
        <p:spPr>
          <a:xfrm>
            <a:off x="7591848" y="4244594"/>
            <a:ext cx="2197749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spcBef>
                <a:spcPts val="200"/>
              </a:spcBef>
              <a:spcAft>
                <a:spcPts val="200"/>
              </a:spcAft>
            </a:pPr>
            <a:r>
              <a:rPr lang="fr-MA" sz="2000" b="1" dirty="0">
                <a:solidFill>
                  <a:schemeClr val="bg1">
                    <a:lumMod val="65000"/>
                  </a:schemeClr>
                </a:solidFill>
                <a:latin typeface="Ink Free" panose="03080402000500000000" pitchFamily="66" charset="0"/>
              </a:rPr>
              <a:t>Les poules </a:t>
            </a:r>
            <a:r>
              <a:rPr lang="fr-MA" sz="2000" b="1" dirty="0">
                <a:solidFill>
                  <a:srgbClr val="FF0000"/>
                </a:solidFill>
                <a:latin typeface="Ink Free" panose="03080402000500000000" pitchFamily="66" charset="0"/>
              </a:rPr>
              <a:t>(-)</a:t>
            </a:r>
            <a:endParaRPr lang="fr-MA" sz="2000" b="1" dirty="0">
              <a:solidFill>
                <a:schemeClr val="bg1">
                  <a:lumMod val="65000"/>
                </a:schemeClr>
              </a:solidFill>
              <a:latin typeface="Ink Free" panose="03080402000500000000" pitchFamily="66" charset="0"/>
            </a:endParaRPr>
          </a:p>
        </p:txBody>
      </p:sp>
      <p:sp>
        <p:nvSpPr>
          <p:cNvPr id="17" name="ZoneTexte 16">
            <a:extLst>
              <a:ext uri="{FF2B5EF4-FFF2-40B4-BE49-F238E27FC236}">
                <a16:creationId xmlns:a16="http://schemas.microsoft.com/office/drawing/2014/main" id="{C86F630E-EE8C-3DD3-F3EB-AA8D0B25961A}"/>
              </a:ext>
            </a:extLst>
          </p:cNvPr>
          <p:cNvSpPr txBox="1"/>
          <p:nvPr/>
        </p:nvSpPr>
        <p:spPr>
          <a:xfrm>
            <a:off x="4772446" y="4723572"/>
            <a:ext cx="240473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spcBef>
                <a:spcPts val="200"/>
              </a:spcBef>
              <a:spcAft>
                <a:spcPts val="200"/>
              </a:spcAft>
            </a:pPr>
            <a:r>
              <a:rPr lang="fr-MA" sz="2000" b="1" dirty="0">
                <a:solidFill>
                  <a:schemeClr val="bg1">
                    <a:lumMod val="65000"/>
                  </a:schemeClr>
                </a:solidFill>
                <a:latin typeface="Ink Free" panose="03080402000500000000" pitchFamily="66" charset="0"/>
              </a:rPr>
              <a:t>Le chat sauvage </a:t>
            </a:r>
            <a:r>
              <a:rPr lang="fr-MA" sz="2000" b="1" dirty="0">
                <a:solidFill>
                  <a:srgbClr val="FF0000"/>
                </a:solidFill>
                <a:latin typeface="Ink Free" panose="03080402000500000000" pitchFamily="66" charset="0"/>
              </a:rPr>
              <a:t>(+)</a:t>
            </a:r>
            <a:endParaRPr lang="fr-MA" sz="2000" b="1" dirty="0">
              <a:solidFill>
                <a:schemeClr val="bg1">
                  <a:lumMod val="65000"/>
                </a:schemeClr>
              </a:solidFill>
              <a:latin typeface="Ink Free" panose="03080402000500000000" pitchFamily="66" charset="0"/>
            </a:endParaRPr>
          </a:p>
        </p:txBody>
      </p:sp>
      <p:sp>
        <p:nvSpPr>
          <p:cNvPr id="18" name="ZoneTexte 17">
            <a:extLst>
              <a:ext uri="{FF2B5EF4-FFF2-40B4-BE49-F238E27FC236}">
                <a16:creationId xmlns:a16="http://schemas.microsoft.com/office/drawing/2014/main" id="{49431D7B-6B6D-EE7A-7260-4B950DA27515}"/>
              </a:ext>
            </a:extLst>
          </p:cNvPr>
          <p:cNvSpPr txBox="1"/>
          <p:nvPr/>
        </p:nvSpPr>
        <p:spPr>
          <a:xfrm>
            <a:off x="7515645" y="4669139"/>
            <a:ext cx="2197749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spcBef>
                <a:spcPts val="200"/>
              </a:spcBef>
              <a:spcAft>
                <a:spcPts val="200"/>
              </a:spcAft>
            </a:pPr>
            <a:r>
              <a:rPr lang="fr-MA" sz="2000" b="1" dirty="0">
                <a:solidFill>
                  <a:schemeClr val="bg1">
                    <a:lumMod val="65000"/>
                  </a:schemeClr>
                </a:solidFill>
                <a:latin typeface="Ink Free" panose="03080402000500000000" pitchFamily="66" charset="0"/>
              </a:rPr>
              <a:t>La souris </a:t>
            </a:r>
            <a:r>
              <a:rPr lang="fr-MA" sz="2000" b="1" dirty="0">
                <a:solidFill>
                  <a:srgbClr val="FF0000"/>
                </a:solidFill>
                <a:latin typeface="Ink Free" panose="03080402000500000000" pitchFamily="66" charset="0"/>
              </a:rPr>
              <a:t>(-)</a:t>
            </a:r>
            <a:endParaRPr lang="fr-MA" sz="2000" b="1" dirty="0">
              <a:solidFill>
                <a:schemeClr val="bg1">
                  <a:lumMod val="65000"/>
                </a:schemeClr>
              </a:solidFill>
              <a:latin typeface="Ink Free" panose="03080402000500000000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8394834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rgbClr val="B27096">
                <a:alpha val="74000"/>
              </a:srgbClr>
            </a:gs>
            <a:gs pos="75000">
              <a:srgbClr val="B27096">
                <a:alpha val="66000"/>
              </a:srgbClr>
            </a:gs>
            <a:gs pos="83000">
              <a:srgbClr val="B27096"/>
            </a:gs>
            <a:gs pos="100000">
              <a:srgbClr val="B27096"/>
            </a:gs>
          </a:gsLst>
          <a:lin ang="5400000" scaled="1"/>
          <a:tileRect/>
        </a:gra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97445811-0688-6920-8445-5FF5014A6A5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9" name="Group 38">
            <a:extLst>
              <a:ext uri="{FF2B5EF4-FFF2-40B4-BE49-F238E27FC236}">
                <a16:creationId xmlns:a16="http://schemas.microsoft.com/office/drawing/2014/main" id="{CED924B2-E791-8B7A-B452-C222B85004E9}"/>
              </a:ext>
            </a:extLst>
          </p:cNvPr>
          <p:cNvGrpSpPr/>
          <p:nvPr/>
        </p:nvGrpSpPr>
        <p:grpSpPr>
          <a:xfrm>
            <a:off x="275303" y="186813"/>
            <a:ext cx="11641393" cy="6420464"/>
            <a:chOff x="2184400" y="1402025"/>
            <a:chExt cx="7823200" cy="4942038"/>
          </a:xfrm>
        </p:grpSpPr>
        <p:sp>
          <p:nvSpPr>
            <p:cNvPr id="3" name="Rectangle : coins arrondis 10">
              <a:extLst>
                <a:ext uri="{FF2B5EF4-FFF2-40B4-BE49-F238E27FC236}">
                  <a16:creationId xmlns:a16="http://schemas.microsoft.com/office/drawing/2014/main" id="{486D72A5-68DA-9F53-3447-D529DA0810FC}"/>
                </a:ext>
              </a:extLst>
            </p:cNvPr>
            <p:cNvSpPr/>
            <p:nvPr/>
          </p:nvSpPr>
          <p:spPr>
            <a:xfrm>
              <a:off x="2184400" y="1402025"/>
              <a:ext cx="7823200" cy="4942038"/>
            </a:xfrm>
            <a:prstGeom prst="roundRect">
              <a:avLst>
                <a:gd name="adj" fmla="val 2665"/>
              </a:avLst>
            </a:prstGeom>
            <a:solidFill>
              <a:srgbClr val="B27096">
                <a:alpha val="51000"/>
              </a:srgbClr>
            </a:solidFill>
            <a:ln>
              <a:solidFill>
                <a:schemeClr val="bg1">
                  <a:lumMod val="85000"/>
                </a:schemeClr>
              </a:solidFill>
            </a:ln>
            <a:effectLst>
              <a:outerShdw blurRad="63500" sx="102000" sy="102000" algn="ctr" rotWithShape="0">
                <a:prstClr val="black">
                  <a:alpha val="7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sz="1200" noProof="0" dirty="0"/>
            </a:p>
          </p:txBody>
        </p:sp>
        <p:sp>
          <p:nvSpPr>
            <p:cNvPr id="4" name="Rectangle 3">
              <a:extLst>
                <a:ext uri="{FF2B5EF4-FFF2-40B4-BE49-F238E27FC236}">
                  <a16:creationId xmlns:a16="http://schemas.microsoft.com/office/drawing/2014/main" id="{9657DAEB-3B33-21E7-5E18-6749EB35BC35}"/>
                </a:ext>
              </a:extLst>
            </p:cNvPr>
            <p:cNvSpPr/>
            <p:nvPr/>
          </p:nvSpPr>
          <p:spPr>
            <a:xfrm>
              <a:off x="2284185" y="1499313"/>
              <a:ext cx="7623629" cy="4747463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 anchorCtr="1"/>
            <a:lstStyle/>
            <a:p>
              <a:pPr algn="ctr"/>
              <a:endParaRPr lang="fr-FR" sz="5600" b="1" noProof="0" dirty="0">
                <a:solidFill>
                  <a:schemeClr val="tx1"/>
                </a:solidFill>
              </a:endParaRPr>
            </a:p>
          </p:txBody>
        </p:sp>
      </p:grpSp>
      <p:grpSp>
        <p:nvGrpSpPr>
          <p:cNvPr id="44" name="Group 43">
            <a:extLst>
              <a:ext uri="{FF2B5EF4-FFF2-40B4-BE49-F238E27FC236}">
                <a16:creationId xmlns:a16="http://schemas.microsoft.com/office/drawing/2014/main" id="{B4167B85-35F4-E9E4-826B-38E277DA0CEC}"/>
              </a:ext>
            </a:extLst>
          </p:cNvPr>
          <p:cNvGrpSpPr/>
          <p:nvPr/>
        </p:nvGrpSpPr>
        <p:grpSpPr>
          <a:xfrm>
            <a:off x="9190049" y="5409992"/>
            <a:ext cx="2425142" cy="936370"/>
            <a:chOff x="8796759" y="4917801"/>
            <a:chExt cx="2425142" cy="936370"/>
          </a:xfrm>
        </p:grpSpPr>
        <p:sp>
          <p:nvSpPr>
            <p:cNvPr id="42" name="Oval 41">
              <a:extLst>
                <a:ext uri="{FF2B5EF4-FFF2-40B4-BE49-F238E27FC236}">
                  <a16:creationId xmlns:a16="http://schemas.microsoft.com/office/drawing/2014/main" id="{41BCA132-56D9-79AD-3968-EBD601A21D52}"/>
                </a:ext>
              </a:extLst>
            </p:cNvPr>
            <p:cNvSpPr/>
            <p:nvPr/>
          </p:nvSpPr>
          <p:spPr>
            <a:xfrm>
              <a:off x="10285531" y="4917801"/>
              <a:ext cx="936370" cy="936370"/>
            </a:xfrm>
            <a:prstGeom prst="ellipse">
              <a:avLst/>
            </a:prstGeom>
            <a:blipFill>
              <a:blip r:embed="rId2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a:blipFill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0">
              <a:schemeClr val="accent1">
                <a:tint val="50000"/>
                <a:hueOff val="0"/>
                <a:satOff val="0"/>
                <a:lumOff val="0"/>
                <a:alphaOff val="0"/>
              </a:schemeClr>
            </a:effectRef>
            <a:fontRef idx="minor">
              <a:schemeClr val="lt1">
                <a:hueOff val="0"/>
                <a:satOff val="0"/>
                <a:lumOff val="0"/>
                <a:alphaOff val="0"/>
              </a:schemeClr>
            </a:fontRef>
          </p:style>
          <p:txBody>
            <a:bodyPr/>
            <a:lstStyle/>
            <a:p>
              <a:endParaRPr lang="fr-FR" sz="1200" noProof="0" dirty="0"/>
            </a:p>
          </p:txBody>
        </p:sp>
        <p:sp>
          <p:nvSpPr>
            <p:cNvPr id="43" name="Rectangle 42">
              <a:extLst>
                <a:ext uri="{FF2B5EF4-FFF2-40B4-BE49-F238E27FC236}">
                  <a16:creationId xmlns:a16="http://schemas.microsoft.com/office/drawing/2014/main" id="{DF391218-2CD1-984F-E352-04CBFFC6078B}"/>
                </a:ext>
              </a:extLst>
            </p:cNvPr>
            <p:cNvSpPr/>
            <p:nvPr/>
          </p:nvSpPr>
          <p:spPr>
            <a:xfrm>
              <a:off x="8796759" y="5060928"/>
              <a:ext cx="1569327" cy="65011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 anchorCtr="0"/>
            <a:lstStyle/>
            <a:p>
              <a:pPr algn="r"/>
              <a:r>
                <a:rPr lang="fr-FR" sz="3600" b="1" noProof="0" dirty="0">
                  <a:solidFill>
                    <a:schemeClr val="tx1"/>
                  </a:solidFill>
                </a:rPr>
                <a:t>5 min</a:t>
              </a:r>
            </a:p>
          </p:txBody>
        </p:sp>
      </p:grpSp>
      <p:grpSp>
        <p:nvGrpSpPr>
          <p:cNvPr id="5" name="Group 14">
            <a:extLst>
              <a:ext uri="{FF2B5EF4-FFF2-40B4-BE49-F238E27FC236}">
                <a16:creationId xmlns:a16="http://schemas.microsoft.com/office/drawing/2014/main" id="{F5393C6B-E109-A21B-1FE5-74E088A7634D}"/>
              </a:ext>
            </a:extLst>
          </p:cNvPr>
          <p:cNvGrpSpPr/>
          <p:nvPr/>
        </p:nvGrpSpPr>
        <p:grpSpPr>
          <a:xfrm>
            <a:off x="4965906" y="1777270"/>
            <a:ext cx="4659652" cy="2905447"/>
            <a:chOff x="1641585" y="1048972"/>
            <a:chExt cx="5867403" cy="3260732"/>
          </a:xfrm>
        </p:grpSpPr>
        <p:sp>
          <p:nvSpPr>
            <p:cNvPr id="6" name="Rectangle : coins arrondis 10">
              <a:extLst>
                <a:ext uri="{FF2B5EF4-FFF2-40B4-BE49-F238E27FC236}">
                  <a16:creationId xmlns:a16="http://schemas.microsoft.com/office/drawing/2014/main" id="{E7273679-81E2-2465-6DC2-93CA79B0E6F5}"/>
                </a:ext>
              </a:extLst>
            </p:cNvPr>
            <p:cNvSpPr/>
            <p:nvPr/>
          </p:nvSpPr>
          <p:spPr>
            <a:xfrm>
              <a:off x="1641585" y="1048972"/>
              <a:ext cx="5867403" cy="3260732"/>
            </a:xfrm>
            <a:custGeom>
              <a:avLst>
                <a:gd name="f0" fmla="val 576"/>
              </a:avLst>
              <a:gdLst>
                <a:gd name="f1" fmla="val 10800000"/>
                <a:gd name="f2" fmla="val 5400000"/>
                <a:gd name="f3" fmla="val 16200000"/>
                <a:gd name="f4" fmla="val w"/>
                <a:gd name="f5" fmla="val h"/>
                <a:gd name="f6" fmla="val ss"/>
                <a:gd name="f7" fmla="val 0"/>
                <a:gd name="f8" fmla="*/ 5419351 1 1725033"/>
                <a:gd name="f9" fmla="val 45"/>
                <a:gd name="f10" fmla="val 10800"/>
                <a:gd name="f11" fmla="val -2147483647"/>
                <a:gd name="f12" fmla="val 2147483647"/>
                <a:gd name="f13" fmla="abs f4"/>
                <a:gd name="f14" fmla="abs f5"/>
                <a:gd name="f15" fmla="abs f6"/>
                <a:gd name="f16" fmla="*/ f8 1 180"/>
                <a:gd name="f17" fmla="pin 0 f0 10800"/>
                <a:gd name="f18" fmla="+- 0 0 f2"/>
                <a:gd name="f19" fmla="?: f13 f4 1"/>
                <a:gd name="f20" fmla="?: f14 f5 1"/>
                <a:gd name="f21" fmla="?: f15 f6 1"/>
                <a:gd name="f22" fmla="*/ f9 f16 1"/>
                <a:gd name="f23" fmla="+- f7 f17 0"/>
                <a:gd name="f24" fmla="*/ f19 1 21600"/>
                <a:gd name="f25" fmla="*/ f20 1 21600"/>
                <a:gd name="f26" fmla="*/ 21600 f19 1"/>
                <a:gd name="f27" fmla="*/ 21600 f20 1"/>
                <a:gd name="f28" fmla="+- 0 0 f22"/>
                <a:gd name="f29" fmla="min f25 f24"/>
                <a:gd name="f30" fmla="*/ f26 1 f21"/>
                <a:gd name="f31" fmla="*/ f27 1 f21"/>
                <a:gd name="f32" fmla="*/ f28 f1 1"/>
                <a:gd name="f33" fmla="*/ f32 1 f8"/>
                <a:gd name="f34" fmla="+- f31 0 f17"/>
                <a:gd name="f35" fmla="+- f30 0 f17"/>
                <a:gd name="f36" fmla="*/ f17 f29 1"/>
                <a:gd name="f37" fmla="*/ f7 f29 1"/>
                <a:gd name="f38" fmla="*/ f23 f29 1"/>
                <a:gd name="f39" fmla="*/ f31 f29 1"/>
                <a:gd name="f40" fmla="*/ f30 f29 1"/>
                <a:gd name="f41" fmla="+- f33 0 f2"/>
                <a:gd name="f42" fmla="+- f37 0 f38"/>
                <a:gd name="f43" fmla="+- f38 0 f37"/>
                <a:gd name="f44" fmla="*/ f34 f29 1"/>
                <a:gd name="f45" fmla="*/ f35 f29 1"/>
                <a:gd name="f46" fmla="cos 1 f41"/>
                <a:gd name="f47" fmla="abs f42"/>
                <a:gd name="f48" fmla="abs f43"/>
                <a:gd name="f49" fmla="?: f42 f18 f2"/>
                <a:gd name="f50" fmla="?: f42 f2 f18"/>
                <a:gd name="f51" fmla="?: f42 f3 f2"/>
                <a:gd name="f52" fmla="?: f42 f2 f3"/>
                <a:gd name="f53" fmla="+- f39 0 f44"/>
                <a:gd name="f54" fmla="?: f43 f18 f2"/>
                <a:gd name="f55" fmla="?: f43 f2 f18"/>
                <a:gd name="f56" fmla="+- f40 0 f45"/>
                <a:gd name="f57" fmla="+- f44 0 f39"/>
                <a:gd name="f58" fmla="+- f45 0 f40"/>
                <a:gd name="f59" fmla="?: f42 0 f1"/>
                <a:gd name="f60" fmla="?: f42 f1 0"/>
                <a:gd name="f61" fmla="+- 0 0 f46"/>
                <a:gd name="f62" fmla="?: f42 f52 f51"/>
                <a:gd name="f63" fmla="?: f42 f51 f52"/>
                <a:gd name="f64" fmla="?: f43 f50 f49"/>
                <a:gd name="f65" fmla="abs f53"/>
                <a:gd name="f66" fmla="?: f53 0 f1"/>
                <a:gd name="f67" fmla="?: f53 f1 0"/>
                <a:gd name="f68" fmla="?: f53 f54 f55"/>
                <a:gd name="f69" fmla="abs f56"/>
                <a:gd name="f70" fmla="abs f57"/>
                <a:gd name="f71" fmla="?: f56 f18 f2"/>
                <a:gd name="f72" fmla="?: f56 f2 f18"/>
                <a:gd name="f73" fmla="?: f56 f3 f2"/>
                <a:gd name="f74" fmla="?: f56 f2 f3"/>
                <a:gd name="f75" fmla="abs f58"/>
                <a:gd name="f76" fmla="?: f58 f18 f2"/>
                <a:gd name="f77" fmla="?: f58 f2 f18"/>
                <a:gd name="f78" fmla="?: f58 f60 f59"/>
                <a:gd name="f79" fmla="?: f58 f59 f60"/>
                <a:gd name="f80" fmla="*/ f17 f61 1"/>
                <a:gd name="f81" fmla="?: f43 f63 f62"/>
                <a:gd name="f82" fmla="?: f43 f67 f66"/>
                <a:gd name="f83" fmla="?: f43 f66 f67"/>
                <a:gd name="f84" fmla="?: f56 f74 f73"/>
                <a:gd name="f85" fmla="?: f56 f73 f74"/>
                <a:gd name="f86" fmla="?: f57 f72 f71"/>
                <a:gd name="f87" fmla="?: f42 f78 f79"/>
                <a:gd name="f88" fmla="?: f42 f76 f77"/>
                <a:gd name="f89" fmla="*/ f80 3163 1"/>
                <a:gd name="f90" fmla="?: f53 f82 f83"/>
                <a:gd name="f91" fmla="?: f57 f85 f84"/>
                <a:gd name="f92" fmla="*/ f89 1 7636"/>
                <a:gd name="f93" fmla="+- f7 f92 0"/>
                <a:gd name="f94" fmla="+- f30 0 f92"/>
                <a:gd name="f95" fmla="+- f31 0 f92"/>
                <a:gd name="f96" fmla="*/ f93 f29 1"/>
                <a:gd name="f97" fmla="*/ f94 f29 1"/>
                <a:gd name="f98" fmla="*/ f95 f29 1"/>
              </a:gdLst>
              <a:ahLst>
                <a:ahXY gdRefX="f0" minX="f7" maxX="f10">
                  <a:pos x="f36" y="f37"/>
                </a:ahXY>
              </a:ahLst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96" t="f96" r="f97" b="f98"/>
              <a:pathLst>
                <a:path>
                  <a:moveTo>
                    <a:pt x="f38" y="f37"/>
                  </a:moveTo>
                  <a:arcTo wR="f47" hR="f48" stAng="f81" swAng="f64"/>
                  <a:lnTo>
                    <a:pt x="f37" y="f44"/>
                  </a:lnTo>
                  <a:arcTo wR="f48" hR="f65" stAng="f90" swAng="f68"/>
                  <a:lnTo>
                    <a:pt x="f45" y="f39"/>
                  </a:lnTo>
                  <a:arcTo wR="f69" hR="f70" stAng="f91" swAng="f86"/>
                  <a:lnTo>
                    <a:pt x="f40" y="f38"/>
                  </a:lnTo>
                  <a:arcTo wR="f75" hR="f47" stAng="f87" swAng="f88"/>
                  <a:close/>
                </a:path>
              </a:pathLst>
            </a:custGeom>
            <a:solidFill>
              <a:schemeClr val="bg1"/>
            </a:solidFill>
            <a:ln cap="flat">
              <a:solidFill>
                <a:srgbClr val="A98FC3"/>
              </a:solidFill>
              <a:prstDash val="solid"/>
            </a:ln>
            <a:effectLst>
              <a:outerShdw dir="16200000" algn="tl">
                <a:srgbClr val="000000">
                  <a:alpha val="7000"/>
                </a:srgbClr>
              </a:outerShdw>
            </a:effectLst>
          </p:spPr>
          <p:txBody>
            <a:bodyPr vert="horz" wrap="square" lIns="91440" tIns="45720" rIns="91440" bIns="45720" anchor="ctr" anchorCtr="1" compatLnSpc="1">
              <a:noAutofit/>
            </a:bodyPr>
            <a:lstStyle/>
            <a:p>
              <a:pPr marL="0" marR="0" lvl="0" indent="0" algn="ctr" defTabSz="685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kumimoji="0" lang="fr-FR" sz="9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8" name="Rectangle 18">
              <a:extLst>
                <a:ext uri="{FF2B5EF4-FFF2-40B4-BE49-F238E27FC236}">
                  <a16:creationId xmlns:a16="http://schemas.microsoft.com/office/drawing/2014/main" id="{50EDBF7D-568D-6236-E857-CB3C9A829074}"/>
                </a:ext>
              </a:extLst>
            </p:cNvPr>
            <p:cNvSpPr/>
            <p:nvPr/>
          </p:nvSpPr>
          <p:spPr>
            <a:xfrm>
              <a:off x="1715066" y="1103461"/>
              <a:ext cx="5717724" cy="3124203"/>
            </a:xfrm>
            <a:prstGeom prst="rect">
              <a:avLst/>
            </a:prstGeom>
            <a:solidFill>
              <a:srgbClr val="A98FC3"/>
            </a:solidFill>
            <a:ln cap="flat">
              <a:solidFill>
                <a:srgbClr val="A98FC3"/>
              </a:solidFill>
              <a:prstDash val="solid"/>
            </a:ln>
          </p:spPr>
          <p:txBody>
            <a:bodyPr vert="horz" wrap="square" lIns="91440" tIns="45720" rIns="91440" bIns="45720" anchor="ctr" anchorCtr="1" compatLnSpc="1">
              <a:noAutofit/>
            </a:bodyPr>
            <a:lstStyle/>
            <a:p>
              <a:pPr marL="0" marR="0" lvl="0" indent="0" algn="ctr" defTabSz="685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kumimoji="0" lang="fr-FR" sz="9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9" name="Rectangle 19">
              <a:extLst>
                <a:ext uri="{FF2B5EF4-FFF2-40B4-BE49-F238E27FC236}">
                  <a16:creationId xmlns:a16="http://schemas.microsoft.com/office/drawing/2014/main" id="{529EA53E-8D82-055E-C1B6-2A1A353B60E5}"/>
                </a:ext>
              </a:extLst>
            </p:cNvPr>
            <p:cNvSpPr/>
            <p:nvPr/>
          </p:nvSpPr>
          <p:spPr>
            <a:xfrm>
              <a:off x="1802505" y="1179663"/>
              <a:ext cx="5542845" cy="2971799"/>
            </a:xfrm>
            <a:prstGeom prst="rect">
              <a:avLst/>
            </a:prstGeom>
            <a:solidFill>
              <a:srgbClr val="FFFFFF"/>
            </a:solidFill>
            <a:ln cap="flat">
              <a:solidFill>
                <a:srgbClr val="A98FC3"/>
              </a:solidFill>
              <a:prstDash val="solid"/>
            </a:ln>
            <a:effectLst>
              <a:outerShdw dir="16200000" algn="tl">
                <a:srgbClr val="000000">
                  <a:alpha val="5000"/>
                </a:srgbClr>
              </a:outerShdw>
            </a:effectLst>
          </p:spPr>
          <p:txBody>
            <a:bodyPr vert="horz" wrap="square" lIns="91440" tIns="45720" rIns="91440" bIns="45720" anchor="ctr" anchorCtr="1" compatLnSpc="1">
              <a:noAutofit/>
            </a:bodyPr>
            <a:lstStyle/>
            <a:p>
              <a:pPr marL="0" marR="0" lvl="0" indent="0" algn="ctr" defTabSz="685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kumimoji="0" lang="fr-FR" sz="9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</p:grpSp>
      <p:sp>
        <p:nvSpPr>
          <p:cNvPr id="10" name="Rectangle 20">
            <a:extLst>
              <a:ext uri="{FF2B5EF4-FFF2-40B4-BE49-F238E27FC236}">
                <a16:creationId xmlns:a16="http://schemas.microsoft.com/office/drawing/2014/main" id="{8D13C722-305B-8612-0847-FFFADF6980EF}"/>
              </a:ext>
            </a:extLst>
          </p:cNvPr>
          <p:cNvSpPr/>
          <p:nvPr/>
        </p:nvSpPr>
        <p:spPr>
          <a:xfrm>
            <a:off x="5180847" y="4353461"/>
            <a:ext cx="4145509" cy="57815"/>
          </a:xfrm>
          <a:prstGeom prst="rect">
            <a:avLst/>
          </a:prstGeom>
          <a:solidFill>
            <a:srgbClr val="A98FC3"/>
          </a:solidFill>
          <a:ln cap="flat">
            <a:solidFill>
              <a:srgbClr val="A98FC3"/>
            </a:solidFill>
            <a:prstDash val="solid"/>
          </a:ln>
        </p:spPr>
        <p:txBody>
          <a:bodyPr vert="horz" wrap="square" lIns="91440" tIns="45720" rIns="91440" bIns="45720" anchor="ctr" anchorCtr="1" compatLnSpc="1">
            <a:noAutofit/>
          </a:bodyPr>
          <a:lstStyle/>
          <a:p>
            <a:pPr marL="0" marR="0" lvl="0" indent="0" algn="ct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kumimoji="0" lang="fr-FR" sz="9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11" name="Rectangle 21">
            <a:extLst>
              <a:ext uri="{FF2B5EF4-FFF2-40B4-BE49-F238E27FC236}">
                <a16:creationId xmlns:a16="http://schemas.microsoft.com/office/drawing/2014/main" id="{46996676-2724-C1BE-DB87-C0FB86461F62}"/>
              </a:ext>
            </a:extLst>
          </p:cNvPr>
          <p:cNvSpPr/>
          <p:nvPr/>
        </p:nvSpPr>
        <p:spPr>
          <a:xfrm>
            <a:off x="4616647" y="2034059"/>
            <a:ext cx="867138" cy="384316"/>
          </a:xfrm>
          <a:prstGeom prst="rect">
            <a:avLst/>
          </a:prstGeom>
          <a:solidFill>
            <a:srgbClr val="A98FC3"/>
          </a:solidFill>
          <a:ln w="25402" cap="flat">
            <a:solidFill>
              <a:srgbClr val="A98FC3"/>
            </a:solidFill>
            <a:prstDash val="solid"/>
          </a:ln>
        </p:spPr>
        <p:txBody>
          <a:bodyPr vert="horz" wrap="square" lIns="91440" tIns="45720" rIns="91440" bIns="45720" anchor="ctr" anchorCtr="1" compatLnSpc="1">
            <a:noAutofit/>
          </a:bodyPr>
          <a:lstStyle/>
          <a:p>
            <a:pPr marL="0" marR="0" lvl="0" indent="0" algn="ct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kumimoji="0" lang="fr-FR" sz="9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12" name="Rectangle 23">
            <a:extLst>
              <a:ext uri="{FF2B5EF4-FFF2-40B4-BE49-F238E27FC236}">
                <a16:creationId xmlns:a16="http://schemas.microsoft.com/office/drawing/2014/main" id="{25557640-5717-A08A-3E05-589A21EA2E88}"/>
              </a:ext>
            </a:extLst>
          </p:cNvPr>
          <p:cNvSpPr/>
          <p:nvPr/>
        </p:nvSpPr>
        <p:spPr>
          <a:xfrm>
            <a:off x="4694036" y="2039366"/>
            <a:ext cx="789749" cy="369332"/>
          </a:xfrm>
          <a:prstGeom prst="rect">
            <a:avLst/>
          </a:prstGeom>
          <a:noFill/>
          <a:ln cap="flat">
            <a:solidFill>
              <a:srgbClr val="A98FC3"/>
            </a:solidFill>
            <a:prstDash val="solid"/>
          </a:ln>
        </p:spPr>
        <p:txBody>
          <a:bodyPr vert="horz" wrap="square" lIns="91440" tIns="45720" rIns="91440" bIns="45720" anchor="t" anchorCtr="0" compatLnSpc="1">
            <a:spAutoFit/>
          </a:bodyPr>
          <a:lstStyle/>
          <a:p>
            <a:pPr marL="0" marR="0" lvl="0" indent="0" algn="ct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C</a:t>
            </a:r>
          </a:p>
        </p:txBody>
      </p:sp>
      <p:sp>
        <p:nvSpPr>
          <p:cNvPr id="13" name="TextBox 6">
            <a:extLst>
              <a:ext uri="{FF2B5EF4-FFF2-40B4-BE49-F238E27FC236}">
                <a16:creationId xmlns:a16="http://schemas.microsoft.com/office/drawing/2014/main" id="{B2FF636F-4790-5FB6-827E-E6F3377BFFB5}"/>
              </a:ext>
            </a:extLst>
          </p:cNvPr>
          <p:cNvSpPr txBox="1"/>
          <p:nvPr/>
        </p:nvSpPr>
        <p:spPr>
          <a:xfrm>
            <a:off x="5896198" y="2504539"/>
            <a:ext cx="2900561" cy="1527919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0" tIns="0" rIns="0" bIns="0" anchor="t" anchorCtr="1" compatLnSpc="1">
            <a:spAutoFit/>
          </a:bodyPr>
          <a:lstStyle/>
          <a:p>
            <a:pPr algn="ctr">
              <a:lnSpc>
                <a:spcPct val="131218"/>
              </a:lnSpc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fr-FR" sz="4000" b="1" kern="0" noProof="0" dirty="0">
                <a:solidFill>
                  <a:srgbClr val="A98FC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Clôture de la séance</a:t>
            </a:r>
          </a:p>
        </p:txBody>
      </p:sp>
      <p:pic>
        <p:nvPicPr>
          <p:cNvPr id="14" name="Picture 2" descr="Image générée">
            <a:extLst>
              <a:ext uri="{FF2B5EF4-FFF2-40B4-BE49-F238E27FC236}">
                <a16:creationId xmlns:a16="http://schemas.microsoft.com/office/drawing/2014/main" id="{B119399D-6FEF-1523-1EFB-C5D6461F402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92128" y="1794133"/>
            <a:ext cx="2888584" cy="288858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7599050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C318174-B146-E164-3824-454A14F8259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_A_02">
            <a:extLst>
              <a:ext uri="{FF2B5EF4-FFF2-40B4-BE49-F238E27FC236}">
                <a16:creationId xmlns:a16="http://schemas.microsoft.com/office/drawing/2014/main" id="{48154FEB-A7C1-8412-0A0F-25FFE8B0705A}"/>
              </a:ext>
            </a:extLst>
          </p:cNvPr>
          <p:cNvSpPr txBox="1"/>
          <p:nvPr/>
        </p:nvSpPr>
        <p:spPr>
          <a:xfrm>
            <a:off x="993058" y="698256"/>
            <a:ext cx="10926930" cy="241778"/>
          </a:xfrm>
          <a:prstGeom prst="rect">
            <a:avLst/>
          </a:prstGeom>
          <a:noFill/>
        </p:spPr>
        <p:txBody>
          <a:bodyPr wrap="square" rtlCol="0" anchor="ctr">
            <a:noAutofit/>
          </a:bodyPr>
          <a:lstStyle/>
          <a:p>
            <a:pPr>
              <a:spcAft>
                <a:spcPts val="400"/>
              </a:spcAft>
            </a:pPr>
            <a:r>
              <a:rPr lang="fr-FR" sz="1400" i="1" noProof="0" dirty="0">
                <a:solidFill>
                  <a:schemeClr val="bg1">
                    <a:lumMod val="65000"/>
                  </a:schemeClr>
                </a:solidFill>
              </a:rPr>
              <a:t>L’enseignant donne un rappel de la séance.</a:t>
            </a:r>
          </a:p>
        </p:txBody>
      </p:sp>
      <p:sp>
        <p:nvSpPr>
          <p:cNvPr id="5" name="D_A_01">
            <a:extLst>
              <a:ext uri="{FF2B5EF4-FFF2-40B4-BE49-F238E27FC236}">
                <a16:creationId xmlns:a16="http://schemas.microsoft.com/office/drawing/2014/main" id="{12683DF8-055B-F6A0-E431-FCAE5A898B13}"/>
              </a:ext>
            </a:extLst>
          </p:cNvPr>
          <p:cNvSpPr txBox="1"/>
          <p:nvPr/>
        </p:nvSpPr>
        <p:spPr>
          <a:xfrm>
            <a:off x="923925" y="212713"/>
            <a:ext cx="10591800" cy="508000"/>
          </a:xfrm>
          <a:prstGeom prst="rect">
            <a:avLst/>
          </a:prstGeom>
          <a:noFill/>
        </p:spPr>
        <p:txBody>
          <a:bodyPr wrap="square" rtlCol="0" anchor="ctr">
            <a:noAutofit/>
          </a:bodyPr>
          <a:lstStyle/>
          <a:p>
            <a:pPr>
              <a:spcAft>
                <a:spcPts val="400"/>
              </a:spcAft>
            </a:pPr>
            <a:r>
              <a:rPr lang="fr-FR" sz="2000" b="1" spc="-50" noProof="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Avant de finir, faisons un petit résumé ensemble ! Alors, qui peut me rappeler ce qu’on a appris?</a:t>
            </a:r>
          </a:p>
        </p:txBody>
      </p:sp>
      <p:pic>
        <p:nvPicPr>
          <p:cNvPr id="7" name="Image 8">
            <a:extLst>
              <a:ext uri="{FF2B5EF4-FFF2-40B4-BE49-F238E27FC236}">
                <a16:creationId xmlns:a16="http://schemas.microsoft.com/office/drawing/2014/main" id="{7D9D14DD-6E11-AA20-A328-BD026666392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336818" y="940034"/>
            <a:ext cx="583170" cy="583170"/>
          </a:xfrm>
          <a:prstGeom prst="rect">
            <a:avLst/>
          </a:prstGeom>
        </p:spPr>
      </p:pic>
      <p:sp>
        <p:nvSpPr>
          <p:cNvPr id="6" name="Oval 5">
            <a:extLst>
              <a:ext uri="{FF2B5EF4-FFF2-40B4-BE49-F238E27FC236}">
                <a16:creationId xmlns:a16="http://schemas.microsoft.com/office/drawing/2014/main" id="{69B5981A-4807-5A3E-56F0-8ED234BA1E7D}"/>
              </a:ext>
            </a:extLst>
          </p:cNvPr>
          <p:cNvSpPr/>
          <p:nvPr/>
        </p:nvSpPr>
        <p:spPr>
          <a:xfrm>
            <a:off x="11377506" y="292495"/>
            <a:ext cx="517596" cy="517596"/>
          </a:xfrm>
          <a:prstGeom prst="ellipse">
            <a:avLst/>
          </a:prstGeom>
          <a:solidFill>
            <a:srgbClr val="DC94D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2133" b="1" noProof="0" dirty="0">
                <a:latin typeface="Dosis Bold" pitchFamily="2" charset="0"/>
              </a:rPr>
              <a:t>C</a:t>
            </a:r>
            <a:endParaRPr lang="fr-FR" sz="1200" b="1" noProof="0" dirty="0">
              <a:latin typeface="Dosis Bold" pitchFamily="2" charset="0"/>
            </a:endParaRPr>
          </a:p>
        </p:txBody>
      </p:sp>
      <p:sp>
        <p:nvSpPr>
          <p:cNvPr id="9" name="Google Shape;2054;p38">
            <a:extLst>
              <a:ext uri="{FF2B5EF4-FFF2-40B4-BE49-F238E27FC236}">
                <a16:creationId xmlns:a16="http://schemas.microsoft.com/office/drawing/2014/main" id="{A18D137A-2EA0-9A57-1732-61052DA3CDF7}"/>
              </a:ext>
            </a:extLst>
          </p:cNvPr>
          <p:cNvSpPr/>
          <p:nvPr/>
        </p:nvSpPr>
        <p:spPr>
          <a:xfrm>
            <a:off x="1230364" y="2952359"/>
            <a:ext cx="9946841" cy="805544"/>
          </a:xfrm>
          <a:prstGeom prst="roundRect">
            <a:avLst>
              <a:gd name="adj" fmla="val 50000"/>
            </a:avLst>
          </a:prstGeom>
          <a:noFill/>
          <a:ln w="19050">
            <a:solidFill>
              <a:srgbClr val="72B6D3"/>
            </a:solidFill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algn="ctr"/>
            <a:endParaRPr lang="fr-FR" sz="2400" noProof="0" dirty="0"/>
          </a:p>
        </p:txBody>
      </p:sp>
      <p:sp>
        <p:nvSpPr>
          <p:cNvPr id="10" name="ZoneTexte 3">
            <a:extLst>
              <a:ext uri="{FF2B5EF4-FFF2-40B4-BE49-F238E27FC236}">
                <a16:creationId xmlns:a16="http://schemas.microsoft.com/office/drawing/2014/main" id="{82D84B53-AA54-0191-BA59-89656FBCD2E4}"/>
              </a:ext>
            </a:extLst>
          </p:cNvPr>
          <p:cNvSpPr txBox="1"/>
          <p:nvPr/>
        </p:nvSpPr>
        <p:spPr>
          <a:xfrm>
            <a:off x="1834122" y="2934427"/>
            <a:ext cx="9210521" cy="805543"/>
          </a:xfrm>
          <a:prstGeom prst="rect">
            <a:avLst/>
          </a:prstGeom>
          <a:noFill/>
          <a:ln w="19050"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>
            <a:defPPr>
              <a:defRPr lang="en-US"/>
            </a:defPPr>
            <a:lvl1pPr algn="ctr">
              <a:defRPr sz="2400"/>
            </a:lvl1pPr>
          </a:lstStyle>
          <a:p>
            <a:pPr algn="l"/>
            <a:r>
              <a:rPr lang="fr-FR" sz="2600" dirty="0"/>
              <a:t>Identifier le type de relation d’exploitation et ses caractéristiques </a:t>
            </a:r>
          </a:p>
        </p:txBody>
      </p:sp>
      <p:pic>
        <p:nvPicPr>
          <p:cNvPr id="11" name="Image 23">
            <a:extLst>
              <a:ext uri="{FF2B5EF4-FFF2-40B4-BE49-F238E27FC236}">
                <a16:creationId xmlns:a16="http://schemas.microsoft.com/office/drawing/2014/main" id="{BC4C4229-D158-77DD-232E-0B4F78CB9D62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3925" y="2669082"/>
            <a:ext cx="805544" cy="8055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00131774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8DCD42A-BE36-9FC3-769F-07A910E7AE5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age 8">
            <a:extLst>
              <a:ext uri="{FF2B5EF4-FFF2-40B4-BE49-F238E27FC236}">
                <a16:creationId xmlns:a16="http://schemas.microsoft.com/office/drawing/2014/main" id="{06531BA3-617B-E7D2-613F-C55122A126D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336818" y="940034"/>
            <a:ext cx="583170" cy="583170"/>
          </a:xfrm>
          <a:prstGeom prst="rect">
            <a:avLst/>
          </a:prstGeom>
        </p:spPr>
      </p:pic>
      <p:sp>
        <p:nvSpPr>
          <p:cNvPr id="6" name="Oval 5">
            <a:extLst>
              <a:ext uri="{FF2B5EF4-FFF2-40B4-BE49-F238E27FC236}">
                <a16:creationId xmlns:a16="http://schemas.microsoft.com/office/drawing/2014/main" id="{700C09C8-9D38-DB1D-B00D-49537F927BA4}"/>
              </a:ext>
            </a:extLst>
          </p:cNvPr>
          <p:cNvSpPr/>
          <p:nvPr/>
        </p:nvSpPr>
        <p:spPr>
          <a:xfrm>
            <a:off x="11377506" y="292495"/>
            <a:ext cx="517596" cy="517596"/>
          </a:xfrm>
          <a:prstGeom prst="ellipse">
            <a:avLst/>
          </a:prstGeom>
          <a:solidFill>
            <a:srgbClr val="DC94D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2133" b="1" noProof="0" dirty="0">
                <a:latin typeface="Dosis Bold" pitchFamily="2" charset="0"/>
              </a:rPr>
              <a:t>C</a:t>
            </a:r>
            <a:endParaRPr lang="fr-FR" sz="1200" b="1" noProof="0" dirty="0">
              <a:latin typeface="Dosis Bold" pitchFamily="2" charset="0"/>
            </a:endParaRPr>
          </a:p>
        </p:txBody>
      </p:sp>
      <p:sp>
        <p:nvSpPr>
          <p:cNvPr id="27" name="ZoneTexte 26">
            <a:extLst>
              <a:ext uri="{FF2B5EF4-FFF2-40B4-BE49-F238E27FC236}">
                <a16:creationId xmlns:a16="http://schemas.microsoft.com/office/drawing/2014/main" id="{A58FDE67-5D0F-F779-7DC2-FD4D2F7CA7E4}"/>
              </a:ext>
            </a:extLst>
          </p:cNvPr>
          <p:cNvSpPr txBox="1"/>
          <p:nvPr/>
        </p:nvSpPr>
        <p:spPr>
          <a:xfrm>
            <a:off x="911727" y="181808"/>
            <a:ext cx="10326998" cy="42550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15000"/>
              </a:lnSpc>
              <a:spcAft>
                <a:spcPts val="800"/>
              </a:spcAft>
            </a:pPr>
            <a:r>
              <a:rPr lang="fr-FR" sz="2000" b="1" dirty="0">
                <a:solidFill>
                  <a:srgbClr val="75707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Pour identifier le type de relation d’exploitation et ses caractéristiques, je dois :</a:t>
            </a: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DA214FAC-A200-5C95-2987-7DB2E9E93BF9}"/>
              </a:ext>
            </a:extLst>
          </p:cNvPr>
          <p:cNvSpPr txBox="1"/>
          <p:nvPr/>
        </p:nvSpPr>
        <p:spPr>
          <a:xfrm>
            <a:off x="9189719" y="3375799"/>
            <a:ext cx="2066882" cy="461665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</p:spPr>
        <p:txBody>
          <a:bodyPr wrap="square">
            <a:spAutoFit/>
          </a:bodyPr>
          <a:lstStyle/>
          <a:p>
            <a:r>
              <a:rPr lang="fr-MA" sz="2400" dirty="0"/>
              <a:t>Parasitisme</a:t>
            </a:r>
          </a:p>
        </p:txBody>
      </p:sp>
      <p:sp>
        <p:nvSpPr>
          <p:cNvPr id="28" name="ZoneTexte 27">
            <a:extLst>
              <a:ext uri="{FF2B5EF4-FFF2-40B4-BE49-F238E27FC236}">
                <a16:creationId xmlns:a16="http://schemas.microsoft.com/office/drawing/2014/main" id="{5C0740D4-6B02-3082-C487-1B4009CB274F}"/>
              </a:ext>
            </a:extLst>
          </p:cNvPr>
          <p:cNvSpPr txBox="1"/>
          <p:nvPr/>
        </p:nvSpPr>
        <p:spPr>
          <a:xfrm>
            <a:off x="9189720" y="3907881"/>
            <a:ext cx="2066882" cy="461665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</p:spPr>
        <p:txBody>
          <a:bodyPr wrap="square">
            <a:spAutoFit/>
          </a:bodyPr>
          <a:lstStyle/>
          <a:p>
            <a:r>
              <a:rPr lang="fr-MA" sz="2400" dirty="0"/>
              <a:t>Prédation</a:t>
            </a:r>
          </a:p>
        </p:txBody>
      </p:sp>
      <p:sp>
        <p:nvSpPr>
          <p:cNvPr id="29" name="ZoneTexte 28">
            <a:extLst>
              <a:ext uri="{FF2B5EF4-FFF2-40B4-BE49-F238E27FC236}">
                <a16:creationId xmlns:a16="http://schemas.microsoft.com/office/drawing/2014/main" id="{A8C470C7-DCAC-1E36-8106-8EB23A88E160}"/>
              </a:ext>
            </a:extLst>
          </p:cNvPr>
          <p:cNvSpPr txBox="1"/>
          <p:nvPr/>
        </p:nvSpPr>
        <p:spPr>
          <a:xfrm>
            <a:off x="4012991" y="1315719"/>
            <a:ext cx="2783837" cy="1154162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>
            <a:solidFill>
              <a:schemeClr val="tx1"/>
            </a:solidFill>
            <a:prstDash val="dash"/>
          </a:ln>
        </p:spPr>
        <p:txBody>
          <a:bodyPr wrap="square" rtlCol="0">
            <a:spAutoFit/>
          </a:bodyPr>
          <a:lstStyle/>
          <a:p>
            <a:pPr algn="ctr"/>
            <a:r>
              <a:rPr lang="fr-FR" sz="2300" b="1" dirty="0">
                <a:solidFill>
                  <a:srgbClr val="0852A4"/>
                </a:solidFill>
              </a:rPr>
              <a:t> Identifier les êtres vivants impliqués dans une relation.</a:t>
            </a:r>
          </a:p>
        </p:txBody>
      </p:sp>
      <p:sp>
        <p:nvSpPr>
          <p:cNvPr id="30" name="Oval 55">
            <a:extLst>
              <a:ext uri="{FF2B5EF4-FFF2-40B4-BE49-F238E27FC236}">
                <a16:creationId xmlns:a16="http://schemas.microsoft.com/office/drawing/2014/main" id="{9523B7EC-24E3-436E-735E-61967B7D79D8}"/>
              </a:ext>
            </a:extLst>
          </p:cNvPr>
          <p:cNvSpPr>
            <a:spLocks noChangeAspect="1"/>
          </p:cNvSpPr>
          <p:nvPr/>
        </p:nvSpPr>
        <p:spPr>
          <a:xfrm>
            <a:off x="5172768" y="990802"/>
            <a:ext cx="395307" cy="395307"/>
          </a:xfrm>
          <a:prstGeom prst="ellipse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60963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133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1</a:t>
            </a:r>
          </a:p>
        </p:txBody>
      </p:sp>
      <p:sp>
        <p:nvSpPr>
          <p:cNvPr id="31" name="ZoneTexte 30">
            <a:extLst>
              <a:ext uri="{FF2B5EF4-FFF2-40B4-BE49-F238E27FC236}">
                <a16:creationId xmlns:a16="http://schemas.microsoft.com/office/drawing/2014/main" id="{72C43EEA-0DBF-FB03-32A6-ED51EA71C3FB}"/>
              </a:ext>
            </a:extLst>
          </p:cNvPr>
          <p:cNvSpPr txBox="1"/>
          <p:nvPr/>
        </p:nvSpPr>
        <p:spPr>
          <a:xfrm>
            <a:off x="3903406" y="5161203"/>
            <a:ext cx="3834581" cy="800219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>
            <a:solidFill>
              <a:schemeClr val="tx1"/>
            </a:solidFill>
            <a:prstDash val="dash"/>
          </a:ln>
        </p:spPr>
        <p:txBody>
          <a:bodyPr wrap="square" rtlCol="0">
            <a:spAutoFit/>
          </a:bodyPr>
          <a:lstStyle/>
          <a:p>
            <a:pPr algn="ctr"/>
            <a:r>
              <a:rPr lang="fr-FR" sz="2300" b="1" dirty="0">
                <a:solidFill>
                  <a:srgbClr val="0852A4"/>
                </a:solidFill>
              </a:rPr>
              <a:t>Préciser l’effet de la relation sur chaque être vivant.</a:t>
            </a:r>
          </a:p>
        </p:txBody>
      </p:sp>
      <p:sp>
        <p:nvSpPr>
          <p:cNvPr id="32" name="Oval 55">
            <a:extLst>
              <a:ext uri="{FF2B5EF4-FFF2-40B4-BE49-F238E27FC236}">
                <a16:creationId xmlns:a16="http://schemas.microsoft.com/office/drawing/2014/main" id="{D84A87D6-64E2-EA90-8693-59E619FF32BC}"/>
              </a:ext>
            </a:extLst>
          </p:cNvPr>
          <p:cNvSpPr>
            <a:spLocks noChangeAspect="1"/>
          </p:cNvSpPr>
          <p:nvPr/>
        </p:nvSpPr>
        <p:spPr>
          <a:xfrm>
            <a:off x="5738944" y="4787638"/>
            <a:ext cx="395307" cy="395307"/>
          </a:xfrm>
          <a:prstGeom prst="ellipse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60963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MA" sz="2133" b="1" dirty="0">
                <a:solidFill>
                  <a:prstClr val="white"/>
                </a:solidFill>
                <a:latin typeface="Calibri"/>
              </a:rPr>
              <a:t>2</a:t>
            </a:r>
            <a:endParaRPr kumimoji="0" lang="fr-MA" sz="2133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33" name="ZoneTexte 32">
            <a:extLst>
              <a:ext uri="{FF2B5EF4-FFF2-40B4-BE49-F238E27FC236}">
                <a16:creationId xmlns:a16="http://schemas.microsoft.com/office/drawing/2014/main" id="{EC0E4FD5-D805-CA3D-E6C0-AD9E17F2F88F}"/>
              </a:ext>
            </a:extLst>
          </p:cNvPr>
          <p:cNvSpPr txBox="1"/>
          <p:nvPr/>
        </p:nvSpPr>
        <p:spPr>
          <a:xfrm>
            <a:off x="8761295" y="1712752"/>
            <a:ext cx="2783837" cy="1154162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>
            <a:solidFill>
              <a:schemeClr val="tx1"/>
            </a:solidFill>
            <a:prstDash val="dash"/>
          </a:ln>
        </p:spPr>
        <p:txBody>
          <a:bodyPr wrap="square" rtlCol="0">
            <a:spAutoFit/>
          </a:bodyPr>
          <a:lstStyle/>
          <a:p>
            <a:pPr algn="ctr"/>
            <a:r>
              <a:rPr lang="fr-FR" sz="2300" b="1" dirty="0">
                <a:solidFill>
                  <a:srgbClr val="0852A4"/>
                </a:solidFill>
              </a:rPr>
              <a:t> Déterminer le type de relation entre les êtres vivants.</a:t>
            </a:r>
          </a:p>
        </p:txBody>
      </p:sp>
      <p:sp>
        <p:nvSpPr>
          <p:cNvPr id="34" name="Oval 55">
            <a:extLst>
              <a:ext uri="{FF2B5EF4-FFF2-40B4-BE49-F238E27FC236}">
                <a16:creationId xmlns:a16="http://schemas.microsoft.com/office/drawing/2014/main" id="{338AF6EC-F37B-7BAB-7222-213538063FE0}"/>
              </a:ext>
            </a:extLst>
          </p:cNvPr>
          <p:cNvSpPr>
            <a:spLocks noChangeAspect="1"/>
          </p:cNvSpPr>
          <p:nvPr/>
        </p:nvSpPr>
        <p:spPr>
          <a:xfrm>
            <a:off x="9960482" y="1398178"/>
            <a:ext cx="395307" cy="395307"/>
          </a:xfrm>
          <a:prstGeom prst="ellipse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60963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MA" sz="2133" b="1" dirty="0">
                <a:solidFill>
                  <a:prstClr val="white"/>
                </a:solidFill>
                <a:latin typeface="Calibri"/>
              </a:rPr>
              <a:t>3</a:t>
            </a:r>
            <a:endParaRPr kumimoji="0" lang="fr-MA" sz="2133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pic>
        <p:nvPicPr>
          <p:cNvPr id="35" name="Image 34">
            <a:extLst>
              <a:ext uri="{FF2B5EF4-FFF2-40B4-BE49-F238E27FC236}">
                <a16:creationId xmlns:a16="http://schemas.microsoft.com/office/drawing/2014/main" id="{58E543D2-B778-92EC-24A2-AA31D2D4C1B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5286" y="2966227"/>
            <a:ext cx="8060859" cy="1488667"/>
          </a:xfrm>
          <a:prstGeom prst="rect">
            <a:avLst/>
          </a:prstGeom>
        </p:spPr>
      </p:pic>
      <p:cxnSp>
        <p:nvCxnSpPr>
          <p:cNvPr id="36" name="Connecteur droit avec flèche 35">
            <a:extLst>
              <a:ext uri="{FF2B5EF4-FFF2-40B4-BE49-F238E27FC236}">
                <a16:creationId xmlns:a16="http://schemas.microsoft.com/office/drawing/2014/main" id="{C0F627DE-4792-1A20-3172-3D95C60BF853}"/>
              </a:ext>
            </a:extLst>
          </p:cNvPr>
          <p:cNvCxnSpPr>
            <a:cxnSpLocks/>
            <a:stCxn id="29" idx="2"/>
          </p:cNvCxnSpPr>
          <p:nvPr/>
        </p:nvCxnSpPr>
        <p:spPr>
          <a:xfrm flipH="1">
            <a:off x="4137660" y="2469881"/>
            <a:ext cx="1267250" cy="565653"/>
          </a:xfrm>
          <a:prstGeom prst="straightConnector1">
            <a:avLst/>
          </a:prstGeom>
          <a:ln w="19050">
            <a:solidFill>
              <a:srgbClr val="FF0000"/>
            </a:solidFill>
            <a:prstDash val="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7" name="Connecteur droit avec flèche 36">
            <a:extLst>
              <a:ext uri="{FF2B5EF4-FFF2-40B4-BE49-F238E27FC236}">
                <a16:creationId xmlns:a16="http://schemas.microsoft.com/office/drawing/2014/main" id="{DBBA3F30-7C26-8CA0-4645-D7D19B6F66C5}"/>
              </a:ext>
            </a:extLst>
          </p:cNvPr>
          <p:cNvCxnSpPr>
            <a:cxnSpLocks/>
            <a:stCxn id="29" idx="2"/>
          </p:cNvCxnSpPr>
          <p:nvPr/>
        </p:nvCxnSpPr>
        <p:spPr>
          <a:xfrm>
            <a:off x="5404910" y="2469881"/>
            <a:ext cx="1585167" cy="575863"/>
          </a:xfrm>
          <a:prstGeom prst="straightConnector1">
            <a:avLst/>
          </a:prstGeom>
          <a:ln w="19050">
            <a:solidFill>
              <a:srgbClr val="FF0000"/>
            </a:solidFill>
            <a:prstDash val="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8" name="Connecteur droit avec flèche 37">
            <a:extLst>
              <a:ext uri="{FF2B5EF4-FFF2-40B4-BE49-F238E27FC236}">
                <a16:creationId xmlns:a16="http://schemas.microsoft.com/office/drawing/2014/main" id="{809D1197-CEEE-D493-DE05-1388C720FC02}"/>
              </a:ext>
            </a:extLst>
          </p:cNvPr>
          <p:cNvCxnSpPr>
            <a:cxnSpLocks/>
            <a:stCxn id="32" idx="2"/>
          </p:cNvCxnSpPr>
          <p:nvPr/>
        </p:nvCxnSpPr>
        <p:spPr>
          <a:xfrm flipH="1" flipV="1">
            <a:off x="5172768" y="4185073"/>
            <a:ext cx="566176" cy="800219"/>
          </a:xfrm>
          <a:prstGeom prst="straightConnector1">
            <a:avLst/>
          </a:prstGeom>
          <a:ln>
            <a:prstDash val="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9" name="Connecteur droit avec flèche 38">
            <a:extLst>
              <a:ext uri="{FF2B5EF4-FFF2-40B4-BE49-F238E27FC236}">
                <a16:creationId xmlns:a16="http://schemas.microsoft.com/office/drawing/2014/main" id="{4C9EB50D-33A7-B9B6-E7BD-AEC455C3B042}"/>
              </a:ext>
            </a:extLst>
          </p:cNvPr>
          <p:cNvCxnSpPr>
            <a:cxnSpLocks/>
            <a:stCxn id="32" idx="1"/>
          </p:cNvCxnSpPr>
          <p:nvPr/>
        </p:nvCxnSpPr>
        <p:spPr>
          <a:xfrm flipH="1" flipV="1">
            <a:off x="5292090" y="3737610"/>
            <a:ext cx="504745" cy="1107919"/>
          </a:xfrm>
          <a:prstGeom prst="straightConnector1">
            <a:avLst/>
          </a:prstGeom>
          <a:ln>
            <a:prstDash val="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0" name="Connecteur droit avec flèche 39">
            <a:extLst>
              <a:ext uri="{FF2B5EF4-FFF2-40B4-BE49-F238E27FC236}">
                <a16:creationId xmlns:a16="http://schemas.microsoft.com/office/drawing/2014/main" id="{ADF013C9-5F20-F685-8975-8098FC84E677}"/>
              </a:ext>
            </a:extLst>
          </p:cNvPr>
          <p:cNvCxnSpPr>
            <a:cxnSpLocks/>
            <a:stCxn id="32" idx="7"/>
          </p:cNvCxnSpPr>
          <p:nvPr/>
        </p:nvCxnSpPr>
        <p:spPr>
          <a:xfrm flipV="1">
            <a:off x="6076360" y="3619121"/>
            <a:ext cx="1065709" cy="1226408"/>
          </a:xfrm>
          <a:prstGeom prst="straightConnector1">
            <a:avLst/>
          </a:prstGeom>
          <a:ln>
            <a:prstDash val="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1" name="Connecteur droit avec flèche 40">
            <a:extLst>
              <a:ext uri="{FF2B5EF4-FFF2-40B4-BE49-F238E27FC236}">
                <a16:creationId xmlns:a16="http://schemas.microsoft.com/office/drawing/2014/main" id="{DB5C6E60-8F34-CD80-5522-4F9D108B0B74}"/>
              </a:ext>
            </a:extLst>
          </p:cNvPr>
          <p:cNvCxnSpPr>
            <a:cxnSpLocks/>
            <a:stCxn id="32" idx="6"/>
          </p:cNvCxnSpPr>
          <p:nvPr/>
        </p:nvCxnSpPr>
        <p:spPr>
          <a:xfrm flipV="1">
            <a:off x="6134251" y="4129516"/>
            <a:ext cx="1065709" cy="855776"/>
          </a:xfrm>
          <a:prstGeom prst="straightConnector1">
            <a:avLst/>
          </a:prstGeom>
          <a:ln>
            <a:prstDash val="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2" name="Connecteur droit avec flèche 41">
            <a:extLst>
              <a:ext uri="{FF2B5EF4-FFF2-40B4-BE49-F238E27FC236}">
                <a16:creationId xmlns:a16="http://schemas.microsoft.com/office/drawing/2014/main" id="{06E83BC4-4CB5-3ADF-C206-7B46245534C9}"/>
              </a:ext>
            </a:extLst>
          </p:cNvPr>
          <p:cNvCxnSpPr>
            <a:cxnSpLocks/>
          </p:cNvCxnSpPr>
          <p:nvPr/>
        </p:nvCxnSpPr>
        <p:spPr>
          <a:xfrm flipV="1">
            <a:off x="8526145" y="3612376"/>
            <a:ext cx="434975" cy="6745"/>
          </a:xfrm>
          <a:prstGeom prst="straightConnector1">
            <a:avLst/>
          </a:prstGeom>
          <a:ln w="28575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3" name="Connecteur droit avec flèche 42">
            <a:extLst>
              <a:ext uri="{FF2B5EF4-FFF2-40B4-BE49-F238E27FC236}">
                <a16:creationId xmlns:a16="http://schemas.microsoft.com/office/drawing/2014/main" id="{29BA1358-59CD-97F0-CD9A-2D99C338F05D}"/>
              </a:ext>
            </a:extLst>
          </p:cNvPr>
          <p:cNvCxnSpPr>
            <a:cxnSpLocks/>
          </p:cNvCxnSpPr>
          <p:nvPr/>
        </p:nvCxnSpPr>
        <p:spPr>
          <a:xfrm flipV="1">
            <a:off x="8506777" y="4108722"/>
            <a:ext cx="434975" cy="6745"/>
          </a:xfrm>
          <a:prstGeom prst="straightConnector1">
            <a:avLst/>
          </a:prstGeom>
          <a:ln w="28575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4" name="ZoneTexte 43">
            <a:extLst>
              <a:ext uri="{FF2B5EF4-FFF2-40B4-BE49-F238E27FC236}">
                <a16:creationId xmlns:a16="http://schemas.microsoft.com/office/drawing/2014/main" id="{706406ED-F067-5A95-60CF-93122F0B4F2A}"/>
              </a:ext>
            </a:extLst>
          </p:cNvPr>
          <p:cNvSpPr txBox="1"/>
          <p:nvPr/>
        </p:nvSpPr>
        <p:spPr>
          <a:xfrm>
            <a:off x="3311232" y="3370034"/>
            <a:ext cx="219774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spcBef>
                <a:spcPts val="200"/>
              </a:spcBef>
              <a:spcAft>
                <a:spcPts val="200"/>
              </a:spcAft>
            </a:pPr>
            <a:r>
              <a:rPr lang="fr-MA" sz="2000" dirty="0">
                <a:solidFill>
                  <a:schemeClr val="bg1">
                    <a:lumMod val="50000"/>
                  </a:schemeClr>
                </a:solidFill>
                <a:latin typeface="Ink Free" panose="03080402000500000000" pitchFamily="66" charset="0"/>
              </a:rPr>
              <a:t>La sangsue </a:t>
            </a:r>
            <a:r>
              <a:rPr lang="fr-MA" sz="2400" b="1" dirty="0">
                <a:solidFill>
                  <a:srgbClr val="FF0000"/>
                </a:solidFill>
                <a:latin typeface="Ink Free" panose="03080402000500000000" pitchFamily="66" charset="0"/>
              </a:rPr>
              <a:t>(+)</a:t>
            </a:r>
          </a:p>
        </p:txBody>
      </p:sp>
      <p:sp>
        <p:nvSpPr>
          <p:cNvPr id="45" name="ZoneTexte 44">
            <a:extLst>
              <a:ext uri="{FF2B5EF4-FFF2-40B4-BE49-F238E27FC236}">
                <a16:creationId xmlns:a16="http://schemas.microsoft.com/office/drawing/2014/main" id="{C169C262-38E1-E336-D27B-E871C4899147}"/>
              </a:ext>
            </a:extLst>
          </p:cNvPr>
          <p:cNvSpPr txBox="1"/>
          <p:nvPr/>
        </p:nvSpPr>
        <p:spPr>
          <a:xfrm>
            <a:off x="5405538" y="3325735"/>
            <a:ext cx="219774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spcBef>
                <a:spcPts val="200"/>
              </a:spcBef>
              <a:spcAft>
                <a:spcPts val="200"/>
              </a:spcAft>
            </a:pPr>
            <a:r>
              <a:rPr lang="fr-MA" sz="2000" dirty="0">
                <a:solidFill>
                  <a:schemeClr val="bg1">
                    <a:lumMod val="50000"/>
                  </a:schemeClr>
                </a:solidFill>
                <a:latin typeface="Ink Free" panose="03080402000500000000" pitchFamily="66" charset="0"/>
              </a:rPr>
              <a:t>Le mouton </a:t>
            </a:r>
            <a:r>
              <a:rPr lang="fr-MA" sz="2400" b="1" dirty="0">
                <a:solidFill>
                  <a:srgbClr val="FF0000"/>
                </a:solidFill>
                <a:latin typeface="Ink Free" panose="03080402000500000000" pitchFamily="66" charset="0"/>
              </a:rPr>
              <a:t>(-)</a:t>
            </a:r>
          </a:p>
        </p:txBody>
      </p:sp>
      <p:sp>
        <p:nvSpPr>
          <p:cNvPr id="46" name="ZoneTexte 45">
            <a:extLst>
              <a:ext uri="{FF2B5EF4-FFF2-40B4-BE49-F238E27FC236}">
                <a16:creationId xmlns:a16="http://schemas.microsoft.com/office/drawing/2014/main" id="{D15B4E2D-DDF7-2D81-47CF-E9B983180C9E}"/>
              </a:ext>
            </a:extLst>
          </p:cNvPr>
          <p:cNvSpPr txBox="1"/>
          <p:nvPr/>
        </p:nvSpPr>
        <p:spPr>
          <a:xfrm>
            <a:off x="3508213" y="3822976"/>
            <a:ext cx="219774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Bef>
                <a:spcPts val="200"/>
              </a:spcBef>
              <a:spcAft>
                <a:spcPts val="200"/>
              </a:spcAft>
            </a:pPr>
            <a:r>
              <a:rPr lang="fr-MA" sz="2000" dirty="0">
                <a:solidFill>
                  <a:schemeClr val="bg1">
                    <a:lumMod val="50000"/>
                  </a:schemeClr>
                </a:solidFill>
                <a:latin typeface="Ink Free" panose="03080402000500000000" pitchFamily="66" charset="0"/>
              </a:rPr>
              <a:t>Le faucon </a:t>
            </a:r>
            <a:r>
              <a:rPr lang="fr-MA" sz="2400" b="1" dirty="0">
                <a:solidFill>
                  <a:srgbClr val="FF0000"/>
                </a:solidFill>
                <a:latin typeface="Ink Free" panose="03080402000500000000" pitchFamily="66" charset="0"/>
              </a:rPr>
              <a:t>(+)</a:t>
            </a:r>
          </a:p>
        </p:txBody>
      </p:sp>
      <p:sp>
        <p:nvSpPr>
          <p:cNvPr id="47" name="ZoneTexte 46">
            <a:extLst>
              <a:ext uri="{FF2B5EF4-FFF2-40B4-BE49-F238E27FC236}">
                <a16:creationId xmlns:a16="http://schemas.microsoft.com/office/drawing/2014/main" id="{39134485-CBCD-C598-4CFA-494F99E38D44}"/>
              </a:ext>
            </a:extLst>
          </p:cNvPr>
          <p:cNvSpPr txBox="1"/>
          <p:nvPr/>
        </p:nvSpPr>
        <p:spPr>
          <a:xfrm>
            <a:off x="5324194" y="3795017"/>
            <a:ext cx="265923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spcBef>
                <a:spcPts val="200"/>
              </a:spcBef>
              <a:spcAft>
                <a:spcPts val="200"/>
              </a:spcAft>
            </a:pPr>
            <a:r>
              <a:rPr lang="fr-MA" sz="2400" dirty="0">
                <a:solidFill>
                  <a:schemeClr val="bg1">
                    <a:lumMod val="50000"/>
                  </a:schemeClr>
                </a:solidFill>
                <a:latin typeface="Ink Free" panose="03080402000500000000" pitchFamily="66" charset="0"/>
              </a:rPr>
              <a:t> </a:t>
            </a:r>
            <a:r>
              <a:rPr lang="fr-MA" sz="2000" dirty="0">
                <a:solidFill>
                  <a:schemeClr val="bg1">
                    <a:lumMod val="50000"/>
                  </a:schemeClr>
                </a:solidFill>
                <a:latin typeface="Ink Free" panose="03080402000500000000" pitchFamily="66" charset="0"/>
              </a:rPr>
              <a:t>Le campagnol </a:t>
            </a:r>
            <a:r>
              <a:rPr lang="fr-MA" sz="2400" b="1" dirty="0">
                <a:solidFill>
                  <a:srgbClr val="FF0000"/>
                </a:solidFill>
                <a:latin typeface="Ink Free" panose="03080402000500000000" pitchFamily="66" charset="0"/>
              </a:rPr>
              <a:t>(-)</a:t>
            </a:r>
          </a:p>
        </p:txBody>
      </p:sp>
    </p:spTree>
    <p:extLst>
      <p:ext uri="{BB962C8B-B14F-4D97-AF65-F5344CB8AC3E}">
        <p14:creationId xmlns:p14="http://schemas.microsoft.com/office/powerpoint/2010/main" val="1779993632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28" grpId="0" animBg="1"/>
      <p:bldP spid="29" grpId="0" animBg="1"/>
      <p:bldP spid="30" grpId="0" animBg="1"/>
      <p:bldP spid="31" grpId="0" animBg="1"/>
      <p:bldP spid="32" grpId="0" animBg="1"/>
      <p:bldP spid="33" grpId="0" animBg="1"/>
      <p:bldP spid="34" grpId="0" animBg="1"/>
    </p:bldLst>
  </p:timing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542A2F7-A127-79A6-1FBC-996A600845D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: Rounded Corners 1">
            <a:extLst>
              <a:ext uri="{FF2B5EF4-FFF2-40B4-BE49-F238E27FC236}">
                <a16:creationId xmlns:a16="http://schemas.microsoft.com/office/drawing/2014/main" id="{81F09585-DAEC-99D9-1383-8C0CAE3B56DB}"/>
              </a:ext>
            </a:extLst>
          </p:cNvPr>
          <p:cNvSpPr/>
          <p:nvPr/>
        </p:nvSpPr>
        <p:spPr>
          <a:xfrm>
            <a:off x="54427" y="55062"/>
            <a:ext cx="12137573" cy="815799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219170">
              <a:defRPr/>
            </a:pPr>
            <a:endParaRPr lang="fr-FR" sz="2400" noProof="0" dirty="0">
              <a:solidFill>
                <a:prstClr val="white"/>
              </a:solidFill>
              <a:latin typeface="Aptos" panose="02110004020202020204"/>
            </a:endParaRP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9E9D29D1-33A0-F4D5-7BC5-85FA1BCFBE4E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noFill/>
          <a:ln w="76200">
            <a:solidFill>
              <a:schemeClr val="accent2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219170">
              <a:defRPr/>
            </a:pPr>
            <a:endParaRPr lang="fr-FR" sz="2400" noProof="0" dirty="0">
              <a:solidFill>
                <a:prstClr val="white"/>
              </a:solidFill>
              <a:latin typeface="Aptos" panose="02110004020202020204"/>
            </a:endParaRPr>
          </a:p>
        </p:txBody>
      </p:sp>
      <p:sp>
        <p:nvSpPr>
          <p:cNvPr id="5" name="Google Shape;2000;p176">
            <a:extLst>
              <a:ext uri="{FF2B5EF4-FFF2-40B4-BE49-F238E27FC236}">
                <a16:creationId xmlns:a16="http://schemas.microsoft.com/office/drawing/2014/main" id="{3CE84197-8550-38EB-5788-01416BBC64EA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815761" y="96831"/>
            <a:ext cx="7620804" cy="353201"/>
          </a:xfrm>
          <a:prstGeom prst="rect">
            <a:avLst/>
          </a:prstGeom>
        </p:spPr>
        <p:txBody>
          <a:bodyPr>
            <a:noAutofit/>
          </a:bodyPr>
          <a:lstStyle/>
          <a:p>
            <a:pPr lvl="0"/>
            <a:r>
              <a:rPr lang="fr-FR" sz="2000" b="1" noProof="0" dirty="0">
                <a:solidFill>
                  <a:schemeClr val="tx1">
                    <a:lumMod val="50000"/>
                    <a:lumOff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Et on termine par cette carte lexicale.</a:t>
            </a:r>
          </a:p>
        </p:txBody>
      </p:sp>
      <p:grpSp>
        <p:nvGrpSpPr>
          <p:cNvPr id="10" name="Google Shape;2004;p176">
            <a:extLst>
              <a:ext uri="{FF2B5EF4-FFF2-40B4-BE49-F238E27FC236}">
                <a16:creationId xmlns:a16="http://schemas.microsoft.com/office/drawing/2014/main" id="{517EC03A-5F50-A15A-DD2B-A7332603A652}"/>
              </a:ext>
            </a:extLst>
          </p:cNvPr>
          <p:cNvGrpSpPr/>
          <p:nvPr/>
        </p:nvGrpSpPr>
        <p:grpSpPr>
          <a:xfrm>
            <a:off x="378372" y="1263731"/>
            <a:ext cx="11435255" cy="5046579"/>
            <a:chOff x="279385" y="1039998"/>
            <a:chExt cx="8585230" cy="3784935"/>
          </a:xfrm>
        </p:grpSpPr>
        <p:sp>
          <p:nvSpPr>
            <p:cNvPr id="11" name="Google Shape;2005;p176">
              <a:extLst>
                <a:ext uri="{FF2B5EF4-FFF2-40B4-BE49-F238E27FC236}">
                  <a16:creationId xmlns:a16="http://schemas.microsoft.com/office/drawing/2014/main" id="{515B2D7E-A000-12D9-549A-A9369A4345FA}"/>
                </a:ext>
              </a:extLst>
            </p:cNvPr>
            <p:cNvSpPr/>
            <p:nvPr/>
          </p:nvSpPr>
          <p:spPr>
            <a:xfrm>
              <a:off x="302037" y="1426310"/>
              <a:ext cx="8562578" cy="3398623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  <a:ln w="19046" cap="flat">
              <a:noFill/>
              <a:prstDash val="solid"/>
              <a:round/>
            </a:ln>
          </p:spPr>
          <p:txBody>
            <a:bodyPr vert="horz" wrap="square" lIns="91427" tIns="45695" rIns="91427" bIns="45695" anchor="ctr" anchorCtr="1" compatLnSpc="1">
              <a:noAutofit/>
            </a:bodyPr>
            <a:lstStyle/>
            <a:p>
              <a:pPr algn="ctr" defTabSz="1219170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1867" b="1" kern="0" noProof="0" dirty="0">
                <a:solidFill>
                  <a:srgbClr val="FFFFFF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12" name="Google Shape;2006;p176">
              <a:extLst>
                <a:ext uri="{FF2B5EF4-FFF2-40B4-BE49-F238E27FC236}">
                  <a16:creationId xmlns:a16="http://schemas.microsoft.com/office/drawing/2014/main" id="{1EDC52B9-6636-608C-9E99-B0C94BCCA5F8}"/>
                </a:ext>
              </a:extLst>
            </p:cNvPr>
            <p:cNvSpPr/>
            <p:nvPr/>
          </p:nvSpPr>
          <p:spPr>
            <a:xfrm>
              <a:off x="3287576" y="2156760"/>
              <a:ext cx="2212339" cy="1157288"/>
            </a:xfrm>
            <a:custGeom>
              <a:avLst>
                <a:gd name="f0" fmla="val 3600"/>
              </a:avLst>
              <a:gdLst>
                <a:gd name="f1" fmla="val 10800000"/>
                <a:gd name="f2" fmla="val 5400000"/>
                <a:gd name="f3" fmla="val 16200000"/>
                <a:gd name="f4" fmla="val w"/>
                <a:gd name="f5" fmla="val h"/>
                <a:gd name="f6" fmla="val ss"/>
                <a:gd name="f7" fmla="val 0"/>
                <a:gd name="f8" fmla="*/ 5419351 1 1725033"/>
                <a:gd name="f9" fmla="val 45"/>
                <a:gd name="f10" fmla="val 10800"/>
                <a:gd name="f11" fmla="val -2147483647"/>
                <a:gd name="f12" fmla="val 2147483647"/>
                <a:gd name="f13" fmla="abs f4"/>
                <a:gd name="f14" fmla="abs f5"/>
                <a:gd name="f15" fmla="abs f6"/>
                <a:gd name="f16" fmla="*/ f8 1 180"/>
                <a:gd name="f17" fmla="pin 0 f0 10800"/>
                <a:gd name="f18" fmla="+- 0 0 f2"/>
                <a:gd name="f19" fmla="?: f13 f4 1"/>
                <a:gd name="f20" fmla="?: f14 f5 1"/>
                <a:gd name="f21" fmla="?: f15 f6 1"/>
                <a:gd name="f22" fmla="*/ f9 f16 1"/>
                <a:gd name="f23" fmla="+- f7 f17 0"/>
                <a:gd name="f24" fmla="*/ f19 1 21600"/>
                <a:gd name="f25" fmla="*/ f20 1 21600"/>
                <a:gd name="f26" fmla="*/ 21600 f19 1"/>
                <a:gd name="f27" fmla="*/ 21600 f20 1"/>
                <a:gd name="f28" fmla="+- 0 0 f22"/>
                <a:gd name="f29" fmla="min f25 f24"/>
                <a:gd name="f30" fmla="*/ f26 1 f21"/>
                <a:gd name="f31" fmla="*/ f27 1 f21"/>
                <a:gd name="f32" fmla="*/ f28 f1 1"/>
                <a:gd name="f33" fmla="*/ f32 1 f8"/>
                <a:gd name="f34" fmla="+- f31 0 f17"/>
                <a:gd name="f35" fmla="+- f30 0 f17"/>
                <a:gd name="f36" fmla="*/ f17 f29 1"/>
                <a:gd name="f37" fmla="*/ f7 f29 1"/>
                <a:gd name="f38" fmla="*/ f23 f29 1"/>
                <a:gd name="f39" fmla="*/ f31 f29 1"/>
                <a:gd name="f40" fmla="*/ f30 f29 1"/>
                <a:gd name="f41" fmla="+- f33 0 f2"/>
                <a:gd name="f42" fmla="+- f37 0 f38"/>
                <a:gd name="f43" fmla="+- f38 0 f37"/>
                <a:gd name="f44" fmla="*/ f34 f29 1"/>
                <a:gd name="f45" fmla="*/ f35 f29 1"/>
                <a:gd name="f46" fmla="cos 1 f41"/>
                <a:gd name="f47" fmla="abs f42"/>
                <a:gd name="f48" fmla="abs f43"/>
                <a:gd name="f49" fmla="?: f42 f18 f2"/>
                <a:gd name="f50" fmla="?: f42 f2 f18"/>
                <a:gd name="f51" fmla="?: f42 f3 f2"/>
                <a:gd name="f52" fmla="?: f42 f2 f3"/>
                <a:gd name="f53" fmla="+- f39 0 f44"/>
                <a:gd name="f54" fmla="?: f43 f18 f2"/>
                <a:gd name="f55" fmla="?: f43 f2 f18"/>
                <a:gd name="f56" fmla="+- f40 0 f45"/>
                <a:gd name="f57" fmla="+- f44 0 f39"/>
                <a:gd name="f58" fmla="+- f45 0 f40"/>
                <a:gd name="f59" fmla="?: f42 0 f1"/>
                <a:gd name="f60" fmla="?: f42 f1 0"/>
                <a:gd name="f61" fmla="+- 0 0 f46"/>
                <a:gd name="f62" fmla="?: f42 f52 f51"/>
                <a:gd name="f63" fmla="?: f42 f51 f52"/>
                <a:gd name="f64" fmla="?: f43 f50 f49"/>
                <a:gd name="f65" fmla="abs f53"/>
                <a:gd name="f66" fmla="?: f53 0 f1"/>
                <a:gd name="f67" fmla="?: f53 f1 0"/>
                <a:gd name="f68" fmla="?: f53 f54 f55"/>
                <a:gd name="f69" fmla="abs f56"/>
                <a:gd name="f70" fmla="abs f57"/>
                <a:gd name="f71" fmla="?: f56 f18 f2"/>
                <a:gd name="f72" fmla="?: f56 f2 f18"/>
                <a:gd name="f73" fmla="?: f56 f3 f2"/>
                <a:gd name="f74" fmla="?: f56 f2 f3"/>
                <a:gd name="f75" fmla="abs f58"/>
                <a:gd name="f76" fmla="?: f58 f18 f2"/>
                <a:gd name="f77" fmla="?: f58 f2 f18"/>
                <a:gd name="f78" fmla="?: f58 f60 f59"/>
                <a:gd name="f79" fmla="?: f58 f59 f60"/>
                <a:gd name="f80" fmla="*/ f17 f61 1"/>
                <a:gd name="f81" fmla="?: f43 f63 f62"/>
                <a:gd name="f82" fmla="?: f43 f67 f66"/>
                <a:gd name="f83" fmla="?: f43 f66 f67"/>
                <a:gd name="f84" fmla="?: f56 f74 f73"/>
                <a:gd name="f85" fmla="?: f56 f73 f74"/>
                <a:gd name="f86" fmla="?: f57 f72 f71"/>
                <a:gd name="f87" fmla="?: f42 f78 f79"/>
                <a:gd name="f88" fmla="?: f42 f76 f77"/>
                <a:gd name="f89" fmla="*/ f80 3163 1"/>
                <a:gd name="f90" fmla="?: f53 f82 f83"/>
                <a:gd name="f91" fmla="?: f57 f85 f84"/>
                <a:gd name="f92" fmla="*/ f89 1 7636"/>
                <a:gd name="f93" fmla="+- f7 f92 0"/>
                <a:gd name="f94" fmla="+- f30 0 f92"/>
                <a:gd name="f95" fmla="+- f31 0 f92"/>
                <a:gd name="f96" fmla="*/ f93 f29 1"/>
                <a:gd name="f97" fmla="*/ f94 f29 1"/>
                <a:gd name="f98" fmla="*/ f95 f29 1"/>
              </a:gdLst>
              <a:ahLst>
                <a:ahXY gdRefX="f0" minX="f7" maxX="f10">
                  <a:pos x="f36" y="f37"/>
                </a:ahXY>
              </a:ahLst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96" t="f96" r="f97" b="f98"/>
              <a:pathLst>
                <a:path>
                  <a:moveTo>
                    <a:pt x="f38" y="f37"/>
                  </a:moveTo>
                  <a:arcTo wR="f47" hR="f48" stAng="f81" swAng="f64"/>
                  <a:lnTo>
                    <a:pt x="f37" y="f44"/>
                  </a:lnTo>
                  <a:arcTo wR="f48" hR="f65" stAng="f90" swAng="f68"/>
                  <a:lnTo>
                    <a:pt x="f45" y="f39"/>
                  </a:lnTo>
                  <a:arcTo wR="f69" hR="f70" stAng="f91" swAng="f86"/>
                  <a:lnTo>
                    <a:pt x="f40" y="f38"/>
                  </a:lnTo>
                  <a:arcTo wR="f75" hR="f47" stAng="f87" swAng="f88"/>
                  <a:close/>
                </a:path>
              </a:pathLst>
            </a:custGeom>
            <a:noFill/>
            <a:ln w="19046" cap="flat">
              <a:solidFill>
                <a:srgbClr val="54AFE9"/>
              </a:solidFill>
              <a:prstDash val="solid"/>
              <a:round/>
            </a:ln>
          </p:spPr>
          <p:txBody>
            <a:bodyPr vert="horz" wrap="square" lIns="91427" tIns="45695" rIns="91427" bIns="45695" anchor="ctr" anchorCtr="1" compatLnSpc="1">
              <a:noAutofit/>
            </a:bodyPr>
            <a:lstStyle/>
            <a:p>
              <a:r>
                <a:rPr lang="fr-FR" sz="2200" b="1" dirty="0"/>
                <a:t>Identifier le type de relation d’exploitation et ses caractéristiques </a:t>
              </a:r>
            </a:p>
          </p:txBody>
        </p:sp>
        <p:sp>
          <p:nvSpPr>
            <p:cNvPr id="13" name="Google Shape;2007;p176">
              <a:extLst>
                <a:ext uri="{FF2B5EF4-FFF2-40B4-BE49-F238E27FC236}">
                  <a16:creationId xmlns:a16="http://schemas.microsoft.com/office/drawing/2014/main" id="{A88638D1-0117-440F-F5A3-3D2C880BB20F}"/>
                </a:ext>
              </a:extLst>
            </p:cNvPr>
            <p:cNvSpPr/>
            <p:nvPr/>
          </p:nvSpPr>
          <p:spPr>
            <a:xfrm>
              <a:off x="607763" y="1868047"/>
              <a:ext cx="1899776" cy="1287447"/>
            </a:xfrm>
            <a:custGeom>
              <a:avLst>
                <a:gd name="f0" fmla="val 1749"/>
              </a:avLst>
              <a:gdLst>
                <a:gd name="f1" fmla="val 10800000"/>
                <a:gd name="f2" fmla="val 5400000"/>
                <a:gd name="f3" fmla="val 16200000"/>
                <a:gd name="f4" fmla="val w"/>
                <a:gd name="f5" fmla="val h"/>
                <a:gd name="f6" fmla="val ss"/>
                <a:gd name="f7" fmla="val 0"/>
                <a:gd name="f8" fmla="*/ 5419351 1 1725033"/>
                <a:gd name="f9" fmla="val 45"/>
                <a:gd name="f10" fmla="val 10800"/>
                <a:gd name="f11" fmla="val -2147483647"/>
                <a:gd name="f12" fmla="val 2147483647"/>
                <a:gd name="f13" fmla="abs f4"/>
                <a:gd name="f14" fmla="abs f5"/>
                <a:gd name="f15" fmla="abs f6"/>
                <a:gd name="f16" fmla="*/ f8 1 180"/>
                <a:gd name="f17" fmla="pin 0 f0 10800"/>
                <a:gd name="f18" fmla="+- 0 0 f2"/>
                <a:gd name="f19" fmla="?: f13 f4 1"/>
                <a:gd name="f20" fmla="?: f14 f5 1"/>
                <a:gd name="f21" fmla="?: f15 f6 1"/>
                <a:gd name="f22" fmla="*/ f9 f16 1"/>
                <a:gd name="f23" fmla="+- f7 f17 0"/>
                <a:gd name="f24" fmla="*/ f19 1 21600"/>
                <a:gd name="f25" fmla="*/ f20 1 21600"/>
                <a:gd name="f26" fmla="*/ 21600 f19 1"/>
                <a:gd name="f27" fmla="*/ 21600 f20 1"/>
                <a:gd name="f28" fmla="+- 0 0 f22"/>
                <a:gd name="f29" fmla="min f25 f24"/>
                <a:gd name="f30" fmla="*/ f26 1 f21"/>
                <a:gd name="f31" fmla="*/ f27 1 f21"/>
                <a:gd name="f32" fmla="*/ f28 f1 1"/>
                <a:gd name="f33" fmla="*/ f32 1 f8"/>
                <a:gd name="f34" fmla="+- f31 0 f17"/>
                <a:gd name="f35" fmla="+- f30 0 f17"/>
                <a:gd name="f36" fmla="*/ f17 f29 1"/>
                <a:gd name="f37" fmla="*/ f7 f29 1"/>
                <a:gd name="f38" fmla="*/ f23 f29 1"/>
                <a:gd name="f39" fmla="*/ f31 f29 1"/>
                <a:gd name="f40" fmla="*/ f30 f29 1"/>
                <a:gd name="f41" fmla="+- f33 0 f2"/>
                <a:gd name="f42" fmla="+- f37 0 f38"/>
                <a:gd name="f43" fmla="+- f38 0 f37"/>
                <a:gd name="f44" fmla="*/ f34 f29 1"/>
                <a:gd name="f45" fmla="*/ f35 f29 1"/>
                <a:gd name="f46" fmla="cos 1 f41"/>
                <a:gd name="f47" fmla="abs f42"/>
                <a:gd name="f48" fmla="abs f43"/>
                <a:gd name="f49" fmla="?: f42 f18 f2"/>
                <a:gd name="f50" fmla="?: f42 f2 f18"/>
                <a:gd name="f51" fmla="?: f42 f3 f2"/>
                <a:gd name="f52" fmla="?: f42 f2 f3"/>
                <a:gd name="f53" fmla="+- f39 0 f44"/>
                <a:gd name="f54" fmla="?: f43 f18 f2"/>
                <a:gd name="f55" fmla="?: f43 f2 f18"/>
                <a:gd name="f56" fmla="+- f40 0 f45"/>
                <a:gd name="f57" fmla="+- f44 0 f39"/>
                <a:gd name="f58" fmla="+- f45 0 f40"/>
                <a:gd name="f59" fmla="?: f42 0 f1"/>
                <a:gd name="f60" fmla="?: f42 f1 0"/>
                <a:gd name="f61" fmla="+- 0 0 f46"/>
                <a:gd name="f62" fmla="?: f42 f52 f51"/>
                <a:gd name="f63" fmla="?: f42 f51 f52"/>
                <a:gd name="f64" fmla="?: f43 f50 f49"/>
                <a:gd name="f65" fmla="abs f53"/>
                <a:gd name="f66" fmla="?: f53 0 f1"/>
                <a:gd name="f67" fmla="?: f53 f1 0"/>
                <a:gd name="f68" fmla="?: f53 f54 f55"/>
                <a:gd name="f69" fmla="abs f56"/>
                <a:gd name="f70" fmla="abs f57"/>
                <a:gd name="f71" fmla="?: f56 f18 f2"/>
                <a:gd name="f72" fmla="?: f56 f2 f18"/>
                <a:gd name="f73" fmla="?: f56 f3 f2"/>
                <a:gd name="f74" fmla="?: f56 f2 f3"/>
                <a:gd name="f75" fmla="abs f58"/>
                <a:gd name="f76" fmla="?: f58 f18 f2"/>
                <a:gd name="f77" fmla="?: f58 f2 f18"/>
                <a:gd name="f78" fmla="?: f58 f60 f59"/>
                <a:gd name="f79" fmla="?: f58 f59 f60"/>
                <a:gd name="f80" fmla="*/ f17 f61 1"/>
                <a:gd name="f81" fmla="?: f43 f63 f62"/>
                <a:gd name="f82" fmla="?: f43 f67 f66"/>
                <a:gd name="f83" fmla="?: f43 f66 f67"/>
                <a:gd name="f84" fmla="?: f56 f74 f73"/>
                <a:gd name="f85" fmla="?: f56 f73 f74"/>
                <a:gd name="f86" fmla="?: f57 f72 f71"/>
                <a:gd name="f87" fmla="?: f42 f78 f79"/>
                <a:gd name="f88" fmla="?: f42 f76 f77"/>
                <a:gd name="f89" fmla="*/ f80 3163 1"/>
                <a:gd name="f90" fmla="?: f53 f82 f83"/>
                <a:gd name="f91" fmla="?: f57 f85 f84"/>
                <a:gd name="f92" fmla="*/ f89 1 7636"/>
                <a:gd name="f93" fmla="+- f7 f92 0"/>
                <a:gd name="f94" fmla="+- f30 0 f92"/>
                <a:gd name="f95" fmla="+- f31 0 f92"/>
                <a:gd name="f96" fmla="*/ f93 f29 1"/>
                <a:gd name="f97" fmla="*/ f94 f29 1"/>
                <a:gd name="f98" fmla="*/ f95 f29 1"/>
              </a:gdLst>
              <a:ahLst>
                <a:ahXY gdRefX="f0" minX="f7" maxX="f10">
                  <a:pos x="f36" y="f37"/>
                </a:ahXY>
              </a:ahLst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96" t="f96" r="f97" b="f98"/>
              <a:pathLst>
                <a:path>
                  <a:moveTo>
                    <a:pt x="f38" y="f37"/>
                  </a:moveTo>
                  <a:arcTo wR="f47" hR="f48" stAng="f81" swAng="f64"/>
                  <a:lnTo>
                    <a:pt x="f37" y="f44"/>
                  </a:lnTo>
                  <a:arcTo wR="f48" hR="f65" stAng="f90" swAng="f68"/>
                  <a:lnTo>
                    <a:pt x="f45" y="f39"/>
                  </a:lnTo>
                  <a:arcTo wR="f69" hR="f70" stAng="f91" swAng="f86"/>
                  <a:lnTo>
                    <a:pt x="f40" y="f38"/>
                  </a:lnTo>
                  <a:arcTo wR="f75" hR="f47" stAng="f87" swAng="f88"/>
                  <a:close/>
                </a:path>
              </a:pathLst>
            </a:custGeom>
            <a:noFill/>
            <a:ln w="19046" cap="flat">
              <a:solidFill>
                <a:schemeClr val="accent1"/>
              </a:solidFill>
              <a:prstDash val="solid"/>
              <a:round/>
            </a:ln>
          </p:spPr>
          <p:txBody>
            <a:bodyPr vert="horz" wrap="square" lIns="91427" tIns="45695" rIns="91427" bIns="45695" anchor="ctr" anchorCtr="1" compatLnSpc="1">
              <a:noAutofit/>
            </a:bodyPr>
            <a:lstStyle/>
            <a:p>
              <a:pPr algn="ctr" defTabSz="1219170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2000" b="1" kern="0" noProof="0" dirty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23" name="Google Shape;2008;p176">
              <a:extLst>
                <a:ext uri="{FF2B5EF4-FFF2-40B4-BE49-F238E27FC236}">
                  <a16:creationId xmlns:a16="http://schemas.microsoft.com/office/drawing/2014/main" id="{F24B657B-A153-5014-FD22-78DE095C3277}"/>
                </a:ext>
              </a:extLst>
            </p:cNvPr>
            <p:cNvSpPr txBox="1"/>
            <p:nvPr/>
          </p:nvSpPr>
          <p:spPr>
            <a:xfrm>
              <a:off x="3627285" y="1722686"/>
              <a:ext cx="1714500" cy="346210"/>
            </a:xfrm>
            <a:prstGeom prst="rect">
              <a:avLst/>
            </a:prstGeom>
            <a:noFill/>
            <a:ln cap="flat">
              <a:noFill/>
            </a:ln>
          </p:spPr>
          <p:txBody>
            <a:bodyPr vert="horz" wrap="square" lIns="91427" tIns="45695" rIns="91427" bIns="45695" anchor="t" anchorCtr="1" compatLnSpc="1">
              <a:spAutoFit/>
            </a:bodyPr>
            <a:lstStyle/>
            <a:p>
              <a:pPr algn="ctr" defTabSz="1219170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r>
                <a:rPr lang="fr-FR" sz="2400" b="1" kern="0" noProof="0" dirty="0">
                  <a:solidFill>
                    <a:srgbClr val="54AFE9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Ma tâche :</a:t>
              </a:r>
            </a:p>
          </p:txBody>
        </p:sp>
        <p:sp>
          <p:nvSpPr>
            <p:cNvPr id="24" name="Google Shape;2009;p176">
              <a:extLst>
                <a:ext uri="{FF2B5EF4-FFF2-40B4-BE49-F238E27FC236}">
                  <a16:creationId xmlns:a16="http://schemas.microsoft.com/office/drawing/2014/main" id="{F6A9FC48-6533-6B59-2389-D6B83DB6761B}"/>
                </a:ext>
              </a:extLst>
            </p:cNvPr>
            <p:cNvSpPr txBox="1"/>
            <p:nvPr/>
          </p:nvSpPr>
          <p:spPr>
            <a:xfrm>
              <a:off x="579223" y="1589910"/>
              <a:ext cx="1788990" cy="284704"/>
            </a:xfrm>
            <a:prstGeom prst="rect">
              <a:avLst/>
            </a:prstGeom>
            <a:noFill/>
            <a:ln cap="flat">
              <a:noFill/>
            </a:ln>
          </p:spPr>
          <p:txBody>
            <a:bodyPr vert="horz" wrap="square" lIns="91427" tIns="45695" rIns="91427" bIns="45695" anchor="t" anchorCtr="1" compatLnSpc="1">
              <a:spAutoFit/>
            </a:bodyPr>
            <a:lstStyle/>
            <a:p>
              <a:pPr algn="ctr" defTabSz="1219170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r>
                <a:rPr lang="fr-FR" sz="1867" b="1" kern="0" noProof="0" dirty="0">
                  <a:solidFill>
                    <a:schemeClr val="accent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Termes thématiques :</a:t>
              </a:r>
            </a:p>
          </p:txBody>
        </p:sp>
        <p:sp>
          <p:nvSpPr>
            <p:cNvPr id="25" name="Google Shape;2010;p176">
              <a:extLst>
                <a:ext uri="{FF2B5EF4-FFF2-40B4-BE49-F238E27FC236}">
                  <a16:creationId xmlns:a16="http://schemas.microsoft.com/office/drawing/2014/main" id="{845532FD-3B1C-7FF9-C92E-6A714278CC5C}"/>
                </a:ext>
              </a:extLst>
            </p:cNvPr>
            <p:cNvSpPr/>
            <p:nvPr/>
          </p:nvSpPr>
          <p:spPr>
            <a:xfrm>
              <a:off x="6446463" y="1515824"/>
              <a:ext cx="2040393" cy="837439"/>
            </a:xfrm>
            <a:prstGeom prst="rect">
              <a:avLst/>
            </a:prstGeom>
            <a:solidFill>
              <a:schemeClr val="tx2">
                <a:lumMod val="10000"/>
                <a:lumOff val="90000"/>
                <a:alpha val="29800"/>
              </a:schemeClr>
            </a:solidFill>
            <a:ln w="19046" cap="flat">
              <a:solidFill>
                <a:schemeClr val="accent1">
                  <a:lumMod val="20000"/>
                  <a:lumOff val="80000"/>
                </a:schemeClr>
              </a:solidFill>
              <a:prstDash val="solid"/>
              <a:round/>
            </a:ln>
          </p:spPr>
          <p:txBody>
            <a:bodyPr vert="horz" wrap="square" lIns="91427" tIns="45695" rIns="91427" bIns="45695" anchor="ctr" anchorCtr="1" compatLnSpc="1">
              <a:noAutofit/>
            </a:bodyPr>
            <a:lstStyle/>
            <a:p>
              <a:pPr algn="ctr" defTabSz="1219170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1600" b="1" kern="0" noProof="0" dirty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26" name="Google Shape;2011;p176">
              <a:extLst>
                <a:ext uri="{FF2B5EF4-FFF2-40B4-BE49-F238E27FC236}">
                  <a16:creationId xmlns:a16="http://schemas.microsoft.com/office/drawing/2014/main" id="{588F9C4D-3F77-3B4D-BBCC-200AF0B7DCF9}"/>
                </a:ext>
              </a:extLst>
            </p:cNvPr>
            <p:cNvSpPr txBox="1"/>
            <p:nvPr/>
          </p:nvSpPr>
          <p:spPr>
            <a:xfrm>
              <a:off x="6436297" y="1473333"/>
              <a:ext cx="1714500" cy="276961"/>
            </a:xfrm>
            <a:prstGeom prst="rect">
              <a:avLst/>
            </a:prstGeom>
            <a:noFill/>
            <a:ln cap="flat">
              <a:noFill/>
            </a:ln>
          </p:spPr>
          <p:txBody>
            <a:bodyPr vert="horz" wrap="square" lIns="91427" tIns="45695" rIns="91427" bIns="45695" anchor="t" anchorCtr="1" compatLnSpc="1">
              <a:spAutoFit/>
            </a:bodyPr>
            <a:lstStyle/>
            <a:p>
              <a:pPr defTabSz="1219170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r>
                <a:rPr lang="fr-FR" b="1" i="1" kern="0" noProof="0" dirty="0">
                  <a:solidFill>
                    <a:srgbClr val="C00000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Verbes de consigne</a:t>
              </a:r>
            </a:p>
          </p:txBody>
        </p:sp>
        <p:sp>
          <p:nvSpPr>
            <p:cNvPr id="27" name="Google Shape;2012;p176">
              <a:extLst>
                <a:ext uri="{FF2B5EF4-FFF2-40B4-BE49-F238E27FC236}">
                  <a16:creationId xmlns:a16="http://schemas.microsoft.com/office/drawing/2014/main" id="{0F142F07-76D1-C674-FFB9-8C3B3FFCA1E6}"/>
                </a:ext>
              </a:extLst>
            </p:cNvPr>
            <p:cNvSpPr/>
            <p:nvPr/>
          </p:nvSpPr>
          <p:spPr>
            <a:xfrm>
              <a:off x="645868" y="3995013"/>
              <a:ext cx="4996749" cy="722997"/>
            </a:xfrm>
            <a:custGeom>
              <a:avLst>
                <a:gd name="f0" fmla="val 3600"/>
              </a:avLst>
              <a:gdLst>
                <a:gd name="f1" fmla="val 10800000"/>
                <a:gd name="f2" fmla="val 5400000"/>
                <a:gd name="f3" fmla="val 16200000"/>
                <a:gd name="f4" fmla="val w"/>
                <a:gd name="f5" fmla="val h"/>
                <a:gd name="f6" fmla="val ss"/>
                <a:gd name="f7" fmla="val 0"/>
                <a:gd name="f8" fmla="*/ 5419351 1 1725033"/>
                <a:gd name="f9" fmla="val 45"/>
                <a:gd name="f10" fmla="val 10800"/>
                <a:gd name="f11" fmla="val -2147483647"/>
                <a:gd name="f12" fmla="val 2147483647"/>
                <a:gd name="f13" fmla="abs f4"/>
                <a:gd name="f14" fmla="abs f5"/>
                <a:gd name="f15" fmla="abs f6"/>
                <a:gd name="f16" fmla="*/ f8 1 180"/>
                <a:gd name="f17" fmla="pin 0 f0 10800"/>
                <a:gd name="f18" fmla="+- 0 0 f2"/>
                <a:gd name="f19" fmla="?: f13 f4 1"/>
                <a:gd name="f20" fmla="?: f14 f5 1"/>
                <a:gd name="f21" fmla="?: f15 f6 1"/>
                <a:gd name="f22" fmla="*/ f9 f16 1"/>
                <a:gd name="f23" fmla="+- f7 f17 0"/>
                <a:gd name="f24" fmla="*/ f19 1 21600"/>
                <a:gd name="f25" fmla="*/ f20 1 21600"/>
                <a:gd name="f26" fmla="*/ 21600 f19 1"/>
                <a:gd name="f27" fmla="*/ 21600 f20 1"/>
                <a:gd name="f28" fmla="+- 0 0 f22"/>
                <a:gd name="f29" fmla="min f25 f24"/>
                <a:gd name="f30" fmla="*/ f26 1 f21"/>
                <a:gd name="f31" fmla="*/ f27 1 f21"/>
                <a:gd name="f32" fmla="*/ f28 f1 1"/>
                <a:gd name="f33" fmla="*/ f32 1 f8"/>
                <a:gd name="f34" fmla="+- f31 0 f17"/>
                <a:gd name="f35" fmla="+- f30 0 f17"/>
                <a:gd name="f36" fmla="*/ f17 f29 1"/>
                <a:gd name="f37" fmla="*/ f7 f29 1"/>
                <a:gd name="f38" fmla="*/ f23 f29 1"/>
                <a:gd name="f39" fmla="*/ f31 f29 1"/>
                <a:gd name="f40" fmla="*/ f30 f29 1"/>
                <a:gd name="f41" fmla="+- f33 0 f2"/>
                <a:gd name="f42" fmla="+- f37 0 f38"/>
                <a:gd name="f43" fmla="+- f38 0 f37"/>
                <a:gd name="f44" fmla="*/ f34 f29 1"/>
                <a:gd name="f45" fmla="*/ f35 f29 1"/>
                <a:gd name="f46" fmla="cos 1 f41"/>
                <a:gd name="f47" fmla="abs f42"/>
                <a:gd name="f48" fmla="abs f43"/>
                <a:gd name="f49" fmla="?: f42 f18 f2"/>
                <a:gd name="f50" fmla="?: f42 f2 f18"/>
                <a:gd name="f51" fmla="?: f42 f3 f2"/>
                <a:gd name="f52" fmla="?: f42 f2 f3"/>
                <a:gd name="f53" fmla="+- f39 0 f44"/>
                <a:gd name="f54" fmla="?: f43 f18 f2"/>
                <a:gd name="f55" fmla="?: f43 f2 f18"/>
                <a:gd name="f56" fmla="+- f40 0 f45"/>
                <a:gd name="f57" fmla="+- f44 0 f39"/>
                <a:gd name="f58" fmla="+- f45 0 f40"/>
                <a:gd name="f59" fmla="?: f42 0 f1"/>
                <a:gd name="f60" fmla="?: f42 f1 0"/>
                <a:gd name="f61" fmla="+- 0 0 f46"/>
                <a:gd name="f62" fmla="?: f42 f52 f51"/>
                <a:gd name="f63" fmla="?: f42 f51 f52"/>
                <a:gd name="f64" fmla="?: f43 f50 f49"/>
                <a:gd name="f65" fmla="abs f53"/>
                <a:gd name="f66" fmla="?: f53 0 f1"/>
                <a:gd name="f67" fmla="?: f53 f1 0"/>
                <a:gd name="f68" fmla="?: f53 f54 f55"/>
                <a:gd name="f69" fmla="abs f56"/>
                <a:gd name="f70" fmla="abs f57"/>
                <a:gd name="f71" fmla="?: f56 f18 f2"/>
                <a:gd name="f72" fmla="?: f56 f2 f18"/>
                <a:gd name="f73" fmla="?: f56 f3 f2"/>
                <a:gd name="f74" fmla="?: f56 f2 f3"/>
                <a:gd name="f75" fmla="abs f58"/>
                <a:gd name="f76" fmla="?: f58 f18 f2"/>
                <a:gd name="f77" fmla="?: f58 f2 f18"/>
                <a:gd name="f78" fmla="?: f58 f60 f59"/>
                <a:gd name="f79" fmla="?: f58 f59 f60"/>
                <a:gd name="f80" fmla="*/ f17 f61 1"/>
                <a:gd name="f81" fmla="?: f43 f63 f62"/>
                <a:gd name="f82" fmla="?: f43 f67 f66"/>
                <a:gd name="f83" fmla="?: f43 f66 f67"/>
                <a:gd name="f84" fmla="?: f56 f74 f73"/>
                <a:gd name="f85" fmla="?: f56 f73 f74"/>
                <a:gd name="f86" fmla="?: f57 f72 f71"/>
                <a:gd name="f87" fmla="?: f42 f78 f79"/>
                <a:gd name="f88" fmla="?: f42 f76 f77"/>
                <a:gd name="f89" fmla="*/ f80 3163 1"/>
                <a:gd name="f90" fmla="?: f53 f82 f83"/>
                <a:gd name="f91" fmla="?: f57 f85 f84"/>
                <a:gd name="f92" fmla="*/ f89 1 7636"/>
                <a:gd name="f93" fmla="+- f7 f92 0"/>
                <a:gd name="f94" fmla="+- f30 0 f92"/>
                <a:gd name="f95" fmla="+- f31 0 f92"/>
                <a:gd name="f96" fmla="*/ f93 f29 1"/>
                <a:gd name="f97" fmla="*/ f94 f29 1"/>
                <a:gd name="f98" fmla="*/ f95 f29 1"/>
              </a:gdLst>
              <a:ahLst>
                <a:ahXY gdRefX="f0" minX="f7" maxX="f10">
                  <a:pos x="f36" y="f37"/>
                </a:ahXY>
              </a:ahLst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96" t="f96" r="f97" b="f98"/>
              <a:pathLst>
                <a:path>
                  <a:moveTo>
                    <a:pt x="f38" y="f37"/>
                  </a:moveTo>
                  <a:arcTo wR="f47" hR="f48" stAng="f81" swAng="f64"/>
                  <a:lnTo>
                    <a:pt x="f37" y="f44"/>
                  </a:lnTo>
                  <a:arcTo wR="f48" hR="f65" stAng="f90" swAng="f68"/>
                  <a:lnTo>
                    <a:pt x="f45" y="f39"/>
                  </a:lnTo>
                  <a:arcTo wR="f69" hR="f70" stAng="f91" swAng="f86"/>
                  <a:lnTo>
                    <a:pt x="f40" y="f38"/>
                  </a:lnTo>
                  <a:arcTo wR="f75" hR="f47" stAng="f87" swAng="f88"/>
                  <a:close/>
                </a:path>
              </a:pathLst>
            </a:custGeom>
            <a:noFill/>
            <a:ln w="28575" cap="flat">
              <a:solidFill>
                <a:srgbClr val="DCE6F2"/>
              </a:solidFill>
              <a:prstDash val="solid"/>
              <a:round/>
            </a:ln>
          </p:spPr>
          <p:txBody>
            <a:bodyPr vert="horz" wrap="square" lIns="91427" tIns="45695" rIns="91427" bIns="45695" anchor="ctr" anchorCtr="1" compatLnSpc="1">
              <a:noAutofit/>
            </a:bodyPr>
            <a:lstStyle/>
            <a:p>
              <a:pPr algn="ctr" defTabSz="1219170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1600" b="1" kern="0" noProof="0" dirty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28" name="Google Shape;2013;p176">
              <a:extLst>
                <a:ext uri="{FF2B5EF4-FFF2-40B4-BE49-F238E27FC236}">
                  <a16:creationId xmlns:a16="http://schemas.microsoft.com/office/drawing/2014/main" id="{0EC74FB1-6CB4-6E28-56B1-58AF473F71CD}"/>
                </a:ext>
              </a:extLst>
            </p:cNvPr>
            <p:cNvSpPr txBox="1"/>
            <p:nvPr/>
          </p:nvSpPr>
          <p:spPr>
            <a:xfrm>
              <a:off x="630227" y="3698923"/>
              <a:ext cx="2540248" cy="276961"/>
            </a:xfrm>
            <a:prstGeom prst="rect">
              <a:avLst/>
            </a:prstGeom>
            <a:noFill/>
            <a:ln cap="flat">
              <a:noFill/>
            </a:ln>
          </p:spPr>
          <p:txBody>
            <a:bodyPr vert="horz" wrap="square" lIns="91427" tIns="45695" rIns="91427" bIns="45695" anchor="t" anchorCtr="0" compatLnSpc="1">
              <a:spAutoFit/>
            </a:bodyPr>
            <a:lstStyle/>
            <a:p>
              <a:pPr defTabSz="1219170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r>
                <a:rPr lang="fr-FR" b="1" i="1" kern="0" noProof="0" dirty="0">
                  <a:solidFill>
                    <a:srgbClr val="C00000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Structures pour répondre </a:t>
              </a:r>
            </a:p>
          </p:txBody>
        </p:sp>
        <p:sp>
          <p:nvSpPr>
            <p:cNvPr id="29" name="Google Shape;2015;p176">
              <a:extLst>
                <a:ext uri="{FF2B5EF4-FFF2-40B4-BE49-F238E27FC236}">
                  <a16:creationId xmlns:a16="http://schemas.microsoft.com/office/drawing/2014/main" id="{6F28A608-6CD6-C053-EA93-7265147129A4}"/>
                </a:ext>
              </a:extLst>
            </p:cNvPr>
            <p:cNvSpPr txBox="1"/>
            <p:nvPr/>
          </p:nvSpPr>
          <p:spPr>
            <a:xfrm>
              <a:off x="626200" y="2092536"/>
              <a:ext cx="1957303" cy="900209"/>
            </a:xfrm>
            <a:prstGeom prst="rect">
              <a:avLst/>
            </a:prstGeom>
            <a:noFill/>
            <a:ln cap="flat">
              <a:noFill/>
            </a:ln>
          </p:spPr>
          <p:txBody>
            <a:bodyPr vert="horz" wrap="square" lIns="91427" tIns="45695" rIns="91427" bIns="45695" anchor="t" anchorCtr="0" compatLnSpc="1">
              <a:spAutoFit/>
            </a:bodyPr>
            <a:lstStyle/>
            <a:p>
              <a:pPr marL="287857" indent="-296331" defTabSz="1219170">
                <a:buClr>
                  <a:srgbClr val="000000"/>
                </a:buClr>
                <a:buSzPts val="1100"/>
                <a:buFont typeface="Arial"/>
                <a:buChar char="•"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r>
                <a:rPr lang="fr-FR" kern="0" noProof="0" dirty="0">
                  <a:solidFill>
                    <a:srgbClr val="000000"/>
                  </a:solidFill>
                  <a:latin typeface="+mj-lt"/>
                  <a:ea typeface="Calibri" panose="020F0502020204030204" pitchFamily="34" charset="0"/>
                  <a:cs typeface="Calibri" panose="020F0502020204030204" pitchFamily="34" charset="0"/>
                </a:rPr>
                <a:t>Exploitation</a:t>
              </a:r>
            </a:p>
            <a:p>
              <a:pPr marL="287857" indent="-296331" defTabSz="1219170">
                <a:buClr>
                  <a:srgbClr val="000000"/>
                </a:buClr>
                <a:buSzPts val="1100"/>
                <a:buFont typeface="Arial"/>
                <a:buChar char="•"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r>
                <a:rPr lang="fr-MA" kern="0" dirty="0">
                  <a:solidFill>
                    <a:srgbClr val="000000"/>
                  </a:solidFill>
                  <a:latin typeface="+mj-lt"/>
                  <a:ea typeface="Calibri" panose="020F0502020204030204" pitchFamily="34" charset="0"/>
                  <a:cs typeface="Calibri" panose="020F0502020204030204" pitchFamily="34" charset="0"/>
                </a:rPr>
                <a:t>Parasitisme</a:t>
              </a:r>
              <a:endParaRPr lang="fr-FR" kern="0" dirty="0">
                <a:solidFill>
                  <a:srgbClr val="000000"/>
                </a:solidFill>
                <a:latin typeface="+mj-lt"/>
                <a:ea typeface="Calibri" panose="020F0502020204030204" pitchFamily="34" charset="0"/>
                <a:cs typeface="Calibri" panose="020F0502020204030204" pitchFamily="34" charset="0"/>
              </a:endParaRPr>
            </a:p>
            <a:p>
              <a:pPr marL="287857" indent="-296331" defTabSz="1219170">
                <a:buClr>
                  <a:srgbClr val="000000"/>
                </a:buClr>
                <a:buSzPts val="1100"/>
                <a:buFont typeface="Arial"/>
                <a:buChar char="•"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r>
                <a:rPr lang="fr-MA" kern="0" dirty="0">
                  <a:solidFill>
                    <a:srgbClr val="000000"/>
                  </a:solidFill>
                  <a:latin typeface="+mj-lt"/>
                  <a:ea typeface="Calibri" panose="020F0502020204030204" pitchFamily="34" charset="0"/>
                  <a:cs typeface="Calibri" panose="020F0502020204030204" pitchFamily="34" charset="0"/>
                </a:rPr>
                <a:t>Prédation</a:t>
              </a:r>
            </a:p>
            <a:p>
              <a:pPr marL="287857" indent="-296331" defTabSz="1219170">
                <a:buClr>
                  <a:srgbClr val="000000"/>
                </a:buClr>
                <a:buSzPts val="1100"/>
                <a:buFont typeface="Arial"/>
                <a:buChar char="•"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r>
                <a:rPr lang="fr-MA" dirty="0">
                  <a:latin typeface="+mj-lt"/>
                </a:rPr>
                <a:t>Relation vivant-vivant</a:t>
              </a:r>
            </a:p>
          </p:txBody>
        </p:sp>
        <p:sp>
          <p:nvSpPr>
            <p:cNvPr id="30" name="Google Shape;2016;p176">
              <a:extLst>
                <a:ext uri="{FF2B5EF4-FFF2-40B4-BE49-F238E27FC236}">
                  <a16:creationId xmlns:a16="http://schemas.microsoft.com/office/drawing/2014/main" id="{CB9F0762-26E9-C4DB-55C3-1BF94C195335}"/>
                </a:ext>
              </a:extLst>
            </p:cNvPr>
            <p:cNvSpPr txBox="1"/>
            <p:nvPr/>
          </p:nvSpPr>
          <p:spPr>
            <a:xfrm>
              <a:off x="6499914" y="1725165"/>
              <a:ext cx="1599592" cy="623210"/>
            </a:xfrm>
            <a:prstGeom prst="rect">
              <a:avLst/>
            </a:prstGeom>
            <a:noFill/>
            <a:ln cap="flat">
              <a:noFill/>
            </a:ln>
          </p:spPr>
          <p:txBody>
            <a:bodyPr vert="horz" wrap="square" lIns="91427" tIns="45695" rIns="91427" bIns="45695" anchor="t" anchorCtr="0" compatLnSpc="1">
              <a:spAutoFit/>
            </a:bodyPr>
            <a:lstStyle/>
            <a:p>
              <a:pPr marL="287857" indent="-296331" defTabSz="1219170">
                <a:buClr>
                  <a:srgbClr val="000000"/>
                </a:buClr>
                <a:buSzPts val="1100"/>
                <a:buFont typeface="Arial"/>
                <a:buChar char="•"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r>
                <a:rPr lang="fr-FR" sz="1600" b="1" noProof="0" dirty="0"/>
                <a:t>Identifier</a:t>
              </a:r>
            </a:p>
            <a:p>
              <a:pPr marL="287857" indent="-296331" defTabSz="1219170">
                <a:buClr>
                  <a:srgbClr val="000000"/>
                </a:buClr>
                <a:buSzPts val="1100"/>
                <a:buFont typeface="Arial"/>
                <a:buChar char="•"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r>
                <a:rPr lang="fr-FR" sz="1600" b="1" dirty="0"/>
                <a:t>Préciser</a:t>
              </a:r>
            </a:p>
            <a:p>
              <a:pPr marL="287857" indent="-296331" defTabSz="1219170">
                <a:buClr>
                  <a:srgbClr val="000000"/>
                </a:buClr>
                <a:buSzPts val="1100"/>
                <a:buFont typeface="Arial"/>
                <a:buChar char="•"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r>
                <a:rPr lang="fr-FR" sz="1600" b="1" dirty="0"/>
                <a:t>Déterminer</a:t>
              </a:r>
              <a:r>
                <a:rPr lang="fr-FR" sz="1600" b="1" noProof="0" dirty="0"/>
                <a:t> </a:t>
              </a:r>
            </a:p>
          </p:txBody>
        </p:sp>
        <p:sp>
          <p:nvSpPr>
            <p:cNvPr id="31" name="Google Shape;2017;p176">
              <a:extLst>
                <a:ext uri="{FF2B5EF4-FFF2-40B4-BE49-F238E27FC236}">
                  <a16:creationId xmlns:a16="http://schemas.microsoft.com/office/drawing/2014/main" id="{C02B5997-19E3-61A3-620E-54335FF0F114}"/>
                </a:ext>
              </a:extLst>
            </p:cNvPr>
            <p:cNvSpPr/>
            <p:nvPr/>
          </p:nvSpPr>
          <p:spPr>
            <a:xfrm>
              <a:off x="6459925" y="2671175"/>
              <a:ext cx="2027023" cy="730903"/>
            </a:xfrm>
            <a:custGeom>
              <a:avLst>
                <a:gd name="f0" fmla="val 1749"/>
              </a:avLst>
              <a:gdLst>
                <a:gd name="f1" fmla="val 10800000"/>
                <a:gd name="f2" fmla="val 5400000"/>
                <a:gd name="f3" fmla="val 16200000"/>
                <a:gd name="f4" fmla="val w"/>
                <a:gd name="f5" fmla="val h"/>
                <a:gd name="f6" fmla="val ss"/>
                <a:gd name="f7" fmla="val 0"/>
                <a:gd name="f8" fmla="*/ 5419351 1 1725033"/>
                <a:gd name="f9" fmla="val 45"/>
                <a:gd name="f10" fmla="val 10800"/>
                <a:gd name="f11" fmla="val -2147483647"/>
                <a:gd name="f12" fmla="val 2147483647"/>
                <a:gd name="f13" fmla="abs f4"/>
                <a:gd name="f14" fmla="abs f5"/>
                <a:gd name="f15" fmla="abs f6"/>
                <a:gd name="f16" fmla="*/ f8 1 180"/>
                <a:gd name="f17" fmla="pin 0 f0 10800"/>
                <a:gd name="f18" fmla="+- 0 0 f2"/>
                <a:gd name="f19" fmla="?: f13 f4 1"/>
                <a:gd name="f20" fmla="?: f14 f5 1"/>
                <a:gd name="f21" fmla="?: f15 f6 1"/>
                <a:gd name="f22" fmla="*/ f9 f16 1"/>
                <a:gd name="f23" fmla="+- f7 f17 0"/>
                <a:gd name="f24" fmla="*/ f19 1 21600"/>
                <a:gd name="f25" fmla="*/ f20 1 21600"/>
                <a:gd name="f26" fmla="*/ 21600 f19 1"/>
                <a:gd name="f27" fmla="*/ 21600 f20 1"/>
                <a:gd name="f28" fmla="+- 0 0 f22"/>
                <a:gd name="f29" fmla="min f25 f24"/>
                <a:gd name="f30" fmla="*/ f26 1 f21"/>
                <a:gd name="f31" fmla="*/ f27 1 f21"/>
                <a:gd name="f32" fmla="*/ f28 f1 1"/>
                <a:gd name="f33" fmla="*/ f32 1 f8"/>
                <a:gd name="f34" fmla="+- f31 0 f17"/>
                <a:gd name="f35" fmla="+- f30 0 f17"/>
                <a:gd name="f36" fmla="*/ f17 f29 1"/>
                <a:gd name="f37" fmla="*/ f7 f29 1"/>
                <a:gd name="f38" fmla="*/ f23 f29 1"/>
                <a:gd name="f39" fmla="*/ f31 f29 1"/>
                <a:gd name="f40" fmla="*/ f30 f29 1"/>
                <a:gd name="f41" fmla="+- f33 0 f2"/>
                <a:gd name="f42" fmla="+- f37 0 f38"/>
                <a:gd name="f43" fmla="+- f38 0 f37"/>
                <a:gd name="f44" fmla="*/ f34 f29 1"/>
                <a:gd name="f45" fmla="*/ f35 f29 1"/>
                <a:gd name="f46" fmla="cos 1 f41"/>
                <a:gd name="f47" fmla="abs f42"/>
                <a:gd name="f48" fmla="abs f43"/>
                <a:gd name="f49" fmla="?: f42 f18 f2"/>
                <a:gd name="f50" fmla="?: f42 f2 f18"/>
                <a:gd name="f51" fmla="?: f42 f3 f2"/>
                <a:gd name="f52" fmla="?: f42 f2 f3"/>
                <a:gd name="f53" fmla="+- f39 0 f44"/>
                <a:gd name="f54" fmla="?: f43 f18 f2"/>
                <a:gd name="f55" fmla="?: f43 f2 f18"/>
                <a:gd name="f56" fmla="+- f40 0 f45"/>
                <a:gd name="f57" fmla="+- f44 0 f39"/>
                <a:gd name="f58" fmla="+- f45 0 f40"/>
                <a:gd name="f59" fmla="?: f42 0 f1"/>
                <a:gd name="f60" fmla="?: f42 f1 0"/>
                <a:gd name="f61" fmla="+- 0 0 f46"/>
                <a:gd name="f62" fmla="?: f42 f52 f51"/>
                <a:gd name="f63" fmla="?: f42 f51 f52"/>
                <a:gd name="f64" fmla="?: f43 f50 f49"/>
                <a:gd name="f65" fmla="abs f53"/>
                <a:gd name="f66" fmla="?: f53 0 f1"/>
                <a:gd name="f67" fmla="?: f53 f1 0"/>
                <a:gd name="f68" fmla="?: f53 f54 f55"/>
                <a:gd name="f69" fmla="abs f56"/>
                <a:gd name="f70" fmla="abs f57"/>
                <a:gd name="f71" fmla="?: f56 f18 f2"/>
                <a:gd name="f72" fmla="?: f56 f2 f18"/>
                <a:gd name="f73" fmla="?: f56 f3 f2"/>
                <a:gd name="f74" fmla="?: f56 f2 f3"/>
                <a:gd name="f75" fmla="abs f58"/>
                <a:gd name="f76" fmla="?: f58 f18 f2"/>
                <a:gd name="f77" fmla="?: f58 f2 f18"/>
                <a:gd name="f78" fmla="?: f58 f60 f59"/>
                <a:gd name="f79" fmla="?: f58 f59 f60"/>
                <a:gd name="f80" fmla="*/ f17 f61 1"/>
                <a:gd name="f81" fmla="?: f43 f63 f62"/>
                <a:gd name="f82" fmla="?: f43 f67 f66"/>
                <a:gd name="f83" fmla="?: f43 f66 f67"/>
                <a:gd name="f84" fmla="?: f56 f74 f73"/>
                <a:gd name="f85" fmla="?: f56 f73 f74"/>
                <a:gd name="f86" fmla="?: f57 f72 f71"/>
                <a:gd name="f87" fmla="?: f42 f78 f79"/>
                <a:gd name="f88" fmla="?: f42 f76 f77"/>
                <a:gd name="f89" fmla="*/ f80 3163 1"/>
                <a:gd name="f90" fmla="?: f53 f82 f83"/>
                <a:gd name="f91" fmla="?: f57 f85 f84"/>
                <a:gd name="f92" fmla="*/ f89 1 7636"/>
                <a:gd name="f93" fmla="+- f7 f92 0"/>
                <a:gd name="f94" fmla="+- f30 0 f92"/>
                <a:gd name="f95" fmla="+- f31 0 f92"/>
                <a:gd name="f96" fmla="*/ f93 f29 1"/>
                <a:gd name="f97" fmla="*/ f94 f29 1"/>
                <a:gd name="f98" fmla="*/ f95 f29 1"/>
              </a:gdLst>
              <a:ahLst>
                <a:ahXY gdRefX="f0" minX="f7" maxX="f10">
                  <a:pos x="f36" y="f37"/>
                </a:ahXY>
              </a:ahLst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96" t="f96" r="f97" b="f98"/>
              <a:pathLst>
                <a:path>
                  <a:moveTo>
                    <a:pt x="f38" y="f37"/>
                  </a:moveTo>
                  <a:arcTo wR="f47" hR="f48" stAng="f81" swAng="f64"/>
                  <a:lnTo>
                    <a:pt x="f37" y="f44"/>
                  </a:lnTo>
                  <a:arcTo wR="f48" hR="f65" stAng="f90" swAng="f68"/>
                  <a:lnTo>
                    <a:pt x="f45" y="f39"/>
                  </a:lnTo>
                  <a:arcTo wR="f69" hR="f70" stAng="f91" swAng="f86"/>
                  <a:lnTo>
                    <a:pt x="f40" y="f38"/>
                  </a:lnTo>
                  <a:arcTo wR="f75" hR="f47" stAng="f87" swAng="f88"/>
                  <a:close/>
                </a:path>
              </a:pathLst>
            </a:custGeom>
            <a:solidFill>
              <a:schemeClr val="tx2">
                <a:lumMod val="10000"/>
                <a:lumOff val="90000"/>
                <a:alpha val="29800"/>
              </a:schemeClr>
            </a:solidFill>
            <a:ln w="19046" cap="flat">
              <a:solidFill>
                <a:schemeClr val="accent1">
                  <a:lumMod val="20000"/>
                  <a:lumOff val="80000"/>
                </a:schemeClr>
              </a:solidFill>
              <a:prstDash val="solid"/>
              <a:round/>
            </a:ln>
          </p:spPr>
          <p:txBody>
            <a:bodyPr vert="horz" wrap="square" lIns="91427" tIns="45695" rIns="91427" bIns="45695" anchor="ctr" anchorCtr="1" compatLnSpc="1">
              <a:noAutofit/>
            </a:bodyPr>
            <a:lstStyle/>
            <a:p>
              <a:pPr algn="ctr" defTabSz="1219170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1600" b="1" kern="0" noProof="0" dirty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32" name="Google Shape;2018;p176">
              <a:extLst>
                <a:ext uri="{FF2B5EF4-FFF2-40B4-BE49-F238E27FC236}">
                  <a16:creationId xmlns:a16="http://schemas.microsoft.com/office/drawing/2014/main" id="{A2277BA5-12D6-CB00-50AF-E66E41746E0F}"/>
                </a:ext>
              </a:extLst>
            </p:cNvPr>
            <p:cNvSpPr txBox="1"/>
            <p:nvPr/>
          </p:nvSpPr>
          <p:spPr>
            <a:xfrm>
              <a:off x="6464508" y="2597226"/>
              <a:ext cx="1924708" cy="276961"/>
            </a:xfrm>
            <a:prstGeom prst="rect">
              <a:avLst/>
            </a:prstGeom>
            <a:noFill/>
            <a:ln cap="flat">
              <a:noFill/>
            </a:ln>
          </p:spPr>
          <p:txBody>
            <a:bodyPr vert="horz" wrap="square" lIns="91427" tIns="45695" rIns="91427" bIns="45695" anchor="t" anchorCtr="1" compatLnSpc="1">
              <a:spAutoFit/>
            </a:bodyPr>
            <a:lstStyle/>
            <a:p>
              <a:pPr defTabSz="1219170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r>
                <a:rPr lang="fr-FR" b="1" i="1" kern="0" noProof="0" dirty="0">
                  <a:solidFill>
                    <a:srgbClr val="C00000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Vocabulaire scientifique</a:t>
              </a:r>
            </a:p>
          </p:txBody>
        </p:sp>
        <p:sp>
          <p:nvSpPr>
            <p:cNvPr id="33" name="Google Shape;2019;p176">
              <a:extLst>
                <a:ext uri="{FF2B5EF4-FFF2-40B4-BE49-F238E27FC236}">
                  <a16:creationId xmlns:a16="http://schemas.microsoft.com/office/drawing/2014/main" id="{2DFF9117-2DD9-BA12-E9FE-8E059F62D931}"/>
                </a:ext>
              </a:extLst>
            </p:cNvPr>
            <p:cNvSpPr txBox="1"/>
            <p:nvPr/>
          </p:nvSpPr>
          <p:spPr>
            <a:xfrm>
              <a:off x="6548434" y="2820574"/>
              <a:ext cx="1859176" cy="438544"/>
            </a:xfrm>
            <a:prstGeom prst="rect">
              <a:avLst/>
            </a:prstGeom>
            <a:noFill/>
            <a:ln cap="flat">
              <a:noFill/>
            </a:ln>
          </p:spPr>
          <p:txBody>
            <a:bodyPr vert="horz" wrap="square" lIns="91427" tIns="45695" rIns="91427" bIns="45695" anchor="t" anchorCtr="0" compatLnSpc="1">
              <a:spAutoFit/>
            </a:bodyPr>
            <a:lstStyle/>
            <a:p>
              <a:pPr marL="287857" indent="-296331" defTabSz="1219170">
                <a:buClr>
                  <a:srgbClr val="000000"/>
                </a:buClr>
                <a:buSzPts val="1100"/>
                <a:buFont typeface="Arial"/>
                <a:buChar char="•"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r>
                <a:rPr lang="fr-MA" sz="1600" kern="0" dirty="0">
                  <a:solidFill>
                    <a:srgbClr val="000000"/>
                  </a:solidFill>
                </a:rPr>
                <a:t>Hôte/ Parasite</a:t>
              </a:r>
            </a:p>
            <a:p>
              <a:pPr marL="287857" indent="-296331" defTabSz="1219170">
                <a:buClr>
                  <a:srgbClr val="000000"/>
                </a:buClr>
                <a:buSzPts val="1100"/>
                <a:buFont typeface="Arial"/>
                <a:buChar char="•"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r>
                <a:rPr lang="fr-MA" sz="1600" kern="0" dirty="0">
                  <a:solidFill>
                    <a:srgbClr val="000000"/>
                  </a:solidFill>
                </a:rPr>
                <a:t>Proie/prédateur</a:t>
              </a:r>
            </a:p>
          </p:txBody>
        </p:sp>
        <p:sp>
          <p:nvSpPr>
            <p:cNvPr id="34" name="Google Shape;2022;p176">
              <a:extLst>
                <a:ext uri="{FF2B5EF4-FFF2-40B4-BE49-F238E27FC236}">
                  <a16:creationId xmlns:a16="http://schemas.microsoft.com/office/drawing/2014/main" id="{F67666CD-1432-211F-8D55-38E4B16AD78F}"/>
                </a:ext>
              </a:extLst>
            </p:cNvPr>
            <p:cNvSpPr txBox="1"/>
            <p:nvPr/>
          </p:nvSpPr>
          <p:spPr>
            <a:xfrm>
              <a:off x="645867" y="4063749"/>
              <a:ext cx="4996751" cy="438544"/>
            </a:xfrm>
            <a:prstGeom prst="rect">
              <a:avLst/>
            </a:prstGeom>
            <a:noFill/>
            <a:ln cap="flat">
              <a:noFill/>
            </a:ln>
          </p:spPr>
          <p:txBody>
            <a:bodyPr vert="horz" wrap="square" lIns="91427" tIns="45695" rIns="91427" bIns="45695" anchor="t" anchorCtr="0" compatLnSpc="1">
              <a:spAutoFit/>
            </a:bodyPr>
            <a:lstStyle/>
            <a:p>
              <a:pPr marL="186265" indent="-194724" defTabSz="1219170">
                <a:buClr>
                  <a:srgbClr val="000000"/>
                </a:buClr>
                <a:buSzPts val="1100"/>
                <a:buFont typeface="Arial"/>
                <a:buChar char="•"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r>
                <a:rPr lang="fr-FR" sz="1600" b="1" i="1" kern="0" noProof="0" dirty="0">
                  <a:solidFill>
                    <a:srgbClr val="000000"/>
                  </a:solidFill>
                </a:rPr>
                <a:t>Le type de relation 1: ……………La prédation……………………………………</a:t>
              </a:r>
            </a:p>
            <a:p>
              <a:pPr marL="186265" indent="-194724" defTabSz="1219170">
                <a:buClr>
                  <a:srgbClr val="000000"/>
                </a:buClr>
                <a:buSzPts val="1100"/>
                <a:buFont typeface="Arial"/>
                <a:buChar char="•"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r>
                <a:rPr lang="fr-FR" sz="1600" b="1" i="1" kern="0" dirty="0">
                  <a:solidFill>
                    <a:srgbClr val="000000"/>
                  </a:solidFill>
                </a:rPr>
                <a:t>Le type de relation 2: ……………le parasitisme……………………………………</a:t>
              </a:r>
            </a:p>
          </p:txBody>
        </p:sp>
        <p:cxnSp>
          <p:nvCxnSpPr>
            <p:cNvPr id="35" name="Google Shape;2023;p176">
              <a:extLst>
                <a:ext uri="{FF2B5EF4-FFF2-40B4-BE49-F238E27FC236}">
                  <a16:creationId xmlns:a16="http://schemas.microsoft.com/office/drawing/2014/main" id="{C729895B-DFC1-9A98-4A76-1F0712F21E6E}"/>
                </a:ext>
              </a:extLst>
            </p:cNvPr>
            <p:cNvCxnSpPr>
              <a:cxnSpLocks/>
              <a:stCxn id="12" idx="2"/>
              <a:endCxn id="27" idx="0"/>
            </p:cNvCxnSpPr>
            <p:nvPr/>
          </p:nvCxnSpPr>
          <p:spPr>
            <a:xfrm rot="5400000">
              <a:off x="3428512" y="3029779"/>
              <a:ext cx="680965" cy="1249503"/>
            </a:xfrm>
            <a:prstGeom prst="bentConnector3">
              <a:avLst>
                <a:gd name="adj1" fmla="val 50000"/>
              </a:avLst>
            </a:prstGeom>
            <a:noFill/>
            <a:ln w="7150" cap="flat">
              <a:solidFill>
                <a:srgbClr val="54AFE9"/>
              </a:solidFill>
              <a:prstDash val="solid"/>
              <a:round/>
            </a:ln>
          </p:spPr>
        </p:cxnSp>
        <p:sp>
          <p:nvSpPr>
            <p:cNvPr id="36" name="Google Shape;2024;p176">
              <a:extLst>
                <a:ext uri="{FF2B5EF4-FFF2-40B4-BE49-F238E27FC236}">
                  <a16:creationId xmlns:a16="http://schemas.microsoft.com/office/drawing/2014/main" id="{E6D7A2E2-C398-7966-5CF3-BD21A83E2A26}"/>
                </a:ext>
              </a:extLst>
            </p:cNvPr>
            <p:cNvSpPr/>
            <p:nvPr/>
          </p:nvSpPr>
          <p:spPr>
            <a:xfrm>
              <a:off x="6459925" y="3674775"/>
              <a:ext cx="2027023" cy="822761"/>
            </a:xfrm>
            <a:prstGeom prst="rect">
              <a:avLst/>
            </a:prstGeom>
            <a:solidFill>
              <a:schemeClr val="tx2">
                <a:lumMod val="10000"/>
                <a:lumOff val="90000"/>
                <a:alpha val="29800"/>
              </a:schemeClr>
            </a:solidFill>
            <a:ln w="19046" cap="flat">
              <a:solidFill>
                <a:schemeClr val="accent1">
                  <a:lumMod val="20000"/>
                  <a:lumOff val="80000"/>
                </a:schemeClr>
              </a:solidFill>
              <a:prstDash val="solid"/>
              <a:round/>
            </a:ln>
          </p:spPr>
          <p:txBody>
            <a:bodyPr vert="horz" wrap="square" lIns="91427" tIns="45695" rIns="91427" bIns="45695" anchor="ctr" anchorCtr="1" compatLnSpc="1">
              <a:noAutofit/>
            </a:bodyPr>
            <a:lstStyle/>
            <a:p>
              <a:pPr algn="ctr" defTabSz="1219170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1600" b="1" kern="0" noProof="0" dirty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37" name="Google Shape;2025;p176">
              <a:extLst>
                <a:ext uri="{FF2B5EF4-FFF2-40B4-BE49-F238E27FC236}">
                  <a16:creationId xmlns:a16="http://schemas.microsoft.com/office/drawing/2014/main" id="{F2CDB572-A32E-29AA-44D5-A9FB070BB556}"/>
                </a:ext>
              </a:extLst>
            </p:cNvPr>
            <p:cNvSpPr txBox="1"/>
            <p:nvPr/>
          </p:nvSpPr>
          <p:spPr>
            <a:xfrm>
              <a:off x="6513427" y="3712675"/>
              <a:ext cx="1714500" cy="276961"/>
            </a:xfrm>
            <a:prstGeom prst="rect">
              <a:avLst/>
            </a:prstGeom>
            <a:noFill/>
            <a:ln cap="flat">
              <a:noFill/>
            </a:ln>
          </p:spPr>
          <p:txBody>
            <a:bodyPr vert="horz" wrap="square" lIns="91427" tIns="45695" rIns="91427" bIns="45695" anchor="t" anchorCtr="1" compatLnSpc="1">
              <a:spAutoFit/>
            </a:bodyPr>
            <a:lstStyle/>
            <a:p>
              <a:pPr defTabSz="1219170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r>
                <a:rPr lang="fr-FR" b="1" i="1" kern="0" noProof="0" dirty="0">
                  <a:solidFill>
                    <a:srgbClr val="C00000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Mots pour décrire</a:t>
              </a:r>
            </a:p>
          </p:txBody>
        </p:sp>
        <p:sp>
          <p:nvSpPr>
            <p:cNvPr id="38" name="Google Shape;2026;p176">
              <a:extLst>
                <a:ext uri="{FF2B5EF4-FFF2-40B4-BE49-F238E27FC236}">
                  <a16:creationId xmlns:a16="http://schemas.microsoft.com/office/drawing/2014/main" id="{687246A2-EEE0-60B2-2F00-432AB4181982}"/>
                </a:ext>
              </a:extLst>
            </p:cNvPr>
            <p:cNvSpPr txBox="1"/>
            <p:nvPr/>
          </p:nvSpPr>
          <p:spPr>
            <a:xfrm>
              <a:off x="6627772" y="4005047"/>
              <a:ext cx="2165897" cy="438544"/>
            </a:xfrm>
            <a:prstGeom prst="rect">
              <a:avLst/>
            </a:prstGeom>
            <a:noFill/>
            <a:ln cap="flat">
              <a:noFill/>
            </a:ln>
          </p:spPr>
          <p:txBody>
            <a:bodyPr vert="horz" wrap="square" lIns="91427" tIns="45695" rIns="91427" bIns="45695" anchor="t" anchorCtr="0" compatLnSpc="1">
              <a:spAutoFit/>
            </a:bodyPr>
            <a:lstStyle/>
            <a:p>
              <a:pPr marL="287857" indent="-296331" defTabSz="1219170">
                <a:buClr>
                  <a:srgbClr val="000000"/>
                </a:buClr>
                <a:buSzPts val="1100"/>
                <a:buFont typeface="Arial"/>
                <a:buChar char="•"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r>
                <a:rPr lang="fr-MA" sz="1600" kern="0" dirty="0">
                  <a:solidFill>
                    <a:srgbClr val="000000"/>
                  </a:solidFill>
                </a:rPr>
                <a:t>Relation avantageuse</a:t>
              </a:r>
            </a:p>
            <a:p>
              <a:pPr marL="287857" indent="-296331" defTabSz="1219170">
                <a:buClr>
                  <a:srgbClr val="000000"/>
                </a:buClr>
                <a:buSzPts val="1100"/>
                <a:buFont typeface="Arial"/>
                <a:buChar char="•"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r>
                <a:rPr lang="fr-MA" sz="1600" kern="0" dirty="0">
                  <a:solidFill>
                    <a:srgbClr val="000000"/>
                  </a:solidFill>
                </a:rPr>
                <a:t>Relation désavantageuse</a:t>
              </a:r>
            </a:p>
          </p:txBody>
        </p:sp>
        <p:cxnSp>
          <p:nvCxnSpPr>
            <p:cNvPr id="39" name="Google Shape;2027;p176">
              <a:extLst>
                <a:ext uri="{FF2B5EF4-FFF2-40B4-BE49-F238E27FC236}">
                  <a16:creationId xmlns:a16="http://schemas.microsoft.com/office/drawing/2014/main" id="{A1CC757C-2C59-F11D-EAE8-D8C7C1C10BCF}"/>
                </a:ext>
              </a:extLst>
            </p:cNvPr>
            <p:cNvCxnSpPr>
              <a:cxnSpLocks/>
              <a:stCxn id="12" idx="1"/>
            </p:cNvCxnSpPr>
            <p:nvPr/>
          </p:nvCxnSpPr>
          <p:spPr>
            <a:xfrm>
              <a:off x="5499915" y="2735404"/>
              <a:ext cx="960010" cy="1307203"/>
            </a:xfrm>
            <a:prstGeom prst="bentConnector2">
              <a:avLst/>
            </a:prstGeom>
            <a:noFill/>
            <a:ln w="7150" cap="flat">
              <a:solidFill>
                <a:srgbClr val="54AFE9"/>
              </a:solidFill>
              <a:prstDash val="solid"/>
              <a:round/>
            </a:ln>
          </p:spPr>
        </p:cxnSp>
        <p:sp>
          <p:nvSpPr>
            <p:cNvPr id="40" name="Google Shape;2028;p176">
              <a:extLst>
                <a:ext uri="{FF2B5EF4-FFF2-40B4-BE49-F238E27FC236}">
                  <a16:creationId xmlns:a16="http://schemas.microsoft.com/office/drawing/2014/main" id="{7AD4A3D9-F3F6-E459-A51D-77C7E60824BC}"/>
                </a:ext>
              </a:extLst>
            </p:cNvPr>
            <p:cNvSpPr/>
            <p:nvPr/>
          </p:nvSpPr>
          <p:spPr>
            <a:xfrm>
              <a:off x="279385" y="1039998"/>
              <a:ext cx="8585230" cy="348454"/>
            </a:xfrm>
            <a:prstGeom prst="rect">
              <a:avLst/>
            </a:prstGeom>
            <a:solidFill>
              <a:schemeClr val="accent4"/>
            </a:solidFill>
            <a:ln cap="flat">
              <a:solidFill>
                <a:srgbClr val="DCE6F2"/>
              </a:solidFill>
              <a:prstDash val="solid"/>
            </a:ln>
          </p:spPr>
          <p:txBody>
            <a:bodyPr vert="horz" wrap="square" lIns="91427" tIns="45695" rIns="91427" bIns="45695" anchor="ctr" anchorCtr="0" compatLnSpc="1">
              <a:noAutofit/>
            </a:bodyPr>
            <a:lstStyle/>
            <a:p>
              <a:pPr defTabSz="1219170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r>
                <a:rPr lang="fr-FR" sz="1867" b="1" kern="0" noProof="0" dirty="0">
                  <a:solidFill>
                    <a:srgbClr val="FFFFFF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MA CARTE LEXICALE</a:t>
              </a:r>
              <a:endParaRPr lang="fr-FR" sz="1400" b="1" kern="0" noProof="0" dirty="0">
                <a:solidFill>
                  <a:srgbClr val="FFFFFF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41" name="Google Shape;2029;p176">
              <a:extLst>
                <a:ext uri="{FF2B5EF4-FFF2-40B4-BE49-F238E27FC236}">
                  <a16:creationId xmlns:a16="http://schemas.microsoft.com/office/drawing/2014/main" id="{B2724180-13BF-DB40-68AB-D301FE1E7C62}"/>
                </a:ext>
              </a:extLst>
            </p:cNvPr>
            <p:cNvSpPr/>
            <p:nvPr/>
          </p:nvSpPr>
          <p:spPr>
            <a:xfrm>
              <a:off x="7918691" y="1042512"/>
              <a:ext cx="251322" cy="346274"/>
            </a:xfrm>
            <a:custGeom>
              <a:avLst>
                <a:gd name="f0" fmla="val 3600"/>
              </a:avLst>
              <a:gdLst>
                <a:gd name="f1" fmla="val 10800000"/>
                <a:gd name="f2" fmla="val 5400000"/>
                <a:gd name="f3" fmla="val 16200000"/>
                <a:gd name="f4" fmla="val w"/>
                <a:gd name="f5" fmla="val h"/>
                <a:gd name="f6" fmla="val ss"/>
                <a:gd name="f7" fmla="val 0"/>
                <a:gd name="f8" fmla="*/ 5419351 1 1725033"/>
                <a:gd name="f9" fmla="val 45"/>
                <a:gd name="f10" fmla="val 10800"/>
                <a:gd name="f11" fmla="val -2147483647"/>
                <a:gd name="f12" fmla="val 2147483647"/>
                <a:gd name="f13" fmla="abs f4"/>
                <a:gd name="f14" fmla="abs f5"/>
                <a:gd name="f15" fmla="abs f6"/>
                <a:gd name="f16" fmla="*/ f8 1 180"/>
                <a:gd name="f17" fmla="pin 0 f0 10800"/>
                <a:gd name="f18" fmla="+- 0 0 f2"/>
                <a:gd name="f19" fmla="?: f13 f4 1"/>
                <a:gd name="f20" fmla="?: f14 f5 1"/>
                <a:gd name="f21" fmla="?: f15 f6 1"/>
                <a:gd name="f22" fmla="*/ f9 f16 1"/>
                <a:gd name="f23" fmla="+- f7 f17 0"/>
                <a:gd name="f24" fmla="*/ f19 1 21600"/>
                <a:gd name="f25" fmla="*/ f20 1 21600"/>
                <a:gd name="f26" fmla="*/ 21600 f19 1"/>
                <a:gd name="f27" fmla="*/ 21600 f20 1"/>
                <a:gd name="f28" fmla="+- 0 0 f22"/>
                <a:gd name="f29" fmla="min f25 f24"/>
                <a:gd name="f30" fmla="*/ f26 1 f21"/>
                <a:gd name="f31" fmla="*/ f27 1 f21"/>
                <a:gd name="f32" fmla="*/ f28 f1 1"/>
                <a:gd name="f33" fmla="*/ f32 1 f8"/>
                <a:gd name="f34" fmla="+- f31 0 f17"/>
                <a:gd name="f35" fmla="+- f30 0 f17"/>
                <a:gd name="f36" fmla="*/ f17 f29 1"/>
                <a:gd name="f37" fmla="*/ f7 f29 1"/>
                <a:gd name="f38" fmla="*/ f23 f29 1"/>
                <a:gd name="f39" fmla="*/ f31 f29 1"/>
                <a:gd name="f40" fmla="*/ f30 f29 1"/>
                <a:gd name="f41" fmla="+- f33 0 f2"/>
                <a:gd name="f42" fmla="+- f37 0 f38"/>
                <a:gd name="f43" fmla="+- f38 0 f37"/>
                <a:gd name="f44" fmla="*/ f34 f29 1"/>
                <a:gd name="f45" fmla="*/ f35 f29 1"/>
                <a:gd name="f46" fmla="cos 1 f41"/>
                <a:gd name="f47" fmla="abs f42"/>
                <a:gd name="f48" fmla="abs f43"/>
                <a:gd name="f49" fmla="?: f42 f18 f2"/>
                <a:gd name="f50" fmla="?: f42 f2 f18"/>
                <a:gd name="f51" fmla="?: f42 f3 f2"/>
                <a:gd name="f52" fmla="?: f42 f2 f3"/>
                <a:gd name="f53" fmla="+- f39 0 f44"/>
                <a:gd name="f54" fmla="?: f43 f18 f2"/>
                <a:gd name="f55" fmla="?: f43 f2 f18"/>
                <a:gd name="f56" fmla="+- f40 0 f45"/>
                <a:gd name="f57" fmla="+- f44 0 f39"/>
                <a:gd name="f58" fmla="+- f45 0 f40"/>
                <a:gd name="f59" fmla="?: f42 0 f1"/>
                <a:gd name="f60" fmla="?: f42 f1 0"/>
                <a:gd name="f61" fmla="+- 0 0 f46"/>
                <a:gd name="f62" fmla="?: f42 f52 f51"/>
                <a:gd name="f63" fmla="?: f42 f51 f52"/>
                <a:gd name="f64" fmla="?: f43 f50 f49"/>
                <a:gd name="f65" fmla="abs f53"/>
                <a:gd name="f66" fmla="?: f53 0 f1"/>
                <a:gd name="f67" fmla="?: f53 f1 0"/>
                <a:gd name="f68" fmla="?: f53 f54 f55"/>
                <a:gd name="f69" fmla="abs f56"/>
                <a:gd name="f70" fmla="abs f57"/>
                <a:gd name="f71" fmla="?: f56 f18 f2"/>
                <a:gd name="f72" fmla="?: f56 f2 f18"/>
                <a:gd name="f73" fmla="?: f56 f3 f2"/>
                <a:gd name="f74" fmla="?: f56 f2 f3"/>
                <a:gd name="f75" fmla="abs f58"/>
                <a:gd name="f76" fmla="?: f58 f18 f2"/>
                <a:gd name="f77" fmla="?: f58 f2 f18"/>
                <a:gd name="f78" fmla="?: f58 f60 f59"/>
                <a:gd name="f79" fmla="?: f58 f59 f60"/>
                <a:gd name="f80" fmla="*/ f17 f61 1"/>
                <a:gd name="f81" fmla="?: f43 f63 f62"/>
                <a:gd name="f82" fmla="?: f43 f67 f66"/>
                <a:gd name="f83" fmla="?: f43 f66 f67"/>
                <a:gd name="f84" fmla="?: f56 f74 f73"/>
                <a:gd name="f85" fmla="?: f56 f73 f74"/>
                <a:gd name="f86" fmla="?: f57 f72 f71"/>
                <a:gd name="f87" fmla="?: f42 f78 f79"/>
                <a:gd name="f88" fmla="?: f42 f76 f77"/>
                <a:gd name="f89" fmla="*/ f80 3163 1"/>
                <a:gd name="f90" fmla="?: f53 f82 f83"/>
                <a:gd name="f91" fmla="?: f57 f85 f84"/>
                <a:gd name="f92" fmla="*/ f89 1 7636"/>
                <a:gd name="f93" fmla="+- f7 f92 0"/>
                <a:gd name="f94" fmla="+- f30 0 f92"/>
                <a:gd name="f95" fmla="+- f31 0 f92"/>
                <a:gd name="f96" fmla="*/ f93 f29 1"/>
                <a:gd name="f97" fmla="*/ f94 f29 1"/>
                <a:gd name="f98" fmla="*/ f95 f29 1"/>
              </a:gdLst>
              <a:ahLst>
                <a:ahXY gdRefX="f0" minX="f7" maxX="f10">
                  <a:pos x="f36" y="f37"/>
                </a:ahXY>
              </a:ahLst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96" t="f96" r="f97" b="f98"/>
              <a:pathLst>
                <a:path>
                  <a:moveTo>
                    <a:pt x="f38" y="f37"/>
                  </a:moveTo>
                  <a:arcTo wR="f47" hR="f48" stAng="f81" swAng="f64"/>
                  <a:lnTo>
                    <a:pt x="f37" y="f44"/>
                  </a:lnTo>
                  <a:arcTo wR="f48" hR="f65" stAng="f90" swAng="f68"/>
                  <a:lnTo>
                    <a:pt x="f45" y="f39"/>
                  </a:lnTo>
                  <a:arcTo wR="f69" hR="f70" stAng="f91" swAng="f86"/>
                  <a:lnTo>
                    <a:pt x="f40" y="f38"/>
                  </a:lnTo>
                  <a:arcTo wR="f75" hR="f47" stAng="f87" swAng="f88"/>
                  <a:close/>
                </a:path>
              </a:pathLst>
            </a:custGeom>
            <a:solidFill>
              <a:srgbClr val="E9540D"/>
            </a:solidFill>
            <a:ln w="19046" cap="flat">
              <a:solidFill>
                <a:srgbClr val="DCE6F2"/>
              </a:solidFill>
              <a:prstDash val="solid"/>
              <a:round/>
            </a:ln>
          </p:spPr>
          <p:txBody>
            <a:bodyPr vert="horz" wrap="square" lIns="0" tIns="45695" rIns="0" bIns="45695" anchor="ctr" anchorCtr="1" compatLnSpc="1">
              <a:noAutofit/>
            </a:bodyPr>
            <a:lstStyle/>
            <a:p>
              <a:pPr algn="ctr" defTabSz="1219170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r>
                <a:rPr lang="fr-FR" sz="2000" b="1" kern="0" noProof="0" dirty="0">
                  <a:solidFill>
                    <a:schemeClr val="bg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12</a:t>
              </a:r>
            </a:p>
          </p:txBody>
        </p:sp>
        <p:sp>
          <p:nvSpPr>
            <p:cNvPr id="42" name="Google Shape;2030;p176">
              <a:extLst>
                <a:ext uri="{FF2B5EF4-FFF2-40B4-BE49-F238E27FC236}">
                  <a16:creationId xmlns:a16="http://schemas.microsoft.com/office/drawing/2014/main" id="{FDE42BF6-1F02-206E-9F38-0487C4A9DB2D}"/>
                </a:ext>
              </a:extLst>
            </p:cNvPr>
            <p:cNvSpPr txBox="1"/>
            <p:nvPr/>
          </p:nvSpPr>
          <p:spPr>
            <a:xfrm>
              <a:off x="8168981" y="1107573"/>
              <a:ext cx="497144" cy="238538"/>
            </a:xfrm>
            <a:prstGeom prst="rect">
              <a:avLst/>
            </a:prstGeom>
            <a:noFill/>
            <a:ln cap="flat">
              <a:noFill/>
            </a:ln>
          </p:spPr>
          <p:txBody>
            <a:bodyPr vert="horz" wrap="square" lIns="91427" tIns="45695" rIns="91427" bIns="45695" anchor="t" anchorCtr="0" compatLnSpc="1">
              <a:spAutoFit/>
            </a:bodyPr>
            <a:lstStyle/>
            <a:p>
              <a:pPr defTabSz="1219170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r>
                <a:rPr lang="fr-FR" sz="1467" b="1" i="1" kern="0" noProof="0" dirty="0">
                  <a:solidFill>
                    <a:srgbClr val="FFFFFF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mots</a:t>
              </a:r>
            </a:p>
          </p:txBody>
        </p:sp>
        <p:sp>
          <p:nvSpPr>
            <p:cNvPr id="43" name="Google Shape;2031;p176">
              <a:extLst>
                <a:ext uri="{FF2B5EF4-FFF2-40B4-BE49-F238E27FC236}">
                  <a16:creationId xmlns:a16="http://schemas.microsoft.com/office/drawing/2014/main" id="{30A3F6D0-FEAF-8252-E63B-515888D14042}"/>
                </a:ext>
              </a:extLst>
            </p:cNvPr>
            <p:cNvSpPr txBox="1"/>
            <p:nvPr/>
          </p:nvSpPr>
          <p:spPr>
            <a:xfrm>
              <a:off x="7150964" y="1108892"/>
              <a:ext cx="859334" cy="238538"/>
            </a:xfrm>
            <a:prstGeom prst="rect">
              <a:avLst/>
            </a:prstGeom>
            <a:noFill/>
            <a:ln cap="flat">
              <a:noFill/>
            </a:ln>
          </p:spPr>
          <p:txBody>
            <a:bodyPr vert="horz" wrap="square" lIns="91427" tIns="45695" rIns="91427" bIns="45695" anchor="t" anchorCtr="0" compatLnSpc="1">
              <a:spAutoFit/>
            </a:bodyPr>
            <a:lstStyle/>
            <a:p>
              <a:pPr defTabSz="1219170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r>
                <a:rPr lang="fr-FR" sz="1467" b="1" i="1" kern="0" noProof="0" dirty="0">
                  <a:solidFill>
                    <a:srgbClr val="FFFFFF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Je retiens</a:t>
              </a:r>
            </a:p>
          </p:txBody>
        </p:sp>
        <p:cxnSp>
          <p:nvCxnSpPr>
            <p:cNvPr id="44" name="Google Shape;2027;p176">
              <a:extLst>
                <a:ext uri="{FF2B5EF4-FFF2-40B4-BE49-F238E27FC236}">
                  <a16:creationId xmlns:a16="http://schemas.microsoft.com/office/drawing/2014/main" id="{8205CB9C-E33C-EE28-63B1-6E879610DEA9}"/>
                </a:ext>
              </a:extLst>
            </p:cNvPr>
            <p:cNvCxnSpPr>
              <a:cxnSpLocks/>
            </p:cNvCxnSpPr>
            <p:nvPr/>
          </p:nvCxnSpPr>
          <p:spPr>
            <a:xfrm rot="5400000" flipH="1" flipV="1">
              <a:off x="5779183" y="2112856"/>
              <a:ext cx="812104" cy="410631"/>
            </a:xfrm>
            <a:prstGeom prst="bentConnector3">
              <a:avLst>
                <a:gd name="adj1" fmla="val 99261"/>
              </a:avLst>
            </a:prstGeom>
            <a:noFill/>
            <a:ln w="7150" cap="flat">
              <a:solidFill>
                <a:srgbClr val="54AFE9"/>
              </a:solidFill>
              <a:prstDash val="solid"/>
              <a:round/>
            </a:ln>
          </p:spPr>
        </p:cxnSp>
      </p:grpSp>
      <p:cxnSp>
        <p:nvCxnSpPr>
          <p:cNvPr id="45" name="Straight Connector 44">
            <a:extLst>
              <a:ext uri="{FF2B5EF4-FFF2-40B4-BE49-F238E27FC236}">
                <a16:creationId xmlns:a16="http://schemas.microsoft.com/office/drawing/2014/main" id="{A92B48D5-D09B-FAE0-1CD6-2B517895FC40}"/>
              </a:ext>
            </a:extLst>
          </p:cNvPr>
          <p:cNvCxnSpPr/>
          <p:nvPr/>
        </p:nvCxnSpPr>
        <p:spPr>
          <a:xfrm>
            <a:off x="7971302" y="3522931"/>
            <a:ext cx="546949" cy="0"/>
          </a:xfrm>
          <a:prstGeom prst="line">
            <a:avLst/>
          </a:prstGeom>
          <a:ln w="3175">
            <a:solidFill>
              <a:srgbClr val="54AFE9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6" name="Straight Connector 45">
            <a:extLst>
              <a:ext uri="{FF2B5EF4-FFF2-40B4-BE49-F238E27FC236}">
                <a16:creationId xmlns:a16="http://schemas.microsoft.com/office/drawing/2014/main" id="{66CFF554-011B-45E4-CFD2-11FD1629D70D}"/>
              </a:ext>
            </a:extLst>
          </p:cNvPr>
          <p:cNvCxnSpPr>
            <a:cxnSpLocks/>
          </p:cNvCxnSpPr>
          <p:nvPr/>
        </p:nvCxnSpPr>
        <p:spPr>
          <a:xfrm>
            <a:off x="3485887" y="3452248"/>
            <a:ext cx="1157019" cy="0"/>
          </a:xfrm>
          <a:prstGeom prst="line">
            <a:avLst/>
          </a:prstGeom>
          <a:ln w="3175">
            <a:solidFill>
              <a:srgbClr val="54AFE9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4" name="Image 3">
            <a:extLst>
              <a:ext uri="{FF2B5EF4-FFF2-40B4-BE49-F238E27FC236}">
                <a16:creationId xmlns:a16="http://schemas.microsoft.com/office/drawing/2014/main" id="{865024CF-7B56-07CB-EB8B-210B7FCDDA9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250174" y="113434"/>
            <a:ext cx="699052" cy="699052"/>
          </a:xfrm>
          <a:prstGeom prst="rect">
            <a:avLst/>
          </a:prstGeom>
          <a:noFill/>
          <a:ln cap="flat">
            <a:noFill/>
          </a:ln>
        </p:spPr>
      </p:pic>
      <p:pic>
        <p:nvPicPr>
          <p:cNvPr id="7" name="Picture 2" descr="Image générée">
            <a:extLst>
              <a:ext uri="{FF2B5EF4-FFF2-40B4-BE49-F238E27FC236}">
                <a16:creationId xmlns:a16="http://schemas.microsoft.com/office/drawing/2014/main" id="{BC65518E-82FB-DD8E-B3A3-2933B3BB9A9B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39" t="24327" r="75793" b="61972"/>
          <a:stretch>
            <a:fillRect/>
          </a:stretch>
        </p:blipFill>
        <p:spPr bwMode="auto">
          <a:xfrm>
            <a:off x="1" y="2369"/>
            <a:ext cx="792431" cy="79108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ZoneTexte 8">
            <a:extLst>
              <a:ext uri="{FF2B5EF4-FFF2-40B4-BE49-F238E27FC236}">
                <a16:creationId xmlns:a16="http://schemas.microsoft.com/office/drawing/2014/main" id="{3AB8956E-6AF0-D025-3C68-FB0E0521584A}"/>
              </a:ext>
            </a:extLst>
          </p:cNvPr>
          <p:cNvSpPr txBox="1"/>
          <p:nvPr/>
        </p:nvSpPr>
        <p:spPr>
          <a:xfrm>
            <a:off x="771889" y="430693"/>
            <a:ext cx="60960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indent="0">
              <a:buNone/>
            </a:pPr>
            <a:r>
              <a:rPr lang="fr-FR" sz="1800" i="1" noProof="0" dirty="0">
                <a:solidFill>
                  <a:schemeClr val="bg2">
                    <a:lumMod val="75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Faire participer les élèves à la lecture de la carte</a:t>
            </a:r>
          </a:p>
        </p:txBody>
      </p:sp>
    </p:spTree>
    <p:extLst>
      <p:ext uri="{BB962C8B-B14F-4D97-AF65-F5344CB8AC3E}">
        <p14:creationId xmlns:p14="http://schemas.microsoft.com/office/powerpoint/2010/main" val="3578407993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rgbClr val="FDDF43">
                <a:alpha val="6000"/>
              </a:srgbClr>
            </a:gs>
            <a:gs pos="74000">
              <a:srgbClr val="FDDF43"/>
            </a:gs>
            <a:gs pos="83000">
              <a:srgbClr val="FDDF43"/>
            </a:gs>
            <a:gs pos="100000">
              <a:schemeClr val="bg1">
                <a:lumMod val="50000"/>
              </a:schemeClr>
            </a:gs>
          </a:gsLst>
          <a:lin ang="5400000" scaled="1"/>
          <a:tileRect/>
        </a:gra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8DF12874-C1F0-17A4-9296-F5D31632C84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9" name="Group 38">
            <a:extLst>
              <a:ext uri="{FF2B5EF4-FFF2-40B4-BE49-F238E27FC236}">
                <a16:creationId xmlns:a16="http://schemas.microsoft.com/office/drawing/2014/main" id="{80B7ABD5-53E8-9EA2-20D0-860D7D0B9FF3}"/>
              </a:ext>
            </a:extLst>
          </p:cNvPr>
          <p:cNvGrpSpPr/>
          <p:nvPr/>
        </p:nvGrpSpPr>
        <p:grpSpPr>
          <a:xfrm>
            <a:off x="232055" y="186813"/>
            <a:ext cx="11694474" cy="6508955"/>
            <a:chOff x="2184400" y="1402025"/>
            <a:chExt cx="7823200" cy="4942038"/>
          </a:xfrm>
        </p:grpSpPr>
        <p:sp>
          <p:nvSpPr>
            <p:cNvPr id="3" name="Rectangle : coins arrondis 10">
              <a:extLst>
                <a:ext uri="{FF2B5EF4-FFF2-40B4-BE49-F238E27FC236}">
                  <a16:creationId xmlns:a16="http://schemas.microsoft.com/office/drawing/2014/main" id="{546493DB-9F14-91A6-2354-900B5DCE89AF}"/>
                </a:ext>
              </a:extLst>
            </p:cNvPr>
            <p:cNvSpPr/>
            <p:nvPr/>
          </p:nvSpPr>
          <p:spPr>
            <a:xfrm>
              <a:off x="2184400" y="1402025"/>
              <a:ext cx="7823200" cy="4942038"/>
            </a:xfrm>
            <a:prstGeom prst="roundRect">
              <a:avLst>
                <a:gd name="adj" fmla="val 2665"/>
              </a:avLst>
            </a:prstGeom>
            <a:solidFill>
              <a:srgbClr val="767171"/>
            </a:solidFill>
            <a:ln>
              <a:solidFill>
                <a:schemeClr val="bg1">
                  <a:lumMod val="85000"/>
                </a:schemeClr>
              </a:solidFill>
            </a:ln>
            <a:effectLst>
              <a:outerShdw blurRad="63500" sx="102000" sy="102000" algn="ctr" rotWithShape="0">
                <a:prstClr val="black">
                  <a:alpha val="7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sz="1200" noProof="0" dirty="0"/>
            </a:p>
          </p:txBody>
        </p:sp>
        <p:sp>
          <p:nvSpPr>
            <p:cNvPr id="4" name="Rectangle 3">
              <a:extLst>
                <a:ext uri="{FF2B5EF4-FFF2-40B4-BE49-F238E27FC236}">
                  <a16:creationId xmlns:a16="http://schemas.microsoft.com/office/drawing/2014/main" id="{14CB245B-8C18-4047-0371-E548E5BA8B21}"/>
                </a:ext>
              </a:extLst>
            </p:cNvPr>
            <p:cNvSpPr/>
            <p:nvPr/>
          </p:nvSpPr>
          <p:spPr>
            <a:xfrm>
              <a:off x="2284185" y="1499313"/>
              <a:ext cx="7623629" cy="4747463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 anchorCtr="1"/>
            <a:lstStyle/>
            <a:p>
              <a:pPr algn="ctr"/>
              <a:endParaRPr lang="fr-FR" sz="5600" b="1" noProof="0" dirty="0">
                <a:solidFill>
                  <a:schemeClr val="tx1"/>
                </a:solidFill>
              </a:endParaRPr>
            </a:p>
          </p:txBody>
        </p:sp>
      </p:grpSp>
      <p:pic>
        <p:nvPicPr>
          <p:cNvPr id="2" name="Google Shape;1141;p76">
            <a:extLst>
              <a:ext uri="{FF2B5EF4-FFF2-40B4-BE49-F238E27FC236}">
                <a16:creationId xmlns:a16="http://schemas.microsoft.com/office/drawing/2014/main" id="{FDD4F246-B97F-2E21-9620-18B2A9D3567B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/>
          </a:blip>
          <a:srcRect/>
          <a:stretch>
            <a:fillRect/>
          </a:stretch>
        </p:blipFill>
        <p:spPr>
          <a:xfrm>
            <a:off x="4248719" y="1807010"/>
            <a:ext cx="3694561" cy="3694561"/>
          </a:xfrm>
          <a:prstGeom prst="rect">
            <a:avLst/>
          </a:prstGeom>
          <a:noFill/>
          <a:ln cap="flat">
            <a:noFill/>
          </a:ln>
        </p:spPr>
      </p:pic>
      <p:sp>
        <p:nvSpPr>
          <p:cNvPr id="8" name="ZoneTexte 9">
            <a:extLst>
              <a:ext uri="{FF2B5EF4-FFF2-40B4-BE49-F238E27FC236}">
                <a16:creationId xmlns:a16="http://schemas.microsoft.com/office/drawing/2014/main" id="{EF94CCB1-9147-4D75-6B54-FE296D6B5834}"/>
              </a:ext>
            </a:extLst>
          </p:cNvPr>
          <p:cNvSpPr txBox="1"/>
          <p:nvPr/>
        </p:nvSpPr>
        <p:spPr>
          <a:xfrm>
            <a:off x="2339239" y="509316"/>
            <a:ext cx="748010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spcAft>
                <a:spcPts val="400"/>
              </a:spcAft>
            </a:pPr>
            <a:r>
              <a:rPr lang="fr-FR" sz="2000" noProof="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</a:t>
            </a:r>
            <a:r>
              <a:rPr lang="fr-FR" sz="2000" b="1" noProof="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C’est la fin de notre séance. N’oubliez pas de réviser votre leçon.</a:t>
            </a:r>
          </a:p>
        </p:txBody>
      </p:sp>
    </p:spTree>
    <p:extLst>
      <p:ext uri="{BB962C8B-B14F-4D97-AF65-F5344CB8AC3E}">
        <p14:creationId xmlns:p14="http://schemas.microsoft.com/office/powerpoint/2010/main" val="3820967027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1D9A78"/>
      </a:accent1>
      <a:accent2>
        <a:srgbClr val="8BC145"/>
      </a:accent2>
      <a:accent3>
        <a:srgbClr val="36AFCE"/>
      </a:accent3>
      <a:accent4>
        <a:srgbClr val="1D6FA9"/>
      </a:accent4>
      <a:accent5>
        <a:srgbClr val="B74919"/>
      </a:accent5>
      <a:accent6>
        <a:srgbClr val="F19D19"/>
      </a:accent6>
      <a:hlink>
        <a:srgbClr val="0563C1"/>
      </a:hlink>
      <a:folHlink>
        <a:srgbClr val="954F72"/>
      </a:folHlink>
    </a:clrScheme>
    <a:fontScheme name="Calibri">
      <a:majorFont>
        <a:latin typeface="Calibri" panose="020F050202020403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Template TARL" id="{0C4CAB91-F34E-4205-ABF6-3041DDA56795}" vid="{DBB87C20-3F3E-4238-97D1-73A76B480B08}"/>
    </a:ext>
  </a:extLst>
</a:theme>
</file>

<file path=ppt/theme/theme2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1_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5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13204</TotalTime>
  <Words>2581</Words>
  <Application>Microsoft Office PowerPoint</Application>
  <PresentationFormat>Grand écran</PresentationFormat>
  <Paragraphs>402</Paragraphs>
  <Slides>57</Slides>
  <Notes>11</Notes>
  <HiddenSlides>0</HiddenSlides>
  <MMClips>0</MMClips>
  <ScaleCrop>false</ScaleCrop>
  <HeadingPairs>
    <vt:vector size="6" baseType="variant">
      <vt:variant>
        <vt:lpstr>Polices utilisées</vt:lpstr>
      </vt:variant>
      <vt:variant>
        <vt:i4>9</vt:i4>
      </vt:variant>
      <vt:variant>
        <vt:lpstr>Thème</vt:lpstr>
      </vt:variant>
      <vt:variant>
        <vt:i4>3</vt:i4>
      </vt:variant>
      <vt:variant>
        <vt:lpstr>Titres des diapositives</vt:lpstr>
      </vt:variant>
      <vt:variant>
        <vt:i4>57</vt:i4>
      </vt:variant>
    </vt:vector>
  </HeadingPairs>
  <TitlesOfParts>
    <vt:vector size="69" baseType="lpstr">
      <vt:lpstr>Aptos</vt:lpstr>
      <vt:lpstr>Arial</vt:lpstr>
      <vt:lpstr>Calibri</vt:lpstr>
      <vt:lpstr>Dosis</vt:lpstr>
      <vt:lpstr>Dosis Bold</vt:lpstr>
      <vt:lpstr>Hammersmith One</vt:lpstr>
      <vt:lpstr>Ink Free</vt:lpstr>
      <vt:lpstr>Poppins ExtraBold</vt:lpstr>
      <vt:lpstr>Wingdings</vt:lpstr>
      <vt:lpstr>Office Theme</vt:lpstr>
      <vt:lpstr>Custom Design</vt:lpstr>
      <vt:lpstr>1_Custom Design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Et on termine par cette carte lexicale.</vt:lpstr>
      <vt:lpstr>Présentation PowerPoint</vt:lpstr>
    </vt:vector>
  </TitlesOfParts>
  <Manager/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D_Abdellah</dc:creator>
  <cp:lastModifiedBy>ahmed el annaoui</cp:lastModifiedBy>
  <cp:revision>1423</cp:revision>
  <cp:lastPrinted>2024-10-05T19:15:58Z</cp:lastPrinted>
  <dcterms:created xsi:type="dcterms:W3CDTF">2024-05-28T10:13:44Z</dcterms:created>
  <dcterms:modified xsi:type="dcterms:W3CDTF">2025-10-25T18:48:12Z</dcterms:modified>
</cp:coreProperties>
</file>