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Cours : Systèmes d’Exploitation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Introduction, Concepts et Fonctions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Définition d’un système d’exploitation (SE)</a:t>
            </a:r>
          </a:p>
          <a:p>
            <a:pPr>
              <a:defRPr sz="1800"/>
            </a:pPr>
            <a:r>
              <a:t>Rôle et importance dans un ordinateur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Évolution des systèmes d’exploitation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Premiers systèmes batch</a:t>
            </a:r>
          </a:p>
          <a:p>
            <a:pPr>
              <a:defRPr sz="1800"/>
            </a:pPr>
            <a:r>
              <a:t>Multiprogrammation et multitâche</a:t>
            </a:r>
          </a:p>
          <a:p>
            <a:pPr>
              <a:defRPr sz="1800"/>
            </a:pPr>
            <a:r>
              <a:t>Systèmes temps partagé et interactifs</a:t>
            </a:r>
          </a:p>
          <a:p>
            <a:pPr>
              <a:defRPr sz="1800"/>
            </a:pPr>
            <a:r>
              <a:t>Systèmes distribués et mobiles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Architecture d’un 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Noyau (Kernel)</a:t>
            </a:r>
          </a:p>
          <a:p>
            <a:pPr>
              <a:defRPr sz="1800"/>
            </a:pPr>
            <a:r>
              <a:t>Espace utilisateur</a:t>
            </a:r>
          </a:p>
          <a:p>
            <a:pPr>
              <a:defRPr sz="1800"/>
            </a:pPr>
            <a:r>
              <a:t>Appels système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Fonctions principales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Gestion des processus</a:t>
            </a:r>
          </a:p>
          <a:p>
            <a:pPr>
              <a:defRPr sz="1800"/>
            </a:pPr>
            <a:r>
              <a:t>Gestion de la mémoire</a:t>
            </a:r>
          </a:p>
          <a:p>
            <a:pPr>
              <a:defRPr sz="1800"/>
            </a:pPr>
            <a:r>
              <a:t>Gestion des fichiers</a:t>
            </a:r>
          </a:p>
          <a:p>
            <a:pPr>
              <a:defRPr sz="1800"/>
            </a:pPr>
            <a:r>
              <a:t>Gestion des périphériques</a:t>
            </a:r>
          </a:p>
          <a:p>
            <a:pPr>
              <a:defRPr sz="1800"/>
            </a:pPr>
            <a:r>
              <a:t>Sécurité et protection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Types de systèmes d’exploitation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Monotâche vs Multitâche</a:t>
            </a:r>
          </a:p>
          <a:p>
            <a:pPr>
              <a:defRPr sz="1800"/>
            </a:pPr>
            <a:r>
              <a:t>Centralisé vs Distribué</a:t>
            </a:r>
          </a:p>
          <a:p>
            <a:pPr>
              <a:defRPr sz="1800"/>
            </a:pPr>
            <a:r>
              <a:t>Temps réel vs Généraliste</a:t>
            </a:r>
          </a:p>
          <a:p>
            <a:pPr>
              <a:defRPr sz="1800"/>
            </a:pPr>
            <a:r>
              <a:t>Mobiles : Android, iOS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Gestion des processus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Cycle de vie d’un processus</a:t>
            </a:r>
          </a:p>
          <a:p>
            <a:pPr>
              <a:defRPr sz="1800"/>
            </a:pPr>
            <a:r>
              <a:t>Ordonnancement : FCFS, SJF, Round Robin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Gestion de la mémoire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Mémoire principale et secondaire</a:t>
            </a:r>
          </a:p>
          <a:p>
            <a:pPr>
              <a:defRPr sz="1800"/>
            </a:pPr>
            <a:r>
              <a:t>Mémoire virtuelle : Pagination, Segmentation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Systèmes de fichiers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Organisation et gestion</a:t>
            </a:r>
          </a:p>
          <a:p>
            <a:pPr>
              <a:defRPr sz="1800"/>
            </a:pPr>
            <a:r>
              <a:t>Exemples : FAT, NTFS, ext4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Sécurité et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Contrôle d’accès</a:t>
            </a:r>
          </a:p>
          <a:p>
            <a:pPr>
              <a:defRPr sz="1800"/>
            </a:pPr>
            <a:r>
              <a:t>Isolation des processus</a:t>
            </a:r>
          </a:p>
          <a:p>
            <a:pPr>
              <a:defRPr sz="1800"/>
            </a:pPr>
            <a:r>
              <a:t>Prévention des attaques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Exemples de 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Windows</a:t>
            </a:r>
          </a:p>
          <a:p>
            <a:pPr>
              <a:defRPr sz="1800"/>
            </a:pPr>
            <a:r>
              <a:t>Linux</a:t>
            </a:r>
          </a:p>
          <a:p>
            <a:pPr>
              <a:defRPr sz="1800"/>
            </a:pPr>
            <a:r>
              <a:t>macOS</a:t>
            </a:r>
          </a:p>
          <a:p>
            <a:pPr>
              <a:defRPr sz="1800"/>
            </a:pPr>
            <a:r>
              <a:t>Android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Tendances actuelles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Cloud Operating Systems</a:t>
            </a:r>
          </a:p>
          <a:p>
            <a:pPr>
              <a:defRPr sz="1800"/>
            </a:pPr>
            <a:r>
              <a:t>Virtualisation</a:t>
            </a:r>
          </a:p>
          <a:p>
            <a:pPr>
              <a:defRPr sz="1800"/>
            </a:pPr>
            <a:r>
              <a:t>Conteneurs : Docker, Kubernetes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/>
            </a:pPr>
            <a:r>
              <a:t>Le SE est la base de tout système informatique</a:t>
            </a:r>
          </a:p>
          <a:p>
            <a:pPr>
              <a:defRPr sz="1800"/>
            </a:pPr>
            <a:r>
              <a:t>Évolution vers le cloud et la virtualisation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