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media/image53.jpg" ContentType="image/png"/>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2" r:id="rId2"/>
  </p:sldMasterIdLst>
  <p:notesMasterIdLst>
    <p:notesMasterId r:id="rId86"/>
  </p:notesMasterIdLst>
  <p:sldIdLst>
    <p:sldId id="322" r:id="rId3"/>
    <p:sldId id="2147483635" r:id="rId4"/>
    <p:sldId id="2147483641" r:id="rId5"/>
    <p:sldId id="955" r:id="rId6"/>
    <p:sldId id="280" r:id="rId7"/>
    <p:sldId id="288" r:id="rId8"/>
    <p:sldId id="298" r:id="rId9"/>
    <p:sldId id="2147483637" r:id="rId10"/>
    <p:sldId id="307" r:id="rId11"/>
    <p:sldId id="308" r:id="rId12"/>
    <p:sldId id="2147483636" r:id="rId13"/>
    <p:sldId id="300" r:id="rId14"/>
    <p:sldId id="287" r:id="rId15"/>
    <p:sldId id="301" r:id="rId16"/>
    <p:sldId id="302" r:id="rId17"/>
    <p:sldId id="2147483638" r:id="rId18"/>
    <p:sldId id="303" r:id="rId19"/>
    <p:sldId id="258" r:id="rId20"/>
    <p:sldId id="260" r:id="rId21"/>
    <p:sldId id="342" r:id="rId22"/>
    <p:sldId id="328" r:id="rId23"/>
    <p:sldId id="297" r:id="rId24"/>
    <p:sldId id="310" r:id="rId25"/>
    <p:sldId id="311" r:id="rId26"/>
    <p:sldId id="299" r:id="rId27"/>
    <p:sldId id="259" r:id="rId28"/>
    <p:sldId id="264" r:id="rId29"/>
    <p:sldId id="266" r:id="rId30"/>
    <p:sldId id="312" r:id="rId31"/>
    <p:sldId id="313" r:id="rId32"/>
    <p:sldId id="304" r:id="rId33"/>
    <p:sldId id="305" r:id="rId34"/>
    <p:sldId id="315" r:id="rId35"/>
    <p:sldId id="261" r:id="rId36"/>
    <p:sldId id="316" r:id="rId37"/>
    <p:sldId id="265" r:id="rId38"/>
    <p:sldId id="306" r:id="rId39"/>
    <p:sldId id="256" r:id="rId40"/>
    <p:sldId id="318" r:id="rId41"/>
    <p:sldId id="319" r:id="rId42"/>
    <p:sldId id="351" r:id="rId43"/>
    <p:sldId id="344" r:id="rId44"/>
    <p:sldId id="2147483644" r:id="rId45"/>
    <p:sldId id="277" r:id="rId46"/>
    <p:sldId id="284" r:id="rId47"/>
    <p:sldId id="268" r:id="rId48"/>
    <p:sldId id="282" r:id="rId49"/>
    <p:sldId id="273" r:id="rId50"/>
    <p:sldId id="276" r:id="rId51"/>
    <p:sldId id="285" r:id="rId52"/>
    <p:sldId id="269" r:id="rId53"/>
    <p:sldId id="343" r:id="rId54"/>
    <p:sldId id="2147483647" r:id="rId55"/>
    <p:sldId id="286" r:id="rId56"/>
    <p:sldId id="292" r:id="rId57"/>
    <p:sldId id="279" r:id="rId58"/>
    <p:sldId id="271" r:id="rId59"/>
    <p:sldId id="290" r:id="rId60"/>
    <p:sldId id="345" r:id="rId61"/>
    <p:sldId id="346" r:id="rId62"/>
    <p:sldId id="309" r:id="rId63"/>
    <p:sldId id="257" r:id="rId64"/>
    <p:sldId id="262" r:id="rId65"/>
    <p:sldId id="270" r:id="rId66"/>
    <p:sldId id="272" r:id="rId67"/>
    <p:sldId id="347" r:id="rId68"/>
    <p:sldId id="317" r:id="rId69"/>
    <p:sldId id="275" r:id="rId70"/>
    <p:sldId id="348" r:id="rId71"/>
    <p:sldId id="321" r:id="rId72"/>
    <p:sldId id="267" r:id="rId73"/>
    <p:sldId id="349" r:id="rId74"/>
    <p:sldId id="263" r:id="rId75"/>
    <p:sldId id="274" r:id="rId76"/>
    <p:sldId id="289" r:id="rId77"/>
    <p:sldId id="294" r:id="rId78"/>
    <p:sldId id="350" r:id="rId79"/>
    <p:sldId id="331" r:id="rId80"/>
    <p:sldId id="332" r:id="rId81"/>
    <p:sldId id="283" r:id="rId82"/>
    <p:sldId id="335" r:id="rId83"/>
    <p:sldId id="336" r:id="rId84"/>
    <p:sldId id="337" r:id="rId85"/>
  </p:sldIdLst>
  <p:sldSz cx="12192000" cy="6858000"/>
  <p:notesSz cx="6858000" cy="9144000"/>
  <p:embeddedFontLst>
    <p:embeddedFont>
      <p:font typeface="Dosis" pitchFamily="2" charset="0"/>
      <p:regular r:id="rId87"/>
      <p:bold r:id="rId88"/>
    </p:embeddedFont>
    <p:embeddedFont>
      <p:font typeface="Georgia" panose="02040502050405020303" pitchFamily="18" charset="0"/>
      <p:regular r:id="rId89"/>
      <p:bold r:id="rId90"/>
      <p:italic r:id="rId91"/>
      <p:boldItalic r:id="rId92"/>
    </p:embeddedFont>
    <p:embeddedFont>
      <p:font typeface="Inter" panose="020B0604020202020204" charset="0"/>
      <p:regular r:id="rId93"/>
      <p:bold r:id="rId94"/>
      <p:italic r:id="rId95"/>
      <p:boldItalic r:id="rId96"/>
    </p:embeddedFont>
    <p:embeddedFont>
      <p:font typeface="Simplified Arabic" panose="02020603050405020304" pitchFamily="18" charset="-78"/>
      <p:regular r:id="rId97"/>
      <p:bold r:id="rId9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15" roundtripDataSignature="AMtx7mjntLxIcP0txebxtN+xxknSQCWMo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015FD07-0FC1-414B-9AE4-B8FEC320CED6}">
  <a:tblStyle styleId="{B015FD07-0FC1-414B-9AE4-B8FEC320CED6}"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b="off" i="off"/>
      <a:tcStyle>
        <a:tcBdr/>
        <a:fill>
          <a:solidFill>
            <a:srgbClr val="CDD4EA"/>
          </a:solidFill>
        </a:fill>
      </a:tcStyle>
    </a:band1H>
    <a:band2H>
      <a:tcTxStyle b="off" i="off"/>
      <a:tcStyle>
        <a:tcBdr/>
      </a:tcStyle>
    </a:band2H>
    <a:band1V>
      <a:tcTxStyle b="off" i="off"/>
      <a:tcStyle>
        <a:tcBdr/>
        <a:fill>
          <a:solidFill>
            <a:srgbClr val="CDD4EA"/>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08FB837D-C827-4EFA-A057-4D05807E0F7C}" styleName="Style à thème 1 - Accentuation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4" d="100"/>
          <a:sy n="74" d="100"/>
        </p:scale>
        <p:origin x="1013"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viewProps" Target="viewProps.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font" Target="fonts/font3.fntdata"/><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font" Target="fonts/font4.fntdata"/><Relationship Id="rId95" Type="http://schemas.openxmlformats.org/officeDocument/2006/relationships/font" Target="fonts/font9.fntdata"/><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8" Type="http://schemas.openxmlformats.org/officeDocument/2006/relationships/theme" Target="theme/theme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16"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font" Target="fonts/font2.fntdata"/><Relationship Id="rId91" Type="http://schemas.openxmlformats.org/officeDocument/2006/relationships/font" Target="fonts/font5.fntdata"/><Relationship Id="rId96"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19"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notesMaster" Target="notesMasters/notesMaster1.xml"/><Relationship Id="rId94" Type="http://schemas.openxmlformats.org/officeDocument/2006/relationships/font" Target="fonts/font8.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font" Target="fonts/font11.fntdata"/><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font" Target="fonts/font6.fntdata"/><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font" Target="fonts/font1.fntdata"/><Relationship Id="rId115" Type="http://customschemas.google.com/relationships/presentationmetadata" Target="metadata"/><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font" Target="fonts/font7.fntdata"/><Relationship Id="rId98" Type="http://schemas.openxmlformats.org/officeDocument/2006/relationships/font" Target="fonts/font12.fntdata"/><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ar-MA" sz="1200" b="0" i="0" u="none" strike="noStrike" cap="none">
                <a:solidFill>
                  <a:schemeClr val="dk1"/>
                </a:solidFill>
                <a:latin typeface="Calibri"/>
                <a:ea typeface="Calibri"/>
                <a:cs typeface="Calibri"/>
                <a:sym typeface="Calibri"/>
              </a:rPr>
              <a:t>‹N°›</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66F0D78-D378-595E-6130-9F87EF53D7F3}"/>
            </a:ext>
          </a:extLst>
        </p:cNvPr>
        <p:cNvGrpSpPr/>
        <p:nvPr/>
      </p:nvGrpSpPr>
      <p:grpSpPr>
        <a:xfrm>
          <a:off x="0" y="0"/>
          <a:ext cx="0" cy="0"/>
          <a:chOff x="0" y="0"/>
          <a:chExt cx="0" cy="0"/>
        </a:xfrm>
      </p:grpSpPr>
      <p:sp>
        <p:nvSpPr>
          <p:cNvPr id="2" name="Google Shape;771;g3634b8406b9_1_0:notes">
            <a:extLst>
              <a:ext uri="{FF2B5EF4-FFF2-40B4-BE49-F238E27FC236}">
                <a16:creationId xmlns:a16="http://schemas.microsoft.com/office/drawing/2014/main" id="{A4EBF64A-B253-3FF9-BD8B-A31801EAC2AC}"/>
              </a:ext>
            </a:extLst>
          </p:cNvPr>
          <p:cNvSpPr>
            <a:spLocks noGrp="1" noRot="1" noChangeAspect="1"/>
          </p:cNvSpPr>
          <p:nvPr>
            <p:ph type="sldImg"/>
          </p:nvPr>
        </p:nvSpPr>
        <p:spPr>
          <a:xfrm>
            <a:off x="931863" y="1052513"/>
            <a:ext cx="5054600" cy="2843212"/>
          </a:xfrm>
          <a:ln w="12701" cap="flat">
            <a:solidFill>
              <a:srgbClr val="000000"/>
            </a:solidFill>
            <a:prstDash val="solid"/>
            <a:round/>
          </a:ln>
        </p:spPr>
        <p:txBody>
          <a:bodyPr/>
          <a:lstStyle/>
          <a:p>
            <a:endParaRPr lang="fr-FR"/>
          </a:p>
        </p:txBody>
      </p:sp>
      <p:sp>
        <p:nvSpPr>
          <p:cNvPr id="3" name="Google Shape;772;g3634b8406b9_1_0:notes">
            <a:extLst>
              <a:ext uri="{FF2B5EF4-FFF2-40B4-BE49-F238E27FC236}">
                <a16:creationId xmlns:a16="http://schemas.microsoft.com/office/drawing/2014/main" id="{A990AF56-1BF7-D3FC-BC62-2948A9565A8C}"/>
              </a:ext>
            </a:extLst>
          </p:cNvPr>
          <p:cNvSpPr txBox="1">
            <a:spLocks noGrp="1"/>
          </p:cNvSpPr>
          <p:nvPr>
            <p:ph type="body" sz="quarter" idx="1"/>
          </p:nvPr>
        </p:nvSpPr>
        <p:spPr>
          <a:xfrm>
            <a:off x="685800" y="4400559"/>
            <a:ext cx="5486400" cy="3600596"/>
          </a:xfrm>
        </p:spPr>
        <p:txBody>
          <a:bodyPr lIns="91421" tIns="45701" rIns="91421" bIns="45701"/>
          <a:lstStyle/>
          <a:p>
            <a:endParaRPr lang="fr-FR" dirty="0"/>
          </a:p>
        </p:txBody>
      </p:sp>
      <p:sp>
        <p:nvSpPr>
          <p:cNvPr id="4" name="Google Shape;773;g3634b8406b9_1_0:notes">
            <a:extLst>
              <a:ext uri="{FF2B5EF4-FFF2-40B4-BE49-F238E27FC236}">
                <a16:creationId xmlns:a16="http://schemas.microsoft.com/office/drawing/2014/main" id="{784A298B-DC89-0AD9-4BDA-0369BB4C35D0}"/>
              </a:ext>
            </a:extLst>
          </p:cNvPr>
          <p:cNvSpPr txBox="1"/>
          <p:nvPr/>
        </p:nvSpPr>
        <p:spPr>
          <a:xfrm>
            <a:off x="3884608" y="8685227"/>
            <a:ext cx="2971800" cy="458699"/>
          </a:xfrm>
          <a:prstGeom prst="rect">
            <a:avLst/>
          </a:prstGeom>
          <a:noFill/>
          <a:ln cap="flat">
            <a:noFill/>
          </a:ln>
        </p:spPr>
        <p:txBody>
          <a:bodyPr vert="horz" wrap="square" lIns="91421" tIns="45701" rIns="91421" bIns="45701"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8D0D654-7172-4DD1-A11D-C8D82BEB2586}" type="slidenum">
              <a:t>1</a:t>
            </a:fld>
            <a:endParaRPr lang="fr-FR"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3801159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20E3F636-8058-EA46-D740-08E566F96EF4}"/>
            </a:ext>
          </a:extLst>
        </p:cNvPr>
        <p:cNvGrpSpPr/>
        <p:nvPr/>
      </p:nvGrpSpPr>
      <p:grpSpPr>
        <a:xfrm>
          <a:off x="0" y="0"/>
          <a:ext cx="0" cy="0"/>
          <a:chOff x="0" y="0"/>
          <a:chExt cx="0" cy="0"/>
        </a:xfrm>
      </p:grpSpPr>
      <p:sp>
        <p:nvSpPr>
          <p:cNvPr id="313" name="Google Shape;313;g39d66b1cee0_0_447:notes">
            <a:extLst>
              <a:ext uri="{FF2B5EF4-FFF2-40B4-BE49-F238E27FC236}">
                <a16:creationId xmlns:a16="http://schemas.microsoft.com/office/drawing/2014/main" id="{74615894-7D1A-8726-6249-EB36FEFAFF0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g39d66b1cee0_0_447:notes">
            <a:extLst>
              <a:ext uri="{FF2B5EF4-FFF2-40B4-BE49-F238E27FC236}">
                <a16:creationId xmlns:a16="http://schemas.microsoft.com/office/drawing/2014/main" id="{8CCBA26A-67C8-F8BF-54D8-09DA197D2A4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2486096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2512519B-5CAF-A8DF-9B81-5DC741E4A016}"/>
            </a:ext>
          </a:extLst>
        </p:cNvPr>
        <p:cNvGrpSpPr/>
        <p:nvPr/>
      </p:nvGrpSpPr>
      <p:grpSpPr>
        <a:xfrm>
          <a:off x="0" y="0"/>
          <a:ext cx="0" cy="0"/>
          <a:chOff x="0" y="0"/>
          <a:chExt cx="0" cy="0"/>
        </a:xfrm>
      </p:grpSpPr>
      <p:sp>
        <p:nvSpPr>
          <p:cNvPr id="313" name="Google Shape;313;g39d66b1cee0_0_447:notes">
            <a:extLst>
              <a:ext uri="{FF2B5EF4-FFF2-40B4-BE49-F238E27FC236}">
                <a16:creationId xmlns:a16="http://schemas.microsoft.com/office/drawing/2014/main" id="{1A7F124D-D2C3-A5A9-85D0-411A0382A7B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g39d66b1cee0_0_447:notes">
            <a:extLst>
              <a:ext uri="{FF2B5EF4-FFF2-40B4-BE49-F238E27FC236}">
                <a16:creationId xmlns:a16="http://schemas.microsoft.com/office/drawing/2014/main" id="{2B72A1BF-5FF4-4294-5CBC-6489F1ABF33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27241523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p6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8" name="Google Shape;378;p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2d52039f3b7_0_1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2" name="Google Shape;392;g2d52039f3b7_0_1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0D788993-1AD9-DC46-CEA5-CA4925B21526}"/>
            </a:ext>
          </a:extLst>
        </p:cNvPr>
        <p:cNvGrpSpPr/>
        <p:nvPr/>
      </p:nvGrpSpPr>
      <p:grpSpPr>
        <a:xfrm>
          <a:off x="0" y="0"/>
          <a:ext cx="0" cy="0"/>
          <a:chOff x="0" y="0"/>
          <a:chExt cx="0" cy="0"/>
        </a:xfrm>
      </p:grpSpPr>
      <p:sp>
        <p:nvSpPr>
          <p:cNvPr id="270" name="Google Shape;270;p6:notes">
            <a:extLst>
              <a:ext uri="{FF2B5EF4-FFF2-40B4-BE49-F238E27FC236}">
                <a16:creationId xmlns:a16="http://schemas.microsoft.com/office/drawing/2014/main" id="{78271789-842A-09C6-BF09-ECF846F53A3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a:extLst>
              <a:ext uri="{FF2B5EF4-FFF2-40B4-BE49-F238E27FC236}">
                <a16:creationId xmlns:a16="http://schemas.microsoft.com/office/drawing/2014/main" id="{3A3FEDCC-47E1-C4CB-2D2F-FDEB72D8A08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21693129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9FC5B4AA-3CFC-9D07-838F-A8734342922B}"/>
            </a:ext>
          </a:extLst>
        </p:cNvPr>
        <p:cNvGrpSpPr/>
        <p:nvPr/>
      </p:nvGrpSpPr>
      <p:grpSpPr>
        <a:xfrm>
          <a:off x="0" y="0"/>
          <a:ext cx="0" cy="0"/>
          <a:chOff x="0" y="0"/>
          <a:chExt cx="0" cy="0"/>
        </a:xfrm>
      </p:grpSpPr>
      <p:sp>
        <p:nvSpPr>
          <p:cNvPr id="270" name="Google Shape;270;p6:notes">
            <a:extLst>
              <a:ext uri="{FF2B5EF4-FFF2-40B4-BE49-F238E27FC236}">
                <a16:creationId xmlns:a16="http://schemas.microsoft.com/office/drawing/2014/main" id="{FFBE4D9B-FCA8-C6A9-EC57-B1B44928C4C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a:extLst>
              <a:ext uri="{FF2B5EF4-FFF2-40B4-BE49-F238E27FC236}">
                <a16:creationId xmlns:a16="http://schemas.microsoft.com/office/drawing/2014/main" id="{CA1D8D70-A339-7B7A-2FB2-C7CE42BB722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26567915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8" name="Google Shape;488;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3747091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0" name="Google Shape;580;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F4809E9B-75AE-3F1B-843F-9784B0892FA2}"/>
            </a:ext>
          </a:extLst>
        </p:cNvPr>
        <p:cNvGrpSpPr/>
        <p:nvPr/>
      </p:nvGrpSpPr>
      <p:grpSpPr>
        <a:xfrm>
          <a:off x="0" y="0"/>
          <a:ext cx="0" cy="0"/>
          <a:chOff x="0" y="0"/>
          <a:chExt cx="0" cy="0"/>
        </a:xfrm>
      </p:grpSpPr>
      <p:sp>
        <p:nvSpPr>
          <p:cNvPr id="270" name="Google Shape;270;p6:notes">
            <a:extLst>
              <a:ext uri="{FF2B5EF4-FFF2-40B4-BE49-F238E27FC236}">
                <a16:creationId xmlns:a16="http://schemas.microsoft.com/office/drawing/2014/main" id="{0FA72E8C-CEB8-C0D4-CA54-B904D8A5678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a:extLst>
              <a:ext uri="{FF2B5EF4-FFF2-40B4-BE49-F238E27FC236}">
                <a16:creationId xmlns:a16="http://schemas.microsoft.com/office/drawing/2014/main" id="{DB5561B5-DFE5-D75A-3F27-A2E9BF4A1F5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21583176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596A03B8-975D-9D2C-4FA0-6F964678DB3A}"/>
            </a:ext>
          </a:extLst>
        </p:cNvPr>
        <p:cNvGrpSpPr/>
        <p:nvPr/>
      </p:nvGrpSpPr>
      <p:grpSpPr>
        <a:xfrm>
          <a:off x="0" y="0"/>
          <a:ext cx="0" cy="0"/>
          <a:chOff x="0" y="0"/>
          <a:chExt cx="0" cy="0"/>
        </a:xfrm>
      </p:grpSpPr>
      <p:sp>
        <p:nvSpPr>
          <p:cNvPr id="270" name="Google Shape;270;p6:notes">
            <a:extLst>
              <a:ext uri="{FF2B5EF4-FFF2-40B4-BE49-F238E27FC236}">
                <a16:creationId xmlns:a16="http://schemas.microsoft.com/office/drawing/2014/main" id="{E46052F1-ACC2-BA50-7E44-750062C61D1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a:extLst>
              <a:ext uri="{FF2B5EF4-FFF2-40B4-BE49-F238E27FC236}">
                <a16:creationId xmlns:a16="http://schemas.microsoft.com/office/drawing/2014/main" id="{210BF3AD-4727-BAA5-8C11-F8E7F5D02B0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17572208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65D47A69-460A-2C85-F24A-29F443707DF0}"/>
            </a:ext>
          </a:extLst>
        </p:cNvPr>
        <p:cNvGrpSpPr/>
        <p:nvPr/>
      </p:nvGrpSpPr>
      <p:grpSpPr>
        <a:xfrm>
          <a:off x="0" y="0"/>
          <a:ext cx="0" cy="0"/>
          <a:chOff x="0" y="0"/>
          <a:chExt cx="0" cy="0"/>
        </a:xfrm>
      </p:grpSpPr>
      <p:sp>
        <p:nvSpPr>
          <p:cNvPr id="270" name="Google Shape;270;p6:notes">
            <a:extLst>
              <a:ext uri="{FF2B5EF4-FFF2-40B4-BE49-F238E27FC236}">
                <a16:creationId xmlns:a16="http://schemas.microsoft.com/office/drawing/2014/main" id="{38DE350A-2651-4C98-A599-5CB512FF381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a:extLst>
              <a:ext uri="{FF2B5EF4-FFF2-40B4-BE49-F238E27FC236}">
                <a16:creationId xmlns:a16="http://schemas.microsoft.com/office/drawing/2014/main" id="{C96C4A6C-3342-84F5-FE71-493D44C9B57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36394341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8253D3E7-E868-674C-FAFD-D0EEA5AD1506}"/>
            </a:ext>
          </a:extLst>
        </p:cNvPr>
        <p:cNvGrpSpPr/>
        <p:nvPr/>
      </p:nvGrpSpPr>
      <p:grpSpPr>
        <a:xfrm>
          <a:off x="0" y="0"/>
          <a:ext cx="0" cy="0"/>
          <a:chOff x="0" y="0"/>
          <a:chExt cx="0" cy="0"/>
        </a:xfrm>
      </p:grpSpPr>
      <p:sp>
        <p:nvSpPr>
          <p:cNvPr id="270" name="Google Shape;270;p6:notes">
            <a:extLst>
              <a:ext uri="{FF2B5EF4-FFF2-40B4-BE49-F238E27FC236}">
                <a16:creationId xmlns:a16="http://schemas.microsoft.com/office/drawing/2014/main" id="{7CAEA5F8-1DE0-23E0-735F-B8924616AEE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a:extLst>
              <a:ext uri="{FF2B5EF4-FFF2-40B4-BE49-F238E27FC236}">
                <a16:creationId xmlns:a16="http://schemas.microsoft.com/office/drawing/2014/main" id="{C72EDCD8-CD42-AE6E-FBD9-766192CD859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32370881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7" name="Google Shape;607;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2" name="Google Shape;612;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a:extLst>
            <a:ext uri="{FF2B5EF4-FFF2-40B4-BE49-F238E27FC236}">
              <a16:creationId xmlns:a16="http://schemas.microsoft.com/office/drawing/2014/main" id="{D31E6E68-D02E-D8DE-65A4-9EE8229EA214}"/>
            </a:ext>
          </a:extLst>
        </p:cNvPr>
        <p:cNvGrpSpPr/>
        <p:nvPr/>
      </p:nvGrpSpPr>
      <p:grpSpPr>
        <a:xfrm>
          <a:off x="0" y="0"/>
          <a:ext cx="0" cy="0"/>
          <a:chOff x="0" y="0"/>
          <a:chExt cx="0" cy="0"/>
        </a:xfrm>
      </p:grpSpPr>
      <p:sp>
        <p:nvSpPr>
          <p:cNvPr id="611" name="Google Shape;611;p5:notes">
            <a:extLst>
              <a:ext uri="{FF2B5EF4-FFF2-40B4-BE49-F238E27FC236}">
                <a16:creationId xmlns:a16="http://schemas.microsoft.com/office/drawing/2014/main" id="{BF181ED0-C1B4-6376-A34D-70641CA4AB5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2" name="Google Shape;612;p5:notes">
            <a:extLst>
              <a:ext uri="{FF2B5EF4-FFF2-40B4-BE49-F238E27FC236}">
                <a16:creationId xmlns:a16="http://schemas.microsoft.com/office/drawing/2014/main" id="{81EB0E3A-147A-4E96-A4C1-D522C04B942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extLst>
      <p:ext uri="{BB962C8B-B14F-4D97-AF65-F5344CB8AC3E}">
        <p14:creationId xmlns:p14="http://schemas.microsoft.com/office/powerpoint/2010/main" val="29651341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a:extLst>
            <a:ext uri="{FF2B5EF4-FFF2-40B4-BE49-F238E27FC236}">
              <a16:creationId xmlns:a16="http://schemas.microsoft.com/office/drawing/2014/main" id="{39ED37F7-B8B1-BD85-2A04-5F9B34FB6808}"/>
            </a:ext>
          </a:extLst>
        </p:cNvPr>
        <p:cNvGrpSpPr/>
        <p:nvPr/>
      </p:nvGrpSpPr>
      <p:grpSpPr>
        <a:xfrm>
          <a:off x="0" y="0"/>
          <a:ext cx="0" cy="0"/>
          <a:chOff x="0" y="0"/>
          <a:chExt cx="0" cy="0"/>
        </a:xfrm>
      </p:grpSpPr>
      <p:sp>
        <p:nvSpPr>
          <p:cNvPr id="611" name="Google Shape;611;p5:notes">
            <a:extLst>
              <a:ext uri="{FF2B5EF4-FFF2-40B4-BE49-F238E27FC236}">
                <a16:creationId xmlns:a16="http://schemas.microsoft.com/office/drawing/2014/main" id="{3C04DB96-6910-C9FE-3D6C-98B3419BAE8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2" name="Google Shape;612;p5:notes">
            <a:extLst>
              <a:ext uri="{FF2B5EF4-FFF2-40B4-BE49-F238E27FC236}">
                <a16:creationId xmlns:a16="http://schemas.microsoft.com/office/drawing/2014/main" id="{2C87CA9A-E628-0203-012B-934849B64AC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extLst>
      <p:ext uri="{BB962C8B-B14F-4D97-AF65-F5344CB8AC3E}">
        <p14:creationId xmlns:p14="http://schemas.microsoft.com/office/powerpoint/2010/main" val="19039775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a:extLst>
            <a:ext uri="{FF2B5EF4-FFF2-40B4-BE49-F238E27FC236}">
              <a16:creationId xmlns:a16="http://schemas.microsoft.com/office/drawing/2014/main" id="{26E4E4C0-DDBA-8FD0-BF9C-8CE5A6F80F4F}"/>
            </a:ext>
          </a:extLst>
        </p:cNvPr>
        <p:cNvGrpSpPr/>
        <p:nvPr/>
      </p:nvGrpSpPr>
      <p:grpSpPr>
        <a:xfrm>
          <a:off x="0" y="0"/>
          <a:ext cx="0" cy="0"/>
          <a:chOff x="0" y="0"/>
          <a:chExt cx="0" cy="0"/>
        </a:xfrm>
      </p:grpSpPr>
      <p:sp>
        <p:nvSpPr>
          <p:cNvPr id="611" name="Google Shape;611;p5:notes">
            <a:extLst>
              <a:ext uri="{FF2B5EF4-FFF2-40B4-BE49-F238E27FC236}">
                <a16:creationId xmlns:a16="http://schemas.microsoft.com/office/drawing/2014/main" id="{DBF212D7-B84E-E14B-D8DD-71CCBB94F88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2" name="Google Shape;612;p5:notes">
            <a:extLst>
              <a:ext uri="{FF2B5EF4-FFF2-40B4-BE49-F238E27FC236}">
                <a16:creationId xmlns:a16="http://schemas.microsoft.com/office/drawing/2014/main" id="{D02ECDD9-702E-385B-B72C-C7735314F82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extLst>
      <p:ext uri="{BB962C8B-B14F-4D97-AF65-F5344CB8AC3E}">
        <p14:creationId xmlns:p14="http://schemas.microsoft.com/office/powerpoint/2010/main" val="8106496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8" name="Google Shape;628;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p:cNvGrpSpPr/>
        <p:nvPr/>
      </p:nvGrpSpPr>
      <p:grpSpPr>
        <a:xfrm>
          <a:off x="0" y="0"/>
          <a:ext cx="0" cy="0"/>
          <a:chOff x="0" y="0"/>
          <a:chExt cx="0" cy="0"/>
        </a:xfrm>
      </p:grpSpPr>
      <p:sp>
        <p:nvSpPr>
          <p:cNvPr id="632" name="Google Shape;632;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3" name="Google Shape;63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a:extLst>
            <a:ext uri="{FF2B5EF4-FFF2-40B4-BE49-F238E27FC236}">
              <a16:creationId xmlns:a16="http://schemas.microsoft.com/office/drawing/2014/main" id="{D73C6318-B686-486C-B2B7-4C3949177590}"/>
            </a:ext>
          </a:extLst>
        </p:cNvPr>
        <p:cNvGrpSpPr/>
        <p:nvPr/>
      </p:nvGrpSpPr>
      <p:grpSpPr>
        <a:xfrm>
          <a:off x="0" y="0"/>
          <a:ext cx="0" cy="0"/>
          <a:chOff x="0" y="0"/>
          <a:chExt cx="0" cy="0"/>
        </a:xfrm>
      </p:grpSpPr>
      <p:sp>
        <p:nvSpPr>
          <p:cNvPr id="632" name="Google Shape;632;p7:notes">
            <a:extLst>
              <a:ext uri="{FF2B5EF4-FFF2-40B4-BE49-F238E27FC236}">
                <a16:creationId xmlns:a16="http://schemas.microsoft.com/office/drawing/2014/main" id="{3CA17E4E-4DD1-AEFE-0F50-85087FA5AB5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3" name="Google Shape;633;p7:notes">
            <a:extLst>
              <a:ext uri="{FF2B5EF4-FFF2-40B4-BE49-F238E27FC236}">
                <a16:creationId xmlns:a16="http://schemas.microsoft.com/office/drawing/2014/main" id="{0D5BA733-A9A0-F536-0543-2B04A6797EC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extLst>
      <p:ext uri="{BB962C8B-B14F-4D97-AF65-F5344CB8AC3E}">
        <p14:creationId xmlns:p14="http://schemas.microsoft.com/office/powerpoint/2010/main" val="10962269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a:extLst>
            <a:ext uri="{FF2B5EF4-FFF2-40B4-BE49-F238E27FC236}">
              <a16:creationId xmlns:a16="http://schemas.microsoft.com/office/drawing/2014/main" id="{7A432A73-E3AF-012A-61EB-1D4269E933A4}"/>
            </a:ext>
          </a:extLst>
        </p:cNvPr>
        <p:cNvGrpSpPr/>
        <p:nvPr/>
      </p:nvGrpSpPr>
      <p:grpSpPr>
        <a:xfrm>
          <a:off x="0" y="0"/>
          <a:ext cx="0" cy="0"/>
          <a:chOff x="0" y="0"/>
          <a:chExt cx="0" cy="0"/>
        </a:xfrm>
      </p:grpSpPr>
      <p:sp>
        <p:nvSpPr>
          <p:cNvPr id="632" name="Google Shape;632;p7:notes">
            <a:extLst>
              <a:ext uri="{FF2B5EF4-FFF2-40B4-BE49-F238E27FC236}">
                <a16:creationId xmlns:a16="http://schemas.microsoft.com/office/drawing/2014/main" id="{F56CE6AE-2E7B-343E-9D07-87E6AD68584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3" name="Google Shape;633;p7:notes">
            <a:extLst>
              <a:ext uri="{FF2B5EF4-FFF2-40B4-BE49-F238E27FC236}">
                <a16:creationId xmlns:a16="http://schemas.microsoft.com/office/drawing/2014/main" id="{55FB5583-2A5A-9A48-361E-3E3EAA0350C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extLst>
      <p:ext uri="{BB962C8B-B14F-4D97-AF65-F5344CB8AC3E}">
        <p14:creationId xmlns:p14="http://schemas.microsoft.com/office/powerpoint/2010/main" val="30075049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a:extLst>
            <a:ext uri="{FF2B5EF4-FFF2-40B4-BE49-F238E27FC236}">
              <a16:creationId xmlns:a16="http://schemas.microsoft.com/office/drawing/2014/main" id="{9545F564-4252-5834-C3F4-2D70170E23E1}"/>
            </a:ext>
          </a:extLst>
        </p:cNvPr>
        <p:cNvGrpSpPr/>
        <p:nvPr/>
      </p:nvGrpSpPr>
      <p:grpSpPr>
        <a:xfrm>
          <a:off x="0" y="0"/>
          <a:ext cx="0" cy="0"/>
          <a:chOff x="0" y="0"/>
          <a:chExt cx="0" cy="0"/>
        </a:xfrm>
      </p:grpSpPr>
      <p:sp>
        <p:nvSpPr>
          <p:cNvPr id="632" name="Google Shape;632;p7:notes">
            <a:extLst>
              <a:ext uri="{FF2B5EF4-FFF2-40B4-BE49-F238E27FC236}">
                <a16:creationId xmlns:a16="http://schemas.microsoft.com/office/drawing/2014/main" id="{793D3BBF-26C4-55BB-E2F1-2C6BD669C17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3" name="Google Shape;633;p7:notes">
            <a:extLst>
              <a:ext uri="{FF2B5EF4-FFF2-40B4-BE49-F238E27FC236}">
                <a16:creationId xmlns:a16="http://schemas.microsoft.com/office/drawing/2014/main" id="{17B1EA6D-4BC0-CFAA-F1E4-165D7FA5AC4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extLst>
      <p:ext uri="{BB962C8B-B14F-4D97-AF65-F5344CB8AC3E}">
        <p14:creationId xmlns:p14="http://schemas.microsoft.com/office/powerpoint/2010/main" val="7685186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EF95E03F-4F5D-A0F6-8F49-58FF550C01B4}"/>
            </a:ext>
          </a:extLst>
        </p:cNvPr>
        <p:cNvGrpSpPr/>
        <p:nvPr/>
      </p:nvGrpSpPr>
      <p:grpSpPr>
        <a:xfrm>
          <a:off x="0" y="0"/>
          <a:ext cx="0" cy="0"/>
          <a:chOff x="0" y="0"/>
          <a:chExt cx="0" cy="0"/>
        </a:xfrm>
      </p:grpSpPr>
      <p:sp>
        <p:nvSpPr>
          <p:cNvPr id="270" name="Google Shape;270;p6:notes">
            <a:extLst>
              <a:ext uri="{FF2B5EF4-FFF2-40B4-BE49-F238E27FC236}">
                <a16:creationId xmlns:a16="http://schemas.microsoft.com/office/drawing/2014/main" id="{9E2FC41A-8BBD-E919-3D18-430290C8D6F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a:extLst>
              <a:ext uri="{FF2B5EF4-FFF2-40B4-BE49-F238E27FC236}">
                <a16:creationId xmlns:a16="http://schemas.microsoft.com/office/drawing/2014/main" id="{B1D022DF-FDCA-EC4B-5F74-7558196E8B2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34025898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6"/>
        <p:cNvGrpSpPr/>
        <p:nvPr/>
      </p:nvGrpSpPr>
      <p:grpSpPr>
        <a:xfrm>
          <a:off x="0" y="0"/>
          <a:ext cx="0" cy="0"/>
          <a:chOff x="0" y="0"/>
          <a:chExt cx="0" cy="0"/>
        </a:xfrm>
      </p:grpSpPr>
      <p:sp>
        <p:nvSpPr>
          <p:cNvPr id="867" name="Google Shape;867;p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8" name="Google Shape;868;p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B5685AC6-326B-3D51-340D-6C30F92036C4}"/>
            </a:ext>
          </a:extLst>
        </p:cNvPr>
        <p:cNvGrpSpPr/>
        <p:nvPr/>
      </p:nvGrpSpPr>
      <p:grpSpPr>
        <a:xfrm>
          <a:off x="0" y="0"/>
          <a:ext cx="0" cy="0"/>
          <a:chOff x="0" y="0"/>
          <a:chExt cx="0" cy="0"/>
        </a:xfrm>
      </p:grpSpPr>
      <p:sp>
        <p:nvSpPr>
          <p:cNvPr id="270" name="Google Shape;270;p6:notes">
            <a:extLst>
              <a:ext uri="{FF2B5EF4-FFF2-40B4-BE49-F238E27FC236}">
                <a16:creationId xmlns:a16="http://schemas.microsoft.com/office/drawing/2014/main" id="{1FCD7F4E-F8EC-AB9A-74B0-CD8C861214A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a:extLst>
              <a:ext uri="{FF2B5EF4-FFF2-40B4-BE49-F238E27FC236}">
                <a16:creationId xmlns:a16="http://schemas.microsoft.com/office/drawing/2014/main" id="{CD146D22-94AD-7AF7-4CBF-A6E7820027B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9934831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a:extLst>
            <a:ext uri="{FF2B5EF4-FFF2-40B4-BE49-F238E27FC236}">
              <a16:creationId xmlns:a16="http://schemas.microsoft.com/office/drawing/2014/main" id="{AA0981A8-A64D-B334-C857-4702060898D7}"/>
            </a:ext>
          </a:extLst>
        </p:cNvPr>
        <p:cNvGrpSpPr/>
        <p:nvPr/>
      </p:nvGrpSpPr>
      <p:grpSpPr>
        <a:xfrm>
          <a:off x="0" y="0"/>
          <a:ext cx="0" cy="0"/>
          <a:chOff x="0" y="0"/>
          <a:chExt cx="0" cy="0"/>
        </a:xfrm>
      </p:grpSpPr>
      <p:sp>
        <p:nvSpPr>
          <p:cNvPr id="830" name="Google Shape;830;g308c7719696_0_1:notes">
            <a:extLst>
              <a:ext uri="{FF2B5EF4-FFF2-40B4-BE49-F238E27FC236}">
                <a16:creationId xmlns:a16="http://schemas.microsoft.com/office/drawing/2014/main" id="{1E547946-0853-A3E5-646F-336D52B6134A}"/>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31" name="Google Shape;831;g308c7719696_0_1:notes">
            <a:extLst>
              <a:ext uri="{FF2B5EF4-FFF2-40B4-BE49-F238E27FC236}">
                <a16:creationId xmlns:a16="http://schemas.microsoft.com/office/drawing/2014/main" id="{964E0BB6-3F6B-735D-33EF-ABEEF8C3F5B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extLst>
      <p:ext uri="{BB962C8B-B14F-4D97-AF65-F5344CB8AC3E}">
        <p14:creationId xmlns:p14="http://schemas.microsoft.com/office/powerpoint/2010/main" val="11908541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Google Shape;682;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3" name="Google Shape;683;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6"/>
        <p:cNvGrpSpPr/>
        <p:nvPr/>
      </p:nvGrpSpPr>
      <p:grpSpPr>
        <a:xfrm>
          <a:off x="0" y="0"/>
          <a:ext cx="0" cy="0"/>
          <a:chOff x="0" y="0"/>
          <a:chExt cx="0" cy="0"/>
        </a:xfrm>
      </p:grpSpPr>
      <p:sp>
        <p:nvSpPr>
          <p:cNvPr id="727" name="Google Shape;727;g3117994fe5d_0_5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fr-FR"/>
          </a:p>
        </p:txBody>
      </p:sp>
      <p:sp>
        <p:nvSpPr>
          <p:cNvPr id="728" name="Google Shape;728;g3117994fe5d_0_5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endParaRPr/>
          </a:p>
        </p:txBody>
      </p:sp>
      <p:sp>
        <p:nvSpPr>
          <p:cNvPr id="729" name="Google Shape;729;g3117994fe5d_0_5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ar-MA" sz="1400" b="0" i="0" u="none" strike="noStrike" cap="none">
                <a:solidFill>
                  <a:schemeClr val="dk1"/>
                </a:solidFill>
                <a:latin typeface="Calibri"/>
                <a:ea typeface="Calibri"/>
                <a:cs typeface="Calibri"/>
                <a:sym typeface="Calibri"/>
              </a:rPr>
              <a:t>53</a:t>
            </a:fld>
            <a:endParaRPr sz="14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a:extLst>
            <a:ext uri="{FF2B5EF4-FFF2-40B4-BE49-F238E27FC236}">
              <a16:creationId xmlns:a16="http://schemas.microsoft.com/office/drawing/2014/main" id="{450D48FA-C68C-D4B6-E6AD-24D2C04B1AF1}"/>
            </a:ext>
          </a:extLst>
        </p:cNvPr>
        <p:cNvGrpSpPr/>
        <p:nvPr/>
      </p:nvGrpSpPr>
      <p:grpSpPr>
        <a:xfrm>
          <a:off x="0" y="0"/>
          <a:ext cx="0" cy="0"/>
          <a:chOff x="0" y="0"/>
          <a:chExt cx="0" cy="0"/>
        </a:xfrm>
      </p:grpSpPr>
      <p:sp>
        <p:nvSpPr>
          <p:cNvPr id="830" name="Google Shape;830;g308c7719696_0_1:notes">
            <a:extLst>
              <a:ext uri="{FF2B5EF4-FFF2-40B4-BE49-F238E27FC236}">
                <a16:creationId xmlns:a16="http://schemas.microsoft.com/office/drawing/2014/main" id="{8AC0974B-AA45-6936-8460-884451E6E68E}"/>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31" name="Google Shape;831;g308c7719696_0_1:notes">
            <a:extLst>
              <a:ext uri="{FF2B5EF4-FFF2-40B4-BE49-F238E27FC236}">
                <a16:creationId xmlns:a16="http://schemas.microsoft.com/office/drawing/2014/main" id="{36C99096-451A-728B-A7E1-20666A8D99D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extLst>
      <p:ext uri="{BB962C8B-B14F-4D97-AF65-F5344CB8AC3E}">
        <p14:creationId xmlns:p14="http://schemas.microsoft.com/office/powerpoint/2010/main" val="30168133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7"/>
        <p:cNvGrpSpPr/>
        <p:nvPr/>
      </p:nvGrpSpPr>
      <p:grpSpPr>
        <a:xfrm>
          <a:off x="0" y="0"/>
          <a:ext cx="0" cy="0"/>
          <a:chOff x="0" y="0"/>
          <a:chExt cx="0" cy="0"/>
        </a:xfrm>
      </p:grpSpPr>
      <p:sp>
        <p:nvSpPr>
          <p:cNvPr id="838" name="Google Shape;838;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
        <p:nvSpPr>
          <p:cNvPr id="839" name="Google Shape;839;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840" name="Google Shape;840;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t>55</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7">
          <a:extLst>
            <a:ext uri="{FF2B5EF4-FFF2-40B4-BE49-F238E27FC236}">
              <a16:creationId xmlns:a16="http://schemas.microsoft.com/office/drawing/2014/main" id="{82EDD402-C9DF-A98B-5B66-1FE5148F17F4}"/>
            </a:ext>
          </a:extLst>
        </p:cNvPr>
        <p:cNvGrpSpPr/>
        <p:nvPr/>
      </p:nvGrpSpPr>
      <p:grpSpPr>
        <a:xfrm>
          <a:off x="0" y="0"/>
          <a:ext cx="0" cy="0"/>
          <a:chOff x="0" y="0"/>
          <a:chExt cx="0" cy="0"/>
        </a:xfrm>
      </p:grpSpPr>
      <p:sp>
        <p:nvSpPr>
          <p:cNvPr id="838" name="Google Shape;838;p44:notes">
            <a:extLst>
              <a:ext uri="{FF2B5EF4-FFF2-40B4-BE49-F238E27FC236}">
                <a16:creationId xmlns:a16="http://schemas.microsoft.com/office/drawing/2014/main" id="{69901B7C-FFA6-E330-C580-DE4161535DF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
        <p:nvSpPr>
          <p:cNvPr id="839" name="Google Shape;839;p44:notes">
            <a:extLst>
              <a:ext uri="{FF2B5EF4-FFF2-40B4-BE49-F238E27FC236}">
                <a16:creationId xmlns:a16="http://schemas.microsoft.com/office/drawing/2014/main" id="{B9718AD1-2C78-DD9E-4DD8-3ED3B7C67D5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40" name="Google Shape;840;p44:notes">
            <a:extLst>
              <a:ext uri="{FF2B5EF4-FFF2-40B4-BE49-F238E27FC236}">
                <a16:creationId xmlns:a16="http://schemas.microsoft.com/office/drawing/2014/main" id="{97EB185F-54AA-8065-AA62-1ECEB1F07B75}"/>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t>56</a:t>
            </a:fld>
            <a:endParaRPr/>
          </a:p>
        </p:txBody>
      </p:sp>
    </p:spTree>
    <p:extLst>
      <p:ext uri="{BB962C8B-B14F-4D97-AF65-F5344CB8AC3E}">
        <p14:creationId xmlns:p14="http://schemas.microsoft.com/office/powerpoint/2010/main" val="5282563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23042221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84" name="Google Shape;784;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5"/>
        <p:cNvGrpSpPr/>
        <p:nvPr/>
      </p:nvGrpSpPr>
      <p:grpSpPr>
        <a:xfrm>
          <a:off x="0" y="0"/>
          <a:ext cx="0" cy="0"/>
          <a:chOff x="0" y="0"/>
          <a:chExt cx="0" cy="0"/>
        </a:xfrm>
      </p:grpSpPr>
      <p:sp>
        <p:nvSpPr>
          <p:cNvPr id="836" name="Google Shape;836;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37" name="Google Shape;837;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5">
          <a:extLst>
            <a:ext uri="{FF2B5EF4-FFF2-40B4-BE49-F238E27FC236}">
              <a16:creationId xmlns:a16="http://schemas.microsoft.com/office/drawing/2014/main" id="{2D5FC721-F287-EE89-56B6-CFA2C37215E6}"/>
            </a:ext>
          </a:extLst>
        </p:cNvPr>
        <p:cNvGrpSpPr/>
        <p:nvPr/>
      </p:nvGrpSpPr>
      <p:grpSpPr>
        <a:xfrm>
          <a:off x="0" y="0"/>
          <a:ext cx="0" cy="0"/>
          <a:chOff x="0" y="0"/>
          <a:chExt cx="0" cy="0"/>
        </a:xfrm>
      </p:grpSpPr>
      <p:sp>
        <p:nvSpPr>
          <p:cNvPr id="836" name="Google Shape;836;p21:notes">
            <a:extLst>
              <a:ext uri="{FF2B5EF4-FFF2-40B4-BE49-F238E27FC236}">
                <a16:creationId xmlns:a16="http://schemas.microsoft.com/office/drawing/2014/main" id="{3804E227-C314-72CA-CB56-4572543416F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37" name="Google Shape;837;p21:notes">
            <a:extLst>
              <a:ext uri="{FF2B5EF4-FFF2-40B4-BE49-F238E27FC236}">
                <a16:creationId xmlns:a16="http://schemas.microsoft.com/office/drawing/2014/main" id="{646442B3-9979-A749-5B68-9BE2EF2EDC8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extLst>
      <p:ext uri="{BB962C8B-B14F-4D97-AF65-F5344CB8AC3E}">
        <p14:creationId xmlns:p14="http://schemas.microsoft.com/office/powerpoint/2010/main" val="284702874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5"/>
        <p:cNvGrpSpPr/>
        <p:nvPr/>
      </p:nvGrpSpPr>
      <p:grpSpPr>
        <a:xfrm>
          <a:off x="0" y="0"/>
          <a:ext cx="0" cy="0"/>
          <a:chOff x="0" y="0"/>
          <a:chExt cx="0" cy="0"/>
        </a:xfrm>
      </p:grpSpPr>
      <p:sp>
        <p:nvSpPr>
          <p:cNvPr id="716" name="Google Shape;716;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17" name="Google Shape;717;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4"/>
        <p:cNvGrpSpPr/>
        <p:nvPr/>
      </p:nvGrpSpPr>
      <p:grpSpPr>
        <a:xfrm>
          <a:off x="0" y="0"/>
          <a:ext cx="0" cy="0"/>
          <a:chOff x="0" y="0"/>
          <a:chExt cx="0" cy="0"/>
        </a:xfrm>
      </p:grpSpPr>
      <p:sp>
        <p:nvSpPr>
          <p:cNvPr id="915" name="Google Shape;915;p7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16" name="Google Shape;916;p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4">
          <a:extLst>
            <a:ext uri="{FF2B5EF4-FFF2-40B4-BE49-F238E27FC236}">
              <a16:creationId xmlns:a16="http://schemas.microsoft.com/office/drawing/2014/main" id="{A3024669-68CC-FEDA-E4A5-8928A60E486A}"/>
            </a:ext>
          </a:extLst>
        </p:cNvPr>
        <p:cNvGrpSpPr/>
        <p:nvPr/>
      </p:nvGrpSpPr>
      <p:grpSpPr>
        <a:xfrm>
          <a:off x="0" y="0"/>
          <a:ext cx="0" cy="0"/>
          <a:chOff x="0" y="0"/>
          <a:chExt cx="0" cy="0"/>
        </a:xfrm>
      </p:grpSpPr>
      <p:sp>
        <p:nvSpPr>
          <p:cNvPr id="915" name="Google Shape;915;p73:notes">
            <a:extLst>
              <a:ext uri="{FF2B5EF4-FFF2-40B4-BE49-F238E27FC236}">
                <a16:creationId xmlns:a16="http://schemas.microsoft.com/office/drawing/2014/main" id="{B650F475-D0A3-38EC-20F6-1F32215AFED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16" name="Google Shape;916;p73:notes">
            <a:extLst>
              <a:ext uri="{FF2B5EF4-FFF2-40B4-BE49-F238E27FC236}">
                <a16:creationId xmlns:a16="http://schemas.microsoft.com/office/drawing/2014/main" id="{F9A29572-4A8B-48FB-D1E7-2A6DC51B840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extLst>
      <p:ext uri="{BB962C8B-B14F-4D97-AF65-F5344CB8AC3E}">
        <p14:creationId xmlns:p14="http://schemas.microsoft.com/office/powerpoint/2010/main" val="28623219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8"/>
        <p:cNvGrpSpPr/>
        <p:nvPr/>
      </p:nvGrpSpPr>
      <p:grpSpPr>
        <a:xfrm>
          <a:off x="0" y="0"/>
          <a:ext cx="0" cy="0"/>
          <a:chOff x="0" y="0"/>
          <a:chExt cx="0" cy="0"/>
        </a:xfrm>
      </p:grpSpPr>
      <p:sp>
        <p:nvSpPr>
          <p:cNvPr id="749" name="Google Shape;749;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0" name="Google Shape;750;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4"/>
        <p:cNvGrpSpPr/>
        <p:nvPr/>
      </p:nvGrpSpPr>
      <p:grpSpPr>
        <a:xfrm>
          <a:off x="0" y="0"/>
          <a:ext cx="0" cy="0"/>
          <a:chOff x="0" y="0"/>
          <a:chExt cx="0" cy="0"/>
        </a:xfrm>
      </p:grpSpPr>
      <p:sp>
        <p:nvSpPr>
          <p:cNvPr id="955" name="Google Shape;955;p7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56" name="Google Shape;956;p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4">
          <a:extLst>
            <a:ext uri="{FF2B5EF4-FFF2-40B4-BE49-F238E27FC236}">
              <a16:creationId xmlns:a16="http://schemas.microsoft.com/office/drawing/2014/main" id="{0EB5275C-23DD-566F-CA39-3A2DAD7A6223}"/>
            </a:ext>
          </a:extLst>
        </p:cNvPr>
        <p:cNvGrpSpPr/>
        <p:nvPr/>
      </p:nvGrpSpPr>
      <p:grpSpPr>
        <a:xfrm>
          <a:off x="0" y="0"/>
          <a:ext cx="0" cy="0"/>
          <a:chOff x="0" y="0"/>
          <a:chExt cx="0" cy="0"/>
        </a:xfrm>
      </p:grpSpPr>
      <p:sp>
        <p:nvSpPr>
          <p:cNvPr id="955" name="Google Shape;955;p74:notes">
            <a:extLst>
              <a:ext uri="{FF2B5EF4-FFF2-40B4-BE49-F238E27FC236}">
                <a16:creationId xmlns:a16="http://schemas.microsoft.com/office/drawing/2014/main" id="{906E2480-2672-2859-731F-0C9A585C55C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56" name="Google Shape;956;p74:notes">
            <a:extLst>
              <a:ext uri="{FF2B5EF4-FFF2-40B4-BE49-F238E27FC236}">
                <a16:creationId xmlns:a16="http://schemas.microsoft.com/office/drawing/2014/main" id="{32CBA17D-CED1-190B-5CBC-0344709B5C8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extLst>
      <p:ext uri="{BB962C8B-B14F-4D97-AF65-F5344CB8AC3E}">
        <p14:creationId xmlns:p14="http://schemas.microsoft.com/office/powerpoint/2010/main" val="32999500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4">
          <a:extLst>
            <a:ext uri="{FF2B5EF4-FFF2-40B4-BE49-F238E27FC236}">
              <a16:creationId xmlns:a16="http://schemas.microsoft.com/office/drawing/2014/main" id="{D54A6A00-8DEA-565B-63EB-C9B1DB38DBAB}"/>
            </a:ext>
          </a:extLst>
        </p:cNvPr>
        <p:cNvGrpSpPr/>
        <p:nvPr/>
      </p:nvGrpSpPr>
      <p:grpSpPr>
        <a:xfrm>
          <a:off x="0" y="0"/>
          <a:ext cx="0" cy="0"/>
          <a:chOff x="0" y="0"/>
          <a:chExt cx="0" cy="0"/>
        </a:xfrm>
      </p:grpSpPr>
      <p:sp>
        <p:nvSpPr>
          <p:cNvPr id="955" name="Google Shape;955;p74:notes">
            <a:extLst>
              <a:ext uri="{FF2B5EF4-FFF2-40B4-BE49-F238E27FC236}">
                <a16:creationId xmlns:a16="http://schemas.microsoft.com/office/drawing/2014/main" id="{4F3201C1-B942-2C9D-D3D5-55E28DFAEF9D}"/>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56" name="Google Shape;956;p74:notes">
            <a:extLst>
              <a:ext uri="{FF2B5EF4-FFF2-40B4-BE49-F238E27FC236}">
                <a16:creationId xmlns:a16="http://schemas.microsoft.com/office/drawing/2014/main" id="{822A0B86-11E8-CEC1-1BD6-C5237BDA302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extLst>
      <p:ext uri="{BB962C8B-B14F-4D97-AF65-F5344CB8AC3E}">
        <p14:creationId xmlns:p14="http://schemas.microsoft.com/office/powerpoint/2010/main" val="410350096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4">
          <a:extLst>
            <a:ext uri="{FF2B5EF4-FFF2-40B4-BE49-F238E27FC236}">
              <a16:creationId xmlns:a16="http://schemas.microsoft.com/office/drawing/2014/main" id="{FF050298-580D-CEF2-E3D0-AA965EC1345B}"/>
            </a:ext>
          </a:extLst>
        </p:cNvPr>
        <p:cNvGrpSpPr/>
        <p:nvPr/>
      </p:nvGrpSpPr>
      <p:grpSpPr>
        <a:xfrm>
          <a:off x="0" y="0"/>
          <a:ext cx="0" cy="0"/>
          <a:chOff x="0" y="0"/>
          <a:chExt cx="0" cy="0"/>
        </a:xfrm>
      </p:grpSpPr>
      <p:sp>
        <p:nvSpPr>
          <p:cNvPr id="955" name="Google Shape;955;p74:notes">
            <a:extLst>
              <a:ext uri="{FF2B5EF4-FFF2-40B4-BE49-F238E27FC236}">
                <a16:creationId xmlns:a16="http://schemas.microsoft.com/office/drawing/2014/main" id="{448346C7-06F1-ABA3-237F-68D8C8F9288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56" name="Google Shape;956;p74:notes">
            <a:extLst>
              <a:ext uri="{FF2B5EF4-FFF2-40B4-BE49-F238E27FC236}">
                <a16:creationId xmlns:a16="http://schemas.microsoft.com/office/drawing/2014/main" id="{E21A8C7E-46D5-84AA-5F69-929AA2FC5CD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extLst>
      <p:ext uri="{BB962C8B-B14F-4D97-AF65-F5344CB8AC3E}">
        <p14:creationId xmlns:p14="http://schemas.microsoft.com/office/powerpoint/2010/main" val="118698436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226249A1-B1A1-2116-C0A4-3E7B47374541}"/>
            </a:ext>
          </a:extLst>
        </p:cNvPr>
        <p:cNvGrpSpPr/>
        <p:nvPr/>
      </p:nvGrpSpPr>
      <p:grpSpPr>
        <a:xfrm>
          <a:off x="0" y="0"/>
          <a:ext cx="0" cy="0"/>
          <a:chOff x="0" y="0"/>
          <a:chExt cx="0" cy="0"/>
        </a:xfrm>
      </p:grpSpPr>
      <p:sp>
        <p:nvSpPr>
          <p:cNvPr id="270" name="Google Shape;270;p6:notes">
            <a:extLst>
              <a:ext uri="{FF2B5EF4-FFF2-40B4-BE49-F238E27FC236}">
                <a16:creationId xmlns:a16="http://schemas.microsoft.com/office/drawing/2014/main" id="{290EB6EE-7C68-1A5B-B880-F9147D8889A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a:extLst>
              <a:ext uri="{FF2B5EF4-FFF2-40B4-BE49-F238E27FC236}">
                <a16:creationId xmlns:a16="http://schemas.microsoft.com/office/drawing/2014/main" id="{055468D3-172D-B96B-9535-6E37802C152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333820610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E826D773-C722-5F06-366B-1D6BBA9CC8DF}"/>
            </a:ext>
          </a:extLst>
        </p:cNvPr>
        <p:cNvGrpSpPr/>
        <p:nvPr/>
      </p:nvGrpSpPr>
      <p:grpSpPr>
        <a:xfrm>
          <a:off x="0" y="0"/>
          <a:ext cx="0" cy="0"/>
          <a:chOff x="0" y="0"/>
          <a:chExt cx="0" cy="0"/>
        </a:xfrm>
      </p:grpSpPr>
      <p:sp>
        <p:nvSpPr>
          <p:cNvPr id="270" name="Google Shape;270;p6:notes">
            <a:extLst>
              <a:ext uri="{FF2B5EF4-FFF2-40B4-BE49-F238E27FC236}">
                <a16:creationId xmlns:a16="http://schemas.microsoft.com/office/drawing/2014/main" id="{DE1036A2-6AAC-FAA7-7BFA-17B2489FF2D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a:extLst>
              <a:ext uri="{FF2B5EF4-FFF2-40B4-BE49-F238E27FC236}">
                <a16:creationId xmlns:a16="http://schemas.microsoft.com/office/drawing/2014/main" id="{687C80E9-C1A9-601E-C3AA-94C4885BBCD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160740584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6"/>
        <p:cNvGrpSpPr/>
        <p:nvPr/>
      </p:nvGrpSpPr>
      <p:grpSpPr>
        <a:xfrm>
          <a:off x="0" y="0"/>
          <a:ext cx="0" cy="0"/>
          <a:chOff x="0" y="0"/>
          <a:chExt cx="0" cy="0"/>
        </a:xfrm>
      </p:grpSpPr>
      <p:sp>
        <p:nvSpPr>
          <p:cNvPr id="1047" name="Google Shape;1047;g311ca762b20_0_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48" name="Google Shape;1048;g311ca762b20_0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4"/>
        <p:cNvGrpSpPr/>
        <p:nvPr/>
      </p:nvGrpSpPr>
      <p:grpSpPr>
        <a:xfrm>
          <a:off x="0" y="0"/>
          <a:ext cx="0" cy="0"/>
          <a:chOff x="0" y="0"/>
          <a:chExt cx="0" cy="0"/>
        </a:xfrm>
      </p:grpSpPr>
      <p:sp>
        <p:nvSpPr>
          <p:cNvPr id="1055" name="Google Shape;1055;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56" name="Google Shape;1056;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6">
          <a:extLst>
            <a:ext uri="{FF2B5EF4-FFF2-40B4-BE49-F238E27FC236}">
              <a16:creationId xmlns:a16="http://schemas.microsoft.com/office/drawing/2014/main" id="{887A6A3D-4BC0-3388-7027-78A3E41C707F}"/>
            </a:ext>
          </a:extLst>
        </p:cNvPr>
        <p:cNvGrpSpPr/>
        <p:nvPr/>
      </p:nvGrpSpPr>
      <p:grpSpPr>
        <a:xfrm>
          <a:off x="0" y="0"/>
          <a:ext cx="0" cy="0"/>
          <a:chOff x="0" y="0"/>
          <a:chExt cx="0" cy="0"/>
        </a:xfrm>
      </p:grpSpPr>
      <p:sp>
        <p:nvSpPr>
          <p:cNvPr id="1047" name="Google Shape;1047;g311ca762b20_0_20:notes">
            <a:extLst>
              <a:ext uri="{FF2B5EF4-FFF2-40B4-BE49-F238E27FC236}">
                <a16:creationId xmlns:a16="http://schemas.microsoft.com/office/drawing/2014/main" id="{1E3D8FA1-2506-083E-E511-56FEDC1FD7E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48" name="Google Shape;1048;g311ca762b20_0_20:notes">
            <a:extLst>
              <a:ext uri="{FF2B5EF4-FFF2-40B4-BE49-F238E27FC236}">
                <a16:creationId xmlns:a16="http://schemas.microsoft.com/office/drawing/2014/main" id="{44319C09-AD21-7D3B-2B6B-565B8A2677A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extLst>
      <p:ext uri="{BB962C8B-B14F-4D97-AF65-F5344CB8AC3E}">
        <p14:creationId xmlns:p14="http://schemas.microsoft.com/office/powerpoint/2010/main" val="47301821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8"/>
        <p:cNvGrpSpPr/>
        <p:nvPr/>
      </p:nvGrpSpPr>
      <p:grpSpPr>
        <a:xfrm>
          <a:off x="0" y="0"/>
          <a:ext cx="0" cy="0"/>
          <a:chOff x="0" y="0"/>
          <a:chExt cx="0" cy="0"/>
        </a:xfrm>
      </p:grpSpPr>
      <p:sp>
        <p:nvSpPr>
          <p:cNvPr id="1079" name="Google Shape;1079;p7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80" name="Google Shape;1080;p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6"/>
        <p:cNvGrpSpPr/>
        <p:nvPr/>
      </p:nvGrpSpPr>
      <p:grpSpPr>
        <a:xfrm>
          <a:off x="0" y="0"/>
          <a:ext cx="0" cy="0"/>
          <a:chOff x="0" y="0"/>
          <a:chExt cx="0" cy="0"/>
        </a:xfrm>
      </p:grpSpPr>
      <p:sp>
        <p:nvSpPr>
          <p:cNvPr id="1087" name="Google Shape;108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88" name="Google Shape;108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4"/>
        <p:cNvGrpSpPr/>
        <p:nvPr/>
      </p:nvGrpSpPr>
      <p:grpSpPr>
        <a:xfrm>
          <a:off x="0" y="0"/>
          <a:ext cx="0" cy="0"/>
          <a:chOff x="0" y="0"/>
          <a:chExt cx="0" cy="0"/>
        </a:xfrm>
      </p:grpSpPr>
      <p:sp>
        <p:nvSpPr>
          <p:cNvPr id="1095" name="Google Shape;1095;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96" name="Google Shape;1096;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gif"/><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gi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gi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gi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6.svg"/><Relationship Id="rId2" Type="http://schemas.openxmlformats.org/officeDocument/2006/relationships/image" Target="../media/image8.gif"/><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6.svg"/><Relationship Id="rId2" Type="http://schemas.openxmlformats.org/officeDocument/2006/relationships/image" Target="../media/image8.gif"/><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6.svg"/><Relationship Id="rId2" Type="http://schemas.openxmlformats.org/officeDocument/2006/relationships/image" Target="../media/image8.gif"/><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gif"/><Relationship Id="rId1" Type="http://schemas.openxmlformats.org/officeDocument/2006/relationships/slideMaster" Target="../slideMasters/slideMaster2.xml"/><Relationship Id="rId4" Type="http://schemas.microsoft.com/office/2007/relationships/hdphoto" Target="../media/hdphoto2.wdp"/></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gif"/><Relationship Id="rId1" Type="http://schemas.openxmlformats.org/officeDocument/2006/relationships/slideMaster" Target="../slideMasters/slideMaster2.xml"/><Relationship Id="rId4" Type="http://schemas.microsoft.com/office/2007/relationships/hdphoto" Target="../media/hdphoto3.wdp"/></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5"/>
        <p:cNvGrpSpPr/>
        <p:nvPr/>
      </p:nvGrpSpPr>
      <p:grpSpPr>
        <a:xfrm>
          <a:off x="0" y="0"/>
          <a:ext cx="0" cy="0"/>
          <a:chOff x="0" y="0"/>
          <a:chExt cx="0" cy="0"/>
        </a:xfrm>
      </p:grpSpPr>
      <p:sp>
        <p:nvSpPr>
          <p:cNvPr id="16" name="Google Shape;16;p72"/>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17"/>
        <p:cNvGrpSpPr/>
        <p:nvPr/>
      </p:nvGrpSpPr>
      <p:grpSpPr>
        <a:xfrm>
          <a:off x="0" y="0"/>
          <a:ext cx="0" cy="0"/>
          <a:chOff x="0" y="0"/>
          <a:chExt cx="0" cy="0"/>
        </a:xfrm>
      </p:grpSpPr>
      <p:sp>
        <p:nvSpPr>
          <p:cNvPr id="18" name="Google Shape;18;p7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7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7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64"/>
        <p:cNvGrpSpPr/>
        <p:nvPr/>
      </p:nvGrpSpPr>
      <p:grpSpPr>
        <a:xfrm>
          <a:off x="0" y="0"/>
          <a:ext cx="0" cy="0"/>
          <a:chOff x="0" y="0"/>
          <a:chExt cx="0" cy="0"/>
        </a:xfrm>
      </p:grpSpPr>
      <p:sp>
        <p:nvSpPr>
          <p:cNvPr id="65" name="Google Shape;65;p113"/>
          <p:cNvSpPr/>
          <p:nvPr/>
        </p:nvSpPr>
        <p:spPr>
          <a:xfrm>
            <a:off x="1236924" y="706094"/>
            <a:ext cx="9678395" cy="5378639"/>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66" name="Google Shape;66;p1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1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
        <p:nvSpPr>
          <p:cNvPr id="69" name="Google Shape;69;p113"/>
          <p:cNvSpPr/>
          <p:nvPr/>
        </p:nvSpPr>
        <p:spPr>
          <a:xfrm>
            <a:off x="1360423" y="832901"/>
            <a:ext cx="9431497" cy="5153431"/>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70" name="Google Shape;70;p113"/>
          <p:cNvSpPr/>
          <p:nvPr/>
        </p:nvSpPr>
        <p:spPr>
          <a:xfrm>
            <a:off x="1504652" y="958594"/>
            <a:ext cx="9143039" cy="4902044"/>
          </a:xfrm>
          <a:prstGeom prst="rect">
            <a:avLst/>
          </a:prstGeom>
          <a:solidFill>
            <a:schemeClr val="lt1"/>
          </a:solidFill>
          <a:ln>
            <a:noFill/>
          </a:ln>
          <a:effectLst>
            <a:outerShdw blurRad="63500" sx="102000" sy="102000" algn="ctr" rotWithShape="0">
              <a:srgbClr val="000000">
                <a:alpha val="431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71" name="Google Shape;71;p113"/>
          <p:cNvSpPr txBox="1">
            <a:spLocks noGrp="1"/>
          </p:cNvSpPr>
          <p:nvPr>
            <p:ph type="title"/>
          </p:nvPr>
        </p:nvSpPr>
        <p:spPr>
          <a:xfrm>
            <a:off x="1921565" y="2311678"/>
            <a:ext cx="7772400" cy="22346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5400"/>
              <a:buFont typeface="Calibri"/>
              <a:buNone/>
              <a:defRPr sz="5400" b="1">
                <a:solidFill>
                  <a:schemeClr val="dk2"/>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13"/>
          <p:cNvSpPr/>
          <p:nvPr/>
        </p:nvSpPr>
        <p:spPr>
          <a:xfrm>
            <a:off x="1773169" y="5360163"/>
            <a:ext cx="8610496" cy="107033"/>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73" name="Google Shape;73;p113"/>
          <p:cNvPicPr preferRelativeResize="0"/>
          <p:nvPr/>
        </p:nvPicPr>
        <p:blipFill rotWithShape="1">
          <a:blip r:embed="rId2">
            <a:alphaModFix/>
          </a:blip>
          <a:srcRect/>
          <a:stretch/>
        </p:blipFill>
        <p:spPr>
          <a:xfrm>
            <a:off x="5482128" y="1391337"/>
            <a:ext cx="920432" cy="920432"/>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rgbClr val="D8E2F3"/>
        </a:solidFill>
        <a:effectLst/>
      </p:bgPr>
    </p:bg>
    <p:spTree>
      <p:nvGrpSpPr>
        <p:cNvPr id="1" name="Shape 74"/>
        <p:cNvGrpSpPr/>
        <p:nvPr/>
      </p:nvGrpSpPr>
      <p:grpSpPr>
        <a:xfrm>
          <a:off x="0" y="0"/>
          <a:ext cx="0" cy="0"/>
          <a:chOff x="0" y="0"/>
          <a:chExt cx="0" cy="0"/>
        </a:xfrm>
      </p:grpSpPr>
      <p:sp>
        <p:nvSpPr>
          <p:cNvPr id="75" name="Google Shape;75;p11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1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7" name="Google Shape;77;p1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80"/>
        <p:cNvGrpSpPr/>
        <p:nvPr/>
      </p:nvGrpSpPr>
      <p:grpSpPr>
        <a:xfrm>
          <a:off x="0" y="0"/>
          <a:ext cx="0" cy="0"/>
          <a:chOff x="0" y="0"/>
          <a:chExt cx="0" cy="0"/>
        </a:xfrm>
      </p:grpSpPr>
      <p:sp>
        <p:nvSpPr>
          <p:cNvPr id="81" name="Google Shape;81;p1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1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1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1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re de section">
  <p:cSld name="Titre de section">
    <p:spTree>
      <p:nvGrpSpPr>
        <p:cNvPr id="1" name="Shape 86"/>
        <p:cNvGrpSpPr/>
        <p:nvPr/>
      </p:nvGrpSpPr>
      <p:grpSpPr>
        <a:xfrm>
          <a:off x="0" y="0"/>
          <a:ext cx="0" cy="0"/>
          <a:chOff x="0" y="0"/>
          <a:chExt cx="0" cy="0"/>
        </a:xfrm>
      </p:grpSpPr>
      <p:sp>
        <p:nvSpPr>
          <p:cNvPr id="87" name="Google Shape;87;p1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1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89" name="Google Shape;89;p1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1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1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92"/>
        <p:cNvGrpSpPr/>
        <p:nvPr/>
      </p:nvGrpSpPr>
      <p:grpSpPr>
        <a:xfrm>
          <a:off x="0" y="0"/>
          <a:ext cx="0" cy="0"/>
          <a:chOff x="0" y="0"/>
          <a:chExt cx="0" cy="0"/>
        </a:xfrm>
      </p:grpSpPr>
      <p:sp>
        <p:nvSpPr>
          <p:cNvPr id="93" name="Google Shape;93;p1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1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5" name="Google Shape;95;p1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6" name="Google Shape;96;p1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7" name="Google Shape;97;p1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1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re seul" type="titleOnly">
  <p:cSld name="TITLE_ONLY">
    <p:spTree>
      <p:nvGrpSpPr>
        <p:cNvPr id="1" name="Shape 99"/>
        <p:cNvGrpSpPr/>
        <p:nvPr/>
      </p:nvGrpSpPr>
      <p:grpSpPr>
        <a:xfrm>
          <a:off x="0" y="0"/>
          <a:ext cx="0" cy="0"/>
          <a:chOff x="0" y="0"/>
          <a:chExt cx="0" cy="0"/>
        </a:xfrm>
      </p:grpSpPr>
      <p:sp>
        <p:nvSpPr>
          <p:cNvPr id="100" name="Google Shape;100;p1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1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1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 name="Google Shape;103;p1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104"/>
        <p:cNvGrpSpPr/>
        <p:nvPr/>
      </p:nvGrpSpPr>
      <p:grpSpPr>
        <a:xfrm>
          <a:off x="0" y="0"/>
          <a:ext cx="0" cy="0"/>
          <a:chOff x="0" y="0"/>
          <a:chExt cx="0" cy="0"/>
        </a:xfrm>
      </p:grpSpPr>
      <p:sp>
        <p:nvSpPr>
          <p:cNvPr id="105" name="Google Shape;105;p1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11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7" name="Google Shape;107;p11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8" name="Google Shape;108;p1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1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p1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Diapositive de titre" userDrawn="1">
  <p:cSld name="1_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22481742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01871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grpSp>
        <p:nvGrpSpPr>
          <p:cNvPr id="2" name="Groupe 1">
            <a:extLst>
              <a:ext uri="{FF2B5EF4-FFF2-40B4-BE49-F238E27FC236}">
                <a16:creationId xmlns:a16="http://schemas.microsoft.com/office/drawing/2014/main" id="{C22727D2-BE22-8622-92D4-25E68C3F1FFB}"/>
              </a:ext>
            </a:extLst>
          </p:cNvPr>
          <p:cNvGrpSpPr/>
          <p:nvPr userDrawn="1"/>
        </p:nvGrpSpPr>
        <p:grpSpPr>
          <a:xfrm>
            <a:off x="11497837" y="168985"/>
            <a:ext cx="498854" cy="499972"/>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4">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sp>
        <p:nvSpPr>
          <p:cNvPr id="16" name="Espace réservé du contenu 12">
            <a:extLst>
              <a:ext uri="{FF2B5EF4-FFF2-40B4-BE49-F238E27FC236}">
                <a16:creationId xmlns:a16="http://schemas.microsoft.com/office/drawing/2014/main" id="{539111FA-275E-F679-4A1A-262CD46977AF}"/>
              </a:ext>
            </a:extLst>
          </p:cNvPr>
          <p:cNvSpPr>
            <a:spLocks noGrp="1"/>
          </p:cNvSpPr>
          <p:nvPr>
            <p:ph sz="quarter" idx="10"/>
          </p:nvPr>
        </p:nvSpPr>
        <p:spPr>
          <a:xfrm>
            <a:off x="614581" y="1192778"/>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1" name="Titre 10">
            <a:extLst>
              <a:ext uri="{FF2B5EF4-FFF2-40B4-BE49-F238E27FC236}">
                <a16:creationId xmlns:a16="http://schemas.microsoft.com/office/drawing/2014/main" id="{ABE0F52A-1E32-AD1A-19BA-C834A28BB06F}"/>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2" name="Espace réservé du contenu 14">
            <a:extLst>
              <a:ext uri="{FF2B5EF4-FFF2-40B4-BE49-F238E27FC236}">
                <a16:creationId xmlns:a16="http://schemas.microsoft.com/office/drawing/2014/main" id="{97411FC4-CF84-F1B5-96B8-48E2C82F7611}"/>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8308589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tructure de la séance">
  <p:cSld name="structure de la séance">
    <p:bg>
      <p:bgPr>
        <a:solidFill>
          <a:srgbClr val="DCE6F2"/>
        </a:solidFill>
        <a:effectLst/>
      </p:bgPr>
    </p:bg>
    <p:spTree>
      <p:nvGrpSpPr>
        <p:cNvPr id="1" name="Shape 21"/>
        <p:cNvGrpSpPr/>
        <p:nvPr/>
      </p:nvGrpSpPr>
      <p:grpSpPr>
        <a:xfrm>
          <a:off x="0" y="0"/>
          <a:ext cx="0" cy="0"/>
          <a:chOff x="0" y="0"/>
          <a:chExt cx="0" cy="0"/>
        </a:xfrm>
      </p:grpSpPr>
      <p:sp>
        <p:nvSpPr>
          <p:cNvPr id="22" name="Google Shape;22;p37"/>
          <p:cNvSpPr/>
          <p:nvPr/>
        </p:nvSpPr>
        <p:spPr>
          <a:xfrm>
            <a:off x="5500020" y="429828"/>
            <a:ext cx="5817654" cy="584735"/>
          </a:xfrm>
          <a:prstGeom prst="rect">
            <a:avLst/>
          </a:prstGeom>
          <a:noFill/>
          <a:ln>
            <a:noFill/>
          </a:ln>
        </p:spPr>
        <p:txBody>
          <a:bodyPr spcFirstLastPara="1" wrap="square" lIns="91425" tIns="45700" rIns="91425" bIns="45700" anchor="t" anchorCtr="0">
            <a:spAutoFit/>
          </a:bodyPr>
          <a:lstStyle/>
          <a:p>
            <a:pPr marL="0" marR="0" lvl="0" indent="0" algn="just" rtl="1">
              <a:lnSpc>
                <a:spcPct val="100000"/>
              </a:lnSpc>
              <a:spcBef>
                <a:spcPts val="0"/>
              </a:spcBef>
              <a:spcAft>
                <a:spcPts val="0"/>
              </a:spcAft>
              <a:buClr>
                <a:srgbClr val="000000"/>
              </a:buClr>
              <a:buSzPts val="3200"/>
              <a:buFont typeface="Arial"/>
              <a:buNone/>
            </a:pPr>
            <a:r>
              <a:rPr lang="ar-MA" sz="3200" b="1" i="0" u="none" strike="noStrike" cap="none">
                <a:solidFill>
                  <a:srgbClr val="44546A"/>
                </a:solidFill>
                <a:latin typeface="Calibri"/>
                <a:ea typeface="Calibri"/>
                <a:cs typeface="Calibri"/>
                <a:sym typeface="Calibri"/>
              </a:rPr>
              <a:t>هيكلة الحصة</a:t>
            </a:r>
            <a:endParaRPr sz="3200" b="1" i="0" u="none" strike="noStrike" cap="none">
              <a:solidFill>
                <a:srgbClr val="44546A"/>
              </a:solidFill>
              <a:latin typeface="Calibri"/>
              <a:ea typeface="Calibri"/>
              <a:cs typeface="Calibri"/>
              <a:sym typeface="Calibri"/>
            </a:endParaRPr>
          </a:p>
        </p:txBody>
      </p:sp>
      <p:pic>
        <p:nvPicPr>
          <p:cNvPr id="23" name="Google Shape;23;p37" descr="Image générée"/>
          <p:cNvPicPr preferRelativeResize="0"/>
          <p:nvPr/>
        </p:nvPicPr>
        <p:blipFill rotWithShape="1">
          <a:blip r:embed="rId2">
            <a:alphaModFix/>
          </a:blip>
          <a:srcRect t="11064" b="10678"/>
          <a:stretch/>
        </p:blipFill>
        <p:spPr>
          <a:xfrm>
            <a:off x="11266255" y="178633"/>
            <a:ext cx="727815" cy="854359"/>
          </a:xfrm>
          <a:prstGeom prst="rect">
            <a:avLst/>
          </a:prstGeom>
          <a:noFill/>
          <a:ln>
            <a:noFill/>
          </a:ln>
        </p:spPr>
      </p:pic>
      <p:sp>
        <p:nvSpPr>
          <p:cNvPr id="24" name="Google Shape;24;p37"/>
          <p:cNvSpPr/>
          <p:nvPr/>
        </p:nvSpPr>
        <p:spPr>
          <a:xfrm>
            <a:off x="1593283" y="1662544"/>
            <a:ext cx="8950037" cy="4172319"/>
          </a:xfrm>
          <a:prstGeom prst="rect">
            <a:avLst/>
          </a:prstGeom>
          <a:solidFill>
            <a:srgbClr val="E3EEF2"/>
          </a:solidFill>
          <a:ln>
            <a:noFill/>
          </a:ln>
        </p:spPr>
        <p:txBody>
          <a:bodyPr spcFirstLastPara="1" wrap="square" lIns="91425" tIns="45675" rIns="91425" bIns="45675"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grpSp>
        <p:nvGrpSpPr>
          <p:cNvPr id="25" name="Google Shape;25;p37"/>
          <p:cNvGrpSpPr/>
          <p:nvPr/>
        </p:nvGrpSpPr>
        <p:grpSpPr>
          <a:xfrm>
            <a:off x="1727870" y="1914415"/>
            <a:ext cx="8585152" cy="548005"/>
            <a:chOff x="2156845" y="1060636"/>
            <a:chExt cx="5246201" cy="411004"/>
          </a:xfrm>
        </p:grpSpPr>
        <p:sp>
          <p:nvSpPr>
            <p:cNvPr id="26" name="Google Shape;26;p37"/>
            <p:cNvSpPr/>
            <p:nvPr/>
          </p:nvSpPr>
          <p:spPr>
            <a:xfrm>
              <a:off x="2156845" y="1060636"/>
              <a:ext cx="5246201" cy="411004"/>
            </a:xfrm>
            <a:custGeom>
              <a:avLst/>
              <a:gdLst/>
              <a:ahLst/>
              <a:cxnLst/>
              <a:rect l="l" t="t" r="r" b="b"/>
              <a:pathLst>
                <a:path w="120000" h="120000" extrusionOk="0">
                  <a:moveTo>
                    <a:pt x="0" y="20000"/>
                  </a:moveTo>
                  <a:lnTo>
                    <a:pt x="0" y="20000"/>
                  </a:ln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lnTo>
                    <a:pt x="1567" y="120000"/>
                  </a:lnTo>
                  <a:cubicBezTo>
                    <a:pt x="1151" y="120000"/>
                    <a:pt x="753" y="117893"/>
                    <a:pt x="459" y="114142"/>
                  </a:cubicBezTo>
                  <a:cubicBezTo>
                    <a:pt x="165" y="110391"/>
                    <a:pt x="0" y="105304"/>
                    <a:pt x="0" y="100000"/>
                  </a:cubicBezTo>
                  <a:close/>
                </a:path>
              </a:pathLst>
            </a:custGeom>
            <a:solidFill>
              <a:srgbClr val="F2F2F2"/>
            </a:solidFill>
            <a:ln w="28575" cap="flat" cmpd="sng">
              <a:solidFill>
                <a:srgbClr val="F19D19"/>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lnSpc>
                  <a:spcPct val="100000"/>
                </a:lnSpc>
                <a:spcBef>
                  <a:spcPts val="0"/>
                </a:spcBef>
                <a:spcAft>
                  <a:spcPts val="0"/>
                </a:spcAft>
                <a:buClr>
                  <a:srgbClr val="000000"/>
                </a:buClr>
                <a:buSzPts val="2000"/>
                <a:buFont typeface="Arial"/>
                <a:buNone/>
              </a:pPr>
              <a:endParaRPr sz="2000" b="1" i="0" u="none" strike="noStrike" cap="none">
                <a:solidFill>
                  <a:srgbClr val="44546A"/>
                </a:solidFill>
                <a:latin typeface="Calibri"/>
                <a:ea typeface="Calibri"/>
                <a:cs typeface="Calibri"/>
                <a:sym typeface="Calibri"/>
              </a:endParaRPr>
            </a:p>
          </p:txBody>
        </p:sp>
        <p:sp>
          <p:nvSpPr>
            <p:cNvPr id="27" name="Google Shape;27;p37"/>
            <p:cNvSpPr/>
            <p:nvPr/>
          </p:nvSpPr>
          <p:spPr>
            <a:xfrm>
              <a:off x="2173655" y="1071289"/>
              <a:ext cx="389698" cy="389698"/>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a:stretch>
            </a:blipFill>
            <a:ln w="9525" cap="flat" cmpd="sng">
              <a:solidFill>
                <a:srgbClr val="C4E0B2"/>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44546A"/>
                </a:solidFill>
                <a:latin typeface="Calibri"/>
                <a:ea typeface="Calibri"/>
                <a:cs typeface="Calibri"/>
                <a:sym typeface="Calibri"/>
              </a:endParaRPr>
            </a:p>
          </p:txBody>
        </p:sp>
        <p:sp>
          <p:nvSpPr>
            <p:cNvPr id="28" name="Google Shape;28;p37"/>
            <p:cNvSpPr/>
            <p:nvPr/>
          </p:nvSpPr>
          <p:spPr>
            <a:xfrm>
              <a:off x="7029051" y="1128589"/>
              <a:ext cx="296402" cy="296402"/>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w="9525" cap="flat" cmpd="sng">
              <a:solidFill>
                <a:srgbClr val="F19D19"/>
              </a:solidFill>
              <a:prstDash val="solid"/>
              <a:round/>
              <a:headEnd type="none" w="sm" len="sm"/>
              <a:tailEnd type="none" w="sm" len="sm"/>
            </a:ln>
          </p:spPr>
          <p:txBody>
            <a:bodyPr spcFirstLastPara="1" wrap="square" lIns="68550" tIns="34250" rIns="68550" bIns="34250" anchor="ctr" anchorCtr="1">
              <a:noAutofit/>
            </a:bodyPr>
            <a:lstStyle/>
            <a:p>
              <a:pPr marL="0" marR="0" lvl="0" indent="0" algn="ctr" rtl="0">
                <a:lnSpc>
                  <a:spcPct val="100000"/>
                </a:lnSpc>
                <a:spcBef>
                  <a:spcPts val="0"/>
                </a:spcBef>
                <a:spcAft>
                  <a:spcPts val="0"/>
                </a:spcAft>
                <a:buClr>
                  <a:srgbClr val="000000"/>
                </a:buClr>
                <a:buSzPts val="2133"/>
                <a:buFont typeface="Arial"/>
                <a:buNone/>
              </a:pPr>
              <a:r>
                <a:rPr lang="ar-MA" sz="2133" b="1" i="0" u="none" strike="noStrike" cap="none">
                  <a:solidFill>
                    <a:srgbClr val="FFFFFF"/>
                  </a:solidFill>
                  <a:latin typeface="Calibri"/>
                  <a:ea typeface="Calibri"/>
                  <a:cs typeface="Calibri"/>
                  <a:sym typeface="Calibri"/>
                </a:rPr>
                <a:t>1</a:t>
              </a:r>
              <a:endParaRPr sz="1400" b="0" i="0" u="none" strike="noStrike" cap="none">
                <a:solidFill>
                  <a:srgbClr val="000000"/>
                </a:solidFill>
                <a:latin typeface="Arial"/>
                <a:ea typeface="Arial"/>
                <a:cs typeface="Arial"/>
                <a:sym typeface="Arial"/>
              </a:endParaRPr>
            </a:p>
          </p:txBody>
        </p:sp>
      </p:grpSp>
      <p:sp>
        <p:nvSpPr>
          <p:cNvPr id="29" name="Google Shape;29;p37"/>
          <p:cNvSpPr/>
          <p:nvPr/>
        </p:nvSpPr>
        <p:spPr>
          <a:xfrm>
            <a:off x="1727871" y="2740793"/>
            <a:ext cx="8585151" cy="548005"/>
          </a:xfrm>
          <a:custGeom>
            <a:avLst/>
            <a:gdLst/>
            <a:ahLst/>
            <a:cxnLst/>
            <a:rect l="l" t="t" r="r" b="b"/>
            <a:pathLst>
              <a:path w="120000" h="120000" extrusionOk="0">
                <a:moveTo>
                  <a:pt x="0" y="20000"/>
                </a:moveTo>
                <a:lnTo>
                  <a:pt x="0" y="20000"/>
                </a:lnTo>
                <a:cubicBezTo>
                  <a:pt x="0" y="8954"/>
                  <a:pt x="572" y="0"/>
                  <a:pt x="1277" y="0"/>
                </a:cubicBezTo>
                <a:lnTo>
                  <a:pt x="118723" y="0"/>
                </a:lnTo>
                <a:cubicBezTo>
                  <a:pt x="119062" y="0"/>
                  <a:pt x="119386" y="2107"/>
                  <a:pt x="119626" y="5858"/>
                </a:cubicBezTo>
                <a:cubicBezTo>
                  <a:pt x="119865" y="9609"/>
                  <a:pt x="120000" y="14696"/>
                  <a:pt x="120000" y="20000"/>
                </a:cubicBezTo>
                <a:lnTo>
                  <a:pt x="120000" y="100000"/>
                </a:lnTo>
                <a:cubicBezTo>
                  <a:pt x="120000" y="111046"/>
                  <a:pt x="119428" y="120000"/>
                  <a:pt x="118723" y="120000"/>
                </a:cubicBezTo>
                <a:lnTo>
                  <a:pt x="1277" y="120000"/>
                </a:lnTo>
                <a:cubicBezTo>
                  <a:pt x="938" y="120000"/>
                  <a:pt x="614" y="117893"/>
                  <a:pt x="374" y="114142"/>
                </a:cubicBezTo>
                <a:cubicBezTo>
                  <a:pt x="135" y="110391"/>
                  <a:pt x="0" y="105304"/>
                  <a:pt x="0" y="100000"/>
                </a:cubicBezTo>
                <a:close/>
              </a:path>
            </a:pathLst>
          </a:custGeom>
          <a:solidFill>
            <a:srgbClr val="F2F2F2"/>
          </a:solidFill>
          <a:ln w="28575" cap="flat" cmpd="sng">
            <a:solidFill>
              <a:srgbClr val="156082"/>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lnSpc>
                <a:spcPct val="100000"/>
              </a:lnSpc>
              <a:spcBef>
                <a:spcPts val="0"/>
              </a:spcBef>
              <a:spcAft>
                <a:spcPts val="0"/>
              </a:spcAft>
              <a:buClr>
                <a:srgbClr val="000000"/>
              </a:buClr>
              <a:buSzPts val="2000"/>
              <a:buFont typeface="Arial"/>
              <a:buNone/>
            </a:pPr>
            <a:endParaRPr sz="2000" b="1" i="0" u="none" strike="noStrike" cap="none">
              <a:solidFill>
                <a:srgbClr val="44546A"/>
              </a:solidFill>
              <a:latin typeface="Calibri"/>
              <a:ea typeface="Calibri"/>
              <a:cs typeface="Calibri"/>
              <a:sym typeface="Calibri"/>
            </a:endParaRPr>
          </a:p>
        </p:txBody>
      </p:sp>
      <p:grpSp>
        <p:nvGrpSpPr>
          <p:cNvPr id="30" name="Google Shape;30;p37"/>
          <p:cNvGrpSpPr/>
          <p:nvPr/>
        </p:nvGrpSpPr>
        <p:grpSpPr>
          <a:xfrm>
            <a:off x="1727870" y="3567172"/>
            <a:ext cx="8585152" cy="548005"/>
            <a:chOff x="2156845" y="1060636"/>
            <a:chExt cx="5230662" cy="411004"/>
          </a:xfrm>
        </p:grpSpPr>
        <p:sp>
          <p:nvSpPr>
            <p:cNvPr id="31" name="Google Shape;31;p37"/>
            <p:cNvSpPr/>
            <p:nvPr/>
          </p:nvSpPr>
          <p:spPr>
            <a:xfrm>
              <a:off x="2156845" y="1060636"/>
              <a:ext cx="5230662" cy="411004"/>
            </a:xfrm>
            <a:custGeom>
              <a:avLst/>
              <a:gdLst/>
              <a:ahLst/>
              <a:cxnLst/>
              <a:rect l="l" t="t" r="r" b="b"/>
              <a:pathLst>
                <a:path w="120000" h="120000" extrusionOk="0">
                  <a:moveTo>
                    <a:pt x="0" y="20000"/>
                  </a:moveTo>
                  <a:lnTo>
                    <a:pt x="0" y="20000"/>
                  </a:lnTo>
                  <a:cubicBezTo>
                    <a:pt x="0" y="8954"/>
                    <a:pt x="704" y="0"/>
                    <a:pt x="1572" y="0"/>
                  </a:cubicBezTo>
                  <a:lnTo>
                    <a:pt x="118428" y="0"/>
                  </a:lnTo>
                  <a:cubicBezTo>
                    <a:pt x="118845" y="0"/>
                    <a:pt x="119245" y="2107"/>
                    <a:pt x="119540" y="5858"/>
                  </a:cubicBezTo>
                  <a:cubicBezTo>
                    <a:pt x="119834" y="9609"/>
                    <a:pt x="120000" y="14696"/>
                    <a:pt x="120000" y="20000"/>
                  </a:cubicBezTo>
                  <a:lnTo>
                    <a:pt x="120000" y="100000"/>
                  </a:lnTo>
                  <a:cubicBezTo>
                    <a:pt x="120000" y="111046"/>
                    <a:pt x="119296" y="120000"/>
                    <a:pt x="118428" y="120000"/>
                  </a:cubicBezTo>
                  <a:lnTo>
                    <a:pt x="1572" y="120000"/>
                  </a:lnTo>
                  <a:lnTo>
                    <a:pt x="1572" y="120000"/>
                  </a:lnTo>
                  <a:cubicBezTo>
                    <a:pt x="1155" y="120000"/>
                    <a:pt x="755" y="117893"/>
                    <a:pt x="460" y="114142"/>
                  </a:cubicBezTo>
                  <a:cubicBezTo>
                    <a:pt x="166" y="110391"/>
                    <a:pt x="0" y="105304"/>
                    <a:pt x="0" y="100000"/>
                  </a:cubicBezTo>
                  <a:close/>
                </a:path>
              </a:pathLst>
            </a:custGeom>
            <a:solidFill>
              <a:srgbClr val="F2F2F2"/>
            </a:solidFill>
            <a:ln w="28575" cap="flat" cmpd="sng">
              <a:solidFill>
                <a:srgbClr val="156082"/>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lnSpc>
                  <a:spcPct val="100000"/>
                </a:lnSpc>
                <a:spcBef>
                  <a:spcPts val="0"/>
                </a:spcBef>
                <a:spcAft>
                  <a:spcPts val="0"/>
                </a:spcAft>
                <a:buClr>
                  <a:srgbClr val="000000"/>
                </a:buClr>
                <a:buSzPts val="2000"/>
                <a:buFont typeface="Arial"/>
                <a:buNone/>
              </a:pPr>
              <a:endParaRPr sz="2000" b="1" i="0" u="none" strike="noStrike" cap="none">
                <a:solidFill>
                  <a:srgbClr val="44546A"/>
                </a:solidFill>
                <a:latin typeface="Calibri"/>
                <a:ea typeface="Calibri"/>
                <a:cs typeface="Calibri"/>
                <a:sym typeface="Calibri"/>
              </a:endParaRPr>
            </a:p>
          </p:txBody>
        </p:sp>
        <p:sp>
          <p:nvSpPr>
            <p:cNvPr id="32" name="Google Shape;32;p37"/>
            <p:cNvSpPr/>
            <p:nvPr/>
          </p:nvSpPr>
          <p:spPr>
            <a:xfrm>
              <a:off x="2173605" y="1060872"/>
              <a:ext cx="389698" cy="389698"/>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a:stretch>
            </a:blipFill>
            <a:ln w="9525" cap="flat" cmpd="sng">
              <a:solidFill>
                <a:srgbClr val="FFFFFF"/>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44546A"/>
                </a:solidFill>
                <a:latin typeface="Calibri"/>
                <a:ea typeface="Calibri"/>
                <a:cs typeface="Calibri"/>
                <a:sym typeface="Calibri"/>
              </a:endParaRPr>
            </a:p>
          </p:txBody>
        </p:sp>
        <p:sp>
          <p:nvSpPr>
            <p:cNvPr id="33" name="Google Shape;33;p37"/>
            <p:cNvSpPr/>
            <p:nvPr/>
          </p:nvSpPr>
          <p:spPr>
            <a:xfrm>
              <a:off x="7022854" y="1125891"/>
              <a:ext cx="296402" cy="296402"/>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spcFirstLastPara="1" wrap="square" lIns="68550" tIns="34250" rIns="68550" bIns="34250" anchor="ctr" anchorCtr="1">
              <a:noAutofit/>
            </a:bodyPr>
            <a:lstStyle/>
            <a:p>
              <a:pPr marL="0" marR="0" lvl="0" indent="0" algn="ctr" rtl="0">
                <a:lnSpc>
                  <a:spcPct val="100000"/>
                </a:lnSpc>
                <a:spcBef>
                  <a:spcPts val="0"/>
                </a:spcBef>
                <a:spcAft>
                  <a:spcPts val="0"/>
                </a:spcAft>
                <a:buClr>
                  <a:srgbClr val="000000"/>
                </a:buClr>
                <a:buSzPts val="2133"/>
                <a:buFont typeface="Arial"/>
                <a:buNone/>
              </a:pPr>
              <a:r>
                <a:rPr lang="ar-MA" sz="2133" b="1" i="0" u="none" strike="noStrike" cap="none">
                  <a:solidFill>
                    <a:srgbClr val="FFFFFF"/>
                  </a:solidFill>
                  <a:latin typeface="Calibri"/>
                  <a:ea typeface="Calibri"/>
                  <a:cs typeface="Calibri"/>
                  <a:sym typeface="Calibri"/>
                </a:rPr>
                <a:t>3</a:t>
              </a:r>
              <a:endParaRPr sz="1467" b="0" i="0" u="none" strike="noStrike" cap="none">
                <a:solidFill>
                  <a:srgbClr val="000000"/>
                </a:solidFill>
                <a:latin typeface="Calibri"/>
                <a:ea typeface="Calibri"/>
                <a:cs typeface="Calibri"/>
                <a:sym typeface="Calibri"/>
              </a:endParaRPr>
            </a:p>
          </p:txBody>
        </p:sp>
      </p:grpSp>
      <p:grpSp>
        <p:nvGrpSpPr>
          <p:cNvPr id="34" name="Google Shape;34;p37"/>
          <p:cNvGrpSpPr/>
          <p:nvPr/>
        </p:nvGrpSpPr>
        <p:grpSpPr>
          <a:xfrm>
            <a:off x="1727870" y="5111865"/>
            <a:ext cx="8557644" cy="548008"/>
            <a:chOff x="2181743" y="1049983"/>
            <a:chExt cx="5221155" cy="411004"/>
          </a:xfrm>
        </p:grpSpPr>
        <p:sp>
          <p:nvSpPr>
            <p:cNvPr id="35" name="Google Shape;35;p37"/>
            <p:cNvSpPr/>
            <p:nvPr/>
          </p:nvSpPr>
          <p:spPr>
            <a:xfrm>
              <a:off x="2181743" y="1049983"/>
              <a:ext cx="5221155" cy="411004"/>
            </a:xfrm>
            <a:custGeom>
              <a:avLst/>
              <a:gdLst/>
              <a:ahLst/>
              <a:cxnLst/>
              <a:rect l="l" t="t" r="r" b="b"/>
              <a:pathLst>
                <a:path w="120000" h="120000" extrusionOk="0">
                  <a:moveTo>
                    <a:pt x="0" y="20000"/>
                  </a:moveTo>
                  <a:lnTo>
                    <a:pt x="0" y="20000"/>
                  </a:lnTo>
                  <a:cubicBezTo>
                    <a:pt x="0" y="8954"/>
                    <a:pt x="705" y="0"/>
                    <a:pt x="1574" y="0"/>
                  </a:cubicBezTo>
                  <a:lnTo>
                    <a:pt x="118426" y="0"/>
                  </a:lnTo>
                  <a:cubicBezTo>
                    <a:pt x="118843" y="0"/>
                    <a:pt x="119244" y="2107"/>
                    <a:pt x="119539" y="5858"/>
                  </a:cubicBezTo>
                  <a:cubicBezTo>
                    <a:pt x="119834" y="9609"/>
                    <a:pt x="120000" y="14696"/>
                    <a:pt x="120000" y="20000"/>
                  </a:cubicBezTo>
                  <a:lnTo>
                    <a:pt x="120000" y="100000"/>
                  </a:lnTo>
                  <a:cubicBezTo>
                    <a:pt x="120000" y="111046"/>
                    <a:pt x="119295" y="120000"/>
                    <a:pt x="118426" y="120000"/>
                  </a:cubicBezTo>
                  <a:lnTo>
                    <a:pt x="1574" y="120000"/>
                  </a:lnTo>
                  <a:lnTo>
                    <a:pt x="1574" y="120000"/>
                  </a:lnTo>
                  <a:cubicBezTo>
                    <a:pt x="1157" y="120000"/>
                    <a:pt x="756" y="117893"/>
                    <a:pt x="461" y="114142"/>
                  </a:cubicBezTo>
                  <a:cubicBezTo>
                    <a:pt x="166" y="110391"/>
                    <a:pt x="0" y="105304"/>
                    <a:pt x="0" y="100000"/>
                  </a:cubicBezTo>
                  <a:close/>
                </a:path>
              </a:pathLst>
            </a:custGeom>
            <a:solidFill>
              <a:srgbClr val="F2F2F2"/>
            </a:solidFill>
            <a:ln w="28575" cap="flat" cmpd="sng">
              <a:solidFill>
                <a:srgbClr val="F19D19"/>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lnSpc>
                  <a:spcPct val="100000"/>
                </a:lnSpc>
                <a:spcBef>
                  <a:spcPts val="0"/>
                </a:spcBef>
                <a:spcAft>
                  <a:spcPts val="0"/>
                </a:spcAft>
                <a:buClr>
                  <a:srgbClr val="000000"/>
                </a:buClr>
                <a:buSzPts val="2000"/>
                <a:buFont typeface="Arial"/>
                <a:buNone/>
              </a:pPr>
              <a:endParaRPr sz="2000" b="1" i="0" u="none" strike="noStrike" cap="none">
                <a:solidFill>
                  <a:srgbClr val="44546A"/>
                </a:solidFill>
                <a:latin typeface="Calibri"/>
                <a:ea typeface="Calibri"/>
                <a:cs typeface="Calibri"/>
                <a:sym typeface="Calibri"/>
              </a:endParaRPr>
            </a:p>
          </p:txBody>
        </p:sp>
        <p:sp>
          <p:nvSpPr>
            <p:cNvPr id="36" name="Google Shape;36;p37"/>
            <p:cNvSpPr/>
            <p:nvPr/>
          </p:nvSpPr>
          <p:spPr>
            <a:xfrm>
              <a:off x="7071105" y="1107283"/>
              <a:ext cx="296402" cy="296402"/>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a:noFill/>
            </a:ln>
          </p:spPr>
          <p:txBody>
            <a:bodyPr spcFirstLastPara="1" wrap="square" lIns="68550" tIns="34250" rIns="68550" bIns="34250" anchor="ctr" anchorCtr="1">
              <a:noAutofit/>
            </a:bodyPr>
            <a:lstStyle/>
            <a:p>
              <a:pPr marL="0" marR="0" lvl="0" indent="0" algn="ctr" rtl="0">
                <a:lnSpc>
                  <a:spcPct val="100000"/>
                </a:lnSpc>
                <a:spcBef>
                  <a:spcPts val="0"/>
                </a:spcBef>
                <a:spcAft>
                  <a:spcPts val="0"/>
                </a:spcAft>
                <a:buClr>
                  <a:srgbClr val="000000"/>
                </a:buClr>
                <a:buSzPts val="2133"/>
                <a:buFont typeface="Arial"/>
                <a:buNone/>
              </a:pPr>
              <a:r>
                <a:rPr lang="ar-MA" sz="2133" b="1" i="0" u="none" strike="noStrike" cap="none">
                  <a:solidFill>
                    <a:srgbClr val="FFFFFF"/>
                  </a:solidFill>
                  <a:latin typeface="Calibri"/>
                  <a:ea typeface="Calibri"/>
                  <a:cs typeface="Calibri"/>
                  <a:sym typeface="Calibri"/>
                </a:rPr>
                <a:t>5</a:t>
              </a:r>
              <a:endParaRPr sz="1467" b="0" i="0" u="none" strike="noStrike" cap="none">
                <a:solidFill>
                  <a:srgbClr val="000000"/>
                </a:solidFill>
                <a:latin typeface="Calibri"/>
                <a:ea typeface="Calibri"/>
                <a:cs typeface="Calibri"/>
                <a:sym typeface="Calibri"/>
              </a:endParaRPr>
            </a:p>
          </p:txBody>
        </p:sp>
      </p:grpSp>
      <p:sp>
        <p:nvSpPr>
          <p:cNvPr id="37" name="Google Shape;37;p37"/>
          <p:cNvSpPr txBox="1">
            <a:spLocks noGrp="1"/>
          </p:cNvSpPr>
          <p:nvPr>
            <p:ph type="body" idx="1"/>
          </p:nvPr>
        </p:nvSpPr>
        <p:spPr>
          <a:xfrm>
            <a:off x="2543375" y="1954844"/>
            <a:ext cx="1212286"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SzPts val="28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a:latin typeface="Calibri"/>
                <a:ea typeface="Calibri"/>
                <a:cs typeface="Calibri"/>
                <a:sym typeface="Calibri"/>
              </a:defRPr>
            </a:lvl2pPr>
            <a:lvl3pPr marL="1371600" lvl="2" indent="-228600" algn="l">
              <a:lnSpc>
                <a:spcPct val="90000"/>
              </a:lnSpc>
              <a:spcBef>
                <a:spcPts val="500"/>
              </a:spcBef>
              <a:spcAft>
                <a:spcPts val="0"/>
              </a:spcAft>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SzPts val="1800"/>
              <a:buNone/>
              <a:defRPr sz="2000">
                <a:latin typeface="Calibri"/>
                <a:ea typeface="Calibri"/>
                <a:cs typeface="Calibri"/>
                <a:sym typeface="Calibri"/>
              </a:defRPr>
            </a:lvl4pPr>
            <a:lvl5pPr marL="2286000" lvl="4" indent="-228600" algn="l">
              <a:lnSpc>
                <a:spcPct val="90000"/>
              </a:lnSpc>
              <a:spcBef>
                <a:spcPts val="500"/>
              </a:spcBef>
              <a:spcAft>
                <a:spcPts val="0"/>
              </a:spcAft>
              <a:buSzPts val="1800"/>
              <a:buNone/>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38" name="Google Shape;38;p37"/>
          <p:cNvSpPr txBox="1">
            <a:spLocks noGrp="1"/>
          </p:cNvSpPr>
          <p:nvPr>
            <p:ph type="body" idx="2"/>
          </p:nvPr>
        </p:nvSpPr>
        <p:spPr>
          <a:xfrm>
            <a:off x="4558155" y="2784394"/>
            <a:ext cx="5044338"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SzPts val="28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a:latin typeface="Calibri"/>
                <a:ea typeface="Calibri"/>
                <a:cs typeface="Calibri"/>
                <a:sym typeface="Calibri"/>
              </a:defRPr>
            </a:lvl2pPr>
            <a:lvl3pPr marL="1371600" lvl="2" indent="-228600" algn="l">
              <a:lnSpc>
                <a:spcPct val="90000"/>
              </a:lnSpc>
              <a:spcBef>
                <a:spcPts val="500"/>
              </a:spcBef>
              <a:spcAft>
                <a:spcPts val="0"/>
              </a:spcAft>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SzPts val="1800"/>
              <a:buNone/>
              <a:defRPr sz="2000">
                <a:latin typeface="Calibri"/>
                <a:ea typeface="Calibri"/>
                <a:cs typeface="Calibri"/>
                <a:sym typeface="Calibri"/>
              </a:defRPr>
            </a:lvl4pPr>
            <a:lvl5pPr marL="2286000" lvl="4" indent="-228600" algn="l">
              <a:lnSpc>
                <a:spcPct val="90000"/>
              </a:lnSpc>
              <a:spcBef>
                <a:spcPts val="500"/>
              </a:spcBef>
              <a:spcAft>
                <a:spcPts val="0"/>
              </a:spcAft>
              <a:buSzPts val="1800"/>
              <a:buNone/>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39" name="Google Shape;39;p37"/>
          <p:cNvSpPr txBox="1">
            <a:spLocks noGrp="1"/>
          </p:cNvSpPr>
          <p:nvPr>
            <p:ph type="body" idx="3"/>
          </p:nvPr>
        </p:nvSpPr>
        <p:spPr>
          <a:xfrm>
            <a:off x="4558155" y="3621380"/>
            <a:ext cx="5044338"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SzPts val="28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a:latin typeface="Calibri"/>
                <a:ea typeface="Calibri"/>
                <a:cs typeface="Calibri"/>
                <a:sym typeface="Calibri"/>
              </a:defRPr>
            </a:lvl2pPr>
            <a:lvl3pPr marL="1371600" lvl="2" indent="-228600" algn="l">
              <a:lnSpc>
                <a:spcPct val="90000"/>
              </a:lnSpc>
              <a:spcBef>
                <a:spcPts val="500"/>
              </a:spcBef>
              <a:spcAft>
                <a:spcPts val="0"/>
              </a:spcAft>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SzPts val="1800"/>
              <a:buNone/>
              <a:defRPr sz="2000">
                <a:latin typeface="Calibri"/>
                <a:ea typeface="Calibri"/>
                <a:cs typeface="Calibri"/>
                <a:sym typeface="Calibri"/>
              </a:defRPr>
            </a:lvl4pPr>
            <a:lvl5pPr marL="2286000" lvl="4" indent="-228600" algn="l">
              <a:lnSpc>
                <a:spcPct val="90000"/>
              </a:lnSpc>
              <a:spcBef>
                <a:spcPts val="500"/>
              </a:spcBef>
              <a:spcAft>
                <a:spcPts val="0"/>
              </a:spcAft>
              <a:buSzPts val="1800"/>
              <a:buNone/>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grpSp>
        <p:nvGrpSpPr>
          <p:cNvPr id="40" name="Google Shape;40;p37"/>
          <p:cNvGrpSpPr/>
          <p:nvPr/>
        </p:nvGrpSpPr>
        <p:grpSpPr>
          <a:xfrm>
            <a:off x="1755378" y="4326602"/>
            <a:ext cx="8557643" cy="548005"/>
            <a:chOff x="2156845" y="1060636"/>
            <a:chExt cx="5213902" cy="411004"/>
          </a:xfrm>
        </p:grpSpPr>
        <p:sp>
          <p:nvSpPr>
            <p:cNvPr id="41" name="Google Shape;41;p37"/>
            <p:cNvSpPr/>
            <p:nvPr/>
          </p:nvSpPr>
          <p:spPr>
            <a:xfrm>
              <a:off x="2156845" y="1060636"/>
              <a:ext cx="5213902" cy="411004"/>
            </a:xfrm>
            <a:custGeom>
              <a:avLst/>
              <a:gdLst/>
              <a:ahLst/>
              <a:cxnLst/>
              <a:rect l="l" t="t" r="r" b="b"/>
              <a:pathLst>
                <a:path w="120000" h="120000" extrusionOk="0">
                  <a:moveTo>
                    <a:pt x="0" y="20000"/>
                  </a:moveTo>
                  <a:lnTo>
                    <a:pt x="0" y="20000"/>
                  </a:lnTo>
                  <a:cubicBezTo>
                    <a:pt x="0" y="8954"/>
                    <a:pt x="706" y="0"/>
                    <a:pt x="1577" y="0"/>
                  </a:cubicBezTo>
                  <a:lnTo>
                    <a:pt x="118423" y="0"/>
                  </a:lnTo>
                  <a:cubicBezTo>
                    <a:pt x="118841" y="0"/>
                    <a:pt x="119242" y="2107"/>
                    <a:pt x="119538" y="5858"/>
                  </a:cubicBezTo>
                  <a:cubicBezTo>
                    <a:pt x="119834" y="9609"/>
                    <a:pt x="120000" y="14696"/>
                    <a:pt x="120000" y="20000"/>
                  </a:cubicBezTo>
                  <a:lnTo>
                    <a:pt x="120000" y="100000"/>
                  </a:lnTo>
                  <a:cubicBezTo>
                    <a:pt x="120000" y="111046"/>
                    <a:pt x="119294" y="120000"/>
                    <a:pt x="118423" y="120000"/>
                  </a:cubicBezTo>
                  <a:lnTo>
                    <a:pt x="1577" y="120000"/>
                  </a:lnTo>
                  <a:lnTo>
                    <a:pt x="1577" y="120000"/>
                  </a:lnTo>
                  <a:cubicBezTo>
                    <a:pt x="1159" y="120000"/>
                    <a:pt x="758" y="117893"/>
                    <a:pt x="462" y="114142"/>
                  </a:cubicBezTo>
                  <a:cubicBezTo>
                    <a:pt x="166" y="110391"/>
                    <a:pt x="0" y="105304"/>
                    <a:pt x="0" y="100000"/>
                  </a:cubicBezTo>
                  <a:close/>
                </a:path>
              </a:pathLst>
            </a:custGeom>
            <a:solidFill>
              <a:srgbClr val="F2F2F2"/>
            </a:solidFill>
            <a:ln w="28575" cap="flat" cmpd="sng">
              <a:solidFill>
                <a:srgbClr val="156082"/>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lnSpc>
                  <a:spcPct val="100000"/>
                </a:lnSpc>
                <a:spcBef>
                  <a:spcPts val="0"/>
                </a:spcBef>
                <a:spcAft>
                  <a:spcPts val="0"/>
                </a:spcAft>
                <a:buClr>
                  <a:srgbClr val="000000"/>
                </a:buClr>
                <a:buSzPts val="2000"/>
                <a:buFont typeface="Arial"/>
                <a:buNone/>
              </a:pPr>
              <a:endParaRPr sz="2000" b="1" i="0" u="none" strike="noStrike" cap="none">
                <a:solidFill>
                  <a:srgbClr val="44546A"/>
                </a:solidFill>
                <a:latin typeface="Calibri"/>
                <a:ea typeface="Calibri"/>
                <a:cs typeface="Calibri"/>
                <a:sym typeface="Calibri"/>
              </a:endParaRPr>
            </a:p>
          </p:txBody>
        </p:sp>
        <p:sp>
          <p:nvSpPr>
            <p:cNvPr id="42" name="Google Shape;42;p37"/>
            <p:cNvSpPr/>
            <p:nvPr/>
          </p:nvSpPr>
          <p:spPr>
            <a:xfrm>
              <a:off x="2173605" y="1060872"/>
              <a:ext cx="389698" cy="389698"/>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a:stretch>
            </a:blipFill>
            <a:ln w="9525" cap="flat" cmpd="sng">
              <a:solidFill>
                <a:srgbClr val="FFFFFF"/>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44546A"/>
                </a:solidFill>
                <a:latin typeface="Calibri"/>
                <a:ea typeface="Calibri"/>
                <a:cs typeface="Calibri"/>
                <a:sym typeface="Calibri"/>
              </a:endParaRPr>
            </a:p>
          </p:txBody>
        </p:sp>
        <p:sp>
          <p:nvSpPr>
            <p:cNvPr id="43" name="Google Shape;43;p37"/>
            <p:cNvSpPr/>
            <p:nvPr/>
          </p:nvSpPr>
          <p:spPr>
            <a:xfrm>
              <a:off x="7022244" y="1113471"/>
              <a:ext cx="296402" cy="296402"/>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spcFirstLastPara="1" wrap="square" lIns="68550" tIns="34250" rIns="68550" bIns="34250" anchor="ctr" anchorCtr="1">
              <a:noAutofit/>
            </a:bodyPr>
            <a:lstStyle/>
            <a:p>
              <a:pPr marL="0" marR="0" lvl="0" indent="0" algn="ctr" rtl="0">
                <a:lnSpc>
                  <a:spcPct val="100000"/>
                </a:lnSpc>
                <a:spcBef>
                  <a:spcPts val="0"/>
                </a:spcBef>
                <a:spcAft>
                  <a:spcPts val="0"/>
                </a:spcAft>
                <a:buClr>
                  <a:srgbClr val="000000"/>
                </a:buClr>
                <a:buSzPts val="2133"/>
                <a:buFont typeface="Arial"/>
                <a:buNone/>
              </a:pPr>
              <a:r>
                <a:rPr lang="ar-MA" sz="2133" b="1" i="0" u="none" strike="noStrike" cap="none">
                  <a:solidFill>
                    <a:srgbClr val="FFFFFF"/>
                  </a:solidFill>
                  <a:latin typeface="Calibri"/>
                  <a:ea typeface="Calibri"/>
                  <a:cs typeface="Calibri"/>
                  <a:sym typeface="Calibri"/>
                </a:rPr>
                <a:t>4</a:t>
              </a:r>
              <a:endParaRPr sz="1467" b="0" i="0" u="none" strike="noStrike" cap="none">
                <a:solidFill>
                  <a:srgbClr val="000000"/>
                </a:solidFill>
                <a:latin typeface="Calibri"/>
                <a:ea typeface="Calibri"/>
                <a:cs typeface="Calibri"/>
                <a:sym typeface="Calibri"/>
              </a:endParaRPr>
            </a:p>
          </p:txBody>
        </p:sp>
      </p:grpSp>
      <p:sp>
        <p:nvSpPr>
          <p:cNvPr id="44" name="Google Shape;44;p37"/>
          <p:cNvSpPr txBox="1">
            <a:spLocks noGrp="1"/>
          </p:cNvSpPr>
          <p:nvPr>
            <p:ph type="body" idx="4"/>
          </p:nvPr>
        </p:nvSpPr>
        <p:spPr>
          <a:xfrm>
            <a:off x="4558155" y="1963761"/>
            <a:ext cx="5044339"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SzPts val="28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a:latin typeface="Calibri"/>
                <a:ea typeface="Calibri"/>
                <a:cs typeface="Calibri"/>
                <a:sym typeface="Calibri"/>
              </a:defRPr>
            </a:lvl2pPr>
            <a:lvl3pPr marL="1371600" lvl="2" indent="-228600" algn="l">
              <a:lnSpc>
                <a:spcPct val="90000"/>
              </a:lnSpc>
              <a:spcBef>
                <a:spcPts val="500"/>
              </a:spcBef>
              <a:spcAft>
                <a:spcPts val="0"/>
              </a:spcAft>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SzPts val="1800"/>
              <a:buNone/>
              <a:defRPr sz="2000">
                <a:latin typeface="Calibri"/>
                <a:ea typeface="Calibri"/>
                <a:cs typeface="Calibri"/>
                <a:sym typeface="Calibri"/>
              </a:defRPr>
            </a:lvl4pPr>
            <a:lvl5pPr marL="2286000" lvl="4" indent="-228600" algn="l">
              <a:lnSpc>
                <a:spcPct val="90000"/>
              </a:lnSpc>
              <a:spcBef>
                <a:spcPts val="500"/>
              </a:spcBef>
              <a:spcAft>
                <a:spcPts val="0"/>
              </a:spcAft>
              <a:buSzPts val="1800"/>
              <a:buNone/>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45" name="Google Shape;45;p37"/>
          <p:cNvSpPr txBox="1">
            <a:spLocks noGrp="1"/>
          </p:cNvSpPr>
          <p:nvPr>
            <p:ph type="body" idx="5"/>
          </p:nvPr>
        </p:nvSpPr>
        <p:spPr>
          <a:xfrm>
            <a:off x="4558155" y="4367786"/>
            <a:ext cx="5044338"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SzPts val="28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a:latin typeface="Calibri"/>
                <a:ea typeface="Calibri"/>
                <a:cs typeface="Calibri"/>
                <a:sym typeface="Calibri"/>
              </a:defRPr>
            </a:lvl2pPr>
            <a:lvl3pPr marL="1371600" lvl="2" indent="-228600" algn="l">
              <a:lnSpc>
                <a:spcPct val="90000"/>
              </a:lnSpc>
              <a:spcBef>
                <a:spcPts val="500"/>
              </a:spcBef>
              <a:spcAft>
                <a:spcPts val="0"/>
              </a:spcAft>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SzPts val="1800"/>
              <a:buNone/>
              <a:defRPr sz="2000">
                <a:latin typeface="Calibri"/>
                <a:ea typeface="Calibri"/>
                <a:cs typeface="Calibri"/>
                <a:sym typeface="Calibri"/>
              </a:defRPr>
            </a:lvl4pPr>
            <a:lvl5pPr marL="2286000" lvl="4" indent="-228600" algn="l">
              <a:lnSpc>
                <a:spcPct val="90000"/>
              </a:lnSpc>
              <a:spcBef>
                <a:spcPts val="500"/>
              </a:spcBef>
              <a:spcAft>
                <a:spcPts val="0"/>
              </a:spcAft>
              <a:buSzPts val="1800"/>
              <a:buNone/>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46" name="Google Shape;46;p37"/>
          <p:cNvSpPr txBox="1">
            <a:spLocks noGrp="1"/>
          </p:cNvSpPr>
          <p:nvPr>
            <p:ph type="body" idx="6"/>
          </p:nvPr>
        </p:nvSpPr>
        <p:spPr>
          <a:xfrm>
            <a:off x="2491895" y="2837871"/>
            <a:ext cx="1263765"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SzPts val="28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a:latin typeface="Calibri"/>
                <a:ea typeface="Calibri"/>
                <a:cs typeface="Calibri"/>
                <a:sym typeface="Calibri"/>
              </a:defRPr>
            </a:lvl2pPr>
            <a:lvl3pPr marL="1371600" lvl="2" indent="-228600" algn="l">
              <a:lnSpc>
                <a:spcPct val="90000"/>
              </a:lnSpc>
              <a:spcBef>
                <a:spcPts val="500"/>
              </a:spcBef>
              <a:spcAft>
                <a:spcPts val="0"/>
              </a:spcAft>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SzPts val="1800"/>
              <a:buNone/>
              <a:defRPr sz="2000">
                <a:latin typeface="Calibri"/>
                <a:ea typeface="Calibri"/>
                <a:cs typeface="Calibri"/>
                <a:sym typeface="Calibri"/>
              </a:defRPr>
            </a:lvl4pPr>
            <a:lvl5pPr marL="2286000" lvl="4" indent="-228600" algn="l">
              <a:lnSpc>
                <a:spcPct val="90000"/>
              </a:lnSpc>
              <a:spcBef>
                <a:spcPts val="500"/>
              </a:spcBef>
              <a:spcAft>
                <a:spcPts val="0"/>
              </a:spcAft>
              <a:buSzPts val="1800"/>
              <a:buNone/>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47" name="Google Shape;47;p37"/>
          <p:cNvSpPr txBox="1">
            <a:spLocks noGrp="1"/>
          </p:cNvSpPr>
          <p:nvPr>
            <p:ph type="body" idx="7"/>
          </p:nvPr>
        </p:nvSpPr>
        <p:spPr>
          <a:xfrm>
            <a:off x="2543374" y="3621380"/>
            <a:ext cx="1278748"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SzPts val="28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a:latin typeface="Calibri"/>
                <a:ea typeface="Calibri"/>
                <a:cs typeface="Calibri"/>
                <a:sym typeface="Calibri"/>
              </a:defRPr>
            </a:lvl2pPr>
            <a:lvl3pPr marL="1371600" lvl="2" indent="-228600" algn="l">
              <a:lnSpc>
                <a:spcPct val="90000"/>
              </a:lnSpc>
              <a:spcBef>
                <a:spcPts val="500"/>
              </a:spcBef>
              <a:spcAft>
                <a:spcPts val="0"/>
              </a:spcAft>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SzPts val="1800"/>
              <a:buNone/>
              <a:defRPr sz="2000">
                <a:latin typeface="Calibri"/>
                <a:ea typeface="Calibri"/>
                <a:cs typeface="Calibri"/>
                <a:sym typeface="Calibri"/>
              </a:defRPr>
            </a:lvl4pPr>
            <a:lvl5pPr marL="2286000" lvl="4" indent="-228600" algn="l">
              <a:lnSpc>
                <a:spcPct val="90000"/>
              </a:lnSpc>
              <a:spcBef>
                <a:spcPts val="500"/>
              </a:spcBef>
              <a:spcAft>
                <a:spcPts val="0"/>
              </a:spcAft>
              <a:buSzPts val="1800"/>
              <a:buNone/>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48" name="Google Shape;48;p37"/>
          <p:cNvSpPr txBox="1">
            <a:spLocks noGrp="1"/>
          </p:cNvSpPr>
          <p:nvPr>
            <p:ph type="body" idx="8"/>
          </p:nvPr>
        </p:nvSpPr>
        <p:spPr>
          <a:xfrm>
            <a:off x="2475560" y="4411085"/>
            <a:ext cx="1280099"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SzPts val="28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a:latin typeface="Calibri"/>
                <a:ea typeface="Calibri"/>
                <a:cs typeface="Calibri"/>
                <a:sym typeface="Calibri"/>
              </a:defRPr>
            </a:lvl2pPr>
            <a:lvl3pPr marL="1371600" lvl="2" indent="-228600" algn="l">
              <a:lnSpc>
                <a:spcPct val="90000"/>
              </a:lnSpc>
              <a:spcBef>
                <a:spcPts val="500"/>
              </a:spcBef>
              <a:spcAft>
                <a:spcPts val="0"/>
              </a:spcAft>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SzPts val="1800"/>
              <a:buNone/>
              <a:defRPr sz="2000">
                <a:latin typeface="Calibri"/>
                <a:ea typeface="Calibri"/>
                <a:cs typeface="Calibri"/>
                <a:sym typeface="Calibri"/>
              </a:defRPr>
            </a:lvl4pPr>
            <a:lvl5pPr marL="2286000" lvl="4" indent="-228600" algn="l">
              <a:lnSpc>
                <a:spcPct val="90000"/>
              </a:lnSpc>
              <a:spcBef>
                <a:spcPts val="500"/>
              </a:spcBef>
              <a:spcAft>
                <a:spcPts val="0"/>
              </a:spcAft>
              <a:buSzPts val="1800"/>
              <a:buNone/>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49" name="Google Shape;49;p37"/>
          <p:cNvSpPr/>
          <p:nvPr/>
        </p:nvSpPr>
        <p:spPr>
          <a:xfrm>
            <a:off x="1750744" y="5096672"/>
            <a:ext cx="639616" cy="519597"/>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a:stretch>
          </a:blipFill>
          <a:ln w="9525" cap="flat" cmpd="sng">
            <a:solidFill>
              <a:srgbClr val="FFFFFF"/>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44546A"/>
              </a:solidFill>
              <a:latin typeface="Calibri"/>
              <a:ea typeface="Calibri"/>
              <a:cs typeface="Calibri"/>
              <a:sym typeface="Calibri"/>
            </a:endParaRPr>
          </a:p>
        </p:txBody>
      </p:sp>
      <p:sp>
        <p:nvSpPr>
          <p:cNvPr id="50" name="Google Shape;50;p37"/>
          <p:cNvSpPr txBox="1">
            <a:spLocks noGrp="1"/>
          </p:cNvSpPr>
          <p:nvPr>
            <p:ph type="body" idx="9"/>
          </p:nvPr>
        </p:nvSpPr>
        <p:spPr>
          <a:xfrm>
            <a:off x="2475559" y="5155469"/>
            <a:ext cx="1280099"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SzPts val="28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a:latin typeface="Calibri"/>
                <a:ea typeface="Calibri"/>
                <a:cs typeface="Calibri"/>
                <a:sym typeface="Calibri"/>
              </a:defRPr>
            </a:lvl2pPr>
            <a:lvl3pPr marL="1371600" lvl="2" indent="-228600" algn="l">
              <a:lnSpc>
                <a:spcPct val="90000"/>
              </a:lnSpc>
              <a:spcBef>
                <a:spcPts val="500"/>
              </a:spcBef>
              <a:spcAft>
                <a:spcPts val="0"/>
              </a:spcAft>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SzPts val="1800"/>
              <a:buNone/>
              <a:defRPr sz="2000">
                <a:latin typeface="Calibri"/>
                <a:ea typeface="Calibri"/>
                <a:cs typeface="Calibri"/>
                <a:sym typeface="Calibri"/>
              </a:defRPr>
            </a:lvl4pPr>
            <a:lvl5pPr marL="2286000" lvl="4" indent="-228600" algn="l">
              <a:lnSpc>
                <a:spcPct val="90000"/>
              </a:lnSpc>
              <a:spcBef>
                <a:spcPts val="500"/>
              </a:spcBef>
              <a:spcAft>
                <a:spcPts val="0"/>
              </a:spcAft>
              <a:buSzPts val="1800"/>
              <a:buNone/>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51" name="Google Shape;51;p37"/>
          <p:cNvSpPr txBox="1">
            <a:spLocks noGrp="1"/>
          </p:cNvSpPr>
          <p:nvPr>
            <p:ph type="body" idx="13"/>
          </p:nvPr>
        </p:nvSpPr>
        <p:spPr>
          <a:xfrm>
            <a:off x="4528561" y="5160644"/>
            <a:ext cx="5091127" cy="460800"/>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SzPts val="28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SzPts val="2400"/>
              <a:buNone/>
              <a:defRPr sz="2000">
                <a:latin typeface="Calibri"/>
                <a:ea typeface="Calibri"/>
                <a:cs typeface="Calibri"/>
                <a:sym typeface="Calibri"/>
              </a:defRPr>
            </a:lvl2pPr>
            <a:lvl3pPr marL="1371600" lvl="2" indent="-228600" algn="l">
              <a:lnSpc>
                <a:spcPct val="90000"/>
              </a:lnSpc>
              <a:spcBef>
                <a:spcPts val="500"/>
              </a:spcBef>
              <a:spcAft>
                <a:spcPts val="0"/>
              </a:spcAft>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SzPts val="1800"/>
              <a:buNone/>
              <a:defRPr sz="2000">
                <a:latin typeface="Calibri"/>
                <a:ea typeface="Calibri"/>
                <a:cs typeface="Calibri"/>
                <a:sym typeface="Calibri"/>
              </a:defRPr>
            </a:lvl4pPr>
            <a:lvl5pPr marL="2286000" lvl="4" indent="-228600" algn="l">
              <a:lnSpc>
                <a:spcPct val="90000"/>
              </a:lnSpc>
              <a:spcBef>
                <a:spcPts val="500"/>
              </a:spcBef>
              <a:spcAft>
                <a:spcPts val="0"/>
              </a:spcAft>
              <a:buSzPts val="1800"/>
              <a:buNone/>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52" name="Google Shape;52;p37"/>
          <p:cNvSpPr/>
          <p:nvPr/>
        </p:nvSpPr>
        <p:spPr>
          <a:xfrm>
            <a:off x="9772907" y="2801706"/>
            <a:ext cx="395203" cy="395203"/>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spcFirstLastPara="1" wrap="square" lIns="68550" tIns="34250" rIns="68550" bIns="34250" anchor="ctr" anchorCtr="1">
            <a:noAutofit/>
          </a:bodyPr>
          <a:lstStyle/>
          <a:p>
            <a:pPr marL="0" marR="0" lvl="0" indent="0" algn="ctr" rtl="0">
              <a:lnSpc>
                <a:spcPct val="100000"/>
              </a:lnSpc>
              <a:spcBef>
                <a:spcPts val="0"/>
              </a:spcBef>
              <a:spcAft>
                <a:spcPts val="0"/>
              </a:spcAft>
              <a:buClr>
                <a:srgbClr val="000000"/>
              </a:buClr>
              <a:buSzPts val="2133"/>
              <a:buFont typeface="Arial"/>
              <a:buNone/>
            </a:pPr>
            <a:r>
              <a:rPr lang="ar-MA" sz="2133" b="1" i="0" u="none" strike="noStrike" cap="none">
                <a:solidFill>
                  <a:srgbClr val="FFFFFF"/>
                </a:solidFill>
                <a:latin typeface="Calibri"/>
                <a:ea typeface="Calibri"/>
                <a:cs typeface="Calibri"/>
                <a:sym typeface="Calibri"/>
              </a:rPr>
              <a:t>2</a:t>
            </a:r>
            <a:endParaRPr sz="1467" b="0" i="0" u="none" strike="noStrike" cap="none">
              <a:solidFill>
                <a:srgbClr val="000000"/>
              </a:solidFill>
              <a:latin typeface="Calibri"/>
              <a:ea typeface="Calibri"/>
              <a:cs typeface="Calibri"/>
              <a:sym typeface="Calibri"/>
            </a:endParaRPr>
          </a:p>
        </p:txBody>
      </p:sp>
      <p:sp>
        <p:nvSpPr>
          <p:cNvPr id="53" name="Google Shape;53;p37"/>
          <p:cNvSpPr/>
          <p:nvPr/>
        </p:nvSpPr>
        <p:spPr>
          <a:xfrm>
            <a:off x="1740097" y="2744359"/>
            <a:ext cx="637722" cy="519597"/>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a:stretch>
          </a:blipFill>
          <a:ln w="9525" cap="flat" cmpd="sng">
            <a:solidFill>
              <a:srgbClr val="C4E0B2"/>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44546A"/>
              </a:solidFill>
              <a:latin typeface="Calibri"/>
              <a:ea typeface="Calibri"/>
              <a:cs typeface="Calibri"/>
              <a:sym typeface="Calibri"/>
            </a:endParaRPr>
          </a:p>
        </p:txBody>
      </p:sp>
    </p:spTree>
    <p:extLst>
      <p:ext uri="{BB962C8B-B14F-4D97-AF65-F5344CB8AC3E}">
        <p14:creationId xmlns:p14="http://schemas.microsoft.com/office/powerpoint/2010/main" val="17330764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Ouverture de la séance">
  <p:cSld name="Ouverture de la séance">
    <p:bg>
      <p:bgPr>
        <a:gradFill>
          <a:gsLst>
            <a:gs pos="0">
              <a:srgbClr val="F19D19"/>
            </a:gs>
            <a:gs pos="3000">
              <a:schemeClr val="lt1"/>
            </a:gs>
            <a:gs pos="94000">
              <a:srgbClr val="F19D19"/>
            </a:gs>
            <a:gs pos="100000">
              <a:srgbClr val="F19D19"/>
            </a:gs>
          </a:gsLst>
          <a:path path="circle">
            <a:fillToRect l="50000" t="50000" r="50000" b="50000"/>
          </a:path>
          <a:tileRect/>
        </a:gradFill>
        <a:effectLst/>
      </p:bgPr>
    </p:bg>
    <p:spTree>
      <p:nvGrpSpPr>
        <p:cNvPr id="1" name="Shape 54"/>
        <p:cNvGrpSpPr/>
        <p:nvPr/>
      </p:nvGrpSpPr>
      <p:grpSpPr>
        <a:xfrm>
          <a:off x="0" y="0"/>
          <a:ext cx="0" cy="0"/>
          <a:chOff x="0" y="0"/>
          <a:chExt cx="0" cy="0"/>
        </a:xfrm>
      </p:grpSpPr>
      <p:grpSp>
        <p:nvGrpSpPr>
          <p:cNvPr id="55" name="Google Shape;55;p38"/>
          <p:cNvGrpSpPr/>
          <p:nvPr/>
        </p:nvGrpSpPr>
        <p:grpSpPr>
          <a:xfrm>
            <a:off x="812158" y="844906"/>
            <a:ext cx="10567685" cy="5198169"/>
            <a:chOff x="2184399" y="1402024"/>
            <a:chExt cx="7823200" cy="4942038"/>
          </a:xfrm>
        </p:grpSpPr>
        <p:sp>
          <p:nvSpPr>
            <p:cNvPr id="56" name="Google Shape;56;p38"/>
            <p:cNvSpPr/>
            <p:nvPr/>
          </p:nvSpPr>
          <p:spPr>
            <a:xfrm>
              <a:off x="2184399" y="1402024"/>
              <a:ext cx="7823200" cy="4942038"/>
            </a:xfrm>
            <a:prstGeom prst="roundRect">
              <a:avLst>
                <a:gd name="adj" fmla="val 2665"/>
              </a:avLst>
            </a:prstGeom>
            <a:solidFill>
              <a:srgbClr val="F19D19"/>
            </a:solidFill>
            <a:ln w="25400" cap="flat" cmpd="sng">
              <a:solidFill>
                <a:srgbClr val="F19D19"/>
              </a:solidFill>
              <a:prstDash val="solid"/>
              <a:round/>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57" name="Google Shape;57;p38"/>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5600"/>
                <a:buFont typeface="Arial"/>
                <a:buNone/>
              </a:pPr>
              <a:endParaRPr sz="5600" b="1" i="0" u="none" strike="noStrike" cap="none">
                <a:solidFill>
                  <a:srgbClr val="000000"/>
                </a:solidFill>
                <a:latin typeface="Calibri"/>
                <a:ea typeface="Calibri"/>
                <a:cs typeface="Calibri"/>
                <a:sym typeface="Calibri"/>
              </a:endParaRPr>
            </a:p>
          </p:txBody>
        </p:sp>
      </p:grpSp>
      <p:sp>
        <p:nvSpPr>
          <p:cNvPr id="58" name="Google Shape;58;p38"/>
          <p:cNvSpPr/>
          <p:nvPr/>
        </p:nvSpPr>
        <p:spPr>
          <a:xfrm>
            <a:off x="10285532" y="4917801"/>
            <a:ext cx="936370" cy="936371"/>
          </a:xfrm>
          <a:prstGeom prst="ellipse">
            <a:avLst/>
          </a:prstGeom>
          <a:blipFill rotWithShape="1">
            <a:blip r:embed="rId2">
              <a:alphaModFix/>
            </a:blip>
            <a:stretch>
              <a:fillRect/>
            </a:stretch>
          </a:blipFill>
          <a:ln w="25400"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59" name="Google Shape;59;p38"/>
          <p:cNvSpPr txBox="1"/>
          <p:nvPr/>
        </p:nvSpPr>
        <p:spPr>
          <a:xfrm>
            <a:off x="946951" y="3651380"/>
            <a:ext cx="10298101"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400"/>
              <a:buFont typeface="Arial"/>
              <a:buNone/>
            </a:pPr>
            <a:r>
              <a:rPr lang="ar-MA" sz="4400" b="1" i="0" u="none" strike="noStrike" cap="none">
                <a:solidFill>
                  <a:srgbClr val="F19D19"/>
                </a:solidFill>
                <a:latin typeface="Calibri"/>
                <a:ea typeface="Calibri"/>
                <a:cs typeface="Calibri"/>
                <a:sym typeface="Calibri"/>
              </a:rPr>
              <a:t>افتتاح الحصة</a:t>
            </a:r>
            <a:endParaRPr sz="4400" b="1" i="0" u="none" strike="noStrike" cap="none">
              <a:solidFill>
                <a:srgbClr val="F19D19"/>
              </a:solidFill>
              <a:latin typeface="Calibri"/>
              <a:ea typeface="Calibri"/>
              <a:cs typeface="Calibri"/>
              <a:sym typeface="Calibri"/>
            </a:endParaRPr>
          </a:p>
        </p:txBody>
      </p:sp>
      <p:pic>
        <p:nvPicPr>
          <p:cNvPr id="60" name="Google Shape;60;p38"/>
          <p:cNvPicPr preferRelativeResize="0"/>
          <p:nvPr/>
        </p:nvPicPr>
        <p:blipFill rotWithShape="1">
          <a:blip r:embed="rId3">
            <a:alphaModFix/>
          </a:blip>
          <a:srcRect/>
          <a:stretch/>
        </p:blipFill>
        <p:spPr>
          <a:xfrm>
            <a:off x="4973623" y="1310778"/>
            <a:ext cx="2096135" cy="2158333"/>
          </a:xfrm>
          <a:prstGeom prst="rect">
            <a:avLst/>
          </a:prstGeom>
          <a:noFill/>
          <a:ln>
            <a:noFill/>
          </a:ln>
        </p:spPr>
      </p:pic>
      <p:pic>
        <p:nvPicPr>
          <p:cNvPr id="61" name="Google Shape;61;p38"/>
          <p:cNvPicPr preferRelativeResize="0"/>
          <p:nvPr/>
        </p:nvPicPr>
        <p:blipFill rotWithShape="1">
          <a:blip r:embed="rId4">
            <a:alphaModFix/>
          </a:blip>
          <a:srcRect/>
          <a:stretch/>
        </p:blipFill>
        <p:spPr>
          <a:xfrm>
            <a:off x="6261214" y="1609414"/>
            <a:ext cx="649253" cy="649253"/>
          </a:xfrm>
          <a:prstGeom prst="rect">
            <a:avLst/>
          </a:prstGeom>
          <a:noFill/>
          <a:ln>
            <a:noFill/>
          </a:ln>
        </p:spPr>
      </p:pic>
      <p:sp>
        <p:nvSpPr>
          <p:cNvPr id="62" name="Google Shape;62;p38"/>
          <p:cNvSpPr txBox="1">
            <a:spLocks noGrp="1"/>
          </p:cNvSpPr>
          <p:nvPr>
            <p:ph type="body" idx="1"/>
          </p:nvPr>
        </p:nvSpPr>
        <p:spPr>
          <a:xfrm>
            <a:off x="8686801" y="5236960"/>
            <a:ext cx="1598732"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SzPts val="2400"/>
              <a:buNone/>
              <a:defRPr sz="3600" b="1">
                <a:latin typeface="Calibri"/>
                <a:ea typeface="Calibri"/>
                <a:cs typeface="Calibri"/>
                <a:sym typeface="Calibri"/>
              </a:defRPr>
            </a:lvl2pPr>
            <a:lvl3pPr marL="1371600" lvl="2" indent="-228600" algn="l">
              <a:lnSpc>
                <a:spcPct val="90000"/>
              </a:lnSpc>
              <a:spcBef>
                <a:spcPts val="500"/>
              </a:spcBef>
              <a:spcAft>
                <a:spcPts val="0"/>
              </a:spcAft>
              <a:buSzPts val="2000"/>
              <a:buNone/>
              <a:defRPr sz="3600" b="1">
                <a:latin typeface="Calibri"/>
                <a:ea typeface="Calibri"/>
                <a:cs typeface="Calibri"/>
                <a:sym typeface="Calibri"/>
              </a:defRPr>
            </a:lvl3pPr>
            <a:lvl4pPr marL="1828800" lvl="3" indent="-228600" algn="l">
              <a:lnSpc>
                <a:spcPct val="90000"/>
              </a:lnSpc>
              <a:spcBef>
                <a:spcPts val="500"/>
              </a:spcBef>
              <a:spcAft>
                <a:spcPts val="0"/>
              </a:spcAft>
              <a:buSzPts val="1800"/>
              <a:buNone/>
              <a:defRPr sz="3600" b="1">
                <a:latin typeface="Calibri"/>
                <a:ea typeface="Calibri"/>
                <a:cs typeface="Calibri"/>
                <a:sym typeface="Calibri"/>
              </a:defRPr>
            </a:lvl4pPr>
            <a:lvl5pPr marL="2286000" lvl="4" indent="-228600" algn="l">
              <a:lnSpc>
                <a:spcPct val="90000"/>
              </a:lnSpc>
              <a:spcBef>
                <a:spcPts val="500"/>
              </a:spcBef>
              <a:spcAft>
                <a:spcPts val="0"/>
              </a:spcAft>
              <a:buSzPts val="1800"/>
              <a:buNone/>
              <a:defRPr sz="3600" b="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extLst>
      <p:ext uri="{BB962C8B-B14F-4D97-AF65-F5344CB8AC3E}">
        <p14:creationId xmlns:p14="http://schemas.microsoft.com/office/powerpoint/2010/main" val="2232507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قابل للتعديل">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rtl="1">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ar-MA" dirty="0"/>
              <a:t> </a:t>
            </a:r>
            <a:r>
              <a:rPr lang="fr-FR" dirty="0"/>
              <a:t>..</a:t>
            </a:r>
            <a:r>
              <a:rPr lang="ar-MA" dirty="0"/>
              <a:t> </a:t>
            </a:r>
            <a:r>
              <a:rPr lang="fr-FR" dirty="0"/>
              <a:t> </a:t>
            </a:r>
            <a:r>
              <a:rPr lang="ar-MA" dirty="0"/>
              <a:t>دقيقة  </a:t>
            </a:r>
            <a:endParaRPr lang="fr-FR" dirty="0"/>
          </a:p>
        </p:txBody>
      </p:sp>
      <p:sp>
        <p:nvSpPr>
          <p:cNvPr id="3" name="Text Placeholder 17">
            <a:extLst>
              <a:ext uri="{FF2B5EF4-FFF2-40B4-BE49-F238E27FC236}">
                <a16:creationId xmlns:a16="http://schemas.microsoft.com/office/drawing/2014/main" id="{774CBFE9-7DB7-392E-7AC9-3E620D74B3AE}"/>
              </a:ext>
            </a:extLst>
          </p:cNvPr>
          <p:cNvSpPr>
            <a:spLocks noGrp="1"/>
          </p:cNvSpPr>
          <p:nvPr>
            <p:ph type="body" sz="quarter" idx="11" hasCustomPrompt="1"/>
          </p:nvPr>
        </p:nvSpPr>
        <p:spPr>
          <a:xfrm>
            <a:off x="5025419" y="2287934"/>
            <a:ext cx="5869201" cy="418862"/>
          </a:xfrm>
        </p:spPr>
        <p:txBody>
          <a:bodyPr>
            <a:noAutofit/>
          </a:bodyPr>
          <a:lstStyle>
            <a:lvl1pPr algn="ctr">
              <a:buNone/>
              <a:defRPr lang="fr-FR" sz="4400" b="1" i="0" u="none" strike="noStrike" kern="0" cap="none" spc="0" baseline="0" dirty="0">
                <a:solidFill>
                  <a:srgbClr val="156082"/>
                </a:solidFill>
                <a:uFillTx/>
                <a:latin typeface="+mn-lt"/>
                <a:ea typeface="+mn-ea"/>
                <a:cs typeface="+mn-cs"/>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fr-FR" dirty="0"/>
              <a:t>Titre</a:t>
            </a:r>
          </a:p>
        </p:txBody>
      </p:sp>
    </p:spTree>
    <p:extLst>
      <p:ext uri="{BB962C8B-B14F-4D97-AF65-F5344CB8AC3E}">
        <p14:creationId xmlns:p14="http://schemas.microsoft.com/office/powerpoint/2010/main" val="35494077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intercalaire Pratique collective">
  <p:cSld name="intercalaire Pratique collective">
    <p:bg>
      <p:bgPr>
        <a:gradFill>
          <a:gsLst>
            <a:gs pos="0">
              <a:srgbClr val="FFFFFF"/>
            </a:gs>
            <a:gs pos="21000">
              <a:srgbClr val="FFFFFF"/>
            </a:gs>
            <a:gs pos="41000">
              <a:srgbClr val="1D6FA9"/>
            </a:gs>
            <a:gs pos="100000">
              <a:srgbClr val="FFFFFF"/>
            </a:gs>
          </a:gsLst>
          <a:path path="circle">
            <a:fillToRect l="50000" t="50000" r="50000" b="50000"/>
          </a:path>
          <a:tileRect/>
        </a:gradFill>
        <a:effectLst/>
      </p:bgPr>
    </p:bg>
    <p:spTree>
      <p:nvGrpSpPr>
        <p:cNvPr id="1" name="Shape 163"/>
        <p:cNvGrpSpPr/>
        <p:nvPr/>
      </p:nvGrpSpPr>
      <p:grpSpPr>
        <a:xfrm>
          <a:off x="0" y="0"/>
          <a:ext cx="0" cy="0"/>
          <a:chOff x="0" y="0"/>
          <a:chExt cx="0" cy="0"/>
        </a:xfrm>
      </p:grpSpPr>
      <p:grpSp>
        <p:nvGrpSpPr>
          <p:cNvPr id="164" name="Google Shape;164;p54"/>
          <p:cNvGrpSpPr/>
          <p:nvPr/>
        </p:nvGrpSpPr>
        <p:grpSpPr>
          <a:xfrm>
            <a:off x="812159" y="829917"/>
            <a:ext cx="10567685" cy="5198169"/>
            <a:chOff x="2184400" y="1402025"/>
            <a:chExt cx="7823200" cy="4942038"/>
          </a:xfrm>
        </p:grpSpPr>
        <p:sp>
          <p:nvSpPr>
            <p:cNvPr id="165" name="Google Shape;165;p54"/>
            <p:cNvSpPr/>
            <p:nvPr/>
          </p:nvSpPr>
          <p:spPr>
            <a:xfrm>
              <a:off x="2184400" y="1402025"/>
              <a:ext cx="7823200" cy="4942038"/>
            </a:xfrm>
            <a:prstGeom prst="roundRect">
              <a:avLst>
                <a:gd name="adj" fmla="val 2665"/>
              </a:avLst>
            </a:prstGeom>
            <a:solidFill>
              <a:srgbClr val="0F9ED5"/>
            </a:solidFill>
            <a:ln w="25400" cap="flat" cmpd="sng">
              <a:solidFill>
                <a:srgbClr val="0F9ED5"/>
              </a:solidFill>
              <a:prstDash val="solid"/>
              <a:round/>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66" name="Google Shape;166;p54"/>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4400"/>
                <a:buFont typeface="Arial"/>
                <a:buNone/>
              </a:pPr>
              <a:r>
                <a:rPr lang="ar-MA" sz="4400" b="1" i="0" u="none" strike="noStrike" cap="none">
                  <a:solidFill>
                    <a:srgbClr val="0F9ED5"/>
                  </a:solidFill>
                  <a:latin typeface="Calibri"/>
                  <a:ea typeface="Calibri"/>
                  <a:cs typeface="Calibri"/>
                  <a:sym typeface="Calibri"/>
                </a:rPr>
                <a:t>الممارسة الجماعية</a:t>
              </a:r>
              <a:endParaRPr sz="4400" b="1" i="0" u="none" strike="noStrike" cap="none">
                <a:solidFill>
                  <a:srgbClr val="0F9ED5"/>
                </a:solidFill>
                <a:latin typeface="Calibri"/>
                <a:ea typeface="Calibri"/>
                <a:cs typeface="Calibri"/>
                <a:sym typeface="Calibri"/>
              </a:endParaRPr>
            </a:p>
          </p:txBody>
        </p:sp>
      </p:grpSp>
      <p:sp>
        <p:nvSpPr>
          <p:cNvPr id="167" name="Google Shape;167;p54"/>
          <p:cNvSpPr/>
          <p:nvPr/>
        </p:nvSpPr>
        <p:spPr>
          <a:xfrm>
            <a:off x="10285532" y="4917801"/>
            <a:ext cx="936370" cy="936371"/>
          </a:xfrm>
          <a:prstGeom prst="ellipse">
            <a:avLst/>
          </a:prstGeom>
          <a:blipFill rotWithShape="1">
            <a:blip r:embed="rId2">
              <a:alphaModFix/>
            </a:blip>
            <a:stretch>
              <a:fillRect/>
            </a:stretch>
          </a:blipFill>
          <a:ln w="25400"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pic>
        <p:nvPicPr>
          <p:cNvPr id="168" name="Google Shape;168;p54"/>
          <p:cNvPicPr preferRelativeResize="0"/>
          <p:nvPr/>
        </p:nvPicPr>
        <p:blipFill rotWithShape="1">
          <a:blip r:embed="rId3">
            <a:alphaModFix/>
          </a:blip>
          <a:srcRect/>
          <a:stretch/>
        </p:blipFill>
        <p:spPr>
          <a:xfrm>
            <a:off x="4992506" y="1398207"/>
            <a:ext cx="2206989" cy="2206989"/>
          </a:xfrm>
          <a:prstGeom prst="rect">
            <a:avLst/>
          </a:prstGeom>
          <a:noFill/>
          <a:ln>
            <a:noFill/>
          </a:ln>
        </p:spPr>
      </p:pic>
      <p:sp>
        <p:nvSpPr>
          <p:cNvPr id="169" name="Google Shape;169;p54"/>
          <p:cNvSpPr txBox="1">
            <a:spLocks noGrp="1"/>
          </p:cNvSpPr>
          <p:nvPr>
            <p:ph type="body" idx="1"/>
          </p:nvPr>
        </p:nvSpPr>
        <p:spPr>
          <a:xfrm>
            <a:off x="7950201" y="5236960"/>
            <a:ext cx="2335332"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SzPts val="2400"/>
              <a:buNone/>
              <a:defRPr sz="3600" b="1">
                <a:latin typeface="Calibri"/>
                <a:ea typeface="Calibri"/>
                <a:cs typeface="Calibri"/>
                <a:sym typeface="Calibri"/>
              </a:defRPr>
            </a:lvl2pPr>
            <a:lvl3pPr marL="1371600" lvl="2" indent="-228600" algn="l">
              <a:lnSpc>
                <a:spcPct val="90000"/>
              </a:lnSpc>
              <a:spcBef>
                <a:spcPts val="500"/>
              </a:spcBef>
              <a:spcAft>
                <a:spcPts val="0"/>
              </a:spcAft>
              <a:buSzPts val="2000"/>
              <a:buNone/>
              <a:defRPr sz="3600" b="1">
                <a:latin typeface="Calibri"/>
                <a:ea typeface="Calibri"/>
                <a:cs typeface="Calibri"/>
                <a:sym typeface="Calibri"/>
              </a:defRPr>
            </a:lvl3pPr>
            <a:lvl4pPr marL="1828800" lvl="3" indent="-228600" algn="l">
              <a:lnSpc>
                <a:spcPct val="90000"/>
              </a:lnSpc>
              <a:spcBef>
                <a:spcPts val="500"/>
              </a:spcBef>
              <a:spcAft>
                <a:spcPts val="0"/>
              </a:spcAft>
              <a:buSzPts val="1800"/>
              <a:buNone/>
              <a:defRPr sz="3600" b="1">
                <a:latin typeface="Calibri"/>
                <a:ea typeface="Calibri"/>
                <a:cs typeface="Calibri"/>
                <a:sym typeface="Calibri"/>
              </a:defRPr>
            </a:lvl4pPr>
            <a:lvl5pPr marL="2286000" lvl="4" indent="-228600" algn="l">
              <a:lnSpc>
                <a:spcPct val="90000"/>
              </a:lnSpc>
              <a:spcBef>
                <a:spcPts val="500"/>
              </a:spcBef>
              <a:spcAft>
                <a:spcPts val="0"/>
              </a:spcAft>
              <a:buSzPts val="1800"/>
              <a:buNone/>
              <a:defRPr sz="3600" b="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extLst>
      <p:ext uri="{BB962C8B-B14F-4D97-AF65-F5344CB8AC3E}">
        <p14:creationId xmlns:p14="http://schemas.microsoft.com/office/powerpoint/2010/main" val="15317901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intercalaire Pratique en binôme">
  <p:cSld name="intercalaire Pratique en binôme">
    <p:bg>
      <p:bgPr>
        <a:gradFill>
          <a:gsLst>
            <a:gs pos="0">
              <a:srgbClr val="16537F"/>
            </a:gs>
            <a:gs pos="8000">
              <a:srgbClr val="16537F"/>
            </a:gs>
            <a:gs pos="39000">
              <a:srgbClr val="FFFFFF"/>
            </a:gs>
            <a:gs pos="73000">
              <a:srgbClr val="16537F"/>
            </a:gs>
            <a:gs pos="100000">
              <a:srgbClr val="16537F"/>
            </a:gs>
          </a:gsLst>
          <a:path path="circle">
            <a:fillToRect l="50000" t="50000" r="50000" b="50000"/>
          </a:path>
          <a:tileRect/>
        </a:gradFill>
        <a:effectLst/>
      </p:bgPr>
    </p:bg>
    <p:spTree>
      <p:nvGrpSpPr>
        <p:cNvPr id="1" name="Shape 170"/>
        <p:cNvGrpSpPr/>
        <p:nvPr/>
      </p:nvGrpSpPr>
      <p:grpSpPr>
        <a:xfrm>
          <a:off x="0" y="0"/>
          <a:ext cx="0" cy="0"/>
          <a:chOff x="0" y="0"/>
          <a:chExt cx="0" cy="0"/>
        </a:xfrm>
      </p:grpSpPr>
      <p:grpSp>
        <p:nvGrpSpPr>
          <p:cNvPr id="171" name="Google Shape;171;p55"/>
          <p:cNvGrpSpPr/>
          <p:nvPr/>
        </p:nvGrpSpPr>
        <p:grpSpPr>
          <a:xfrm>
            <a:off x="812159" y="829917"/>
            <a:ext cx="10567685" cy="5198169"/>
            <a:chOff x="2184400" y="1402025"/>
            <a:chExt cx="7823200" cy="4942038"/>
          </a:xfrm>
        </p:grpSpPr>
        <p:sp>
          <p:nvSpPr>
            <p:cNvPr id="172" name="Google Shape;172;p55"/>
            <p:cNvSpPr/>
            <p:nvPr/>
          </p:nvSpPr>
          <p:spPr>
            <a:xfrm>
              <a:off x="2184400" y="1402025"/>
              <a:ext cx="7823200" cy="4942038"/>
            </a:xfrm>
            <a:prstGeom prst="roundRect">
              <a:avLst>
                <a:gd name="adj" fmla="val 2665"/>
              </a:avLst>
            </a:prstGeom>
            <a:solidFill>
              <a:srgbClr val="0070C0"/>
            </a:solidFill>
            <a:ln w="25400" cap="flat" cmpd="sng">
              <a:solidFill>
                <a:srgbClr val="0070C0"/>
              </a:solidFill>
              <a:prstDash val="solid"/>
              <a:round/>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73" name="Google Shape;173;p55"/>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4400"/>
                <a:buFont typeface="Arial"/>
                <a:buNone/>
              </a:pPr>
              <a:endParaRPr sz="4400" b="1" i="0" u="none" strike="noStrike" cap="none">
                <a:solidFill>
                  <a:srgbClr val="0070C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4400"/>
                <a:buFont typeface="Arial"/>
                <a:buNone/>
              </a:pPr>
              <a:r>
                <a:rPr lang="ar-MA" sz="4400" b="1" i="0" u="none" strike="noStrike" cap="none">
                  <a:solidFill>
                    <a:srgbClr val="1D6FA9"/>
                  </a:solidFill>
                  <a:latin typeface="Calibri"/>
                  <a:ea typeface="Calibri"/>
                  <a:cs typeface="Calibri"/>
                  <a:sym typeface="Calibri"/>
                </a:rPr>
                <a:t>الممارسة الثنائية</a:t>
              </a:r>
              <a:endParaRPr sz="4400" b="1" i="0" u="none" strike="noStrike" cap="none">
                <a:solidFill>
                  <a:srgbClr val="0070C0"/>
                </a:solidFill>
                <a:latin typeface="Calibri"/>
                <a:ea typeface="Calibri"/>
                <a:cs typeface="Calibri"/>
                <a:sym typeface="Calibri"/>
              </a:endParaRPr>
            </a:p>
          </p:txBody>
        </p:sp>
      </p:grpSp>
      <p:sp>
        <p:nvSpPr>
          <p:cNvPr id="174" name="Google Shape;174;p55"/>
          <p:cNvSpPr/>
          <p:nvPr/>
        </p:nvSpPr>
        <p:spPr>
          <a:xfrm>
            <a:off x="10285532" y="4917801"/>
            <a:ext cx="936370" cy="936371"/>
          </a:xfrm>
          <a:prstGeom prst="ellipse">
            <a:avLst/>
          </a:prstGeom>
          <a:blipFill rotWithShape="1">
            <a:blip r:embed="rId2">
              <a:alphaModFix/>
            </a:blip>
            <a:stretch>
              <a:fillRect/>
            </a:stretch>
          </a:blipFill>
          <a:ln w="25400"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75" name="Google Shape;175;p55"/>
          <p:cNvSpPr txBox="1">
            <a:spLocks noGrp="1"/>
          </p:cNvSpPr>
          <p:nvPr>
            <p:ph type="body" idx="1"/>
          </p:nvPr>
        </p:nvSpPr>
        <p:spPr>
          <a:xfrm>
            <a:off x="8799191" y="5236960"/>
            <a:ext cx="1486341"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SzPts val="2400"/>
              <a:buNone/>
              <a:defRPr sz="3600" b="1">
                <a:latin typeface="Calibri"/>
                <a:ea typeface="Calibri"/>
                <a:cs typeface="Calibri"/>
                <a:sym typeface="Calibri"/>
              </a:defRPr>
            </a:lvl2pPr>
            <a:lvl3pPr marL="1371600" lvl="2" indent="-228600" algn="l">
              <a:lnSpc>
                <a:spcPct val="90000"/>
              </a:lnSpc>
              <a:spcBef>
                <a:spcPts val="500"/>
              </a:spcBef>
              <a:spcAft>
                <a:spcPts val="0"/>
              </a:spcAft>
              <a:buSzPts val="2000"/>
              <a:buNone/>
              <a:defRPr sz="3600" b="1">
                <a:latin typeface="Calibri"/>
                <a:ea typeface="Calibri"/>
                <a:cs typeface="Calibri"/>
                <a:sym typeface="Calibri"/>
              </a:defRPr>
            </a:lvl3pPr>
            <a:lvl4pPr marL="1828800" lvl="3" indent="-228600" algn="l">
              <a:lnSpc>
                <a:spcPct val="90000"/>
              </a:lnSpc>
              <a:spcBef>
                <a:spcPts val="500"/>
              </a:spcBef>
              <a:spcAft>
                <a:spcPts val="0"/>
              </a:spcAft>
              <a:buSzPts val="1800"/>
              <a:buNone/>
              <a:defRPr sz="3600" b="1">
                <a:latin typeface="Calibri"/>
                <a:ea typeface="Calibri"/>
                <a:cs typeface="Calibri"/>
                <a:sym typeface="Calibri"/>
              </a:defRPr>
            </a:lvl4pPr>
            <a:lvl5pPr marL="2286000" lvl="4" indent="-228600" algn="l">
              <a:lnSpc>
                <a:spcPct val="90000"/>
              </a:lnSpc>
              <a:spcBef>
                <a:spcPts val="500"/>
              </a:spcBef>
              <a:spcAft>
                <a:spcPts val="0"/>
              </a:spcAft>
              <a:buSzPts val="1800"/>
              <a:buNone/>
              <a:defRPr sz="3600" b="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pic>
        <p:nvPicPr>
          <p:cNvPr id="176" name="Google Shape;176;p55" descr="Une image contenant habits, Dessin d’enfant, table, meubles&#10;&#10;Le contenu généré par l’IA peut être incorrect."/>
          <p:cNvPicPr preferRelativeResize="0"/>
          <p:nvPr/>
        </p:nvPicPr>
        <p:blipFill rotWithShape="1">
          <a:blip r:embed="rId3">
            <a:alphaModFix/>
          </a:blip>
          <a:srcRect/>
          <a:stretch/>
        </p:blipFill>
        <p:spPr>
          <a:xfrm>
            <a:off x="5214148" y="1642070"/>
            <a:ext cx="2149140" cy="2149140"/>
          </a:xfrm>
          <a:prstGeom prst="rect">
            <a:avLst/>
          </a:prstGeom>
          <a:noFill/>
          <a:ln>
            <a:noFill/>
          </a:ln>
        </p:spPr>
      </p:pic>
      <p:sp>
        <p:nvSpPr>
          <p:cNvPr id="177" name="Google Shape;177;p55"/>
          <p:cNvSpPr/>
          <p:nvPr/>
        </p:nvSpPr>
        <p:spPr>
          <a:xfrm>
            <a:off x="5455920" y="1269999"/>
            <a:ext cx="1097280" cy="615263"/>
          </a:xfrm>
          <a:prstGeom prst="cloudCallout">
            <a:avLst>
              <a:gd name="adj1" fmla="val -22817"/>
              <a:gd name="adj2" fmla="val 83298"/>
            </a:avLst>
          </a:prstGeom>
          <a:solidFill>
            <a:srgbClr val="F9F1DC"/>
          </a:solidFill>
          <a:ln w="25400" cap="flat" cmpd="sng">
            <a:solidFill>
              <a:srgbClr val="1C305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ar-MA" sz="1300" b="1" i="0" u="none" strike="noStrike" cap="none">
                <a:solidFill>
                  <a:schemeClr val="dk1"/>
                </a:solidFill>
                <a:latin typeface="Arial"/>
                <a:ea typeface="Arial"/>
                <a:cs typeface="Arial"/>
                <a:sym typeface="Arial"/>
              </a:rPr>
              <a:t>تساءلت ما إذا...</a:t>
            </a:r>
            <a:endParaRPr sz="1300" b="1"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7578513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lide PB">
  <p:cSld name="Slide PB">
    <p:spTree>
      <p:nvGrpSpPr>
        <p:cNvPr id="1" name="Shape 178"/>
        <p:cNvGrpSpPr/>
        <p:nvPr/>
      </p:nvGrpSpPr>
      <p:grpSpPr>
        <a:xfrm>
          <a:off x="0" y="0"/>
          <a:ext cx="0" cy="0"/>
          <a:chOff x="0" y="0"/>
          <a:chExt cx="0" cy="0"/>
        </a:xfrm>
      </p:grpSpPr>
      <p:grpSp>
        <p:nvGrpSpPr>
          <p:cNvPr id="179" name="Google Shape;179;p56"/>
          <p:cNvGrpSpPr/>
          <p:nvPr/>
        </p:nvGrpSpPr>
        <p:grpSpPr>
          <a:xfrm>
            <a:off x="0" y="1"/>
            <a:ext cx="12192000" cy="6858001"/>
            <a:chOff x="0" y="0"/>
            <a:chExt cx="13716000" cy="10287000"/>
          </a:xfrm>
        </p:grpSpPr>
        <p:sp>
          <p:nvSpPr>
            <p:cNvPr id="180" name="Google Shape;180;p56"/>
            <p:cNvSpPr/>
            <p:nvPr/>
          </p:nvSpPr>
          <p:spPr>
            <a:xfrm>
              <a:off x="0" y="0"/>
              <a:ext cx="13716000" cy="1028700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81" name="Google Shape;181;p56"/>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82" name="Google Shape;182;p56"/>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pic>
        <p:nvPicPr>
          <p:cNvPr id="183" name="Google Shape;183;p56"/>
          <p:cNvPicPr preferRelativeResize="0"/>
          <p:nvPr/>
        </p:nvPicPr>
        <p:blipFill rotWithShape="1">
          <a:blip r:embed="rId2">
            <a:alphaModFix/>
          </a:blip>
          <a:srcRect/>
          <a:stretch/>
        </p:blipFill>
        <p:spPr>
          <a:xfrm>
            <a:off x="180512" y="603261"/>
            <a:ext cx="501290" cy="468000"/>
          </a:xfrm>
          <a:prstGeom prst="rect">
            <a:avLst/>
          </a:prstGeom>
          <a:noFill/>
          <a:ln>
            <a:noFill/>
          </a:ln>
          <a:effectLst>
            <a:outerShdw blurRad="50800" dist="38100" dir="2700000" algn="tl" rotWithShape="0">
              <a:srgbClr val="000000">
                <a:alpha val="42352"/>
              </a:srgbClr>
            </a:outerShdw>
          </a:effectLst>
        </p:spPr>
      </p:pic>
      <p:sp>
        <p:nvSpPr>
          <p:cNvPr id="184" name="Google Shape;184;p56"/>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SzPts val="2800"/>
              <a:buNone/>
              <a:defRPr sz="2000">
                <a:latin typeface="Calibri"/>
                <a:ea typeface="Calibri"/>
                <a:cs typeface="Calibri"/>
                <a:sym typeface="Calibri"/>
              </a:defRPr>
            </a:lvl1pPr>
            <a:lvl2pPr marL="914400" lvl="1" indent="-381000" algn="l">
              <a:lnSpc>
                <a:spcPct val="90000"/>
              </a:lnSpc>
              <a:spcBef>
                <a:spcPts val="500"/>
              </a:spcBef>
              <a:spcAft>
                <a:spcPts val="0"/>
              </a:spcAft>
              <a:buSzPts val="2400"/>
              <a:buChar char="•"/>
              <a:defRPr sz="2000">
                <a:latin typeface="Calibri"/>
                <a:ea typeface="Calibri"/>
                <a:cs typeface="Calibri"/>
                <a:sym typeface="Calibri"/>
              </a:defRPr>
            </a:lvl2pPr>
            <a:lvl3pPr marL="1371600" lvl="2" indent="-355600" algn="l">
              <a:lnSpc>
                <a:spcPct val="90000"/>
              </a:lnSpc>
              <a:spcBef>
                <a:spcPts val="500"/>
              </a:spcBef>
              <a:spcAft>
                <a:spcPts val="0"/>
              </a:spcAft>
              <a:buSzPts val="2000"/>
              <a:buChar char="•"/>
              <a:defRPr sz="2000">
                <a:latin typeface="Calibri"/>
                <a:ea typeface="Calibri"/>
                <a:cs typeface="Calibri"/>
                <a:sym typeface="Calibri"/>
              </a:defRPr>
            </a:lvl3pPr>
            <a:lvl4pPr marL="1828800" lvl="3" indent="-342900" algn="l">
              <a:lnSpc>
                <a:spcPct val="90000"/>
              </a:lnSpc>
              <a:spcBef>
                <a:spcPts val="500"/>
              </a:spcBef>
              <a:spcAft>
                <a:spcPts val="0"/>
              </a:spcAft>
              <a:buSzPts val="1800"/>
              <a:buChar char="•"/>
              <a:defRPr sz="2000">
                <a:latin typeface="Calibri"/>
                <a:ea typeface="Calibri"/>
                <a:cs typeface="Calibri"/>
                <a:sym typeface="Calibri"/>
              </a:defRPr>
            </a:lvl4pPr>
            <a:lvl5pPr marL="2286000" lvl="4" indent="-342900" algn="l">
              <a:lnSpc>
                <a:spcPct val="90000"/>
              </a:lnSpc>
              <a:spcBef>
                <a:spcPts val="500"/>
              </a:spcBef>
              <a:spcAft>
                <a:spcPts val="0"/>
              </a:spcAft>
              <a:buSzPts val="1800"/>
              <a:buChar char="•"/>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pic>
        <p:nvPicPr>
          <p:cNvPr id="185" name="Google Shape;185;p56" descr="Image générée"/>
          <p:cNvPicPr preferRelativeResize="0"/>
          <p:nvPr/>
        </p:nvPicPr>
        <p:blipFill rotWithShape="1">
          <a:blip r:embed="rId3">
            <a:alphaModFix/>
          </a:blip>
          <a:srcRect l="6026" t="25226" r="75345" b="62431"/>
          <a:stretch/>
        </p:blipFill>
        <p:spPr>
          <a:xfrm>
            <a:off x="11484657" y="200308"/>
            <a:ext cx="506620" cy="503517"/>
          </a:xfrm>
          <a:prstGeom prst="rect">
            <a:avLst/>
          </a:prstGeom>
          <a:noFill/>
          <a:ln>
            <a:noFill/>
          </a:ln>
        </p:spPr>
      </p:pic>
      <p:sp>
        <p:nvSpPr>
          <p:cNvPr id="186" name="Google Shape;186;p56"/>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SzPts val="4400"/>
              <a:buNone/>
              <a:defRPr sz="16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7" name="Google Shape;187;p56"/>
          <p:cNvSpPr txBox="1">
            <a:spLocks noGrp="1"/>
          </p:cNvSpPr>
          <p:nvPr>
            <p:ph type="body" idx="2"/>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SzPts val="2800"/>
              <a:buFont typeface="Arial"/>
              <a:buNone/>
              <a:defRPr sz="1100" i="1">
                <a:latin typeface="Calibri"/>
                <a:ea typeface="Calibri"/>
                <a:cs typeface="Calibri"/>
                <a:sym typeface="Calibri"/>
              </a:defRPr>
            </a:lvl1pPr>
            <a:lvl2pPr marL="914400" lvl="1" indent="-381000" algn="l">
              <a:lnSpc>
                <a:spcPct val="90000"/>
              </a:lnSpc>
              <a:spcBef>
                <a:spcPts val="500"/>
              </a:spcBef>
              <a:spcAft>
                <a:spcPts val="0"/>
              </a:spcAft>
              <a:buSzPts val="2400"/>
              <a:buChar char="•"/>
              <a:defRPr sz="1200" i="1">
                <a:latin typeface="Calibri"/>
                <a:ea typeface="Calibri"/>
                <a:cs typeface="Calibri"/>
                <a:sym typeface="Calibri"/>
              </a:defRPr>
            </a:lvl2pPr>
            <a:lvl3pPr marL="1371600" lvl="2" indent="-355600" algn="l">
              <a:lnSpc>
                <a:spcPct val="90000"/>
              </a:lnSpc>
              <a:spcBef>
                <a:spcPts val="500"/>
              </a:spcBef>
              <a:spcAft>
                <a:spcPts val="0"/>
              </a:spcAft>
              <a:buSzPts val="2000"/>
              <a:buChar char="•"/>
              <a:defRPr sz="1200" i="1">
                <a:latin typeface="Calibri"/>
                <a:ea typeface="Calibri"/>
                <a:cs typeface="Calibri"/>
                <a:sym typeface="Calibri"/>
              </a:defRPr>
            </a:lvl3pPr>
            <a:lvl4pPr marL="1828800" lvl="3" indent="-342900" algn="l">
              <a:lnSpc>
                <a:spcPct val="90000"/>
              </a:lnSpc>
              <a:spcBef>
                <a:spcPts val="500"/>
              </a:spcBef>
              <a:spcAft>
                <a:spcPts val="0"/>
              </a:spcAft>
              <a:buSzPts val="1800"/>
              <a:buChar char="•"/>
              <a:defRPr sz="1200" i="1">
                <a:latin typeface="Calibri"/>
                <a:ea typeface="Calibri"/>
                <a:cs typeface="Calibri"/>
                <a:sym typeface="Calibri"/>
              </a:defRPr>
            </a:lvl4pPr>
            <a:lvl5pPr marL="2286000" lvl="4" indent="-342900" algn="l">
              <a:lnSpc>
                <a:spcPct val="90000"/>
              </a:lnSpc>
              <a:spcBef>
                <a:spcPts val="500"/>
              </a:spcBef>
              <a:spcAft>
                <a:spcPts val="0"/>
              </a:spcAft>
              <a:buSzPts val="1800"/>
              <a:buChar char="•"/>
              <a:defRPr sz="12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extLst>
      <p:ext uri="{BB962C8B-B14F-4D97-AF65-F5344CB8AC3E}">
        <p14:creationId xmlns:p14="http://schemas.microsoft.com/office/powerpoint/2010/main" val="696170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ratique autonome">
  <p:cSld name="Pratique autonome">
    <p:bg>
      <p:bgPr>
        <a:gradFill>
          <a:gsLst>
            <a:gs pos="0">
              <a:srgbClr val="8BC145"/>
            </a:gs>
            <a:gs pos="2000">
              <a:srgbClr val="8BC145"/>
            </a:gs>
            <a:gs pos="74000">
              <a:srgbClr val="FFFFFF"/>
            </a:gs>
            <a:gs pos="91000">
              <a:srgbClr val="8BC145"/>
            </a:gs>
            <a:gs pos="100000">
              <a:srgbClr val="8BC145"/>
            </a:gs>
          </a:gsLst>
          <a:path path="circle">
            <a:fillToRect l="50000" t="50000" r="50000" b="50000"/>
          </a:path>
          <a:tileRect/>
        </a:gradFill>
        <a:effectLst/>
      </p:bgPr>
    </p:bg>
    <p:spTree>
      <p:nvGrpSpPr>
        <p:cNvPr id="1" name="Shape 188"/>
        <p:cNvGrpSpPr/>
        <p:nvPr/>
      </p:nvGrpSpPr>
      <p:grpSpPr>
        <a:xfrm>
          <a:off x="0" y="0"/>
          <a:ext cx="0" cy="0"/>
          <a:chOff x="0" y="0"/>
          <a:chExt cx="0" cy="0"/>
        </a:xfrm>
      </p:grpSpPr>
      <p:grpSp>
        <p:nvGrpSpPr>
          <p:cNvPr id="189" name="Google Shape;189;p59"/>
          <p:cNvGrpSpPr/>
          <p:nvPr/>
        </p:nvGrpSpPr>
        <p:grpSpPr>
          <a:xfrm>
            <a:off x="812159" y="829917"/>
            <a:ext cx="10567685" cy="5198169"/>
            <a:chOff x="2184400" y="1402025"/>
            <a:chExt cx="7823200" cy="4942038"/>
          </a:xfrm>
        </p:grpSpPr>
        <p:sp>
          <p:nvSpPr>
            <p:cNvPr id="190" name="Google Shape;190;p59"/>
            <p:cNvSpPr/>
            <p:nvPr/>
          </p:nvSpPr>
          <p:spPr>
            <a:xfrm>
              <a:off x="2184400" y="1402025"/>
              <a:ext cx="7823200" cy="4942038"/>
            </a:xfrm>
            <a:prstGeom prst="roundRect">
              <a:avLst>
                <a:gd name="adj" fmla="val 2665"/>
              </a:avLst>
            </a:prstGeom>
            <a:solidFill>
              <a:srgbClr val="8BC145"/>
            </a:solidFill>
            <a:ln w="25400" cap="flat" cmpd="sng">
              <a:solidFill>
                <a:srgbClr val="8BC145"/>
              </a:solidFill>
              <a:prstDash val="solid"/>
              <a:round/>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191" name="Google Shape;191;p59"/>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4000"/>
                <a:buFont typeface="Arial"/>
                <a:buNone/>
              </a:pPr>
              <a:endParaRPr sz="40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4000"/>
                <a:buFont typeface="Arial"/>
                <a:buNone/>
              </a:pPr>
              <a:endParaRPr sz="40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4400"/>
                <a:buFont typeface="Arial"/>
                <a:buNone/>
              </a:pPr>
              <a:r>
                <a:rPr lang="ar-MA" sz="4400" b="1" i="0" u="none" strike="noStrike" cap="none">
                  <a:solidFill>
                    <a:srgbClr val="92D050"/>
                  </a:solidFill>
                  <a:latin typeface="Calibri"/>
                  <a:ea typeface="Calibri"/>
                  <a:cs typeface="Calibri"/>
                  <a:sym typeface="Calibri"/>
                </a:rPr>
                <a:t>الممارسة المستقلة</a:t>
              </a:r>
              <a:endParaRPr sz="4400" b="1" i="0" u="none" strike="noStrike" cap="none">
                <a:solidFill>
                  <a:srgbClr val="8BC145"/>
                </a:solidFill>
                <a:latin typeface="Calibri"/>
                <a:ea typeface="Calibri"/>
                <a:cs typeface="Calibri"/>
                <a:sym typeface="Calibri"/>
              </a:endParaRPr>
            </a:p>
          </p:txBody>
        </p:sp>
      </p:grpSp>
      <p:sp>
        <p:nvSpPr>
          <p:cNvPr id="192" name="Google Shape;192;p59"/>
          <p:cNvSpPr/>
          <p:nvPr/>
        </p:nvSpPr>
        <p:spPr>
          <a:xfrm>
            <a:off x="10366088" y="5002108"/>
            <a:ext cx="649878" cy="649879"/>
          </a:xfrm>
          <a:prstGeom prst="ellipse">
            <a:avLst/>
          </a:prstGeom>
          <a:blipFill rotWithShape="1">
            <a:blip r:embed="rId2">
              <a:alphaModFix/>
            </a:blip>
            <a:stretch>
              <a:fillRect/>
            </a:stretch>
          </a:blipFill>
          <a:ln w="25400"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FFFFFF"/>
              </a:solidFill>
              <a:latin typeface="Calibri"/>
              <a:ea typeface="Calibri"/>
              <a:cs typeface="Calibri"/>
              <a:sym typeface="Calibri"/>
            </a:endParaRPr>
          </a:p>
        </p:txBody>
      </p:sp>
      <p:pic>
        <p:nvPicPr>
          <p:cNvPr id="193" name="Google Shape;193;p59"/>
          <p:cNvPicPr preferRelativeResize="0"/>
          <p:nvPr/>
        </p:nvPicPr>
        <p:blipFill rotWithShape="1">
          <a:blip r:embed="rId3">
            <a:alphaModFix/>
          </a:blip>
          <a:srcRect/>
          <a:stretch/>
        </p:blipFill>
        <p:spPr>
          <a:xfrm>
            <a:off x="4960599" y="1158197"/>
            <a:ext cx="2270803" cy="2270803"/>
          </a:xfrm>
          <a:prstGeom prst="rect">
            <a:avLst/>
          </a:prstGeom>
          <a:noFill/>
          <a:ln>
            <a:noFill/>
          </a:ln>
        </p:spPr>
      </p:pic>
      <p:sp>
        <p:nvSpPr>
          <p:cNvPr id="194" name="Google Shape;194;p59"/>
          <p:cNvSpPr txBox="1">
            <a:spLocks noGrp="1"/>
          </p:cNvSpPr>
          <p:nvPr>
            <p:ph type="body" idx="1"/>
          </p:nvPr>
        </p:nvSpPr>
        <p:spPr>
          <a:xfrm>
            <a:off x="8407399" y="5148686"/>
            <a:ext cx="2060785" cy="503301"/>
          </a:xfrm>
          <a:prstGeom prst="rect">
            <a:avLst/>
          </a:prstGeom>
          <a:noFill/>
          <a:ln>
            <a:noFill/>
          </a:ln>
        </p:spPr>
        <p:txBody>
          <a:bodyPr spcFirstLastPara="1" wrap="square" lIns="91425" tIns="45700" rIns="91425" bIns="45700" anchor="ctr" anchorCtr="0">
            <a:noAutofit/>
          </a:bodyPr>
          <a:lstStyle>
            <a:lvl1pPr marL="457200" lvl="0" indent="-228600" algn="r" rtl="1">
              <a:lnSpc>
                <a:spcPct val="90000"/>
              </a:lnSpc>
              <a:spcBef>
                <a:spcPts val="1000"/>
              </a:spcBef>
              <a:spcAft>
                <a:spcPts val="0"/>
              </a:spcAft>
              <a:buSzPts val="2800"/>
              <a:buNone/>
              <a:defRPr sz="2800" b="1">
                <a:latin typeface="Calibri"/>
                <a:ea typeface="Calibri"/>
                <a:cs typeface="Calibri"/>
                <a:sym typeface="Calibri"/>
              </a:defRPr>
            </a:lvl1pPr>
            <a:lvl2pPr marL="914400" lvl="1" indent="-228600" algn="l">
              <a:lnSpc>
                <a:spcPct val="90000"/>
              </a:lnSpc>
              <a:spcBef>
                <a:spcPts val="500"/>
              </a:spcBef>
              <a:spcAft>
                <a:spcPts val="0"/>
              </a:spcAft>
              <a:buSzPts val="2400"/>
              <a:buNone/>
              <a:defRPr sz="3600" b="1">
                <a:latin typeface="Calibri"/>
                <a:ea typeface="Calibri"/>
                <a:cs typeface="Calibri"/>
                <a:sym typeface="Calibri"/>
              </a:defRPr>
            </a:lvl2pPr>
            <a:lvl3pPr marL="1371600" lvl="2" indent="-228600" algn="l">
              <a:lnSpc>
                <a:spcPct val="90000"/>
              </a:lnSpc>
              <a:spcBef>
                <a:spcPts val="500"/>
              </a:spcBef>
              <a:spcAft>
                <a:spcPts val="0"/>
              </a:spcAft>
              <a:buSzPts val="2000"/>
              <a:buNone/>
              <a:defRPr sz="3600" b="1">
                <a:latin typeface="Calibri"/>
                <a:ea typeface="Calibri"/>
                <a:cs typeface="Calibri"/>
                <a:sym typeface="Calibri"/>
              </a:defRPr>
            </a:lvl3pPr>
            <a:lvl4pPr marL="1828800" lvl="3" indent="-228600" algn="l">
              <a:lnSpc>
                <a:spcPct val="90000"/>
              </a:lnSpc>
              <a:spcBef>
                <a:spcPts val="500"/>
              </a:spcBef>
              <a:spcAft>
                <a:spcPts val="0"/>
              </a:spcAft>
              <a:buSzPts val="1800"/>
              <a:buNone/>
              <a:defRPr sz="3600" b="1">
                <a:latin typeface="Calibri"/>
                <a:ea typeface="Calibri"/>
                <a:cs typeface="Calibri"/>
                <a:sym typeface="Calibri"/>
              </a:defRPr>
            </a:lvl4pPr>
            <a:lvl5pPr marL="2286000" lvl="4" indent="-228600" algn="l">
              <a:lnSpc>
                <a:spcPct val="90000"/>
              </a:lnSpc>
              <a:spcBef>
                <a:spcPts val="500"/>
              </a:spcBef>
              <a:spcAft>
                <a:spcPts val="0"/>
              </a:spcAft>
              <a:buSzPts val="1800"/>
              <a:buNone/>
              <a:defRPr sz="3600" b="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extLst>
      <p:ext uri="{BB962C8B-B14F-4D97-AF65-F5344CB8AC3E}">
        <p14:creationId xmlns:p14="http://schemas.microsoft.com/office/powerpoint/2010/main" val="39935547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lide PA">
  <p:cSld name="Slide PA">
    <p:spTree>
      <p:nvGrpSpPr>
        <p:cNvPr id="1" name="Shape 195"/>
        <p:cNvGrpSpPr/>
        <p:nvPr/>
      </p:nvGrpSpPr>
      <p:grpSpPr>
        <a:xfrm>
          <a:off x="0" y="0"/>
          <a:ext cx="0" cy="0"/>
          <a:chOff x="0" y="0"/>
          <a:chExt cx="0" cy="0"/>
        </a:xfrm>
      </p:grpSpPr>
      <p:grpSp>
        <p:nvGrpSpPr>
          <p:cNvPr id="196" name="Google Shape;196;p61"/>
          <p:cNvGrpSpPr/>
          <p:nvPr/>
        </p:nvGrpSpPr>
        <p:grpSpPr>
          <a:xfrm>
            <a:off x="0" y="1"/>
            <a:ext cx="12192000" cy="6858001"/>
            <a:chOff x="0" y="0"/>
            <a:chExt cx="13716000" cy="10287000"/>
          </a:xfrm>
        </p:grpSpPr>
        <p:sp>
          <p:nvSpPr>
            <p:cNvPr id="197" name="Google Shape;197;p61"/>
            <p:cNvSpPr/>
            <p:nvPr/>
          </p:nvSpPr>
          <p:spPr>
            <a:xfrm>
              <a:off x="0" y="0"/>
              <a:ext cx="13716000" cy="10287000"/>
            </a:xfrm>
            <a:prstGeom prst="rect">
              <a:avLst/>
            </a:prstGeom>
            <a:solidFill>
              <a:srgbClr val="8BC14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98" name="Google Shape;198;p61"/>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99" name="Google Shape;199;p61"/>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pic>
        <p:nvPicPr>
          <p:cNvPr id="200" name="Google Shape;200;p61"/>
          <p:cNvPicPr preferRelativeResize="0"/>
          <p:nvPr/>
        </p:nvPicPr>
        <p:blipFill rotWithShape="1">
          <a:blip r:embed="rId2">
            <a:alphaModFix/>
          </a:blip>
          <a:srcRect/>
          <a:stretch/>
        </p:blipFill>
        <p:spPr>
          <a:xfrm>
            <a:off x="162097" y="464909"/>
            <a:ext cx="699712" cy="699714"/>
          </a:xfrm>
          <a:prstGeom prst="rect">
            <a:avLst/>
          </a:prstGeom>
          <a:noFill/>
          <a:ln>
            <a:noFill/>
          </a:ln>
        </p:spPr>
      </p:pic>
      <p:sp>
        <p:nvSpPr>
          <p:cNvPr id="201" name="Google Shape;201;p61"/>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SzPts val="4400"/>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2" name="Google Shape;202;p61"/>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SzPts val="2800"/>
              <a:buNone/>
              <a:defRPr sz="2000">
                <a:latin typeface="Calibri"/>
                <a:ea typeface="Calibri"/>
                <a:cs typeface="Calibri"/>
                <a:sym typeface="Calibri"/>
              </a:defRPr>
            </a:lvl1pPr>
            <a:lvl2pPr marL="914400" lvl="1" indent="-381000" algn="l">
              <a:lnSpc>
                <a:spcPct val="90000"/>
              </a:lnSpc>
              <a:spcBef>
                <a:spcPts val="500"/>
              </a:spcBef>
              <a:spcAft>
                <a:spcPts val="0"/>
              </a:spcAft>
              <a:buSzPts val="2400"/>
              <a:buChar char="•"/>
              <a:defRPr sz="2000">
                <a:latin typeface="Calibri"/>
                <a:ea typeface="Calibri"/>
                <a:cs typeface="Calibri"/>
                <a:sym typeface="Calibri"/>
              </a:defRPr>
            </a:lvl2pPr>
            <a:lvl3pPr marL="1371600" lvl="2" indent="-355600" algn="l">
              <a:lnSpc>
                <a:spcPct val="90000"/>
              </a:lnSpc>
              <a:spcBef>
                <a:spcPts val="500"/>
              </a:spcBef>
              <a:spcAft>
                <a:spcPts val="0"/>
              </a:spcAft>
              <a:buSzPts val="2000"/>
              <a:buChar char="•"/>
              <a:defRPr sz="2000">
                <a:latin typeface="Calibri"/>
                <a:ea typeface="Calibri"/>
                <a:cs typeface="Calibri"/>
                <a:sym typeface="Calibri"/>
              </a:defRPr>
            </a:lvl3pPr>
            <a:lvl4pPr marL="1828800" lvl="3" indent="-342900" algn="l">
              <a:lnSpc>
                <a:spcPct val="90000"/>
              </a:lnSpc>
              <a:spcBef>
                <a:spcPts val="500"/>
              </a:spcBef>
              <a:spcAft>
                <a:spcPts val="0"/>
              </a:spcAft>
              <a:buSzPts val="1800"/>
              <a:buChar char="•"/>
              <a:defRPr sz="2000">
                <a:latin typeface="Calibri"/>
                <a:ea typeface="Calibri"/>
                <a:cs typeface="Calibri"/>
                <a:sym typeface="Calibri"/>
              </a:defRPr>
            </a:lvl4pPr>
            <a:lvl5pPr marL="2286000" lvl="4" indent="-342900" algn="l">
              <a:lnSpc>
                <a:spcPct val="90000"/>
              </a:lnSpc>
              <a:spcBef>
                <a:spcPts val="500"/>
              </a:spcBef>
              <a:spcAft>
                <a:spcPts val="0"/>
              </a:spcAft>
              <a:buSzPts val="1800"/>
              <a:buChar char="•"/>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203" name="Google Shape;203;p61"/>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406400" algn="r" rtl="1">
              <a:lnSpc>
                <a:spcPct val="90000"/>
              </a:lnSpc>
              <a:spcBef>
                <a:spcPts val="1000"/>
              </a:spcBef>
              <a:spcAft>
                <a:spcPts val="0"/>
              </a:spcAft>
              <a:buSzPts val="2800"/>
              <a:buFont typeface="Arial"/>
              <a:buChar char="•"/>
              <a:defRPr sz="1400" i="1">
                <a:latin typeface="Calibri"/>
                <a:ea typeface="Calibri"/>
                <a:cs typeface="Calibri"/>
                <a:sym typeface="Calibri"/>
              </a:defRPr>
            </a:lvl1pPr>
            <a:lvl2pPr marL="914400" lvl="1" indent="-381000" algn="l">
              <a:lnSpc>
                <a:spcPct val="90000"/>
              </a:lnSpc>
              <a:spcBef>
                <a:spcPts val="500"/>
              </a:spcBef>
              <a:spcAft>
                <a:spcPts val="0"/>
              </a:spcAft>
              <a:buSzPts val="2400"/>
              <a:buChar char="•"/>
              <a:defRPr sz="1200" i="1">
                <a:latin typeface="Calibri"/>
                <a:ea typeface="Calibri"/>
                <a:cs typeface="Calibri"/>
                <a:sym typeface="Calibri"/>
              </a:defRPr>
            </a:lvl2pPr>
            <a:lvl3pPr marL="1371600" lvl="2" indent="-355600" algn="l">
              <a:lnSpc>
                <a:spcPct val="90000"/>
              </a:lnSpc>
              <a:spcBef>
                <a:spcPts val="500"/>
              </a:spcBef>
              <a:spcAft>
                <a:spcPts val="0"/>
              </a:spcAft>
              <a:buSzPts val="2000"/>
              <a:buChar char="•"/>
              <a:defRPr sz="1200" i="1">
                <a:latin typeface="Calibri"/>
                <a:ea typeface="Calibri"/>
                <a:cs typeface="Calibri"/>
                <a:sym typeface="Calibri"/>
              </a:defRPr>
            </a:lvl3pPr>
            <a:lvl4pPr marL="1828800" lvl="3" indent="-342900" algn="l">
              <a:lnSpc>
                <a:spcPct val="90000"/>
              </a:lnSpc>
              <a:spcBef>
                <a:spcPts val="500"/>
              </a:spcBef>
              <a:spcAft>
                <a:spcPts val="0"/>
              </a:spcAft>
              <a:buSzPts val="1800"/>
              <a:buChar char="•"/>
              <a:defRPr sz="1200" i="1">
                <a:latin typeface="Calibri"/>
                <a:ea typeface="Calibri"/>
                <a:cs typeface="Calibri"/>
                <a:sym typeface="Calibri"/>
              </a:defRPr>
            </a:lvl4pPr>
            <a:lvl5pPr marL="2286000" lvl="4" indent="-342900" algn="l">
              <a:lnSpc>
                <a:spcPct val="90000"/>
              </a:lnSpc>
              <a:spcBef>
                <a:spcPts val="500"/>
              </a:spcBef>
              <a:spcAft>
                <a:spcPts val="0"/>
              </a:spcAft>
              <a:buSzPts val="1800"/>
              <a:buChar char="•"/>
              <a:defRPr sz="12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pic>
        <p:nvPicPr>
          <p:cNvPr id="204" name="Google Shape;204;p61" descr="Image générée"/>
          <p:cNvPicPr preferRelativeResize="0"/>
          <p:nvPr/>
        </p:nvPicPr>
        <p:blipFill rotWithShape="1">
          <a:blip r:embed="rId3">
            <a:alphaModFix/>
          </a:blip>
          <a:srcRect l="6026" t="25226" r="75345" b="62431"/>
          <a:stretch/>
        </p:blipFill>
        <p:spPr>
          <a:xfrm>
            <a:off x="11484657" y="200308"/>
            <a:ext cx="506620" cy="503517"/>
          </a:xfrm>
          <a:prstGeom prst="rect">
            <a:avLst/>
          </a:prstGeom>
          <a:noFill/>
          <a:ln>
            <a:noFill/>
          </a:ln>
        </p:spPr>
      </p:pic>
    </p:spTree>
    <p:extLst>
      <p:ext uri="{BB962C8B-B14F-4D97-AF65-F5344CB8AC3E}">
        <p14:creationId xmlns:p14="http://schemas.microsoft.com/office/powerpoint/2010/main" val="42387897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النمذجة">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9C82A8D-28C0-EB5E-3709-AF311F8D01CD}"/>
              </a:ext>
            </a:extLst>
          </p:cNvPr>
          <p:cNvGrpSpPr/>
          <p:nvPr userDrawn="1"/>
        </p:nvGrpSpPr>
        <p:grpSpPr>
          <a:xfrm>
            <a:off x="812158" y="829917"/>
            <a:ext cx="10567685" cy="5198169"/>
            <a:chOff x="2184400" y="1402025"/>
            <a:chExt cx="7823200" cy="4942038"/>
          </a:xfrm>
        </p:grpSpPr>
        <p:sp>
          <p:nvSpPr>
            <p:cNvPr id="7" name="Rectangle : coins arrondis 10">
              <a:extLst>
                <a:ext uri="{FF2B5EF4-FFF2-40B4-BE49-F238E27FC236}">
                  <a16:creationId xmlns:a16="http://schemas.microsoft.com/office/drawing/2014/main" id="{3F189926-0EF4-AA79-2B18-4601E9F8A8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75D9E3C6-7F1C-98B2-DE3E-BEA5903BEC4E}"/>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sp>
        <p:nvSpPr>
          <p:cNvPr id="10" name="Oval 9">
            <a:extLst>
              <a:ext uri="{FF2B5EF4-FFF2-40B4-BE49-F238E27FC236}">
                <a16:creationId xmlns:a16="http://schemas.microsoft.com/office/drawing/2014/main" id="{275B312E-EE1D-91E7-D2A4-94C6C58C9E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2" name="ZoneTexte 12">
            <a:extLst>
              <a:ext uri="{FF2B5EF4-FFF2-40B4-BE49-F238E27FC236}">
                <a16:creationId xmlns:a16="http://schemas.microsoft.com/office/drawing/2014/main" id="{928CA9CB-1960-5BE9-8BA5-06D197E76037}"/>
              </a:ext>
            </a:extLst>
          </p:cNvPr>
          <p:cNvSpPr txBox="1"/>
          <p:nvPr userDrawn="1"/>
        </p:nvSpPr>
        <p:spPr>
          <a:xfrm>
            <a:off x="2858328" y="3954018"/>
            <a:ext cx="6097656" cy="769441"/>
          </a:xfrm>
          <a:prstGeom prst="rect">
            <a:avLst/>
          </a:prstGeom>
          <a:noFill/>
        </p:spPr>
        <p:txBody>
          <a:bodyPr wrap="square">
            <a:spAutoFit/>
          </a:bodyPr>
          <a:lstStyle/>
          <a:p>
            <a:pPr algn="ctr" defTabSz="457189">
              <a:defRPr/>
            </a:pPr>
            <a:r>
              <a:rPr lang="ar-MA" sz="4400" b="1" dirty="0">
                <a:solidFill>
                  <a:srgbClr val="C00000"/>
                </a:solidFill>
                <a:latin typeface="Calibri" panose="020F0502020204030204"/>
              </a:rPr>
              <a:t>النمذجة</a:t>
            </a:r>
            <a:endParaRPr lang="fr-FR" sz="4400" b="1" dirty="0">
              <a:solidFill>
                <a:srgbClr val="C00000"/>
              </a:solidFill>
              <a:latin typeface="Calibri" panose="020F0502020204030204"/>
            </a:endParaRPr>
          </a:p>
        </p:txBody>
      </p:sp>
      <p:pic>
        <p:nvPicPr>
          <p:cNvPr id="13" name="Image 5">
            <a:extLst>
              <a:ext uri="{FF2B5EF4-FFF2-40B4-BE49-F238E27FC236}">
                <a16:creationId xmlns:a16="http://schemas.microsoft.com/office/drawing/2014/main" id="{8F67DF80-3377-88C2-8858-2773AE1645FA}"/>
              </a:ext>
            </a:extLst>
          </p:cNvPr>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a:extLst>
              <a:ext uri="{FF2B5EF4-FFF2-40B4-BE49-F238E27FC236}">
                <a16:creationId xmlns:a16="http://schemas.microsoft.com/office/drawing/2014/main" id="{7D66805A-4845-FD80-804A-C183910E655C}"/>
              </a:ext>
            </a:extLst>
          </p:cNvPr>
          <p:cNvGrpSpPr/>
          <p:nvPr userDrawn="1"/>
        </p:nvGrpSpPr>
        <p:grpSpPr>
          <a:xfrm>
            <a:off x="5759801" y="1145404"/>
            <a:ext cx="591112" cy="561273"/>
            <a:chOff x="277892" y="2322046"/>
            <a:chExt cx="828656" cy="786827"/>
          </a:xfrm>
        </p:grpSpPr>
        <p:sp>
          <p:nvSpPr>
            <p:cNvPr id="15" name="Freeform 2">
              <a:extLst>
                <a:ext uri="{FF2B5EF4-FFF2-40B4-BE49-F238E27FC236}">
                  <a16:creationId xmlns:a16="http://schemas.microsoft.com/office/drawing/2014/main" id="{E2D83DE9-3B8E-3EA6-79DA-4EDDD8844EC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02566BFB-6FF0-C108-1D4D-9FEF91C910F7}"/>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6">
                <a:alphaModFix amt="72000"/>
                <a:extLst>
                  <a:ext uri="{96DAC541-7B7A-43D3-8B79-37D633B846F1}">
                    <asvg:svgBlip xmlns:asvg="http://schemas.microsoft.com/office/drawing/2016/SVG/main" r:embed="rId7"/>
                  </a:ext>
                </a:extLst>
              </a:blip>
              <a:stretch>
                <a:fillRect l="-101449" t="-1678"/>
              </a:stretch>
            </a:blipFill>
            <a:ln cap="rnd">
              <a:noFill/>
              <a:prstDash val="solid"/>
              <a:round/>
            </a:ln>
          </p:spPr>
          <p:txBody>
            <a:bodyPr/>
            <a:lstStyle/>
            <a:p>
              <a:endParaRPr lang="fr-FR"/>
            </a:p>
          </p:txBody>
        </p:sp>
      </p:grpSp>
      <p:sp>
        <p:nvSpPr>
          <p:cNvPr id="17" name="Text Placeholder 23">
            <a:extLst>
              <a:ext uri="{FF2B5EF4-FFF2-40B4-BE49-F238E27FC236}">
                <a16:creationId xmlns:a16="http://schemas.microsoft.com/office/drawing/2014/main" id="{F11AACC7-6BBA-FB2F-ED06-97D2C944B07B}"/>
              </a:ext>
            </a:extLst>
          </p:cNvPr>
          <p:cNvSpPr>
            <a:spLocks noGrp="1"/>
          </p:cNvSpPr>
          <p:nvPr>
            <p:ph type="body" sz="quarter" idx="10" hasCustomPrompt="1"/>
          </p:nvPr>
        </p:nvSpPr>
        <p:spPr>
          <a:xfrm>
            <a:off x="8204201" y="5236960"/>
            <a:ext cx="2081332" cy="503301"/>
          </a:xfrm>
        </p:spPr>
        <p:txBody>
          <a:bodyPr anchor="ctr">
            <a:noAutofit/>
          </a:bodyPr>
          <a:lstStyle>
            <a:lvl1pPr algn="r" rtl="1">
              <a:buNone/>
              <a:defRPr sz="28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ar-MA" dirty="0"/>
              <a:t> ..  دقيقة </a:t>
            </a:r>
            <a:endParaRPr lang="fr-FR" dirty="0"/>
          </a:p>
        </p:txBody>
      </p:sp>
    </p:spTree>
    <p:extLst>
      <p:ext uri="{BB962C8B-B14F-4D97-AF65-F5344CB8AC3E}">
        <p14:creationId xmlns:p14="http://schemas.microsoft.com/office/powerpoint/2010/main" val="33177469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حديث غير رسمي">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993162"/>
            <a:ext cx="5985399" cy="999313"/>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MA" sz="5400" b="1" kern="0" dirty="0">
                <a:solidFill>
                  <a:srgbClr val="F19D19"/>
                </a:solidFill>
                <a:latin typeface="Calibri" panose="020F0502020204030204" pitchFamily="34" charset="0"/>
                <a:cs typeface="Calibri" panose="020F0502020204030204" pitchFamily="34" charset="0"/>
              </a:rPr>
              <a:t>حديث غير رسمي</a:t>
            </a:r>
            <a:endParaRPr lang="fr-FR" sz="5400" b="1" kern="0" dirty="0">
              <a:solidFill>
                <a:srgbClr val="F19D19"/>
              </a:solidFill>
              <a:latin typeface="Calibri" panose="020F0502020204030204" pitchFamily="34" charset="0"/>
              <a:cs typeface="Calibri" panose="020F0502020204030204" pitchFamily="34" charset="0"/>
            </a:endParaRP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rtl="1">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ar-MA" dirty="0"/>
              <a:t>  </a:t>
            </a:r>
            <a:r>
              <a:rPr lang="fr-FR" dirty="0"/>
              <a:t>..</a:t>
            </a:r>
            <a:r>
              <a:rPr lang="ar-MA" dirty="0"/>
              <a:t> </a:t>
            </a:r>
            <a:r>
              <a:rPr lang="fr-FR" dirty="0"/>
              <a:t> </a:t>
            </a:r>
            <a:r>
              <a:rPr lang="ar-MA" dirty="0"/>
              <a:t>دقيقة  </a:t>
            </a:r>
            <a:endParaRPr lang="fr-FR" dirty="0"/>
          </a:p>
        </p:txBody>
      </p:sp>
      <p:pic>
        <p:nvPicPr>
          <p:cNvPr id="3" name="Image 17">
            <a:extLst>
              <a:ext uri="{FF2B5EF4-FFF2-40B4-BE49-F238E27FC236}">
                <a16:creationId xmlns:a16="http://schemas.microsoft.com/office/drawing/2014/main" id="{9E41B293-06C3-31CE-BE3E-A25E6363B694}"/>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b="40889"/>
          <a:stretch/>
        </p:blipFill>
        <p:spPr>
          <a:xfrm>
            <a:off x="902886" y="2065568"/>
            <a:ext cx="3021413" cy="3298301"/>
          </a:xfrm>
          <a:prstGeom prst="rect">
            <a:avLst/>
          </a:prstGeom>
        </p:spPr>
      </p:pic>
      <p:sp>
        <p:nvSpPr>
          <p:cNvPr id="4" name="Freeform 17">
            <a:extLst>
              <a:ext uri="{FF2B5EF4-FFF2-40B4-BE49-F238E27FC236}">
                <a16:creationId xmlns:a16="http://schemas.microsoft.com/office/drawing/2014/main" id="{A30982FE-4800-1ED3-A939-7B22BEDB96C5}"/>
              </a:ext>
            </a:extLst>
          </p:cNvPr>
          <p:cNvSpPr>
            <a:spLocks noEditPoints="1"/>
          </p:cNvSpPr>
          <p:nvPr userDrawn="1"/>
        </p:nvSpPr>
        <p:spPr bwMode="auto">
          <a:xfrm>
            <a:off x="2019235" y="1994010"/>
            <a:ext cx="668491" cy="658367"/>
          </a:xfrm>
          <a:custGeom>
            <a:avLst/>
            <a:gdLst>
              <a:gd name="T0" fmla="*/ 1830 w 2759"/>
              <a:gd name="T1" fmla="*/ 1151 h 2558"/>
              <a:gd name="T2" fmla="*/ 2122 w 2759"/>
              <a:gd name="T3" fmla="*/ 851 h 2558"/>
              <a:gd name="T4" fmla="*/ 1243 w 2759"/>
              <a:gd name="T5" fmla="*/ 851 h 2558"/>
              <a:gd name="T6" fmla="*/ 1533 w 2759"/>
              <a:gd name="T7" fmla="*/ 1151 h 2558"/>
              <a:gd name="T8" fmla="*/ 1243 w 2759"/>
              <a:gd name="T9" fmla="*/ 851 h 2558"/>
              <a:gd name="T10" fmla="*/ 655 w 2759"/>
              <a:gd name="T11" fmla="*/ 1151 h 2558"/>
              <a:gd name="T12" fmla="*/ 946 w 2759"/>
              <a:gd name="T13" fmla="*/ 851 h 2558"/>
              <a:gd name="T14" fmla="*/ 1379 w 2759"/>
              <a:gd name="T15" fmla="*/ 0 h 2558"/>
              <a:gd name="T16" fmla="*/ 1584 w 2759"/>
              <a:gd name="T17" fmla="*/ 11 h 2558"/>
              <a:gd name="T18" fmla="*/ 1778 w 2759"/>
              <a:gd name="T19" fmla="*/ 43 h 2558"/>
              <a:gd name="T20" fmla="*/ 1962 w 2759"/>
              <a:gd name="T21" fmla="*/ 97 h 2558"/>
              <a:gd name="T22" fmla="*/ 2131 w 2759"/>
              <a:gd name="T23" fmla="*/ 168 h 2558"/>
              <a:gd name="T24" fmla="*/ 2285 w 2759"/>
              <a:gd name="T25" fmla="*/ 255 h 2558"/>
              <a:gd name="T26" fmla="*/ 2421 w 2759"/>
              <a:gd name="T27" fmla="*/ 357 h 2558"/>
              <a:gd name="T28" fmla="*/ 2536 w 2759"/>
              <a:gd name="T29" fmla="*/ 473 h 2558"/>
              <a:gd name="T30" fmla="*/ 2630 w 2759"/>
              <a:gd name="T31" fmla="*/ 600 h 2558"/>
              <a:gd name="T32" fmla="*/ 2700 w 2759"/>
              <a:gd name="T33" fmla="*/ 738 h 2558"/>
              <a:gd name="T34" fmla="*/ 2744 w 2759"/>
              <a:gd name="T35" fmla="*/ 884 h 2558"/>
              <a:gd name="T36" fmla="*/ 2759 w 2759"/>
              <a:gd name="T37" fmla="*/ 1038 h 2558"/>
              <a:gd name="T38" fmla="*/ 2744 w 2759"/>
              <a:gd name="T39" fmla="*/ 1191 h 2558"/>
              <a:gd name="T40" fmla="*/ 2700 w 2759"/>
              <a:gd name="T41" fmla="*/ 1338 h 2558"/>
              <a:gd name="T42" fmla="*/ 2630 w 2759"/>
              <a:gd name="T43" fmla="*/ 1476 h 2558"/>
              <a:gd name="T44" fmla="*/ 2536 w 2759"/>
              <a:gd name="T45" fmla="*/ 1604 h 2558"/>
              <a:gd name="T46" fmla="*/ 2421 w 2759"/>
              <a:gd name="T47" fmla="*/ 1720 h 2558"/>
              <a:gd name="T48" fmla="*/ 2285 w 2759"/>
              <a:gd name="T49" fmla="*/ 1822 h 2558"/>
              <a:gd name="T50" fmla="*/ 2131 w 2759"/>
              <a:gd name="T51" fmla="*/ 1909 h 2558"/>
              <a:gd name="T52" fmla="*/ 1962 w 2759"/>
              <a:gd name="T53" fmla="*/ 1980 h 2558"/>
              <a:gd name="T54" fmla="*/ 1778 w 2759"/>
              <a:gd name="T55" fmla="*/ 2032 h 2558"/>
              <a:gd name="T56" fmla="*/ 1584 w 2759"/>
              <a:gd name="T57" fmla="*/ 2066 h 2558"/>
              <a:gd name="T58" fmla="*/ 1379 w 2759"/>
              <a:gd name="T59" fmla="*/ 2077 h 2558"/>
              <a:gd name="T60" fmla="*/ 1221 w 2759"/>
              <a:gd name="T61" fmla="*/ 2068 h 2558"/>
              <a:gd name="T62" fmla="*/ 1067 w 2759"/>
              <a:gd name="T63" fmla="*/ 2045 h 2558"/>
              <a:gd name="T64" fmla="*/ 250 w 2759"/>
              <a:gd name="T65" fmla="*/ 2558 h 2558"/>
              <a:gd name="T66" fmla="*/ 518 w 2759"/>
              <a:gd name="T67" fmla="*/ 1847 h 2558"/>
              <a:gd name="T68" fmla="*/ 381 w 2759"/>
              <a:gd name="T69" fmla="*/ 1752 h 2558"/>
              <a:gd name="T70" fmla="*/ 261 w 2759"/>
              <a:gd name="T71" fmla="*/ 1644 h 2558"/>
              <a:gd name="T72" fmla="*/ 163 w 2759"/>
              <a:gd name="T73" fmla="*/ 1526 h 2558"/>
              <a:gd name="T74" fmla="*/ 85 w 2759"/>
              <a:gd name="T75" fmla="*/ 1396 h 2558"/>
              <a:gd name="T76" fmla="*/ 32 w 2759"/>
              <a:gd name="T77" fmla="*/ 1259 h 2558"/>
              <a:gd name="T78" fmla="*/ 3 w 2759"/>
              <a:gd name="T79" fmla="*/ 1113 h 2558"/>
              <a:gd name="T80" fmla="*/ 3 w 2759"/>
              <a:gd name="T81" fmla="*/ 960 h 2558"/>
              <a:gd name="T82" fmla="*/ 33 w 2759"/>
              <a:gd name="T83" fmla="*/ 810 h 2558"/>
              <a:gd name="T84" fmla="*/ 90 w 2759"/>
              <a:gd name="T85" fmla="*/ 668 h 2558"/>
              <a:gd name="T86" fmla="*/ 172 w 2759"/>
              <a:gd name="T87" fmla="*/ 535 h 2558"/>
              <a:gd name="T88" fmla="*/ 277 w 2759"/>
              <a:gd name="T89" fmla="*/ 413 h 2558"/>
              <a:gd name="T90" fmla="*/ 404 w 2759"/>
              <a:gd name="T91" fmla="*/ 304 h 2558"/>
              <a:gd name="T92" fmla="*/ 549 w 2759"/>
              <a:gd name="T93" fmla="*/ 208 h 2558"/>
              <a:gd name="T94" fmla="*/ 711 w 2759"/>
              <a:gd name="T95" fmla="*/ 129 h 2558"/>
              <a:gd name="T96" fmla="*/ 888 w 2759"/>
              <a:gd name="T97" fmla="*/ 68 h 2558"/>
              <a:gd name="T98" fmla="*/ 1077 w 2759"/>
              <a:gd name="T99" fmla="*/ 25 h 2558"/>
              <a:gd name="T100" fmla="*/ 1276 w 2759"/>
              <a:gd name="T101" fmla="*/ 3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9" h="2558">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Arial" panose="020B0604020202020204" pitchFamily="34" charset="0"/>
            </a:endParaRPr>
          </a:p>
        </p:txBody>
      </p:sp>
      <p:sp>
        <p:nvSpPr>
          <p:cNvPr id="5" name="Freeform 18">
            <a:extLst>
              <a:ext uri="{FF2B5EF4-FFF2-40B4-BE49-F238E27FC236}">
                <a16:creationId xmlns:a16="http://schemas.microsoft.com/office/drawing/2014/main" id="{742B0440-56FB-37C2-832C-92F182ED9378}"/>
              </a:ext>
            </a:extLst>
          </p:cNvPr>
          <p:cNvSpPr>
            <a:spLocks/>
          </p:cNvSpPr>
          <p:nvPr userDrawn="1"/>
        </p:nvSpPr>
        <p:spPr bwMode="auto">
          <a:xfrm rot="220151">
            <a:off x="2293520" y="2187361"/>
            <a:ext cx="564995" cy="593434"/>
          </a:xfrm>
          <a:custGeom>
            <a:avLst/>
            <a:gdLst>
              <a:gd name="T0" fmla="*/ 1716 w 2331"/>
              <a:gd name="T1" fmla="*/ 35 h 2303"/>
              <a:gd name="T2" fmla="*/ 1866 w 2331"/>
              <a:gd name="T3" fmla="*/ 117 h 2303"/>
              <a:gd name="T4" fmla="*/ 1999 w 2331"/>
              <a:gd name="T5" fmla="*/ 214 h 2303"/>
              <a:gd name="T6" fmla="*/ 2113 w 2331"/>
              <a:gd name="T7" fmla="*/ 324 h 2303"/>
              <a:gd name="T8" fmla="*/ 2204 w 2331"/>
              <a:gd name="T9" fmla="*/ 446 h 2303"/>
              <a:gd name="T10" fmla="*/ 2273 w 2331"/>
              <a:gd name="T11" fmla="*/ 579 h 2303"/>
              <a:gd name="T12" fmla="*/ 2316 w 2331"/>
              <a:gd name="T13" fmla="*/ 719 h 2303"/>
              <a:gd name="T14" fmla="*/ 2331 w 2331"/>
              <a:gd name="T15" fmla="*/ 867 h 2303"/>
              <a:gd name="T16" fmla="*/ 2317 w 2331"/>
              <a:gd name="T17" fmla="*/ 1007 h 2303"/>
              <a:gd name="T18" fmla="*/ 2279 w 2331"/>
              <a:gd name="T19" fmla="*/ 1141 h 2303"/>
              <a:gd name="T20" fmla="*/ 2217 w 2331"/>
              <a:gd name="T21" fmla="*/ 1268 h 2303"/>
              <a:gd name="T22" fmla="*/ 2133 w 2331"/>
              <a:gd name="T23" fmla="*/ 1385 h 2303"/>
              <a:gd name="T24" fmla="*/ 2030 w 2331"/>
              <a:gd name="T25" fmla="*/ 1492 h 2303"/>
              <a:gd name="T26" fmla="*/ 1908 w 2331"/>
              <a:gd name="T27" fmla="*/ 1588 h 2303"/>
              <a:gd name="T28" fmla="*/ 1771 w 2331"/>
              <a:gd name="T29" fmla="*/ 1672 h 2303"/>
              <a:gd name="T30" fmla="*/ 1392 w 2331"/>
              <a:gd name="T31" fmla="*/ 1805 h 2303"/>
              <a:gd name="T32" fmla="*/ 1251 w 2331"/>
              <a:gd name="T33" fmla="*/ 1831 h 2303"/>
              <a:gd name="T34" fmla="*/ 1104 w 2331"/>
              <a:gd name="T35" fmla="*/ 1846 h 2303"/>
              <a:gd name="T36" fmla="*/ 924 w 2331"/>
              <a:gd name="T37" fmla="*/ 1845 h 2303"/>
              <a:gd name="T38" fmla="*/ 724 w 2331"/>
              <a:gd name="T39" fmla="*/ 1821 h 2303"/>
              <a:gd name="T40" fmla="*/ 536 w 2331"/>
              <a:gd name="T41" fmla="*/ 1775 h 2303"/>
              <a:gd name="T42" fmla="*/ 361 w 2331"/>
              <a:gd name="T43" fmla="*/ 1709 h 2303"/>
              <a:gd name="T44" fmla="*/ 202 w 2331"/>
              <a:gd name="T45" fmla="*/ 1624 h 2303"/>
              <a:gd name="T46" fmla="*/ 63 w 2331"/>
              <a:gd name="T47" fmla="*/ 1524 h 2303"/>
              <a:gd name="T48" fmla="*/ 17 w 2331"/>
              <a:gd name="T49" fmla="*/ 1469 h 2303"/>
              <a:gd name="T50" fmla="*/ 144 w 2331"/>
              <a:gd name="T51" fmla="*/ 1468 h 2303"/>
              <a:gd name="T52" fmla="*/ 363 w 2331"/>
              <a:gd name="T53" fmla="*/ 1445 h 2303"/>
              <a:gd name="T54" fmla="*/ 569 w 2331"/>
              <a:gd name="T55" fmla="*/ 1402 h 2303"/>
              <a:gd name="T56" fmla="*/ 765 w 2331"/>
              <a:gd name="T57" fmla="*/ 1341 h 2303"/>
              <a:gd name="T58" fmla="*/ 946 w 2331"/>
              <a:gd name="T59" fmla="*/ 1261 h 2303"/>
              <a:gd name="T60" fmla="*/ 1112 w 2331"/>
              <a:gd name="T61" fmla="*/ 1164 h 2303"/>
              <a:gd name="T62" fmla="*/ 1259 w 2331"/>
              <a:gd name="T63" fmla="*/ 1053 h 2303"/>
              <a:gd name="T64" fmla="*/ 1387 w 2331"/>
              <a:gd name="T65" fmla="*/ 928 h 2303"/>
              <a:gd name="T66" fmla="*/ 1493 w 2331"/>
              <a:gd name="T67" fmla="*/ 791 h 2303"/>
              <a:gd name="T68" fmla="*/ 1576 w 2331"/>
              <a:gd name="T69" fmla="*/ 644 h 2303"/>
              <a:gd name="T70" fmla="*/ 1633 w 2331"/>
              <a:gd name="T71" fmla="*/ 488 h 2303"/>
              <a:gd name="T72" fmla="*/ 1663 w 2331"/>
              <a:gd name="T73" fmla="*/ 324 h 2303"/>
              <a:gd name="T74" fmla="*/ 1664 w 2331"/>
              <a:gd name="T75" fmla="*/ 178 h 2303"/>
              <a:gd name="T76" fmla="*/ 1648 w 2331"/>
              <a:gd name="T77" fmla="*/ 58 h 2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1" h="2303">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Arial" panose="020B0604020202020204" pitchFamily="34" charset="0"/>
            </a:endParaRPr>
          </a:p>
        </p:txBody>
      </p:sp>
    </p:spTree>
    <p:extLst>
      <p:ext uri="{BB962C8B-B14F-4D97-AF65-F5344CB8AC3E}">
        <p14:creationId xmlns:p14="http://schemas.microsoft.com/office/powerpoint/2010/main" val="28707225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intercalaire Modelage">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9C82A8D-28C0-EB5E-3709-AF311F8D01CD}"/>
              </a:ext>
            </a:extLst>
          </p:cNvPr>
          <p:cNvGrpSpPr/>
          <p:nvPr userDrawn="1"/>
        </p:nvGrpSpPr>
        <p:grpSpPr>
          <a:xfrm>
            <a:off x="812158" y="829917"/>
            <a:ext cx="10567685" cy="5198169"/>
            <a:chOff x="2184400" y="1402025"/>
            <a:chExt cx="7823200" cy="4942038"/>
          </a:xfrm>
        </p:grpSpPr>
        <p:sp>
          <p:nvSpPr>
            <p:cNvPr id="7" name="Rectangle : coins arrondis 10">
              <a:extLst>
                <a:ext uri="{FF2B5EF4-FFF2-40B4-BE49-F238E27FC236}">
                  <a16:creationId xmlns:a16="http://schemas.microsoft.com/office/drawing/2014/main" id="{3F189926-0EF4-AA79-2B18-4601E9F8A8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75D9E3C6-7F1C-98B2-DE3E-BEA5903BEC4E}"/>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sp>
        <p:nvSpPr>
          <p:cNvPr id="10" name="Oval 9">
            <a:extLst>
              <a:ext uri="{FF2B5EF4-FFF2-40B4-BE49-F238E27FC236}">
                <a16:creationId xmlns:a16="http://schemas.microsoft.com/office/drawing/2014/main" id="{275B312E-EE1D-91E7-D2A4-94C6C58C9E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2" name="ZoneTexte 12">
            <a:extLst>
              <a:ext uri="{FF2B5EF4-FFF2-40B4-BE49-F238E27FC236}">
                <a16:creationId xmlns:a16="http://schemas.microsoft.com/office/drawing/2014/main" id="{928CA9CB-1960-5BE9-8BA5-06D197E76037}"/>
              </a:ext>
            </a:extLst>
          </p:cNvPr>
          <p:cNvSpPr txBox="1"/>
          <p:nvPr userDrawn="1"/>
        </p:nvSpPr>
        <p:spPr>
          <a:xfrm>
            <a:off x="2858328" y="3954018"/>
            <a:ext cx="6097656" cy="769441"/>
          </a:xfrm>
          <a:prstGeom prst="rect">
            <a:avLst/>
          </a:prstGeom>
          <a:noFill/>
        </p:spPr>
        <p:txBody>
          <a:bodyPr wrap="square">
            <a:spAutoFit/>
          </a:bodyPr>
          <a:lstStyle/>
          <a:p>
            <a:pPr algn="ctr" defTabSz="457189">
              <a:defRPr/>
            </a:pPr>
            <a:r>
              <a:rPr lang="ar-MA" sz="4400" b="1" dirty="0">
                <a:solidFill>
                  <a:srgbClr val="C00000"/>
                </a:solidFill>
                <a:latin typeface="Calibri" panose="020F0502020204030204"/>
              </a:rPr>
              <a:t>النمذجة</a:t>
            </a:r>
            <a:endParaRPr lang="fr-FR" sz="4400" b="1" dirty="0">
              <a:solidFill>
                <a:srgbClr val="C00000"/>
              </a:solidFill>
              <a:latin typeface="Calibri" panose="020F0502020204030204"/>
            </a:endParaRPr>
          </a:p>
        </p:txBody>
      </p:sp>
      <p:pic>
        <p:nvPicPr>
          <p:cNvPr id="13" name="Image 5">
            <a:extLst>
              <a:ext uri="{FF2B5EF4-FFF2-40B4-BE49-F238E27FC236}">
                <a16:creationId xmlns:a16="http://schemas.microsoft.com/office/drawing/2014/main" id="{8F67DF80-3377-88C2-8858-2773AE1645FA}"/>
              </a:ext>
            </a:extLst>
          </p:cNvPr>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a:extLst>
              <a:ext uri="{FF2B5EF4-FFF2-40B4-BE49-F238E27FC236}">
                <a16:creationId xmlns:a16="http://schemas.microsoft.com/office/drawing/2014/main" id="{7D66805A-4845-FD80-804A-C183910E655C}"/>
              </a:ext>
            </a:extLst>
          </p:cNvPr>
          <p:cNvGrpSpPr/>
          <p:nvPr userDrawn="1"/>
        </p:nvGrpSpPr>
        <p:grpSpPr>
          <a:xfrm>
            <a:off x="5759801" y="1145404"/>
            <a:ext cx="591112" cy="561273"/>
            <a:chOff x="277892" y="2322046"/>
            <a:chExt cx="828656" cy="786827"/>
          </a:xfrm>
        </p:grpSpPr>
        <p:sp>
          <p:nvSpPr>
            <p:cNvPr id="15" name="Freeform 2">
              <a:extLst>
                <a:ext uri="{FF2B5EF4-FFF2-40B4-BE49-F238E27FC236}">
                  <a16:creationId xmlns:a16="http://schemas.microsoft.com/office/drawing/2014/main" id="{E2D83DE9-3B8E-3EA6-79DA-4EDDD8844EC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02566BFB-6FF0-C108-1D4D-9FEF91C910F7}"/>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6">
                <a:alphaModFix amt="72000"/>
                <a:extLst>
                  <a:ext uri="{96DAC541-7B7A-43D3-8B79-37D633B846F1}">
                    <asvg:svgBlip xmlns:asvg="http://schemas.microsoft.com/office/drawing/2016/SVG/main" r:embed="rId7"/>
                  </a:ext>
                </a:extLst>
              </a:blip>
              <a:stretch>
                <a:fillRect l="-101449" t="-1678"/>
              </a:stretch>
            </a:blipFill>
            <a:ln cap="rnd">
              <a:noFill/>
              <a:prstDash val="solid"/>
              <a:round/>
            </a:ln>
          </p:spPr>
          <p:txBody>
            <a:bodyPr/>
            <a:lstStyle/>
            <a:p>
              <a:endParaRPr lang="fr-FR"/>
            </a:p>
          </p:txBody>
        </p:sp>
      </p:grpSp>
      <p:sp>
        <p:nvSpPr>
          <p:cNvPr id="17" name="Text Placeholder 23">
            <a:extLst>
              <a:ext uri="{FF2B5EF4-FFF2-40B4-BE49-F238E27FC236}">
                <a16:creationId xmlns:a16="http://schemas.microsoft.com/office/drawing/2014/main" id="{F11AACC7-6BBA-FB2F-ED06-97D2C944B07B}"/>
              </a:ext>
            </a:extLst>
          </p:cNvPr>
          <p:cNvSpPr>
            <a:spLocks noGrp="1"/>
          </p:cNvSpPr>
          <p:nvPr>
            <p:ph type="body" sz="quarter" idx="10" hasCustomPrompt="1"/>
          </p:nvPr>
        </p:nvSpPr>
        <p:spPr>
          <a:xfrm>
            <a:off x="8204201" y="5236960"/>
            <a:ext cx="2081332" cy="503301"/>
          </a:xfrm>
        </p:spPr>
        <p:txBody>
          <a:bodyPr anchor="ctr">
            <a:noAutofit/>
          </a:bodyPr>
          <a:lstStyle>
            <a:lvl1pPr algn="r" rtl="1">
              <a:buNone/>
              <a:defRPr sz="28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ar-MA" dirty="0"/>
              <a:t> ..  دقيقة </a:t>
            </a:r>
            <a:endParaRPr lang="fr-FR" dirty="0"/>
          </a:p>
        </p:txBody>
      </p:sp>
    </p:spTree>
    <p:extLst>
      <p:ext uri="{BB962C8B-B14F-4D97-AF65-F5344CB8AC3E}">
        <p14:creationId xmlns:p14="http://schemas.microsoft.com/office/powerpoint/2010/main" val="38595757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grpSp>
        <p:nvGrpSpPr>
          <p:cNvPr id="2" name="Groupe 1">
            <a:extLst>
              <a:ext uri="{FF2B5EF4-FFF2-40B4-BE49-F238E27FC236}">
                <a16:creationId xmlns:a16="http://schemas.microsoft.com/office/drawing/2014/main" id="{C22727D2-BE22-8622-92D4-25E68C3F1FFB}"/>
              </a:ext>
            </a:extLst>
          </p:cNvPr>
          <p:cNvGrpSpPr/>
          <p:nvPr userDrawn="1"/>
        </p:nvGrpSpPr>
        <p:grpSpPr>
          <a:xfrm>
            <a:off x="11497837" y="168985"/>
            <a:ext cx="498854" cy="499972"/>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4">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sp>
        <p:nvSpPr>
          <p:cNvPr id="5" name="Titre 10">
            <a:extLst>
              <a:ext uri="{FF2B5EF4-FFF2-40B4-BE49-F238E27FC236}">
                <a16:creationId xmlns:a16="http://schemas.microsoft.com/office/drawing/2014/main" id="{11088A98-E611-4BF2-AC2E-882BFA7C4CB0}"/>
              </a:ext>
            </a:extLst>
          </p:cNvPr>
          <p:cNvSpPr>
            <a:spLocks noGrp="1"/>
          </p:cNvSpPr>
          <p:nvPr>
            <p:ph type="title" hasCustomPrompt="1"/>
          </p:nvPr>
        </p:nvSpPr>
        <p:spPr>
          <a:xfrm>
            <a:off x="968558" y="317301"/>
            <a:ext cx="10529279" cy="267549"/>
          </a:xfrm>
        </p:spPr>
        <p:txBody>
          <a:bodyPr>
            <a:noAutofit/>
          </a:bodyPr>
          <a:lstStyle>
            <a:lvl1pPr algn="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0" name="Espace réservé du contenu 14">
            <a:extLst>
              <a:ext uri="{FF2B5EF4-FFF2-40B4-BE49-F238E27FC236}">
                <a16:creationId xmlns:a16="http://schemas.microsoft.com/office/drawing/2014/main" id="{0BE3AC1C-D0DE-978B-FF2A-1A540CABBBC1}"/>
              </a:ext>
            </a:extLst>
          </p:cNvPr>
          <p:cNvSpPr>
            <a:spLocks noGrp="1"/>
          </p:cNvSpPr>
          <p:nvPr>
            <p:ph sz="quarter" idx="11" hasCustomPrompt="1"/>
          </p:nvPr>
        </p:nvSpPr>
        <p:spPr>
          <a:xfrm>
            <a:off x="965589" y="575745"/>
            <a:ext cx="10529279" cy="267549"/>
          </a:xfrm>
        </p:spPr>
        <p:txBody>
          <a:bodyPr>
            <a:noAutofit/>
          </a:bodyPr>
          <a:lstStyle>
            <a:lvl1pPr algn="r" rtl="1">
              <a:buFont typeface="Arial" panose="020B0604020202020204" pitchFamily="34" charset="0"/>
              <a:buNone/>
              <a:defRPr sz="11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15343713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Diapositive de titre">
  <p:cSld name="Diapositive de titre">
    <p:spTree>
      <p:nvGrpSpPr>
        <p:cNvPr id="1" name="Shape 117"/>
        <p:cNvGrpSpPr/>
        <p:nvPr/>
      </p:nvGrpSpPr>
      <p:grpSpPr>
        <a:xfrm>
          <a:off x="0" y="0"/>
          <a:ext cx="0" cy="0"/>
          <a:chOff x="0" y="0"/>
          <a:chExt cx="0" cy="0"/>
        </a:xfrm>
      </p:grpSpPr>
      <p:sp>
        <p:nvSpPr>
          <p:cNvPr id="118" name="Google Shape;118;p8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19" name="Google Shape;119;p8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p8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8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grpSp>
        <p:nvGrpSpPr>
          <p:cNvPr id="122" name="Google Shape;122;p86"/>
          <p:cNvGrpSpPr/>
          <p:nvPr/>
        </p:nvGrpSpPr>
        <p:grpSpPr>
          <a:xfrm>
            <a:off x="0" y="-26503"/>
            <a:ext cx="12192000" cy="6858001"/>
            <a:chOff x="0" y="0"/>
            <a:chExt cx="13716000" cy="10287000"/>
          </a:xfrm>
        </p:grpSpPr>
        <p:sp>
          <p:nvSpPr>
            <p:cNvPr id="123" name="Google Shape;123;p86"/>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FFFFFF"/>
                </a:solidFill>
                <a:latin typeface="Dosis"/>
                <a:ea typeface="Dosis"/>
                <a:cs typeface="Dosis"/>
                <a:sym typeface="Dosis"/>
              </a:endParaRPr>
            </a:p>
          </p:txBody>
        </p:sp>
        <p:sp>
          <p:nvSpPr>
            <p:cNvPr id="124" name="Google Shape;124;p86"/>
            <p:cNvSpPr/>
            <p:nvPr/>
          </p:nvSpPr>
          <p:spPr>
            <a:xfrm>
              <a:off x="304801" y="920109"/>
              <a:ext cx="13106399" cy="9160152"/>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FFFFFF"/>
                </a:solidFill>
                <a:latin typeface="Dosis"/>
                <a:ea typeface="Dosis"/>
                <a:cs typeface="Dosis"/>
                <a:sym typeface="Dosis"/>
              </a:endParaRPr>
            </a:p>
          </p:txBody>
        </p:sp>
        <p:sp>
          <p:nvSpPr>
            <p:cNvPr id="125" name="Google Shape;125;p86"/>
            <p:cNvSpPr/>
            <p:nvPr/>
          </p:nvSpPr>
          <p:spPr>
            <a:xfrm>
              <a:off x="304801" y="310242"/>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FFFFFF"/>
                </a:solidFill>
                <a:latin typeface="Dosis"/>
                <a:ea typeface="Dosis"/>
                <a:cs typeface="Dosis"/>
                <a:sym typeface="Dosis"/>
              </a:endParaRPr>
            </a:p>
          </p:txBody>
        </p:sp>
      </p:grpSp>
      <p:sp>
        <p:nvSpPr>
          <p:cNvPr id="126" name="Google Shape;126;p86"/>
          <p:cNvSpPr/>
          <p:nvPr/>
        </p:nvSpPr>
        <p:spPr>
          <a:xfrm flipH="1">
            <a:off x="11353800" y="363227"/>
            <a:ext cx="366091" cy="224705"/>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1" i="0" u="none" strike="noStrike" cap="none">
              <a:solidFill>
                <a:srgbClr val="7F7F7F"/>
              </a:solidFill>
              <a:latin typeface="Dosis"/>
              <a:ea typeface="Dosis"/>
              <a:cs typeface="Dosis"/>
              <a:sym typeface="Dosis"/>
            </a:endParaRPr>
          </a:p>
        </p:txBody>
      </p:sp>
      <p:sp>
        <p:nvSpPr>
          <p:cNvPr id="127" name="Google Shape;127;p86"/>
          <p:cNvSpPr txBox="1">
            <a:spLocks noGrp="1"/>
          </p:cNvSpPr>
          <p:nvPr>
            <p:ph type="title"/>
          </p:nvPr>
        </p:nvSpPr>
        <p:spPr>
          <a:xfrm>
            <a:off x="1192696" y="523893"/>
            <a:ext cx="10161104" cy="470617"/>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757070"/>
              </a:buClr>
              <a:buSzPts val="1800"/>
              <a:buFont typeface="Calibri"/>
              <a:buNone/>
              <a:defRPr sz="1800" b="0" i="1">
                <a:solidFill>
                  <a:srgbClr val="757070"/>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128"/>
        <p:cNvGrpSpPr/>
        <p:nvPr/>
      </p:nvGrpSpPr>
      <p:grpSpPr>
        <a:xfrm>
          <a:off x="0" y="0"/>
          <a:ext cx="0" cy="0"/>
          <a:chOff x="0" y="0"/>
          <a:chExt cx="0" cy="0"/>
        </a:xfrm>
      </p:grpSpPr>
      <p:sp>
        <p:nvSpPr>
          <p:cNvPr id="129" name="Google Shape;129;p9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0" name="Google Shape;130;p9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1" name="Google Shape;131;p9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132"/>
        <p:cNvGrpSpPr/>
        <p:nvPr/>
      </p:nvGrpSpPr>
      <p:grpSpPr>
        <a:xfrm>
          <a:off x="0" y="0"/>
          <a:ext cx="0" cy="0"/>
          <a:chOff x="0" y="0"/>
          <a:chExt cx="0" cy="0"/>
        </a:xfrm>
      </p:grpSpPr>
      <p:sp>
        <p:nvSpPr>
          <p:cNvPr id="133" name="Google Shape;133;p95"/>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34" name="Google Shape;134;p95"/>
          <p:cNvSpPr txBox="1"/>
          <p:nvPr/>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5" name="Google Shape;135;p95"/>
          <p:cNvSpPr txBox="1"/>
          <p:nvPr/>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6" name="Google Shape;136;p95"/>
          <p:cNvSpPr txBox="1">
            <a:spLocks noGrp="1"/>
          </p:cNvSpPr>
          <p:nvPr>
            <p:ph type="body" idx="1"/>
          </p:nvPr>
        </p:nvSpPr>
        <p:spPr>
          <a:xfrm>
            <a:off x="3715202" y="81025"/>
            <a:ext cx="4757738" cy="830956"/>
          </a:xfrm>
          <a:prstGeom prst="rect">
            <a:avLst/>
          </a:prstGeom>
          <a:noFill/>
          <a:ln>
            <a:noFill/>
          </a:ln>
        </p:spPr>
        <p:txBody>
          <a:bodyPr spcFirstLastPara="1" wrap="square" lIns="91425" tIns="45700" rIns="91425" bIns="45700" anchor="t" anchorCtr="0">
            <a:spAutoFit/>
          </a:bodyPr>
          <a:lstStyle>
            <a:lvl1pPr marL="457200" lvl="0" indent="-533400" algn="r">
              <a:lnSpc>
                <a:spcPct val="90000"/>
              </a:lnSpc>
              <a:spcBef>
                <a:spcPts val="1000"/>
              </a:spcBef>
              <a:spcAft>
                <a:spcPts val="0"/>
              </a:spcAft>
              <a:buClr>
                <a:schemeClr val="dk1"/>
              </a:buClr>
              <a:buSzPts val="4800"/>
              <a:buChar char="•"/>
              <a:defRPr sz="4800" b="1"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7" name="Google Shape;137;p95"/>
          <p:cNvSpPr txBox="1">
            <a:spLocks noGrp="1"/>
          </p:cNvSpPr>
          <p:nvPr>
            <p:ph type="body" idx="2"/>
          </p:nvPr>
        </p:nvSpPr>
        <p:spPr>
          <a:xfrm>
            <a:off x="671332" y="1678671"/>
            <a:ext cx="10845478" cy="784790"/>
          </a:xfrm>
          <a:prstGeom prst="rect">
            <a:avLst/>
          </a:prstGeom>
          <a:noFill/>
          <a:ln>
            <a:noFill/>
          </a:ln>
        </p:spPr>
        <p:txBody>
          <a:bodyPr spcFirstLastPara="1" wrap="square" lIns="91425" tIns="45700" rIns="91425" bIns="45700" anchor="t" anchorCtr="0">
            <a:spAutoFit/>
          </a:bodyPr>
          <a:lstStyle>
            <a:lvl1pPr marL="457200" lvl="0" indent="-419100" algn="r">
              <a:lnSpc>
                <a:spcPct val="90000"/>
              </a:lnSpc>
              <a:spcBef>
                <a:spcPts val="1000"/>
              </a:spcBef>
              <a:spcAft>
                <a:spcPts val="0"/>
              </a:spcAft>
              <a:buClr>
                <a:schemeClr val="dk1"/>
              </a:buClr>
              <a:buSzPts val="3000"/>
              <a:buChar char="•"/>
              <a:defRPr sz="3000" b="0"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sz="18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38"/>
        <p:cNvGrpSpPr/>
        <p:nvPr/>
      </p:nvGrpSpPr>
      <p:grpSpPr>
        <a:xfrm>
          <a:off x="0" y="0"/>
          <a:ext cx="0" cy="0"/>
          <a:chOff x="0" y="0"/>
          <a:chExt cx="0" cy="0"/>
        </a:xfrm>
      </p:grpSpPr>
      <p:sp>
        <p:nvSpPr>
          <p:cNvPr id="139" name="Google Shape;139;p98"/>
          <p:cNvSpPr/>
          <p:nvPr/>
        </p:nvSpPr>
        <p:spPr>
          <a:xfrm>
            <a:off x="1236924" y="706094"/>
            <a:ext cx="9678395" cy="5378639"/>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40" name="Google Shape;140;p9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1" name="Google Shape;141;p9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9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
        <p:nvSpPr>
          <p:cNvPr id="143" name="Google Shape;143;p98"/>
          <p:cNvSpPr/>
          <p:nvPr/>
        </p:nvSpPr>
        <p:spPr>
          <a:xfrm>
            <a:off x="1360423" y="832901"/>
            <a:ext cx="9431497" cy="5153431"/>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44" name="Google Shape;144;p98"/>
          <p:cNvSpPr/>
          <p:nvPr/>
        </p:nvSpPr>
        <p:spPr>
          <a:xfrm>
            <a:off x="1504652" y="958594"/>
            <a:ext cx="9143039" cy="4902044"/>
          </a:xfrm>
          <a:prstGeom prst="rect">
            <a:avLst/>
          </a:prstGeom>
          <a:solidFill>
            <a:schemeClr val="lt1"/>
          </a:solidFill>
          <a:ln>
            <a:noFill/>
          </a:ln>
          <a:effectLst>
            <a:outerShdw blurRad="63500" sx="102000" sy="102000" algn="ctr" rotWithShape="0">
              <a:srgbClr val="000000">
                <a:alpha val="431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45" name="Google Shape;145;p98"/>
          <p:cNvSpPr txBox="1">
            <a:spLocks noGrp="1"/>
          </p:cNvSpPr>
          <p:nvPr>
            <p:ph type="title"/>
          </p:nvPr>
        </p:nvSpPr>
        <p:spPr>
          <a:xfrm>
            <a:off x="1921565" y="2311678"/>
            <a:ext cx="7772400" cy="22346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5400"/>
              <a:buFont typeface="Calibri"/>
              <a:buNone/>
              <a:defRPr sz="5400" b="1">
                <a:solidFill>
                  <a:schemeClr val="dk2"/>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6" name="Google Shape;146;p98"/>
          <p:cNvSpPr/>
          <p:nvPr/>
        </p:nvSpPr>
        <p:spPr>
          <a:xfrm>
            <a:off x="1773169" y="5360163"/>
            <a:ext cx="8610496" cy="107033"/>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47" name="Google Shape;147;p98"/>
          <p:cNvPicPr preferRelativeResize="0"/>
          <p:nvPr/>
        </p:nvPicPr>
        <p:blipFill rotWithShape="1">
          <a:blip r:embed="rId2">
            <a:alphaModFix/>
          </a:blip>
          <a:srcRect/>
          <a:stretch/>
        </p:blipFill>
        <p:spPr>
          <a:xfrm>
            <a:off x="5482128" y="1391337"/>
            <a:ext cx="920432" cy="920432"/>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rgbClr val="D8E2F3"/>
        </a:solidFill>
        <a:effectLst/>
      </p:bgPr>
    </p:bg>
    <p:spTree>
      <p:nvGrpSpPr>
        <p:cNvPr id="1" name="Shape 148"/>
        <p:cNvGrpSpPr/>
        <p:nvPr/>
      </p:nvGrpSpPr>
      <p:grpSpPr>
        <a:xfrm>
          <a:off x="0" y="0"/>
          <a:ext cx="0" cy="0"/>
          <a:chOff x="0" y="0"/>
          <a:chExt cx="0" cy="0"/>
        </a:xfrm>
      </p:grpSpPr>
      <p:sp>
        <p:nvSpPr>
          <p:cNvPr id="149" name="Google Shape;149;p9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0" name="Google Shape;150;p9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51" name="Google Shape;151;p9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2" name="Google Shape;152;p9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3" name="Google Shape;153;p9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154"/>
        <p:cNvGrpSpPr/>
        <p:nvPr/>
      </p:nvGrpSpPr>
      <p:grpSpPr>
        <a:xfrm>
          <a:off x="0" y="0"/>
          <a:ext cx="0" cy="0"/>
          <a:chOff x="0" y="0"/>
          <a:chExt cx="0" cy="0"/>
        </a:xfrm>
      </p:grpSpPr>
      <p:sp>
        <p:nvSpPr>
          <p:cNvPr id="155" name="Google Shape;155;p10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6" name="Google Shape;156;p10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7" name="Google Shape;157;p10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8" name="Google Shape;158;p10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9" name="Google Shape;159;p10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re de section">
  <p:cSld name="Titre de section">
    <p:spTree>
      <p:nvGrpSpPr>
        <p:cNvPr id="1" name="Shape 160"/>
        <p:cNvGrpSpPr/>
        <p:nvPr/>
      </p:nvGrpSpPr>
      <p:grpSpPr>
        <a:xfrm>
          <a:off x="0" y="0"/>
          <a:ext cx="0" cy="0"/>
          <a:chOff x="0" y="0"/>
          <a:chExt cx="0" cy="0"/>
        </a:xfrm>
      </p:grpSpPr>
      <p:sp>
        <p:nvSpPr>
          <p:cNvPr id="161" name="Google Shape;161;p10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2" name="Google Shape;162;p10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63" name="Google Shape;163;p10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4" name="Google Shape;164;p10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5" name="Google Shape;165;p10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166"/>
        <p:cNvGrpSpPr/>
        <p:nvPr/>
      </p:nvGrpSpPr>
      <p:grpSpPr>
        <a:xfrm>
          <a:off x="0" y="0"/>
          <a:ext cx="0" cy="0"/>
          <a:chOff x="0" y="0"/>
          <a:chExt cx="0" cy="0"/>
        </a:xfrm>
      </p:grpSpPr>
      <p:sp>
        <p:nvSpPr>
          <p:cNvPr id="167" name="Google Shape;167;p10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8" name="Google Shape;168;p10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9" name="Google Shape;169;p10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0" name="Google Shape;170;p10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1" name="Google Shape;171;p10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2" name="Google Shape;172;p10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re seul" type="titleOnly">
  <p:cSld name="TITLE_ONLY">
    <p:spTree>
      <p:nvGrpSpPr>
        <p:cNvPr id="1" name="Shape 173"/>
        <p:cNvGrpSpPr/>
        <p:nvPr/>
      </p:nvGrpSpPr>
      <p:grpSpPr>
        <a:xfrm>
          <a:off x="0" y="0"/>
          <a:ext cx="0" cy="0"/>
          <a:chOff x="0" y="0"/>
          <a:chExt cx="0" cy="0"/>
        </a:xfrm>
      </p:grpSpPr>
      <p:sp>
        <p:nvSpPr>
          <p:cNvPr id="174" name="Google Shape;174;p10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5" name="Google Shape;175;p10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6" name="Google Shape;176;p10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7" name="Google Shape;177;p10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178"/>
        <p:cNvGrpSpPr/>
        <p:nvPr/>
      </p:nvGrpSpPr>
      <p:grpSpPr>
        <a:xfrm>
          <a:off x="0" y="0"/>
          <a:ext cx="0" cy="0"/>
          <a:chOff x="0" y="0"/>
          <a:chExt cx="0" cy="0"/>
        </a:xfrm>
      </p:grpSpPr>
      <p:sp>
        <p:nvSpPr>
          <p:cNvPr id="179" name="Google Shape;179;p10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0" name="Google Shape;180;p10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81" name="Google Shape;181;p10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82" name="Google Shape;182;p10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3" name="Google Shape;183;p10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4" name="Google Shape;184;p10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Diapositive de titre" userDrawn="1">
  <p:cSld name="1_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24235409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قابل للتعديل">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rtl="1">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ar-MA" dirty="0"/>
              <a:t> </a:t>
            </a:r>
            <a:r>
              <a:rPr lang="fr-FR" dirty="0"/>
              <a:t>..</a:t>
            </a:r>
            <a:r>
              <a:rPr lang="ar-MA" dirty="0"/>
              <a:t> </a:t>
            </a:r>
            <a:r>
              <a:rPr lang="fr-FR" dirty="0"/>
              <a:t> </a:t>
            </a:r>
            <a:r>
              <a:rPr lang="ar-MA" dirty="0"/>
              <a:t>دقيقة  </a:t>
            </a:r>
            <a:endParaRPr lang="fr-FR" dirty="0"/>
          </a:p>
        </p:txBody>
      </p:sp>
      <p:sp>
        <p:nvSpPr>
          <p:cNvPr id="3" name="Text Placeholder 17">
            <a:extLst>
              <a:ext uri="{FF2B5EF4-FFF2-40B4-BE49-F238E27FC236}">
                <a16:creationId xmlns:a16="http://schemas.microsoft.com/office/drawing/2014/main" id="{774CBFE9-7DB7-392E-7AC9-3E620D74B3AE}"/>
              </a:ext>
            </a:extLst>
          </p:cNvPr>
          <p:cNvSpPr>
            <a:spLocks noGrp="1"/>
          </p:cNvSpPr>
          <p:nvPr>
            <p:ph type="body" sz="quarter" idx="11" hasCustomPrompt="1"/>
          </p:nvPr>
        </p:nvSpPr>
        <p:spPr>
          <a:xfrm>
            <a:off x="5025419" y="2287934"/>
            <a:ext cx="5869201" cy="418862"/>
          </a:xfrm>
        </p:spPr>
        <p:txBody>
          <a:bodyPr>
            <a:noAutofit/>
          </a:bodyPr>
          <a:lstStyle>
            <a:lvl1pPr algn="ctr">
              <a:buNone/>
              <a:defRPr lang="fr-FR" sz="4400" b="1" i="0" u="none" strike="noStrike" kern="0" cap="none" spc="0" baseline="0" dirty="0">
                <a:solidFill>
                  <a:srgbClr val="156082"/>
                </a:solidFill>
                <a:uFillTx/>
                <a:latin typeface="+mn-lt"/>
                <a:ea typeface="+mn-ea"/>
                <a:cs typeface="+mn-cs"/>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fr-FR" dirty="0"/>
              <a:t>Titre</a:t>
            </a:r>
          </a:p>
        </p:txBody>
      </p:sp>
    </p:spTree>
    <p:extLst>
      <p:ext uri="{BB962C8B-B14F-4D97-AF65-F5344CB8AC3E}">
        <p14:creationId xmlns:p14="http://schemas.microsoft.com/office/powerpoint/2010/main" val="39969314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النمذجة">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9C82A8D-28C0-EB5E-3709-AF311F8D01CD}"/>
              </a:ext>
            </a:extLst>
          </p:cNvPr>
          <p:cNvGrpSpPr/>
          <p:nvPr userDrawn="1"/>
        </p:nvGrpSpPr>
        <p:grpSpPr>
          <a:xfrm>
            <a:off x="812158" y="829917"/>
            <a:ext cx="10567685" cy="5198169"/>
            <a:chOff x="2184400" y="1402025"/>
            <a:chExt cx="7823200" cy="4942038"/>
          </a:xfrm>
        </p:grpSpPr>
        <p:sp>
          <p:nvSpPr>
            <p:cNvPr id="7" name="Rectangle : coins arrondis 10">
              <a:extLst>
                <a:ext uri="{FF2B5EF4-FFF2-40B4-BE49-F238E27FC236}">
                  <a16:creationId xmlns:a16="http://schemas.microsoft.com/office/drawing/2014/main" id="{3F189926-0EF4-AA79-2B18-4601E9F8A8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75D9E3C6-7F1C-98B2-DE3E-BEA5903BEC4E}"/>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sp>
        <p:nvSpPr>
          <p:cNvPr id="10" name="Oval 9">
            <a:extLst>
              <a:ext uri="{FF2B5EF4-FFF2-40B4-BE49-F238E27FC236}">
                <a16:creationId xmlns:a16="http://schemas.microsoft.com/office/drawing/2014/main" id="{275B312E-EE1D-91E7-D2A4-94C6C58C9E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2" name="ZoneTexte 12">
            <a:extLst>
              <a:ext uri="{FF2B5EF4-FFF2-40B4-BE49-F238E27FC236}">
                <a16:creationId xmlns:a16="http://schemas.microsoft.com/office/drawing/2014/main" id="{928CA9CB-1960-5BE9-8BA5-06D197E76037}"/>
              </a:ext>
            </a:extLst>
          </p:cNvPr>
          <p:cNvSpPr txBox="1"/>
          <p:nvPr userDrawn="1"/>
        </p:nvSpPr>
        <p:spPr>
          <a:xfrm>
            <a:off x="2858328" y="3954018"/>
            <a:ext cx="6097656" cy="769441"/>
          </a:xfrm>
          <a:prstGeom prst="rect">
            <a:avLst/>
          </a:prstGeom>
          <a:noFill/>
        </p:spPr>
        <p:txBody>
          <a:bodyPr wrap="square">
            <a:spAutoFit/>
          </a:bodyPr>
          <a:lstStyle/>
          <a:p>
            <a:pPr algn="ctr" defTabSz="457189">
              <a:defRPr/>
            </a:pPr>
            <a:r>
              <a:rPr lang="ar-MA" sz="4400" b="1" dirty="0">
                <a:solidFill>
                  <a:srgbClr val="C00000"/>
                </a:solidFill>
                <a:latin typeface="Calibri" panose="020F0502020204030204"/>
              </a:rPr>
              <a:t>النمذجة</a:t>
            </a:r>
            <a:endParaRPr lang="fr-FR" sz="4400" b="1" dirty="0">
              <a:solidFill>
                <a:srgbClr val="C00000"/>
              </a:solidFill>
              <a:latin typeface="Calibri" panose="020F0502020204030204"/>
            </a:endParaRPr>
          </a:p>
        </p:txBody>
      </p:sp>
      <p:pic>
        <p:nvPicPr>
          <p:cNvPr id="13" name="Image 5">
            <a:extLst>
              <a:ext uri="{FF2B5EF4-FFF2-40B4-BE49-F238E27FC236}">
                <a16:creationId xmlns:a16="http://schemas.microsoft.com/office/drawing/2014/main" id="{8F67DF80-3377-88C2-8858-2773AE1645FA}"/>
              </a:ext>
            </a:extLst>
          </p:cNvPr>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a:extLst>
              <a:ext uri="{FF2B5EF4-FFF2-40B4-BE49-F238E27FC236}">
                <a16:creationId xmlns:a16="http://schemas.microsoft.com/office/drawing/2014/main" id="{7D66805A-4845-FD80-804A-C183910E655C}"/>
              </a:ext>
            </a:extLst>
          </p:cNvPr>
          <p:cNvGrpSpPr/>
          <p:nvPr userDrawn="1"/>
        </p:nvGrpSpPr>
        <p:grpSpPr>
          <a:xfrm>
            <a:off x="5759801" y="1145404"/>
            <a:ext cx="591112" cy="561273"/>
            <a:chOff x="277892" y="2322046"/>
            <a:chExt cx="828656" cy="786827"/>
          </a:xfrm>
        </p:grpSpPr>
        <p:sp>
          <p:nvSpPr>
            <p:cNvPr id="15" name="Freeform 2">
              <a:extLst>
                <a:ext uri="{FF2B5EF4-FFF2-40B4-BE49-F238E27FC236}">
                  <a16:creationId xmlns:a16="http://schemas.microsoft.com/office/drawing/2014/main" id="{E2D83DE9-3B8E-3EA6-79DA-4EDDD8844EC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02566BFB-6FF0-C108-1D4D-9FEF91C910F7}"/>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6">
                <a:alphaModFix amt="72000"/>
                <a:extLst>
                  <a:ext uri="{96DAC541-7B7A-43D3-8B79-37D633B846F1}">
                    <asvg:svgBlip xmlns:asvg="http://schemas.microsoft.com/office/drawing/2016/SVG/main" r:embed="rId7"/>
                  </a:ext>
                </a:extLst>
              </a:blip>
              <a:stretch>
                <a:fillRect l="-101449" t="-1678"/>
              </a:stretch>
            </a:blipFill>
            <a:ln cap="rnd">
              <a:noFill/>
              <a:prstDash val="solid"/>
              <a:round/>
            </a:ln>
          </p:spPr>
          <p:txBody>
            <a:bodyPr/>
            <a:lstStyle/>
            <a:p>
              <a:endParaRPr lang="fr-FR"/>
            </a:p>
          </p:txBody>
        </p:sp>
      </p:grpSp>
      <p:sp>
        <p:nvSpPr>
          <p:cNvPr id="17" name="Text Placeholder 23">
            <a:extLst>
              <a:ext uri="{FF2B5EF4-FFF2-40B4-BE49-F238E27FC236}">
                <a16:creationId xmlns:a16="http://schemas.microsoft.com/office/drawing/2014/main" id="{F11AACC7-6BBA-FB2F-ED06-97D2C944B07B}"/>
              </a:ext>
            </a:extLst>
          </p:cNvPr>
          <p:cNvSpPr>
            <a:spLocks noGrp="1"/>
          </p:cNvSpPr>
          <p:nvPr>
            <p:ph type="body" sz="quarter" idx="10" hasCustomPrompt="1"/>
          </p:nvPr>
        </p:nvSpPr>
        <p:spPr>
          <a:xfrm>
            <a:off x="8204201" y="5236960"/>
            <a:ext cx="2081332" cy="503301"/>
          </a:xfrm>
        </p:spPr>
        <p:txBody>
          <a:bodyPr anchor="ctr">
            <a:noAutofit/>
          </a:bodyPr>
          <a:lstStyle>
            <a:lvl1pPr algn="r" rtl="1">
              <a:buNone/>
              <a:defRPr sz="28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ar-MA" dirty="0"/>
              <a:t> ..  دقيقة </a:t>
            </a:r>
            <a:endParaRPr lang="fr-FR" dirty="0"/>
          </a:p>
        </p:txBody>
      </p:sp>
    </p:spTree>
    <p:extLst>
      <p:ext uri="{BB962C8B-B14F-4D97-AF65-F5344CB8AC3E}">
        <p14:creationId xmlns:p14="http://schemas.microsoft.com/office/powerpoint/2010/main" val="17383229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1_Slide Modelage">
  <p:cSld name="1_Slide Modelage">
    <p:spTree>
      <p:nvGrpSpPr>
        <p:cNvPr id="1" name="Shape 153"/>
        <p:cNvGrpSpPr/>
        <p:nvPr/>
      </p:nvGrpSpPr>
      <p:grpSpPr>
        <a:xfrm>
          <a:off x="0" y="0"/>
          <a:ext cx="0" cy="0"/>
          <a:chOff x="0" y="0"/>
          <a:chExt cx="0" cy="0"/>
        </a:xfrm>
      </p:grpSpPr>
      <p:grpSp>
        <p:nvGrpSpPr>
          <p:cNvPr id="154" name="Google Shape;154;p48"/>
          <p:cNvGrpSpPr/>
          <p:nvPr/>
        </p:nvGrpSpPr>
        <p:grpSpPr>
          <a:xfrm>
            <a:off x="0" y="-1"/>
            <a:ext cx="12192000" cy="6858001"/>
            <a:chOff x="0" y="0"/>
            <a:chExt cx="13716000" cy="10287000"/>
          </a:xfrm>
        </p:grpSpPr>
        <p:sp>
          <p:nvSpPr>
            <p:cNvPr id="155" name="Google Shape;155;p48"/>
            <p:cNvSpPr/>
            <p:nvPr/>
          </p:nvSpPr>
          <p:spPr>
            <a:xfrm>
              <a:off x="0" y="0"/>
              <a:ext cx="13716000" cy="102870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56" name="Google Shape;156;p48"/>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57" name="Google Shape;157;p48"/>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grpSp>
        <p:nvGrpSpPr>
          <p:cNvPr id="158" name="Google Shape;158;p48"/>
          <p:cNvGrpSpPr/>
          <p:nvPr/>
        </p:nvGrpSpPr>
        <p:grpSpPr>
          <a:xfrm>
            <a:off x="11497837" y="144790"/>
            <a:ext cx="565629" cy="524167"/>
            <a:chOff x="277892" y="2283969"/>
            <a:chExt cx="939577" cy="824904"/>
          </a:xfrm>
        </p:grpSpPr>
        <p:sp>
          <p:nvSpPr>
            <p:cNvPr id="159" name="Google Shape;159;p48"/>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 name="Google Shape;160;p48"/>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blipFill rotWithShape="1">
              <a:blip r:embed="rId3">
                <a:alphaModFix amt="72000"/>
              </a:blip>
              <a:stretch>
                <a:fillRect l="-101434" t="-167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61" name="Google Shape;161;p48"/>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SzPts val="4400"/>
              <a:buNone/>
              <a:defRPr sz="16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2" name="Google Shape;162;p48"/>
          <p:cNvSpPr txBox="1">
            <a:spLocks noGrp="1"/>
          </p:cNvSpPr>
          <p:nvPr>
            <p:ph type="body" idx="1"/>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SzPts val="2800"/>
              <a:buFont typeface="Arial"/>
              <a:buNone/>
              <a:defRPr sz="1100" i="1">
                <a:latin typeface="Calibri"/>
                <a:ea typeface="Calibri"/>
                <a:cs typeface="Calibri"/>
                <a:sym typeface="Calibri"/>
              </a:defRPr>
            </a:lvl1pPr>
            <a:lvl2pPr marL="914400" lvl="1" indent="-381000" algn="l">
              <a:lnSpc>
                <a:spcPct val="90000"/>
              </a:lnSpc>
              <a:spcBef>
                <a:spcPts val="500"/>
              </a:spcBef>
              <a:spcAft>
                <a:spcPts val="0"/>
              </a:spcAft>
              <a:buSzPts val="2400"/>
              <a:buChar char="•"/>
              <a:defRPr sz="1200" i="1">
                <a:latin typeface="Calibri"/>
                <a:ea typeface="Calibri"/>
                <a:cs typeface="Calibri"/>
                <a:sym typeface="Calibri"/>
              </a:defRPr>
            </a:lvl2pPr>
            <a:lvl3pPr marL="1371600" lvl="2" indent="-355600" algn="l">
              <a:lnSpc>
                <a:spcPct val="90000"/>
              </a:lnSpc>
              <a:spcBef>
                <a:spcPts val="500"/>
              </a:spcBef>
              <a:spcAft>
                <a:spcPts val="0"/>
              </a:spcAft>
              <a:buSzPts val="2000"/>
              <a:buChar char="•"/>
              <a:defRPr sz="1200" i="1">
                <a:latin typeface="Calibri"/>
                <a:ea typeface="Calibri"/>
                <a:cs typeface="Calibri"/>
                <a:sym typeface="Calibri"/>
              </a:defRPr>
            </a:lvl3pPr>
            <a:lvl4pPr marL="1828800" lvl="3" indent="-342900" algn="l">
              <a:lnSpc>
                <a:spcPct val="90000"/>
              </a:lnSpc>
              <a:spcBef>
                <a:spcPts val="500"/>
              </a:spcBef>
              <a:spcAft>
                <a:spcPts val="0"/>
              </a:spcAft>
              <a:buSzPts val="1800"/>
              <a:buChar char="•"/>
              <a:defRPr sz="1200" i="1">
                <a:latin typeface="Calibri"/>
                <a:ea typeface="Calibri"/>
                <a:cs typeface="Calibri"/>
                <a:sym typeface="Calibri"/>
              </a:defRPr>
            </a:lvl4pPr>
            <a:lvl5pPr marL="2286000" lvl="4" indent="-342900" algn="l">
              <a:lnSpc>
                <a:spcPct val="90000"/>
              </a:lnSpc>
              <a:spcBef>
                <a:spcPts val="500"/>
              </a:spcBef>
              <a:spcAft>
                <a:spcPts val="0"/>
              </a:spcAft>
              <a:buSzPts val="1800"/>
              <a:buChar char="•"/>
              <a:defRPr sz="12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extLst>
      <p:ext uri="{BB962C8B-B14F-4D97-AF65-F5344CB8AC3E}">
        <p14:creationId xmlns:p14="http://schemas.microsoft.com/office/powerpoint/2010/main" val="20435799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Slide PB">
  <p:cSld name="Slide PB">
    <p:spTree>
      <p:nvGrpSpPr>
        <p:cNvPr id="1" name="Shape 178"/>
        <p:cNvGrpSpPr/>
        <p:nvPr/>
      </p:nvGrpSpPr>
      <p:grpSpPr>
        <a:xfrm>
          <a:off x="0" y="0"/>
          <a:ext cx="0" cy="0"/>
          <a:chOff x="0" y="0"/>
          <a:chExt cx="0" cy="0"/>
        </a:xfrm>
      </p:grpSpPr>
      <p:grpSp>
        <p:nvGrpSpPr>
          <p:cNvPr id="179" name="Google Shape;179;p56"/>
          <p:cNvGrpSpPr/>
          <p:nvPr/>
        </p:nvGrpSpPr>
        <p:grpSpPr>
          <a:xfrm>
            <a:off x="0" y="1"/>
            <a:ext cx="12192000" cy="6858001"/>
            <a:chOff x="0" y="0"/>
            <a:chExt cx="13716000" cy="10287000"/>
          </a:xfrm>
        </p:grpSpPr>
        <p:sp>
          <p:nvSpPr>
            <p:cNvPr id="180" name="Google Shape;180;p56"/>
            <p:cNvSpPr/>
            <p:nvPr/>
          </p:nvSpPr>
          <p:spPr>
            <a:xfrm>
              <a:off x="0" y="0"/>
              <a:ext cx="13716000" cy="1028700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81" name="Google Shape;181;p56"/>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82" name="Google Shape;182;p56"/>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pic>
        <p:nvPicPr>
          <p:cNvPr id="183" name="Google Shape;183;p56"/>
          <p:cNvPicPr preferRelativeResize="0"/>
          <p:nvPr/>
        </p:nvPicPr>
        <p:blipFill rotWithShape="1">
          <a:blip r:embed="rId2">
            <a:alphaModFix/>
          </a:blip>
          <a:srcRect/>
          <a:stretch/>
        </p:blipFill>
        <p:spPr>
          <a:xfrm>
            <a:off x="180512" y="603261"/>
            <a:ext cx="501290" cy="468000"/>
          </a:xfrm>
          <a:prstGeom prst="rect">
            <a:avLst/>
          </a:prstGeom>
          <a:noFill/>
          <a:ln>
            <a:noFill/>
          </a:ln>
          <a:effectLst>
            <a:outerShdw blurRad="50800" dist="38100" dir="2700000" algn="tl" rotWithShape="0">
              <a:srgbClr val="000000">
                <a:alpha val="42352"/>
              </a:srgbClr>
            </a:outerShdw>
          </a:effectLst>
        </p:spPr>
      </p:pic>
      <p:sp>
        <p:nvSpPr>
          <p:cNvPr id="184" name="Google Shape;184;p56"/>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SzPts val="2800"/>
              <a:buNone/>
              <a:defRPr sz="2000">
                <a:latin typeface="Calibri"/>
                <a:ea typeface="Calibri"/>
                <a:cs typeface="Calibri"/>
                <a:sym typeface="Calibri"/>
              </a:defRPr>
            </a:lvl1pPr>
            <a:lvl2pPr marL="914400" lvl="1" indent="-381000" algn="l">
              <a:lnSpc>
                <a:spcPct val="90000"/>
              </a:lnSpc>
              <a:spcBef>
                <a:spcPts val="500"/>
              </a:spcBef>
              <a:spcAft>
                <a:spcPts val="0"/>
              </a:spcAft>
              <a:buSzPts val="2400"/>
              <a:buChar char="•"/>
              <a:defRPr sz="2000">
                <a:latin typeface="Calibri"/>
                <a:ea typeface="Calibri"/>
                <a:cs typeface="Calibri"/>
                <a:sym typeface="Calibri"/>
              </a:defRPr>
            </a:lvl2pPr>
            <a:lvl3pPr marL="1371600" lvl="2" indent="-355600" algn="l">
              <a:lnSpc>
                <a:spcPct val="90000"/>
              </a:lnSpc>
              <a:spcBef>
                <a:spcPts val="500"/>
              </a:spcBef>
              <a:spcAft>
                <a:spcPts val="0"/>
              </a:spcAft>
              <a:buSzPts val="2000"/>
              <a:buChar char="•"/>
              <a:defRPr sz="2000">
                <a:latin typeface="Calibri"/>
                <a:ea typeface="Calibri"/>
                <a:cs typeface="Calibri"/>
                <a:sym typeface="Calibri"/>
              </a:defRPr>
            </a:lvl3pPr>
            <a:lvl4pPr marL="1828800" lvl="3" indent="-342900" algn="l">
              <a:lnSpc>
                <a:spcPct val="90000"/>
              </a:lnSpc>
              <a:spcBef>
                <a:spcPts val="500"/>
              </a:spcBef>
              <a:spcAft>
                <a:spcPts val="0"/>
              </a:spcAft>
              <a:buSzPts val="1800"/>
              <a:buChar char="•"/>
              <a:defRPr sz="2000">
                <a:latin typeface="Calibri"/>
                <a:ea typeface="Calibri"/>
                <a:cs typeface="Calibri"/>
                <a:sym typeface="Calibri"/>
              </a:defRPr>
            </a:lvl4pPr>
            <a:lvl5pPr marL="2286000" lvl="4" indent="-342900" algn="l">
              <a:lnSpc>
                <a:spcPct val="90000"/>
              </a:lnSpc>
              <a:spcBef>
                <a:spcPts val="500"/>
              </a:spcBef>
              <a:spcAft>
                <a:spcPts val="0"/>
              </a:spcAft>
              <a:buSzPts val="1800"/>
              <a:buChar char="•"/>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pic>
        <p:nvPicPr>
          <p:cNvPr id="185" name="Google Shape;185;p56" descr="Image générée"/>
          <p:cNvPicPr preferRelativeResize="0"/>
          <p:nvPr/>
        </p:nvPicPr>
        <p:blipFill rotWithShape="1">
          <a:blip r:embed="rId3">
            <a:alphaModFix/>
          </a:blip>
          <a:srcRect l="6026" t="25226" r="75345" b="62431"/>
          <a:stretch/>
        </p:blipFill>
        <p:spPr>
          <a:xfrm>
            <a:off x="11484657" y="200308"/>
            <a:ext cx="506620" cy="503517"/>
          </a:xfrm>
          <a:prstGeom prst="rect">
            <a:avLst/>
          </a:prstGeom>
          <a:noFill/>
          <a:ln>
            <a:noFill/>
          </a:ln>
        </p:spPr>
      </p:pic>
      <p:sp>
        <p:nvSpPr>
          <p:cNvPr id="186" name="Google Shape;186;p56"/>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SzPts val="4400"/>
              <a:buNone/>
              <a:defRPr sz="16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7" name="Google Shape;187;p56"/>
          <p:cNvSpPr txBox="1">
            <a:spLocks noGrp="1"/>
          </p:cNvSpPr>
          <p:nvPr>
            <p:ph type="body" idx="2"/>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SzPts val="2800"/>
              <a:buFont typeface="Arial"/>
              <a:buNone/>
              <a:defRPr sz="1100" i="1">
                <a:latin typeface="Calibri"/>
                <a:ea typeface="Calibri"/>
                <a:cs typeface="Calibri"/>
                <a:sym typeface="Calibri"/>
              </a:defRPr>
            </a:lvl1pPr>
            <a:lvl2pPr marL="914400" lvl="1" indent="-381000" algn="l">
              <a:lnSpc>
                <a:spcPct val="90000"/>
              </a:lnSpc>
              <a:spcBef>
                <a:spcPts val="500"/>
              </a:spcBef>
              <a:spcAft>
                <a:spcPts val="0"/>
              </a:spcAft>
              <a:buSzPts val="2400"/>
              <a:buChar char="•"/>
              <a:defRPr sz="1200" i="1">
                <a:latin typeface="Calibri"/>
                <a:ea typeface="Calibri"/>
                <a:cs typeface="Calibri"/>
                <a:sym typeface="Calibri"/>
              </a:defRPr>
            </a:lvl2pPr>
            <a:lvl3pPr marL="1371600" lvl="2" indent="-355600" algn="l">
              <a:lnSpc>
                <a:spcPct val="90000"/>
              </a:lnSpc>
              <a:spcBef>
                <a:spcPts val="500"/>
              </a:spcBef>
              <a:spcAft>
                <a:spcPts val="0"/>
              </a:spcAft>
              <a:buSzPts val="2000"/>
              <a:buChar char="•"/>
              <a:defRPr sz="1200" i="1">
                <a:latin typeface="Calibri"/>
                <a:ea typeface="Calibri"/>
                <a:cs typeface="Calibri"/>
                <a:sym typeface="Calibri"/>
              </a:defRPr>
            </a:lvl3pPr>
            <a:lvl4pPr marL="1828800" lvl="3" indent="-342900" algn="l">
              <a:lnSpc>
                <a:spcPct val="90000"/>
              </a:lnSpc>
              <a:spcBef>
                <a:spcPts val="500"/>
              </a:spcBef>
              <a:spcAft>
                <a:spcPts val="0"/>
              </a:spcAft>
              <a:buSzPts val="1800"/>
              <a:buChar char="•"/>
              <a:defRPr sz="1200" i="1">
                <a:latin typeface="Calibri"/>
                <a:ea typeface="Calibri"/>
                <a:cs typeface="Calibri"/>
                <a:sym typeface="Calibri"/>
              </a:defRPr>
            </a:lvl4pPr>
            <a:lvl5pPr marL="2286000" lvl="4" indent="-342900" algn="l">
              <a:lnSpc>
                <a:spcPct val="90000"/>
              </a:lnSpc>
              <a:spcBef>
                <a:spcPts val="500"/>
              </a:spcBef>
              <a:spcAft>
                <a:spcPts val="0"/>
              </a:spcAft>
              <a:buSzPts val="1800"/>
              <a:buChar char="•"/>
              <a:defRPr sz="12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extLst>
      <p:ext uri="{BB962C8B-B14F-4D97-AF65-F5344CB8AC3E}">
        <p14:creationId xmlns:p14="http://schemas.microsoft.com/office/powerpoint/2010/main" val="13300988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Slide PA">
  <p:cSld name="Slide PA">
    <p:spTree>
      <p:nvGrpSpPr>
        <p:cNvPr id="1" name="Shape 195"/>
        <p:cNvGrpSpPr/>
        <p:nvPr/>
      </p:nvGrpSpPr>
      <p:grpSpPr>
        <a:xfrm>
          <a:off x="0" y="0"/>
          <a:ext cx="0" cy="0"/>
          <a:chOff x="0" y="0"/>
          <a:chExt cx="0" cy="0"/>
        </a:xfrm>
      </p:grpSpPr>
      <p:grpSp>
        <p:nvGrpSpPr>
          <p:cNvPr id="196" name="Google Shape;196;p61"/>
          <p:cNvGrpSpPr/>
          <p:nvPr/>
        </p:nvGrpSpPr>
        <p:grpSpPr>
          <a:xfrm>
            <a:off x="0" y="1"/>
            <a:ext cx="12192000" cy="6858001"/>
            <a:chOff x="0" y="0"/>
            <a:chExt cx="13716000" cy="10287000"/>
          </a:xfrm>
        </p:grpSpPr>
        <p:sp>
          <p:nvSpPr>
            <p:cNvPr id="197" name="Google Shape;197;p61"/>
            <p:cNvSpPr/>
            <p:nvPr/>
          </p:nvSpPr>
          <p:spPr>
            <a:xfrm>
              <a:off x="0" y="0"/>
              <a:ext cx="13716000" cy="10287000"/>
            </a:xfrm>
            <a:prstGeom prst="rect">
              <a:avLst/>
            </a:prstGeom>
            <a:solidFill>
              <a:srgbClr val="8BC14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98" name="Google Shape;198;p61"/>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199" name="Google Shape;199;p61"/>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pic>
        <p:nvPicPr>
          <p:cNvPr id="200" name="Google Shape;200;p61"/>
          <p:cNvPicPr preferRelativeResize="0"/>
          <p:nvPr/>
        </p:nvPicPr>
        <p:blipFill rotWithShape="1">
          <a:blip r:embed="rId2">
            <a:alphaModFix/>
          </a:blip>
          <a:srcRect/>
          <a:stretch/>
        </p:blipFill>
        <p:spPr>
          <a:xfrm>
            <a:off x="162097" y="464909"/>
            <a:ext cx="699712" cy="699714"/>
          </a:xfrm>
          <a:prstGeom prst="rect">
            <a:avLst/>
          </a:prstGeom>
          <a:noFill/>
          <a:ln>
            <a:noFill/>
          </a:ln>
        </p:spPr>
      </p:pic>
      <p:sp>
        <p:nvSpPr>
          <p:cNvPr id="201" name="Google Shape;201;p61"/>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SzPts val="4400"/>
              <a:buNone/>
              <a:defRPr sz="18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2" name="Google Shape;202;p61"/>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SzPts val="2800"/>
              <a:buNone/>
              <a:defRPr sz="2000">
                <a:latin typeface="Calibri"/>
                <a:ea typeface="Calibri"/>
                <a:cs typeface="Calibri"/>
                <a:sym typeface="Calibri"/>
              </a:defRPr>
            </a:lvl1pPr>
            <a:lvl2pPr marL="914400" lvl="1" indent="-381000" algn="l">
              <a:lnSpc>
                <a:spcPct val="90000"/>
              </a:lnSpc>
              <a:spcBef>
                <a:spcPts val="500"/>
              </a:spcBef>
              <a:spcAft>
                <a:spcPts val="0"/>
              </a:spcAft>
              <a:buSzPts val="2400"/>
              <a:buChar char="•"/>
              <a:defRPr sz="2000">
                <a:latin typeface="Calibri"/>
                <a:ea typeface="Calibri"/>
                <a:cs typeface="Calibri"/>
                <a:sym typeface="Calibri"/>
              </a:defRPr>
            </a:lvl2pPr>
            <a:lvl3pPr marL="1371600" lvl="2" indent="-355600" algn="l">
              <a:lnSpc>
                <a:spcPct val="90000"/>
              </a:lnSpc>
              <a:spcBef>
                <a:spcPts val="500"/>
              </a:spcBef>
              <a:spcAft>
                <a:spcPts val="0"/>
              </a:spcAft>
              <a:buSzPts val="2000"/>
              <a:buChar char="•"/>
              <a:defRPr sz="2000">
                <a:latin typeface="Calibri"/>
                <a:ea typeface="Calibri"/>
                <a:cs typeface="Calibri"/>
                <a:sym typeface="Calibri"/>
              </a:defRPr>
            </a:lvl3pPr>
            <a:lvl4pPr marL="1828800" lvl="3" indent="-342900" algn="l">
              <a:lnSpc>
                <a:spcPct val="90000"/>
              </a:lnSpc>
              <a:spcBef>
                <a:spcPts val="500"/>
              </a:spcBef>
              <a:spcAft>
                <a:spcPts val="0"/>
              </a:spcAft>
              <a:buSzPts val="1800"/>
              <a:buChar char="•"/>
              <a:defRPr sz="2000">
                <a:latin typeface="Calibri"/>
                <a:ea typeface="Calibri"/>
                <a:cs typeface="Calibri"/>
                <a:sym typeface="Calibri"/>
              </a:defRPr>
            </a:lvl4pPr>
            <a:lvl5pPr marL="2286000" lvl="4" indent="-342900" algn="l">
              <a:lnSpc>
                <a:spcPct val="90000"/>
              </a:lnSpc>
              <a:spcBef>
                <a:spcPts val="500"/>
              </a:spcBef>
              <a:spcAft>
                <a:spcPts val="0"/>
              </a:spcAft>
              <a:buSzPts val="1800"/>
              <a:buChar char="•"/>
              <a:defRPr sz="2000">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203" name="Google Shape;203;p61"/>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406400" algn="r" rtl="1">
              <a:lnSpc>
                <a:spcPct val="90000"/>
              </a:lnSpc>
              <a:spcBef>
                <a:spcPts val="1000"/>
              </a:spcBef>
              <a:spcAft>
                <a:spcPts val="0"/>
              </a:spcAft>
              <a:buSzPts val="2800"/>
              <a:buFont typeface="Arial"/>
              <a:buChar char="•"/>
              <a:defRPr sz="1400" i="1">
                <a:latin typeface="Calibri"/>
                <a:ea typeface="Calibri"/>
                <a:cs typeface="Calibri"/>
                <a:sym typeface="Calibri"/>
              </a:defRPr>
            </a:lvl1pPr>
            <a:lvl2pPr marL="914400" lvl="1" indent="-381000" algn="l">
              <a:lnSpc>
                <a:spcPct val="90000"/>
              </a:lnSpc>
              <a:spcBef>
                <a:spcPts val="500"/>
              </a:spcBef>
              <a:spcAft>
                <a:spcPts val="0"/>
              </a:spcAft>
              <a:buSzPts val="2400"/>
              <a:buChar char="•"/>
              <a:defRPr sz="1200" i="1">
                <a:latin typeface="Calibri"/>
                <a:ea typeface="Calibri"/>
                <a:cs typeface="Calibri"/>
                <a:sym typeface="Calibri"/>
              </a:defRPr>
            </a:lvl2pPr>
            <a:lvl3pPr marL="1371600" lvl="2" indent="-355600" algn="l">
              <a:lnSpc>
                <a:spcPct val="90000"/>
              </a:lnSpc>
              <a:spcBef>
                <a:spcPts val="500"/>
              </a:spcBef>
              <a:spcAft>
                <a:spcPts val="0"/>
              </a:spcAft>
              <a:buSzPts val="2000"/>
              <a:buChar char="•"/>
              <a:defRPr sz="1200" i="1">
                <a:latin typeface="Calibri"/>
                <a:ea typeface="Calibri"/>
                <a:cs typeface="Calibri"/>
                <a:sym typeface="Calibri"/>
              </a:defRPr>
            </a:lvl3pPr>
            <a:lvl4pPr marL="1828800" lvl="3" indent="-342900" algn="l">
              <a:lnSpc>
                <a:spcPct val="90000"/>
              </a:lnSpc>
              <a:spcBef>
                <a:spcPts val="500"/>
              </a:spcBef>
              <a:spcAft>
                <a:spcPts val="0"/>
              </a:spcAft>
              <a:buSzPts val="1800"/>
              <a:buChar char="•"/>
              <a:defRPr sz="1200" i="1">
                <a:latin typeface="Calibri"/>
                <a:ea typeface="Calibri"/>
                <a:cs typeface="Calibri"/>
                <a:sym typeface="Calibri"/>
              </a:defRPr>
            </a:lvl4pPr>
            <a:lvl5pPr marL="2286000" lvl="4" indent="-342900" algn="l">
              <a:lnSpc>
                <a:spcPct val="90000"/>
              </a:lnSpc>
              <a:spcBef>
                <a:spcPts val="500"/>
              </a:spcBef>
              <a:spcAft>
                <a:spcPts val="0"/>
              </a:spcAft>
              <a:buSzPts val="1800"/>
              <a:buChar char="•"/>
              <a:defRPr sz="12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pic>
        <p:nvPicPr>
          <p:cNvPr id="204" name="Google Shape;204;p61" descr="Image générée"/>
          <p:cNvPicPr preferRelativeResize="0"/>
          <p:nvPr/>
        </p:nvPicPr>
        <p:blipFill rotWithShape="1">
          <a:blip r:embed="rId3">
            <a:alphaModFix/>
          </a:blip>
          <a:srcRect l="6026" t="25226" r="75345" b="62431"/>
          <a:stretch/>
        </p:blipFill>
        <p:spPr>
          <a:xfrm>
            <a:off x="11484657" y="200308"/>
            <a:ext cx="506620" cy="503517"/>
          </a:xfrm>
          <a:prstGeom prst="rect">
            <a:avLst/>
          </a:prstGeom>
          <a:noFill/>
          <a:ln>
            <a:noFill/>
          </a:ln>
        </p:spPr>
      </p:pic>
    </p:spTree>
    <p:extLst>
      <p:ext uri="{BB962C8B-B14F-4D97-AF65-F5344CB8AC3E}">
        <p14:creationId xmlns:p14="http://schemas.microsoft.com/office/powerpoint/2010/main" val="8731204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Clô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906595"/>
          </a:xfrm>
          <a:prstGeom prst="rect">
            <a:avLst/>
          </a:prstGeom>
          <a:noFill/>
        </p:spPr>
        <p:txBody>
          <a:bodyPr wrap="square">
            <a:spAutoFit/>
          </a:bodyPr>
          <a:lstStyle/>
          <a:p>
            <a:pPr lvl="0" algn="ctr" defTabSz="1219170">
              <a:lnSpc>
                <a:spcPct val="131218"/>
              </a:lnSpc>
              <a:defRPr sz="1800" b="0" i="0" u="none" strike="noStrike" kern="0" cap="none" spc="0" baseline="0">
                <a:solidFill>
                  <a:srgbClr val="000000"/>
                </a:solidFill>
                <a:uFillTx/>
              </a:defRPr>
            </a:pPr>
            <a:r>
              <a:rPr lang="ar-MA" sz="4400" b="1" kern="0" dirty="0">
                <a:solidFill>
                  <a:srgbClr val="F19D19"/>
                </a:solidFill>
                <a:latin typeface="Calibri"/>
                <a:ea typeface="Calibri"/>
                <a:cs typeface="Calibri"/>
              </a:rPr>
              <a:t>اختتام الحصة</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661401" y="5229083"/>
            <a:ext cx="1698752" cy="503301"/>
          </a:xfrm>
        </p:spPr>
        <p:txBody>
          <a:bodyPr anchor="ctr">
            <a:noAutofit/>
          </a:bodyPr>
          <a:lstStyle>
            <a:lvl1pPr algn="r" rtl="1">
              <a:buNone/>
              <a:defRPr sz="28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ar-MA" dirty="0"/>
              <a:t> ..  دقيقة </a:t>
            </a:r>
            <a:endParaRPr lang="fr-FR" dirty="0"/>
          </a:p>
        </p:txBody>
      </p:sp>
    </p:spTree>
    <p:extLst>
      <p:ext uri="{BB962C8B-B14F-4D97-AF65-F5344CB8AC3E}">
        <p14:creationId xmlns:p14="http://schemas.microsoft.com/office/powerpoint/2010/main" val="7086759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Slide Clôture">
  <p:cSld name="Slide Clôture">
    <p:spTree>
      <p:nvGrpSpPr>
        <p:cNvPr id="1" name="Shape 227"/>
        <p:cNvGrpSpPr/>
        <p:nvPr/>
      </p:nvGrpSpPr>
      <p:grpSpPr>
        <a:xfrm>
          <a:off x="0" y="0"/>
          <a:ext cx="0" cy="0"/>
          <a:chOff x="0" y="0"/>
          <a:chExt cx="0" cy="0"/>
        </a:xfrm>
      </p:grpSpPr>
      <p:grpSp>
        <p:nvGrpSpPr>
          <p:cNvPr id="228" name="Google Shape;228;p63"/>
          <p:cNvGrpSpPr/>
          <p:nvPr/>
        </p:nvGrpSpPr>
        <p:grpSpPr>
          <a:xfrm>
            <a:off x="0" y="1"/>
            <a:ext cx="12192000" cy="6858001"/>
            <a:chOff x="0" y="0"/>
            <a:chExt cx="13716000" cy="10287000"/>
          </a:xfrm>
        </p:grpSpPr>
        <p:sp>
          <p:nvSpPr>
            <p:cNvPr id="229" name="Google Shape;229;p63"/>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230" name="Google Shape;230;p63"/>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sp>
          <p:nvSpPr>
            <p:cNvPr id="231" name="Google Shape;231;p63"/>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rgbClr val="FFFFFF"/>
                </a:solidFill>
                <a:latin typeface="Dosis"/>
                <a:ea typeface="Dosis"/>
                <a:cs typeface="Dosis"/>
                <a:sym typeface="Dosis"/>
              </a:endParaRPr>
            </a:p>
          </p:txBody>
        </p:sp>
      </p:grpSp>
      <p:pic>
        <p:nvPicPr>
          <p:cNvPr id="232" name="Google Shape;232;p63" descr="Image générée"/>
          <p:cNvPicPr preferRelativeResize="0"/>
          <p:nvPr/>
        </p:nvPicPr>
        <p:blipFill rotWithShape="1">
          <a:blip r:embed="rId2">
            <a:alphaModFix/>
          </a:blip>
          <a:srcRect l="6026" t="25226" r="75345" b="62431"/>
          <a:stretch/>
        </p:blipFill>
        <p:spPr>
          <a:xfrm>
            <a:off x="11484657" y="200308"/>
            <a:ext cx="506620" cy="503517"/>
          </a:xfrm>
          <a:prstGeom prst="rect">
            <a:avLst/>
          </a:prstGeom>
          <a:noFill/>
          <a:ln>
            <a:noFill/>
          </a:ln>
        </p:spPr>
      </p:pic>
      <p:sp>
        <p:nvSpPr>
          <p:cNvPr id="233" name="Google Shape;233;p63"/>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SzPts val="4400"/>
              <a:buNone/>
              <a:defRPr sz="16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4" name="Google Shape;234;p63"/>
          <p:cNvSpPr txBox="1">
            <a:spLocks noGrp="1"/>
          </p:cNvSpPr>
          <p:nvPr>
            <p:ph type="body" idx="1"/>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SzPts val="2800"/>
              <a:buFont typeface="Arial"/>
              <a:buNone/>
              <a:defRPr sz="1100" i="1">
                <a:latin typeface="Calibri"/>
                <a:ea typeface="Calibri"/>
                <a:cs typeface="Calibri"/>
                <a:sym typeface="Calibri"/>
              </a:defRPr>
            </a:lvl1pPr>
            <a:lvl2pPr marL="914400" lvl="1" indent="-381000" algn="l">
              <a:lnSpc>
                <a:spcPct val="90000"/>
              </a:lnSpc>
              <a:spcBef>
                <a:spcPts val="500"/>
              </a:spcBef>
              <a:spcAft>
                <a:spcPts val="0"/>
              </a:spcAft>
              <a:buSzPts val="2400"/>
              <a:buChar char="•"/>
              <a:defRPr sz="1200" i="1">
                <a:latin typeface="Calibri"/>
                <a:ea typeface="Calibri"/>
                <a:cs typeface="Calibri"/>
                <a:sym typeface="Calibri"/>
              </a:defRPr>
            </a:lvl2pPr>
            <a:lvl3pPr marL="1371600" lvl="2" indent="-355600" algn="l">
              <a:lnSpc>
                <a:spcPct val="90000"/>
              </a:lnSpc>
              <a:spcBef>
                <a:spcPts val="500"/>
              </a:spcBef>
              <a:spcAft>
                <a:spcPts val="0"/>
              </a:spcAft>
              <a:buSzPts val="2000"/>
              <a:buChar char="•"/>
              <a:defRPr sz="1200" i="1">
                <a:latin typeface="Calibri"/>
                <a:ea typeface="Calibri"/>
                <a:cs typeface="Calibri"/>
                <a:sym typeface="Calibri"/>
              </a:defRPr>
            </a:lvl3pPr>
            <a:lvl4pPr marL="1828800" lvl="3" indent="-342900" algn="l">
              <a:lnSpc>
                <a:spcPct val="90000"/>
              </a:lnSpc>
              <a:spcBef>
                <a:spcPts val="500"/>
              </a:spcBef>
              <a:spcAft>
                <a:spcPts val="0"/>
              </a:spcAft>
              <a:buSzPts val="1800"/>
              <a:buChar char="•"/>
              <a:defRPr sz="1200" i="1">
                <a:latin typeface="Calibri"/>
                <a:ea typeface="Calibri"/>
                <a:cs typeface="Calibri"/>
                <a:sym typeface="Calibri"/>
              </a:defRPr>
            </a:lvl4pPr>
            <a:lvl5pPr marL="2286000" lvl="4" indent="-342900" algn="l">
              <a:lnSpc>
                <a:spcPct val="90000"/>
              </a:lnSpc>
              <a:spcBef>
                <a:spcPts val="500"/>
              </a:spcBef>
              <a:spcAft>
                <a:spcPts val="0"/>
              </a:spcAft>
              <a:buSzPts val="1800"/>
              <a:buChar char="•"/>
              <a:defRPr sz="1200" i="1">
                <a:latin typeface="Calibri"/>
                <a:ea typeface="Calibri"/>
                <a:cs typeface="Calibri"/>
                <a:sym typeface="Calibri"/>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extLst>
      <p:ext uri="{BB962C8B-B14F-4D97-AF65-F5344CB8AC3E}">
        <p14:creationId xmlns:p14="http://schemas.microsoft.com/office/powerpoint/2010/main" val="5581784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الممارسة الجماعية">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818CB3E-F584-78E1-8764-EFFBC0C304CB}"/>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40E721E3-A192-7DDF-411F-CD6F3A7CBB52}"/>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970F1763-EFA5-6D9D-B9D5-3013F318A333}"/>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ar-MA" sz="4400" b="1" dirty="0">
                  <a:solidFill>
                    <a:srgbClr val="0F9ED5"/>
                  </a:solidFill>
                  <a:latin typeface="Calibri" panose="020F0502020204030204"/>
                </a:rPr>
                <a:t>الممارسة الجماعية</a:t>
              </a:r>
              <a:endParaRPr lang="fr-FR" sz="4400" b="1" dirty="0">
                <a:solidFill>
                  <a:srgbClr val="0F9ED5"/>
                </a:solidFill>
                <a:latin typeface="Calibri" panose="020F0502020204030204"/>
              </a:endParaRPr>
            </a:p>
          </p:txBody>
        </p:sp>
      </p:grpSp>
      <p:sp>
        <p:nvSpPr>
          <p:cNvPr id="10" name="Oval 9">
            <a:extLst>
              <a:ext uri="{FF2B5EF4-FFF2-40B4-BE49-F238E27FC236}">
                <a16:creationId xmlns:a16="http://schemas.microsoft.com/office/drawing/2014/main" id="{62ED4730-5EB5-C846-AAF0-FA87753C74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
            <a:extLst>
              <a:ext uri="{FF2B5EF4-FFF2-40B4-BE49-F238E27FC236}">
                <a16:creationId xmlns:a16="http://schemas.microsoft.com/office/drawing/2014/main" id="{79E6CAA1-6560-6DE7-7F6D-A94F7B9BA8E5}"/>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
        <p:nvSpPr>
          <p:cNvPr id="13" name="Text Placeholder 23">
            <a:extLst>
              <a:ext uri="{FF2B5EF4-FFF2-40B4-BE49-F238E27FC236}">
                <a16:creationId xmlns:a16="http://schemas.microsoft.com/office/drawing/2014/main" id="{A6DA47B5-A346-C69B-BDB7-D323D5643890}"/>
              </a:ext>
            </a:extLst>
          </p:cNvPr>
          <p:cNvSpPr>
            <a:spLocks noGrp="1"/>
          </p:cNvSpPr>
          <p:nvPr>
            <p:ph type="body" sz="quarter" idx="10" hasCustomPrompt="1"/>
          </p:nvPr>
        </p:nvSpPr>
        <p:spPr>
          <a:xfrm>
            <a:off x="7950201" y="5236960"/>
            <a:ext cx="2335332" cy="503301"/>
          </a:xfrm>
        </p:spPr>
        <p:txBody>
          <a:bodyPr anchor="ctr">
            <a:noAutofit/>
          </a:bodyPr>
          <a:lstStyle>
            <a:lvl1pPr algn="r" rtl="1">
              <a:buNone/>
              <a:defRPr sz="28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ar-MA" dirty="0"/>
              <a:t> ..  دقيقة </a:t>
            </a:r>
            <a:endParaRPr lang="fr-FR" dirty="0"/>
          </a:p>
        </p:txBody>
      </p:sp>
    </p:spTree>
    <p:extLst>
      <p:ext uri="{BB962C8B-B14F-4D97-AF65-F5344CB8AC3E}">
        <p14:creationId xmlns:p14="http://schemas.microsoft.com/office/powerpoint/2010/main" val="18058758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16" name="Picture 3" descr="Image générée">
            <a:extLst>
              <a:ext uri="{FF2B5EF4-FFF2-40B4-BE49-F238E27FC236}">
                <a16:creationId xmlns:a16="http://schemas.microsoft.com/office/drawing/2014/main" id="{1C269767-1776-7892-98BB-466196D3A44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0">
            <a:extLst>
              <a:ext uri="{FF2B5EF4-FFF2-40B4-BE49-F238E27FC236}">
                <a16:creationId xmlns:a16="http://schemas.microsoft.com/office/drawing/2014/main" id="{7FA5B814-C475-06AE-7AC6-DB7266BFB5F3}"/>
              </a:ext>
            </a:extLst>
          </p:cNvPr>
          <p:cNvSpPr>
            <a:spLocks noGrp="1"/>
          </p:cNvSpPr>
          <p:nvPr>
            <p:ph type="title" hasCustomPrompt="1"/>
          </p:nvPr>
        </p:nvSpPr>
        <p:spPr>
          <a:xfrm>
            <a:off x="968558" y="317301"/>
            <a:ext cx="10529279" cy="267549"/>
          </a:xfrm>
        </p:spPr>
        <p:txBody>
          <a:bodyPr>
            <a:noAutofit/>
          </a:bodyPr>
          <a:lstStyle>
            <a:lvl1pPr algn="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3" name="Espace réservé du contenu 14">
            <a:extLst>
              <a:ext uri="{FF2B5EF4-FFF2-40B4-BE49-F238E27FC236}">
                <a16:creationId xmlns:a16="http://schemas.microsoft.com/office/drawing/2014/main" id="{A4A6FDCF-D576-2CC5-BF55-D396EB96C45B}"/>
              </a:ext>
            </a:extLst>
          </p:cNvPr>
          <p:cNvSpPr>
            <a:spLocks noGrp="1"/>
          </p:cNvSpPr>
          <p:nvPr>
            <p:ph sz="quarter" idx="11" hasCustomPrompt="1"/>
          </p:nvPr>
        </p:nvSpPr>
        <p:spPr>
          <a:xfrm>
            <a:off x="965589" y="575745"/>
            <a:ext cx="10529279" cy="267549"/>
          </a:xfrm>
        </p:spPr>
        <p:txBody>
          <a:bodyPr>
            <a:noAutofit/>
          </a:bodyPr>
          <a:lstStyle>
            <a:lvl1pPr algn="r" rtl="1">
              <a:buFont typeface="Arial" panose="020B0604020202020204" pitchFamily="34" charset="0"/>
              <a:buNone/>
              <a:defRPr sz="11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22494728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21" Type="http://schemas.openxmlformats.org/officeDocument/2006/relationships/theme" Target="../theme/theme2.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8E2F3"/>
        </a:solidFill>
        <a:effectLst/>
      </p:bgPr>
    </p:bg>
    <p:spTree>
      <p:nvGrpSpPr>
        <p:cNvPr id="1" name="Shape 9"/>
        <p:cNvGrpSpPr/>
        <p:nvPr/>
      </p:nvGrpSpPr>
      <p:grpSpPr>
        <a:xfrm>
          <a:off x="0" y="0"/>
          <a:ext cx="0" cy="0"/>
          <a:chOff x="0" y="0"/>
          <a:chExt cx="0" cy="0"/>
        </a:xfrm>
      </p:grpSpPr>
      <p:sp>
        <p:nvSpPr>
          <p:cNvPr id="10" name="Google Shape;10;p7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7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7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7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7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5" r:id="rId3"/>
    <p:sldLayoutId id="2147483656" r:id="rId4"/>
    <p:sldLayoutId id="2147483657" r:id="rId5"/>
    <p:sldLayoutId id="2147483658" r:id="rId6"/>
    <p:sldLayoutId id="2147483659" r:id="rId7"/>
    <p:sldLayoutId id="2147483660" r:id="rId8"/>
    <p:sldLayoutId id="2147483661" r:id="rId9"/>
    <p:sldLayoutId id="2147483706" r:id="rId10"/>
    <p:sldLayoutId id="2147483713" r:id="rId11"/>
    <p:sldLayoutId id="2147483714" r:id="rId12"/>
    <p:sldLayoutId id="2147483715" r:id="rId13"/>
    <p:sldLayoutId id="2147483716" r:id="rId14"/>
    <p:sldLayoutId id="2147483717" r:id="rId15"/>
    <p:sldLayoutId id="2147483718" r:id="rId16"/>
    <p:sldLayoutId id="2147483719" r:id="rId17"/>
    <p:sldLayoutId id="2147483720" r:id="rId18"/>
    <p:sldLayoutId id="2147483721" r:id="rId19"/>
    <p:sldLayoutId id="2147483722" r:id="rId20"/>
    <p:sldLayoutId id="2147483723" r:id="rId21"/>
    <p:sldLayoutId id="2147483731" r:id="rId22"/>
    <p:sldLayoutId id="2147483732" r:id="rId23"/>
    <p:sldLayoutId id="2147483733" r:id="rId2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D8E2F3"/>
        </a:solidFill>
        <a:effectLst/>
      </p:bgPr>
    </p:bg>
    <p:spTree>
      <p:nvGrpSpPr>
        <p:cNvPr id="1" name="Shape 111"/>
        <p:cNvGrpSpPr/>
        <p:nvPr/>
      </p:nvGrpSpPr>
      <p:grpSpPr>
        <a:xfrm>
          <a:off x="0" y="0"/>
          <a:ext cx="0" cy="0"/>
          <a:chOff x="0" y="0"/>
          <a:chExt cx="0" cy="0"/>
        </a:xfrm>
      </p:grpSpPr>
      <p:sp>
        <p:nvSpPr>
          <p:cNvPr id="112" name="Google Shape;112;p8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3" name="Google Shape;113;p8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4" name="Google Shape;114;p8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15" name="Google Shape;115;p8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16" name="Google Shape;116;p8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711" r:id="rId11"/>
    <p:sldLayoutId id="2147483724" r:id="rId12"/>
    <p:sldLayoutId id="2147483725" r:id="rId13"/>
    <p:sldLayoutId id="2147483726" r:id="rId14"/>
    <p:sldLayoutId id="2147483727" r:id="rId15"/>
    <p:sldLayoutId id="2147483728" r:id="rId16"/>
    <p:sldLayoutId id="2147483729" r:id="rId17"/>
    <p:sldLayoutId id="2147483730" r:id="rId18"/>
    <p:sldLayoutId id="2147483734" r:id="rId19"/>
    <p:sldLayoutId id="2147483735" r:id="rId2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_rels/slide2.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23.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10" Type="http://schemas.openxmlformats.org/officeDocument/2006/relationships/image" Target="../media/image24.png"/><Relationship Id="rId4" Type="http://schemas.openxmlformats.org/officeDocument/2006/relationships/image" Target="../media/image10.pn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15.png"/><Relationship Id="rId7"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7.png"/><Relationship Id="rId11" Type="http://schemas.microsoft.com/office/2007/relationships/hdphoto" Target="../media/hdphoto4.wdp"/><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jpe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2.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0.pn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6.png"/><Relationship Id="rId1" Type="http://schemas.openxmlformats.org/officeDocument/2006/relationships/slideLayout" Target="../slideLayouts/slideLayout24.xml"/><Relationship Id="rId4" Type="http://schemas.openxmlformats.org/officeDocument/2006/relationships/image" Target="../media/image44.sv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35.png"/></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10.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36.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6.xml"/><Relationship Id="rId1" Type="http://schemas.openxmlformats.org/officeDocument/2006/relationships/slideLayout" Target="../slideLayouts/slideLayout18.xml"/><Relationship Id="rId4" Type="http://schemas.openxmlformats.org/officeDocument/2006/relationships/image" Target="../media/image46.svg"/></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image" Target="../media/image46.svg"/></Relationships>
</file>

<file path=ppt/slides/_rels/slide3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8.xml"/><Relationship Id="rId1" Type="http://schemas.openxmlformats.org/officeDocument/2006/relationships/slideLayout" Target="../slideLayouts/slideLayout18.xml"/><Relationship Id="rId4" Type="http://schemas.openxmlformats.org/officeDocument/2006/relationships/image" Target="../media/image46.svg"/></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9.xml"/><Relationship Id="rId1" Type="http://schemas.openxmlformats.org/officeDocument/2006/relationships/slideLayout" Target="../slideLayouts/slideLayout18.xml"/><Relationship Id="rId4" Type="http://schemas.openxmlformats.org/officeDocument/2006/relationships/image" Target="../media/image46.sv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20.xml"/><Relationship Id="rId5" Type="http://schemas.openxmlformats.org/officeDocument/2006/relationships/image" Target="../media/image49.svg"/><Relationship Id="rId4" Type="http://schemas.openxmlformats.org/officeDocument/2006/relationships/image" Target="../media/image48.png"/></Relationships>
</file>

<file path=ppt/slides/_rels/slide3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2.xml"/><Relationship Id="rId1" Type="http://schemas.openxmlformats.org/officeDocument/2006/relationships/slideLayout" Target="../slideLayouts/slideLayout20.xml"/><Relationship Id="rId5" Type="http://schemas.openxmlformats.org/officeDocument/2006/relationships/image" Target="../media/image49.svg"/><Relationship Id="rId4" Type="http://schemas.openxmlformats.org/officeDocument/2006/relationships/image" Target="../media/image48.png"/></Relationships>
</file>

<file path=ppt/slides/_rels/slide3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3.xml"/><Relationship Id="rId1" Type="http://schemas.openxmlformats.org/officeDocument/2006/relationships/slideLayout" Target="../slideLayouts/slideLayout20.xml"/><Relationship Id="rId5" Type="http://schemas.openxmlformats.org/officeDocument/2006/relationships/image" Target="../media/image49.svg"/><Relationship Id="rId4" Type="http://schemas.openxmlformats.org/officeDocument/2006/relationships/image" Target="../media/image48.png"/></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4.xml"/><Relationship Id="rId1" Type="http://schemas.openxmlformats.org/officeDocument/2006/relationships/slideLayout" Target="../slideLayouts/slideLayout20.xml"/><Relationship Id="rId5" Type="http://schemas.openxmlformats.org/officeDocument/2006/relationships/image" Target="../media/image49.svg"/><Relationship Id="rId4" Type="http://schemas.openxmlformats.org/officeDocument/2006/relationships/image" Target="../media/image48.png"/></Relationships>
</file>

<file path=ppt/slides/_rels/slide4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36.png"/></Relationships>
</file>

<file path=ppt/slides/_rels/slide4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26.png"/><Relationship Id="rId1" Type="http://schemas.openxmlformats.org/officeDocument/2006/relationships/slideLayout" Target="../slideLayouts/slideLayout24.xml"/><Relationship Id="rId4" Type="http://schemas.openxmlformats.org/officeDocument/2006/relationships/image" Target="../media/image52.svg"/></Relationships>
</file>

<file path=ppt/slides/_rels/slide4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26.png"/><Relationship Id="rId1" Type="http://schemas.openxmlformats.org/officeDocument/2006/relationships/slideLayout" Target="../slideLayouts/slideLayout24.xml"/><Relationship Id="rId4" Type="http://schemas.openxmlformats.org/officeDocument/2006/relationships/image" Target="../media/image52.svg"/></Relationships>
</file>

<file path=ppt/slides/_rels/slide4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7.xml"/><Relationship Id="rId1" Type="http://schemas.openxmlformats.org/officeDocument/2006/relationships/slideLayout" Target="../slideLayouts/slideLayout10.xml"/><Relationship Id="rId4" Type="http://schemas.openxmlformats.org/officeDocument/2006/relationships/image" Target="../media/image36.png"/></Relationships>
</file>

<file path=ppt/slides/_rels/slide5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28.xml"/><Relationship Id="rId1" Type="http://schemas.openxmlformats.org/officeDocument/2006/relationships/slideLayout" Target="../slideLayouts/slideLayout27.xml"/></Relationships>
</file>

<file path=ppt/slides/_rels/slide52.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29.xml"/><Relationship Id="rId1" Type="http://schemas.openxmlformats.org/officeDocument/2006/relationships/slideLayout" Target="../slideLayouts/slideLayout26.xml"/><Relationship Id="rId4" Type="http://schemas.openxmlformats.org/officeDocument/2006/relationships/image" Target="../media/image11.png"/></Relationships>
</file>

<file path=ppt/slides/_rels/slide5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0.xml"/><Relationship Id="rId1" Type="http://schemas.openxmlformats.org/officeDocument/2006/relationships/slideLayout" Target="../slideLayouts/slideLayout25.xml"/></Relationships>
</file>

<file path=ppt/slides/_rels/slide5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1.xml"/><Relationship Id="rId1" Type="http://schemas.openxmlformats.org/officeDocument/2006/relationships/slideLayout" Target="../slideLayouts/slideLayout2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7.xml"/></Relationships>
</file>

<file path=ppt/slides/_rels/slide5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4.xml"/><Relationship Id="rId1" Type="http://schemas.openxmlformats.org/officeDocument/2006/relationships/slideLayout" Target="../slideLayouts/slideLayout35.xml"/><Relationship Id="rId4" Type="http://schemas.openxmlformats.org/officeDocument/2006/relationships/image" Target="../media/image36.png"/></Relationships>
</file>

<file path=ppt/slides/_rels/slide5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5.xml"/><Relationship Id="rId1" Type="http://schemas.openxmlformats.org/officeDocument/2006/relationships/slideLayout" Target="../slideLayouts/slideLayout35.xml"/></Relationships>
</file>

<file path=ppt/slides/_rels/slide5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3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6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6.xml"/><Relationship Id="rId1" Type="http://schemas.openxmlformats.org/officeDocument/2006/relationships/slideLayout" Target="../slideLayouts/slideLayout38.xml"/></Relationships>
</file>

<file path=ppt/slides/_rels/slide6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7.xml"/><Relationship Id="rId1" Type="http://schemas.openxmlformats.org/officeDocument/2006/relationships/slideLayout" Target="../slideLayouts/slideLayout3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66.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38.xml"/><Relationship Id="rId1" Type="http://schemas.openxmlformats.org/officeDocument/2006/relationships/slideLayout" Target="../slideLayouts/slideLayout26.xml"/><Relationship Id="rId4" Type="http://schemas.openxmlformats.org/officeDocument/2006/relationships/image" Target="../media/image12.pn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9.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9.xml"/></Relationships>
</file>

<file path=ppt/slides/_rels/slide69.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41.xml"/><Relationship Id="rId1" Type="http://schemas.openxmlformats.org/officeDocument/2006/relationships/slideLayout" Target="../slideLayouts/slideLayout26.xml"/><Relationship Id="rId4" Type="http://schemas.openxmlformats.org/officeDocument/2006/relationships/image" Target="../media/image14.png"/></Relationships>
</file>

<file path=ppt/slides/_rels/slide7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2.xml"/><Relationship Id="rId1" Type="http://schemas.openxmlformats.org/officeDocument/2006/relationships/slideLayout" Target="../slideLayouts/slideLayout40.xml"/></Relationships>
</file>

<file path=ppt/slides/_rels/slide7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3.xml"/><Relationship Id="rId1" Type="http://schemas.openxmlformats.org/officeDocument/2006/relationships/slideLayout" Target="../slideLayouts/slideLayout40.xml"/></Relationships>
</file>

<file path=ppt/slides/_rels/slide7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36.xml"/></Relationships>
</file>

<file path=ppt/slides/_rels/slide7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4.xml"/><Relationship Id="rId1" Type="http://schemas.openxmlformats.org/officeDocument/2006/relationships/slideLayout" Target="../slideLayouts/slideLayout40.xml"/></Relationships>
</file>

<file path=ppt/slides/_rels/slide7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5.xml"/><Relationship Id="rId1" Type="http://schemas.openxmlformats.org/officeDocument/2006/relationships/slideLayout" Target="../slideLayouts/slideLayout40.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6.xml"/><Relationship Id="rId1" Type="http://schemas.openxmlformats.org/officeDocument/2006/relationships/slideLayout" Target="../slideLayouts/slideLayout35.xml"/><Relationship Id="rId4" Type="http://schemas.openxmlformats.org/officeDocument/2006/relationships/image" Target="../media/image54.png"/></Relationships>
</file>

<file path=ppt/slides/_rels/slide7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7.xml"/><Relationship Id="rId1" Type="http://schemas.openxmlformats.org/officeDocument/2006/relationships/slideLayout" Target="../slideLayouts/slideLayout35.xml"/><Relationship Id="rId4" Type="http://schemas.openxmlformats.org/officeDocument/2006/relationships/image" Target="../media/image57.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2.xml"/></Relationships>
</file>

<file path=ppt/slides/_rels/slide8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1.xml"/><Relationship Id="rId1" Type="http://schemas.openxmlformats.org/officeDocument/2006/relationships/slideLayout" Target="../slideLayouts/slideLayout42.xml"/></Relationships>
</file>

<file path=ppt/slides/_rels/slide8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2.xml"/><Relationship Id="rId1" Type="http://schemas.openxmlformats.org/officeDocument/2006/relationships/slideLayout" Target="../slideLayouts/slideLayout42.xml"/></Relationships>
</file>

<file path=ppt/slides/_rels/slide8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3.xml"/><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B1F8C-F8C4-401C-9AAA-F7A2EFE60F0E}"/>
            </a:ext>
          </a:extLst>
        </p:cNvPr>
        <p:cNvGrpSpPr/>
        <p:nvPr/>
      </p:nvGrpSpPr>
      <p:grpSpPr>
        <a:xfrm>
          <a:off x="0" y="0"/>
          <a:ext cx="0" cy="0"/>
          <a:chOff x="0" y="0"/>
          <a:chExt cx="0" cy="0"/>
        </a:xfrm>
      </p:grpSpPr>
      <p:pic>
        <p:nvPicPr>
          <p:cNvPr id="29" name="Image 28">
            <a:extLst>
              <a:ext uri="{FF2B5EF4-FFF2-40B4-BE49-F238E27FC236}">
                <a16:creationId xmlns:a16="http://schemas.microsoft.com/office/drawing/2014/main" id="{E3545328-1474-7FCA-E119-8F6C100545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322" y="3218691"/>
            <a:ext cx="3081981" cy="2311486"/>
          </a:xfrm>
          <a:prstGeom prst="rect">
            <a:avLst/>
          </a:prstGeom>
        </p:spPr>
      </p:pic>
      <p:pic>
        <p:nvPicPr>
          <p:cNvPr id="2" name="Google Shape;775;p100" descr="الصفحة الرئيسية">
            <a:extLst>
              <a:ext uri="{FF2B5EF4-FFF2-40B4-BE49-F238E27FC236}">
                <a16:creationId xmlns:a16="http://schemas.microsoft.com/office/drawing/2014/main" id="{6AD23381-334C-67D8-CF1A-37D4D26D1014}"/>
              </a:ext>
            </a:extLst>
          </p:cNvPr>
          <p:cNvPicPr>
            <a:picLocks noChangeAspect="1"/>
          </p:cNvPicPr>
          <p:nvPr/>
        </p:nvPicPr>
        <p:blipFill>
          <a:blip r:embed="rId4">
            <a:alphaModFix/>
          </a:blip>
          <a:srcRect/>
          <a:stretch>
            <a:fillRect/>
          </a:stretch>
        </p:blipFill>
        <p:spPr>
          <a:xfrm>
            <a:off x="3909508" y="183876"/>
            <a:ext cx="4372980" cy="663104"/>
          </a:xfrm>
          <a:prstGeom prst="rect">
            <a:avLst/>
          </a:prstGeom>
          <a:noFill/>
          <a:ln cap="flat">
            <a:noFill/>
          </a:ln>
        </p:spPr>
      </p:pic>
      <p:sp>
        <p:nvSpPr>
          <p:cNvPr id="3" name="Google Shape;777;p100">
            <a:extLst>
              <a:ext uri="{FF2B5EF4-FFF2-40B4-BE49-F238E27FC236}">
                <a16:creationId xmlns:a16="http://schemas.microsoft.com/office/drawing/2014/main" id="{C1CD5E3F-6334-6BAD-8391-699AEABC32B7}"/>
              </a:ext>
            </a:extLst>
          </p:cNvPr>
          <p:cNvSpPr/>
          <p:nvPr/>
        </p:nvSpPr>
        <p:spPr>
          <a:xfrm>
            <a:off x="4806077" y="3475422"/>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4" name="Google Shape;779;p100">
            <a:extLst>
              <a:ext uri="{FF2B5EF4-FFF2-40B4-BE49-F238E27FC236}">
                <a16:creationId xmlns:a16="http://schemas.microsoft.com/office/drawing/2014/main" id="{99507D5E-01E4-585E-FE95-22064BECB586}"/>
              </a:ext>
            </a:extLst>
          </p:cNvPr>
          <p:cNvSpPr txBox="1"/>
          <p:nvPr/>
        </p:nvSpPr>
        <p:spPr>
          <a:xfrm>
            <a:off x="9769961" y="3602745"/>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dirty="0">
                <a:solidFill>
                  <a:srgbClr val="FFFFFF"/>
                </a:solidFill>
                <a:latin typeface="Calibri"/>
                <a:ea typeface="Calibri"/>
                <a:cs typeface="Calibri"/>
              </a:rPr>
              <a:t>الوحدة الأولى</a:t>
            </a:r>
            <a:r>
              <a:rPr lang="ar-MA" sz="2400" b="1" i="0" u="none" strike="noStrike" kern="1200" cap="none" spc="0" baseline="0" dirty="0">
                <a:solidFill>
                  <a:srgbClr val="FFFFFF"/>
                </a:solidFill>
                <a:uFillTx/>
                <a:latin typeface="Calibri"/>
                <a:ea typeface="Calibri"/>
                <a:cs typeface="Calibri"/>
              </a:rPr>
              <a:t> </a:t>
            </a:r>
          </a:p>
        </p:txBody>
      </p:sp>
      <p:sp>
        <p:nvSpPr>
          <p:cNvPr id="5" name="Google Shape;780;p100">
            <a:extLst>
              <a:ext uri="{FF2B5EF4-FFF2-40B4-BE49-F238E27FC236}">
                <a16:creationId xmlns:a16="http://schemas.microsoft.com/office/drawing/2014/main" id="{50B1EF99-CF88-9967-3597-F1D93653E9A7}"/>
              </a:ext>
            </a:extLst>
          </p:cNvPr>
          <p:cNvSpPr/>
          <p:nvPr/>
        </p:nvSpPr>
        <p:spPr>
          <a:xfrm>
            <a:off x="9623127" y="3572643"/>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dirty="0">
              <a:solidFill>
                <a:srgbClr val="FFFFFF"/>
              </a:solidFill>
              <a:uFillTx/>
              <a:latin typeface="Calibri"/>
              <a:ea typeface="Calibri"/>
              <a:cs typeface="Calibri"/>
            </a:endParaRPr>
          </a:p>
        </p:txBody>
      </p:sp>
      <p:sp>
        <p:nvSpPr>
          <p:cNvPr id="6" name="Google Shape;781;p100">
            <a:extLst>
              <a:ext uri="{FF2B5EF4-FFF2-40B4-BE49-F238E27FC236}">
                <a16:creationId xmlns:a16="http://schemas.microsoft.com/office/drawing/2014/main" id="{ACAD7DA3-8D04-019B-7276-FB1CD16AE0B9}"/>
              </a:ext>
            </a:extLst>
          </p:cNvPr>
          <p:cNvSpPr/>
          <p:nvPr/>
        </p:nvSpPr>
        <p:spPr>
          <a:xfrm>
            <a:off x="4806077" y="4374434"/>
            <a:ext cx="6625147"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7" name="Google Shape;782;p100">
            <a:extLst>
              <a:ext uri="{FF2B5EF4-FFF2-40B4-BE49-F238E27FC236}">
                <a16:creationId xmlns:a16="http://schemas.microsoft.com/office/drawing/2014/main" id="{38D59DD8-FB78-B6A9-6375-F77709C89325}"/>
              </a:ext>
            </a:extLst>
          </p:cNvPr>
          <p:cNvSpPr txBox="1"/>
          <p:nvPr/>
        </p:nvSpPr>
        <p:spPr>
          <a:xfrm>
            <a:off x="9688973" y="4497788"/>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الأسبوع</a:t>
            </a:r>
            <a:endParaRPr lang="fr-FR" sz="2400" b="1" i="0" u="none" strike="noStrike" kern="1200" cap="none" spc="0" baseline="0" dirty="0">
              <a:solidFill>
                <a:srgbClr val="FFFFFF"/>
              </a:solidFill>
              <a:uFillTx/>
              <a:latin typeface="Calibri"/>
              <a:ea typeface="Calibri"/>
              <a:cs typeface="Calibri"/>
            </a:endParaRPr>
          </a:p>
        </p:txBody>
      </p:sp>
      <p:sp>
        <p:nvSpPr>
          <p:cNvPr id="8" name="Google Shape;783;p100">
            <a:extLst>
              <a:ext uri="{FF2B5EF4-FFF2-40B4-BE49-F238E27FC236}">
                <a16:creationId xmlns:a16="http://schemas.microsoft.com/office/drawing/2014/main" id="{99AFAB8F-2231-1287-D5FE-06B6ECE6BF9C}"/>
              </a:ext>
            </a:extLst>
          </p:cNvPr>
          <p:cNvSpPr/>
          <p:nvPr/>
        </p:nvSpPr>
        <p:spPr>
          <a:xfrm>
            <a:off x="9623127" y="446822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dirty="0">
              <a:solidFill>
                <a:srgbClr val="FFFFFF"/>
              </a:solidFill>
              <a:uFillTx/>
              <a:latin typeface="Calibri"/>
              <a:ea typeface="Calibri"/>
              <a:cs typeface="Calibri"/>
            </a:endParaRPr>
          </a:p>
        </p:txBody>
      </p:sp>
      <p:sp>
        <p:nvSpPr>
          <p:cNvPr id="9" name="Google Shape;787;p100">
            <a:extLst>
              <a:ext uri="{FF2B5EF4-FFF2-40B4-BE49-F238E27FC236}">
                <a16:creationId xmlns:a16="http://schemas.microsoft.com/office/drawing/2014/main" id="{B5C52090-22C0-035E-A803-B1979C0780AB}"/>
              </a:ext>
            </a:extLst>
          </p:cNvPr>
          <p:cNvSpPr txBox="1"/>
          <p:nvPr/>
        </p:nvSpPr>
        <p:spPr>
          <a:xfrm>
            <a:off x="6095998" y="1666874"/>
            <a:ext cx="5012000" cy="923330"/>
          </a:xfrm>
          <a:prstGeom prst="rect">
            <a:avLst/>
          </a:prstGeom>
          <a:noFill/>
          <a:ln cap="flat">
            <a:noFill/>
          </a:ln>
        </p:spPr>
        <p:txBody>
          <a:bodyPr vert="horz" wrap="square" lIns="0" tIns="0" rIns="0" bIns="0" anchor="t" anchorCtr="0" compatLnSpc="1">
            <a:spAutoFit/>
          </a:bodyPr>
          <a:lstStyle/>
          <a:p>
            <a:pPr lvl="0" algn="r" rtl="1">
              <a:buSzPts val="5400"/>
            </a:pPr>
            <a:r>
              <a:rPr lang="ar-MA" sz="6000" b="1" dirty="0">
                <a:solidFill>
                  <a:srgbClr val="002060"/>
                </a:solidFill>
                <a:ea typeface="Calibri"/>
                <a:cs typeface="Calibri"/>
                <a:sym typeface="Calibri"/>
              </a:rPr>
              <a:t>مَادَّةُ ﭐللُّغَةِ ﭐلْعَرَبِيَّةِ</a:t>
            </a:r>
            <a:endParaRPr lang="ar-MA" sz="6000" dirty="0">
              <a:solidFill>
                <a:schemeClr val="dk1"/>
              </a:solidFill>
              <a:ea typeface="Calibri"/>
              <a:cs typeface="Calibri"/>
              <a:sym typeface="Calibri"/>
            </a:endParaRPr>
          </a:p>
        </p:txBody>
      </p:sp>
      <p:grpSp>
        <p:nvGrpSpPr>
          <p:cNvPr id="10" name="Google Shape;788;p100">
            <a:extLst>
              <a:ext uri="{FF2B5EF4-FFF2-40B4-BE49-F238E27FC236}">
                <a16:creationId xmlns:a16="http://schemas.microsoft.com/office/drawing/2014/main" id="{F0592166-6F2D-C246-7169-F49581E4BC0D}"/>
              </a:ext>
            </a:extLst>
          </p:cNvPr>
          <p:cNvGrpSpPr/>
          <p:nvPr/>
        </p:nvGrpSpPr>
        <p:grpSpPr>
          <a:xfrm>
            <a:off x="917856" y="1127574"/>
            <a:ext cx="1782933" cy="1428585"/>
            <a:chOff x="917856" y="1127574"/>
            <a:chExt cx="1782933" cy="1428585"/>
          </a:xfrm>
        </p:grpSpPr>
        <p:pic>
          <p:nvPicPr>
            <p:cNvPr id="11" name="Google Shape;789;p100">
              <a:extLst>
                <a:ext uri="{FF2B5EF4-FFF2-40B4-BE49-F238E27FC236}">
                  <a16:creationId xmlns:a16="http://schemas.microsoft.com/office/drawing/2014/main" id="{ABCEDE7A-8414-C9DF-97B3-D8D715B5F1A2}"/>
                </a:ext>
              </a:extLst>
            </p:cNvPr>
            <p:cNvPicPr>
              <a:picLocks noChangeAspect="1"/>
            </p:cNvPicPr>
            <p:nvPr/>
          </p:nvPicPr>
          <p:blipFill>
            <a:blip r:embed="rId5">
              <a:alphaModFix/>
            </a:blip>
            <a:srcRect/>
            <a:stretch>
              <a:fillRect/>
            </a:stretch>
          </p:blipFill>
          <p:spPr>
            <a:xfrm>
              <a:off x="917856" y="1127574"/>
              <a:ext cx="1782933" cy="1428585"/>
            </a:xfrm>
            <a:prstGeom prst="rect">
              <a:avLst/>
            </a:prstGeom>
            <a:noFill/>
            <a:ln cap="flat">
              <a:noFill/>
            </a:ln>
          </p:spPr>
        </p:pic>
        <p:sp>
          <p:nvSpPr>
            <p:cNvPr id="12" name="Google Shape;790;p100">
              <a:extLst>
                <a:ext uri="{FF2B5EF4-FFF2-40B4-BE49-F238E27FC236}">
                  <a16:creationId xmlns:a16="http://schemas.microsoft.com/office/drawing/2014/main" id="{E5F594F0-519F-8116-06FC-158330561925}"/>
                </a:ext>
              </a:extLst>
            </p:cNvPr>
            <p:cNvSpPr txBox="1"/>
            <p:nvPr/>
          </p:nvSpPr>
          <p:spPr>
            <a:xfrm>
              <a:off x="986052" y="1460726"/>
              <a:ext cx="1536896" cy="830997"/>
            </a:xfrm>
            <a:prstGeom prst="rect">
              <a:avLst/>
            </a:prstGeom>
            <a:noFill/>
            <a:ln cap="flat">
              <a:noFill/>
            </a:ln>
          </p:spPr>
          <p:txBody>
            <a:bodyPr vert="horz" wrap="square" lIns="91430" tIns="45701" rIns="91430" bIns="45701"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kern="1200" dirty="0">
                  <a:solidFill>
                    <a:srgbClr val="FFFFFF"/>
                  </a:solidFill>
                  <a:latin typeface="Calibri" panose="020F0502020204030204" pitchFamily="34" charset="0"/>
                  <a:ea typeface="Dosis"/>
                  <a:cs typeface="Calibri" panose="020F0502020204030204" pitchFamily="34" charset="0"/>
                </a:rPr>
                <a:t>الثالثة</a:t>
              </a:r>
              <a:r>
                <a:rPr lang="ar-MA" sz="2400" b="1" i="0" u="none" strike="noStrike" kern="1200" cap="none" spc="0" baseline="0" dirty="0">
                  <a:solidFill>
                    <a:srgbClr val="FFFFFF"/>
                  </a:solidFill>
                  <a:uFillTx/>
                  <a:latin typeface="Calibri" panose="020F0502020204030204" pitchFamily="34" charset="0"/>
                  <a:ea typeface="Dosis"/>
                  <a:cs typeface="Calibri" panose="020F0502020204030204" pitchFamily="34" charset="0"/>
                </a:rPr>
                <a:t>  </a:t>
              </a:r>
            </a:p>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Arial" pitchFamily="34"/>
                  <a:ea typeface="Dosis"/>
                  <a:cs typeface="Arial" pitchFamily="34"/>
                </a:rPr>
                <a:t>إعدادي</a:t>
              </a:r>
            </a:p>
          </p:txBody>
        </p:sp>
      </p:grpSp>
      <p:sp>
        <p:nvSpPr>
          <p:cNvPr id="16" name="Google Shape;779;p100">
            <a:extLst>
              <a:ext uri="{FF2B5EF4-FFF2-40B4-BE49-F238E27FC236}">
                <a16:creationId xmlns:a16="http://schemas.microsoft.com/office/drawing/2014/main" id="{495A62C2-3767-832C-8188-342235288A18}"/>
              </a:ext>
            </a:extLst>
          </p:cNvPr>
          <p:cNvSpPr txBox="1"/>
          <p:nvPr/>
        </p:nvSpPr>
        <p:spPr>
          <a:xfrm>
            <a:off x="9789358" y="5401066"/>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الحصة</a:t>
            </a:r>
            <a:r>
              <a:rPr lang="fr-FR" sz="2400" b="1" i="0" u="none" strike="noStrike" kern="1200" cap="none" spc="0" baseline="0" dirty="0">
                <a:solidFill>
                  <a:srgbClr val="FFFFFF"/>
                </a:solidFill>
                <a:uFillTx/>
                <a:latin typeface="Calibri"/>
                <a:ea typeface="Calibri"/>
                <a:cs typeface="Calibri"/>
              </a:rPr>
              <a:t> </a:t>
            </a:r>
            <a:r>
              <a:rPr lang="ar-MA" sz="2400" b="1" i="0" u="none" strike="noStrike" kern="1200" cap="none" spc="0" baseline="0" dirty="0">
                <a:solidFill>
                  <a:srgbClr val="FFFFFF"/>
                </a:solidFill>
                <a:uFillTx/>
                <a:latin typeface="Calibri"/>
                <a:ea typeface="Calibri"/>
                <a:cs typeface="Calibri"/>
              </a:rPr>
              <a:t> : 4 </a:t>
            </a:r>
          </a:p>
        </p:txBody>
      </p:sp>
      <p:sp>
        <p:nvSpPr>
          <p:cNvPr id="17" name="Google Shape;780;p100">
            <a:extLst>
              <a:ext uri="{FF2B5EF4-FFF2-40B4-BE49-F238E27FC236}">
                <a16:creationId xmlns:a16="http://schemas.microsoft.com/office/drawing/2014/main" id="{FADCFE4A-2F06-FC61-3AF8-476027C3EE6C}"/>
              </a:ext>
            </a:extLst>
          </p:cNvPr>
          <p:cNvSpPr/>
          <p:nvPr/>
        </p:nvSpPr>
        <p:spPr>
          <a:xfrm>
            <a:off x="9642524" y="537096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dirty="0">
              <a:solidFill>
                <a:srgbClr val="FFFFFF"/>
              </a:solidFill>
              <a:uFillTx/>
              <a:latin typeface="Calibri"/>
              <a:ea typeface="Calibri"/>
              <a:cs typeface="Calibri"/>
            </a:endParaRPr>
          </a:p>
        </p:txBody>
      </p:sp>
      <p:sp>
        <p:nvSpPr>
          <p:cNvPr id="23" name="Google Shape;781;p100">
            <a:extLst>
              <a:ext uri="{FF2B5EF4-FFF2-40B4-BE49-F238E27FC236}">
                <a16:creationId xmlns:a16="http://schemas.microsoft.com/office/drawing/2014/main" id="{328AD07A-2BE8-E8A4-C02B-B9C4DE22C9E7}"/>
              </a:ext>
            </a:extLst>
          </p:cNvPr>
          <p:cNvSpPr/>
          <p:nvPr/>
        </p:nvSpPr>
        <p:spPr>
          <a:xfrm>
            <a:off x="4773976" y="5144692"/>
            <a:ext cx="6657247"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algn="ctr" rtl="1">
              <a:defRPr sz="1800" b="0" i="0" u="none" strike="noStrike" kern="0" cap="none" spc="0" baseline="0">
                <a:solidFill>
                  <a:srgbClr val="000000"/>
                </a:solidFill>
                <a:uFillTx/>
              </a:defRPr>
            </a:pPr>
            <a:r>
              <a:rPr lang="ar-MA" sz="2400" b="1" kern="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                        </a:t>
            </a:r>
            <a:endParaRPr lang="fr-FR" sz="667" b="0" i="0" u="none" strike="noStrike" kern="1200" cap="none" spc="0" baseline="0" dirty="0">
              <a:solidFill>
                <a:srgbClr val="FFFFFF"/>
              </a:solidFill>
              <a:uFillTx/>
              <a:latin typeface="Calibri"/>
              <a:ea typeface="Calibri"/>
              <a:cs typeface="Calibri"/>
            </a:endParaRPr>
          </a:p>
        </p:txBody>
      </p:sp>
      <p:sp>
        <p:nvSpPr>
          <p:cNvPr id="24" name="Google Shape;782;p100">
            <a:extLst>
              <a:ext uri="{FF2B5EF4-FFF2-40B4-BE49-F238E27FC236}">
                <a16:creationId xmlns:a16="http://schemas.microsoft.com/office/drawing/2014/main" id="{61109EE3-7AB9-A65B-8940-341C607461A7}"/>
              </a:ext>
            </a:extLst>
          </p:cNvPr>
          <p:cNvSpPr txBox="1"/>
          <p:nvPr/>
        </p:nvSpPr>
        <p:spPr>
          <a:xfrm>
            <a:off x="9758500" y="5229922"/>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Calibri"/>
                <a:ea typeface="Calibri"/>
                <a:cs typeface="Calibri"/>
              </a:rPr>
              <a:t>الحصة: 4</a:t>
            </a:r>
            <a:endParaRPr lang="fr-FR" sz="2400" b="1" i="0" u="none" strike="noStrike" kern="1200" cap="none" spc="0" baseline="0" dirty="0">
              <a:solidFill>
                <a:srgbClr val="FFFFFF"/>
              </a:solidFill>
              <a:uFillTx/>
              <a:latin typeface="Calibri"/>
              <a:ea typeface="Calibri"/>
              <a:cs typeface="Calibri"/>
            </a:endParaRPr>
          </a:p>
        </p:txBody>
      </p:sp>
      <p:sp>
        <p:nvSpPr>
          <p:cNvPr id="25" name="Google Shape;783;p100">
            <a:extLst>
              <a:ext uri="{FF2B5EF4-FFF2-40B4-BE49-F238E27FC236}">
                <a16:creationId xmlns:a16="http://schemas.microsoft.com/office/drawing/2014/main" id="{93D21B39-1633-4036-1A1C-A89F17307FFF}"/>
              </a:ext>
            </a:extLst>
          </p:cNvPr>
          <p:cNvSpPr/>
          <p:nvPr/>
        </p:nvSpPr>
        <p:spPr>
          <a:xfrm>
            <a:off x="9729809" y="5219531"/>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7" name="Google Shape;779;p100">
            <a:extLst>
              <a:ext uri="{FF2B5EF4-FFF2-40B4-BE49-F238E27FC236}">
                <a16:creationId xmlns:a16="http://schemas.microsoft.com/office/drawing/2014/main" id="{B9A582CD-A7E2-58EF-C6CE-EB8EC1CB9885}"/>
              </a:ext>
            </a:extLst>
          </p:cNvPr>
          <p:cNvSpPr txBox="1"/>
          <p:nvPr/>
        </p:nvSpPr>
        <p:spPr>
          <a:xfrm>
            <a:off x="5236149" y="3575995"/>
            <a:ext cx="4727890" cy="399789"/>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schemeClr val="dk1"/>
              </a:buClr>
              <a:buSzPts val="1100"/>
            </a:pPr>
            <a:r>
              <a:rPr lang="ar-MA" sz="2400" b="1" dirty="0">
                <a:solidFill>
                  <a:schemeClr val="bg1"/>
                </a:solidFill>
                <a:latin typeface="Calibri" panose="020F0502020204030204" pitchFamily="34" charset="0"/>
                <a:cs typeface="Calibri" panose="020F0502020204030204" pitchFamily="34" charset="0"/>
              </a:rPr>
              <a:t>عالم المال</a:t>
            </a:r>
          </a:p>
        </p:txBody>
      </p:sp>
      <p:sp>
        <p:nvSpPr>
          <p:cNvPr id="14" name="Google Shape;777;p100">
            <a:extLst>
              <a:ext uri="{FF2B5EF4-FFF2-40B4-BE49-F238E27FC236}">
                <a16:creationId xmlns:a16="http://schemas.microsoft.com/office/drawing/2014/main" id="{B061001E-C319-678E-9780-36CCEC5BF150}"/>
              </a:ext>
            </a:extLst>
          </p:cNvPr>
          <p:cNvSpPr/>
          <p:nvPr/>
        </p:nvSpPr>
        <p:spPr>
          <a:xfrm>
            <a:off x="4806077" y="2682482"/>
            <a:ext cx="6595601"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18" name="Google Shape;779;p100">
            <a:extLst>
              <a:ext uri="{FF2B5EF4-FFF2-40B4-BE49-F238E27FC236}">
                <a16:creationId xmlns:a16="http://schemas.microsoft.com/office/drawing/2014/main" id="{48D4A471-6B41-2192-2F3F-89C5CB6D8B2A}"/>
              </a:ext>
            </a:extLst>
          </p:cNvPr>
          <p:cNvSpPr txBox="1"/>
          <p:nvPr/>
        </p:nvSpPr>
        <p:spPr>
          <a:xfrm>
            <a:off x="9845068" y="2741378"/>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dirty="0">
                <a:solidFill>
                  <a:srgbClr val="FFFFFF"/>
                </a:solidFill>
                <a:latin typeface="Calibri"/>
                <a:ea typeface="Calibri"/>
                <a:cs typeface="Calibri"/>
              </a:rPr>
              <a:t>المرحلة</a:t>
            </a:r>
            <a:r>
              <a:rPr lang="fr-FR" sz="2400" b="1" dirty="0">
                <a:solidFill>
                  <a:srgbClr val="FFFFFF"/>
                </a:solidFill>
                <a:latin typeface="Calibri"/>
                <a:ea typeface="Calibri"/>
                <a:cs typeface="Calibri"/>
              </a:rPr>
              <a:t>  </a:t>
            </a:r>
            <a:r>
              <a:rPr lang="ar-MA" sz="2400" b="1" dirty="0">
                <a:solidFill>
                  <a:srgbClr val="FFFFFF"/>
                </a:solidFill>
                <a:latin typeface="Calibri"/>
                <a:ea typeface="Calibri"/>
                <a:cs typeface="Calibri"/>
              </a:rPr>
              <a:t> 4</a:t>
            </a:r>
            <a:endParaRPr lang="ar-MA" sz="2400" b="1" i="0" u="none" strike="noStrike" kern="1200" cap="none" spc="0" baseline="0" dirty="0">
              <a:solidFill>
                <a:srgbClr val="FFFFFF"/>
              </a:solidFill>
              <a:uFillTx/>
              <a:latin typeface="Calibri"/>
              <a:ea typeface="Calibri"/>
              <a:cs typeface="Calibri"/>
            </a:endParaRPr>
          </a:p>
        </p:txBody>
      </p:sp>
      <p:sp>
        <p:nvSpPr>
          <p:cNvPr id="19" name="Google Shape;779;p100">
            <a:extLst>
              <a:ext uri="{FF2B5EF4-FFF2-40B4-BE49-F238E27FC236}">
                <a16:creationId xmlns:a16="http://schemas.microsoft.com/office/drawing/2014/main" id="{14D308F6-5533-8135-AA5D-F522B423BAAB}"/>
              </a:ext>
            </a:extLst>
          </p:cNvPr>
          <p:cNvSpPr txBox="1"/>
          <p:nvPr/>
        </p:nvSpPr>
        <p:spPr>
          <a:xfrm>
            <a:off x="5079257" y="2765513"/>
            <a:ext cx="4727890" cy="399789"/>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schemeClr val="dk1"/>
              </a:buClr>
              <a:buSzPts val="1100"/>
            </a:pPr>
            <a:r>
              <a:rPr lang="ar-MA" sz="2400" b="1" dirty="0">
                <a:solidFill>
                  <a:schemeClr val="bg1"/>
                </a:solidFill>
                <a:latin typeface="Calibri" panose="020F0502020204030204" pitchFamily="34" charset="0"/>
                <a:cs typeface="Calibri" panose="020F0502020204030204" pitchFamily="34" charset="0"/>
              </a:rPr>
              <a:t>المال والأعمال</a:t>
            </a:r>
          </a:p>
        </p:txBody>
      </p:sp>
      <p:sp>
        <p:nvSpPr>
          <p:cNvPr id="20" name="Google Shape;780;p100">
            <a:extLst>
              <a:ext uri="{FF2B5EF4-FFF2-40B4-BE49-F238E27FC236}">
                <a16:creationId xmlns:a16="http://schemas.microsoft.com/office/drawing/2014/main" id="{4415FF52-2AD7-7436-4E10-154169CB7FDC}"/>
              </a:ext>
            </a:extLst>
          </p:cNvPr>
          <p:cNvSpPr/>
          <p:nvPr/>
        </p:nvSpPr>
        <p:spPr>
          <a:xfrm>
            <a:off x="9645301" y="2821182"/>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1" name="Google Shape;779;p100">
            <a:extLst>
              <a:ext uri="{FF2B5EF4-FFF2-40B4-BE49-F238E27FC236}">
                <a16:creationId xmlns:a16="http://schemas.microsoft.com/office/drawing/2014/main" id="{BBF1E82C-B7CC-24A2-0D2D-7CDD297AD1BF}"/>
              </a:ext>
            </a:extLst>
          </p:cNvPr>
          <p:cNvSpPr txBox="1"/>
          <p:nvPr/>
        </p:nvSpPr>
        <p:spPr>
          <a:xfrm>
            <a:off x="5236149" y="4476335"/>
            <a:ext cx="4727890" cy="399789"/>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schemeClr val="dk1"/>
              </a:buClr>
              <a:buSzPts val="1100"/>
            </a:pPr>
            <a:r>
              <a:rPr lang="ar-MA" sz="2400" b="1" dirty="0">
                <a:solidFill>
                  <a:schemeClr val="bg1"/>
                </a:solidFill>
                <a:latin typeface="Calibri" panose="020F0502020204030204" pitchFamily="34" charset="0"/>
                <a:cs typeface="Calibri" panose="020F0502020204030204" pitchFamily="34" charset="0"/>
                <a:sym typeface="Arial"/>
              </a:rPr>
              <a:t>الأول</a:t>
            </a:r>
          </a:p>
        </p:txBody>
      </p:sp>
      <p:sp>
        <p:nvSpPr>
          <p:cNvPr id="13" name="ZoneTexte 12">
            <a:extLst>
              <a:ext uri="{FF2B5EF4-FFF2-40B4-BE49-F238E27FC236}">
                <a16:creationId xmlns:a16="http://schemas.microsoft.com/office/drawing/2014/main" id="{BE726A4E-098C-6958-AE89-DC5D8BFDB969}"/>
              </a:ext>
            </a:extLst>
          </p:cNvPr>
          <p:cNvSpPr txBox="1"/>
          <p:nvPr/>
        </p:nvSpPr>
        <p:spPr>
          <a:xfrm>
            <a:off x="4871676" y="5219531"/>
            <a:ext cx="4741005" cy="461665"/>
          </a:xfrm>
          <a:prstGeom prst="rect">
            <a:avLst/>
          </a:prstGeom>
          <a:noFill/>
        </p:spPr>
        <p:txBody>
          <a:bodyPr wrap="square" rtlCol="0">
            <a:spAutoFit/>
          </a:bodyPr>
          <a:lstStyle/>
          <a:p>
            <a:pPr algn="r" rtl="1"/>
            <a:r>
              <a:rPr lang="ar-MA" sz="2400" b="1" dirty="0">
                <a:latin typeface="Calibri" panose="020F0502020204030204" pitchFamily="34" charset="0"/>
                <a:ea typeface="Calibri" panose="020F0502020204030204" pitchFamily="34" charset="0"/>
                <a:cs typeface="Calibri" panose="020F0502020204030204" pitchFamily="34" charset="0"/>
              </a:rPr>
              <a:t>الطلاقة والفهم (ح1) الْقَوَانِينُ ﭐلْخَمْسَةُ لِلْمَالِ</a:t>
            </a:r>
            <a:endParaRPr lang="fr-FR" sz="2400" b="1" dirty="0">
              <a:latin typeface="Calibri" panose="020F0502020204030204" pitchFamily="34" charset="0"/>
              <a:ea typeface="Calibri" panose="020F0502020204030204" pitchFamily="34" charset="0"/>
              <a:cs typeface="Calibri" panose="020F0502020204030204" pitchFamily="34" charset="0"/>
            </a:endParaRPr>
          </a:p>
        </p:txBody>
      </p:sp>
      <p:sp>
        <p:nvSpPr>
          <p:cNvPr id="15" name="Google Shape;356;p1">
            <a:extLst>
              <a:ext uri="{FF2B5EF4-FFF2-40B4-BE49-F238E27FC236}">
                <a16:creationId xmlns:a16="http://schemas.microsoft.com/office/drawing/2014/main" id="{1E264C8F-E368-E9C3-B54F-126443B505CB}"/>
              </a:ext>
            </a:extLst>
          </p:cNvPr>
          <p:cNvSpPr/>
          <p:nvPr/>
        </p:nvSpPr>
        <p:spPr>
          <a:xfrm>
            <a:off x="917856" y="5766741"/>
            <a:ext cx="2451295" cy="740566"/>
          </a:xfrm>
          <a:prstGeom prst="rect">
            <a:avLst/>
          </a:prstGeom>
          <a:solidFill>
            <a:srgbClr val="D0CECE"/>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2400"/>
              <a:buFont typeface="Arial"/>
              <a:buNone/>
            </a:pPr>
            <a:r>
              <a:rPr lang="ar-MA" sz="2400" b="1" i="0" u="none" strike="noStrike" cap="none" dirty="0">
                <a:solidFill>
                  <a:schemeClr val="dk1"/>
                </a:solidFill>
                <a:latin typeface="Calibri"/>
                <a:ea typeface="Calibri"/>
                <a:cs typeface="Calibri"/>
                <a:sym typeface="Calibri"/>
              </a:rPr>
              <a:t>الصفحتان: </a:t>
            </a:r>
            <a:r>
              <a:rPr lang="ar-MA" sz="2400" b="1" i="0" u="none" strike="noStrike" cap="none" dirty="0">
                <a:solidFill>
                  <a:srgbClr val="FF0000"/>
                </a:solidFill>
                <a:latin typeface="Calibri"/>
                <a:ea typeface="Calibri"/>
                <a:cs typeface="Calibri"/>
                <a:sym typeface="Calibri"/>
              </a:rPr>
              <a:t>42/41</a:t>
            </a:r>
            <a:r>
              <a:rPr lang="ar-MA" sz="2400" b="1" i="0" u="none" strike="noStrike" cap="none" dirty="0">
                <a:solidFill>
                  <a:schemeClr val="dk1"/>
                </a:solidFill>
                <a:latin typeface="Calibri"/>
                <a:ea typeface="Calibri"/>
                <a:cs typeface="Calibri"/>
                <a:sym typeface="Calibri"/>
              </a:rPr>
              <a:t>   </a:t>
            </a:r>
            <a:endParaRPr sz="1400" b="1"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r>
              <a:rPr lang="ar-MA" sz="2400" b="1" i="0" u="none" strike="noStrike" cap="none" dirty="0">
                <a:solidFill>
                  <a:schemeClr val="dk1"/>
                </a:solidFill>
                <a:latin typeface="Calibri"/>
                <a:ea typeface="Calibri"/>
                <a:cs typeface="Calibri"/>
                <a:sym typeface="Calibri"/>
              </a:rPr>
              <a:t>من كراسة المتعلم</a:t>
            </a:r>
            <a:endParaRPr sz="2400" b="1"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32511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Shape 315">
          <a:extLst>
            <a:ext uri="{FF2B5EF4-FFF2-40B4-BE49-F238E27FC236}">
              <a16:creationId xmlns:a16="http://schemas.microsoft.com/office/drawing/2014/main" id="{77AA73CD-A2B1-A328-3E36-2B727DBACDD9}"/>
            </a:ext>
          </a:extLst>
        </p:cNvPr>
        <p:cNvGrpSpPr/>
        <p:nvPr/>
      </p:nvGrpSpPr>
      <p:grpSpPr>
        <a:xfrm>
          <a:off x="0" y="0"/>
          <a:ext cx="0" cy="0"/>
          <a:chOff x="0" y="0"/>
          <a:chExt cx="0" cy="0"/>
        </a:xfrm>
      </p:grpSpPr>
      <p:sp>
        <p:nvSpPr>
          <p:cNvPr id="321" name="Google Shape;321;p52">
            <a:extLst>
              <a:ext uri="{FF2B5EF4-FFF2-40B4-BE49-F238E27FC236}">
                <a16:creationId xmlns:a16="http://schemas.microsoft.com/office/drawing/2014/main" id="{B2883A13-2559-D444-3F7C-E23C270DE28F}"/>
              </a:ext>
            </a:extLst>
          </p:cNvPr>
          <p:cNvSpPr txBox="1"/>
          <p:nvPr/>
        </p:nvSpPr>
        <p:spPr>
          <a:xfrm>
            <a:off x="2151695" y="129892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صفحات خاصة بالأستاذ(ة)</a:t>
            </a:r>
            <a:endParaRPr sz="1467" kern="0" dirty="0">
              <a:solidFill>
                <a:srgbClr val="000000"/>
              </a:solidFill>
              <a:latin typeface="Arial"/>
              <a:ea typeface="Arial"/>
              <a:cs typeface="Arial"/>
              <a:sym typeface="Arial"/>
            </a:endParaRPr>
          </a:p>
        </p:txBody>
      </p:sp>
      <p:sp>
        <p:nvSpPr>
          <p:cNvPr id="322" name="Google Shape;322;p52">
            <a:extLst>
              <a:ext uri="{FF2B5EF4-FFF2-40B4-BE49-F238E27FC236}">
                <a16:creationId xmlns:a16="http://schemas.microsoft.com/office/drawing/2014/main" id="{D5837EAE-20AD-99EF-2B3E-CEB7C82C0EDD}"/>
              </a:ext>
            </a:extLst>
          </p:cNvPr>
          <p:cNvSpPr txBox="1"/>
          <p:nvPr/>
        </p:nvSpPr>
        <p:spPr>
          <a:xfrm>
            <a:off x="2151695" y="222613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نمذجة المهمة من طرف الأستاذ (شرح بصوت مرتفع)</a:t>
            </a:r>
            <a:endParaRPr sz="1467" kern="0" dirty="0">
              <a:solidFill>
                <a:srgbClr val="000000"/>
              </a:solidFill>
              <a:latin typeface="Arial"/>
              <a:ea typeface="Arial"/>
              <a:cs typeface="Arial"/>
              <a:sym typeface="Arial"/>
            </a:endParaRPr>
          </a:p>
        </p:txBody>
      </p:sp>
      <p:pic>
        <p:nvPicPr>
          <p:cNvPr id="14" name="Google Shape;318;p52" descr="Image générée">
            <a:extLst>
              <a:ext uri="{FF2B5EF4-FFF2-40B4-BE49-F238E27FC236}">
                <a16:creationId xmlns:a16="http://schemas.microsoft.com/office/drawing/2014/main" id="{D1CD87F2-F7CE-22E5-D7E3-165D0692175B}"/>
              </a:ext>
            </a:extLst>
          </p:cNvPr>
          <p:cNvPicPr preferRelativeResize="0"/>
          <p:nvPr/>
        </p:nvPicPr>
        <p:blipFill rotWithShape="1">
          <a:blip r:embed="rId3">
            <a:alphaModFix/>
          </a:blip>
          <a:srcRect t="23545" r="71114" b="60700"/>
          <a:stretch/>
        </p:blipFill>
        <p:spPr>
          <a:xfrm>
            <a:off x="10496362" y="2946687"/>
            <a:ext cx="1035476" cy="854359"/>
          </a:xfrm>
          <a:prstGeom prst="rect">
            <a:avLst/>
          </a:prstGeom>
          <a:noFill/>
          <a:ln>
            <a:noFill/>
          </a:ln>
        </p:spPr>
      </p:pic>
      <p:sp>
        <p:nvSpPr>
          <p:cNvPr id="15" name="Google Shape;322;p52">
            <a:extLst>
              <a:ext uri="{FF2B5EF4-FFF2-40B4-BE49-F238E27FC236}">
                <a16:creationId xmlns:a16="http://schemas.microsoft.com/office/drawing/2014/main" id="{54E6DE26-E2E1-A2A4-43DE-C403B5362AE2}"/>
              </a:ext>
            </a:extLst>
          </p:cNvPr>
          <p:cNvSpPr txBox="1"/>
          <p:nvPr/>
        </p:nvSpPr>
        <p:spPr>
          <a:xfrm>
            <a:off x="2151695" y="3159518"/>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تعليمات أو شروحات للتلاميذ – خارج إطار النمذجة (بصوت مرتفع)</a:t>
            </a:r>
            <a:endParaRPr sz="2000" kern="0" dirty="0">
              <a:solidFill>
                <a:srgbClr val="000000"/>
              </a:solidFill>
              <a:latin typeface="Arial"/>
              <a:ea typeface="Arial"/>
              <a:cs typeface="Arial"/>
              <a:sym typeface="Arial"/>
            </a:endParaRPr>
          </a:p>
        </p:txBody>
      </p:sp>
      <p:sp>
        <p:nvSpPr>
          <p:cNvPr id="17" name="Google Shape;332;p53">
            <a:extLst>
              <a:ext uri="{FF2B5EF4-FFF2-40B4-BE49-F238E27FC236}">
                <a16:creationId xmlns:a16="http://schemas.microsoft.com/office/drawing/2014/main" id="{4CCC0828-7E80-9A7F-53E4-4E9A4213E0B4}"/>
              </a:ext>
            </a:extLst>
          </p:cNvPr>
          <p:cNvSpPr txBox="1"/>
          <p:nvPr/>
        </p:nvSpPr>
        <p:spPr>
          <a:xfrm>
            <a:off x="2151695" y="400551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التذكير بميثاق القسم</a:t>
            </a:r>
            <a:endParaRPr sz="2000" kern="0" dirty="0">
              <a:solidFill>
                <a:srgbClr val="000000"/>
              </a:solidFill>
              <a:latin typeface="Arial"/>
              <a:cs typeface="Arial"/>
              <a:sym typeface="Arial"/>
            </a:endParaRPr>
          </a:p>
        </p:txBody>
      </p:sp>
      <p:pic>
        <p:nvPicPr>
          <p:cNvPr id="18" name="Google Shape;336;p53">
            <a:extLst>
              <a:ext uri="{FF2B5EF4-FFF2-40B4-BE49-F238E27FC236}">
                <a16:creationId xmlns:a16="http://schemas.microsoft.com/office/drawing/2014/main" id="{B50E3D5D-D7AD-F82B-67DC-7DB302EC5C59}"/>
              </a:ext>
            </a:extLst>
          </p:cNvPr>
          <p:cNvPicPr preferRelativeResize="0"/>
          <p:nvPr/>
        </p:nvPicPr>
        <p:blipFill rotWithShape="1">
          <a:blip r:embed="rId4">
            <a:alphaModFix/>
          </a:blip>
          <a:srcRect/>
          <a:stretch/>
        </p:blipFill>
        <p:spPr>
          <a:xfrm>
            <a:off x="10631721" y="4033935"/>
            <a:ext cx="753729" cy="603600"/>
          </a:xfrm>
          <a:prstGeom prst="rect">
            <a:avLst/>
          </a:prstGeom>
          <a:noFill/>
          <a:ln>
            <a:noFill/>
          </a:ln>
        </p:spPr>
      </p:pic>
      <p:sp>
        <p:nvSpPr>
          <p:cNvPr id="41" name="Google Shape;291;p51">
            <a:extLst>
              <a:ext uri="{FF2B5EF4-FFF2-40B4-BE49-F238E27FC236}">
                <a16:creationId xmlns:a16="http://schemas.microsoft.com/office/drawing/2014/main" id="{F00333A0-6453-2E49-949E-6472F7A92683}"/>
              </a:ext>
            </a:extLst>
          </p:cNvPr>
          <p:cNvSpPr/>
          <p:nvPr/>
        </p:nvSpPr>
        <p:spPr>
          <a:xfrm>
            <a:off x="3721103" y="87258"/>
            <a:ext cx="8241200" cy="603600"/>
          </a:xfrm>
          <a:prstGeom prst="rect">
            <a:avLst/>
          </a:prstGeom>
          <a:noFill/>
          <a:ln>
            <a:noFill/>
          </a:ln>
        </p:spPr>
        <p:txBody>
          <a:bodyPr spcFirstLastPara="1" wrap="square" lIns="91433" tIns="45667" rIns="91433" bIns="45667" anchor="t" anchorCtr="0">
            <a:noAutofit/>
          </a:bodyPr>
          <a:lstStyle/>
          <a:p>
            <a:pPr algn="r" defTabSz="1219170" rtl="1">
              <a:buClr>
                <a:srgbClr val="44546A"/>
              </a:buClr>
              <a:buSzPts val="2400"/>
            </a:pPr>
            <a:r>
              <a:rPr lang="ar-SA" sz="3200" b="1" kern="0" dirty="0">
                <a:solidFill>
                  <a:srgbClr val="44546A"/>
                </a:solidFill>
                <a:latin typeface="Calibri"/>
                <a:ea typeface="Calibri"/>
                <a:cs typeface="Calibri"/>
                <a:sym typeface="Calibri"/>
              </a:rPr>
              <a:t>أيقونات مخصصة للأستاذ</a:t>
            </a:r>
          </a:p>
        </p:txBody>
      </p:sp>
      <p:grpSp>
        <p:nvGrpSpPr>
          <p:cNvPr id="4" name="Groupe 3">
            <a:extLst>
              <a:ext uri="{FF2B5EF4-FFF2-40B4-BE49-F238E27FC236}">
                <a16:creationId xmlns:a16="http://schemas.microsoft.com/office/drawing/2014/main" id="{0ED093D4-5700-EC0C-1F50-022022B950B2}"/>
              </a:ext>
            </a:extLst>
          </p:cNvPr>
          <p:cNvGrpSpPr/>
          <p:nvPr/>
        </p:nvGrpSpPr>
        <p:grpSpPr>
          <a:xfrm>
            <a:off x="10657636" y="2019636"/>
            <a:ext cx="814489" cy="699291"/>
            <a:chOff x="277892" y="2322046"/>
            <a:chExt cx="828656" cy="786827"/>
          </a:xfrm>
        </p:grpSpPr>
        <p:sp>
          <p:nvSpPr>
            <p:cNvPr id="2" name="Freeform 2">
              <a:extLst>
                <a:ext uri="{FF2B5EF4-FFF2-40B4-BE49-F238E27FC236}">
                  <a16:creationId xmlns:a16="http://schemas.microsoft.com/office/drawing/2014/main" id="{3A065145-272B-2708-F6F1-248403A3073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sp>
          <p:nvSpPr>
            <p:cNvPr id="3" name="Freeform 4">
              <a:extLst>
                <a:ext uri="{FF2B5EF4-FFF2-40B4-BE49-F238E27FC236}">
                  <a16:creationId xmlns:a16="http://schemas.microsoft.com/office/drawing/2014/main" id="{DB213ECF-8A17-F2A6-DE3D-1F1E43965200}"/>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7">
                <a:alphaModFix amt="72000"/>
                <a:extLst>
                  <a:ext uri="{96DAC541-7B7A-43D3-8B79-37D633B846F1}">
                    <asvg:svgBlip xmlns:asvg="http://schemas.microsoft.com/office/drawing/2016/SVG/main" r:embed="rId8"/>
                  </a:ext>
                </a:extLst>
              </a:blip>
              <a:stretch>
                <a:fillRect l="-101449" t="-1678"/>
              </a:stretch>
            </a:blipFill>
            <a:ln cap="rnd">
              <a:noFill/>
              <a:prstDash val="solid"/>
              <a:round/>
            </a:ln>
          </p:spPr>
          <p:txBody>
            <a:bodyPr/>
            <a:lstStyle/>
            <a:p>
              <a:endParaRPr lang="fr-FR"/>
            </a:p>
          </p:txBody>
        </p:sp>
      </p:grpSp>
      <p:pic>
        <p:nvPicPr>
          <p:cNvPr id="5" name="Picture 2" descr="Image générée">
            <a:extLst>
              <a:ext uri="{FF2B5EF4-FFF2-40B4-BE49-F238E27FC236}">
                <a16:creationId xmlns:a16="http://schemas.microsoft.com/office/drawing/2014/main" id="{D6B0A181-334F-0A62-0BFB-E79E14F44A2A}"/>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t="11064" b="10678"/>
          <a:stretch>
            <a:fillRect/>
          </a:stretch>
        </p:blipFill>
        <p:spPr bwMode="auto">
          <a:xfrm>
            <a:off x="10657635"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2">
            <a:extLst>
              <a:ext uri="{FF2B5EF4-FFF2-40B4-BE49-F238E27FC236}">
                <a16:creationId xmlns:a16="http://schemas.microsoft.com/office/drawing/2014/main" id="{94ECFE8F-F414-2BBE-BC04-81B2DB84A948}"/>
              </a:ext>
            </a:extLst>
          </p:cNvPr>
          <p:cNvPicPr>
            <a:picLocks noChangeAspect="1"/>
          </p:cNvPicPr>
          <p:nvPr/>
        </p:nvPicPr>
        <p:blipFill>
          <a:blip r:embed="rId10">
            <a:duotone>
              <a:schemeClr val="accent2">
                <a:shade val="45000"/>
                <a:satMod val="135000"/>
              </a:schemeClr>
              <a:prstClr val="white"/>
            </a:duotone>
          </a:blip>
          <a:stretch>
            <a:fillRect/>
          </a:stretch>
        </p:blipFill>
        <p:spPr>
          <a:xfrm>
            <a:off x="10701998" y="4942460"/>
            <a:ext cx="590757" cy="603600"/>
          </a:xfrm>
          <a:prstGeom prst="ellipse">
            <a:avLst/>
          </a:prstGeom>
          <a:solidFill>
            <a:srgbClr val="FFC000"/>
          </a:solidFill>
          <a:ln>
            <a:noFill/>
          </a:ln>
        </p:spPr>
      </p:pic>
      <p:sp>
        <p:nvSpPr>
          <p:cNvPr id="7" name="Google Shape;332;p53">
            <a:extLst>
              <a:ext uri="{FF2B5EF4-FFF2-40B4-BE49-F238E27FC236}">
                <a16:creationId xmlns:a16="http://schemas.microsoft.com/office/drawing/2014/main" id="{EE1FD77A-3ADF-D04D-724F-140666A15318}"/>
              </a:ext>
            </a:extLst>
          </p:cNvPr>
          <p:cNvSpPr txBox="1"/>
          <p:nvPr/>
        </p:nvSpPr>
        <p:spPr>
          <a:xfrm>
            <a:off x="2064863" y="5034031"/>
            <a:ext cx="8328032"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تصحيح التمرين المنزلي</a:t>
            </a:r>
            <a:endParaRPr sz="2000" kern="0" dirty="0">
              <a:solidFill>
                <a:srgbClr val="000000"/>
              </a:solidFill>
              <a:latin typeface="Arial"/>
              <a:cs typeface="Arial"/>
              <a:sym typeface="Arial"/>
            </a:endParaRPr>
          </a:p>
        </p:txBody>
      </p:sp>
    </p:spTree>
    <p:extLst>
      <p:ext uri="{BB962C8B-B14F-4D97-AF65-F5344CB8AC3E}">
        <p14:creationId xmlns:p14="http://schemas.microsoft.com/office/powerpoint/2010/main" val="3660218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Shape 315">
          <a:extLst>
            <a:ext uri="{FF2B5EF4-FFF2-40B4-BE49-F238E27FC236}">
              <a16:creationId xmlns:a16="http://schemas.microsoft.com/office/drawing/2014/main" id="{4404A920-C090-452F-B5C5-0EBA5A5AF4BD}"/>
            </a:ext>
          </a:extLst>
        </p:cNvPr>
        <p:cNvGrpSpPr/>
        <p:nvPr/>
      </p:nvGrpSpPr>
      <p:grpSpPr>
        <a:xfrm>
          <a:off x="0" y="0"/>
          <a:ext cx="0" cy="0"/>
          <a:chOff x="0" y="0"/>
          <a:chExt cx="0" cy="0"/>
        </a:xfrm>
      </p:grpSpPr>
      <p:sp>
        <p:nvSpPr>
          <p:cNvPr id="3" name="Google Shape;334;p53">
            <a:extLst>
              <a:ext uri="{FF2B5EF4-FFF2-40B4-BE49-F238E27FC236}">
                <a16:creationId xmlns:a16="http://schemas.microsoft.com/office/drawing/2014/main" id="{12B7D81D-9A82-DA8D-D601-716E82EF882D}"/>
              </a:ext>
            </a:extLst>
          </p:cNvPr>
          <p:cNvSpPr txBox="1"/>
          <p:nvPr/>
        </p:nvSpPr>
        <p:spPr>
          <a:xfrm>
            <a:off x="1830625" y="4599181"/>
            <a:ext cx="8677479" cy="400003"/>
          </a:xfrm>
          <a:prstGeom prst="rect">
            <a:avLst/>
          </a:prstGeom>
          <a:noFill/>
          <a:ln>
            <a:noFill/>
          </a:ln>
        </p:spPr>
        <p:txBody>
          <a:bodyPr spcFirstLastPara="1" wrap="square" lIns="91400" tIns="45667" rIns="91400" bIns="45667" anchor="t" anchorCtr="0">
            <a:spAutoFit/>
          </a:bodyPr>
          <a:lstStyle/>
          <a:p>
            <a:pPr algn="r" defTabSz="1219170" rtl="1" eaLnBrk="0" fontAlgn="base" hangingPunct="0">
              <a:spcBef>
                <a:spcPct val="0"/>
              </a:spcBef>
              <a:spcAft>
                <a:spcPct val="0"/>
              </a:spcAft>
            </a:pPr>
            <a:r>
              <a:rPr lang="ar-SA" altLang="fr-FR" sz="2000" b="1" kern="0" dirty="0">
                <a:solidFill>
                  <a:srgbClr val="44546A"/>
                </a:solidFill>
                <a:latin typeface="Calibri"/>
                <a:cs typeface="Calibri"/>
                <a:sym typeface="Arial"/>
              </a:rPr>
              <a:t>يشتغل التلاميذ بشكل مستقل</a:t>
            </a:r>
            <a:endParaRPr lang="fr-FR" altLang="fr-FR" sz="2000" kern="0" dirty="0">
              <a:solidFill>
                <a:srgbClr val="000000"/>
              </a:solidFill>
              <a:latin typeface="Arial" panose="020B0604020202020204" pitchFamily="34" charset="0"/>
              <a:cs typeface="Arial"/>
              <a:sym typeface="Arial"/>
            </a:endParaRPr>
          </a:p>
        </p:txBody>
      </p:sp>
      <p:pic>
        <p:nvPicPr>
          <p:cNvPr id="6" name="Google Shape;338;p53">
            <a:extLst>
              <a:ext uri="{FF2B5EF4-FFF2-40B4-BE49-F238E27FC236}">
                <a16:creationId xmlns:a16="http://schemas.microsoft.com/office/drawing/2014/main" id="{99CA0589-7987-D756-C1CC-B03EEF031C45}"/>
              </a:ext>
            </a:extLst>
          </p:cNvPr>
          <p:cNvPicPr preferRelativeResize="0"/>
          <p:nvPr/>
        </p:nvPicPr>
        <p:blipFill rotWithShape="1">
          <a:blip r:embed="rId3">
            <a:alphaModFix/>
          </a:blip>
          <a:srcRect/>
          <a:stretch/>
        </p:blipFill>
        <p:spPr>
          <a:xfrm>
            <a:off x="10772427" y="4507781"/>
            <a:ext cx="613620" cy="603600"/>
          </a:xfrm>
          <a:prstGeom prst="rect">
            <a:avLst/>
          </a:prstGeom>
          <a:noFill/>
          <a:ln>
            <a:noFill/>
          </a:ln>
        </p:spPr>
      </p:pic>
      <p:sp>
        <p:nvSpPr>
          <p:cNvPr id="4" name="Google Shape;335;p53">
            <a:extLst>
              <a:ext uri="{FF2B5EF4-FFF2-40B4-BE49-F238E27FC236}">
                <a16:creationId xmlns:a16="http://schemas.microsoft.com/office/drawing/2014/main" id="{E8B537E3-58E7-D06E-9589-1154AEC609C9}"/>
              </a:ext>
            </a:extLst>
          </p:cNvPr>
          <p:cNvSpPr txBox="1"/>
          <p:nvPr/>
        </p:nvSpPr>
        <p:spPr>
          <a:xfrm>
            <a:off x="1830625" y="3830265"/>
            <a:ext cx="8677478"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altLang="fr-FR" sz="2000" b="1" kern="0" dirty="0">
                <a:solidFill>
                  <a:srgbClr val="44546A"/>
                </a:solidFill>
                <a:latin typeface="Calibri"/>
                <a:cs typeface="Calibri"/>
                <a:sym typeface="Arial"/>
              </a:rPr>
              <a:t>يشتغل التلاميذ في ثنائيات</a:t>
            </a:r>
            <a:endParaRPr lang="fr-FR" altLang="fr-FR" sz="2000" b="1" kern="0" dirty="0">
              <a:solidFill>
                <a:srgbClr val="44546A"/>
              </a:solidFill>
              <a:latin typeface="Calibri"/>
              <a:cs typeface="Calibri"/>
              <a:sym typeface="Arial"/>
            </a:endParaRPr>
          </a:p>
        </p:txBody>
      </p:sp>
      <p:pic>
        <p:nvPicPr>
          <p:cNvPr id="7" name="Google Shape;339;p53">
            <a:extLst>
              <a:ext uri="{FF2B5EF4-FFF2-40B4-BE49-F238E27FC236}">
                <a16:creationId xmlns:a16="http://schemas.microsoft.com/office/drawing/2014/main" id="{DDA38603-9FD0-5873-CE31-15062339C83E}"/>
              </a:ext>
            </a:extLst>
          </p:cNvPr>
          <p:cNvPicPr preferRelativeResize="0"/>
          <p:nvPr/>
        </p:nvPicPr>
        <p:blipFill rotWithShape="1">
          <a:blip r:embed="rId4">
            <a:alphaModFix/>
          </a:blip>
          <a:srcRect/>
          <a:stretch/>
        </p:blipFill>
        <p:spPr>
          <a:xfrm>
            <a:off x="10792884" y="3752370"/>
            <a:ext cx="551667" cy="498415"/>
          </a:xfrm>
          <a:prstGeom prst="rect">
            <a:avLst/>
          </a:prstGeom>
          <a:noFill/>
          <a:ln>
            <a:noFill/>
          </a:ln>
        </p:spPr>
      </p:pic>
      <p:pic>
        <p:nvPicPr>
          <p:cNvPr id="10" name="Google Shape;289;p51">
            <a:extLst>
              <a:ext uri="{FF2B5EF4-FFF2-40B4-BE49-F238E27FC236}">
                <a16:creationId xmlns:a16="http://schemas.microsoft.com/office/drawing/2014/main" id="{A512D62E-50A4-C4D3-B8D7-731106EA1EE6}"/>
              </a:ext>
            </a:extLst>
          </p:cNvPr>
          <p:cNvPicPr preferRelativeResize="0"/>
          <p:nvPr/>
        </p:nvPicPr>
        <p:blipFill rotWithShape="1">
          <a:blip r:embed="rId5">
            <a:alphaModFix/>
          </a:blip>
          <a:srcRect/>
          <a:stretch/>
        </p:blipFill>
        <p:spPr>
          <a:xfrm>
            <a:off x="10796173" y="2319672"/>
            <a:ext cx="556939" cy="498414"/>
          </a:xfrm>
          <a:prstGeom prst="rect">
            <a:avLst/>
          </a:prstGeom>
          <a:noFill/>
          <a:ln>
            <a:noFill/>
          </a:ln>
        </p:spPr>
      </p:pic>
      <p:sp>
        <p:nvSpPr>
          <p:cNvPr id="11" name="Google Shape;290;p51">
            <a:extLst>
              <a:ext uri="{FF2B5EF4-FFF2-40B4-BE49-F238E27FC236}">
                <a16:creationId xmlns:a16="http://schemas.microsoft.com/office/drawing/2014/main" id="{6265C85C-3A24-7175-028A-B405CA5EF11B}"/>
              </a:ext>
            </a:extLst>
          </p:cNvPr>
          <p:cNvSpPr txBox="1"/>
          <p:nvPr/>
        </p:nvSpPr>
        <p:spPr>
          <a:xfrm>
            <a:off x="1842082" y="2449852"/>
            <a:ext cx="8677478" cy="400002"/>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يستمع التلاميذ للأستاذ بتركيز</a:t>
            </a:r>
            <a:endParaRPr sz="1467" kern="0" dirty="0">
              <a:solidFill>
                <a:srgbClr val="000000"/>
              </a:solidFill>
              <a:latin typeface="Arial"/>
              <a:ea typeface="Arial"/>
              <a:cs typeface="Arial"/>
              <a:sym typeface="Arial"/>
            </a:endParaRPr>
          </a:p>
        </p:txBody>
      </p:sp>
      <p:sp>
        <p:nvSpPr>
          <p:cNvPr id="13" name="Google Shape;293;p51">
            <a:extLst>
              <a:ext uri="{FF2B5EF4-FFF2-40B4-BE49-F238E27FC236}">
                <a16:creationId xmlns:a16="http://schemas.microsoft.com/office/drawing/2014/main" id="{38D3624C-E4A9-466D-7528-C354FFD89792}"/>
              </a:ext>
            </a:extLst>
          </p:cNvPr>
          <p:cNvSpPr txBox="1"/>
          <p:nvPr/>
        </p:nvSpPr>
        <p:spPr>
          <a:xfrm>
            <a:off x="1830624" y="1694487"/>
            <a:ext cx="8677478" cy="400003"/>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يرفع التلاميذ أيديهم للمشاركة</a:t>
            </a:r>
            <a:endParaRPr sz="1467" kern="0" dirty="0">
              <a:solidFill>
                <a:srgbClr val="000000"/>
              </a:solidFill>
              <a:latin typeface="Arial"/>
              <a:ea typeface="Arial"/>
              <a:cs typeface="Arial"/>
              <a:sym typeface="Arial"/>
            </a:endParaRPr>
          </a:p>
        </p:txBody>
      </p:sp>
      <p:pic>
        <p:nvPicPr>
          <p:cNvPr id="16" name="Google Shape;294;p51" descr="Lever la main - Icônes mains et gestes gratuites">
            <a:extLst>
              <a:ext uri="{FF2B5EF4-FFF2-40B4-BE49-F238E27FC236}">
                <a16:creationId xmlns:a16="http://schemas.microsoft.com/office/drawing/2014/main" id="{21E3C786-5C04-37E1-0217-CBE21366D16A}"/>
              </a:ext>
            </a:extLst>
          </p:cNvPr>
          <p:cNvPicPr preferRelativeResize="0"/>
          <p:nvPr/>
        </p:nvPicPr>
        <p:blipFill rotWithShape="1">
          <a:blip r:embed="rId6">
            <a:alphaModFix/>
          </a:blip>
          <a:srcRect/>
          <a:stretch/>
        </p:blipFill>
        <p:spPr>
          <a:xfrm>
            <a:off x="10863298" y="1692132"/>
            <a:ext cx="540887" cy="426303"/>
          </a:xfrm>
          <a:prstGeom prst="rect">
            <a:avLst/>
          </a:prstGeom>
          <a:noFill/>
          <a:ln>
            <a:noFill/>
          </a:ln>
        </p:spPr>
      </p:pic>
      <p:sp>
        <p:nvSpPr>
          <p:cNvPr id="2" name="Google Shape;333;p53">
            <a:extLst>
              <a:ext uri="{FF2B5EF4-FFF2-40B4-BE49-F238E27FC236}">
                <a16:creationId xmlns:a16="http://schemas.microsoft.com/office/drawing/2014/main" id="{984AC82D-389F-7373-6774-A4078B78B27D}"/>
              </a:ext>
            </a:extLst>
          </p:cNvPr>
          <p:cNvSpPr txBox="1"/>
          <p:nvPr/>
        </p:nvSpPr>
        <p:spPr>
          <a:xfrm>
            <a:off x="1848762" y="1040371"/>
            <a:ext cx="8677478" cy="420457"/>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133" b="1" kern="0" dirty="0">
                <a:solidFill>
                  <a:srgbClr val="44546A"/>
                </a:solidFill>
                <a:latin typeface="Calibri"/>
                <a:ea typeface="Calibri"/>
                <a:cs typeface="Calibri"/>
                <a:sym typeface="Calibri"/>
              </a:rPr>
              <a:t>يستعمل التلاميذ اللوحات للإجابة</a:t>
            </a:r>
            <a:endParaRPr sz="1867" kern="0" dirty="0">
              <a:solidFill>
                <a:srgbClr val="000000"/>
              </a:solidFill>
              <a:latin typeface="Arial"/>
              <a:cs typeface="Arial"/>
              <a:sym typeface="Arial"/>
            </a:endParaRPr>
          </a:p>
        </p:txBody>
      </p:sp>
      <p:grpSp>
        <p:nvGrpSpPr>
          <p:cNvPr id="27" name="Groupe 26">
            <a:extLst>
              <a:ext uri="{FF2B5EF4-FFF2-40B4-BE49-F238E27FC236}">
                <a16:creationId xmlns:a16="http://schemas.microsoft.com/office/drawing/2014/main" id="{55978DD5-318A-3F16-AECB-860607D32046}"/>
              </a:ext>
            </a:extLst>
          </p:cNvPr>
          <p:cNvGrpSpPr/>
          <p:nvPr/>
        </p:nvGrpSpPr>
        <p:grpSpPr>
          <a:xfrm>
            <a:off x="10772075" y="916351"/>
            <a:ext cx="632111" cy="603600"/>
            <a:chOff x="779845" y="4335989"/>
            <a:chExt cx="442253" cy="575842"/>
          </a:xfrm>
        </p:grpSpPr>
        <p:pic>
          <p:nvPicPr>
            <p:cNvPr id="25" name="Google Shape;307;p51" descr="Une image contenant Dessin animé, clipart, Animation, illustration&#10;&#10;Description générée automatiquement">
              <a:extLst>
                <a:ext uri="{FF2B5EF4-FFF2-40B4-BE49-F238E27FC236}">
                  <a16:creationId xmlns:a16="http://schemas.microsoft.com/office/drawing/2014/main" id="{A49B9A76-6535-3AE5-BC9D-739EFE81502C}"/>
                </a:ext>
              </a:extLst>
            </p:cNvPr>
            <p:cNvPicPr preferRelativeResize="0"/>
            <p:nvPr/>
          </p:nvPicPr>
          <p:blipFill rotWithShape="1">
            <a:blip r:embed="rId7">
              <a:alphaModFix/>
            </a:blip>
            <a:srcRect l="18242" t="9344" r="18458" b="23864"/>
            <a:stretch/>
          </p:blipFill>
          <p:spPr>
            <a:xfrm>
              <a:off x="779845" y="4335989"/>
              <a:ext cx="442253" cy="575842"/>
            </a:xfrm>
            <a:prstGeom prst="rect">
              <a:avLst/>
            </a:prstGeom>
            <a:noFill/>
            <a:ln>
              <a:noFill/>
            </a:ln>
          </p:spPr>
        </p:pic>
        <p:sp>
          <p:nvSpPr>
            <p:cNvPr id="26" name="Rectangle 25">
              <a:extLst>
                <a:ext uri="{FF2B5EF4-FFF2-40B4-BE49-F238E27FC236}">
                  <a16:creationId xmlns:a16="http://schemas.microsoft.com/office/drawing/2014/main" id="{0CF11E36-0025-C3F4-CFF1-8372D4951514}"/>
                </a:ext>
              </a:extLst>
            </p:cNvPr>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Arial"/>
                <a:sym typeface="Arial"/>
              </a:endParaRPr>
            </a:p>
          </p:txBody>
        </p:sp>
      </p:grpSp>
      <p:sp>
        <p:nvSpPr>
          <p:cNvPr id="37" name="Google Shape;295;p51">
            <a:extLst>
              <a:ext uri="{FF2B5EF4-FFF2-40B4-BE49-F238E27FC236}">
                <a16:creationId xmlns:a16="http://schemas.microsoft.com/office/drawing/2014/main" id="{D697CEA9-64C8-7CC4-9A62-C872FF15F975}"/>
              </a:ext>
            </a:extLst>
          </p:cNvPr>
          <p:cNvSpPr txBox="1"/>
          <p:nvPr/>
        </p:nvSpPr>
        <p:spPr>
          <a:xfrm>
            <a:off x="1830626" y="3116028"/>
            <a:ext cx="8677478" cy="400003"/>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يسجّل التلاميذ ما ينبغي تسجيله على دفاترهم</a:t>
            </a:r>
            <a:endParaRPr sz="1467" kern="0" dirty="0">
              <a:solidFill>
                <a:srgbClr val="000000"/>
              </a:solidFill>
              <a:latin typeface="Arial"/>
              <a:ea typeface="Arial"/>
              <a:cs typeface="Arial"/>
              <a:sym typeface="Arial"/>
            </a:endParaRPr>
          </a:p>
        </p:txBody>
      </p:sp>
      <p:grpSp>
        <p:nvGrpSpPr>
          <p:cNvPr id="38" name="Groupe 37">
            <a:extLst>
              <a:ext uri="{FF2B5EF4-FFF2-40B4-BE49-F238E27FC236}">
                <a16:creationId xmlns:a16="http://schemas.microsoft.com/office/drawing/2014/main" id="{952E4744-072C-513B-756C-AE0DA46B1D50}"/>
              </a:ext>
            </a:extLst>
          </p:cNvPr>
          <p:cNvGrpSpPr/>
          <p:nvPr/>
        </p:nvGrpSpPr>
        <p:grpSpPr>
          <a:xfrm>
            <a:off x="10824282" y="3014983"/>
            <a:ext cx="551667" cy="471961"/>
            <a:chOff x="10280460" y="4850932"/>
            <a:chExt cx="630930" cy="588164"/>
          </a:xfrm>
        </p:grpSpPr>
        <p:pic>
          <p:nvPicPr>
            <p:cNvPr id="39" name="Picture 7">
              <a:extLst>
                <a:ext uri="{FF2B5EF4-FFF2-40B4-BE49-F238E27FC236}">
                  <a16:creationId xmlns:a16="http://schemas.microsoft.com/office/drawing/2014/main" id="{64852FB5-3F0D-3729-FC3D-0C53A049F717}"/>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40" name="Picture 7">
              <a:extLst>
                <a:ext uri="{FF2B5EF4-FFF2-40B4-BE49-F238E27FC236}">
                  <a16:creationId xmlns:a16="http://schemas.microsoft.com/office/drawing/2014/main" id="{34116C93-BDC5-384F-AE20-60234D0F0D5F}"/>
                </a:ext>
              </a:extLst>
            </p:cNvPr>
            <p:cNvPicPr>
              <a:picLocks noChangeAspect="1"/>
            </p:cNvPicPr>
            <p:nvPr/>
          </p:nvPicPr>
          <p:blipFill>
            <a:blip r:embed="rId9"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sp>
        <p:nvSpPr>
          <p:cNvPr id="41" name="Google Shape;291;p51">
            <a:extLst>
              <a:ext uri="{FF2B5EF4-FFF2-40B4-BE49-F238E27FC236}">
                <a16:creationId xmlns:a16="http://schemas.microsoft.com/office/drawing/2014/main" id="{88F57F45-EEF4-CF02-1883-FB25B1F1C701}"/>
              </a:ext>
            </a:extLst>
          </p:cNvPr>
          <p:cNvSpPr/>
          <p:nvPr/>
        </p:nvSpPr>
        <p:spPr>
          <a:xfrm>
            <a:off x="3523676" y="81409"/>
            <a:ext cx="8241200" cy="603600"/>
          </a:xfrm>
          <a:prstGeom prst="rect">
            <a:avLst/>
          </a:prstGeom>
          <a:noFill/>
          <a:ln>
            <a:noFill/>
          </a:ln>
        </p:spPr>
        <p:txBody>
          <a:bodyPr spcFirstLastPara="1" wrap="square" lIns="91433" tIns="45667" rIns="91433" bIns="45667" anchor="t" anchorCtr="0">
            <a:noAutofit/>
          </a:bodyPr>
          <a:lstStyle/>
          <a:p>
            <a:pPr algn="r" defTabSz="1219170" rtl="1">
              <a:buClr>
                <a:srgbClr val="44546A"/>
              </a:buClr>
              <a:buSzPts val="2400"/>
            </a:pPr>
            <a:r>
              <a:rPr lang="ar-SA" sz="3200" b="1" kern="0" dirty="0">
                <a:solidFill>
                  <a:srgbClr val="44546A"/>
                </a:solidFill>
                <a:latin typeface="Calibri"/>
                <a:ea typeface="Calibri"/>
                <a:cs typeface="Calibri"/>
                <a:sym typeface="Calibri"/>
              </a:rPr>
              <a:t>أيقونات مخصصة للتلاميذ</a:t>
            </a:r>
            <a:endParaRPr lang="fr-FR" sz="1867" kern="0" dirty="0">
              <a:solidFill>
                <a:srgbClr val="000000"/>
              </a:solidFill>
              <a:latin typeface="Arial"/>
              <a:cs typeface="Arial"/>
              <a:sym typeface="Arial"/>
            </a:endParaRPr>
          </a:p>
        </p:txBody>
      </p:sp>
      <p:sp>
        <p:nvSpPr>
          <p:cNvPr id="12" name="Google Shape;335;p53">
            <a:extLst>
              <a:ext uri="{FF2B5EF4-FFF2-40B4-BE49-F238E27FC236}">
                <a16:creationId xmlns:a16="http://schemas.microsoft.com/office/drawing/2014/main" id="{CCAF46D7-9D20-7525-4F08-B73A468B6D08}"/>
              </a:ext>
            </a:extLst>
          </p:cNvPr>
          <p:cNvSpPr txBox="1"/>
          <p:nvPr/>
        </p:nvSpPr>
        <p:spPr>
          <a:xfrm>
            <a:off x="1830624" y="5298757"/>
            <a:ext cx="8677481"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يقوم التلاميذ إلى السبورة</a:t>
            </a:r>
            <a:endParaRPr sz="2000" kern="0" dirty="0">
              <a:solidFill>
                <a:srgbClr val="000000"/>
              </a:solidFill>
              <a:latin typeface="Arial"/>
              <a:cs typeface="Arial"/>
              <a:sym typeface="Arial"/>
            </a:endParaRPr>
          </a:p>
        </p:txBody>
      </p:sp>
      <p:pic>
        <p:nvPicPr>
          <p:cNvPr id="14" name="Picture 1">
            <a:extLst>
              <a:ext uri="{FF2B5EF4-FFF2-40B4-BE49-F238E27FC236}">
                <a16:creationId xmlns:a16="http://schemas.microsoft.com/office/drawing/2014/main" id="{BAB5C24D-1786-0BEE-AD11-9FC6968F2D5B}"/>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772075" y="5298758"/>
            <a:ext cx="648055" cy="648055"/>
          </a:xfrm>
          <a:prstGeom prst="rect">
            <a:avLst/>
          </a:prstGeom>
        </p:spPr>
      </p:pic>
    </p:spTree>
    <p:extLst>
      <p:ext uri="{BB962C8B-B14F-4D97-AF65-F5344CB8AC3E}">
        <p14:creationId xmlns:p14="http://schemas.microsoft.com/office/powerpoint/2010/main" val="201744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9">
            <a:extLst>
              <a:ext uri="{FF2B5EF4-FFF2-40B4-BE49-F238E27FC236}">
                <a16:creationId xmlns:a16="http://schemas.microsoft.com/office/drawing/2014/main" id="{9367E4CA-14F3-9F57-ED53-8A3D06E4C32F}"/>
              </a:ext>
            </a:extLst>
          </p:cNvPr>
          <p:cNvSpPr txBox="1"/>
          <p:nvPr/>
        </p:nvSpPr>
        <p:spPr>
          <a:xfrm>
            <a:off x="6937601" y="446738"/>
            <a:ext cx="4234074" cy="509110"/>
          </a:xfrm>
          <a:prstGeom prst="rect">
            <a:avLst/>
          </a:prstGeom>
          <a:noFill/>
          <a:ln cap="flat">
            <a:noFill/>
          </a:ln>
        </p:spPr>
        <p:txBody>
          <a:bodyPr vert="horz" wrap="square" lIns="0" tIns="0" rIns="0" bIns="0" anchor="t" anchorCtr="0" compatLnSpc="1">
            <a:spAutoFit/>
          </a:bodyPr>
          <a:lstStyle/>
          <a:p>
            <a:pPr marL="0" marR="0" lvl="0" indent="0" algn="r" defTabSz="685800" rtl="1" fontAlgn="auto" hangingPunct="1">
              <a:lnSpc>
                <a:spcPts val="4200"/>
              </a:lnSpc>
              <a:spcBef>
                <a:spcPts val="0"/>
              </a:spcBef>
              <a:spcAft>
                <a:spcPts val="0"/>
              </a:spcAft>
              <a:buNone/>
              <a:tabLst/>
              <a:defRPr sz="1800" b="0" i="0" u="none" strike="noStrike" kern="0" cap="none" spc="0" baseline="0">
                <a:solidFill>
                  <a:srgbClr val="000000"/>
                </a:solidFill>
                <a:uFillTx/>
              </a:defRPr>
            </a:pPr>
            <a:r>
              <a:rPr lang="ar-MA" sz="3200" b="1" i="0" u="none" strike="noStrike" kern="1200" cap="none" spc="0" baseline="0" dirty="0">
                <a:solidFill>
                  <a:srgbClr val="44546A"/>
                </a:solidFill>
                <a:uFillTx/>
                <a:latin typeface="Calibri"/>
                <a:cs typeface="Arial"/>
              </a:rPr>
              <a:t>هيكلة الوحدة</a:t>
            </a:r>
            <a:r>
              <a:rPr lang="fr-FR" sz="3200" b="1" i="0" u="none" strike="noStrike" kern="1200" cap="none" spc="0" baseline="0" dirty="0">
                <a:solidFill>
                  <a:srgbClr val="44546A"/>
                </a:solidFill>
                <a:uFillTx/>
                <a:latin typeface="Calibri"/>
                <a:cs typeface="Arial"/>
              </a:rPr>
              <a:t> </a:t>
            </a:r>
            <a:r>
              <a:rPr lang="ar-MA" sz="3200" b="1" i="0" u="none" strike="noStrike" kern="1200" cap="none" spc="0" baseline="0" dirty="0" err="1">
                <a:solidFill>
                  <a:srgbClr val="44546A"/>
                </a:solidFill>
                <a:uFillTx/>
                <a:latin typeface="Calibri"/>
                <a:cs typeface="Arial"/>
              </a:rPr>
              <a:t>الديدكتيكية</a:t>
            </a:r>
            <a:r>
              <a:rPr lang="ar-MA" sz="3200" b="1" i="0" u="none" strike="noStrike" kern="1200" cap="none" spc="0" baseline="0" dirty="0">
                <a:solidFill>
                  <a:srgbClr val="44546A"/>
                </a:solidFill>
                <a:uFillTx/>
                <a:latin typeface="Calibri"/>
                <a:cs typeface="Arial"/>
              </a:rPr>
              <a:t>:</a:t>
            </a:r>
            <a:endParaRPr lang="fr-FR" sz="3200" b="1" i="0" u="none" strike="noStrike" kern="1200" cap="none" spc="0" baseline="0" dirty="0">
              <a:solidFill>
                <a:srgbClr val="44546A"/>
              </a:solidFill>
              <a:uFillTx/>
              <a:latin typeface="Calibri"/>
            </a:endParaRPr>
          </a:p>
        </p:txBody>
      </p:sp>
      <p:grpSp>
        <p:nvGrpSpPr>
          <p:cNvPr id="13" name="Groupe 12"/>
          <p:cNvGrpSpPr/>
          <p:nvPr/>
        </p:nvGrpSpPr>
        <p:grpSpPr>
          <a:xfrm>
            <a:off x="6014542" y="2099609"/>
            <a:ext cx="5972645" cy="2634863"/>
            <a:chOff x="4161265" y="1553611"/>
            <a:chExt cx="6586684" cy="2634863"/>
          </a:xfrm>
        </p:grpSpPr>
        <p:sp>
          <p:nvSpPr>
            <p:cNvPr id="3" name="Rectangle : coins arrondis 18 - 3">
              <a:extLst>
                <a:ext uri="{FF2B5EF4-FFF2-40B4-BE49-F238E27FC236}">
                  <a16:creationId xmlns:a16="http://schemas.microsoft.com/office/drawing/2014/main" id="{E7125ABE-93C9-34A7-EC4C-E28F434EFB62}"/>
                </a:ext>
              </a:extLst>
            </p:cNvPr>
            <p:cNvSpPr/>
            <p:nvPr/>
          </p:nvSpPr>
          <p:spPr>
            <a:xfrm>
              <a:off x="4161265" y="1553611"/>
              <a:ext cx="4621663"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أستمع بتركيز وأفهم: العملة الافتراضية</a:t>
              </a:r>
              <a:endParaRPr lang="fr-FR" sz="2000" dirty="0">
                <a:solidFill>
                  <a:prstClr val="black"/>
                </a:solidFill>
                <a:latin typeface="Calibri" panose="020F0502020204030204" pitchFamily="34" charset="0"/>
                <a:cs typeface="Calibri" panose="020F0502020204030204" pitchFamily="34" charset="0"/>
              </a:endParaRPr>
            </a:p>
          </p:txBody>
        </p:sp>
        <p:sp>
          <p:nvSpPr>
            <p:cNvPr id="4" name="Rectangle : coins arrondis 18 - 3">
              <a:extLst>
                <a:ext uri="{FF2B5EF4-FFF2-40B4-BE49-F238E27FC236}">
                  <a16:creationId xmlns:a16="http://schemas.microsoft.com/office/drawing/2014/main" id="{5C84E3F9-EF5C-6B44-F6A3-C91E2579D4C5}"/>
                </a:ext>
              </a:extLst>
            </p:cNvPr>
            <p:cNvSpPr/>
            <p:nvPr/>
          </p:nvSpPr>
          <p:spPr>
            <a:xfrm>
              <a:off x="8949242" y="3441299"/>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400" b="1" dirty="0">
                  <a:solidFill>
                    <a:prstClr val="black"/>
                  </a:solidFill>
                  <a:latin typeface="Calibri" panose="020F0502020204030204" pitchFamily="34" charset="0"/>
                  <a:cs typeface="Calibri" panose="020F0502020204030204" pitchFamily="34" charset="0"/>
                </a:rPr>
                <a:t>الحصة 3</a:t>
              </a:r>
              <a:endParaRPr lang="fr-FR" sz="2400" b="1" dirty="0">
                <a:solidFill>
                  <a:prstClr val="black"/>
                </a:solidFill>
                <a:latin typeface="Calibri" panose="020F0502020204030204" pitchFamily="34" charset="0"/>
                <a:cs typeface="Calibri" panose="020F0502020204030204" pitchFamily="34" charset="0"/>
              </a:endParaRPr>
            </a:p>
          </p:txBody>
        </p:sp>
        <p:sp>
          <p:nvSpPr>
            <p:cNvPr id="5" name="Rectangle : coins arrondis 18 - 3">
              <a:extLst>
                <a:ext uri="{FF2B5EF4-FFF2-40B4-BE49-F238E27FC236}">
                  <a16:creationId xmlns:a16="http://schemas.microsoft.com/office/drawing/2014/main" id="{F7E750AB-D1FD-A7E1-396E-64DB59D87636}"/>
                </a:ext>
              </a:extLst>
            </p:cNvPr>
            <p:cNvSpPr/>
            <p:nvPr/>
          </p:nvSpPr>
          <p:spPr>
            <a:xfrm>
              <a:off x="4299350" y="3462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أتحدث: عرض خطة تدبير الميزانية الشخصية</a:t>
              </a:r>
              <a:endParaRPr lang="fr-FR" sz="2000" dirty="0">
                <a:solidFill>
                  <a:prstClr val="black"/>
                </a:solidFill>
                <a:latin typeface="Calibri" panose="020F0502020204030204" pitchFamily="34" charset="0"/>
                <a:cs typeface="Calibri" panose="020F0502020204030204" pitchFamily="34" charset="0"/>
              </a:endParaRPr>
            </a:p>
          </p:txBody>
        </p:sp>
        <p:sp>
          <p:nvSpPr>
            <p:cNvPr id="6" name="Rectangle : coins arrondis 18 - 3">
              <a:extLst>
                <a:ext uri="{FF2B5EF4-FFF2-40B4-BE49-F238E27FC236}">
                  <a16:creationId xmlns:a16="http://schemas.microsoft.com/office/drawing/2014/main" id="{ACEE7100-E846-B31E-4E40-E4C90CED74BD}"/>
                </a:ext>
              </a:extLst>
            </p:cNvPr>
            <p:cNvSpPr/>
            <p:nvPr/>
          </p:nvSpPr>
          <p:spPr>
            <a:xfrm>
              <a:off x="8949242" y="156455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a:solidFill>
                    <a:prstClr val="black"/>
                  </a:solidFill>
                  <a:latin typeface="Calibri" panose="020F0502020204030204" pitchFamily="34" charset="0"/>
                  <a:cs typeface="Calibri" panose="020F0502020204030204" pitchFamily="34" charset="0"/>
                </a:rPr>
                <a:t>الحصة 1</a:t>
              </a:r>
              <a:endParaRPr lang="fr-FR" sz="2000" dirty="0">
                <a:solidFill>
                  <a:prstClr val="black"/>
                </a:solidFill>
                <a:latin typeface="Calibri" panose="020F0502020204030204" pitchFamily="34" charset="0"/>
                <a:cs typeface="Calibri" panose="020F0502020204030204" pitchFamily="34" charset="0"/>
              </a:endParaRPr>
            </a:p>
          </p:txBody>
        </p:sp>
        <p:sp>
          <p:nvSpPr>
            <p:cNvPr id="7" name="Rectangle : coins arrondis 18 - 3">
              <a:extLst>
                <a:ext uri="{FF2B5EF4-FFF2-40B4-BE49-F238E27FC236}">
                  <a16:creationId xmlns:a16="http://schemas.microsoft.com/office/drawing/2014/main" id="{1867A7A4-94C0-3F25-90FC-D9C5427B6C57}"/>
                </a:ext>
              </a:extLst>
            </p:cNvPr>
            <p:cNvSpPr/>
            <p:nvPr/>
          </p:nvSpPr>
          <p:spPr>
            <a:xfrm>
              <a:off x="8949242" y="245858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2 </a:t>
              </a:r>
              <a:endParaRPr lang="fr-FR" sz="2000" dirty="0">
                <a:solidFill>
                  <a:prstClr val="black"/>
                </a:solidFill>
                <a:latin typeface="Calibri" panose="020F0502020204030204" pitchFamily="34" charset="0"/>
                <a:cs typeface="Calibri" panose="020F0502020204030204" pitchFamily="34" charset="0"/>
              </a:endParaRPr>
            </a:p>
          </p:txBody>
        </p:sp>
        <p:sp>
          <p:nvSpPr>
            <p:cNvPr id="10" name="Rectangle : coins arrondis 18 - 3">
              <a:extLst>
                <a:ext uri="{FF2B5EF4-FFF2-40B4-BE49-F238E27FC236}">
                  <a16:creationId xmlns:a16="http://schemas.microsoft.com/office/drawing/2014/main" id="{111B0A63-0547-5E24-0F8D-78E2186A2009}"/>
                </a:ext>
              </a:extLst>
            </p:cNvPr>
            <p:cNvSpPr/>
            <p:nvPr/>
          </p:nvSpPr>
          <p:spPr>
            <a:xfrm>
              <a:off x="4299350" y="2481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الظواهر اللغوية : أسلوب الشرط</a:t>
              </a:r>
              <a:endParaRPr lang="fr-FR" sz="2000" dirty="0">
                <a:solidFill>
                  <a:prstClr val="black"/>
                </a:solidFill>
                <a:latin typeface="Calibri" panose="020F0502020204030204" pitchFamily="34" charset="0"/>
                <a:cs typeface="Calibri" panose="020F0502020204030204" pitchFamily="34" charset="0"/>
              </a:endParaRPr>
            </a:p>
          </p:txBody>
        </p:sp>
      </p:grpSp>
      <p:sp>
        <p:nvSpPr>
          <p:cNvPr id="8" name="Rectangle 7"/>
          <p:cNvSpPr/>
          <p:nvPr/>
        </p:nvSpPr>
        <p:spPr>
          <a:xfrm>
            <a:off x="6130654" y="1311586"/>
            <a:ext cx="5890794" cy="627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t>الأسبوع الأول</a:t>
            </a:r>
            <a:endParaRPr lang="fr-FR" sz="3200" b="1" dirty="0"/>
          </a:p>
        </p:txBody>
      </p:sp>
      <p:sp>
        <p:nvSpPr>
          <p:cNvPr id="20" name="Rectangle 19">
            <a:extLst>
              <a:ext uri="{FF2B5EF4-FFF2-40B4-BE49-F238E27FC236}">
                <a16:creationId xmlns:a16="http://schemas.microsoft.com/office/drawing/2014/main" id="{BE86A8C4-6D2E-08FE-380E-BBAACF41B61A}"/>
              </a:ext>
            </a:extLst>
          </p:cNvPr>
          <p:cNvSpPr/>
          <p:nvPr/>
        </p:nvSpPr>
        <p:spPr>
          <a:xfrm>
            <a:off x="123748" y="1311586"/>
            <a:ext cx="5890794" cy="627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t>الأسبوع الثاني</a:t>
            </a:r>
            <a:endParaRPr lang="fr-FR" sz="3200" b="1" dirty="0"/>
          </a:p>
        </p:txBody>
      </p:sp>
      <p:pic>
        <p:nvPicPr>
          <p:cNvPr id="14" name="Picture 2" descr="Image générée">
            <a:extLst>
              <a:ext uri="{FF2B5EF4-FFF2-40B4-BE49-F238E27FC236}">
                <a16:creationId xmlns:a16="http://schemas.microsoft.com/office/drawing/2014/main" id="{391D9FDF-DC37-C5F3-2A11-BDC24ACC282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Rounded Corners 11">
            <a:extLst>
              <a:ext uri="{FF2B5EF4-FFF2-40B4-BE49-F238E27FC236}">
                <a16:creationId xmlns:a16="http://schemas.microsoft.com/office/drawing/2014/main" id="{8B6D9A02-8B10-6B31-2CC7-C8FEF8D7E740}"/>
              </a:ext>
            </a:extLst>
          </p:cNvPr>
          <p:cNvSpPr/>
          <p:nvPr/>
        </p:nvSpPr>
        <p:spPr>
          <a:xfrm>
            <a:off x="5987322" y="4885289"/>
            <a:ext cx="6177458" cy="976025"/>
          </a:xfrm>
          <a:prstGeom prst="roundRect">
            <a:avLst>
              <a:gd name="adj" fmla="val 50000"/>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4" name="Rectangle : coins arrondis 18 - 3">
            <a:extLst>
              <a:ext uri="{FF2B5EF4-FFF2-40B4-BE49-F238E27FC236}">
                <a16:creationId xmlns:a16="http://schemas.microsoft.com/office/drawing/2014/main" id="{F9A3CDC3-707D-2378-436F-1D52A189304C}"/>
              </a:ext>
            </a:extLst>
          </p:cNvPr>
          <p:cNvSpPr/>
          <p:nvPr/>
        </p:nvSpPr>
        <p:spPr>
          <a:xfrm>
            <a:off x="6165351" y="5024195"/>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0B050"/>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b="1" dirty="0">
                <a:solidFill>
                  <a:prstClr val="black"/>
                </a:solidFill>
                <a:latin typeface="Calibri" panose="020F0502020204030204" pitchFamily="34" charset="0"/>
                <a:cs typeface="Calibri" panose="020F0502020204030204" pitchFamily="34" charset="0"/>
              </a:rPr>
              <a:t>الطلاقة والفهم:</a:t>
            </a:r>
            <a:r>
              <a:rPr lang="ar-MA" sz="2000" b="1" dirty="0">
                <a:latin typeface="Calibri" panose="020F0502020204030204" pitchFamily="34" charset="0"/>
                <a:ea typeface="Calibri" panose="020F0502020204030204" pitchFamily="34" charset="0"/>
                <a:cs typeface="Calibri" panose="020F0502020204030204" pitchFamily="34" charset="0"/>
              </a:rPr>
              <a:t> الْقَوَانِينُ ﭐلْخَمْسَةُ لِلْمَالِ </a:t>
            </a:r>
            <a:r>
              <a:rPr lang="ar-MA" sz="2000" b="1" dirty="0">
                <a:solidFill>
                  <a:prstClr val="black"/>
                </a:solidFill>
                <a:latin typeface="Calibri" panose="020F0502020204030204" pitchFamily="34" charset="0"/>
                <a:cs typeface="Calibri" panose="020F0502020204030204" pitchFamily="34" charset="0"/>
              </a:rPr>
              <a:t>(ح1)</a:t>
            </a:r>
            <a:endParaRPr lang="fr-FR" sz="2000" b="1" dirty="0">
              <a:solidFill>
                <a:prstClr val="black"/>
              </a:solidFill>
              <a:latin typeface="Calibri" panose="020F0502020204030204" pitchFamily="34" charset="0"/>
              <a:cs typeface="Calibri" panose="020F0502020204030204" pitchFamily="34" charset="0"/>
            </a:endParaRPr>
          </a:p>
        </p:txBody>
      </p:sp>
      <p:sp>
        <p:nvSpPr>
          <p:cNvPr id="35" name="Rectangle : coins arrondis 18 - 3">
            <a:extLst>
              <a:ext uri="{FF2B5EF4-FFF2-40B4-BE49-F238E27FC236}">
                <a16:creationId xmlns:a16="http://schemas.microsoft.com/office/drawing/2014/main" id="{07C2A8BA-4526-5D5A-E090-97A6A477C5A7}"/>
              </a:ext>
            </a:extLst>
          </p:cNvPr>
          <p:cNvSpPr/>
          <p:nvPr/>
        </p:nvSpPr>
        <p:spPr>
          <a:xfrm>
            <a:off x="10363046" y="5024195"/>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0B050"/>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400" b="1" dirty="0">
                <a:solidFill>
                  <a:prstClr val="black"/>
                </a:solidFill>
                <a:latin typeface="Calibri" panose="020F0502020204030204" pitchFamily="34" charset="0"/>
                <a:cs typeface="Calibri" panose="020F0502020204030204" pitchFamily="34" charset="0"/>
              </a:rPr>
              <a:t>الحصة 4</a:t>
            </a:r>
            <a:endParaRPr lang="fr-FR" sz="2400" b="1" dirty="0">
              <a:solidFill>
                <a:prstClr val="black"/>
              </a:solidFill>
              <a:latin typeface="Calibri" panose="020F0502020204030204" pitchFamily="34" charset="0"/>
              <a:cs typeface="Calibri" panose="020F0502020204030204" pitchFamily="34" charset="0"/>
            </a:endParaRPr>
          </a:p>
        </p:txBody>
      </p:sp>
      <p:sp>
        <p:nvSpPr>
          <p:cNvPr id="36" name="Rectangle : coins arrondis 18 - 3">
            <a:extLst>
              <a:ext uri="{FF2B5EF4-FFF2-40B4-BE49-F238E27FC236}">
                <a16:creationId xmlns:a16="http://schemas.microsoft.com/office/drawing/2014/main" id="{95A9A18D-D5DC-8099-DE36-AE5B2E2BFA70}"/>
              </a:ext>
            </a:extLst>
          </p:cNvPr>
          <p:cNvSpPr/>
          <p:nvPr/>
        </p:nvSpPr>
        <p:spPr>
          <a:xfrm>
            <a:off x="4356298" y="2110550"/>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400" b="1" dirty="0">
                <a:solidFill>
                  <a:prstClr val="black"/>
                </a:solidFill>
                <a:latin typeface="Calibri" panose="020F0502020204030204" pitchFamily="34" charset="0"/>
                <a:cs typeface="Calibri" panose="020F0502020204030204" pitchFamily="34" charset="0"/>
              </a:rPr>
              <a:t>الحصة 5</a:t>
            </a:r>
            <a:endParaRPr lang="fr-FR" sz="2400" b="1" dirty="0">
              <a:solidFill>
                <a:prstClr val="black"/>
              </a:solidFill>
              <a:latin typeface="Calibri" panose="020F0502020204030204" pitchFamily="34" charset="0"/>
              <a:cs typeface="Calibri" panose="020F0502020204030204" pitchFamily="34" charset="0"/>
            </a:endParaRPr>
          </a:p>
        </p:txBody>
      </p:sp>
      <p:sp>
        <p:nvSpPr>
          <p:cNvPr id="37" name="Rectangle : coins arrondis 18 - 3">
            <a:extLst>
              <a:ext uri="{FF2B5EF4-FFF2-40B4-BE49-F238E27FC236}">
                <a16:creationId xmlns:a16="http://schemas.microsoft.com/office/drawing/2014/main" id="{F30FC279-36DB-6477-AFC6-1793604E5EF7}"/>
              </a:ext>
            </a:extLst>
          </p:cNvPr>
          <p:cNvSpPr/>
          <p:nvPr/>
        </p:nvSpPr>
        <p:spPr>
          <a:xfrm>
            <a:off x="4356298" y="3093267"/>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400" b="1" dirty="0">
                <a:solidFill>
                  <a:prstClr val="black"/>
                </a:solidFill>
                <a:latin typeface="Calibri" panose="020F0502020204030204" pitchFamily="34" charset="0"/>
                <a:cs typeface="Calibri" panose="020F0502020204030204" pitchFamily="34" charset="0"/>
              </a:rPr>
              <a:t>الحصة 6</a:t>
            </a:r>
            <a:endParaRPr lang="fr-FR" sz="2400" b="1" dirty="0">
              <a:solidFill>
                <a:prstClr val="black"/>
              </a:solidFill>
              <a:latin typeface="Calibri" panose="020F0502020204030204" pitchFamily="34" charset="0"/>
              <a:cs typeface="Calibri" panose="020F0502020204030204" pitchFamily="34" charset="0"/>
            </a:endParaRPr>
          </a:p>
        </p:txBody>
      </p:sp>
      <p:sp>
        <p:nvSpPr>
          <p:cNvPr id="38" name="Rectangle : coins arrondis 18 - 3">
            <a:extLst>
              <a:ext uri="{FF2B5EF4-FFF2-40B4-BE49-F238E27FC236}">
                <a16:creationId xmlns:a16="http://schemas.microsoft.com/office/drawing/2014/main" id="{8B4D1E08-071B-5731-CDF4-002CCE9F7C45}"/>
              </a:ext>
            </a:extLst>
          </p:cNvPr>
          <p:cNvSpPr/>
          <p:nvPr/>
        </p:nvSpPr>
        <p:spPr>
          <a:xfrm>
            <a:off x="4383518" y="3987296"/>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400" b="1" dirty="0">
                <a:solidFill>
                  <a:prstClr val="black"/>
                </a:solidFill>
                <a:latin typeface="Calibri" panose="020F0502020204030204" pitchFamily="34" charset="0"/>
                <a:cs typeface="Calibri" panose="020F0502020204030204" pitchFamily="34" charset="0"/>
              </a:rPr>
              <a:t>الحصة 7</a:t>
            </a:r>
            <a:endParaRPr lang="fr-FR" sz="2400" b="1" dirty="0">
              <a:solidFill>
                <a:prstClr val="black"/>
              </a:solidFill>
              <a:latin typeface="Calibri" panose="020F0502020204030204" pitchFamily="34" charset="0"/>
              <a:cs typeface="Calibri" panose="020F0502020204030204" pitchFamily="34" charset="0"/>
            </a:endParaRPr>
          </a:p>
        </p:txBody>
      </p:sp>
      <p:sp>
        <p:nvSpPr>
          <p:cNvPr id="39" name="Rectangle : coins arrondis 18 - 3">
            <a:extLst>
              <a:ext uri="{FF2B5EF4-FFF2-40B4-BE49-F238E27FC236}">
                <a16:creationId xmlns:a16="http://schemas.microsoft.com/office/drawing/2014/main" id="{82B8B411-C1E9-4E31-0A6C-2838648118A2}"/>
              </a:ext>
            </a:extLst>
          </p:cNvPr>
          <p:cNvSpPr/>
          <p:nvPr/>
        </p:nvSpPr>
        <p:spPr>
          <a:xfrm>
            <a:off x="4410738" y="4989601"/>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400" b="1" dirty="0">
                <a:solidFill>
                  <a:prstClr val="black"/>
                </a:solidFill>
                <a:latin typeface="Calibri" panose="020F0502020204030204" pitchFamily="34" charset="0"/>
                <a:cs typeface="Calibri" panose="020F0502020204030204" pitchFamily="34" charset="0"/>
              </a:rPr>
              <a:t>الحصة 8</a:t>
            </a:r>
            <a:endParaRPr lang="fr-FR" sz="2400" b="1" dirty="0">
              <a:solidFill>
                <a:prstClr val="black"/>
              </a:solidFill>
              <a:latin typeface="Calibri" panose="020F0502020204030204" pitchFamily="34" charset="0"/>
              <a:cs typeface="Calibri" panose="020F0502020204030204" pitchFamily="34" charset="0"/>
            </a:endParaRPr>
          </a:p>
        </p:txBody>
      </p:sp>
      <p:sp>
        <p:nvSpPr>
          <p:cNvPr id="40" name="Rectangle : coins arrondis 18 - 3">
            <a:extLst>
              <a:ext uri="{FF2B5EF4-FFF2-40B4-BE49-F238E27FC236}">
                <a16:creationId xmlns:a16="http://schemas.microsoft.com/office/drawing/2014/main" id="{575D0DDF-22C1-2C06-248E-A699A713349D}"/>
              </a:ext>
            </a:extLst>
          </p:cNvPr>
          <p:cNvSpPr/>
          <p:nvPr/>
        </p:nvSpPr>
        <p:spPr>
          <a:xfrm>
            <a:off x="204813" y="2082341"/>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الطلاقة والفهم: الْقَوَانِينُ ﭐلْخَمْسَةُ لِلْمَالِ (ح2)</a:t>
            </a:r>
          </a:p>
        </p:txBody>
      </p:sp>
      <p:sp>
        <p:nvSpPr>
          <p:cNvPr id="41" name="Rectangle : coins arrondis 18 - 3">
            <a:extLst>
              <a:ext uri="{FF2B5EF4-FFF2-40B4-BE49-F238E27FC236}">
                <a16:creationId xmlns:a16="http://schemas.microsoft.com/office/drawing/2014/main" id="{14C7D416-722A-3B81-987B-AFCD47D0E5ED}"/>
              </a:ext>
            </a:extLst>
          </p:cNvPr>
          <p:cNvSpPr/>
          <p:nvPr/>
        </p:nvSpPr>
        <p:spPr>
          <a:xfrm>
            <a:off x="214482" y="3093266"/>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الإنتاج الكتابي ح 1 </a:t>
            </a:r>
          </a:p>
          <a:p>
            <a:pPr algn="ctr" defTabSz="685783"/>
            <a:r>
              <a:rPr lang="ar-MA" sz="2000" dirty="0">
                <a:solidFill>
                  <a:prstClr val="black"/>
                </a:solidFill>
                <a:latin typeface="Calibri" panose="020F0502020204030204" pitchFamily="34" charset="0"/>
                <a:cs typeface="Calibri" panose="020F0502020204030204" pitchFamily="34" charset="0"/>
              </a:rPr>
              <a:t>إنتاج نص حجاجي </a:t>
            </a:r>
            <a:endParaRPr lang="fr-FR" sz="2000" dirty="0">
              <a:solidFill>
                <a:prstClr val="black"/>
              </a:solidFill>
              <a:latin typeface="Calibri" panose="020F0502020204030204" pitchFamily="34" charset="0"/>
              <a:cs typeface="Calibri" panose="020F0502020204030204" pitchFamily="34" charset="0"/>
            </a:endParaRPr>
          </a:p>
        </p:txBody>
      </p:sp>
      <p:sp>
        <p:nvSpPr>
          <p:cNvPr id="42" name="Rectangle : coins arrondis 18 - 3">
            <a:extLst>
              <a:ext uri="{FF2B5EF4-FFF2-40B4-BE49-F238E27FC236}">
                <a16:creationId xmlns:a16="http://schemas.microsoft.com/office/drawing/2014/main" id="{379F29A2-ACD9-0AD3-D580-ADF58910212E}"/>
              </a:ext>
            </a:extLst>
          </p:cNvPr>
          <p:cNvSpPr/>
          <p:nvPr/>
        </p:nvSpPr>
        <p:spPr>
          <a:xfrm>
            <a:off x="192706" y="4063124"/>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الإنتاج الكتابي ح 2 </a:t>
            </a:r>
          </a:p>
          <a:p>
            <a:pPr algn="ctr" defTabSz="685783" rtl="1"/>
            <a:r>
              <a:rPr lang="ar-MA" sz="2000" dirty="0">
                <a:solidFill>
                  <a:prstClr val="black"/>
                </a:solidFill>
                <a:latin typeface="Calibri" panose="020F0502020204030204" pitchFamily="34" charset="0"/>
                <a:cs typeface="Calibri" panose="020F0502020204030204" pitchFamily="34" charset="0"/>
              </a:rPr>
              <a:t>إنتاج نص حجاجي</a:t>
            </a:r>
            <a:endParaRPr lang="fr-FR" sz="2000" dirty="0">
              <a:solidFill>
                <a:prstClr val="black"/>
              </a:solidFill>
              <a:latin typeface="Calibri" panose="020F0502020204030204" pitchFamily="34" charset="0"/>
              <a:cs typeface="Calibri" panose="020F0502020204030204" pitchFamily="34" charset="0"/>
            </a:endParaRPr>
          </a:p>
        </p:txBody>
      </p:sp>
      <p:sp>
        <p:nvSpPr>
          <p:cNvPr id="43" name="Rectangle : coins arrondis 18 - 3">
            <a:extLst>
              <a:ext uri="{FF2B5EF4-FFF2-40B4-BE49-F238E27FC236}">
                <a16:creationId xmlns:a16="http://schemas.microsoft.com/office/drawing/2014/main" id="{766044F0-5CFE-8157-9E44-17C2FCAABF69}"/>
              </a:ext>
            </a:extLst>
          </p:cNvPr>
          <p:cNvSpPr/>
          <p:nvPr/>
        </p:nvSpPr>
        <p:spPr>
          <a:xfrm>
            <a:off x="174428" y="5024194"/>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الدعم والتقويم</a:t>
            </a:r>
            <a:endParaRPr lang="fr-FR" sz="2000" dirty="0">
              <a:solidFill>
                <a:prstClr val="black"/>
              </a:solidFill>
              <a:latin typeface="Calibri" panose="020F0502020204030204" pitchFamily="34" charset="0"/>
              <a:cs typeface="Calibri" panose="020F050202020403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68"/>
          <p:cNvSpPr txBox="1">
            <a:spLocks noGrp="1"/>
          </p:cNvSpPr>
          <p:nvPr>
            <p:ph type="body" idx="1"/>
          </p:nvPr>
        </p:nvSpPr>
        <p:spPr>
          <a:xfrm>
            <a:off x="2543375" y="1954844"/>
            <a:ext cx="1212286" cy="460800"/>
          </a:xfrm>
          <a:prstGeom prst="rect">
            <a:avLst/>
          </a:prstGeom>
          <a:noFill/>
          <a:ln>
            <a:noFill/>
          </a:ln>
        </p:spPr>
        <p:txBody>
          <a:bodyPr spcFirstLastPara="1" wrap="square" lIns="91425" tIns="45700" rIns="91425" bIns="45700" anchor="t" anchorCtr="0">
            <a:normAutofit fontScale="92500" lnSpcReduction="20000"/>
          </a:bodyPr>
          <a:lstStyle/>
          <a:p>
            <a:pPr marL="457200" lvl="0" indent="-406400" algn="r" rtl="1">
              <a:lnSpc>
                <a:spcPct val="90000"/>
              </a:lnSpc>
              <a:spcBef>
                <a:spcPts val="1000"/>
              </a:spcBef>
              <a:spcAft>
                <a:spcPts val="0"/>
              </a:spcAft>
              <a:buSzPct val="126126"/>
              <a:buNone/>
            </a:pPr>
            <a:r>
              <a:rPr lang="ar-MA"/>
              <a:t>5 دقائق</a:t>
            </a:r>
            <a:endParaRPr/>
          </a:p>
        </p:txBody>
      </p:sp>
      <p:sp>
        <p:nvSpPr>
          <p:cNvPr id="381" name="Google Shape;381;p68"/>
          <p:cNvSpPr txBox="1">
            <a:spLocks noGrp="1"/>
          </p:cNvSpPr>
          <p:nvPr>
            <p:ph type="body" idx="2"/>
          </p:nvPr>
        </p:nvSpPr>
        <p:spPr>
          <a:xfrm>
            <a:off x="4558155" y="2784394"/>
            <a:ext cx="5044338" cy="460800"/>
          </a:xfrm>
          <a:prstGeom prst="rect">
            <a:avLst/>
          </a:prstGeom>
          <a:noFill/>
          <a:ln>
            <a:noFill/>
          </a:ln>
        </p:spPr>
        <p:txBody>
          <a:bodyPr spcFirstLastPara="1" wrap="square" lIns="91425" tIns="45700" rIns="91425" bIns="45700" anchor="t" anchorCtr="0">
            <a:normAutofit fontScale="92500" lnSpcReduction="20000"/>
          </a:bodyPr>
          <a:lstStyle/>
          <a:p>
            <a:pPr marL="457200" lvl="0" indent="-406400" algn="r" rtl="1">
              <a:lnSpc>
                <a:spcPct val="90000"/>
              </a:lnSpc>
              <a:spcBef>
                <a:spcPts val="1000"/>
              </a:spcBef>
              <a:spcAft>
                <a:spcPts val="0"/>
              </a:spcAft>
              <a:buSzPct val="126126"/>
              <a:buNone/>
            </a:pPr>
            <a:r>
              <a:rPr lang="ar-MA">
                <a:solidFill>
                  <a:schemeClr val="dk2"/>
                </a:solidFill>
                <a:latin typeface="Calibri"/>
                <a:ea typeface="Calibri"/>
                <a:cs typeface="Calibri"/>
                <a:sym typeface="Calibri"/>
              </a:rPr>
              <a:t>اكتساب المعجم وتوظيفه</a:t>
            </a:r>
            <a:endParaRPr/>
          </a:p>
          <a:p>
            <a:pPr marL="457200" lvl="0" indent="-406400" algn="r" rtl="1">
              <a:lnSpc>
                <a:spcPct val="90000"/>
              </a:lnSpc>
              <a:spcBef>
                <a:spcPts val="1000"/>
              </a:spcBef>
              <a:spcAft>
                <a:spcPts val="0"/>
              </a:spcAft>
              <a:buSzPct val="126126"/>
              <a:buNone/>
            </a:pPr>
            <a:endParaRPr/>
          </a:p>
        </p:txBody>
      </p:sp>
      <p:sp>
        <p:nvSpPr>
          <p:cNvPr id="382" name="Google Shape;382;p68"/>
          <p:cNvSpPr txBox="1">
            <a:spLocks noGrp="1"/>
          </p:cNvSpPr>
          <p:nvPr>
            <p:ph type="body" idx="3"/>
          </p:nvPr>
        </p:nvSpPr>
        <p:spPr>
          <a:xfrm>
            <a:off x="4558155" y="3621380"/>
            <a:ext cx="5044338" cy="460800"/>
          </a:xfrm>
          <a:prstGeom prst="rect">
            <a:avLst/>
          </a:prstGeom>
          <a:noFill/>
          <a:ln>
            <a:noFill/>
          </a:ln>
        </p:spPr>
        <p:txBody>
          <a:bodyPr spcFirstLastPara="1" wrap="square" lIns="91425" tIns="45700" rIns="91425" bIns="45700" anchor="t" anchorCtr="0">
            <a:normAutofit fontScale="92500" lnSpcReduction="20000"/>
          </a:bodyPr>
          <a:lstStyle/>
          <a:p>
            <a:pPr marL="457200" lvl="0" indent="-406400" algn="r" rtl="1">
              <a:lnSpc>
                <a:spcPct val="90000"/>
              </a:lnSpc>
              <a:spcBef>
                <a:spcPts val="1000"/>
              </a:spcBef>
              <a:spcAft>
                <a:spcPts val="0"/>
              </a:spcAft>
              <a:buSzPct val="126126"/>
              <a:buNone/>
            </a:pPr>
            <a:r>
              <a:rPr lang="ar-MA">
                <a:solidFill>
                  <a:schemeClr val="dk2"/>
                </a:solidFill>
                <a:latin typeface="Calibri"/>
                <a:ea typeface="Calibri"/>
                <a:cs typeface="Calibri"/>
                <a:sym typeface="Calibri"/>
              </a:rPr>
              <a:t>القراءة : القراءة بطلاقة</a:t>
            </a:r>
            <a:endParaRPr/>
          </a:p>
          <a:p>
            <a:pPr marL="457200" lvl="0" indent="-406400" algn="r" rtl="1">
              <a:lnSpc>
                <a:spcPct val="90000"/>
              </a:lnSpc>
              <a:spcBef>
                <a:spcPts val="1000"/>
              </a:spcBef>
              <a:spcAft>
                <a:spcPts val="0"/>
              </a:spcAft>
              <a:buSzPct val="126126"/>
              <a:buNone/>
            </a:pPr>
            <a:endParaRPr/>
          </a:p>
        </p:txBody>
      </p:sp>
      <p:sp>
        <p:nvSpPr>
          <p:cNvPr id="383" name="Google Shape;383;p68"/>
          <p:cNvSpPr txBox="1">
            <a:spLocks noGrp="1"/>
          </p:cNvSpPr>
          <p:nvPr>
            <p:ph type="body" idx="4"/>
          </p:nvPr>
        </p:nvSpPr>
        <p:spPr>
          <a:xfrm>
            <a:off x="4558155" y="1963761"/>
            <a:ext cx="5044339" cy="460800"/>
          </a:xfrm>
          <a:prstGeom prst="rect">
            <a:avLst/>
          </a:prstGeom>
          <a:noFill/>
          <a:ln>
            <a:noFill/>
          </a:ln>
        </p:spPr>
        <p:txBody>
          <a:bodyPr spcFirstLastPara="1" wrap="square" lIns="91425" tIns="45700" rIns="91425" bIns="45700" anchor="t" anchorCtr="0">
            <a:normAutofit fontScale="92500" lnSpcReduction="20000"/>
          </a:bodyPr>
          <a:lstStyle/>
          <a:p>
            <a:pPr marL="457200" lvl="0" indent="-406400" algn="r" rtl="1">
              <a:lnSpc>
                <a:spcPct val="90000"/>
              </a:lnSpc>
              <a:spcBef>
                <a:spcPts val="1000"/>
              </a:spcBef>
              <a:spcAft>
                <a:spcPts val="0"/>
              </a:spcAft>
              <a:buSzPct val="126126"/>
              <a:buNone/>
            </a:pPr>
            <a:r>
              <a:rPr lang="ar-MA" dirty="0"/>
              <a:t>افتتاح الحصة</a:t>
            </a:r>
            <a:endParaRPr dirty="0"/>
          </a:p>
        </p:txBody>
      </p:sp>
      <p:sp>
        <p:nvSpPr>
          <p:cNvPr id="384" name="Google Shape;384;p68"/>
          <p:cNvSpPr txBox="1">
            <a:spLocks noGrp="1"/>
          </p:cNvSpPr>
          <p:nvPr>
            <p:ph type="body" idx="5"/>
          </p:nvPr>
        </p:nvSpPr>
        <p:spPr>
          <a:xfrm>
            <a:off x="4558155" y="4367786"/>
            <a:ext cx="5044338" cy="460800"/>
          </a:xfrm>
          <a:prstGeom prst="rect">
            <a:avLst/>
          </a:prstGeom>
          <a:noFill/>
          <a:ln>
            <a:noFill/>
          </a:ln>
        </p:spPr>
        <p:txBody>
          <a:bodyPr spcFirstLastPara="1" wrap="square" lIns="91425" tIns="45700" rIns="91425" bIns="45700" anchor="t" anchorCtr="0">
            <a:normAutofit fontScale="85000" lnSpcReduction="20000"/>
          </a:bodyPr>
          <a:lstStyle/>
          <a:p>
            <a:pPr marL="457200" lvl="0" indent="-406400" algn="r" rtl="1">
              <a:lnSpc>
                <a:spcPct val="90000"/>
              </a:lnSpc>
              <a:spcBef>
                <a:spcPts val="1000"/>
              </a:spcBef>
              <a:spcAft>
                <a:spcPts val="0"/>
              </a:spcAft>
              <a:buSzPct val="137254"/>
              <a:buNone/>
            </a:pPr>
            <a:r>
              <a:rPr lang="ar-MA">
                <a:solidFill>
                  <a:schemeClr val="dk2"/>
                </a:solidFill>
                <a:latin typeface="Calibri"/>
                <a:ea typeface="Calibri"/>
                <a:cs typeface="Calibri"/>
                <a:sym typeface="Calibri"/>
              </a:rPr>
              <a:t>الفهم المباشر : استخراج معلومات صريحة من النص</a:t>
            </a:r>
            <a:endParaRPr>
              <a:solidFill>
                <a:srgbClr val="106585"/>
              </a:solidFill>
              <a:latin typeface="Calibri"/>
              <a:ea typeface="Calibri"/>
              <a:cs typeface="Calibri"/>
              <a:sym typeface="Calibri"/>
            </a:endParaRPr>
          </a:p>
          <a:p>
            <a:pPr marL="457200" lvl="0" indent="-406400" algn="r" rtl="1">
              <a:lnSpc>
                <a:spcPct val="90000"/>
              </a:lnSpc>
              <a:spcBef>
                <a:spcPts val="1000"/>
              </a:spcBef>
              <a:spcAft>
                <a:spcPts val="0"/>
              </a:spcAft>
              <a:buSzPct val="137254"/>
              <a:buNone/>
            </a:pPr>
            <a:endParaRPr/>
          </a:p>
        </p:txBody>
      </p:sp>
      <p:sp>
        <p:nvSpPr>
          <p:cNvPr id="385" name="Google Shape;385;p68"/>
          <p:cNvSpPr txBox="1">
            <a:spLocks noGrp="1"/>
          </p:cNvSpPr>
          <p:nvPr>
            <p:ph type="body" idx="6"/>
          </p:nvPr>
        </p:nvSpPr>
        <p:spPr>
          <a:xfrm>
            <a:off x="2491895" y="2837871"/>
            <a:ext cx="1263765" cy="460800"/>
          </a:xfrm>
          <a:prstGeom prst="rect">
            <a:avLst/>
          </a:prstGeom>
          <a:noFill/>
          <a:ln>
            <a:noFill/>
          </a:ln>
        </p:spPr>
        <p:txBody>
          <a:bodyPr spcFirstLastPara="1" wrap="square" lIns="91425" tIns="45700" rIns="91425" bIns="45700" anchor="t" anchorCtr="0">
            <a:normAutofit fontScale="92500" lnSpcReduction="20000"/>
          </a:bodyPr>
          <a:lstStyle/>
          <a:p>
            <a:pPr marL="457200" lvl="0" indent="-406400" algn="r" rtl="1">
              <a:lnSpc>
                <a:spcPct val="90000"/>
              </a:lnSpc>
              <a:spcBef>
                <a:spcPts val="1000"/>
              </a:spcBef>
              <a:spcAft>
                <a:spcPts val="0"/>
              </a:spcAft>
              <a:buSzPct val="126126"/>
              <a:buNone/>
            </a:pPr>
            <a:r>
              <a:rPr lang="ar-MA"/>
              <a:t>10 دقائق</a:t>
            </a:r>
            <a:endParaRPr/>
          </a:p>
        </p:txBody>
      </p:sp>
      <p:sp>
        <p:nvSpPr>
          <p:cNvPr id="386" name="Google Shape;386;p68"/>
          <p:cNvSpPr txBox="1">
            <a:spLocks noGrp="1"/>
          </p:cNvSpPr>
          <p:nvPr>
            <p:ph type="body" idx="7"/>
          </p:nvPr>
        </p:nvSpPr>
        <p:spPr>
          <a:xfrm>
            <a:off x="2543374" y="3621380"/>
            <a:ext cx="1278748" cy="460800"/>
          </a:xfrm>
          <a:prstGeom prst="rect">
            <a:avLst/>
          </a:prstGeom>
          <a:noFill/>
          <a:ln>
            <a:noFill/>
          </a:ln>
        </p:spPr>
        <p:txBody>
          <a:bodyPr spcFirstLastPara="1" wrap="square" lIns="91425" tIns="45700" rIns="91425" bIns="45700" anchor="t" anchorCtr="0">
            <a:normAutofit fontScale="92500" lnSpcReduction="20000"/>
          </a:bodyPr>
          <a:lstStyle/>
          <a:p>
            <a:pPr marL="457200" lvl="0" indent="-406400" algn="r" rtl="1">
              <a:lnSpc>
                <a:spcPct val="90000"/>
              </a:lnSpc>
              <a:spcBef>
                <a:spcPts val="1000"/>
              </a:spcBef>
              <a:spcAft>
                <a:spcPts val="0"/>
              </a:spcAft>
              <a:buSzPct val="126126"/>
              <a:buNone/>
            </a:pPr>
            <a:r>
              <a:rPr lang="ar-MA" dirty="0"/>
              <a:t>10 دقائق</a:t>
            </a:r>
            <a:endParaRPr dirty="0"/>
          </a:p>
        </p:txBody>
      </p:sp>
      <p:sp>
        <p:nvSpPr>
          <p:cNvPr id="387" name="Google Shape;387;p68"/>
          <p:cNvSpPr txBox="1">
            <a:spLocks noGrp="1"/>
          </p:cNvSpPr>
          <p:nvPr>
            <p:ph type="body" idx="8"/>
          </p:nvPr>
        </p:nvSpPr>
        <p:spPr>
          <a:xfrm>
            <a:off x="2475560" y="4411085"/>
            <a:ext cx="1280099" cy="460800"/>
          </a:xfrm>
          <a:prstGeom prst="rect">
            <a:avLst/>
          </a:prstGeom>
          <a:noFill/>
          <a:ln>
            <a:noFill/>
          </a:ln>
        </p:spPr>
        <p:txBody>
          <a:bodyPr spcFirstLastPara="1" wrap="square" lIns="91425" tIns="45700" rIns="91425" bIns="45700" anchor="t" anchorCtr="0">
            <a:normAutofit fontScale="92500" lnSpcReduction="20000"/>
          </a:bodyPr>
          <a:lstStyle/>
          <a:p>
            <a:pPr marL="457200" lvl="0" indent="-406400" algn="r" rtl="1">
              <a:lnSpc>
                <a:spcPct val="90000"/>
              </a:lnSpc>
              <a:spcBef>
                <a:spcPts val="1000"/>
              </a:spcBef>
              <a:spcAft>
                <a:spcPts val="0"/>
              </a:spcAft>
              <a:buSzPct val="126126"/>
              <a:buNone/>
            </a:pPr>
            <a:r>
              <a:rPr lang="ar-MA"/>
              <a:t>20 دقيقة</a:t>
            </a:r>
            <a:endParaRPr/>
          </a:p>
        </p:txBody>
      </p:sp>
      <p:sp>
        <p:nvSpPr>
          <p:cNvPr id="388" name="Google Shape;388;p68"/>
          <p:cNvSpPr txBox="1">
            <a:spLocks noGrp="1"/>
          </p:cNvSpPr>
          <p:nvPr>
            <p:ph type="body" idx="9"/>
          </p:nvPr>
        </p:nvSpPr>
        <p:spPr>
          <a:xfrm>
            <a:off x="2475559" y="5155469"/>
            <a:ext cx="1280099" cy="460800"/>
          </a:xfrm>
          <a:prstGeom prst="rect">
            <a:avLst/>
          </a:prstGeom>
          <a:noFill/>
          <a:ln>
            <a:noFill/>
          </a:ln>
        </p:spPr>
        <p:txBody>
          <a:bodyPr spcFirstLastPara="1" wrap="square" lIns="91425" tIns="45700" rIns="91425" bIns="45700" anchor="t" anchorCtr="0">
            <a:normAutofit fontScale="92500" lnSpcReduction="20000"/>
          </a:bodyPr>
          <a:lstStyle/>
          <a:p>
            <a:pPr marL="457200" lvl="0" indent="-406400" algn="r" rtl="1">
              <a:lnSpc>
                <a:spcPct val="90000"/>
              </a:lnSpc>
              <a:spcBef>
                <a:spcPts val="1000"/>
              </a:spcBef>
              <a:spcAft>
                <a:spcPts val="0"/>
              </a:spcAft>
              <a:buSzPct val="126126"/>
              <a:buNone/>
            </a:pPr>
            <a:r>
              <a:rPr lang="ar-MA"/>
              <a:t>10 دقائق</a:t>
            </a:r>
            <a:endParaRPr/>
          </a:p>
        </p:txBody>
      </p:sp>
      <p:sp>
        <p:nvSpPr>
          <p:cNvPr id="389" name="Google Shape;389;p68"/>
          <p:cNvSpPr txBox="1">
            <a:spLocks noGrp="1"/>
          </p:cNvSpPr>
          <p:nvPr>
            <p:ph type="body" idx="13"/>
          </p:nvPr>
        </p:nvSpPr>
        <p:spPr>
          <a:xfrm>
            <a:off x="4528561" y="5160644"/>
            <a:ext cx="5091127" cy="460800"/>
          </a:xfrm>
          <a:prstGeom prst="rect">
            <a:avLst/>
          </a:prstGeom>
          <a:noFill/>
          <a:ln>
            <a:noFill/>
          </a:ln>
        </p:spPr>
        <p:txBody>
          <a:bodyPr spcFirstLastPara="1" wrap="square" lIns="91425" tIns="45700" rIns="91425" bIns="45700" anchor="t" anchorCtr="0">
            <a:normAutofit fontScale="92500" lnSpcReduction="20000"/>
          </a:bodyPr>
          <a:lstStyle/>
          <a:p>
            <a:pPr marL="457200" lvl="0" indent="-406400" algn="r" rtl="1">
              <a:lnSpc>
                <a:spcPct val="90000"/>
              </a:lnSpc>
              <a:spcBef>
                <a:spcPts val="1000"/>
              </a:spcBef>
              <a:spcAft>
                <a:spcPts val="0"/>
              </a:spcAft>
              <a:buSzPct val="126126"/>
              <a:buNone/>
            </a:pPr>
            <a:r>
              <a:rPr lang="ar-MA" dirty="0"/>
              <a:t>اختتام الحصة</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g2d52039f3b7_0_160"/>
          <p:cNvSpPr txBox="1">
            <a:spLocks noGrp="1"/>
          </p:cNvSpPr>
          <p:nvPr>
            <p:ph type="body" idx="1"/>
          </p:nvPr>
        </p:nvSpPr>
        <p:spPr>
          <a:xfrm>
            <a:off x="8686801" y="5236960"/>
            <a:ext cx="1598732" cy="503301"/>
          </a:xfrm>
          <a:prstGeom prst="rect">
            <a:avLst/>
          </a:prstGeom>
          <a:noFill/>
          <a:ln>
            <a:noFill/>
          </a:ln>
        </p:spPr>
        <p:txBody>
          <a:bodyPr spcFirstLastPara="1" wrap="square" lIns="91425" tIns="45700" rIns="91425" bIns="45700" anchor="ctr" anchorCtr="0">
            <a:normAutofit fontScale="92500" lnSpcReduction="20000"/>
          </a:bodyPr>
          <a:lstStyle/>
          <a:p>
            <a:pPr marL="457200" lvl="0" indent="-406400" algn="r" rtl="1">
              <a:lnSpc>
                <a:spcPct val="90000"/>
              </a:lnSpc>
              <a:spcBef>
                <a:spcPts val="1000"/>
              </a:spcBef>
              <a:spcAft>
                <a:spcPts val="0"/>
              </a:spcAft>
              <a:buSzPct val="108108"/>
              <a:buNone/>
            </a:pPr>
            <a:r>
              <a:rPr lang="ar-MA" dirty="0"/>
              <a:t>5 دقائق</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C6C5CF-9329-FBFF-754B-8213C0103096}"/>
              </a:ext>
            </a:extLst>
          </p:cNvPr>
          <p:cNvSpPr>
            <a:spLocks noGrp="1"/>
          </p:cNvSpPr>
          <p:nvPr>
            <p:ph type="title"/>
          </p:nvPr>
        </p:nvSpPr>
        <p:spPr/>
        <p:txBody>
          <a:bodyPr/>
          <a:lstStyle/>
          <a:p>
            <a:r>
              <a:rPr lang="ar-MA" dirty="0"/>
              <a:t>مَرْحَبًا بِكُمْ. هَلْ أَنْتُمْ مُسْتَعِدُّونَ لِنَبْدَأَ حِصَّتَنَا؟ هَيَّا بِنَا لِنَنْطَلِقْ!</a:t>
            </a:r>
          </a:p>
        </p:txBody>
      </p:sp>
      <p:pic>
        <p:nvPicPr>
          <p:cNvPr id="6" name="Espace réservé du contenu 5">
            <a:extLst>
              <a:ext uri="{FF2B5EF4-FFF2-40B4-BE49-F238E27FC236}">
                <a16:creationId xmlns:a16="http://schemas.microsoft.com/office/drawing/2014/main" id="{C875FD42-FFA9-07F9-B699-8D9EBCF53FBB}"/>
              </a:ext>
            </a:extLst>
          </p:cNvPr>
          <p:cNvPicPr>
            <a:picLocks noGrp="1" noChangeAspect="1"/>
          </p:cNvPicPr>
          <p:nvPr>
            <p:ph sz="quarter" idx="11"/>
          </p:nvPr>
        </p:nvPicPr>
        <p:blipFill>
          <a:blip r:embed="rId2">
            <a:extLst>
              <a:ext uri="{28A0092B-C50C-407E-A947-70E740481C1C}">
                <a14:useLocalDpi xmlns:a14="http://schemas.microsoft.com/office/drawing/2010/main" val="0"/>
              </a:ext>
            </a:extLst>
          </a:blip>
          <a:srcRect b="12198"/>
          <a:stretch>
            <a:fillRect/>
          </a:stretch>
        </p:blipFill>
        <p:spPr>
          <a:xfrm>
            <a:off x="2258461" y="1342118"/>
            <a:ext cx="7675078" cy="4492624"/>
          </a:xfrm>
        </p:spPr>
      </p:pic>
      <p:pic>
        <p:nvPicPr>
          <p:cNvPr id="3" name="Google Shape;656;p54">
            <a:extLst>
              <a:ext uri="{FF2B5EF4-FFF2-40B4-BE49-F238E27FC236}">
                <a16:creationId xmlns:a16="http://schemas.microsoft.com/office/drawing/2014/main" id="{A3FCEE46-C4F3-CE0B-F18B-E69C73A82B19}"/>
              </a:ext>
            </a:extLst>
          </p:cNvPr>
          <p:cNvPicPr>
            <a:picLocks noChangeAspect="1"/>
          </p:cNvPicPr>
          <p:nvPr/>
        </p:nvPicPr>
        <p:blipFill>
          <a:blip r:embed="rId3">
            <a:alphaModFix/>
          </a:blip>
          <a:srcRect/>
          <a:stretch>
            <a:fillRect/>
          </a:stretch>
        </p:blipFill>
        <p:spPr>
          <a:xfrm>
            <a:off x="215238" y="210537"/>
            <a:ext cx="591916" cy="591916"/>
          </a:xfrm>
          <a:prstGeom prst="rect">
            <a:avLst/>
          </a:prstGeom>
          <a:noFill/>
          <a:ln cap="flat">
            <a:noFill/>
          </a:ln>
        </p:spPr>
      </p:pic>
    </p:spTree>
    <p:extLst>
      <p:ext uri="{BB962C8B-B14F-4D97-AF65-F5344CB8AC3E}">
        <p14:creationId xmlns:p14="http://schemas.microsoft.com/office/powerpoint/2010/main" val="362867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CC8CA-4C4B-1318-F7BC-FA7E1B88AA0E}"/>
            </a:ext>
          </a:extLst>
        </p:cNvPr>
        <p:cNvGrpSpPr/>
        <p:nvPr/>
      </p:nvGrpSpPr>
      <p:grpSpPr>
        <a:xfrm>
          <a:off x="0" y="0"/>
          <a:ext cx="0" cy="0"/>
          <a:chOff x="0" y="0"/>
          <a:chExt cx="0" cy="0"/>
        </a:xfrm>
      </p:grpSpPr>
      <p:grpSp>
        <p:nvGrpSpPr>
          <p:cNvPr id="8" name="Group 14">
            <a:extLst>
              <a:ext uri="{FF2B5EF4-FFF2-40B4-BE49-F238E27FC236}">
                <a16:creationId xmlns:a16="http://schemas.microsoft.com/office/drawing/2014/main" id="{9A9E8752-E97D-DFDE-E7B7-4102C6B1AAF3}"/>
              </a:ext>
            </a:extLst>
          </p:cNvPr>
          <p:cNvGrpSpPr/>
          <p:nvPr/>
        </p:nvGrpSpPr>
        <p:grpSpPr>
          <a:xfrm>
            <a:off x="4855028" y="1394568"/>
            <a:ext cx="6212869" cy="3873929"/>
            <a:chOff x="1641585" y="1048972"/>
            <a:chExt cx="5867403" cy="3260732"/>
          </a:xfrm>
        </p:grpSpPr>
        <p:sp>
          <p:nvSpPr>
            <p:cNvPr id="12" name="Rectangle : coins arrondis 10">
              <a:extLst>
                <a:ext uri="{FF2B5EF4-FFF2-40B4-BE49-F238E27FC236}">
                  <a16:creationId xmlns:a16="http://schemas.microsoft.com/office/drawing/2014/main" id="{7F716621-37D5-4507-73D9-F0126D4BEF47}"/>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9B7CEFA5-94A0-133D-3627-B89D3F95D52C}"/>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AA5CF957-F6BE-9203-5E31-4629D0BE2434}"/>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9B5B100B-96E8-4403-EA94-A629F2338761}"/>
              </a:ext>
            </a:extLst>
          </p:cNvPr>
          <p:cNvSpPr txBox="1"/>
          <p:nvPr/>
        </p:nvSpPr>
        <p:spPr>
          <a:xfrm>
            <a:off x="5361614" y="2407852"/>
            <a:ext cx="5447895" cy="736227"/>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SA" sz="4000" b="1" kern="0" dirty="0">
                <a:solidFill>
                  <a:srgbClr val="F19D19"/>
                </a:solidFill>
                <a:latin typeface="Calibri"/>
                <a:ea typeface="Calibri"/>
                <a:cs typeface="Calibri"/>
                <a:sym typeface="Calibri"/>
              </a:rPr>
              <a:t>نشاط اعتيادي</a:t>
            </a:r>
            <a:endParaRPr lang="fr-FR" sz="4000" b="1" kern="0" dirty="0">
              <a:solidFill>
                <a:srgbClr val="F19D19"/>
              </a:solidFill>
              <a:latin typeface="Arial"/>
            </a:endParaRPr>
          </a:p>
        </p:txBody>
      </p:sp>
      <p:sp>
        <p:nvSpPr>
          <p:cNvPr id="2" name="ZoneTexte 1">
            <a:extLst>
              <a:ext uri="{FF2B5EF4-FFF2-40B4-BE49-F238E27FC236}">
                <a16:creationId xmlns:a16="http://schemas.microsoft.com/office/drawing/2014/main" id="{9B212A0C-5975-AE5F-9B1B-F2AD698F3F08}"/>
              </a:ext>
            </a:extLst>
          </p:cNvPr>
          <p:cNvSpPr txBox="1"/>
          <p:nvPr/>
        </p:nvSpPr>
        <p:spPr>
          <a:xfrm>
            <a:off x="5064323" y="3992449"/>
            <a:ext cx="6042479" cy="748795"/>
          </a:xfrm>
          <a:prstGeom prst="rect">
            <a:avLst/>
          </a:prstGeom>
          <a:noFill/>
        </p:spPr>
        <p:txBody>
          <a:bodyPr wrap="square" rtlCol="0">
            <a:spAutoFit/>
          </a:bodyPr>
          <a:lstStyle/>
          <a:p>
            <a:pPr algn="ctr"/>
            <a:r>
              <a:rPr lang="ar-MA" sz="2133" i="1" dirty="0">
                <a:solidFill>
                  <a:schemeClr val="bg1">
                    <a:lumMod val="50000"/>
                  </a:schemeClr>
                </a:solidFill>
              </a:rPr>
              <a:t>دقيقة </a:t>
            </a:r>
            <a:endParaRPr lang="fr-FR" sz="2133" i="1" dirty="0">
              <a:solidFill>
                <a:schemeClr val="bg1">
                  <a:lumMod val="50000"/>
                </a:schemeClr>
              </a:solidFill>
            </a:endParaRPr>
          </a:p>
          <a:p>
            <a:pPr algn="ctr"/>
            <a:endParaRPr lang="fr-FR" sz="2133" i="1" dirty="0">
              <a:solidFill>
                <a:schemeClr val="bg1">
                  <a:lumMod val="50000"/>
                </a:schemeClr>
              </a:solidFill>
            </a:endParaRPr>
          </a:p>
        </p:txBody>
      </p:sp>
      <p:pic>
        <p:nvPicPr>
          <p:cNvPr id="7" name="Image 6" descr="Une image contenant dessin humoristique, habits, garçon, Dessin d’enfant&#10;&#10;Le contenu généré par l’IA peut être incorrect.">
            <a:extLst>
              <a:ext uri="{FF2B5EF4-FFF2-40B4-BE49-F238E27FC236}">
                <a16:creationId xmlns:a16="http://schemas.microsoft.com/office/drawing/2014/main" id="{22BD3D63-8B05-748C-8619-74395F1437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370" y="1727822"/>
            <a:ext cx="3207836" cy="3013422"/>
          </a:xfrm>
          <a:prstGeom prst="rect">
            <a:avLst/>
          </a:prstGeom>
        </p:spPr>
      </p:pic>
    </p:spTree>
    <p:extLst>
      <p:ext uri="{BB962C8B-B14F-4D97-AF65-F5344CB8AC3E}">
        <p14:creationId xmlns:p14="http://schemas.microsoft.com/office/powerpoint/2010/main" val="34720854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6400053A-3177-E13F-6F03-32A42834DF7F}"/>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1B1FE417-FDA3-FF25-CC78-9B04A645D686}"/>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832646D0-CBA8-B217-38A1-CEC7E710A63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A71A6BEA-E1DD-299F-7FDA-69C266AD6F08}"/>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4" name="Google Shape;391;g2d52039f3b7_0_81">
            <a:extLst>
              <a:ext uri="{FF2B5EF4-FFF2-40B4-BE49-F238E27FC236}">
                <a16:creationId xmlns:a16="http://schemas.microsoft.com/office/drawing/2014/main" id="{5C333B73-9ED4-0289-92DB-CF1E38633A88}"/>
              </a:ext>
            </a:extLst>
          </p:cNvPr>
          <p:cNvPicPr preferRelativeResize="0"/>
          <p:nvPr/>
        </p:nvPicPr>
        <p:blipFill rotWithShape="1">
          <a:blip r:embed="rId4">
            <a:alphaModFix/>
          </a:blip>
          <a:srcRect/>
          <a:stretch/>
        </p:blipFill>
        <p:spPr>
          <a:xfrm>
            <a:off x="138746" y="63282"/>
            <a:ext cx="730250" cy="730250"/>
          </a:xfrm>
          <a:prstGeom prst="rect">
            <a:avLst/>
          </a:prstGeom>
          <a:noFill/>
          <a:ln>
            <a:noFill/>
          </a:ln>
        </p:spPr>
      </p:pic>
      <p:sp>
        <p:nvSpPr>
          <p:cNvPr id="7" name="Google Shape;423;p14">
            <a:extLst>
              <a:ext uri="{FF2B5EF4-FFF2-40B4-BE49-F238E27FC236}">
                <a16:creationId xmlns:a16="http://schemas.microsoft.com/office/drawing/2014/main" id="{D18C06FB-C7A8-B983-AEB1-5E452A53EC18}"/>
              </a:ext>
            </a:extLst>
          </p:cNvPr>
          <p:cNvSpPr txBox="1"/>
          <p:nvPr/>
        </p:nvSpPr>
        <p:spPr>
          <a:xfrm>
            <a:off x="2710865" y="111513"/>
            <a:ext cx="8644935"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dirty="0">
                <a:solidFill>
                  <a:srgbClr val="106585"/>
                </a:solidFill>
                <a:latin typeface="Calibri"/>
                <a:ea typeface="Calibri"/>
                <a:cs typeface="Calibri"/>
                <a:sym typeface="Calibri"/>
              </a:rPr>
              <a:t>النشاط الاعتيادي: نقدم تعليقا مناسبا في جملة على قولة</a:t>
            </a:r>
            <a:endParaRPr sz="2000" b="1" i="0" u="none" strike="noStrike" cap="none" dirty="0">
              <a:solidFill>
                <a:srgbClr val="106585"/>
              </a:solidFill>
              <a:latin typeface="Calibri"/>
              <a:ea typeface="Calibri"/>
              <a:cs typeface="Calibri"/>
              <a:sym typeface="Calibri"/>
            </a:endParaRPr>
          </a:p>
        </p:txBody>
      </p:sp>
      <p:sp>
        <p:nvSpPr>
          <p:cNvPr id="8" name="Google Shape;424;p14">
            <a:extLst>
              <a:ext uri="{FF2B5EF4-FFF2-40B4-BE49-F238E27FC236}">
                <a16:creationId xmlns:a16="http://schemas.microsoft.com/office/drawing/2014/main" id="{2549FDE1-13BF-7867-57EB-A6F881233814}"/>
              </a:ext>
            </a:extLst>
          </p:cNvPr>
          <p:cNvSpPr txBox="1"/>
          <p:nvPr/>
        </p:nvSpPr>
        <p:spPr>
          <a:xfrm>
            <a:off x="1451052" y="1208256"/>
            <a:ext cx="9350477" cy="2769949"/>
          </a:xfrm>
          <a:prstGeom prst="rect">
            <a:avLst/>
          </a:prstGeom>
          <a:noFill/>
          <a:ln>
            <a:noFill/>
          </a:ln>
        </p:spPr>
        <p:txBody>
          <a:bodyPr spcFirstLastPara="1" wrap="square" lIns="91425" tIns="45700" rIns="91425" bIns="45700" anchor="t" anchorCtr="0">
            <a:spAutoFit/>
          </a:bodyPr>
          <a:lstStyle/>
          <a:p>
            <a:pPr marL="0" marR="0" lvl="0" indent="0" algn="ctr" rtl="1">
              <a:lnSpc>
                <a:spcPct val="100000"/>
              </a:lnSpc>
              <a:spcBef>
                <a:spcPts val="0"/>
              </a:spcBef>
              <a:spcAft>
                <a:spcPts val="0"/>
              </a:spcAft>
              <a:buClr>
                <a:srgbClr val="000000"/>
              </a:buClr>
              <a:buSzPts val="3200"/>
              <a:buFont typeface="Arial"/>
              <a:buNone/>
            </a:pPr>
            <a:r>
              <a:rPr lang="ar-MA" sz="4000" b="1" i="0" u="none" strike="noStrike" cap="none" dirty="0">
                <a:solidFill>
                  <a:schemeClr val="dk1"/>
                </a:solidFill>
                <a:latin typeface="Calibri"/>
                <a:ea typeface="Calibri"/>
                <a:cs typeface="Calibri"/>
                <a:sym typeface="Calibri"/>
              </a:rPr>
              <a:t>قولة:</a:t>
            </a:r>
            <a:endParaRPr sz="1400" b="0" i="0" u="none" strike="noStrike" cap="none" dirty="0">
              <a:solidFill>
                <a:srgbClr val="000000"/>
              </a:solidFill>
              <a:latin typeface="Arial"/>
              <a:ea typeface="Arial"/>
              <a:cs typeface="Arial"/>
              <a:sym typeface="Arial"/>
            </a:endParaRPr>
          </a:p>
          <a:p>
            <a:pPr marL="0" marR="0" lvl="0" indent="0" algn="ctr" rtl="1">
              <a:lnSpc>
                <a:spcPct val="100000"/>
              </a:lnSpc>
              <a:spcBef>
                <a:spcPts val="0"/>
              </a:spcBef>
              <a:spcAft>
                <a:spcPts val="0"/>
              </a:spcAft>
              <a:buClr>
                <a:srgbClr val="000000"/>
              </a:buClr>
              <a:buSzPts val="3200"/>
              <a:buFont typeface="Arial"/>
              <a:buNone/>
            </a:pPr>
            <a:endParaRPr sz="4000" b="1" i="0" u="none" strike="noStrike" cap="none" dirty="0">
              <a:solidFill>
                <a:schemeClr val="dk1"/>
              </a:solidFill>
              <a:latin typeface="Calibri"/>
              <a:ea typeface="Calibri"/>
              <a:cs typeface="Calibri"/>
              <a:sym typeface="Calibri"/>
            </a:endParaRPr>
          </a:p>
          <a:p>
            <a:pPr marL="0" marR="0" lvl="0" indent="0" algn="ctr" rtl="1">
              <a:lnSpc>
                <a:spcPct val="100000"/>
              </a:lnSpc>
              <a:spcBef>
                <a:spcPts val="0"/>
              </a:spcBef>
              <a:spcAft>
                <a:spcPts val="0"/>
              </a:spcAft>
              <a:buClr>
                <a:srgbClr val="000000"/>
              </a:buClr>
              <a:buSzPts val="3200"/>
              <a:buFont typeface="Arial"/>
              <a:buNone/>
            </a:pPr>
            <a:r>
              <a:rPr lang="ar-MA" sz="4800" b="0" i="0" u="none" strike="noStrike" cap="none" dirty="0">
                <a:solidFill>
                  <a:srgbClr val="0C0C0C"/>
                </a:solidFill>
                <a:latin typeface="Calibri"/>
                <a:ea typeface="Calibri"/>
                <a:cs typeface="Calibri"/>
                <a:sym typeface="Calibri"/>
              </a:rPr>
              <a:t>لا تَكُنْ </a:t>
            </a:r>
            <a:r>
              <a:rPr lang="ar-MA" sz="4800" b="1" i="0" u="none" strike="noStrike" cap="none" dirty="0">
                <a:solidFill>
                  <a:srgbClr val="0C0C0C"/>
                </a:solidFill>
                <a:latin typeface="Calibri"/>
                <a:ea typeface="Calibri"/>
                <a:cs typeface="Calibri"/>
                <a:sym typeface="Calibri"/>
              </a:rPr>
              <a:t>عَبْدًا</a:t>
            </a:r>
            <a:r>
              <a:rPr lang="ar-MA" sz="4800" b="0" i="0" u="none" strike="noStrike" cap="none" dirty="0">
                <a:solidFill>
                  <a:srgbClr val="0C0C0C"/>
                </a:solidFill>
                <a:latin typeface="Calibri"/>
                <a:ea typeface="Calibri"/>
                <a:cs typeface="Calibri"/>
                <a:sym typeface="Calibri"/>
              </a:rPr>
              <a:t> لِلْمَالِ، بَلِ ﭐجْعَلِ </a:t>
            </a:r>
            <a:r>
              <a:rPr lang="ar-MA" sz="4800" b="1" i="0" u="none" strike="noStrike" cap="none" dirty="0">
                <a:solidFill>
                  <a:srgbClr val="0C0C0C"/>
                </a:solidFill>
                <a:latin typeface="Calibri"/>
                <a:ea typeface="Calibri"/>
                <a:cs typeface="Calibri"/>
                <a:sym typeface="Calibri"/>
              </a:rPr>
              <a:t>ﭐلْمَالَ</a:t>
            </a:r>
            <a:r>
              <a:rPr lang="ar-MA" sz="4800" b="0" i="0" u="none" strike="noStrike" cap="none" dirty="0">
                <a:solidFill>
                  <a:srgbClr val="0C0C0C"/>
                </a:solidFill>
                <a:latin typeface="Calibri"/>
                <a:ea typeface="Calibri"/>
                <a:cs typeface="Calibri"/>
                <a:sym typeface="Calibri"/>
              </a:rPr>
              <a:t> عَبْدًا لَكَ.</a:t>
            </a:r>
            <a:endParaRPr sz="4000" b="1" i="0" u="none" strike="noStrike" cap="none" dirty="0">
              <a:solidFill>
                <a:schemeClr val="dk1"/>
              </a:solidFill>
              <a:latin typeface="Calibri"/>
              <a:ea typeface="Calibri"/>
              <a:cs typeface="Calibri"/>
              <a:sym typeface="Calibri"/>
            </a:endParaRPr>
          </a:p>
          <a:p>
            <a:pPr marL="0" marR="0" lvl="0" indent="0" algn="ctr" rtl="1">
              <a:lnSpc>
                <a:spcPct val="100000"/>
              </a:lnSpc>
              <a:spcBef>
                <a:spcPts val="0"/>
              </a:spcBef>
              <a:spcAft>
                <a:spcPts val="0"/>
              </a:spcAft>
              <a:buClr>
                <a:srgbClr val="000000"/>
              </a:buClr>
              <a:buSzPts val="3200"/>
              <a:buFont typeface="Arial"/>
              <a:buNone/>
            </a:pPr>
            <a:endParaRPr sz="1400" b="0" i="0" u="none" strike="noStrike" cap="none" dirty="0">
              <a:solidFill>
                <a:srgbClr val="000000"/>
              </a:solidFill>
              <a:latin typeface="Arial"/>
              <a:ea typeface="Arial"/>
              <a:cs typeface="Arial"/>
              <a:sym typeface="Arial"/>
            </a:endParaRPr>
          </a:p>
          <a:p>
            <a:pPr marL="0" marR="0" lvl="0" indent="0" algn="ctr" rtl="1">
              <a:lnSpc>
                <a:spcPct val="100000"/>
              </a:lnSpc>
              <a:spcBef>
                <a:spcPts val="0"/>
              </a:spcBef>
              <a:spcAft>
                <a:spcPts val="0"/>
              </a:spcAft>
              <a:buClr>
                <a:srgbClr val="000000"/>
              </a:buClr>
              <a:buSzPts val="2400"/>
              <a:buFont typeface="Arial"/>
              <a:buNone/>
            </a:pPr>
            <a:endParaRPr sz="3200" b="1" i="0" u="none" strike="noStrike" cap="none" dirty="0">
              <a:solidFill>
                <a:schemeClr val="dk1"/>
              </a:solidFill>
              <a:latin typeface="Calibri"/>
              <a:ea typeface="Calibri"/>
              <a:cs typeface="Calibri"/>
              <a:sym typeface="Calibri"/>
            </a:endParaRPr>
          </a:p>
        </p:txBody>
      </p:sp>
      <p:sp>
        <p:nvSpPr>
          <p:cNvPr id="12" name="Google Shape;422;p14">
            <a:extLst>
              <a:ext uri="{FF2B5EF4-FFF2-40B4-BE49-F238E27FC236}">
                <a16:creationId xmlns:a16="http://schemas.microsoft.com/office/drawing/2014/main" id="{B69141C6-BA1D-5234-6F96-4B4750480ED0}"/>
              </a:ext>
            </a:extLst>
          </p:cNvPr>
          <p:cNvSpPr txBox="1">
            <a:spLocks/>
          </p:cNvSpPr>
          <p:nvPr/>
        </p:nvSpPr>
        <p:spPr>
          <a:xfrm>
            <a:off x="1192696" y="368028"/>
            <a:ext cx="10161104" cy="470617"/>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lnSpc>
                <a:spcPct val="90000"/>
              </a:lnSpc>
              <a:buClr>
                <a:srgbClr val="757070"/>
              </a:buClr>
              <a:buSzPts val="1800"/>
              <a:buFont typeface="Calibri"/>
              <a:buNone/>
            </a:pPr>
            <a:r>
              <a:rPr lang="ar-MA" dirty="0">
                <a:latin typeface="Calibri" panose="020F0502020204030204" pitchFamily="34" charset="0"/>
                <a:ea typeface="Calibri" panose="020F0502020204030204" pitchFamily="34" charset="0"/>
                <a:cs typeface="Calibri" panose="020F0502020204030204" pitchFamily="34" charset="0"/>
              </a:rPr>
              <a:t>يطلب المدرس من المتعلمين تقديم تعليق  آخر مناسب  على القولة</a:t>
            </a:r>
          </a:p>
        </p:txBody>
      </p:sp>
    </p:spTree>
    <p:extLst>
      <p:ext uri="{BB962C8B-B14F-4D97-AF65-F5344CB8AC3E}">
        <p14:creationId xmlns:p14="http://schemas.microsoft.com/office/powerpoint/2010/main" val="1307657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6FDB1F4C-308A-1424-8F97-844FAAF013D9}"/>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73A29C18-59CE-6965-6FDF-BD936A198F8E}"/>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3B530DCA-00E7-B9AA-05D6-7B76096DD62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4F96A1C1-5042-D0B1-2B6C-60EF95599A6A}"/>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21" name="Picture 2" descr="Lever la main - Icônes mains et gestes gratuites">
            <a:extLst>
              <a:ext uri="{FF2B5EF4-FFF2-40B4-BE49-F238E27FC236}">
                <a16:creationId xmlns:a16="http://schemas.microsoft.com/office/drawing/2014/main" id="{B6AE04FC-5A7B-4349-3831-DAE3946E000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141" y="34992"/>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Google Shape;269;p14">
            <a:extLst>
              <a:ext uri="{FF2B5EF4-FFF2-40B4-BE49-F238E27FC236}">
                <a16:creationId xmlns:a16="http://schemas.microsoft.com/office/drawing/2014/main" id="{5E30436F-650D-2B92-41CA-E5FF21B71545}"/>
              </a:ext>
            </a:extLst>
          </p:cNvPr>
          <p:cNvSpPr txBox="1"/>
          <p:nvPr/>
        </p:nvSpPr>
        <p:spPr>
          <a:xfrm>
            <a:off x="1337188" y="2051332"/>
            <a:ext cx="8977862" cy="830956"/>
          </a:xfrm>
          <a:prstGeom prst="rect">
            <a:avLst/>
          </a:prstGeom>
          <a:noFill/>
          <a:ln>
            <a:noFill/>
          </a:ln>
        </p:spPr>
        <p:txBody>
          <a:bodyPr spcFirstLastPara="1" wrap="square" lIns="91425" tIns="45700" rIns="91425" bIns="45700" anchor="t" anchorCtr="0">
            <a:spAutoFit/>
          </a:bodyPr>
          <a:lstStyle/>
          <a:p>
            <a:pPr lvl="0" algn="ctr" rtl="1">
              <a:lnSpc>
                <a:spcPct val="150000"/>
              </a:lnSpc>
              <a:buSzPts val="2400"/>
            </a:pPr>
            <a:r>
              <a:rPr lang="ar-MA" sz="3200" b="1" dirty="0">
                <a:solidFill>
                  <a:schemeClr val="dk1"/>
                </a:solidFill>
                <a:latin typeface="Calibri"/>
                <a:ea typeface="Calibri"/>
                <a:cs typeface="Calibri"/>
                <a:sym typeface="Calibri"/>
              </a:rPr>
              <a:t>الجواب هو</a:t>
            </a:r>
            <a:r>
              <a:rPr lang="ar-MA" sz="2000" b="1">
                <a:solidFill>
                  <a:schemeClr val="dk1"/>
                </a:solidFill>
                <a:latin typeface="Calibri"/>
                <a:ea typeface="Calibri"/>
                <a:cs typeface="Calibri"/>
                <a:sym typeface="Calibri"/>
              </a:rPr>
              <a:t>: .......................................................................................................</a:t>
            </a:r>
            <a:endParaRPr lang="ar-MA" sz="2000" b="1" dirty="0">
              <a:solidFill>
                <a:schemeClr val="dk1"/>
              </a:solidFill>
              <a:latin typeface="Calibri"/>
              <a:ea typeface="Calibri"/>
              <a:cs typeface="Calibri"/>
              <a:sym typeface="Calibri"/>
            </a:endParaRPr>
          </a:p>
        </p:txBody>
      </p:sp>
      <p:sp>
        <p:nvSpPr>
          <p:cNvPr id="10" name="Google Shape;422;p14">
            <a:extLst>
              <a:ext uri="{FF2B5EF4-FFF2-40B4-BE49-F238E27FC236}">
                <a16:creationId xmlns:a16="http://schemas.microsoft.com/office/drawing/2014/main" id="{CE9A8CFE-15DD-12E1-868B-75E370226526}"/>
              </a:ext>
            </a:extLst>
          </p:cNvPr>
          <p:cNvSpPr txBox="1">
            <a:spLocks/>
          </p:cNvSpPr>
          <p:nvPr/>
        </p:nvSpPr>
        <p:spPr>
          <a:xfrm>
            <a:off x="1192696" y="368028"/>
            <a:ext cx="10161104" cy="470617"/>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lnSpc>
                <a:spcPct val="90000"/>
              </a:lnSpc>
              <a:buClr>
                <a:srgbClr val="757070"/>
              </a:buClr>
              <a:buSzPts val="1800"/>
              <a:buFont typeface="Calibri"/>
              <a:buNone/>
            </a:pPr>
            <a:r>
              <a:rPr lang="ar-MA" dirty="0">
                <a:latin typeface="Calibri" panose="020F0502020204030204" pitchFamily="34" charset="0"/>
                <a:ea typeface="Calibri" panose="020F0502020204030204" pitchFamily="34" charset="0"/>
                <a:cs typeface="Calibri" panose="020F0502020204030204" pitchFamily="34" charset="0"/>
              </a:rPr>
              <a:t>يطلب المدرس من المتعلمين تقديم تعليق  آخر مناسب  على القولة</a:t>
            </a:r>
          </a:p>
        </p:txBody>
      </p:sp>
      <p:sp>
        <p:nvSpPr>
          <p:cNvPr id="11" name="Google Shape;423;p14">
            <a:extLst>
              <a:ext uri="{FF2B5EF4-FFF2-40B4-BE49-F238E27FC236}">
                <a16:creationId xmlns:a16="http://schemas.microsoft.com/office/drawing/2014/main" id="{A07B7B28-89BE-A9FC-48CB-E960E61DFC5D}"/>
              </a:ext>
            </a:extLst>
          </p:cNvPr>
          <p:cNvSpPr txBox="1"/>
          <p:nvPr/>
        </p:nvSpPr>
        <p:spPr>
          <a:xfrm>
            <a:off x="2718612" y="102046"/>
            <a:ext cx="8644935"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dirty="0">
                <a:solidFill>
                  <a:srgbClr val="106585"/>
                </a:solidFill>
                <a:latin typeface="Calibri"/>
                <a:ea typeface="Calibri"/>
                <a:cs typeface="Calibri"/>
                <a:sym typeface="Calibri"/>
              </a:rPr>
              <a:t>النشاط الاعتيادي: نقدم تعليقا مناسبا في جملة على قولة</a:t>
            </a:r>
            <a:endParaRPr sz="2000" b="1" i="0" u="none" strike="noStrike" cap="none" dirty="0">
              <a:solidFill>
                <a:srgbClr val="106585"/>
              </a:solidFill>
              <a:latin typeface="Calibri"/>
              <a:ea typeface="Calibri"/>
              <a:cs typeface="Calibri"/>
              <a:sym typeface="Calibri"/>
            </a:endParaRPr>
          </a:p>
        </p:txBody>
      </p:sp>
    </p:spTree>
    <p:extLst>
      <p:ext uri="{BB962C8B-B14F-4D97-AF65-F5344CB8AC3E}">
        <p14:creationId xmlns:p14="http://schemas.microsoft.com/office/powerpoint/2010/main" val="14520253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5EA6C-69E5-C42D-92BE-4DDD79CE82F2}"/>
            </a:ext>
          </a:extLst>
        </p:cNvPr>
        <p:cNvGrpSpPr/>
        <p:nvPr/>
      </p:nvGrpSpPr>
      <p:grpSpPr>
        <a:xfrm>
          <a:off x="0" y="0"/>
          <a:ext cx="0" cy="0"/>
          <a:chOff x="0" y="0"/>
          <a:chExt cx="0" cy="0"/>
        </a:xfrm>
      </p:grpSpPr>
      <p:pic>
        <p:nvPicPr>
          <p:cNvPr id="12" name="Image 11" descr="Une image contenant Visage humain, personne, habits, dessin&#10;&#10;Le contenu généré par l’IA peut être incorrect.">
            <a:extLst>
              <a:ext uri="{FF2B5EF4-FFF2-40B4-BE49-F238E27FC236}">
                <a16:creationId xmlns:a16="http://schemas.microsoft.com/office/drawing/2014/main" id="{086745B3-6C1B-8764-65D5-CB6A2713C327}"/>
              </a:ext>
            </a:extLst>
          </p:cNvPr>
          <p:cNvPicPr>
            <a:picLocks noChangeAspect="1"/>
          </p:cNvPicPr>
          <p:nvPr/>
        </p:nvPicPr>
        <p:blipFill>
          <a:blip r:embed="rId2"/>
          <a:stretch>
            <a:fillRect/>
          </a:stretch>
        </p:blipFill>
        <p:spPr>
          <a:xfrm>
            <a:off x="289743" y="1746941"/>
            <a:ext cx="3766659" cy="3766659"/>
          </a:xfrm>
          <a:prstGeom prst="rect">
            <a:avLst/>
          </a:prstGeom>
        </p:spPr>
      </p:pic>
      <p:grpSp>
        <p:nvGrpSpPr>
          <p:cNvPr id="8" name="Group 14">
            <a:extLst>
              <a:ext uri="{FF2B5EF4-FFF2-40B4-BE49-F238E27FC236}">
                <a16:creationId xmlns:a16="http://schemas.microsoft.com/office/drawing/2014/main" id="{52BA451A-9A83-C7C4-CAF3-89F6D10D282F}"/>
              </a:ext>
            </a:extLst>
          </p:cNvPr>
          <p:cNvGrpSpPr/>
          <p:nvPr/>
        </p:nvGrpSpPr>
        <p:grpSpPr>
          <a:xfrm>
            <a:off x="4855028" y="1394568"/>
            <a:ext cx="6212869" cy="3873929"/>
            <a:chOff x="1641585" y="1048972"/>
            <a:chExt cx="5867403" cy="3260732"/>
          </a:xfrm>
        </p:grpSpPr>
        <p:sp>
          <p:nvSpPr>
            <p:cNvPr id="11" name="Rectangle : coins arrondis 10">
              <a:extLst>
                <a:ext uri="{FF2B5EF4-FFF2-40B4-BE49-F238E27FC236}">
                  <a16:creationId xmlns:a16="http://schemas.microsoft.com/office/drawing/2014/main" id="{C137A8D1-11AA-C03F-EB39-A07E32AEBE61}"/>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26858EE5-8B11-BE98-4ECF-19EC6C5F2D17}"/>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968ECA29-4F0C-7C28-E368-2AB5662A0B1A}"/>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72D95F8B-5B42-CFFC-A276-9B7F4BC72A9E}"/>
              </a:ext>
            </a:extLst>
          </p:cNvPr>
          <p:cNvSpPr txBox="1"/>
          <p:nvPr/>
        </p:nvSpPr>
        <p:spPr>
          <a:xfrm>
            <a:off x="5195818" y="2376625"/>
            <a:ext cx="5869201" cy="745332"/>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ar-MA" sz="4000" b="1" kern="0" dirty="0">
                <a:solidFill>
                  <a:schemeClr val="accent2"/>
                </a:solidFill>
                <a:latin typeface="Calibri"/>
                <a:ea typeface="Calibri"/>
                <a:cs typeface="Calibri"/>
                <a:sym typeface="Calibri"/>
              </a:rPr>
              <a:t>مراقبة إنجاز الواجبات المنزلية</a:t>
            </a:r>
            <a:endParaRPr lang="fr-FR" sz="3733" b="1" dirty="0">
              <a:solidFill>
                <a:srgbClr val="F19D19"/>
              </a:solidFill>
            </a:endParaRPr>
          </a:p>
        </p:txBody>
      </p:sp>
      <p:sp>
        <p:nvSpPr>
          <p:cNvPr id="2" name="ZoneTexte 1">
            <a:extLst>
              <a:ext uri="{FF2B5EF4-FFF2-40B4-BE49-F238E27FC236}">
                <a16:creationId xmlns:a16="http://schemas.microsoft.com/office/drawing/2014/main" id="{36758978-1602-B81F-AA21-044576F00C90}"/>
              </a:ext>
            </a:extLst>
          </p:cNvPr>
          <p:cNvSpPr txBox="1"/>
          <p:nvPr/>
        </p:nvSpPr>
        <p:spPr>
          <a:xfrm>
            <a:off x="4944733" y="3736044"/>
            <a:ext cx="6042479" cy="748795"/>
          </a:xfrm>
          <a:prstGeom prst="rect">
            <a:avLst/>
          </a:prstGeom>
          <a:noFill/>
        </p:spPr>
        <p:txBody>
          <a:bodyPr wrap="square" rtlCol="0">
            <a:spAutoFit/>
          </a:bodyPr>
          <a:lstStyle/>
          <a:p>
            <a:pPr algn="ctr"/>
            <a:r>
              <a:rPr lang="ar-MA" sz="2133" i="1" dirty="0">
                <a:solidFill>
                  <a:schemeClr val="bg1">
                    <a:lumMod val="50000"/>
                  </a:schemeClr>
                </a:solidFill>
              </a:rPr>
              <a:t>دقيقتان</a:t>
            </a:r>
            <a:endParaRPr lang="fr-FR" sz="2133" i="1" dirty="0">
              <a:solidFill>
                <a:schemeClr val="bg1">
                  <a:lumMod val="50000"/>
                </a:schemeClr>
              </a:solidFill>
            </a:endParaRPr>
          </a:p>
          <a:p>
            <a:pPr algn="ctr"/>
            <a:endParaRPr lang="fr-FR" sz="2133" i="1" dirty="0">
              <a:solidFill>
                <a:schemeClr val="bg1">
                  <a:lumMod val="50000"/>
                </a:schemeClr>
              </a:solidFill>
            </a:endParaRPr>
          </a:p>
        </p:txBody>
      </p:sp>
    </p:spTree>
    <p:extLst>
      <p:ext uri="{BB962C8B-B14F-4D97-AF65-F5344CB8AC3E}">
        <p14:creationId xmlns:p14="http://schemas.microsoft.com/office/powerpoint/2010/main" val="5486173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2D6AD3-ED06-9F61-DAEB-5B3B6DBD1718}"/>
              </a:ext>
            </a:extLst>
          </p:cNvPr>
          <p:cNvSpPr>
            <a:spLocks noGrp="1"/>
          </p:cNvSpPr>
          <p:nvPr>
            <p:ph type="title"/>
          </p:nvPr>
        </p:nvSpPr>
        <p:spPr/>
        <p:txBody>
          <a:bodyPr/>
          <a:lstStyle/>
          <a:p>
            <a:r>
              <a:rPr lang="ar-MA" kern="0" dirty="0">
                <a:solidFill>
                  <a:srgbClr val="757070"/>
                </a:solidFill>
                <a:cs typeface="Calibri"/>
              </a:rPr>
              <a:t>الآن، دعونا نتحقق معًا من الواجبات المنزلية التي طلب منكم إنجازها، لنتأكد من مدى اجتهادكم وفهمكم للدرس.</a:t>
            </a:r>
            <a:br>
              <a:rPr lang="en-US" dirty="0">
                <a:solidFill>
                  <a:srgbClr val="757070"/>
                </a:solidFill>
                <a:ea typeface="Calibri"/>
                <a:cs typeface="Calibri"/>
              </a:rPr>
            </a:br>
            <a:endParaRPr lang="fr-FR" dirty="0"/>
          </a:p>
        </p:txBody>
      </p:sp>
      <p:sp>
        <p:nvSpPr>
          <p:cNvPr id="4" name="Espace réservé du contenu 3">
            <a:extLst>
              <a:ext uri="{FF2B5EF4-FFF2-40B4-BE49-F238E27FC236}">
                <a16:creationId xmlns:a16="http://schemas.microsoft.com/office/drawing/2014/main" id="{98E3AFDE-0817-9C88-24EA-C771BA2A29D1}"/>
              </a:ext>
            </a:extLst>
          </p:cNvPr>
          <p:cNvSpPr>
            <a:spLocks noGrp="1"/>
          </p:cNvSpPr>
          <p:nvPr>
            <p:ph sz="quarter" idx="11"/>
          </p:nvPr>
        </p:nvSpPr>
        <p:spPr/>
        <p:txBody>
          <a:bodyPr/>
          <a:lstStyle/>
          <a:p>
            <a:r>
              <a:rPr lang="ar-SA" dirty="0">
                <a:solidFill>
                  <a:srgbClr val="AFABAB"/>
                </a:solidFill>
                <a:latin typeface="Calibri" pitchFamily="34"/>
                <a:cs typeface="Calibri" pitchFamily="34"/>
              </a:rPr>
              <a:t>يراقب  المدرس مدى إنجاز المتعلمين للواجبات المنزلية( يكفي المدرس بعينة من المتعلمين في كل حصة).</a:t>
            </a:r>
          </a:p>
          <a:p>
            <a:endParaRPr lang="fr-FR" dirty="0"/>
          </a:p>
        </p:txBody>
      </p:sp>
    </p:spTree>
    <p:extLst>
      <p:ext uri="{BB962C8B-B14F-4D97-AF65-F5344CB8AC3E}">
        <p14:creationId xmlns:p14="http://schemas.microsoft.com/office/powerpoint/2010/main" val="2747131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A38BCF4-86BF-366B-52F1-7F627B92A3DF}"/>
              </a:ext>
            </a:extLst>
          </p:cNvPr>
          <p:cNvSpPr>
            <a:spLocks noGrp="1"/>
          </p:cNvSpPr>
          <p:nvPr>
            <p:ph type="body" sz="quarter" idx="10"/>
          </p:nvPr>
        </p:nvSpPr>
        <p:spPr/>
        <p:txBody>
          <a:bodyPr/>
          <a:lstStyle/>
          <a:p>
            <a:endParaRPr lang="fr-FR"/>
          </a:p>
        </p:txBody>
      </p:sp>
    </p:spTree>
    <p:extLst>
      <p:ext uri="{BB962C8B-B14F-4D97-AF65-F5344CB8AC3E}">
        <p14:creationId xmlns:p14="http://schemas.microsoft.com/office/powerpoint/2010/main" val="24733365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B55090-3A46-6A3F-EED3-653D1D327BD6}"/>
              </a:ext>
            </a:extLst>
          </p:cNvPr>
          <p:cNvSpPr>
            <a:spLocks noGrp="1"/>
          </p:cNvSpPr>
          <p:nvPr>
            <p:ph type="title"/>
          </p:nvPr>
        </p:nvSpPr>
        <p:spPr/>
        <p:txBody>
          <a:bodyPr/>
          <a:lstStyle/>
          <a:p>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من يذكرنا بمعنى هذ الضابط الذي </a:t>
            </a:r>
            <a:r>
              <a:rPr kumimoji="0" lang="ar-SA" sz="1800" b="1" i="0" u="none" strike="noStrike" kern="1200" cap="none" spc="0" normalizeH="0" baseline="0" noProof="0" dirty="0">
                <a:ln>
                  <a:noFill/>
                </a:ln>
                <a:solidFill>
                  <a:prstClr val="black"/>
                </a:solidFill>
                <a:effectLst/>
                <a:uLnTx/>
                <a:uFillTx/>
                <a:latin typeface="Calibri" pitchFamily="34"/>
                <a:ea typeface="+mj-ea"/>
                <a:cs typeface="Calibri" pitchFamily="34"/>
              </a:rPr>
              <a:t>ينبغي </a:t>
            </a:r>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الالتزام به داخل الفصل؟</a:t>
            </a:r>
            <a:endParaRPr lang="fr-MA" dirty="0"/>
          </a:p>
        </p:txBody>
      </p:sp>
      <p:sp>
        <p:nvSpPr>
          <p:cNvPr id="4" name="Espace réservé du contenu 3">
            <a:extLst>
              <a:ext uri="{FF2B5EF4-FFF2-40B4-BE49-F238E27FC236}">
                <a16:creationId xmlns:a16="http://schemas.microsoft.com/office/drawing/2014/main" id="{19F6AFFF-E01E-6242-7928-ED5795B13BC2}"/>
              </a:ext>
            </a:extLst>
          </p:cNvPr>
          <p:cNvSpPr>
            <a:spLocks noGrp="1"/>
          </p:cNvSpPr>
          <p:nvPr>
            <p:ph sz="quarter" idx="11"/>
          </p:nvPr>
        </p:nvSpPr>
        <p:spPr/>
        <p:txBody>
          <a:bodyPr/>
          <a:lstStyle/>
          <a:p>
            <a:pPr>
              <a:buSzPct val="90000"/>
            </a:pPr>
            <a:r>
              <a:rPr lang="ar-MA" dirty="0"/>
              <a:t>يختار المدرس 3 متعلمين </a:t>
            </a:r>
            <a:endParaRPr lang="fr-MA" dirty="0"/>
          </a:p>
        </p:txBody>
      </p:sp>
      <p:pic>
        <p:nvPicPr>
          <p:cNvPr id="7" name="Image 6">
            <a:extLst>
              <a:ext uri="{FF2B5EF4-FFF2-40B4-BE49-F238E27FC236}">
                <a16:creationId xmlns:a16="http://schemas.microsoft.com/office/drawing/2014/main" id="{8D1989E1-16D7-A556-4197-21E0A9537B2B}"/>
              </a:ext>
            </a:extLst>
          </p:cNvPr>
          <p:cNvPicPr>
            <a:picLocks noChangeAspect="1"/>
          </p:cNvPicPr>
          <p:nvPr/>
        </p:nvPicPr>
        <p:blipFill>
          <a:blip r:embed="rId2"/>
          <a:stretch>
            <a:fillRect/>
          </a:stretch>
        </p:blipFill>
        <p:spPr>
          <a:xfrm>
            <a:off x="1950360" y="2324764"/>
            <a:ext cx="8291279" cy="1755800"/>
          </a:xfrm>
          <a:prstGeom prst="rect">
            <a:avLst/>
          </a:prstGeom>
        </p:spPr>
      </p:pic>
    </p:spTree>
    <p:extLst>
      <p:ext uri="{BB962C8B-B14F-4D97-AF65-F5344CB8AC3E}">
        <p14:creationId xmlns:p14="http://schemas.microsoft.com/office/powerpoint/2010/main" val="29191351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B55090-3A46-6A3F-EED3-653D1D327BD6}"/>
              </a:ext>
            </a:extLst>
          </p:cNvPr>
          <p:cNvSpPr>
            <a:spLocks noGrp="1"/>
          </p:cNvSpPr>
          <p:nvPr>
            <p:ph type="title"/>
          </p:nvPr>
        </p:nvSpPr>
        <p:spPr/>
        <p:txBody>
          <a:bodyPr/>
          <a:lstStyle/>
          <a:p>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من يذكرنا بمعنى هذ الضابط الذي </a:t>
            </a:r>
            <a:r>
              <a:rPr kumimoji="0" lang="ar-SA" sz="1800" b="1" i="0" u="none" strike="noStrike" kern="1200" cap="none" spc="0" normalizeH="0" baseline="0" noProof="0" dirty="0">
                <a:ln>
                  <a:noFill/>
                </a:ln>
                <a:solidFill>
                  <a:prstClr val="black"/>
                </a:solidFill>
                <a:effectLst/>
                <a:uLnTx/>
                <a:uFillTx/>
                <a:latin typeface="Calibri" pitchFamily="34"/>
                <a:ea typeface="+mj-ea"/>
                <a:cs typeface="Calibri" pitchFamily="34"/>
              </a:rPr>
              <a:t>ينبغي </a:t>
            </a:r>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الالتزام به داخل الفصل؟</a:t>
            </a:r>
            <a:endParaRPr lang="fr-MA" dirty="0"/>
          </a:p>
        </p:txBody>
      </p:sp>
      <p:sp>
        <p:nvSpPr>
          <p:cNvPr id="4" name="Espace réservé du contenu 3">
            <a:extLst>
              <a:ext uri="{FF2B5EF4-FFF2-40B4-BE49-F238E27FC236}">
                <a16:creationId xmlns:a16="http://schemas.microsoft.com/office/drawing/2014/main" id="{19F6AFFF-E01E-6242-7928-ED5795B13BC2}"/>
              </a:ext>
            </a:extLst>
          </p:cNvPr>
          <p:cNvSpPr>
            <a:spLocks noGrp="1"/>
          </p:cNvSpPr>
          <p:nvPr>
            <p:ph sz="quarter" idx="11"/>
          </p:nvPr>
        </p:nvSpPr>
        <p:spPr/>
        <p:txBody>
          <a:bodyPr/>
          <a:lstStyle/>
          <a:p>
            <a:pPr>
              <a:buSzPct val="90000"/>
            </a:pPr>
            <a:r>
              <a:rPr lang="ar-MA" dirty="0"/>
              <a:t>يختار المدرس 3 متعلمين </a:t>
            </a:r>
            <a:endParaRPr lang="fr-MA" dirty="0"/>
          </a:p>
        </p:txBody>
      </p:sp>
      <p:pic>
        <p:nvPicPr>
          <p:cNvPr id="7" name="Image 6">
            <a:extLst>
              <a:ext uri="{FF2B5EF4-FFF2-40B4-BE49-F238E27FC236}">
                <a16:creationId xmlns:a16="http://schemas.microsoft.com/office/drawing/2014/main" id="{8D1989E1-16D7-A556-4197-21E0A9537B2B}"/>
              </a:ext>
            </a:extLst>
          </p:cNvPr>
          <p:cNvPicPr>
            <a:picLocks noChangeAspect="1"/>
          </p:cNvPicPr>
          <p:nvPr/>
        </p:nvPicPr>
        <p:blipFill>
          <a:blip r:embed="rId2"/>
          <a:stretch>
            <a:fillRect/>
          </a:stretch>
        </p:blipFill>
        <p:spPr>
          <a:xfrm>
            <a:off x="1950360" y="2324764"/>
            <a:ext cx="8291279" cy="1755800"/>
          </a:xfrm>
          <a:prstGeom prst="rect">
            <a:avLst/>
          </a:prstGeom>
        </p:spPr>
      </p:pic>
      <p:sp>
        <p:nvSpPr>
          <p:cNvPr id="3" name="ZoneTexte 2">
            <a:extLst>
              <a:ext uri="{FF2B5EF4-FFF2-40B4-BE49-F238E27FC236}">
                <a16:creationId xmlns:a16="http://schemas.microsoft.com/office/drawing/2014/main" id="{0E9C42CF-462A-F9D5-782B-1E01466F08C8}"/>
              </a:ext>
            </a:extLst>
          </p:cNvPr>
          <p:cNvSpPr txBox="1"/>
          <p:nvPr/>
        </p:nvSpPr>
        <p:spPr>
          <a:xfrm>
            <a:off x="1748011" y="4314251"/>
            <a:ext cx="1998489" cy="984885"/>
          </a:xfrm>
          <a:prstGeom prst="rect">
            <a:avLst/>
          </a:prstGeom>
          <a:noFill/>
        </p:spPr>
        <p:txBody>
          <a:bodyPr wrap="square">
            <a:spAutoFit/>
          </a:bodyPr>
          <a:lstStyle/>
          <a:p>
            <a:pPr marL="0" marR="0" lvl="0" indent="0" algn="r" defTabSz="914378"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أشارك بنشاط.</a:t>
            </a:r>
          </a:p>
          <a:p>
            <a:pPr marL="0" marR="0" lvl="0" indent="0" algn="r" defTabSz="914378"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 أرفع يدي للمشاركة.</a:t>
            </a:r>
          </a:p>
          <a:p>
            <a:pPr marL="0" marR="0" lvl="0" indent="0" algn="l" defTabSz="914378"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ar-MA" sz="18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5" name="Google Shape;1186;p114">
            <a:extLst>
              <a:ext uri="{FF2B5EF4-FFF2-40B4-BE49-F238E27FC236}">
                <a16:creationId xmlns:a16="http://schemas.microsoft.com/office/drawing/2014/main" id="{58796D7B-13A5-6541-107E-A02ED15A5764}"/>
              </a:ext>
            </a:extLst>
          </p:cNvPr>
          <p:cNvSpPr txBox="1"/>
          <p:nvPr/>
        </p:nvSpPr>
        <p:spPr>
          <a:xfrm>
            <a:off x="6096000" y="4274112"/>
            <a:ext cx="4854820" cy="992541"/>
          </a:xfrm>
          <a:prstGeom prst="rect">
            <a:avLst/>
          </a:prstGeom>
          <a:noFill/>
          <a:ln cap="flat">
            <a:noFill/>
          </a:ln>
        </p:spPr>
        <p:txBody>
          <a:bodyPr vert="horz" wrap="square" lIns="68570" tIns="34271" rIns="68570" bIns="34271" anchor="t" anchorCtr="0" compatLnSpc="1">
            <a:spAutoFit/>
          </a:bodyPr>
          <a:lstStyle/>
          <a:p>
            <a:pPr marL="0" marR="0" lvl="0" indent="0" algn="r" defTabSz="914378"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panose="020F0502020204030204" pitchFamily="34" charset="0"/>
                <a:ea typeface="Calibri"/>
                <a:cs typeface="Calibri" panose="020F0502020204030204" pitchFamily="34" charset="0"/>
              </a:rPr>
              <a:t>أنتبه عندما يتحدث أستاذي، وأصغي بعناية لحديث زملائي وزميلاتي</a:t>
            </a:r>
          </a:p>
          <a:p>
            <a:pPr marL="0" marR="0" lvl="0" indent="0" algn="r" defTabSz="914378"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panose="020F0502020204030204" pitchFamily="34" charset="0"/>
                <a:ea typeface="Calibri"/>
                <a:cs typeface="Calibri" panose="020F0502020204030204" pitchFamily="34" charset="0"/>
              </a:rPr>
              <a:t>أنتبه عندما يجيب زملائي</a:t>
            </a:r>
            <a:endParaRPr kumimoji="0" lang="fr-FR"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075525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08BBE-AF5F-50D6-684B-F2D2141F79A6}"/>
            </a:ext>
          </a:extLst>
        </p:cNvPr>
        <p:cNvGrpSpPr/>
        <p:nvPr/>
      </p:nvGrpSpPr>
      <p:grpSpPr>
        <a:xfrm>
          <a:off x="0" y="0"/>
          <a:ext cx="0" cy="0"/>
          <a:chOff x="0" y="0"/>
          <a:chExt cx="0" cy="0"/>
        </a:xfrm>
      </p:grpSpPr>
      <p:grpSp>
        <p:nvGrpSpPr>
          <p:cNvPr id="8" name="Group 14">
            <a:extLst>
              <a:ext uri="{FF2B5EF4-FFF2-40B4-BE49-F238E27FC236}">
                <a16:creationId xmlns:a16="http://schemas.microsoft.com/office/drawing/2014/main" id="{1F848815-31E2-53AB-48FD-3FA0CFDC4DD5}"/>
              </a:ext>
            </a:extLst>
          </p:cNvPr>
          <p:cNvGrpSpPr/>
          <p:nvPr/>
        </p:nvGrpSpPr>
        <p:grpSpPr>
          <a:xfrm>
            <a:off x="4855028" y="1394568"/>
            <a:ext cx="6212869" cy="3873929"/>
            <a:chOff x="1641585" y="1048972"/>
            <a:chExt cx="5867403" cy="3260732"/>
          </a:xfrm>
        </p:grpSpPr>
        <p:sp>
          <p:nvSpPr>
            <p:cNvPr id="12" name="Rectangle : coins arrondis 10">
              <a:extLst>
                <a:ext uri="{FF2B5EF4-FFF2-40B4-BE49-F238E27FC236}">
                  <a16:creationId xmlns:a16="http://schemas.microsoft.com/office/drawing/2014/main" id="{752C1F13-C376-05E2-4B97-A45758010CB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62DA9CA6-0DF1-6253-3B17-2DCDFAE4CE88}"/>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5108FB0A-5ADA-75CD-2343-86E751ECE95A}"/>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4BA5EA1D-E99E-81CD-8199-6CFFAE3305A7}"/>
              </a:ext>
            </a:extLst>
          </p:cNvPr>
          <p:cNvSpPr txBox="1"/>
          <p:nvPr/>
        </p:nvSpPr>
        <p:spPr>
          <a:xfrm>
            <a:off x="5103228" y="2502426"/>
            <a:ext cx="5869201" cy="670825"/>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ar-SA" sz="3600" b="1" kern="0" dirty="0">
                <a:solidFill>
                  <a:schemeClr val="accent2"/>
                </a:solidFill>
                <a:latin typeface="Calibri"/>
                <a:ea typeface="Calibri"/>
                <a:cs typeface="Calibri"/>
              </a:rPr>
              <a:t>التصريح بالأهداف</a:t>
            </a:r>
            <a:endParaRPr lang="fr-FR" sz="3733" b="1" dirty="0">
              <a:solidFill>
                <a:srgbClr val="F19D19"/>
              </a:solidFill>
            </a:endParaRPr>
          </a:p>
        </p:txBody>
      </p:sp>
      <p:sp>
        <p:nvSpPr>
          <p:cNvPr id="5" name="ZoneTexte 4">
            <a:extLst>
              <a:ext uri="{FF2B5EF4-FFF2-40B4-BE49-F238E27FC236}">
                <a16:creationId xmlns:a16="http://schemas.microsoft.com/office/drawing/2014/main" id="{02821B81-C816-6FC1-34C7-F64AF4791BCD}"/>
              </a:ext>
            </a:extLst>
          </p:cNvPr>
          <p:cNvSpPr txBox="1"/>
          <p:nvPr/>
        </p:nvSpPr>
        <p:spPr>
          <a:xfrm>
            <a:off x="4944735" y="4240107"/>
            <a:ext cx="6042479" cy="420564"/>
          </a:xfrm>
          <a:prstGeom prst="rect">
            <a:avLst/>
          </a:prstGeom>
          <a:noFill/>
        </p:spPr>
        <p:txBody>
          <a:bodyPr wrap="square" rtlCol="0">
            <a:spAutoFit/>
          </a:bodyPr>
          <a:lstStyle/>
          <a:p>
            <a:pPr algn="ctr"/>
            <a:r>
              <a:rPr lang="ar-MA" sz="2133" i="1" dirty="0">
                <a:solidFill>
                  <a:schemeClr val="bg1">
                    <a:lumMod val="50000"/>
                  </a:schemeClr>
                </a:solidFill>
              </a:rPr>
              <a:t>دقيقتان</a:t>
            </a:r>
            <a:endParaRPr lang="fr-FR" sz="2133" i="1" dirty="0">
              <a:solidFill>
                <a:schemeClr val="bg1">
                  <a:lumMod val="50000"/>
                </a:schemeClr>
              </a:solidFill>
            </a:endParaRPr>
          </a:p>
        </p:txBody>
      </p:sp>
      <p:pic>
        <p:nvPicPr>
          <p:cNvPr id="7" name="Image 6">
            <a:extLst>
              <a:ext uri="{FF2B5EF4-FFF2-40B4-BE49-F238E27FC236}">
                <a16:creationId xmlns:a16="http://schemas.microsoft.com/office/drawing/2014/main" id="{076877F7-3B54-EC6A-3BE2-B80CF249FC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920" y="1708359"/>
            <a:ext cx="2975420" cy="3372144"/>
          </a:xfrm>
          <a:prstGeom prst="rect">
            <a:avLst/>
          </a:prstGeom>
        </p:spPr>
      </p:pic>
    </p:spTree>
    <p:extLst>
      <p:ext uri="{BB962C8B-B14F-4D97-AF65-F5344CB8AC3E}">
        <p14:creationId xmlns:p14="http://schemas.microsoft.com/office/powerpoint/2010/main" val="14084313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63FFC4-5FF0-8BE0-E55A-CE2AEC60FF4A}"/>
              </a:ext>
            </a:extLst>
          </p:cNvPr>
          <p:cNvSpPr>
            <a:spLocks noGrp="1"/>
          </p:cNvSpPr>
          <p:nvPr>
            <p:ph type="title"/>
          </p:nvPr>
        </p:nvSpPr>
        <p:spPr/>
        <p:txBody>
          <a:bodyPr/>
          <a:lstStyle/>
          <a:p>
            <a:r>
              <a:rPr lang="ar-MA" dirty="0"/>
              <a:t>عِندَ نِهَايَةِ هذِهِ الحِصَّةِ، سَتَكُونُونَ قَادِرِينَ عَلَى:</a:t>
            </a:r>
            <a:br>
              <a:rPr lang="ar-MA" dirty="0"/>
            </a:br>
            <a:endParaRPr lang="fr-FR" dirty="0"/>
          </a:p>
        </p:txBody>
      </p:sp>
      <p:sp>
        <p:nvSpPr>
          <p:cNvPr id="4" name="Espace réservé du contenu 3">
            <a:extLst>
              <a:ext uri="{FF2B5EF4-FFF2-40B4-BE49-F238E27FC236}">
                <a16:creationId xmlns:a16="http://schemas.microsoft.com/office/drawing/2014/main" id="{7D213DCE-ADFD-CDBD-318D-9A5E9DC9B2D1}"/>
              </a:ext>
            </a:extLst>
          </p:cNvPr>
          <p:cNvSpPr>
            <a:spLocks noGrp="1"/>
          </p:cNvSpPr>
          <p:nvPr>
            <p:ph sz="quarter" idx="11"/>
          </p:nvPr>
        </p:nvSpPr>
        <p:spPr>
          <a:xfrm>
            <a:off x="1396951" y="411286"/>
            <a:ext cx="10250160" cy="321521"/>
          </a:xfrm>
        </p:spPr>
        <p:txBody>
          <a:bodyPr/>
          <a:lstStyle/>
          <a:p>
            <a:pPr marL="50800" indent="0">
              <a:buNone/>
            </a:pPr>
            <a:r>
              <a:rPr lang="ar-MA" dirty="0"/>
              <a:t>يشرح المدرس أهداف الحصة، والمطلوب من المتعلم في كل هدف.</a:t>
            </a:r>
          </a:p>
          <a:p>
            <a:endParaRPr lang="fr-FR" dirty="0"/>
          </a:p>
        </p:txBody>
      </p:sp>
      <p:sp>
        <p:nvSpPr>
          <p:cNvPr id="5" name="Google Shape;433;p50">
            <a:extLst>
              <a:ext uri="{FF2B5EF4-FFF2-40B4-BE49-F238E27FC236}">
                <a16:creationId xmlns:a16="http://schemas.microsoft.com/office/drawing/2014/main" id="{B959C7F4-A3AC-8ED4-3299-D3920E6FA87B}"/>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6" name="Google Shape;1205;p11">
            <a:extLst>
              <a:ext uri="{FF2B5EF4-FFF2-40B4-BE49-F238E27FC236}">
                <a16:creationId xmlns:a16="http://schemas.microsoft.com/office/drawing/2014/main" id="{BE2F8203-27CC-C386-01E0-21CE36FFF36E}"/>
              </a:ext>
            </a:extLst>
          </p:cNvPr>
          <p:cNvPicPr preferRelativeResize="0"/>
          <p:nvPr/>
        </p:nvPicPr>
        <p:blipFill rotWithShape="1">
          <a:blip r:embed="rId2">
            <a:alphaModFix/>
          </a:blip>
          <a:srcRect/>
          <a:stretch/>
        </p:blipFill>
        <p:spPr>
          <a:xfrm>
            <a:off x="10538871" y="1822235"/>
            <a:ext cx="707602" cy="707602"/>
          </a:xfrm>
          <a:prstGeom prst="rect">
            <a:avLst/>
          </a:prstGeom>
          <a:noFill/>
          <a:ln>
            <a:noFill/>
          </a:ln>
        </p:spPr>
      </p:pic>
      <p:pic>
        <p:nvPicPr>
          <p:cNvPr id="7" name="Google Shape;1208;p11">
            <a:extLst>
              <a:ext uri="{FF2B5EF4-FFF2-40B4-BE49-F238E27FC236}">
                <a16:creationId xmlns:a16="http://schemas.microsoft.com/office/drawing/2014/main" id="{623FA6AB-6335-EA14-2261-68A9B26B5175}"/>
              </a:ext>
            </a:extLst>
          </p:cNvPr>
          <p:cNvPicPr preferRelativeResize="0"/>
          <p:nvPr/>
        </p:nvPicPr>
        <p:blipFill rotWithShape="1">
          <a:blip r:embed="rId2">
            <a:alphaModFix/>
          </a:blip>
          <a:srcRect/>
          <a:stretch/>
        </p:blipFill>
        <p:spPr>
          <a:xfrm>
            <a:off x="10538871" y="3251461"/>
            <a:ext cx="707602" cy="707602"/>
          </a:xfrm>
          <a:prstGeom prst="rect">
            <a:avLst/>
          </a:prstGeom>
          <a:noFill/>
          <a:ln>
            <a:noFill/>
          </a:ln>
        </p:spPr>
      </p:pic>
      <p:sp>
        <p:nvSpPr>
          <p:cNvPr id="9" name="Google Shape;1209;p11">
            <a:extLst>
              <a:ext uri="{FF2B5EF4-FFF2-40B4-BE49-F238E27FC236}">
                <a16:creationId xmlns:a16="http://schemas.microsoft.com/office/drawing/2014/main" id="{D1A93991-F710-D293-9D95-2DBBB4FF5D8D}"/>
              </a:ext>
            </a:extLst>
          </p:cNvPr>
          <p:cNvSpPr/>
          <p:nvPr/>
        </p:nvSpPr>
        <p:spPr>
          <a:xfrm>
            <a:off x="530941" y="3195730"/>
            <a:ext cx="9843646"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lvl="0" algn="r" rtl="1">
              <a:buSzPts val="2000"/>
            </a:pPr>
            <a:r>
              <a:rPr lang="ar-MA" sz="2000" b="1">
                <a:solidFill>
                  <a:srgbClr val="106585"/>
                </a:solidFill>
                <a:latin typeface="Calibri"/>
                <a:ea typeface="Calibri"/>
                <a:cs typeface="Calibri"/>
                <a:sym typeface="Calibri"/>
              </a:rPr>
              <a:t>قراءة مقطع من النص بطلاقة في حدود دقيقة.</a:t>
            </a:r>
            <a:endParaRPr lang="ar-MA" sz="1500" dirty="0"/>
          </a:p>
        </p:txBody>
      </p:sp>
      <p:pic>
        <p:nvPicPr>
          <p:cNvPr id="3" name="Google Shape;656;p54">
            <a:extLst>
              <a:ext uri="{FF2B5EF4-FFF2-40B4-BE49-F238E27FC236}">
                <a16:creationId xmlns:a16="http://schemas.microsoft.com/office/drawing/2014/main" id="{8E50AADD-DFF7-0FBE-25DE-9AF7992225FB}"/>
              </a:ext>
            </a:extLst>
          </p:cNvPr>
          <p:cNvPicPr>
            <a:picLocks noChangeAspect="1"/>
          </p:cNvPicPr>
          <p:nvPr/>
        </p:nvPicPr>
        <p:blipFill>
          <a:blip r:embed="rId3">
            <a:alphaModFix/>
          </a:blip>
          <a:srcRect/>
          <a:stretch>
            <a:fillRect/>
          </a:stretch>
        </p:blipFill>
        <p:spPr>
          <a:xfrm>
            <a:off x="203565" y="214147"/>
            <a:ext cx="591916" cy="591916"/>
          </a:xfrm>
          <a:prstGeom prst="rect">
            <a:avLst/>
          </a:prstGeom>
          <a:noFill/>
          <a:ln cap="flat">
            <a:noFill/>
          </a:ln>
        </p:spPr>
      </p:pic>
      <p:pic>
        <p:nvPicPr>
          <p:cNvPr id="10" name="Google Shape;1208;p11">
            <a:extLst>
              <a:ext uri="{FF2B5EF4-FFF2-40B4-BE49-F238E27FC236}">
                <a16:creationId xmlns:a16="http://schemas.microsoft.com/office/drawing/2014/main" id="{BA662318-F2DF-BCC8-9035-0ABA352234F4}"/>
              </a:ext>
            </a:extLst>
          </p:cNvPr>
          <p:cNvPicPr preferRelativeResize="0"/>
          <p:nvPr/>
        </p:nvPicPr>
        <p:blipFill rotWithShape="1">
          <a:blip r:embed="rId2">
            <a:alphaModFix/>
          </a:blip>
          <a:srcRect/>
          <a:stretch/>
        </p:blipFill>
        <p:spPr>
          <a:xfrm>
            <a:off x="10538871" y="4426886"/>
            <a:ext cx="707602" cy="707602"/>
          </a:xfrm>
          <a:prstGeom prst="rect">
            <a:avLst/>
          </a:prstGeom>
          <a:noFill/>
          <a:ln>
            <a:noFill/>
          </a:ln>
        </p:spPr>
      </p:pic>
      <p:sp>
        <p:nvSpPr>
          <p:cNvPr id="13" name="Google Shape;305;p37">
            <a:extLst>
              <a:ext uri="{FF2B5EF4-FFF2-40B4-BE49-F238E27FC236}">
                <a16:creationId xmlns:a16="http://schemas.microsoft.com/office/drawing/2014/main" id="{49951230-FCE5-43D1-D136-07F8D01E8A80}"/>
              </a:ext>
            </a:extLst>
          </p:cNvPr>
          <p:cNvSpPr/>
          <p:nvPr/>
        </p:nvSpPr>
        <p:spPr>
          <a:xfrm>
            <a:off x="459240" y="4426886"/>
            <a:ext cx="10079631" cy="1168400"/>
          </a:xfrm>
          <a:prstGeom prst="roundRect">
            <a:avLst>
              <a:gd name="adj" fmla="val 16667"/>
            </a:avLst>
          </a:prstGeom>
          <a:solidFill>
            <a:srgbClr val="F2F2F2"/>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lvl="0" algn="r" rtl="1">
              <a:buClr>
                <a:srgbClr val="106585"/>
              </a:buClr>
              <a:buSzPts val="2000"/>
            </a:pPr>
            <a:r>
              <a:rPr lang="ar-MA" sz="2400" b="1" dirty="0">
                <a:solidFill>
                  <a:srgbClr val="106585"/>
                </a:solidFill>
                <a:latin typeface="Calibri"/>
                <a:ea typeface="Calibri"/>
                <a:cs typeface="Calibri"/>
                <a:sym typeface="Calibri"/>
              </a:rPr>
              <a:t>الفهم الصريح للنص:</a:t>
            </a:r>
          </a:p>
          <a:p>
            <a:pPr lvl="0" algn="r" rtl="1">
              <a:buClr>
                <a:srgbClr val="106585"/>
              </a:buClr>
              <a:buSzPts val="2000"/>
            </a:pPr>
            <a:r>
              <a:rPr lang="ar-MA" sz="2400" b="1" dirty="0">
                <a:solidFill>
                  <a:srgbClr val="106585"/>
                </a:solidFill>
                <a:latin typeface="Calibri"/>
                <a:ea typeface="Calibri"/>
                <a:cs typeface="Calibri"/>
                <a:sym typeface="Calibri"/>
              </a:rPr>
              <a:t> استخراج معلومات صريحة من نص "الْقَوَانِينُ ﭐلْخَمْسَةُ لِلْمَالِ" (ح1)</a:t>
            </a:r>
          </a:p>
          <a:p>
            <a:pPr lvl="0" algn="r" rtl="1">
              <a:buClr>
                <a:srgbClr val="106585"/>
              </a:buClr>
              <a:buSzPts val="2000"/>
            </a:pPr>
            <a:endParaRPr lang="ar-MA" sz="1600" dirty="0"/>
          </a:p>
          <a:p>
            <a:pPr marR="0" lvl="0" algn="r" rtl="1">
              <a:lnSpc>
                <a:spcPct val="100000"/>
              </a:lnSpc>
              <a:spcBef>
                <a:spcPts val="0"/>
              </a:spcBef>
              <a:spcAft>
                <a:spcPts val="0"/>
              </a:spcAft>
              <a:buClr>
                <a:srgbClr val="000000"/>
              </a:buClr>
              <a:buSzPts val="2000"/>
            </a:pPr>
            <a:endParaRPr sz="2400" b="1" i="0" u="none" strike="noStrike" cap="none" dirty="0">
              <a:solidFill>
                <a:srgbClr val="106585"/>
              </a:solidFill>
              <a:latin typeface="Calibri"/>
              <a:ea typeface="Calibri"/>
              <a:cs typeface="Calibri"/>
              <a:sym typeface="Calibri"/>
            </a:endParaRPr>
          </a:p>
        </p:txBody>
      </p:sp>
      <p:sp>
        <p:nvSpPr>
          <p:cNvPr id="8" name="Google Shape;1207;p11">
            <a:extLst>
              <a:ext uri="{FF2B5EF4-FFF2-40B4-BE49-F238E27FC236}">
                <a16:creationId xmlns:a16="http://schemas.microsoft.com/office/drawing/2014/main" id="{9A3FF03A-0CF1-010B-2F16-B21E294AB74B}"/>
              </a:ext>
            </a:extLst>
          </p:cNvPr>
          <p:cNvSpPr/>
          <p:nvPr/>
        </p:nvSpPr>
        <p:spPr>
          <a:xfrm>
            <a:off x="530942" y="1262714"/>
            <a:ext cx="9843646" cy="1661441"/>
          </a:xfrm>
          <a:prstGeom prst="roundRect">
            <a:avLst>
              <a:gd name="adj" fmla="val 16667"/>
            </a:avLst>
          </a:prstGeom>
          <a:solidFill>
            <a:schemeClr val="bg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algn="r" rtl="1">
              <a:buClr>
                <a:srgbClr val="106585"/>
              </a:buClr>
              <a:buSzPts val="2000"/>
            </a:pPr>
            <a:r>
              <a:rPr lang="ar-MA" sz="2400" b="1" dirty="0">
                <a:solidFill>
                  <a:srgbClr val="106585"/>
                </a:solidFill>
                <a:latin typeface="Calibri"/>
                <a:ea typeface="Calibri"/>
                <a:cs typeface="Calibri"/>
                <a:sym typeface="Calibri"/>
              </a:rPr>
              <a:t>اكتساب معجم وتوظيفه:</a:t>
            </a:r>
          </a:p>
          <a:p>
            <a:pPr marL="95250" lvl="0" algn="just" rtl="1">
              <a:buClr>
                <a:srgbClr val="106585"/>
              </a:buClr>
              <a:buSzPts val="2100"/>
            </a:pPr>
            <a:r>
              <a:rPr lang="ar-MA" sz="2400" b="1" dirty="0">
                <a:solidFill>
                  <a:srgbClr val="FF0000"/>
                </a:solidFill>
                <a:latin typeface="Calibri"/>
                <a:ea typeface="Calibri"/>
                <a:cs typeface="Calibri"/>
                <a:sym typeface="Calibri"/>
              </a:rPr>
              <a:t>مفردات: </a:t>
            </a:r>
            <a:r>
              <a:rPr lang="ar-MA" sz="2400" b="1" dirty="0">
                <a:solidFill>
                  <a:srgbClr val="106585"/>
                </a:solidFill>
                <a:latin typeface="Calibri"/>
                <a:ea typeface="Calibri"/>
                <a:cs typeface="Calibri"/>
                <a:sym typeface="Calibri"/>
              </a:rPr>
              <a:t>   </a:t>
            </a:r>
            <a:r>
              <a:rPr lang="ar-MA" sz="2400" dirty="0">
                <a:solidFill>
                  <a:srgbClr val="106585"/>
                </a:solidFill>
                <a:latin typeface="Calibri"/>
                <a:ea typeface="Calibri"/>
                <a:cs typeface="Calibri"/>
                <a:sym typeface="Calibri"/>
              </a:rPr>
              <a:t>–  – الْإِفْلَاس - ادِّخَار  – الدّخْل  -  </a:t>
            </a:r>
            <a:r>
              <a:rPr lang="ar-MA" sz="2400" dirty="0" err="1">
                <a:solidFill>
                  <a:srgbClr val="106585"/>
                </a:solidFill>
                <a:latin typeface="Calibri"/>
                <a:ea typeface="Calibri"/>
                <a:cs typeface="Calibri"/>
                <a:sym typeface="Calibri"/>
              </a:rPr>
              <a:t>ﭐلْمَهَارَة</a:t>
            </a:r>
            <a:r>
              <a:rPr lang="ar-MA" sz="2400" dirty="0">
                <a:solidFill>
                  <a:srgbClr val="106585"/>
                </a:solidFill>
                <a:latin typeface="Calibri"/>
                <a:ea typeface="Calibri"/>
                <a:cs typeface="Calibri"/>
                <a:sym typeface="Calibri"/>
              </a:rPr>
              <a:t>   – مَحْفُوفَة - عَقْلَانِيَّة -  حَدِيث </a:t>
            </a:r>
            <a:r>
              <a:rPr lang="ar-MA" sz="2400" dirty="0" err="1">
                <a:solidFill>
                  <a:srgbClr val="106585"/>
                </a:solidFill>
                <a:latin typeface="Calibri"/>
                <a:ea typeface="Calibri"/>
                <a:cs typeface="Calibri"/>
                <a:sym typeface="Calibri"/>
              </a:rPr>
              <a:t>ﭐلْعَهْدِ</a:t>
            </a:r>
            <a:r>
              <a:rPr lang="ar-MA" sz="2400" dirty="0">
                <a:solidFill>
                  <a:srgbClr val="106585"/>
                </a:solidFill>
                <a:latin typeface="Calibri"/>
                <a:ea typeface="Calibri"/>
                <a:cs typeface="Calibri"/>
                <a:sym typeface="Calibri"/>
              </a:rPr>
              <a:t> </a:t>
            </a:r>
          </a:p>
          <a:p>
            <a:pPr marL="95250" algn="just" rtl="1">
              <a:buClr>
                <a:srgbClr val="106585"/>
              </a:buClr>
              <a:buSzPts val="2100"/>
            </a:pPr>
            <a:r>
              <a:rPr lang="ar-MA" sz="2400" b="1" dirty="0">
                <a:solidFill>
                  <a:srgbClr val="FF0000"/>
                </a:solidFill>
                <a:latin typeface="Calibri"/>
                <a:ea typeface="Calibri"/>
                <a:cs typeface="Calibri"/>
                <a:sym typeface="Calibri"/>
              </a:rPr>
              <a:t>أفعال الكلام:</a:t>
            </a:r>
            <a:r>
              <a:rPr lang="ar-MA" sz="2400" b="1" dirty="0">
                <a:solidFill>
                  <a:srgbClr val="106585"/>
                </a:solidFill>
                <a:latin typeface="Calibri"/>
                <a:ea typeface="Calibri"/>
                <a:cs typeface="Calibri"/>
                <a:sym typeface="Calibri"/>
              </a:rPr>
              <a:t> </a:t>
            </a:r>
            <a:r>
              <a:rPr lang="ar-MA" sz="2400" dirty="0">
                <a:solidFill>
                  <a:srgbClr val="106585"/>
                </a:solidFill>
                <a:latin typeface="Calibri"/>
                <a:ea typeface="Calibri"/>
                <a:cs typeface="Calibri"/>
                <a:sym typeface="Calibri"/>
              </a:rPr>
              <a:t>عبارات تدل على: تقديم نصيحة/توجيه تنبيه/تفسير أمر</a:t>
            </a:r>
          </a:p>
        </p:txBody>
      </p:sp>
    </p:spTree>
    <p:extLst>
      <p:ext uri="{BB962C8B-B14F-4D97-AF65-F5344CB8AC3E}">
        <p14:creationId xmlns:p14="http://schemas.microsoft.com/office/powerpoint/2010/main" val="2466004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20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87B20-5889-CB2D-2F95-4C9301283CD7}"/>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B39E3D8A-52D2-2064-210E-6DB6722A2577}"/>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97923C4F-7A95-0C90-7F25-E607055788FD}"/>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sp>
          <p:nvSpPr>
            <p:cNvPr id="7" name="Rectangle 18">
              <a:extLst>
                <a:ext uri="{FF2B5EF4-FFF2-40B4-BE49-F238E27FC236}">
                  <a16:creationId xmlns:a16="http://schemas.microsoft.com/office/drawing/2014/main" id="{D85A7A66-AAD4-2F68-71D1-8B0D981FE1B1}"/>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dirty="0">
                <a:solidFill>
                  <a:srgbClr val="000000"/>
                </a:solidFill>
                <a:latin typeface="Arial"/>
              </a:endParaRPr>
            </a:p>
          </p:txBody>
        </p:sp>
        <p:sp>
          <p:nvSpPr>
            <p:cNvPr id="8" name="Rectangle 19">
              <a:extLst>
                <a:ext uri="{FF2B5EF4-FFF2-40B4-BE49-F238E27FC236}">
                  <a16:creationId xmlns:a16="http://schemas.microsoft.com/office/drawing/2014/main" id="{4AC2F6CA-65E4-C5D5-5A64-C8DCDC061174}"/>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grpSp>
      <p:sp>
        <p:nvSpPr>
          <p:cNvPr id="9" name="TextBox 6">
            <a:extLst>
              <a:ext uri="{FF2B5EF4-FFF2-40B4-BE49-F238E27FC236}">
                <a16:creationId xmlns:a16="http://schemas.microsoft.com/office/drawing/2014/main" id="{E7CE5065-5221-BC2F-4F50-7E6CE30DB22A}"/>
              </a:ext>
            </a:extLst>
          </p:cNvPr>
          <p:cNvSpPr txBox="1"/>
          <p:nvPr/>
        </p:nvSpPr>
        <p:spPr>
          <a:xfrm>
            <a:off x="5223539" y="2321004"/>
            <a:ext cx="5869200" cy="1908215"/>
          </a:xfrm>
          <a:prstGeom prst="rect">
            <a:avLst/>
          </a:prstGeom>
          <a:noFill/>
          <a:ln cap="flat">
            <a:noFill/>
          </a:ln>
        </p:spPr>
        <p:txBody>
          <a:bodyPr vert="horz" wrap="square" lIns="0" tIns="0" rIns="0" bIns="0" anchor="t" anchorCtr="1" compatLnSpc="1">
            <a:spAutoFit/>
          </a:bodyPr>
          <a:lstStyle/>
          <a:p>
            <a:pPr algn="ctr" defTabSz="1219170" rtl="1">
              <a:defRPr sz="1800" b="0" i="0" u="none" strike="noStrike" kern="0" cap="none" spc="0" baseline="0">
                <a:solidFill>
                  <a:srgbClr val="000000"/>
                </a:solidFill>
                <a:uFillTx/>
              </a:defRPr>
            </a:pPr>
            <a:r>
              <a:rPr lang="ar-MA" sz="4800" b="1" dirty="0">
                <a:solidFill>
                  <a:srgbClr val="44546A"/>
                </a:solidFill>
                <a:latin typeface="Calibri"/>
                <a:cs typeface="Calibri"/>
              </a:rPr>
              <a:t>القراءة</a:t>
            </a:r>
            <a:r>
              <a:rPr lang="ar-MA" sz="9600" dirty="0"/>
              <a:t> </a:t>
            </a:r>
            <a:r>
              <a:rPr lang="ar-MA" sz="4800" b="1" dirty="0">
                <a:solidFill>
                  <a:srgbClr val="44546A"/>
                </a:solidFill>
                <a:latin typeface="Calibri"/>
                <a:cs typeface="Calibri"/>
              </a:rPr>
              <a:t>الصامتة</a:t>
            </a:r>
            <a:br>
              <a:rPr lang="ar-MA" sz="9600" dirty="0"/>
            </a:br>
            <a:r>
              <a:rPr lang="ar-MA" sz="2800" b="1" dirty="0">
                <a:solidFill>
                  <a:srgbClr val="44546A"/>
                </a:solidFill>
                <a:latin typeface="Calibri"/>
                <a:cs typeface="Calibri"/>
              </a:rPr>
              <a:t>(دقيقتان)</a:t>
            </a:r>
            <a:endParaRPr lang="fr-FR" sz="2800" b="1" dirty="0">
              <a:solidFill>
                <a:srgbClr val="44546A"/>
              </a:solidFill>
              <a:latin typeface="Calibri"/>
              <a:cs typeface="Calibri"/>
            </a:endParaRPr>
          </a:p>
        </p:txBody>
      </p:sp>
      <p:pic>
        <p:nvPicPr>
          <p:cNvPr id="1026" name="Picture 2" descr="‫تعلم القراءة... أهم طرق واستراتيجيات تعلم القراءة التي تساعد المعلم والأهل  في تعليم الطفل‬‎">
            <a:extLst>
              <a:ext uri="{FF2B5EF4-FFF2-40B4-BE49-F238E27FC236}">
                <a16:creationId xmlns:a16="http://schemas.microsoft.com/office/drawing/2014/main" id="{6647C0BF-8655-FCCE-767B-3C7A43CF1E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6413" y="2064774"/>
            <a:ext cx="3294114" cy="3353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65435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pic>
        <p:nvPicPr>
          <p:cNvPr id="490" name="Google Shape;490;p31"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sp>
        <p:nvSpPr>
          <p:cNvPr id="491" name="Google Shape;491;p31"/>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492" name="Google Shape;492;p31"/>
          <p:cNvSpPr txBox="1"/>
          <p:nvPr/>
        </p:nvSpPr>
        <p:spPr>
          <a:xfrm>
            <a:off x="1337188" y="110718"/>
            <a:ext cx="10029660" cy="631327"/>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222A35"/>
                </a:solidFill>
                <a:latin typeface="Calibri"/>
                <a:ea typeface="Calibri"/>
                <a:cs typeface="Calibri"/>
                <a:sym typeface="Calibri"/>
              </a:rPr>
              <a:t>قراءة النص قراءة صامتة: </a:t>
            </a:r>
            <a:endParaRPr sz="1400" b="0" i="0" u="none" strike="noStrike" cap="none">
              <a:solidFill>
                <a:srgbClr val="000000"/>
              </a:solidFill>
              <a:latin typeface="Arial"/>
              <a:ea typeface="Arial"/>
              <a:cs typeface="Arial"/>
              <a:sym typeface="Arial"/>
            </a:endParaRPr>
          </a:p>
          <a:p>
            <a:pPr marL="0" marR="0" lvl="0" indent="0" algn="r" rtl="1">
              <a:lnSpc>
                <a:spcPct val="103750"/>
              </a:lnSpc>
              <a:spcBef>
                <a:spcPts val="0"/>
              </a:spcBef>
              <a:spcAft>
                <a:spcPts val="0"/>
              </a:spcAft>
              <a:buClr>
                <a:srgbClr val="000000"/>
              </a:buClr>
              <a:buSzPts val="2000"/>
              <a:buFont typeface="Arial"/>
              <a:buNone/>
            </a:pPr>
            <a:endParaRPr sz="2000" b="1" i="0" u="none" strike="noStrike" cap="none">
              <a:solidFill>
                <a:srgbClr val="222A35"/>
              </a:solidFill>
              <a:latin typeface="Calibri"/>
              <a:ea typeface="Calibri"/>
              <a:cs typeface="Calibri"/>
              <a:sym typeface="Calibri"/>
            </a:endParaRPr>
          </a:p>
        </p:txBody>
      </p:sp>
      <p:sp>
        <p:nvSpPr>
          <p:cNvPr id="493" name="Google Shape;493;p31"/>
          <p:cNvSpPr txBox="1"/>
          <p:nvPr/>
        </p:nvSpPr>
        <p:spPr>
          <a:xfrm>
            <a:off x="1652563" y="494995"/>
            <a:ext cx="9601200"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000000"/>
              </a:buClr>
              <a:buSzPts val="1400"/>
              <a:buFont typeface="Arial"/>
              <a:buNone/>
            </a:pPr>
            <a:r>
              <a:rPr lang="ar-MA" sz="1400" b="0" i="1" u="none" strike="noStrike" cap="none">
                <a:solidFill>
                  <a:srgbClr val="323F4F"/>
                </a:solidFill>
                <a:latin typeface="Calibri"/>
                <a:ea typeface="Calibri"/>
                <a:cs typeface="Calibri"/>
                <a:sym typeface="Calibri"/>
              </a:rPr>
              <a:t>يطلب</a:t>
            </a:r>
            <a:r>
              <a:rPr lang="ar-MA" sz="1400" b="0" i="0" u="none" strike="noStrike" cap="none">
                <a:solidFill>
                  <a:srgbClr val="323F4F"/>
                </a:solidFill>
                <a:latin typeface="Calibri"/>
                <a:ea typeface="Calibri"/>
                <a:cs typeface="Calibri"/>
                <a:sym typeface="Calibri"/>
              </a:rPr>
              <a:t> المدرس من المتعلمين قراءة أجزاء متفرقة من النص قراءة صامتة ملتزمين قواعد القراءة السليمة</a:t>
            </a:r>
            <a:endParaRPr sz="1400" b="0" i="1" u="none" strike="noStrike" cap="none">
              <a:solidFill>
                <a:srgbClr val="323F4F"/>
              </a:solidFill>
              <a:latin typeface="Calibri"/>
              <a:ea typeface="Calibri"/>
              <a:cs typeface="Calibri"/>
              <a:sym typeface="Calibri"/>
            </a:endParaRPr>
          </a:p>
        </p:txBody>
      </p:sp>
      <p:pic>
        <p:nvPicPr>
          <p:cNvPr id="494" name="Google Shape;494;p31" descr="Lever la main - Icônes mains et gestes gratuites"/>
          <p:cNvPicPr preferRelativeResize="0"/>
          <p:nvPr/>
        </p:nvPicPr>
        <p:blipFill rotWithShape="1">
          <a:blip r:embed="rId4">
            <a:alphaModFix/>
          </a:blip>
          <a:srcRect/>
          <a:stretch/>
        </p:blipFill>
        <p:spPr>
          <a:xfrm>
            <a:off x="90141" y="34992"/>
            <a:ext cx="735012" cy="733425"/>
          </a:xfrm>
          <a:prstGeom prst="rect">
            <a:avLst/>
          </a:prstGeom>
          <a:noFill/>
          <a:ln>
            <a:noFill/>
          </a:ln>
        </p:spPr>
      </p:pic>
      <p:sp>
        <p:nvSpPr>
          <p:cNvPr id="495" name="Google Shape;495;p31"/>
          <p:cNvSpPr txBox="1"/>
          <p:nvPr/>
        </p:nvSpPr>
        <p:spPr>
          <a:xfrm>
            <a:off x="2025445" y="1236252"/>
            <a:ext cx="7777200" cy="2862282"/>
          </a:xfrm>
          <a:prstGeom prst="rect">
            <a:avLst/>
          </a:prstGeom>
          <a:noFill/>
          <a:ln>
            <a:noFill/>
          </a:ln>
        </p:spPr>
        <p:txBody>
          <a:bodyPr spcFirstLastPara="1" wrap="square" lIns="91425" tIns="45700" rIns="91425" bIns="45700" anchor="t" anchorCtr="0">
            <a:spAutoFit/>
          </a:bodyPr>
          <a:lstStyle/>
          <a:p>
            <a:pPr marL="0" marR="0" lvl="0" indent="0" algn="just" rtl="1">
              <a:lnSpc>
                <a:spcPct val="200000"/>
              </a:lnSpc>
              <a:spcBef>
                <a:spcPts val="0"/>
              </a:spcBef>
              <a:spcAft>
                <a:spcPts val="0"/>
              </a:spcAft>
              <a:buClr>
                <a:srgbClr val="000000"/>
              </a:buClr>
              <a:buSzPts val="2000"/>
              <a:buFont typeface="Arial"/>
              <a:buNone/>
            </a:pPr>
            <a:br>
              <a:rPr lang="ar-MA" sz="2000" b="1" i="0" u="none" strike="noStrike" cap="none" dirty="0">
                <a:solidFill>
                  <a:srgbClr val="222A35"/>
                </a:solidFill>
                <a:latin typeface="Calibri"/>
                <a:ea typeface="Calibri"/>
                <a:cs typeface="Calibri"/>
                <a:sym typeface="Calibri"/>
              </a:rPr>
            </a:br>
            <a:r>
              <a:rPr lang="ar-MA" sz="2000" b="1" i="0" u="none" strike="noStrike" cap="none" dirty="0">
                <a:solidFill>
                  <a:srgbClr val="222A35"/>
                </a:solidFill>
                <a:latin typeface="Calibri"/>
                <a:ea typeface="Calibri"/>
                <a:cs typeface="Calibri"/>
                <a:sym typeface="Calibri"/>
              </a:rPr>
              <a:t>يقرأ المتعلمون أجزاء متفرقة من النص قراءة صامتة فردية، قصد تكوين تصور أولي عن مضمونه العام، تمهيدًا للفهم والتحليل الجماعي ، بغاية تمكينهم من بناء تمثلات أولية حول النص وتنمية قدراتهم على الفهم الذاتي والتركيز، استعدادًا للتفاعل القرائي اللاحق.</a:t>
            </a:r>
            <a:endParaRPr sz="1400" b="0" i="0" u="none" strike="noStrike" cap="none" dirty="0">
              <a:solidFill>
                <a:srgbClr val="000000"/>
              </a:solidFill>
              <a:latin typeface="Arial"/>
              <a:ea typeface="Arial"/>
              <a:cs typeface="Arial"/>
              <a:sym typeface="Arial"/>
            </a:endParaRPr>
          </a:p>
          <a:p>
            <a:pPr marL="0" marR="0" lvl="0" indent="0" algn="r" rtl="1">
              <a:lnSpc>
                <a:spcPct val="100000"/>
              </a:lnSpc>
              <a:spcBef>
                <a:spcPts val="0"/>
              </a:spcBef>
              <a:spcAft>
                <a:spcPts val="0"/>
              </a:spcAft>
              <a:buClr>
                <a:srgbClr val="000000"/>
              </a:buClr>
              <a:buSzPts val="2000"/>
              <a:buFont typeface="Arial"/>
              <a:buNone/>
            </a:pPr>
            <a:r>
              <a:rPr lang="ar-MA" sz="2000" b="1" i="0" u="none" strike="noStrike" cap="none" dirty="0">
                <a:solidFill>
                  <a:srgbClr val="222A35"/>
                </a:solidFill>
                <a:latin typeface="Calibri"/>
                <a:ea typeface="Calibri"/>
                <a:cs typeface="Calibri"/>
                <a:sym typeface="Calibri"/>
              </a:rPr>
              <a:t> </a:t>
            </a:r>
            <a:endParaRPr sz="2000" b="1" i="0" u="none" strike="noStrike" cap="none" dirty="0">
              <a:solidFill>
                <a:srgbClr val="222A35"/>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28EBDCC-AFFA-F909-2E2D-BD7BA97308F7}"/>
              </a:ext>
            </a:extLst>
          </p:cNvPr>
          <p:cNvSpPr>
            <a:spLocks noGrp="1"/>
          </p:cNvSpPr>
          <p:nvPr>
            <p:ph type="body" sz="quarter" idx="10"/>
          </p:nvPr>
        </p:nvSpPr>
        <p:spPr/>
        <p:txBody>
          <a:bodyPr/>
          <a:lstStyle/>
          <a:p>
            <a:r>
              <a:rPr lang="fr-FR" dirty="0"/>
              <a:t>10</a:t>
            </a:r>
            <a:r>
              <a:rPr lang="ar-MA" dirty="0"/>
              <a:t> دقيقة</a:t>
            </a:r>
            <a:endParaRPr lang="fr-FR" dirty="0"/>
          </a:p>
        </p:txBody>
      </p:sp>
      <p:sp>
        <p:nvSpPr>
          <p:cNvPr id="3" name="Text Placeholder 2">
            <a:extLst>
              <a:ext uri="{FF2B5EF4-FFF2-40B4-BE49-F238E27FC236}">
                <a16:creationId xmlns:a16="http://schemas.microsoft.com/office/drawing/2014/main" id="{39A068ED-D11E-90A1-97E6-8BC303AF7F43}"/>
              </a:ext>
            </a:extLst>
          </p:cNvPr>
          <p:cNvSpPr>
            <a:spLocks noGrp="1"/>
          </p:cNvSpPr>
          <p:nvPr>
            <p:ph type="body" sz="quarter" idx="11"/>
          </p:nvPr>
        </p:nvSpPr>
        <p:spPr/>
        <p:txBody>
          <a:bodyPr/>
          <a:lstStyle/>
          <a:p>
            <a:r>
              <a:rPr lang="ar-MA" dirty="0"/>
              <a:t>اكتساب معجم وتوظيفه</a:t>
            </a:r>
            <a:endParaRPr lang="fr-FR" dirty="0"/>
          </a:p>
        </p:txBody>
      </p:sp>
      <p:pic>
        <p:nvPicPr>
          <p:cNvPr id="6" name="Picture 5">
            <a:extLst>
              <a:ext uri="{FF2B5EF4-FFF2-40B4-BE49-F238E27FC236}">
                <a16:creationId xmlns:a16="http://schemas.microsoft.com/office/drawing/2014/main" id="{880CD043-37C6-2BD5-83B9-66F36AF32A0B}"/>
              </a:ext>
            </a:extLst>
          </p:cNvPr>
          <p:cNvPicPr>
            <a:picLocks noChangeAspect="1"/>
          </p:cNvPicPr>
          <p:nvPr/>
        </p:nvPicPr>
        <p:blipFill>
          <a:blip r:embed="rId2"/>
          <a:stretch>
            <a:fillRect/>
          </a:stretch>
        </p:blipFill>
        <p:spPr>
          <a:xfrm>
            <a:off x="1072663" y="1620716"/>
            <a:ext cx="3241430" cy="3241430"/>
          </a:xfrm>
          <a:prstGeom prst="rect">
            <a:avLst/>
          </a:prstGeom>
        </p:spPr>
      </p:pic>
    </p:spTree>
    <p:extLst>
      <p:ext uri="{BB962C8B-B14F-4D97-AF65-F5344CB8AC3E}">
        <p14:creationId xmlns:p14="http://schemas.microsoft.com/office/powerpoint/2010/main" val="37957594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 name="Google Shape;160;p18">
            <a:extLst>
              <a:ext uri="{FF2B5EF4-FFF2-40B4-BE49-F238E27FC236}">
                <a16:creationId xmlns:a16="http://schemas.microsoft.com/office/drawing/2014/main" id="{863E7021-E1F9-1E6D-87AA-933CAF2FED48}"/>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2C3D16F6-84F4-A124-9FB9-9BFA10F404B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C06FC9D-CAA9-BE36-8910-3D0C7A1D5CBB}"/>
              </a:ext>
            </a:extLst>
          </p:cNvPr>
          <p:cNvSpPr/>
          <p:nvPr/>
        </p:nvSpPr>
        <p:spPr>
          <a:xfrm>
            <a:off x="-2894" y="9832"/>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5" name="TextBox 13">
            <a:extLst>
              <a:ext uri="{FF2B5EF4-FFF2-40B4-BE49-F238E27FC236}">
                <a16:creationId xmlns:a16="http://schemas.microsoft.com/office/drawing/2014/main" id="{A13A03CE-D6D1-A173-0C06-49D4E260EF6A}"/>
              </a:ext>
            </a:extLst>
          </p:cNvPr>
          <p:cNvSpPr txBox="1">
            <a:spLocks noChangeArrowheads="1"/>
          </p:cNvSpPr>
          <p:nvPr/>
        </p:nvSpPr>
        <p:spPr bwMode="auto">
          <a:xfrm>
            <a:off x="799569" y="110718"/>
            <a:ext cx="10567279"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نعرف المفردات الآتية ونوظفها في جملة مفيدة</a:t>
            </a:r>
          </a:p>
        </p:txBody>
      </p:sp>
      <p:sp>
        <p:nvSpPr>
          <p:cNvPr id="19" name="TextBox 6">
            <a:extLst>
              <a:ext uri="{FF2B5EF4-FFF2-40B4-BE49-F238E27FC236}">
                <a16:creationId xmlns:a16="http://schemas.microsoft.com/office/drawing/2014/main" id="{3179747B-5AB6-AC93-6343-5D39343E6EB5}"/>
              </a:ext>
            </a:extLst>
          </p:cNvPr>
          <p:cNvSpPr txBox="1">
            <a:spLocks noChangeArrowheads="1"/>
          </p:cNvSpPr>
          <p:nvPr/>
        </p:nvSpPr>
        <p:spPr bwMode="auto">
          <a:xfrm>
            <a:off x="799569" y="454584"/>
            <a:ext cx="1045490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altLang="fr-FR" sz="1400" i="1" dirty="0">
                <a:solidFill>
                  <a:schemeClr val="bg2">
                    <a:lumMod val="75000"/>
                  </a:schemeClr>
                </a:solidFill>
                <a:cs typeface="Calibri" panose="020F0502020204030204" pitchFamily="34" charset="0"/>
              </a:rPr>
              <a:t>يعرف المدرس على السبورة مفردة واحدة، و يطلب تعريف باقي المفردات مع التصريح بسيرورة الإنجاز  و منطق الاستدلال. بعد الانتهاء ينقل التلاميذ الجمل مصححة على  دفاترهم.</a:t>
            </a:r>
          </a:p>
        </p:txBody>
      </p:sp>
      <p:sp>
        <p:nvSpPr>
          <p:cNvPr id="10" name="Google Shape;526;p21">
            <a:extLst>
              <a:ext uri="{FF2B5EF4-FFF2-40B4-BE49-F238E27FC236}">
                <a16:creationId xmlns:a16="http://schemas.microsoft.com/office/drawing/2014/main" id="{7ABD685A-47B9-B932-CE83-7F9DF4241585}"/>
              </a:ext>
            </a:extLst>
          </p:cNvPr>
          <p:cNvSpPr txBox="1"/>
          <p:nvPr/>
        </p:nvSpPr>
        <p:spPr>
          <a:xfrm>
            <a:off x="976744" y="1592016"/>
            <a:ext cx="10004493" cy="1384954"/>
          </a:xfrm>
          <a:prstGeom prst="rect">
            <a:avLst/>
          </a:prstGeom>
          <a:noFill/>
          <a:ln>
            <a:noFill/>
          </a:ln>
        </p:spPr>
        <p:txBody>
          <a:bodyPr spcFirstLastPara="1" wrap="square" lIns="91425" tIns="45700" rIns="91425" bIns="45700" anchor="t" anchorCtr="0">
            <a:spAutoFit/>
          </a:bodyPr>
          <a:lstStyle/>
          <a:p>
            <a:pPr lvl="0" algn="ctr" rtl="1">
              <a:lnSpc>
                <a:spcPct val="150000"/>
              </a:lnSpc>
              <a:buClr>
                <a:schemeClr val="dk1"/>
              </a:buClr>
              <a:buSzPts val="3200"/>
            </a:pPr>
            <a:r>
              <a:rPr lang="ar-MA" sz="2800" b="1" i="0" u="none" strike="noStrike" cap="none" dirty="0">
                <a:solidFill>
                  <a:schemeClr val="dk1"/>
                </a:solidFill>
                <a:latin typeface="Calibri"/>
                <a:ea typeface="Calibri"/>
                <a:cs typeface="Calibri"/>
                <a:sym typeface="Calibri"/>
              </a:rPr>
              <a:t>أُعَرِّفُ </a:t>
            </a:r>
            <a:r>
              <a:rPr lang="ar-MA" sz="2800" b="1" dirty="0">
                <a:solidFill>
                  <a:schemeClr val="dk1"/>
                </a:solidFill>
                <a:latin typeface="Calibri"/>
                <a:ea typeface="Calibri"/>
                <a:cs typeface="Calibri"/>
                <a:sym typeface="Calibri"/>
              </a:rPr>
              <a:t>ﭐ</a:t>
            </a:r>
            <a:r>
              <a:rPr lang="ar-MA" sz="2800" b="1" i="0" u="none" strike="noStrike" cap="none" dirty="0">
                <a:solidFill>
                  <a:schemeClr val="dk1"/>
                </a:solidFill>
                <a:latin typeface="Calibri"/>
                <a:ea typeface="Calibri"/>
                <a:cs typeface="Calibri"/>
                <a:sym typeface="Calibri"/>
              </a:rPr>
              <a:t>لْمُفْرَدَاتِ ﭐلْآتِيةَ وأُوَظِّفُهَا فِي جُمَلٍ مُفِيدَةٍ</a:t>
            </a:r>
            <a:r>
              <a:rPr lang="ar-MA" sz="2800" b="1" dirty="0">
                <a:solidFill>
                  <a:schemeClr val="dk1"/>
                </a:solidFill>
                <a:latin typeface="Calibri"/>
                <a:ea typeface="Calibri"/>
                <a:cs typeface="Calibri"/>
                <a:sym typeface="Calibri"/>
              </a:rPr>
              <a:t>: </a:t>
            </a:r>
          </a:p>
          <a:p>
            <a:pPr algn="r" rtl="1">
              <a:lnSpc>
                <a:spcPct val="150000"/>
              </a:lnSpc>
              <a:buClr>
                <a:schemeClr val="dk1"/>
              </a:buClr>
              <a:buSzPts val="3200"/>
            </a:pPr>
            <a:r>
              <a:rPr lang="ar-MA" sz="2800" b="1" dirty="0">
                <a:solidFill>
                  <a:srgbClr val="FF0000"/>
                </a:solidFill>
                <a:latin typeface="Calibri"/>
                <a:ea typeface="Calibri"/>
                <a:cs typeface="Calibri"/>
                <a:sym typeface="Calibri"/>
              </a:rPr>
              <a:t> – الْإِفْلَاس - ادِّخَار  – الدّخْل  -  </a:t>
            </a:r>
            <a:r>
              <a:rPr lang="ar-MA" sz="2800" b="1" dirty="0" err="1">
                <a:solidFill>
                  <a:srgbClr val="FF0000"/>
                </a:solidFill>
                <a:latin typeface="Calibri"/>
                <a:ea typeface="Calibri"/>
                <a:cs typeface="Calibri"/>
                <a:sym typeface="Calibri"/>
              </a:rPr>
              <a:t>ﭐلْمَهَارَة</a:t>
            </a:r>
            <a:r>
              <a:rPr lang="ar-MA" sz="2800" b="1" dirty="0">
                <a:solidFill>
                  <a:srgbClr val="FF0000"/>
                </a:solidFill>
                <a:latin typeface="Calibri"/>
                <a:ea typeface="Calibri"/>
                <a:cs typeface="Calibri"/>
                <a:sym typeface="Calibri"/>
              </a:rPr>
              <a:t>   – مَحْفُوفَة - عَقْلَانِيَّة -  حَدِيث </a:t>
            </a:r>
            <a:r>
              <a:rPr lang="ar-MA" sz="2800" b="1" dirty="0" err="1">
                <a:solidFill>
                  <a:srgbClr val="FF0000"/>
                </a:solidFill>
                <a:latin typeface="Calibri"/>
                <a:ea typeface="Calibri"/>
                <a:cs typeface="Calibri"/>
                <a:sym typeface="Calibri"/>
              </a:rPr>
              <a:t>ﭐلْعَهْدِ</a:t>
            </a:r>
            <a:r>
              <a:rPr lang="ar-MA" sz="2800" b="1" dirty="0">
                <a:solidFill>
                  <a:srgbClr val="FF0000"/>
                </a:solidFill>
                <a:latin typeface="Calibri"/>
                <a:ea typeface="Calibri"/>
                <a:cs typeface="Calibri"/>
                <a:sym typeface="Calibri"/>
              </a:rPr>
              <a:t> </a:t>
            </a:r>
          </a:p>
        </p:txBody>
      </p:sp>
      <p:pic>
        <p:nvPicPr>
          <p:cNvPr id="17" name="Google Shape;585;g30ee332adca_0_58">
            <a:extLst>
              <a:ext uri="{FF2B5EF4-FFF2-40B4-BE49-F238E27FC236}">
                <a16:creationId xmlns:a16="http://schemas.microsoft.com/office/drawing/2014/main" id="{02441FE8-A1E7-0616-9F2E-A50DF6CDA992}"/>
              </a:ext>
            </a:extLst>
          </p:cNvPr>
          <p:cNvPicPr preferRelativeResize="0"/>
          <p:nvPr/>
        </p:nvPicPr>
        <p:blipFill rotWithShape="1">
          <a:blip r:embed="rId4">
            <a:alphaModFix/>
          </a:blip>
          <a:srcRect/>
          <a:stretch/>
        </p:blipFill>
        <p:spPr>
          <a:xfrm>
            <a:off x="69319" y="63282"/>
            <a:ext cx="730250" cy="730250"/>
          </a:xfrm>
          <a:prstGeom prst="rect">
            <a:avLst/>
          </a:prstGeom>
          <a:noFill/>
          <a:ln>
            <a:noFill/>
          </a:ln>
        </p:spPr>
      </p:pic>
    </p:spTree>
    <p:extLst>
      <p:ext uri="{BB962C8B-B14F-4D97-AF65-F5344CB8AC3E}">
        <p14:creationId xmlns:p14="http://schemas.microsoft.com/office/powerpoint/2010/main" val="2300182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3E06F05-6E16-35C1-54A8-F08544B50DC2}"/>
              </a:ext>
            </a:extLst>
          </p:cNvPr>
          <p:cNvSpPr>
            <a:spLocks noGrp="1"/>
          </p:cNvSpPr>
          <p:nvPr>
            <p:ph type="body" sz="quarter" idx="10"/>
          </p:nvPr>
        </p:nvSpPr>
        <p:spPr/>
        <p:txBody>
          <a:bodyPr>
            <a:normAutofit fontScale="92500" lnSpcReduction="20000"/>
          </a:bodyPr>
          <a:lstStyle/>
          <a:p>
            <a:endParaRPr lang="fr-FR" dirty="0"/>
          </a:p>
        </p:txBody>
      </p:sp>
    </p:spTree>
    <p:extLst>
      <p:ext uri="{BB962C8B-B14F-4D97-AF65-F5344CB8AC3E}">
        <p14:creationId xmlns:p14="http://schemas.microsoft.com/office/powerpoint/2010/main" val="16802935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A52EE2-1857-9964-A407-D486CEF900E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499D6DF1-2CE2-DBFF-5E04-B658F3ACA5A9}"/>
              </a:ext>
            </a:extLst>
          </p:cNvPr>
          <p:cNvSpPr/>
          <p:nvPr/>
        </p:nvSpPr>
        <p:spPr>
          <a:xfrm>
            <a:off x="1762145" y="2662978"/>
            <a:ext cx="2219739" cy="455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7D3F3B9A-5C0B-11ED-495F-F2367C396E83}"/>
              </a:ext>
            </a:extLst>
          </p:cNvPr>
          <p:cNvSpPr/>
          <p:nvPr/>
        </p:nvSpPr>
        <p:spPr>
          <a:xfrm>
            <a:off x="8991633" y="4934733"/>
            <a:ext cx="1470994" cy="455299"/>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
        <p:nvSpPr>
          <p:cNvPr id="7" name="Rectangle 6">
            <a:extLst>
              <a:ext uri="{FF2B5EF4-FFF2-40B4-BE49-F238E27FC236}">
                <a16:creationId xmlns:a16="http://schemas.microsoft.com/office/drawing/2014/main" id="{C8B80623-705A-5C28-C41E-ABFE9635D453}"/>
              </a:ext>
            </a:extLst>
          </p:cNvPr>
          <p:cNvSpPr/>
          <p:nvPr/>
        </p:nvSpPr>
        <p:spPr>
          <a:xfrm>
            <a:off x="9134091" y="3409804"/>
            <a:ext cx="1470994" cy="4552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pic>
        <p:nvPicPr>
          <p:cNvPr id="14" name="Google Shape;289;p51">
            <a:extLst>
              <a:ext uri="{FF2B5EF4-FFF2-40B4-BE49-F238E27FC236}">
                <a16:creationId xmlns:a16="http://schemas.microsoft.com/office/drawing/2014/main" id="{BF421995-83CE-5459-8DC5-6A2B64347F71}"/>
              </a:ext>
            </a:extLst>
          </p:cNvPr>
          <p:cNvPicPr preferRelativeResize="0"/>
          <p:nvPr/>
        </p:nvPicPr>
        <p:blipFill rotWithShape="1">
          <a:blip r:embed="rId2">
            <a:alphaModFix/>
          </a:blip>
          <a:srcRect/>
          <a:stretch/>
        </p:blipFill>
        <p:spPr>
          <a:xfrm>
            <a:off x="152755" y="640270"/>
            <a:ext cx="556939" cy="498414"/>
          </a:xfrm>
          <a:prstGeom prst="rect">
            <a:avLst/>
          </a:prstGeom>
          <a:noFill/>
          <a:ln>
            <a:noFill/>
          </a:ln>
        </p:spPr>
      </p:pic>
      <p:sp>
        <p:nvSpPr>
          <p:cNvPr id="16" name="TextBox 13">
            <a:extLst>
              <a:ext uri="{FF2B5EF4-FFF2-40B4-BE49-F238E27FC236}">
                <a16:creationId xmlns:a16="http://schemas.microsoft.com/office/drawing/2014/main" id="{82E97A81-71E0-407C-E2A7-DE56CAA2BCF7}"/>
              </a:ext>
            </a:extLst>
          </p:cNvPr>
          <p:cNvSpPr txBox="1">
            <a:spLocks noChangeArrowheads="1"/>
          </p:cNvSpPr>
          <p:nvPr/>
        </p:nvSpPr>
        <p:spPr bwMode="auto">
          <a:xfrm>
            <a:off x="799569" y="235410"/>
            <a:ext cx="10567279"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نعرف المفردات الآتية ونوظفها في جملة مفيدة</a:t>
            </a:r>
          </a:p>
        </p:txBody>
      </p:sp>
      <p:sp>
        <p:nvSpPr>
          <p:cNvPr id="17" name="TextBox 6">
            <a:extLst>
              <a:ext uri="{FF2B5EF4-FFF2-40B4-BE49-F238E27FC236}">
                <a16:creationId xmlns:a16="http://schemas.microsoft.com/office/drawing/2014/main" id="{238335CE-3167-9931-9FA5-0EF23CC0DB66}"/>
              </a:ext>
            </a:extLst>
          </p:cNvPr>
          <p:cNvSpPr txBox="1">
            <a:spLocks noChangeArrowheads="1"/>
          </p:cNvSpPr>
          <p:nvPr/>
        </p:nvSpPr>
        <p:spPr bwMode="auto">
          <a:xfrm>
            <a:off x="841133" y="589667"/>
            <a:ext cx="1045490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altLang="fr-FR" sz="1400" i="1" dirty="0">
                <a:solidFill>
                  <a:schemeClr val="bg2">
                    <a:lumMod val="75000"/>
                  </a:schemeClr>
                </a:solidFill>
                <a:cs typeface="Calibri" panose="020F0502020204030204" pitchFamily="34" charset="0"/>
              </a:rPr>
              <a:t>يعرف المدرس على السبورة مفردة واحدة، و يطلب تعريف باقي المفردات مع التصريح بسيرورة الإنجاز  و منطق الاستدلال. بعد الانتهاء ينقل التلاميذ الجمل مصححة على  دفاترهم.</a:t>
            </a:r>
          </a:p>
        </p:txBody>
      </p:sp>
      <p:sp>
        <p:nvSpPr>
          <p:cNvPr id="20" name="ZoneTexte 19">
            <a:extLst>
              <a:ext uri="{FF2B5EF4-FFF2-40B4-BE49-F238E27FC236}">
                <a16:creationId xmlns:a16="http://schemas.microsoft.com/office/drawing/2014/main" id="{3729E773-188B-7BD3-4879-1ED2A97AE0E6}"/>
              </a:ext>
            </a:extLst>
          </p:cNvPr>
          <p:cNvSpPr txBox="1"/>
          <p:nvPr/>
        </p:nvSpPr>
        <p:spPr>
          <a:xfrm>
            <a:off x="1432220" y="1312105"/>
            <a:ext cx="8659090" cy="2970685"/>
          </a:xfrm>
          <a:prstGeom prst="rect">
            <a:avLst/>
          </a:prstGeom>
          <a:noFill/>
        </p:spPr>
        <p:txBody>
          <a:bodyPr wrap="square" rtlCol="0">
            <a:spAutoFit/>
          </a:bodyPr>
          <a:lstStyle/>
          <a:p>
            <a:pPr algn="r" rtl="1">
              <a:lnSpc>
                <a:spcPct val="150000"/>
              </a:lnSpc>
            </a:pP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لتعريف مفردة من المفردات نتبع الخطوات الآتية:</a:t>
            </a:r>
          </a:p>
          <a:p>
            <a:pPr marL="457200" indent="-457200" algn="r" rtl="1">
              <a:lnSpc>
                <a:spcPct val="150000"/>
              </a:lnSpc>
              <a:buFontTx/>
              <a:buChar char="-"/>
            </a:pP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نحدد نوع الكلمة/المفردة: </a:t>
            </a:r>
            <a:r>
              <a:rPr lang="ar-MA" sz="3200" b="1" dirty="0">
                <a:solidFill>
                  <a:srgbClr val="FF0000"/>
                </a:solidFill>
                <a:latin typeface="Calibri" panose="020F0502020204030204" pitchFamily="34" charset="0"/>
                <a:ea typeface="Calibri" panose="020F0502020204030204" pitchFamily="34" charset="0"/>
                <a:cs typeface="Calibri" panose="020F0502020204030204" pitchFamily="34" charset="0"/>
              </a:rPr>
              <a:t>اسم/فعل/حرف</a:t>
            </a:r>
          </a:p>
          <a:p>
            <a:pPr marL="457200" indent="-457200" algn="r" rtl="1">
              <a:lnSpc>
                <a:spcPct val="150000"/>
              </a:lnSpc>
              <a:buFontTx/>
              <a:buChar char="-"/>
            </a:pP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نذكر </a:t>
            </a:r>
            <a:r>
              <a:rPr lang="ar-MA" sz="3200" b="1" dirty="0">
                <a:solidFill>
                  <a:srgbClr val="FF0000"/>
                </a:solidFill>
                <a:latin typeface="Calibri" panose="020F0502020204030204" pitchFamily="34" charset="0"/>
                <a:ea typeface="Calibri" panose="020F0502020204030204" pitchFamily="34" charset="0"/>
                <a:cs typeface="Calibri" panose="020F0502020204030204" pitchFamily="34" charset="0"/>
              </a:rPr>
              <a:t>معنى المفردة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كما ورد في المعاجم</a:t>
            </a:r>
          </a:p>
          <a:p>
            <a:pPr marL="457200" indent="-457200" algn="r" rtl="1">
              <a:lnSpc>
                <a:spcPct val="150000"/>
              </a:lnSpc>
              <a:buFontTx/>
              <a:buChar char="-"/>
            </a:pPr>
            <a:r>
              <a:rPr lang="ar-MA" sz="3200" b="1" dirty="0">
                <a:solidFill>
                  <a:srgbClr val="FF0000"/>
                </a:solidFill>
                <a:latin typeface="Calibri" panose="020F0502020204030204" pitchFamily="34" charset="0"/>
                <a:ea typeface="Calibri" panose="020F0502020204030204" pitchFamily="34" charset="0"/>
                <a:cs typeface="Calibri" panose="020F0502020204030204" pitchFamily="34" charset="0"/>
              </a:rPr>
              <a:t>نوظف المفردة في جملة مفيدة</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fr-FR" sz="3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976775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8B1030-C0EC-7F06-B66F-920B5C39089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5ADC5E3-8138-CD21-120F-3FC0CED03970}"/>
              </a:ext>
            </a:extLst>
          </p:cNvPr>
          <p:cNvSpPr/>
          <p:nvPr/>
        </p:nvSpPr>
        <p:spPr>
          <a:xfrm>
            <a:off x="1762145" y="2662978"/>
            <a:ext cx="2219739" cy="455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61C3ED95-3C46-0B65-69F9-3A5AF3E313BB}"/>
              </a:ext>
            </a:extLst>
          </p:cNvPr>
          <p:cNvSpPr/>
          <p:nvPr/>
        </p:nvSpPr>
        <p:spPr>
          <a:xfrm>
            <a:off x="9134091" y="3409804"/>
            <a:ext cx="1470994" cy="4552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pic>
        <p:nvPicPr>
          <p:cNvPr id="14" name="Google Shape;289;p51">
            <a:extLst>
              <a:ext uri="{FF2B5EF4-FFF2-40B4-BE49-F238E27FC236}">
                <a16:creationId xmlns:a16="http://schemas.microsoft.com/office/drawing/2014/main" id="{3FF0F124-CB25-50D5-09F3-B90997E17D8E}"/>
              </a:ext>
            </a:extLst>
          </p:cNvPr>
          <p:cNvPicPr preferRelativeResize="0"/>
          <p:nvPr/>
        </p:nvPicPr>
        <p:blipFill rotWithShape="1">
          <a:blip r:embed="rId2">
            <a:alphaModFix/>
          </a:blip>
          <a:srcRect/>
          <a:stretch/>
        </p:blipFill>
        <p:spPr>
          <a:xfrm>
            <a:off x="152755" y="640270"/>
            <a:ext cx="556939" cy="498414"/>
          </a:xfrm>
          <a:prstGeom prst="rect">
            <a:avLst/>
          </a:prstGeom>
          <a:noFill/>
          <a:ln>
            <a:noFill/>
          </a:ln>
        </p:spPr>
      </p:pic>
      <p:sp>
        <p:nvSpPr>
          <p:cNvPr id="16" name="TextBox 13">
            <a:extLst>
              <a:ext uri="{FF2B5EF4-FFF2-40B4-BE49-F238E27FC236}">
                <a16:creationId xmlns:a16="http://schemas.microsoft.com/office/drawing/2014/main" id="{BAA64E30-A9B5-672C-0A6F-D410418659CB}"/>
              </a:ext>
            </a:extLst>
          </p:cNvPr>
          <p:cNvSpPr txBox="1">
            <a:spLocks noChangeArrowheads="1"/>
          </p:cNvSpPr>
          <p:nvPr/>
        </p:nvSpPr>
        <p:spPr bwMode="auto">
          <a:xfrm>
            <a:off x="799569" y="235410"/>
            <a:ext cx="10567279"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نعرف المفردات الآتية ونوظفها في جملة مفيدة</a:t>
            </a:r>
          </a:p>
        </p:txBody>
      </p:sp>
      <p:sp>
        <p:nvSpPr>
          <p:cNvPr id="17" name="TextBox 6">
            <a:extLst>
              <a:ext uri="{FF2B5EF4-FFF2-40B4-BE49-F238E27FC236}">
                <a16:creationId xmlns:a16="http://schemas.microsoft.com/office/drawing/2014/main" id="{AF18FA49-3999-7203-4AF4-86FF1291DD21}"/>
              </a:ext>
            </a:extLst>
          </p:cNvPr>
          <p:cNvSpPr txBox="1">
            <a:spLocks noChangeArrowheads="1"/>
          </p:cNvSpPr>
          <p:nvPr/>
        </p:nvSpPr>
        <p:spPr bwMode="auto">
          <a:xfrm>
            <a:off x="841133" y="589667"/>
            <a:ext cx="1045490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altLang="fr-FR" sz="1400" i="1" dirty="0">
                <a:solidFill>
                  <a:schemeClr val="bg2">
                    <a:lumMod val="75000"/>
                  </a:schemeClr>
                </a:solidFill>
                <a:cs typeface="Calibri" panose="020F0502020204030204" pitchFamily="34" charset="0"/>
              </a:rPr>
              <a:t>يعرف المدرس على السبورة مفردة واحدة، و يطلب تعريف باقي المفردات مع التصريح بسيرورة الإنجاز  و منطق الاستدلال. بعد الانتهاء ينقل التلاميذ الجمل مصححة على  دفاترهم.</a:t>
            </a:r>
          </a:p>
        </p:txBody>
      </p:sp>
      <p:sp>
        <p:nvSpPr>
          <p:cNvPr id="20" name="ZoneTexte 19">
            <a:extLst>
              <a:ext uri="{FF2B5EF4-FFF2-40B4-BE49-F238E27FC236}">
                <a16:creationId xmlns:a16="http://schemas.microsoft.com/office/drawing/2014/main" id="{C4DD850A-798E-B3E4-31B1-9BBC7A39AF22}"/>
              </a:ext>
            </a:extLst>
          </p:cNvPr>
          <p:cNvSpPr txBox="1"/>
          <p:nvPr/>
        </p:nvSpPr>
        <p:spPr>
          <a:xfrm>
            <a:off x="799569" y="1312105"/>
            <a:ext cx="9291741" cy="2232021"/>
          </a:xfrm>
          <a:prstGeom prst="rect">
            <a:avLst/>
          </a:prstGeom>
          <a:noFill/>
        </p:spPr>
        <p:txBody>
          <a:bodyPr wrap="square" rtlCol="0">
            <a:spAutoFit/>
          </a:bodyPr>
          <a:lstStyle/>
          <a:p>
            <a:pPr marL="457200" indent="-457200" algn="r" rtl="1">
              <a:lnSpc>
                <a:spcPct val="150000"/>
              </a:lnSpc>
              <a:buFontTx/>
              <a:buChar char="-"/>
            </a:pP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الْإِفْلَاس: نوع الكلمة/المفردة: اسم</a:t>
            </a:r>
            <a:endParaRPr lang="ar-MA" sz="32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457200" indent="-457200" algn="just" rtl="1">
              <a:lnSpc>
                <a:spcPct val="150000"/>
              </a:lnSpc>
              <a:buFontTx/>
              <a:buChar char="-"/>
            </a:pP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 التعريف: </a:t>
            </a:r>
            <a:r>
              <a:rPr lang="ar-MA" sz="3200" b="1" dirty="0">
                <a:solidFill>
                  <a:srgbClr val="FF0000"/>
                </a:solidFill>
                <a:latin typeface="Calibri" panose="020F0502020204030204" pitchFamily="34" charset="0"/>
                <a:ea typeface="Calibri" panose="020F0502020204030204" pitchFamily="34" charset="0"/>
                <a:cs typeface="Calibri" panose="020F0502020204030204" pitchFamily="34" charset="0"/>
              </a:rPr>
              <a:t>هو عجز الفرد أو الشركة عن تسديد الديون المتراكمة وعدم القدرة على الوفاء بالالتزامات المالية... </a:t>
            </a:r>
          </a:p>
        </p:txBody>
      </p:sp>
    </p:spTree>
    <p:extLst>
      <p:ext uri="{BB962C8B-B14F-4D97-AF65-F5344CB8AC3E}">
        <p14:creationId xmlns:p14="http://schemas.microsoft.com/office/powerpoint/2010/main" val="15672310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F79BBC8-BB92-6AC2-06F8-FDA09F70EAB1}"/>
              </a:ext>
            </a:extLst>
          </p:cNvPr>
          <p:cNvSpPr/>
          <p:nvPr/>
        </p:nvSpPr>
        <p:spPr>
          <a:xfrm>
            <a:off x="1762145" y="2662978"/>
            <a:ext cx="2219739" cy="455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3B9C60A4-6074-1B7B-8FC5-785F6BCC2769}"/>
              </a:ext>
            </a:extLst>
          </p:cNvPr>
          <p:cNvSpPr/>
          <p:nvPr/>
        </p:nvSpPr>
        <p:spPr>
          <a:xfrm>
            <a:off x="8991633" y="4934733"/>
            <a:ext cx="1470994" cy="455299"/>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
        <p:nvSpPr>
          <p:cNvPr id="7" name="Rectangle 6">
            <a:extLst>
              <a:ext uri="{FF2B5EF4-FFF2-40B4-BE49-F238E27FC236}">
                <a16:creationId xmlns:a16="http://schemas.microsoft.com/office/drawing/2014/main" id="{86820511-C0F0-6A13-F068-B8CDC690961D}"/>
              </a:ext>
            </a:extLst>
          </p:cNvPr>
          <p:cNvSpPr/>
          <p:nvPr/>
        </p:nvSpPr>
        <p:spPr>
          <a:xfrm>
            <a:off x="9134091" y="3409804"/>
            <a:ext cx="1470994" cy="4552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pic>
        <p:nvPicPr>
          <p:cNvPr id="14" name="Google Shape;289;p51">
            <a:extLst>
              <a:ext uri="{FF2B5EF4-FFF2-40B4-BE49-F238E27FC236}">
                <a16:creationId xmlns:a16="http://schemas.microsoft.com/office/drawing/2014/main" id="{E2082B18-A75E-0B37-4106-D97A633E5C3A}"/>
              </a:ext>
            </a:extLst>
          </p:cNvPr>
          <p:cNvPicPr preferRelativeResize="0"/>
          <p:nvPr/>
        </p:nvPicPr>
        <p:blipFill rotWithShape="1">
          <a:blip r:embed="rId2">
            <a:alphaModFix/>
          </a:blip>
          <a:srcRect/>
          <a:stretch/>
        </p:blipFill>
        <p:spPr>
          <a:xfrm>
            <a:off x="152755" y="640270"/>
            <a:ext cx="556939" cy="498414"/>
          </a:xfrm>
          <a:prstGeom prst="rect">
            <a:avLst/>
          </a:prstGeom>
          <a:noFill/>
          <a:ln>
            <a:noFill/>
          </a:ln>
        </p:spPr>
      </p:pic>
      <p:sp>
        <p:nvSpPr>
          <p:cNvPr id="16" name="TextBox 13">
            <a:extLst>
              <a:ext uri="{FF2B5EF4-FFF2-40B4-BE49-F238E27FC236}">
                <a16:creationId xmlns:a16="http://schemas.microsoft.com/office/drawing/2014/main" id="{23B8FB57-6799-E40F-8952-7295CCFD6CB1}"/>
              </a:ext>
            </a:extLst>
          </p:cNvPr>
          <p:cNvSpPr txBox="1">
            <a:spLocks noChangeArrowheads="1"/>
          </p:cNvSpPr>
          <p:nvPr/>
        </p:nvSpPr>
        <p:spPr bwMode="auto">
          <a:xfrm>
            <a:off x="799569" y="235410"/>
            <a:ext cx="10567279"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نعرف المفردات الآتية ونوظفها في جملة مفيدة</a:t>
            </a:r>
          </a:p>
        </p:txBody>
      </p:sp>
      <p:sp>
        <p:nvSpPr>
          <p:cNvPr id="17" name="TextBox 6">
            <a:extLst>
              <a:ext uri="{FF2B5EF4-FFF2-40B4-BE49-F238E27FC236}">
                <a16:creationId xmlns:a16="http://schemas.microsoft.com/office/drawing/2014/main" id="{C1ED01D0-CFF1-1C4B-E38C-0D20067D758A}"/>
              </a:ext>
            </a:extLst>
          </p:cNvPr>
          <p:cNvSpPr txBox="1">
            <a:spLocks noChangeArrowheads="1"/>
          </p:cNvSpPr>
          <p:nvPr/>
        </p:nvSpPr>
        <p:spPr bwMode="auto">
          <a:xfrm>
            <a:off x="841133" y="589667"/>
            <a:ext cx="1045490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altLang="fr-FR" sz="1400" i="1" dirty="0">
                <a:solidFill>
                  <a:schemeClr val="bg2">
                    <a:lumMod val="75000"/>
                  </a:schemeClr>
                </a:solidFill>
                <a:cs typeface="Calibri" panose="020F0502020204030204" pitchFamily="34" charset="0"/>
              </a:rPr>
              <a:t>يعرف المدرس على السبورة مفردة واحدة، و يطلب تعريف باقي المفردات مع التصريح بسيرورة الإنجاز  و منطق الاستدلال. بعد الانتهاء ينقل التلاميذ الجمل مصححة على  دفاترهم.</a:t>
            </a:r>
          </a:p>
        </p:txBody>
      </p:sp>
      <p:pic>
        <p:nvPicPr>
          <p:cNvPr id="18" name="Graphique 17" descr="Théâtre avec un remplissage uni">
            <a:extLst>
              <a:ext uri="{FF2B5EF4-FFF2-40B4-BE49-F238E27FC236}">
                <a16:creationId xmlns:a16="http://schemas.microsoft.com/office/drawing/2014/main" id="{5FD927BD-2509-E314-EF97-51D305F67F4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33530" y="1467968"/>
            <a:ext cx="11378045" cy="5278582"/>
          </a:xfrm>
          <a:prstGeom prst="rect">
            <a:avLst/>
          </a:prstGeom>
        </p:spPr>
      </p:pic>
      <p:sp>
        <p:nvSpPr>
          <p:cNvPr id="20" name="ZoneTexte 19">
            <a:extLst>
              <a:ext uri="{FF2B5EF4-FFF2-40B4-BE49-F238E27FC236}">
                <a16:creationId xmlns:a16="http://schemas.microsoft.com/office/drawing/2014/main" id="{0117FD0D-DF77-7200-BC87-25CF559DB1A0}"/>
              </a:ext>
            </a:extLst>
          </p:cNvPr>
          <p:cNvSpPr txBox="1"/>
          <p:nvPr/>
        </p:nvSpPr>
        <p:spPr>
          <a:xfrm>
            <a:off x="841133" y="2831536"/>
            <a:ext cx="10162840" cy="1493358"/>
          </a:xfrm>
          <a:prstGeom prst="rect">
            <a:avLst/>
          </a:prstGeom>
          <a:noFill/>
        </p:spPr>
        <p:txBody>
          <a:bodyPr wrap="square" rtlCol="0">
            <a:spAutoFit/>
          </a:bodyPr>
          <a:lstStyle/>
          <a:p>
            <a:pPr algn="ctr" rtl="1">
              <a:lnSpc>
                <a:spcPct val="150000"/>
              </a:lnSpc>
            </a:pPr>
            <a:r>
              <a:rPr lang="ar-MA" sz="32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التركيب في جملة: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أَعْلَنَتِ ﭐلشَّرِكَةُ عَنْ </a:t>
            </a:r>
            <a:r>
              <a:rPr lang="ar-MA" sz="3200" b="1" dirty="0">
                <a:solidFill>
                  <a:schemeClr val="tx1"/>
                </a:solidFill>
                <a:highlight>
                  <a:srgbClr val="FFFF00"/>
                </a:highlight>
                <a:latin typeface="Calibri" panose="020F0502020204030204" pitchFamily="34" charset="0"/>
                <a:ea typeface="Calibri" panose="020F0502020204030204" pitchFamily="34" charset="0"/>
                <a:cs typeface="Calibri" panose="020F0502020204030204" pitchFamily="34" charset="0"/>
              </a:rPr>
              <a:t>إِفْلَاسِهَا</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 فَأَغْلَقَتْ أَبْوَابَهَا.</a:t>
            </a:r>
          </a:p>
          <a:p>
            <a:pPr algn="ctr" rtl="1">
              <a:lnSpc>
                <a:spcPct val="150000"/>
              </a:lnSpc>
            </a:pPr>
            <a:endParaRPr lang="fr-FR" sz="3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1" name="Ellipse 20">
            <a:extLst>
              <a:ext uri="{FF2B5EF4-FFF2-40B4-BE49-F238E27FC236}">
                <a16:creationId xmlns:a16="http://schemas.microsoft.com/office/drawing/2014/main" id="{4ABC1720-27B6-6DAE-1891-2CA6AC02CB59}"/>
              </a:ext>
            </a:extLst>
          </p:cNvPr>
          <p:cNvSpPr/>
          <p:nvPr/>
        </p:nvSpPr>
        <p:spPr>
          <a:xfrm>
            <a:off x="3699165" y="951689"/>
            <a:ext cx="4322618" cy="1178555"/>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MA" sz="3200" b="1" dirty="0">
                <a:solidFill>
                  <a:srgbClr val="FF0000"/>
                </a:solidFill>
                <a:latin typeface="Calibri" panose="020F0502020204030204" pitchFamily="34" charset="0"/>
                <a:ea typeface="Calibri" panose="020F0502020204030204" pitchFamily="34" charset="0"/>
                <a:cs typeface="Calibri" panose="020F0502020204030204" pitchFamily="34" charset="0"/>
              </a:rPr>
              <a:t>الْإِفْلَاس</a:t>
            </a:r>
            <a:endParaRPr lang="fr-FR" sz="32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002279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81"/>
        <p:cNvGrpSpPr/>
        <p:nvPr/>
      </p:nvGrpSpPr>
      <p:grpSpPr>
        <a:xfrm>
          <a:off x="0" y="0"/>
          <a:ext cx="0" cy="0"/>
          <a:chOff x="0" y="0"/>
          <a:chExt cx="0" cy="0"/>
        </a:xfrm>
      </p:grpSpPr>
      <p:sp>
        <p:nvSpPr>
          <p:cNvPr id="582" name="Google Shape;582;p17"/>
          <p:cNvSpPr txBox="1">
            <a:spLocks noGrp="1"/>
          </p:cNvSpPr>
          <p:nvPr>
            <p:ph type="body" idx="1"/>
          </p:nvPr>
        </p:nvSpPr>
        <p:spPr>
          <a:xfrm>
            <a:off x="7950201" y="5236960"/>
            <a:ext cx="2335332" cy="503301"/>
          </a:xfrm>
          <a:prstGeom prst="rect">
            <a:avLst/>
          </a:prstGeom>
          <a:noFill/>
          <a:ln>
            <a:noFill/>
          </a:ln>
        </p:spPr>
        <p:txBody>
          <a:bodyPr spcFirstLastPara="1" wrap="square" lIns="91425" tIns="45700" rIns="91425" bIns="45700" anchor="ctr" anchorCtr="0">
            <a:normAutofit fontScale="92500" lnSpcReduction="20000"/>
          </a:bodyPr>
          <a:lstStyle/>
          <a:p>
            <a:pPr marL="457200" lvl="0" indent="-406400" algn="r" rtl="1">
              <a:lnSpc>
                <a:spcPct val="90000"/>
              </a:lnSpc>
              <a:spcBef>
                <a:spcPts val="1000"/>
              </a:spcBef>
              <a:spcAft>
                <a:spcPts val="0"/>
              </a:spcAft>
              <a:buSzPct val="108108"/>
              <a:buNone/>
            </a:pPr>
            <a:r>
              <a:rPr lang="ar-MA" dirty="0"/>
              <a:t>3 دقائق</a:t>
            </a:r>
            <a:endParaRP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2D47C484-4609-1676-993F-38F3832D3437}"/>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869222F3-7DB0-E21C-F9BD-16CEF6CD2EA4}"/>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2E35B379-E5F5-C54E-1DD3-F09E4F03085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E8940346-495C-AE4F-D099-B0A6B211B5BD}"/>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7" name="TextBox 13">
            <a:extLst>
              <a:ext uri="{FF2B5EF4-FFF2-40B4-BE49-F238E27FC236}">
                <a16:creationId xmlns:a16="http://schemas.microsoft.com/office/drawing/2014/main" id="{BEBE3CCB-C31B-2B9A-ABAB-EACE98C200DB}"/>
              </a:ext>
            </a:extLst>
          </p:cNvPr>
          <p:cNvSpPr txBox="1">
            <a:spLocks noChangeArrowheads="1"/>
          </p:cNvSpPr>
          <p:nvPr/>
        </p:nvSpPr>
        <p:spPr bwMode="auto">
          <a:xfrm>
            <a:off x="799569" y="110718"/>
            <a:ext cx="10567279"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تعرفنا في حصة الاستماع استراتيجية الشرح بالتوظيف في جمل . سنعتمد الاستراتيجية نفسها في فهم المفردات الآتية:</a:t>
            </a:r>
          </a:p>
        </p:txBody>
      </p:sp>
      <p:pic>
        <p:nvPicPr>
          <p:cNvPr id="9" name="Google Shape;585;g30ee332adca_0_58">
            <a:extLst>
              <a:ext uri="{FF2B5EF4-FFF2-40B4-BE49-F238E27FC236}">
                <a16:creationId xmlns:a16="http://schemas.microsoft.com/office/drawing/2014/main" id="{087D6F8F-FC8A-886C-FF16-3FC6172CEA4A}"/>
              </a:ext>
            </a:extLst>
          </p:cNvPr>
          <p:cNvPicPr preferRelativeResize="0"/>
          <p:nvPr/>
        </p:nvPicPr>
        <p:blipFill rotWithShape="1">
          <a:blip r:embed="rId4">
            <a:alphaModFix/>
          </a:blip>
          <a:srcRect/>
          <a:stretch/>
        </p:blipFill>
        <p:spPr>
          <a:xfrm>
            <a:off x="69319" y="63282"/>
            <a:ext cx="730250" cy="730250"/>
          </a:xfrm>
          <a:prstGeom prst="rect">
            <a:avLst/>
          </a:prstGeom>
          <a:noFill/>
          <a:ln>
            <a:noFill/>
          </a:ln>
        </p:spPr>
      </p:pic>
      <p:sp>
        <p:nvSpPr>
          <p:cNvPr id="10" name="TextBox 6">
            <a:extLst>
              <a:ext uri="{FF2B5EF4-FFF2-40B4-BE49-F238E27FC236}">
                <a16:creationId xmlns:a16="http://schemas.microsoft.com/office/drawing/2014/main" id="{F84806E0-5A8A-E43E-5C74-3F6855FA3C30}"/>
              </a:ext>
            </a:extLst>
          </p:cNvPr>
          <p:cNvSpPr txBox="1">
            <a:spLocks noChangeArrowheads="1"/>
          </p:cNvSpPr>
          <p:nvPr/>
        </p:nvSpPr>
        <p:spPr bwMode="auto">
          <a:xfrm>
            <a:off x="799569" y="496148"/>
            <a:ext cx="1045490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rtl="1">
              <a:buNone/>
            </a:pPr>
            <a:r>
              <a:rPr lang="ar-MA" altLang="fr-FR" sz="1400" i="1" dirty="0">
                <a:solidFill>
                  <a:schemeClr val="bg2">
                    <a:lumMod val="75000"/>
                  </a:schemeClr>
                </a:solidFill>
                <a:cs typeface="Calibri" panose="020F0502020204030204" pitchFamily="34" charset="0"/>
              </a:rPr>
              <a:t> يطلب المدرس من المتعلمين جماعيا إكمال باقي الجمل بمفردات مناسبة مع التصريح بسيرورة الإنجاز  و منطق الاستدلال. بعد الانتهاء، ينقل التلاميذ الجمل مصححة على  دفاترهم.</a:t>
            </a:r>
          </a:p>
        </p:txBody>
      </p:sp>
      <p:pic>
        <p:nvPicPr>
          <p:cNvPr id="11" name="Graphique 10" descr="Théâtre avec un remplissage uni">
            <a:extLst>
              <a:ext uri="{FF2B5EF4-FFF2-40B4-BE49-F238E27FC236}">
                <a16:creationId xmlns:a16="http://schemas.microsoft.com/office/drawing/2014/main" id="{6C986E7A-7009-ADC8-1013-BD699C9EE15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04008" y="1849582"/>
            <a:ext cx="10462839" cy="4512269"/>
          </a:xfrm>
          <a:prstGeom prst="rect">
            <a:avLst/>
          </a:prstGeom>
        </p:spPr>
      </p:pic>
      <p:sp>
        <p:nvSpPr>
          <p:cNvPr id="6" name="Ellipse 5">
            <a:extLst>
              <a:ext uri="{FF2B5EF4-FFF2-40B4-BE49-F238E27FC236}">
                <a16:creationId xmlns:a16="http://schemas.microsoft.com/office/drawing/2014/main" id="{8847DB6D-0C16-5D7D-0ED9-EC25232E540D}"/>
              </a:ext>
            </a:extLst>
          </p:cNvPr>
          <p:cNvSpPr/>
          <p:nvPr/>
        </p:nvSpPr>
        <p:spPr>
          <a:xfrm>
            <a:off x="4829251" y="951689"/>
            <a:ext cx="2556163" cy="1178555"/>
          </a:xfrm>
          <a:prstGeom prst="ellipse">
            <a:avLst/>
          </a:prstGeom>
          <a:solidFill>
            <a:schemeClr val="accent1">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MA" sz="3200" b="1" dirty="0">
                <a:solidFill>
                  <a:srgbClr val="FF0000"/>
                </a:solidFill>
                <a:latin typeface="Calibri" panose="020F0502020204030204" pitchFamily="34" charset="0"/>
                <a:ea typeface="Calibri" panose="020F0502020204030204" pitchFamily="34" charset="0"/>
                <a:cs typeface="Calibri" panose="020F0502020204030204" pitchFamily="34" charset="0"/>
              </a:rPr>
              <a:t>ادِّخَار</a:t>
            </a:r>
            <a:endParaRPr lang="fr-FR" sz="32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5" name="ZoneTexte 4">
            <a:extLst>
              <a:ext uri="{FF2B5EF4-FFF2-40B4-BE49-F238E27FC236}">
                <a16:creationId xmlns:a16="http://schemas.microsoft.com/office/drawing/2014/main" id="{BA6AFD8D-67CB-0AEA-B7A2-8F3E195AC04F}"/>
              </a:ext>
            </a:extLst>
          </p:cNvPr>
          <p:cNvSpPr txBox="1"/>
          <p:nvPr/>
        </p:nvSpPr>
        <p:spPr>
          <a:xfrm>
            <a:off x="2107630" y="2851990"/>
            <a:ext cx="8659090" cy="1077218"/>
          </a:xfrm>
          <a:prstGeom prst="rect">
            <a:avLst/>
          </a:prstGeom>
          <a:noFill/>
        </p:spPr>
        <p:txBody>
          <a:bodyPr wrap="square" rtlCol="0">
            <a:spAutoFit/>
          </a:bodyPr>
          <a:lstStyle/>
          <a:p>
            <a:pPr algn="r" rtl="1"/>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تعريفها: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endParaRPr>
          </a:p>
          <a:p>
            <a:pPr algn="r" rtl="1"/>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تركيبها في جملة</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6657913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61F4170F-626A-398A-BE67-750B006FB366}"/>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BFF1742F-88E5-2A05-F2DE-FEF06D0E2099}"/>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E9FF6CC-E309-7E1B-CA65-E6EF1A23A2A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10FEA598-A607-75DC-1864-28FFAAE905DF}"/>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7" name="TextBox 13">
            <a:extLst>
              <a:ext uri="{FF2B5EF4-FFF2-40B4-BE49-F238E27FC236}">
                <a16:creationId xmlns:a16="http://schemas.microsoft.com/office/drawing/2014/main" id="{3189FE8E-E5C1-D015-82D8-1D2EAA0DFB24}"/>
              </a:ext>
            </a:extLst>
          </p:cNvPr>
          <p:cNvSpPr txBox="1">
            <a:spLocks noChangeArrowheads="1"/>
          </p:cNvSpPr>
          <p:nvPr/>
        </p:nvSpPr>
        <p:spPr bwMode="auto">
          <a:xfrm>
            <a:off x="799569" y="110718"/>
            <a:ext cx="10567279"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تعرفنا في حصة الاستماع استراتيجية الشرح بالتوظيف في جمل . سنعتمد الاستراتيجية نفسها في فهم المفردات الآتية:</a:t>
            </a:r>
          </a:p>
        </p:txBody>
      </p:sp>
      <p:pic>
        <p:nvPicPr>
          <p:cNvPr id="5" name="Picture 2" descr="Lever la main - Icônes mains et gestes gratuites">
            <a:extLst>
              <a:ext uri="{FF2B5EF4-FFF2-40B4-BE49-F238E27FC236}">
                <a16:creationId xmlns:a16="http://schemas.microsoft.com/office/drawing/2014/main" id="{F0996199-2203-33EA-75CB-60AAD0D40A5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141" y="34992"/>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6">
            <a:extLst>
              <a:ext uri="{FF2B5EF4-FFF2-40B4-BE49-F238E27FC236}">
                <a16:creationId xmlns:a16="http://schemas.microsoft.com/office/drawing/2014/main" id="{2D582812-6ECC-83DB-3047-8554C5AA9EA2}"/>
              </a:ext>
            </a:extLst>
          </p:cNvPr>
          <p:cNvSpPr txBox="1">
            <a:spLocks noChangeArrowheads="1"/>
          </p:cNvSpPr>
          <p:nvPr/>
        </p:nvSpPr>
        <p:spPr bwMode="auto">
          <a:xfrm>
            <a:off x="799569" y="496148"/>
            <a:ext cx="1045490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rtl="1">
              <a:buNone/>
            </a:pPr>
            <a:r>
              <a:rPr lang="ar-MA" altLang="fr-FR" sz="1400" i="1" dirty="0">
                <a:solidFill>
                  <a:schemeClr val="bg2">
                    <a:lumMod val="75000"/>
                  </a:schemeClr>
                </a:solidFill>
                <a:cs typeface="Calibri" panose="020F0502020204030204" pitchFamily="34" charset="0"/>
              </a:rPr>
              <a:t> يطلب المدرس من المتعلمين جماعيا إكمال باقي الجمل بمفردات مناسبة مع التصريح بسيرورة الإنجاز  و منطق الاستدلال. بعد الانتهاء، ينقل التلاميذ الجمل مصححة على  دفاترهم.</a:t>
            </a:r>
          </a:p>
        </p:txBody>
      </p:sp>
      <p:pic>
        <p:nvPicPr>
          <p:cNvPr id="8" name="Graphique 7" descr="Théâtre avec un remplissage uni">
            <a:extLst>
              <a:ext uri="{FF2B5EF4-FFF2-40B4-BE49-F238E27FC236}">
                <a16:creationId xmlns:a16="http://schemas.microsoft.com/office/drawing/2014/main" id="{7E5D41C9-1EF6-F75D-96E5-C27F140F677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80555" y="1849582"/>
            <a:ext cx="11617035" cy="4512269"/>
          </a:xfrm>
          <a:prstGeom prst="rect">
            <a:avLst/>
          </a:prstGeom>
        </p:spPr>
      </p:pic>
      <p:sp>
        <p:nvSpPr>
          <p:cNvPr id="9" name="Ellipse 8">
            <a:extLst>
              <a:ext uri="{FF2B5EF4-FFF2-40B4-BE49-F238E27FC236}">
                <a16:creationId xmlns:a16="http://schemas.microsoft.com/office/drawing/2014/main" id="{5266A1F8-0A16-F067-9414-9CD1C6D7ADB8}"/>
              </a:ext>
            </a:extLst>
          </p:cNvPr>
          <p:cNvSpPr/>
          <p:nvPr/>
        </p:nvSpPr>
        <p:spPr>
          <a:xfrm>
            <a:off x="4829251" y="951689"/>
            <a:ext cx="2556163" cy="1178555"/>
          </a:xfrm>
          <a:prstGeom prst="ellipse">
            <a:avLst/>
          </a:prstGeom>
          <a:solidFill>
            <a:schemeClr val="accent1">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MA" sz="3200" b="1" dirty="0">
                <a:solidFill>
                  <a:srgbClr val="FF0000"/>
                </a:solidFill>
                <a:latin typeface="Calibri" panose="020F0502020204030204" pitchFamily="34" charset="0"/>
                <a:ea typeface="Calibri" panose="020F0502020204030204" pitchFamily="34" charset="0"/>
                <a:cs typeface="Calibri" panose="020F0502020204030204" pitchFamily="34" charset="0"/>
              </a:rPr>
              <a:t>ادِّخَار</a:t>
            </a:r>
            <a:endParaRPr lang="fr-FR" sz="32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6" name="ZoneTexte 5">
            <a:extLst>
              <a:ext uri="{FF2B5EF4-FFF2-40B4-BE49-F238E27FC236}">
                <a16:creationId xmlns:a16="http://schemas.microsoft.com/office/drawing/2014/main" id="{B19264B5-9E17-EE8A-806E-132A5897D2FF}"/>
              </a:ext>
            </a:extLst>
          </p:cNvPr>
          <p:cNvSpPr txBox="1"/>
          <p:nvPr/>
        </p:nvSpPr>
        <p:spPr>
          <a:xfrm>
            <a:off x="1400740" y="2536056"/>
            <a:ext cx="9384729" cy="1493358"/>
          </a:xfrm>
          <a:prstGeom prst="rect">
            <a:avLst/>
          </a:prstGeom>
          <a:noFill/>
        </p:spPr>
        <p:txBody>
          <a:bodyPr wrap="square" rtlCol="0">
            <a:spAutoFit/>
          </a:bodyPr>
          <a:lstStyle/>
          <a:p>
            <a:pPr algn="r" rtl="1">
              <a:lnSpc>
                <a:spcPct val="150000"/>
              </a:lnSpc>
            </a:pPr>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تعريفها:</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(اسم) تَوْفِيرُ جُزْءٍ مِنَ </a:t>
            </a:r>
            <a:r>
              <a:rPr lang="ar-MA" sz="3200" b="1" dirty="0">
                <a:solidFill>
                  <a:schemeClr val="tx1"/>
                </a:solidFill>
                <a:latin typeface="Calibri"/>
                <a:ea typeface="Calibri"/>
                <a:cs typeface="Calibri"/>
                <a:sym typeface="Calibri"/>
              </a:rPr>
              <a:t>ﭐلْمَالِ لِاسْتِخْدَامِهِ لَاحِقًا.</a:t>
            </a:r>
            <a:endPar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r" rtl="1">
              <a:lnSpc>
                <a:spcPct val="150000"/>
              </a:lnSpc>
            </a:pPr>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تركيبها في جملة</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 اَلْعَاقِلُ مَنْ يَعْمَل عَلَى </a:t>
            </a:r>
            <a:r>
              <a:rPr lang="ar-MA" sz="3200" b="1" dirty="0">
                <a:solidFill>
                  <a:schemeClr val="tx1"/>
                </a:solidFill>
                <a:highlight>
                  <a:srgbClr val="FFFF00"/>
                </a:highlight>
                <a:latin typeface="Calibri" panose="020F0502020204030204" pitchFamily="34" charset="0"/>
                <a:ea typeface="Calibri" panose="020F0502020204030204" pitchFamily="34" charset="0"/>
                <a:cs typeface="Calibri" panose="020F0502020204030204" pitchFamily="34" charset="0"/>
              </a:rPr>
              <a:t>ادِّخَارِ</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 جُزْءٍ مِنْ ثَرْوَتِهِ.</a:t>
            </a:r>
            <a:endParaRPr lang="fr-FR" sz="3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874507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6106AD4D-17A9-E335-2737-81FE6FA75BDD}"/>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8C54FA61-E708-CBE8-1518-A5DCA4D4F3BD}"/>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95A4D810-9148-7807-D889-E35CEFD9AE9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7BC3936-EF03-7D7A-989C-72AC3087AC0D}"/>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7" name="TextBox 13">
            <a:extLst>
              <a:ext uri="{FF2B5EF4-FFF2-40B4-BE49-F238E27FC236}">
                <a16:creationId xmlns:a16="http://schemas.microsoft.com/office/drawing/2014/main" id="{D7CE87C6-C376-D4F1-A939-5FED4F52A6F0}"/>
              </a:ext>
            </a:extLst>
          </p:cNvPr>
          <p:cNvSpPr txBox="1">
            <a:spLocks noChangeArrowheads="1"/>
          </p:cNvSpPr>
          <p:nvPr/>
        </p:nvSpPr>
        <p:spPr bwMode="auto">
          <a:xfrm>
            <a:off x="799569" y="110718"/>
            <a:ext cx="10567279"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تعرفنا في حصة الاستماع استراتيجية الشرح بالتوظيف في جمل . سنعتمد الاستراتيجية نفسها في فهم المفردات الآتية:</a:t>
            </a:r>
          </a:p>
        </p:txBody>
      </p:sp>
      <p:pic>
        <p:nvPicPr>
          <p:cNvPr id="9" name="Google Shape;585;g30ee332adca_0_58">
            <a:extLst>
              <a:ext uri="{FF2B5EF4-FFF2-40B4-BE49-F238E27FC236}">
                <a16:creationId xmlns:a16="http://schemas.microsoft.com/office/drawing/2014/main" id="{A6376702-15CD-5101-08DD-3D167702C982}"/>
              </a:ext>
            </a:extLst>
          </p:cNvPr>
          <p:cNvPicPr preferRelativeResize="0"/>
          <p:nvPr/>
        </p:nvPicPr>
        <p:blipFill rotWithShape="1">
          <a:blip r:embed="rId4">
            <a:alphaModFix/>
          </a:blip>
          <a:srcRect/>
          <a:stretch/>
        </p:blipFill>
        <p:spPr>
          <a:xfrm>
            <a:off x="69319" y="63282"/>
            <a:ext cx="730250" cy="730250"/>
          </a:xfrm>
          <a:prstGeom prst="rect">
            <a:avLst/>
          </a:prstGeom>
          <a:noFill/>
          <a:ln>
            <a:noFill/>
          </a:ln>
        </p:spPr>
      </p:pic>
      <p:sp>
        <p:nvSpPr>
          <p:cNvPr id="10" name="TextBox 6">
            <a:extLst>
              <a:ext uri="{FF2B5EF4-FFF2-40B4-BE49-F238E27FC236}">
                <a16:creationId xmlns:a16="http://schemas.microsoft.com/office/drawing/2014/main" id="{E0650186-5351-455B-CD73-D9C6C1459EC9}"/>
              </a:ext>
            </a:extLst>
          </p:cNvPr>
          <p:cNvSpPr txBox="1">
            <a:spLocks noChangeArrowheads="1"/>
          </p:cNvSpPr>
          <p:nvPr/>
        </p:nvSpPr>
        <p:spPr bwMode="auto">
          <a:xfrm>
            <a:off x="799569" y="496148"/>
            <a:ext cx="1045490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rtl="1">
              <a:buNone/>
            </a:pPr>
            <a:r>
              <a:rPr lang="ar-MA" altLang="fr-FR" sz="1400" i="1" dirty="0">
                <a:solidFill>
                  <a:schemeClr val="bg2">
                    <a:lumMod val="75000"/>
                  </a:schemeClr>
                </a:solidFill>
                <a:cs typeface="Calibri" panose="020F0502020204030204" pitchFamily="34" charset="0"/>
              </a:rPr>
              <a:t> يطلب المدرس من المتعلمين جماعيا إكمال باقي الجمل بمفردات مناسبة مع التصريح بسيرورة الإنجاز  و منطق الاستدلال. بعد الانتهاء، ينقل التلاميذ الجمل مصححة على  دفاترهم.</a:t>
            </a:r>
          </a:p>
        </p:txBody>
      </p:sp>
      <p:pic>
        <p:nvPicPr>
          <p:cNvPr id="11" name="Graphique 10" descr="Théâtre avec un remplissage uni">
            <a:extLst>
              <a:ext uri="{FF2B5EF4-FFF2-40B4-BE49-F238E27FC236}">
                <a16:creationId xmlns:a16="http://schemas.microsoft.com/office/drawing/2014/main" id="{06BDAB6E-2612-89A6-087A-3B00E9F1A05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04008" y="1849582"/>
            <a:ext cx="10462839" cy="4512269"/>
          </a:xfrm>
          <a:prstGeom prst="rect">
            <a:avLst/>
          </a:prstGeom>
        </p:spPr>
      </p:pic>
      <p:sp>
        <p:nvSpPr>
          <p:cNvPr id="6" name="Ellipse 5">
            <a:extLst>
              <a:ext uri="{FF2B5EF4-FFF2-40B4-BE49-F238E27FC236}">
                <a16:creationId xmlns:a16="http://schemas.microsoft.com/office/drawing/2014/main" id="{65AE5FA4-A495-AA55-ABED-0481FD87564D}"/>
              </a:ext>
            </a:extLst>
          </p:cNvPr>
          <p:cNvSpPr/>
          <p:nvPr/>
        </p:nvSpPr>
        <p:spPr>
          <a:xfrm>
            <a:off x="4829251" y="951689"/>
            <a:ext cx="2556163" cy="1178555"/>
          </a:xfrm>
          <a:prstGeom prst="ellipse">
            <a:avLst/>
          </a:prstGeom>
          <a:solidFill>
            <a:schemeClr val="accent1">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MA" sz="3200" b="1">
                <a:solidFill>
                  <a:srgbClr val="FF0000"/>
                </a:solidFill>
                <a:latin typeface="Calibri" panose="020F0502020204030204" pitchFamily="34" charset="0"/>
                <a:ea typeface="Calibri" panose="020F0502020204030204" pitchFamily="34" charset="0"/>
                <a:cs typeface="Calibri" panose="020F0502020204030204" pitchFamily="34" charset="0"/>
              </a:rPr>
              <a:t>الدّخْل</a:t>
            </a:r>
            <a:endParaRPr lang="fr-FR" sz="32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5" name="ZoneTexte 4">
            <a:extLst>
              <a:ext uri="{FF2B5EF4-FFF2-40B4-BE49-F238E27FC236}">
                <a16:creationId xmlns:a16="http://schemas.microsoft.com/office/drawing/2014/main" id="{F0D60A03-C221-BD4C-B00E-2F62DC0A2771}"/>
              </a:ext>
            </a:extLst>
          </p:cNvPr>
          <p:cNvSpPr txBox="1"/>
          <p:nvPr/>
        </p:nvSpPr>
        <p:spPr>
          <a:xfrm>
            <a:off x="2107630" y="2831208"/>
            <a:ext cx="8659090" cy="1077218"/>
          </a:xfrm>
          <a:prstGeom prst="rect">
            <a:avLst/>
          </a:prstGeom>
          <a:noFill/>
        </p:spPr>
        <p:txBody>
          <a:bodyPr wrap="square" rtlCol="0">
            <a:spAutoFit/>
          </a:bodyPr>
          <a:lstStyle/>
          <a:p>
            <a:pPr algn="r" rtl="1"/>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تعريفها: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endParaRPr>
          </a:p>
          <a:p>
            <a:pPr algn="r" rtl="1"/>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تركيبها في جملة</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7319501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2398CBC3-685C-1DD3-8D91-FBA571A9ADCB}"/>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A5935C19-3836-F575-AF5B-AB1162B5C423}"/>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3E92BEB3-0487-53C0-2816-E7872AAEE61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96FD09CD-BF55-5542-E305-48984DDB8312}"/>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7" name="TextBox 13">
            <a:extLst>
              <a:ext uri="{FF2B5EF4-FFF2-40B4-BE49-F238E27FC236}">
                <a16:creationId xmlns:a16="http://schemas.microsoft.com/office/drawing/2014/main" id="{E95E27AB-39B5-87C0-C994-29224B7AAA4B}"/>
              </a:ext>
            </a:extLst>
          </p:cNvPr>
          <p:cNvSpPr txBox="1">
            <a:spLocks noChangeArrowheads="1"/>
          </p:cNvSpPr>
          <p:nvPr/>
        </p:nvSpPr>
        <p:spPr bwMode="auto">
          <a:xfrm>
            <a:off x="799569" y="110718"/>
            <a:ext cx="10567279"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تعرفنا في حصة الاستماع استراتيجية الشرح بالتوظيف في جمل . سنعتمد الاستراتيجية نفسها في فهم المفردات الآتية:</a:t>
            </a:r>
          </a:p>
        </p:txBody>
      </p:sp>
      <p:pic>
        <p:nvPicPr>
          <p:cNvPr id="5" name="Picture 2" descr="Lever la main - Icônes mains et gestes gratuites">
            <a:extLst>
              <a:ext uri="{FF2B5EF4-FFF2-40B4-BE49-F238E27FC236}">
                <a16:creationId xmlns:a16="http://schemas.microsoft.com/office/drawing/2014/main" id="{91AD111D-25AC-8575-E344-9E8FC3F3911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141" y="34992"/>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6">
            <a:extLst>
              <a:ext uri="{FF2B5EF4-FFF2-40B4-BE49-F238E27FC236}">
                <a16:creationId xmlns:a16="http://schemas.microsoft.com/office/drawing/2014/main" id="{8491A963-3B2F-0140-4A17-07E9287F1123}"/>
              </a:ext>
            </a:extLst>
          </p:cNvPr>
          <p:cNvSpPr txBox="1">
            <a:spLocks noChangeArrowheads="1"/>
          </p:cNvSpPr>
          <p:nvPr/>
        </p:nvSpPr>
        <p:spPr bwMode="auto">
          <a:xfrm>
            <a:off x="799569" y="496148"/>
            <a:ext cx="1045490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rtl="1">
              <a:buNone/>
            </a:pPr>
            <a:r>
              <a:rPr lang="ar-MA" altLang="fr-FR" sz="1400" i="1" dirty="0">
                <a:solidFill>
                  <a:schemeClr val="bg2">
                    <a:lumMod val="75000"/>
                  </a:schemeClr>
                </a:solidFill>
                <a:cs typeface="Calibri" panose="020F0502020204030204" pitchFamily="34" charset="0"/>
              </a:rPr>
              <a:t> يطلب المدرس من المتعلمين جماعيا إكمال باقي الجمل بمفردات مناسبة مع التصريح بسيرورة الإنجاز  و منطق الاستدلال. بعد الانتهاء، ينقل التلاميذ الجمل مصححة على  دفاترهم.</a:t>
            </a:r>
          </a:p>
        </p:txBody>
      </p:sp>
      <p:pic>
        <p:nvPicPr>
          <p:cNvPr id="8" name="Graphique 7" descr="Théâtre avec un remplissage uni">
            <a:extLst>
              <a:ext uri="{FF2B5EF4-FFF2-40B4-BE49-F238E27FC236}">
                <a16:creationId xmlns:a16="http://schemas.microsoft.com/office/drawing/2014/main" id="{218BD4E2-CF94-F005-E9B6-40D79B7EB5D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04008" y="1849582"/>
            <a:ext cx="10462839" cy="4512269"/>
          </a:xfrm>
          <a:prstGeom prst="rect">
            <a:avLst/>
          </a:prstGeom>
        </p:spPr>
      </p:pic>
      <p:sp>
        <p:nvSpPr>
          <p:cNvPr id="11" name="ZoneTexte 10">
            <a:extLst>
              <a:ext uri="{FF2B5EF4-FFF2-40B4-BE49-F238E27FC236}">
                <a16:creationId xmlns:a16="http://schemas.microsoft.com/office/drawing/2014/main" id="{AA346520-742C-F138-F11E-216D931587DF}"/>
              </a:ext>
            </a:extLst>
          </p:cNvPr>
          <p:cNvSpPr txBox="1"/>
          <p:nvPr/>
        </p:nvSpPr>
        <p:spPr>
          <a:xfrm>
            <a:off x="1395055" y="2509090"/>
            <a:ext cx="9424554" cy="1493358"/>
          </a:xfrm>
          <a:prstGeom prst="rect">
            <a:avLst/>
          </a:prstGeom>
          <a:noFill/>
        </p:spPr>
        <p:txBody>
          <a:bodyPr wrap="square" rtlCol="0">
            <a:spAutoFit/>
          </a:bodyPr>
          <a:lstStyle/>
          <a:p>
            <a:pPr algn="r" rtl="1">
              <a:lnSpc>
                <a:spcPct val="150000"/>
              </a:lnSpc>
            </a:pPr>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تعريفها: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(اسم) مَا يَحْصُلُ عَلَيْهِ الْإِنْسَانُ مِنْ مَالٍ أو عَيْشٍ... </a:t>
            </a:r>
          </a:p>
          <a:p>
            <a:pPr algn="r" rtl="1">
              <a:lnSpc>
                <a:spcPct val="150000"/>
              </a:lnSpc>
            </a:pPr>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تركيبها في جملة: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لا يَزَالُ </a:t>
            </a:r>
            <a:r>
              <a:rPr lang="ar-MA" sz="3200" b="1" dirty="0">
                <a:solidFill>
                  <a:schemeClr val="tx1"/>
                </a:solidFill>
                <a:highlight>
                  <a:srgbClr val="FFFF00"/>
                </a:highlight>
                <a:latin typeface="Calibri" panose="020F0502020204030204" pitchFamily="34" charset="0"/>
                <a:ea typeface="Calibri" panose="020F0502020204030204" pitchFamily="34" charset="0"/>
                <a:cs typeface="Calibri" panose="020F0502020204030204" pitchFamily="34" charset="0"/>
              </a:rPr>
              <a:t>دَخْلُ</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 الْفَلَّاحِ الصَّغِيرِ ضَعِيفًا.</a:t>
            </a:r>
          </a:p>
        </p:txBody>
      </p:sp>
      <p:sp>
        <p:nvSpPr>
          <p:cNvPr id="9" name="Ellipse 8">
            <a:extLst>
              <a:ext uri="{FF2B5EF4-FFF2-40B4-BE49-F238E27FC236}">
                <a16:creationId xmlns:a16="http://schemas.microsoft.com/office/drawing/2014/main" id="{B899BCE4-8DE8-2E45-6721-749FB32A351B}"/>
              </a:ext>
            </a:extLst>
          </p:cNvPr>
          <p:cNvSpPr/>
          <p:nvPr/>
        </p:nvSpPr>
        <p:spPr>
          <a:xfrm>
            <a:off x="4829251" y="951689"/>
            <a:ext cx="2556163" cy="1178555"/>
          </a:xfrm>
          <a:prstGeom prst="ellipse">
            <a:avLst/>
          </a:prstGeom>
          <a:solidFill>
            <a:schemeClr val="accent1">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MA" sz="3200" b="1">
                <a:solidFill>
                  <a:srgbClr val="FF0000"/>
                </a:solidFill>
                <a:latin typeface="Calibri" panose="020F0502020204030204" pitchFamily="34" charset="0"/>
                <a:ea typeface="Calibri" panose="020F0502020204030204" pitchFamily="34" charset="0"/>
                <a:cs typeface="Calibri" panose="020F0502020204030204" pitchFamily="34" charset="0"/>
              </a:rPr>
              <a:t>الدّخْل</a:t>
            </a:r>
            <a:endParaRPr lang="fr-FR" sz="32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746169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sp>
        <p:nvSpPr>
          <p:cNvPr id="609" name="Google Shape;609;p50"/>
          <p:cNvSpPr txBox="1">
            <a:spLocks noGrp="1"/>
          </p:cNvSpPr>
          <p:nvPr>
            <p:ph type="body" idx="1"/>
          </p:nvPr>
        </p:nvSpPr>
        <p:spPr>
          <a:xfrm>
            <a:off x="8799191" y="5236960"/>
            <a:ext cx="1486341" cy="503301"/>
          </a:xfrm>
          <a:prstGeom prst="rect">
            <a:avLst/>
          </a:prstGeom>
          <a:noFill/>
          <a:ln>
            <a:noFill/>
          </a:ln>
        </p:spPr>
        <p:txBody>
          <a:bodyPr spcFirstLastPara="1" wrap="square" lIns="91425" tIns="45700" rIns="91425" bIns="45700" anchor="ctr" anchorCtr="0">
            <a:normAutofit fontScale="92500" lnSpcReduction="20000"/>
          </a:bodyPr>
          <a:lstStyle/>
          <a:p>
            <a:pPr indent="-406400">
              <a:buSzPct val="108108"/>
            </a:pPr>
            <a:r>
              <a:rPr lang="ar-MA" dirty="0"/>
              <a:t>3 دقائق</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5" name="Google Shape;615;p5"/>
          <p:cNvSpPr txBox="1"/>
          <p:nvPr/>
        </p:nvSpPr>
        <p:spPr>
          <a:xfrm>
            <a:off x="792695" y="337007"/>
            <a:ext cx="10567279" cy="36202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222A35"/>
                </a:solidFill>
                <a:latin typeface="Calibri"/>
                <a:ea typeface="Calibri"/>
                <a:cs typeface="Calibri"/>
                <a:sym typeface="Calibri"/>
              </a:rPr>
              <a:t>تعرفنا في حصة الاستماع استراتيجية الشرح بالتوظيف في جمل . سنعتمد الاستراتيجية نفسها في فهم المفردات الآتية:</a:t>
            </a:r>
            <a:endParaRPr sz="1400" b="0" i="0" u="none" strike="noStrike" cap="none">
              <a:solidFill>
                <a:srgbClr val="000000"/>
              </a:solidFill>
              <a:latin typeface="Arial"/>
              <a:ea typeface="Arial"/>
              <a:cs typeface="Arial"/>
              <a:sym typeface="Arial"/>
            </a:endParaRPr>
          </a:p>
        </p:txBody>
      </p:sp>
      <p:sp>
        <p:nvSpPr>
          <p:cNvPr id="2" name="TextBox 6">
            <a:extLst>
              <a:ext uri="{FF2B5EF4-FFF2-40B4-BE49-F238E27FC236}">
                <a16:creationId xmlns:a16="http://schemas.microsoft.com/office/drawing/2014/main" id="{A25A590A-3E49-C3E0-83B0-71DFCA31D85B}"/>
              </a:ext>
            </a:extLst>
          </p:cNvPr>
          <p:cNvSpPr txBox="1">
            <a:spLocks noChangeArrowheads="1"/>
          </p:cNvSpPr>
          <p:nvPr/>
        </p:nvSpPr>
        <p:spPr bwMode="auto">
          <a:xfrm>
            <a:off x="792695" y="699029"/>
            <a:ext cx="1045490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rtl="1">
              <a:buNone/>
            </a:pPr>
            <a:r>
              <a:rPr lang="ar-MA" altLang="fr-FR" sz="1400" i="1" dirty="0">
                <a:solidFill>
                  <a:schemeClr val="bg2">
                    <a:lumMod val="75000"/>
                  </a:schemeClr>
                </a:solidFill>
                <a:cs typeface="Calibri" panose="020F0502020204030204" pitchFamily="34" charset="0"/>
              </a:rPr>
              <a:t> يطلب المدرس من المتعلمين</a:t>
            </a:r>
            <a:r>
              <a:rPr lang="ar-MA" altLang="fr-FR" sz="1400" i="1" dirty="0">
                <a:solidFill>
                  <a:schemeClr val="bg2">
                    <a:lumMod val="75000"/>
                  </a:schemeClr>
                </a:solidFill>
                <a:highlight>
                  <a:srgbClr val="0000FF"/>
                </a:highlight>
                <a:cs typeface="Calibri" panose="020F0502020204030204" pitchFamily="34" charset="0"/>
              </a:rPr>
              <a:t> ثنائيا </a:t>
            </a:r>
            <a:r>
              <a:rPr lang="ar-MA" altLang="fr-FR" sz="1400" i="1" dirty="0">
                <a:solidFill>
                  <a:schemeClr val="bg2">
                    <a:lumMod val="75000"/>
                  </a:schemeClr>
                </a:solidFill>
                <a:cs typeface="Calibri" panose="020F0502020204030204" pitchFamily="34" charset="0"/>
              </a:rPr>
              <a:t>إكمال باقي الجمل بمفردات مناسبة مع التصريح بسيرورة الإنجاز  و منطق الاستدلال. بعد الانتهاء، ينقل التلاميذ الجمل مصححة على  دفاترهم.</a:t>
            </a:r>
          </a:p>
        </p:txBody>
      </p:sp>
      <p:pic>
        <p:nvPicPr>
          <p:cNvPr id="6" name="Graphique 5" descr="Théâtre avec un remplissage uni">
            <a:extLst>
              <a:ext uri="{FF2B5EF4-FFF2-40B4-BE49-F238E27FC236}">
                <a16:creationId xmlns:a16="http://schemas.microsoft.com/office/drawing/2014/main" id="{E2358DC4-9C01-D791-F901-4545C1959CC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04008" y="1849582"/>
            <a:ext cx="10462839" cy="4512269"/>
          </a:xfrm>
          <a:prstGeom prst="rect">
            <a:avLst/>
          </a:prstGeom>
        </p:spPr>
      </p:pic>
      <p:sp>
        <p:nvSpPr>
          <p:cNvPr id="7" name="ZoneTexte 6">
            <a:extLst>
              <a:ext uri="{FF2B5EF4-FFF2-40B4-BE49-F238E27FC236}">
                <a16:creationId xmlns:a16="http://schemas.microsoft.com/office/drawing/2014/main" id="{A16FC122-D0A8-2ACC-EB73-A9FFC134F078}"/>
              </a:ext>
            </a:extLst>
          </p:cNvPr>
          <p:cNvSpPr txBox="1"/>
          <p:nvPr/>
        </p:nvSpPr>
        <p:spPr>
          <a:xfrm>
            <a:off x="2190757" y="2856556"/>
            <a:ext cx="8659090" cy="1077218"/>
          </a:xfrm>
          <a:prstGeom prst="rect">
            <a:avLst/>
          </a:prstGeom>
          <a:noFill/>
        </p:spPr>
        <p:txBody>
          <a:bodyPr wrap="square" rtlCol="0">
            <a:spAutoFit/>
          </a:bodyPr>
          <a:lstStyle/>
          <a:p>
            <a:pPr algn="r" rtl="1"/>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تعريفها: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a:t>
            </a:r>
          </a:p>
          <a:p>
            <a:pPr algn="r" rtl="1"/>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تركيبها في جملة: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a:t>
            </a:r>
          </a:p>
        </p:txBody>
      </p:sp>
      <p:sp>
        <p:nvSpPr>
          <p:cNvPr id="3" name="Ellipse 2">
            <a:extLst>
              <a:ext uri="{FF2B5EF4-FFF2-40B4-BE49-F238E27FC236}">
                <a16:creationId xmlns:a16="http://schemas.microsoft.com/office/drawing/2014/main" id="{CECE8F74-DACB-A9DD-71EF-26EDF2A50CB7}"/>
              </a:ext>
            </a:extLst>
          </p:cNvPr>
          <p:cNvSpPr/>
          <p:nvPr/>
        </p:nvSpPr>
        <p:spPr>
          <a:xfrm>
            <a:off x="4829251" y="951689"/>
            <a:ext cx="2556163" cy="1178555"/>
          </a:xfrm>
          <a:prstGeom prst="ellipse">
            <a:avLst/>
          </a:prstGeom>
          <a:solidFill>
            <a:schemeClr val="accent1">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MA" sz="3200" b="1" dirty="0" err="1">
                <a:solidFill>
                  <a:srgbClr val="FF0000"/>
                </a:solidFill>
                <a:latin typeface="Calibri" panose="020F0502020204030204" pitchFamily="34" charset="0"/>
                <a:ea typeface="Calibri" panose="020F0502020204030204" pitchFamily="34" charset="0"/>
                <a:cs typeface="Calibri" panose="020F0502020204030204" pitchFamily="34" charset="0"/>
              </a:rPr>
              <a:t>ﭐلْمَهَارَة</a:t>
            </a:r>
            <a:endParaRPr lang="fr-FR" sz="32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13">
          <a:extLst>
            <a:ext uri="{FF2B5EF4-FFF2-40B4-BE49-F238E27FC236}">
              <a16:creationId xmlns:a16="http://schemas.microsoft.com/office/drawing/2014/main" id="{BBFEB81A-4620-1CD5-5664-E0C9663ADC6C}"/>
            </a:ext>
          </a:extLst>
        </p:cNvPr>
        <p:cNvGrpSpPr/>
        <p:nvPr/>
      </p:nvGrpSpPr>
      <p:grpSpPr>
        <a:xfrm>
          <a:off x="0" y="0"/>
          <a:ext cx="0" cy="0"/>
          <a:chOff x="0" y="0"/>
          <a:chExt cx="0" cy="0"/>
        </a:xfrm>
      </p:grpSpPr>
      <p:sp>
        <p:nvSpPr>
          <p:cNvPr id="615" name="Google Shape;615;p5">
            <a:extLst>
              <a:ext uri="{FF2B5EF4-FFF2-40B4-BE49-F238E27FC236}">
                <a16:creationId xmlns:a16="http://schemas.microsoft.com/office/drawing/2014/main" id="{76B01FBB-D3C4-D595-A7E8-1E207DFE27BE}"/>
              </a:ext>
            </a:extLst>
          </p:cNvPr>
          <p:cNvSpPr txBox="1"/>
          <p:nvPr/>
        </p:nvSpPr>
        <p:spPr>
          <a:xfrm>
            <a:off x="792695" y="337007"/>
            <a:ext cx="10567279" cy="36202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222A35"/>
                </a:solidFill>
                <a:latin typeface="Calibri"/>
                <a:ea typeface="Calibri"/>
                <a:cs typeface="Calibri"/>
                <a:sym typeface="Calibri"/>
              </a:rPr>
              <a:t>تعرفنا في حصة الاستماع استراتيجية الشرح بالتوظيف في جمل . سنعتمد الاستراتيجية نفسها في فهم المفردات الآتية:</a:t>
            </a:r>
            <a:endParaRPr sz="1400" b="0" i="0" u="none" strike="noStrike" cap="none">
              <a:solidFill>
                <a:srgbClr val="000000"/>
              </a:solidFill>
              <a:latin typeface="Arial"/>
              <a:ea typeface="Arial"/>
              <a:cs typeface="Arial"/>
              <a:sym typeface="Arial"/>
            </a:endParaRPr>
          </a:p>
        </p:txBody>
      </p:sp>
      <p:sp>
        <p:nvSpPr>
          <p:cNvPr id="2" name="TextBox 6">
            <a:extLst>
              <a:ext uri="{FF2B5EF4-FFF2-40B4-BE49-F238E27FC236}">
                <a16:creationId xmlns:a16="http://schemas.microsoft.com/office/drawing/2014/main" id="{A77F6C22-AC17-C147-CA7A-EC2EEAFBB46C}"/>
              </a:ext>
            </a:extLst>
          </p:cNvPr>
          <p:cNvSpPr txBox="1">
            <a:spLocks noChangeArrowheads="1"/>
          </p:cNvSpPr>
          <p:nvPr/>
        </p:nvSpPr>
        <p:spPr bwMode="auto">
          <a:xfrm>
            <a:off x="792695" y="699029"/>
            <a:ext cx="1045490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rtl="1">
              <a:buNone/>
            </a:pPr>
            <a:r>
              <a:rPr lang="ar-MA" altLang="fr-FR" sz="1400" i="1" dirty="0">
                <a:solidFill>
                  <a:schemeClr val="bg2">
                    <a:lumMod val="75000"/>
                  </a:schemeClr>
                </a:solidFill>
                <a:cs typeface="Calibri" panose="020F0502020204030204" pitchFamily="34" charset="0"/>
              </a:rPr>
              <a:t> يطلب المدرس من المتعلمين ثنائيا إكمال باقي الجمل بمفردات مناسبة مع التصريح بسيرورة الإنجاز  و منطق الاستدلال. بعد الانتهاء، ينقل التلاميذ الجمل مصححة على  دفاترهم.</a:t>
            </a:r>
          </a:p>
        </p:txBody>
      </p:sp>
      <p:pic>
        <p:nvPicPr>
          <p:cNvPr id="6" name="Graphique 5" descr="Théâtre avec un remplissage uni">
            <a:extLst>
              <a:ext uri="{FF2B5EF4-FFF2-40B4-BE49-F238E27FC236}">
                <a16:creationId xmlns:a16="http://schemas.microsoft.com/office/drawing/2014/main" id="{C523A37F-1DB0-9960-CEDB-271B50F0C5D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4691" y="1849582"/>
            <a:ext cx="11710553" cy="4512269"/>
          </a:xfrm>
          <a:prstGeom prst="rect">
            <a:avLst/>
          </a:prstGeom>
        </p:spPr>
      </p:pic>
      <p:sp>
        <p:nvSpPr>
          <p:cNvPr id="7" name="ZoneTexte 6">
            <a:extLst>
              <a:ext uri="{FF2B5EF4-FFF2-40B4-BE49-F238E27FC236}">
                <a16:creationId xmlns:a16="http://schemas.microsoft.com/office/drawing/2014/main" id="{E5B56B55-74CF-C095-97EF-BAE2CAC04522}"/>
              </a:ext>
            </a:extLst>
          </p:cNvPr>
          <p:cNvSpPr txBox="1"/>
          <p:nvPr/>
        </p:nvSpPr>
        <p:spPr>
          <a:xfrm>
            <a:off x="657613" y="2534118"/>
            <a:ext cx="10454905" cy="1493358"/>
          </a:xfrm>
          <a:prstGeom prst="rect">
            <a:avLst/>
          </a:prstGeom>
          <a:noFill/>
        </p:spPr>
        <p:txBody>
          <a:bodyPr wrap="square" rtlCol="0">
            <a:spAutoFit/>
          </a:bodyPr>
          <a:lstStyle/>
          <a:p>
            <a:pPr algn="r" rtl="1">
              <a:lnSpc>
                <a:spcPct val="150000"/>
              </a:lnSpc>
            </a:pPr>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تعريفها: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(اسم) القُدْرَةُ عَلَى أَدَاءِ عَمَلٍ بِحَذْقٍ وبَرَاعَةِ.</a:t>
            </a:r>
          </a:p>
          <a:p>
            <a:pPr algn="just" rtl="1">
              <a:lnSpc>
                <a:spcPct val="150000"/>
              </a:lnSpc>
            </a:pPr>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تركيبها في جملة: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اِكْتَسَبَ </a:t>
            </a:r>
            <a:r>
              <a:rPr lang="ar-MA" sz="3200" b="1" dirty="0">
                <a:solidFill>
                  <a:schemeClr val="tx1"/>
                </a:solidFill>
                <a:highlight>
                  <a:srgbClr val="FFFF00"/>
                </a:highlight>
                <a:latin typeface="Calibri" panose="020F0502020204030204" pitchFamily="34" charset="0"/>
                <a:ea typeface="Calibri" panose="020F0502020204030204" pitchFamily="34" charset="0"/>
                <a:cs typeface="Calibri" panose="020F0502020204030204" pitchFamily="34" charset="0"/>
              </a:rPr>
              <a:t>مَهَارَةً</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 فِي تِجَارَتِهِ بِالْمُمَارَسَةِ </a:t>
            </a:r>
            <a:r>
              <a:rPr lang="ar-MA" sz="3200" b="1" dirty="0" err="1">
                <a:solidFill>
                  <a:schemeClr val="tx1"/>
                </a:solidFill>
                <a:latin typeface="Calibri" panose="020F0502020204030204" pitchFamily="34" charset="0"/>
                <a:ea typeface="Calibri" panose="020F0502020204030204" pitchFamily="34" charset="0"/>
                <a:cs typeface="Calibri" panose="020F0502020204030204" pitchFamily="34" charset="0"/>
              </a:rPr>
              <a:t>ﭐلدَّائِمَةِ</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a:t>
            </a:r>
          </a:p>
        </p:txBody>
      </p:sp>
      <p:sp>
        <p:nvSpPr>
          <p:cNvPr id="3" name="Ellipse 2">
            <a:extLst>
              <a:ext uri="{FF2B5EF4-FFF2-40B4-BE49-F238E27FC236}">
                <a16:creationId xmlns:a16="http://schemas.microsoft.com/office/drawing/2014/main" id="{BE976647-B4EC-3129-1F55-70A2114842D8}"/>
              </a:ext>
            </a:extLst>
          </p:cNvPr>
          <p:cNvSpPr/>
          <p:nvPr/>
        </p:nvSpPr>
        <p:spPr>
          <a:xfrm>
            <a:off x="4829251" y="951689"/>
            <a:ext cx="2556163" cy="1178555"/>
          </a:xfrm>
          <a:prstGeom prst="ellipse">
            <a:avLst/>
          </a:prstGeom>
          <a:solidFill>
            <a:schemeClr val="accent1">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MA" sz="3200" b="1" dirty="0" err="1">
                <a:solidFill>
                  <a:srgbClr val="FF0000"/>
                </a:solidFill>
                <a:latin typeface="Calibri" panose="020F0502020204030204" pitchFamily="34" charset="0"/>
                <a:ea typeface="Calibri" panose="020F0502020204030204" pitchFamily="34" charset="0"/>
                <a:cs typeface="Calibri" panose="020F0502020204030204" pitchFamily="34" charset="0"/>
              </a:rPr>
              <a:t>ﭐلْمَهَارَة</a:t>
            </a:r>
            <a:endParaRPr lang="fr-FR" sz="32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50293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13">
          <a:extLst>
            <a:ext uri="{FF2B5EF4-FFF2-40B4-BE49-F238E27FC236}">
              <a16:creationId xmlns:a16="http://schemas.microsoft.com/office/drawing/2014/main" id="{E01B4306-0134-2BDE-B111-0EA176945209}"/>
            </a:ext>
          </a:extLst>
        </p:cNvPr>
        <p:cNvGrpSpPr/>
        <p:nvPr/>
      </p:nvGrpSpPr>
      <p:grpSpPr>
        <a:xfrm>
          <a:off x="0" y="0"/>
          <a:ext cx="0" cy="0"/>
          <a:chOff x="0" y="0"/>
          <a:chExt cx="0" cy="0"/>
        </a:xfrm>
      </p:grpSpPr>
      <p:sp>
        <p:nvSpPr>
          <p:cNvPr id="615" name="Google Shape;615;p5">
            <a:extLst>
              <a:ext uri="{FF2B5EF4-FFF2-40B4-BE49-F238E27FC236}">
                <a16:creationId xmlns:a16="http://schemas.microsoft.com/office/drawing/2014/main" id="{FF5D9A81-AFA0-3EC1-493E-ACC9EFC1F565}"/>
              </a:ext>
            </a:extLst>
          </p:cNvPr>
          <p:cNvSpPr txBox="1"/>
          <p:nvPr/>
        </p:nvSpPr>
        <p:spPr>
          <a:xfrm>
            <a:off x="792695" y="337007"/>
            <a:ext cx="10567279" cy="36202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222A35"/>
                </a:solidFill>
                <a:latin typeface="Calibri"/>
                <a:ea typeface="Calibri"/>
                <a:cs typeface="Calibri"/>
                <a:sym typeface="Calibri"/>
              </a:rPr>
              <a:t>تعرفنا في حصة الاستماع استراتيجية الشرح بالتوظيف في جمل . سنعتمد الاستراتيجية نفسها في فهم المفردات الآتية:</a:t>
            </a:r>
            <a:endParaRPr sz="1400" b="0" i="0" u="none" strike="noStrike" cap="none">
              <a:solidFill>
                <a:srgbClr val="000000"/>
              </a:solidFill>
              <a:latin typeface="Arial"/>
              <a:ea typeface="Arial"/>
              <a:cs typeface="Arial"/>
              <a:sym typeface="Arial"/>
            </a:endParaRPr>
          </a:p>
        </p:txBody>
      </p:sp>
      <p:sp>
        <p:nvSpPr>
          <p:cNvPr id="2" name="TextBox 6">
            <a:extLst>
              <a:ext uri="{FF2B5EF4-FFF2-40B4-BE49-F238E27FC236}">
                <a16:creationId xmlns:a16="http://schemas.microsoft.com/office/drawing/2014/main" id="{095FE7BB-9063-174A-8F62-BD1F9B612238}"/>
              </a:ext>
            </a:extLst>
          </p:cNvPr>
          <p:cNvSpPr txBox="1">
            <a:spLocks noChangeArrowheads="1"/>
          </p:cNvSpPr>
          <p:nvPr/>
        </p:nvSpPr>
        <p:spPr bwMode="auto">
          <a:xfrm>
            <a:off x="792695" y="699029"/>
            <a:ext cx="1045490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rtl="1">
              <a:buNone/>
            </a:pPr>
            <a:r>
              <a:rPr lang="ar-MA" altLang="fr-FR" sz="1400" i="1" dirty="0">
                <a:solidFill>
                  <a:schemeClr val="bg2">
                    <a:lumMod val="75000"/>
                  </a:schemeClr>
                </a:solidFill>
                <a:cs typeface="Calibri" panose="020F0502020204030204" pitchFamily="34" charset="0"/>
              </a:rPr>
              <a:t> يطلب المدرس من المتعلمين ثنائيا إكمال باقي الجمل بمفردات مناسبة مع التصريح بسيرورة الإنجاز  و منطق الاستدلال. بعد الانتهاء، ينقل التلاميذ الجمل مصححة على  دفاترهم.</a:t>
            </a:r>
          </a:p>
        </p:txBody>
      </p:sp>
      <p:pic>
        <p:nvPicPr>
          <p:cNvPr id="6" name="Graphique 5" descr="Théâtre avec un remplissage uni">
            <a:extLst>
              <a:ext uri="{FF2B5EF4-FFF2-40B4-BE49-F238E27FC236}">
                <a16:creationId xmlns:a16="http://schemas.microsoft.com/office/drawing/2014/main" id="{75AA53B7-3387-B24A-A166-881086FD4E4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04008" y="1849582"/>
            <a:ext cx="10462839" cy="4512269"/>
          </a:xfrm>
          <a:prstGeom prst="rect">
            <a:avLst/>
          </a:prstGeom>
        </p:spPr>
      </p:pic>
      <p:sp>
        <p:nvSpPr>
          <p:cNvPr id="3" name="ZoneTexte 2">
            <a:extLst>
              <a:ext uri="{FF2B5EF4-FFF2-40B4-BE49-F238E27FC236}">
                <a16:creationId xmlns:a16="http://schemas.microsoft.com/office/drawing/2014/main" id="{9EDA8A1D-ABA3-95AA-22C0-ED0985B43398}"/>
              </a:ext>
            </a:extLst>
          </p:cNvPr>
          <p:cNvSpPr txBox="1"/>
          <p:nvPr/>
        </p:nvSpPr>
        <p:spPr>
          <a:xfrm>
            <a:off x="2190757" y="2804601"/>
            <a:ext cx="8659090" cy="1077218"/>
          </a:xfrm>
          <a:prstGeom prst="rect">
            <a:avLst/>
          </a:prstGeom>
          <a:noFill/>
        </p:spPr>
        <p:txBody>
          <a:bodyPr wrap="square" rtlCol="0">
            <a:spAutoFit/>
          </a:bodyPr>
          <a:lstStyle/>
          <a:p>
            <a:pPr algn="r" rtl="1"/>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تعريفها: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a:t>
            </a:r>
          </a:p>
          <a:p>
            <a:pPr algn="r" rtl="1"/>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تركيبها في جملة: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a:t>
            </a:r>
          </a:p>
        </p:txBody>
      </p:sp>
      <p:sp>
        <p:nvSpPr>
          <p:cNvPr id="5" name="Ellipse 4">
            <a:extLst>
              <a:ext uri="{FF2B5EF4-FFF2-40B4-BE49-F238E27FC236}">
                <a16:creationId xmlns:a16="http://schemas.microsoft.com/office/drawing/2014/main" id="{F4B7786A-B7E8-557F-5552-7E94D3560510}"/>
              </a:ext>
            </a:extLst>
          </p:cNvPr>
          <p:cNvSpPr/>
          <p:nvPr/>
        </p:nvSpPr>
        <p:spPr>
          <a:xfrm>
            <a:off x="4829251" y="951689"/>
            <a:ext cx="2556163" cy="1178555"/>
          </a:xfrm>
          <a:prstGeom prst="ellipse">
            <a:avLst/>
          </a:prstGeom>
          <a:solidFill>
            <a:schemeClr val="accent1">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MA" sz="3200" b="1" dirty="0">
                <a:solidFill>
                  <a:srgbClr val="FF0000"/>
                </a:solidFill>
                <a:latin typeface="Calibri" panose="020F0502020204030204" pitchFamily="34" charset="0"/>
                <a:ea typeface="Calibri" panose="020F0502020204030204" pitchFamily="34" charset="0"/>
                <a:cs typeface="Calibri" panose="020F0502020204030204" pitchFamily="34" charset="0"/>
              </a:rPr>
              <a:t>مَحْفُوفَة</a:t>
            </a:r>
            <a:endParaRPr lang="fr-FR" sz="32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607478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13">
          <a:extLst>
            <a:ext uri="{FF2B5EF4-FFF2-40B4-BE49-F238E27FC236}">
              <a16:creationId xmlns:a16="http://schemas.microsoft.com/office/drawing/2014/main" id="{1A14A1CA-AA10-D178-D9F9-72623C1ABCA5}"/>
            </a:ext>
          </a:extLst>
        </p:cNvPr>
        <p:cNvGrpSpPr/>
        <p:nvPr/>
      </p:nvGrpSpPr>
      <p:grpSpPr>
        <a:xfrm>
          <a:off x="0" y="0"/>
          <a:ext cx="0" cy="0"/>
          <a:chOff x="0" y="0"/>
          <a:chExt cx="0" cy="0"/>
        </a:xfrm>
      </p:grpSpPr>
      <p:sp>
        <p:nvSpPr>
          <p:cNvPr id="615" name="Google Shape;615;p5">
            <a:extLst>
              <a:ext uri="{FF2B5EF4-FFF2-40B4-BE49-F238E27FC236}">
                <a16:creationId xmlns:a16="http://schemas.microsoft.com/office/drawing/2014/main" id="{988D1CF3-318C-209F-A028-F5B177E99E2E}"/>
              </a:ext>
            </a:extLst>
          </p:cNvPr>
          <p:cNvSpPr txBox="1"/>
          <p:nvPr/>
        </p:nvSpPr>
        <p:spPr>
          <a:xfrm>
            <a:off x="792695" y="337007"/>
            <a:ext cx="10567279" cy="36202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222A35"/>
                </a:solidFill>
                <a:latin typeface="Calibri"/>
                <a:ea typeface="Calibri"/>
                <a:cs typeface="Calibri"/>
                <a:sym typeface="Calibri"/>
              </a:rPr>
              <a:t>تعرفنا في حصة الاستماع استراتيجية الشرح بالتوظيف في جمل . سنعتمد الاستراتيجية نفسها في فهم المفردات الآتية:</a:t>
            </a:r>
            <a:endParaRPr sz="1400" b="0" i="0" u="none" strike="noStrike" cap="none">
              <a:solidFill>
                <a:srgbClr val="000000"/>
              </a:solidFill>
              <a:latin typeface="Arial"/>
              <a:ea typeface="Arial"/>
              <a:cs typeface="Arial"/>
              <a:sym typeface="Arial"/>
            </a:endParaRPr>
          </a:p>
        </p:txBody>
      </p:sp>
      <p:sp>
        <p:nvSpPr>
          <p:cNvPr id="2" name="TextBox 6">
            <a:extLst>
              <a:ext uri="{FF2B5EF4-FFF2-40B4-BE49-F238E27FC236}">
                <a16:creationId xmlns:a16="http://schemas.microsoft.com/office/drawing/2014/main" id="{DBA0C4C2-CBD0-42A2-E41B-B5D202B5DA11}"/>
              </a:ext>
            </a:extLst>
          </p:cNvPr>
          <p:cNvSpPr txBox="1">
            <a:spLocks noChangeArrowheads="1"/>
          </p:cNvSpPr>
          <p:nvPr/>
        </p:nvSpPr>
        <p:spPr bwMode="auto">
          <a:xfrm>
            <a:off x="792695" y="699029"/>
            <a:ext cx="1045490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rtl="1">
              <a:buNone/>
            </a:pPr>
            <a:r>
              <a:rPr lang="ar-MA" altLang="fr-FR" sz="1400" i="1" dirty="0">
                <a:solidFill>
                  <a:schemeClr val="bg2">
                    <a:lumMod val="75000"/>
                  </a:schemeClr>
                </a:solidFill>
                <a:cs typeface="Calibri" panose="020F0502020204030204" pitchFamily="34" charset="0"/>
              </a:rPr>
              <a:t> يطلب المدرس من المتعلمين ثنائيا إكمال باقي الجمل بمفردات مناسبة مع التصريح بسيرورة الإنجاز  و منطق الاستدلال. بعد الانتهاء، ينقل التلاميذ الجمل مصححة على  دفاترهم.</a:t>
            </a:r>
          </a:p>
        </p:txBody>
      </p:sp>
      <p:pic>
        <p:nvPicPr>
          <p:cNvPr id="6" name="Graphique 5" descr="Théâtre avec un remplissage uni">
            <a:extLst>
              <a:ext uri="{FF2B5EF4-FFF2-40B4-BE49-F238E27FC236}">
                <a16:creationId xmlns:a16="http://schemas.microsoft.com/office/drawing/2014/main" id="{2356E062-CE00-DAB2-F0F9-862E7CFF704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04008" y="1849582"/>
            <a:ext cx="10462839" cy="4512269"/>
          </a:xfrm>
          <a:prstGeom prst="rect">
            <a:avLst/>
          </a:prstGeom>
        </p:spPr>
      </p:pic>
      <p:sp>
        <p:nvSpPr>
          <p:cNvPr id="5" name="ZoneTexte 4">
            <a:extLst>
              <a:ext uri="{FF2B5EF4-FFF2-40B4-BE49-F238E27FC236}">
                <a16:creationId xmlns:a16="http://schemas.microsoft.com/office/drawing/2014/main" id="{902787F5-D835-CFB9-44BD-A6D151CB8285}"/>
              </a:ext>
            </a:extLst>
          </p:cNvPr>
          <p:cNvSpPr txBox="1"/>
          <p:nvPr/>
        </p:nvSpPr>
        <p:spPr>
          <a:xfrm>
            <a:off x="1598474" y="2630220"/>
            <a:ext cx="8659090" cy="1077218"/>
          </a:xfrm>
          <a:prstGeom prst="rect">
            <a:avLst/>
          </a:prstGeom>
          <a:noFill/>
        </p:spPr>
        <p:txBody>
          <a:bodyPr wrap="square" rtlCol="0">
            <a:spAutoFit/>
          </a:bodyPr>
          <a:lstStyle/>
          <a:p>
            <a:pPr algn="r" rtl="1"/>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تعريفها: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(اسم مفعول)  مُحَاطَةٌ ب ...</a:t>
            </a:r>
            <a:endPar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endParaRPr>
          </a:p>
          <a:p>
            <a:pPr algn="r" rtl="1"/>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ركيبها في جملة: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اَلتِّجَارَةُ </a:t>
            </a:r>
            <a:r>
              <a:rPr lang="ar-MA" sz="3200" b="1" dirty="0">
                <a:solidFill>
                  <a:schemeClr val="tx1"/>
                </a:solidFill>
                <a:highlight>
                  <a:srgbClr val="FFFF00"/>
                </a:highlight>
                <a:latin typeface="Calibri" panose="020F0502020204030204" pitchFamily="34" charset="0"/>
                <a:ea typeface="Calibri" panose="020F0502020204030204" pitchFamily="34" charset="0"/>
                <a:cs typeface="Calibri" panose="020F0502020204030204" pitchFamily="34" charset="0"/>
              </a:rPr>
              <a:t>مَحْفُوفَةٌ</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 بِالْمَخَاطِرِ.</a:t>
            </a:r>
          </a:p>
        </p:txBody>
      </p:sp>
      <p:sp>
        <p:nvSpPr>
          <p:cNvPr id="3" name="Ellipse 2">
            <a:extLst>
              <a:ext uri="{FF2B5EF4-FFF2-40B4-BE49-F238E27FC236}">
                <a16:creationId xmlns:a16="http://schemas.microsoft.com/office/drawing/2014/main" id="{E727AF1D-5607-77D4-0388-E4ADDD61F06B}"/>
              </a:ext>
            </a:extLst>
          </p:cNvPr>
          <p:cNvSpPr/>
          <p:nvPr/>
        </p:nvSpPr>
        <p:spPr>
          <a:xfrm>
            <a:off x="4829251" y="951689"/>
            <a:ext cx="2556163" cy="1178555"/>
          </a:xfrm>
          <a:prstGeom prst="ellipse">
            <a:avLst/>
          </a:prstGeom>
          <a:solidFill>
            <a:schemeClr val="accent1">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MA" sz="3200" b="1" dirty="0">
                <a:solidFill>
                  <a:srgbClr val="FF0000"/>
                </a:solidFill>
                <a:latin typeface="Calibri" panose="020F0502020204030204" pitchFamily="34" charset="0"/>
                <a:ea typeface="Calibri" panose="020F0502020204030204" pitchFamily="34" charset="0"/>
                <a:cs typeface="Calibri" panose="020F0502020204030204" pitchFamily="34" charset="0"/>
              </a:rPr>
              <a:t>مَحْفُوفَة</a:t>
            </a:r>
            <a:endParaRPr lang="fr-FR" sz="32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197007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sp>
        <p:nvSpPr>
          <p:cNvPr id="630" name="Google Shape;630;p57"/>
          <p:cNvSpPr txBox="1">
            <a:spLocks noGrp="1"/>
          </p:cNvSpPr>
          <p:nvPr>
            <p:ph type="body" idx="1"/>
          </p:nvPr>
        </p:nvSpPr>
        <p:spPr>
          <a:xfrm>
            <a:off x="8407399" y="5148686"/>
            <a:ext cx="2060785" cy="503301"/>
          </a:xfrm>
          <a:prstGeom prst="rect">
            <a:avLst/>
          </a:prstGeom>
          <a:noFill/>
          <a:ln>
            <a:noFill/>
          </a:ln>
        </p:spPr>
        <p:txBody>
          <a:bodyPr spcFirstLastPara="1" wrap="square" lIns="91425" tIns="45700" rIns="91425" bIns="45700" anchor="ctr" anchorCtr="0">
            <a:normAutofit fontScale="92500" lnSpcReduction="20000"/>
          </a:bodyPr>
          <a:lstStyle/>
          <a:p>
            <a:pPr indent="-406400">
              <a:buSzPct val="108108"/>
            </a:pPr>
            <a:r>
              <a:rPr lang="ar-MA" dirty="0"/>
              <a:t>3 دقائق</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34"/>
        <p:cNvGrpSpPr/>
        <p:nvPr/>
      </p:nvGrpSpPr>
      <p:grpSpPr>
        <a:xfrm>
          <a:off x="0" y="0"/>
          <a:ext cx="0" cy="0"/>
          <a:chOff x="0" y="0"/>
          <a:chExt cx="0" cy="0"/>
        </a:xfrm>
      </p:grpSpPr>
      <p:pic>
        <p:nvPicPr>
          <p:cNvPr id="635" name="Google Shape;635;p7" descr="Image générée"/>
          <p:cNvPicPr preferRelativeResize="0"/>
          <p:nvPr/>
        </p:nvPicPr>
        <p:blipFill rotWithShape="1">
          <a:blip r:embed="rId3">
            <a:alphaModFix/>
          </a:blip>
          <a:srcRect l="3381" t="42118" r="70997" b="41629"/>
          <a:stretch/>
        </p:blipFill>
        <p:spPr>
          <a:xfrm>
            <a:off x="196061" y="166346"/>
            <a:ext cx="498102" cy="473924"/>
          </a:xfrm>
          <a:prstGeom prst="rect">
            <a:avLst/>
          </a:prstGeom>
          <a:noFill/>
          <a:ln>
            <a:noFill/>
          </a:ln>
        </p:spPr>
      </p:pic>
      <p:sp>
        <p:nvSpPr>
          <p:cNvPr id="636" name="Google Shape;636;p7"/>
          <p:cNvSpPr txBox="1"/>
          <p:nvPr/>
        </p:nvSpPr>
        <p:spPr>
          <a:xfrm>
            <a:off x="799569" y="193846"/>
            <a:ext cx="10567279" cy="36202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222A35"/>
                </a:solidFill>
                <a:latin typeface="Calibri"/>
                <a:ea typeface="Calibri"/>
                <a:cs typeface="Calibri"/>
                <a:sym typeface="Calibri"/>
              </a:rPr>
              <a:t>تعرفنا في حصة الاستماع استراتيجية الشرح بالتوظيف في جمل . سنعتمد الاستراتيجية نفسها في فهم المفردات الآتية:</a:t>
            </a:r>
            <a:endParaRPr sz="1400" b="0" i="0" u="none" strike="noStrike" cap="none">
              <a:solidFill>
                <a:srgbClr val="000000"/>
              </a:solidFill>
              <a:latin typeface="Arial"/>
              <a:ea typeface="Arial"/>
              <a:cs typeface="Arial"/>
              <a:sym typeface="Arial"/>
            </a:endParaRPr>
          </a:p>
        </p:txBody>
      </p:sp>
      <p:sp>
        <p:nvSpPr>
          <p:cNvPr id="637" name="Google Shape;637;p7"/>
          <p:cNvSpPr txBox="1"/>
          <p:nvPr/>
        </p:nvSpPr>
        <p:spPr>
          <a:xfrm>
            <a:off x="509155" y="631231"/>
            <a:ext cx="10857693"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000000"/>
              </a:buClr>
              <a:buSzPts val="1400"/>
              <a:buFont typeface="Arial"/>
              <a:buNone/>
            </a:pPr>
            <a:r>
              <a:rPr lang="ar-MA" sz="1400" b="0" i="1" u="none" strike="noStrike" cap="none" dirty="0">
                <a:solidFill>
                  <a:srgbClr val="323F4F"/>
                </a:solidFill>
                <a:latin typeface="Calibri"/>
                <a:ea typeface="Calibri"/>
                <a:cs typeface="Calibri"/>
                <a:sym typeface="Calibri"/>
              </a:rPr>
              <a:t>يطلب المدرس من المتعلمين</a:t>
            </a:r>
            <a:r>
              <a:rPr lang="ar-MA" sz="1400" b="0" i="1" u="none" strike="noStrike" cap="none" dirty="0">
                <a:solidFill>
                  <a:srgbClr val="323F4F"/>
                </a:solidFill>
                <a:highlight>
                  <a:srgbClr val="00FF00"/>
                </a:highlight>
                <a:latin typeface="Calibri"/>
                <a:ea typeface="Calibri"/>
                <a:cs typeface="Calibri"/>
                <a:sym typeface="Calibri"/>
              </a:rPr>
              <a:t> فرديا </a:t>
            </a:r>
            <a:r>
              <a:rPr lang="ar-MA" sz="1400" b="0" i="1" u="none" strike="noStrike" cap="none" dirty="0">
                <a:solidFill>
                  <a:srgbClr val="323F4F"/>
                </a:solidFill>
                <a:latin typeface="Calibri"/>
                <a:ea typeface="Calibri"/>
                <a:cs typeface="Calibri"/>
                <a:sym typeface="Calibri"/>
              </a:rPr>
              <a:t>ملء الفراغ بكلمات مناسبة وتوظيفها في جمل  مع التصريح بسيرورة الإنجاز  و منطق الاستدلال. بعد الانتهاء ينقل التلاميذ الجمل مصححة على  دفاترهم.</a:t>
            </a:r>
            <a:endParaRPr sz="1400" b="0" i="0" u="none" strike="noStrike" cap="none" dirty="0">
              <a:solidFill>
                <a:srgbClr val="000000"/>
              </a:solidFill>
              <a:latin typeface="Arial"/>
              <a:ea typeface="Arial"/>
              <a:cs typeface="Arial"/>
              <a:sym typeface="Arial"/>
            </a:endParaRPr>
          </a:p>
        </p:txBody>
      </p:sp>
      <p:pic>
        <p:nvPicPr>
          <p:cNvPr id="5" name="Graphique 4" descr="Théâtre avec un remplissage uni">
            <a:extLst>
              <a:ext uri="{FF2B5EF4-FFF2-40B4-BE49-F238E27FC236}">
                <a16:creationId xmlns:a16="http://schemas.microsoft.com/office/drawing/2014/main" id="{603B6A0E-0F52-F99C-84EF-5F4130C3E59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04008" y="1849582"/>
            <a:ext cx="10462839" cy="4512269"/>
          </a:xfrm>
          <a:prstGeom prst="rect">
            <a:avLst/>
          </a:prstGeom>
        </p:spPr>
      </p:pic>
      <p:sp>
        <p:nvSpPr>
          <p:cNvPr id="2" name="Ellipse 1">
            <a:extLst>
              <a:ext uri="{FF2B5EF4-FFF2-40B4-BE49-F238E27FC236}">
                <a16:creationId xmlns:a16="http://schemas.microsoft.com/office/drawing/2014/main" id="{75716069-2BE0-6248-08D7-82BD3566FC45}"/>
              </a:ext>
            </a:extLst>
          </p:cNvPr>
          <p:cNvSpPr/>
          <p:nvPr/>
        </p:nvSpPr>
        <p:spPr>
          <a:xfrm>
            <a:off x="4829251" y="951689"/>
            <a:ext cx="2556163" cy="1178555"/>
          </a:xfrm>
          <a:prstGeom prst="ellipse">
            <a:avLst/>
          </a:prstGeom>
          <a:solidFill>
            <a:srgbClr val="92D050"/>
          </a:solidFill>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MA" sz="3200" b="1" dirty="0">
                <a:solidFill>
                  <a:srgbClr val="FF0000"/>
                </a:solidFill>
                <a:latin typeface="Calibri" panose="020F0502020204030204" pitchFamily="34" charset="0"/>
                <a:ea typeface="Calibri" panose="020F0502020204030204" pitchFamily="34" charset="0"/>
                <a:cs typeface="Calibri" panose="020F0502020204030204" pitchFamily="34" charset="0"/>
              </a:rPr>
              <a:t>عَقْلَانِيَّة</a:t>
            </a:r>
            <a:endParaRPr lang="fr-FR" sz="32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3" name="ZoneTexte 2">
            <a:extLst>
              <a:ext uri="{FF2B5EF4-FFF2-40B4-BE49-F238E27FC236}">
                <a16:creationId xmlns:a16="http://schemas.microsoft.com/office/drawing/2014/main" id="{530C6FC4-9AA8-EED7-4C3A-9B95129D65B3}"/>
              </a:ext>
            </a:extLst>
          </p:cNvPr>
          <p:cNvSpPr txBox="1"/>
          <p:nvPr/>
        </p:nvSpPr>
        <p:spPr>
          <a:xfrm>
            <a:off x="2190757" y="2773428"/>
            <a:ext cx="8659090" cy="1077218"/>
          </a:xfrm>
          <a:prstGeom prst="rect">
            <a:avLst/>
          </a:prstGeom>
          <a:noFill/>
        </p:spPr>
        <p:txBody>
          <a:bodyPr wrap="square" rtlCol="0">
            <a:spAutoFit/>
          </a:bodyPr>
          <a:lstStyle/>
          <a:p>
            <a:pPr algn="r" rtl="1"/>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تعريفها: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a:t>
            </a:r>
          </a:p>
          <a:p>
            <a:pPr algn="r" rtl="1"/>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تركيبها في جملة: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34">
          <a:extLst>
            <a:ext uri="{FF2B5EF4-FFF2-40B4-BE49-F238E27FC236}">
              <a16:creationId xmlns:a16="http://schemas.microsoft.com/office/drawing/2014/main" id="{AC42018E-C280-1415-6146-EFEB2582B325}"/>
            </a:ext>
          </a:extLst>
        </p:cNvPr>
        <p:cNvGrpSpPr/>
        <p:nvPr/>
      </p:nvGrpSpPr>
      <p:grpSpPr>
        <a:xfrm>
          <a:off x="0" y="0"/>
          <a:ext cx="0" cy="0"/>
          <a:chOff x="0" y="0"/>
          <a:chExt cx="0" cy="0"/>
        </a:xfrm>
      </p:grpSpPr>
      <p:pic>
        <p:nvPicPr>
          <p:cNvPr id="635" name="Google Shape;635;p7" descr="Image générée">
            <a:extLst>
              <a:ext uri="{FF2B5EF4-FFF2-40B4-BE49-F238E27FC236}">
                <a16:creationId xmlns:a16="http://schemas.microsoft.com/office/drawing/2014/main" id="{0CAE9B46-2396-72AC-C3FB-6568AB953C4E}"/>
              </a:ext>
            </a:extLst>
          </p:cNvPr>
          <p:cNvPicPr preferRelativeResize="0"/>
          <p:nvPr/>
        </p:nvPicPr>
        <p:blipFill rotWithShape="1">
          <a:blip r:embed="rId3">
            <a:alphaModFix/>
          </a:blip>
          <a:srcRect l="3381" t="42118" r="70997" b="41629"/>
          <a:stretch/>
        </p:blipFill>
        <p:spPr>
          <a:xfrm>
            <a:off x="196061" y="166346"/>
            <a:ext cx="498102" cy="473924"/>
          </a:xfrm>
          <a:prstGeom prst="rect">
            <a:avLst/>
          </a:prstGeom>
          <a:noFill/>
          <a:ln>
            <a:noFill/>
          </a:ln>
        </p:spPr>
      </p:pic>
      <p:sp>
        <p:nvSpPr>
          <p:cNvPr id="636" name="Google Shape;636;p7">
            <a:extLst>
              <a:ext uri="{FF2B5EF4-FFF2-40B4-BE49-F238E27FC236}">
                <a16:creationId xmlns:a16="http://schemas.microsoft.com/office/drawing/2014/main" id="{647B93DA-5D34-A33D-C7BD-3C1115AF9D7B}"/>
              </a:ext>
            </a:extLst>
          </p:cNvPr>
          <p:cNvSpPr txBox="1"/>
          <p:nvPr/>
        </p:nvSpPr>
        <p:spPr>
          <a:xfrm>
            <a:off x="799569" y="193846"/>
            <a:ext cx="10567279" cy="36202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222A35"/>
                </a:solidFill>
                <a:latin typeface="Calibri"/>
                <a:ea typeface="Calibri"/>
                <a:cs typeface="Calibri"/>
                <a:sym typeface="Calibri"/>
              </a:rPr>
              <a:t>تعرفنا في حصة الاستماع استراتيجية الشرح بالتوظيف في جمل . سنعتمد الاستراتيجية نفسها في فهم المفردات الآتية:</a:t>
            </a:r>
            <a:endParaRPr sz="1400" b="0" i="0" u="none" strike="noStrike" cap="none">
              <a:solidFill>
                <a:srgbClr val="000000"/>
              </a:solidFill>
              <a:latin typeface="Arial"/>
              <a:ea typeface="Arial"/>
              <a:cs typeface="Arial"/>
              <a:sym typeface="Arial"/>
            </a:endParaRPr>
          </a:p>
        </p:txBody>
      </p:sp>
      <p:sp>
        <p:nvSpPr>
          <p:cNvPr id="637" name="Google Shape;637;p7">
            <a:extLst>
              <a:ext uri="{FF2B5EF4-FFF2-40B4-BE49-F238E27FC236}">
                <a16:creationId xmlns:a16="http://schemas.microsoft.com/office/drawing/2014/main" id="{8D374EE8-E4F3-E794-B68A-5D7F19236812}"/>
              </a:ext>
            </a:extLst>
          </p:cNvPr>
          <p:cNvSpPr txBox="1"/>
          <p:nvPr/>
        </p:nvSpPr>
        <p:spPr>
          <a:xfrm>
            <a:off x="509155" y="631231"/>
            <a:ext cx="10857693"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000000"/>
              </a:buClr>
              <a:buSzPts val="1400"/>
              <a:buFont typeface="Arial"/>
              <a:buNone/>
            </a:pPr>
            <a:r>
              <a:rPr lang="ar-MA" sz="1400" b="0" i="1" u="none" strike="noStrike" cap="none" dirty="0">
                <a:solidFill>
                  <a:srgbClr val="323F4F"/>
                </a:solidFill>
                <a:latin typeface="Calibri"/>
                <a:ea typeface="Calibri"/>
                <a:cs typeface="Calibri"/>
                <a:sym typeface="Calibri"/>
              </a:rPr>
              <a:t>يطلب المدرس من المتعلمين </a:t>
            </a:r>
            <a:r>
              <a:rPr lang="ar-MA" sz="1400" b="0" i="1" u="none" strike="noStrike" cap="none" dirty="0">
                <a:solidFill>
                  <a:srgbClr val="323F4F"/>
                </a:solidFill>
                <a:highlight>
                  <a:srgbClr val="00FF00"/>
                </a:highlight>
                <a:latin typeface="Calibri"/>
                <a:ea typeface="Calibri"/>
                <a:cs typeface="Calibri"/>
                <a:sym typeface="Calibri"/>
              </a:rPr>
              <a:t>فرديا</a:t>
            </a:r>
            <a:r>
              <a:rPr lang="ar-MA" sz="1400" b="0" i="1" u="none" strike="noStrike" cap="none" dirty="0">
                <a:solidFill>
                  <a:srgbClr val="323F4F"/>
                </a:solidFill>
                <a:latin typeface="Calibri"/>
                <a:ea typeface="Calibri"/>
                <a:cs typeface="Calibri"/>
                <a:sym typeface="Calibri"/>
              </a:rPr>
              <a:t> ملء الفراغ بكلمات مناسبة وتوظيفها في جمل  مع التصريح بسيرورة الإنجاز  و منطق الاستدلال. بعد الانتهاء ينقل التلاميذ الجمل مصححة على  دفاترهم.</a:t>
            </a:r>
            <a:endParaRPr sz="1400" b="0" i="0" u="none" strike="noStrike" cap="none" dirty="0">
              <a:solidFill>
                <a:srgbClr val="000000"/>
              </a:solidFill>
              <a:latin typeface="Arial"/>
              <a:ea typeface="Arial"/>
              <a:cs typeface="Arial"/>
              <a:sym typeface="Arial"/>
            </a:endParaRPr>
          </a:p>
        </p:txBody>
      </p:sp>
      <p:pic>
        <p:nvPicPr>
          <p:cNvPr id="5" name="Graphique 4" descr="Théâtre avec un remplissage uni">
            <a:extLst>
              <a:ext uri="{FF2B5EF4-FFF2-40B4-BE49-F238E27FC236}">
                <a16:creationId xmlns:a16="http://schemas.microsoft.com/office/drawing/2014/main" id="{472D57BC-C4A7-4F80-6EDF-37290DE7B8B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59873" y="1849582"/>
            <a:ext cx="10193681" cy="4512269"/>
          </a:xfrm>
          <a:prstGeom prst="rect">
            <a:avLst/>
          </a:prstGeom>
        </p:spPr>
      </p:pic>
      <p:sp>
        <p:nvSpPr>
          <p:cNvPr id="3" name="Ellipse 2">
            <a:extLst>
              <a:ext uri="{FF2B5EF4-FFF2-40B4-BE49-F238E27FC236}">
                <a16:creationId xmlns:a16="http://schemas.microsoft.com/office/drawing/2014/main" id="{4CD40CDD-99AC-98A6-73CA-2D89A9C1023D}"/>
              </a:ext>
            </a:extLst>
          </p:cNvPr>
          <p:cNvSpPr/>
          <p:nvPr/>
        </p:nvSpPr>
        <p:spPr>
          <a:xfrm>
            <a:off x="4829251" y="951689"/>
            <a:ext cx="2556163" cy="1178555"/>
          </a:xfrm>
          <a:prstGeom prst="ellipse">
            <a:avLst/>
          </a:prstGeom>
          <a:solidFill>
            <a:srgbClr val="92D050"/>
          </a:solidFill>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MA" sz="3200" b="1" dirty="0">
                <a:solidFill>
                  <a:srgbClr val="FF0000"/>
                </a:solidFill>
                <a:latin typeface="Calibri" panose="020F0502020204030204" pitchFamily="34" charset="0"/>
                <a:ea typeface="Calibri" panose="020F0502020204030204" pitchFamily="34" charset="0"/>
                <a:cs typeface="Calibri" panose="020F0502020204030204" pitchFamily="34" charset="0"/>
              </a:rPr>
              <a:t>عَقْلَانِيَّة</a:t>
            </a:r>
            <a:endParaRPr lang="fr-FR" sz="32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2" name="ZoneTexte 1">
            <a:extLst>
              <a:ext uri="{FF2B5EF4-FFF2-40B4-BE49-F238E27FC236}">
                <a16:creationId xmlns:a16="http://schemas.microsoft.com/office/drawing/2014/main" id="{CA30DAF5-2BCC-5BDB-EBD8-AD6A1FA202E2}"/>
              </a:ext>
            </a:extLst>
          </p:cNvPr>
          <p:cNvSpPr txBox="1"/>
          <p:nvPr/>
        </p:nvSpPr>
        <p:spPr>
          <a:xfrm>
            <a:off x="1469544" y="2733485"/>
            <a:ext cx="9227327" cy="1493358"/>
          </a:xfrm>
          <a:prstGeom prst="rect">
            <a:avLst/>
          </a:prstGeom>
          <a:noFill/>
        </p:spPr>
        <p:txBody>
          <a:bodyPr wrap="square" rtlCol="0">
            <a:spAutoFit/>
          </a:bodyPr>
          <a:lstStyle/>
          <a:p>
            <a:pPr algn="r" rtl="1">
              <a:lnSpc>
                <a:spcPct val="150000"/>
              </a:lnSpc>
            </a:pPr>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تعريفها: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(اسم) اِتِّبَاعُ الْعَقْلِ وتَقْدِيمُهُ عَلَى الْعَاطِفَةِ...</a:t>
            </a:r>
          </a:p>
          <a:p>
            <a:pPr algn="r" rtl="1">
              <a:lnSpc>
                <a:spcPct val="150000"/>
              </a:lnSpc>
            </a:pPr>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تركيبها في جملة: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يَنْبَغِي ﭐلتَّعَامُلُ </a:t>
            </a:r>
            <a:r>
              <a:rPr lang="ar-MA" sz="3200" b="1" dirty="0">
                <a:solidFill>
                  <a:schemeClr val="tx1"/>
                </a:solidFill>
                <a:highlight>
                  <a:srgbClr val="FFFF00"/>
                </a:highlight>
                <a:latin typeface="Calibri" panose="020F0502020204030204" pitchFamily="34" charset="0"/>
                <a:ea typeface="Calibri" panose="020F0502020204030204" pitchFamily="34" charset="0"/>
                <a:cs typeface="Calibri" panose="020F0502020204030204" pitchFamily="34" charset="0"/>
              </a:rPr>
              <a:t>بِعَقْلانِيَّةٍ</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 فِي ﭐلْأُمُور ﭐلْمَالِيَّةِ.</a:t>
            </a:r>
          </a:p>
        </p:txBody>
      </p:sp>
    </p:spTree>
    <p:extLst>
      <p:ext uri="{BB962C8B-B14F-4D97-AF65-F5344CB8AC3E}">
        <p14:creationId xmlns:p14="http://schemas.microsoft.com/office/powerpoint/2010/main" val="15376532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34">
          <a:extLst>
            <a:ext uri="{FF2B5EF4-FFF2-40B4-BE49-F238E27FC236}">
              <a16:creationId xmlns:a16="http://schemas.microsoft.com/office/drawing/2014/main" id="{AEC03544-1E7A-214B-C7D0-3BB804F5DF00}"/>
            </a:ext>
          </a:extLst>
        </p:cNvPr>
        <p:cNvGrpSpPr/>
        <p:nvPr/>
      </p:nvGrpSpPr>
      <p:grpSpPr>
        <a:xfrm>
          <a:off x="0" y="0"/>
          <a:ext cx="0" cy="0"/>
          <a:chOff x="0" y="0"/>
          <a:chExt cx="0" cy="0"/>
        </a:xfrm>
      </p:grpSpPr>
      <p:pic>
        <p:nvPicPr>
          <p:cNvPr id="635" name="Google Shape;635;p7" descr="Image générée">
            <a:extLst>
              <a:ext uri="{FF2B5EF4-FFF2-40B4-BE49-F238E27FC236}">
                <a16:creationId xmlns:a16="http://schemas.microsoft.com/office/drawing/2014/main" id="{7D8F5F08-73A4-7D00-9C76-CDA8E72B96F3}"/>
              </a:ext>
            </a:extLst>
          </p:cNvPr>
          <p:cNvPicPr preferRelativeResize="0"/>
          <p:nvPr/>
        </p:nvPicPr>
        <p:blipFill rotWithShape="1">
          <a:blip r:embed="rId3">
            <a:alphaModFix/>
          </a:blip>
          <a:srcRect l="3381" t="42118" r="70997" b="41629"/>
          <a:stretch/>
        </p:blipFill>
        <p:spPr>
          <a:xfrm>
            <a:off x="196061" y="166346"/>
            <a:ext cx="498102" cy="473924"/>
          </a:xfrm>
          <a:prstGeom prst="rect">
            <a:avLst/>
          </a:prstGeom>
          <a:noFill/>
          <a:ln>
            <a:noFill/>
          </a:ln>
        </p:spPr>
      </p:pic>
      <p:sp>
        <p:nvSpPr>
          <p:cNvPr id="636" name="Google Shape;636;p7">
            <a:extLst>
              <a:ext uri="{FF2B5EF4-FFF2-40B4-BE49-F238E27FC236}">
                <a16:creationId xmlns:a16="http://schemas.microsoft.com/office/drawing/2014/main" id="{40E0AE95-C916-7149-CBDE-6C9B51F8DF07}"/>
              </a:ext>
            </a:extLst>
          </p:cNvPr>
          <p:cNvSpPr txBox="1"/>
          <p:nvPr/>
        </p:nvSpPr>
        <p:spPr>
          <a:xfrm>
            <a:off x="799569" y="193846"/>
            <a:ext cx="10567279" cy="36202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222A35"/>
                </a:solidFill>
                <a:latin typeface="Calibri"/>
                <a:ea typeface="Calibri"/>
                <a:cs typeface="Calibri"/>
                <a:sym typeface="Calibri"/>
              </a:rPr>
              <a:t>تعرفنا في حصة الاستماع استراتيجية الشرح بالتوظيف في جمل . سنعتمد الاستراتيجية نفسها في فهم المفردات الآتية:</a:t>
            </a:r>
            <a:endParaRPr sz="1400" b="0" i="0" u="none" strike="noStrike" cap="none">
              <a:solidFill>
                <a:srgbClr val="000000"/>
              </a:solidFill>
              <a:latin typeface="Arial"/>
              <a:ea typeface="Arial"/>
              <a:cs typeface="Arial"/>
              <a:sym typeface="Arial"/>
            </a:endParaRPr>
          </a:p>
        </p:txBody>
      </p:sp>
      <p:sp>
        <p:nvSpPr>
          <p:cNvPr id="637" name="Google Shape;637;p7">
            <a:extLst>
              <a:ext uri="{FF2B5EF4-FFF2-40B4-BE49-F238E27FC236}">
                <a16:creationId xmlns:a16="http://schemas.microsoft.com/office/drawing/2014/main" id="{CC7B6375-4526-8756-0816-BA15CAC00DA1}"/>
              </a:ext>
            </a:extLst>
          </p:cNvPr>
          <p:cNvSpPr txBox="1"/>
          <p:nvPr/>
        </p:nvSpPr>
        <p:spPr>
          <a:xfrm>
            <a:off x="509155" y="631231"/>
            <a:ext cx="10857693"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000000"/>
              </a:buClr>
              <a:buSzPts val="1400"/>
              <a:buFont typeface="Arial"/>
              <a:buNone/>
            </a:pPr>
            <a:r>
              <a:rPr lang="ar-MA" sz="1400" b="0" i="1" u="none" strike="noStrike" cap="none" dirty="0">
                <a:solidFill>
                  <a:srgbClr val="323F4F"/>
                </a:solidFill>
                <a:latin typeface="Calibri"/>
                <a:ea typeface="Calibri"/>
                <a:cs typeface="Calibri"/>
                <a:sym typeface="Calibri"/>
              </a:rPr>
              <a:t>يطلب المدرس من المتعلمين </a:t>
            </a:r>
            <a:r>
              <a:rPr lang="ar-MA" sz="1400" b="0" i="1" u="none" strike="noStrike" cap="none" dirty="0">
                <a:solidFill>
                  <a:srgbClr val="323F4F"/>
                </a:solidFill>
                <a:highlight>
                  <a:srgbClr val="00FF00"/>
                </a:highlight>
                <a:latin typeface="Calibri"/>
                <a:ea typeface="Calibri"/>
                <a:cs typeface="Calibri"/>
                <a:sym typeface="Calibri"/>
              </a:rPr>
              <a:t>فرديا</a:t>
            </a:r>
            <a:r>
              <a:rPr lang="ar-MA" sz="1400" b="0" i="1" u="none" strike="noStrike" cap="none" dirty="0">
                <a:solidFill>
                  <a:srgbClr val="323F4F"/>
                </a:solidFill>
                <a:latin typeface="Calibri"/>
                <a:ea typeface="Calibri"/>
                <a:cs typeface="Calibri"/>
                <a:sym typeface="Calibri"/>
              </a:rPr>
              <a:t> ملء الفراغ بكلمات مناسبة وتوظيفها في جمل  مع التصريح بسيرورة الإنجاز  و منطق الاستدلال. بعد الانتهاء ينقل التلاميذ الجمل مصححة على  دفاترهم.</a:t>
            </a:r>
            <a:endParaRPr sz="1400" b="0" i="0" u="none" strike="noStrike" cap="none" dirty="0">
              <a:solidFill>
                <a:srgbClr val="000000"/>
              </a:solidFill>
              <a:latin typeface="Arial"/>
              <a:ea typeface="Arial"/>
              <a:cs typeface="Arial"/>
              <a:sym typeface="Arial"/>
            </a:endParaRPr>
          </a:p>
        </p:txBody>
      </p:sp>
      <p:pic>
        <p:nvPicPr>
          <p:cNvPr id="5" name="Graphique 4" descr="Théâtre avec un remplissage uni">
            <a:extLst>
              <a:ext uri="{FF2B5EF4-FFF2-40B4-BE49-F238E27FC236}">
                <a16:creationId xmlns:a16="http://schemas.microsoft.com/office/drawing/2014/main" id="{EF286203-541E-6924-A5F2-5B04E4A3071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04008" y="1849582"/>
            <a:ext cx="10462839" cy="4512269"/>
          </a:xfrm>
          <a:prstGeom prst="rect">
            <a:avLst/>
          </a:prstGeom>
        </p:spPr>
      </p:pic>
      <p:sp>
        <p:nvSpPr>
          <p:cNvPr id="3" name="Ellipse 2">
            <a:extLst>
              <a:ext uri="{FF2B5EF4-FFF2-40B4-BE49-F238E27FC236}">
                <a16:creationId xmlns:a16="http://schemas.microsoft.com/office/drawing/2014/main" id="{4191338F-BB6A-F7B1-6188-09D2F242DE09}"/>
              </a:ext>
            </a:extLst>
          </p:cNvPr>
          <p:cNvSpPr/>
          <p:nvPr/>
        </p:nvSpPr>
        <p:spPr>
          <a:xfrm>
            <a:off x="4509655" y="951689"/>
            <a:ext cx="2875759" cy="1178555"/>
          </a:xfrm>
          <a:prstGeom prst="ellipse">
            <a:avLst/>
          </a:prstGeom>
          <a:solidFill>
            <a:srgbClr val="92D050"/>
          </a:solidFill>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MA" sz="3200" b="1" dirty="0">
                <a:solidFill>
                  <a:srgbClr val="FF0000"/>
                </a:solidFill>
                <a:latin typeface="Calibri" panose="020F0502020204030204" pitchFamily="34" charset="0"/>
                <a:ea typeface="Calibri" panose="020F0502020204030204" pitchFamily="34" charset="0"/>
                <a:cs typeface="Calibri" panose="020F0502020204030204" pitchFamily="34" charset="0"/>
              </a:rPr>
              <a:t>حَدِيث </a:t>
            </a:r>
            <a:r>
              <a:rPr lang="ar-MA" sz="3200" b="1" dirty="0" err="1">
                <a:solidFill>
                  <a:srgbClr val="FF0000"/>
                </a:solidFill>
                <a:latin typeface="Calibri" panose="020F0502020204030204" pitchFamily="34" charset="0"/>
                <a:ea typeface="Calibri" panose="020F0502020204030204" pitchFamily="34" charset="0"/>
                <a:cs typeface="Calibri" panose="020F0502020204030204" pitchFamily="34" charset="0"/>
              </a:rPr>
              <a:t>ﭐلْعَهْدِ</a:t>
            </a:r>
            <a:r>
              <a:rPr lang="ar-MA" sz="3200" b="1" dirty="0">
                <a:solidFill>
                  <a:srgbClr val="FF0000"/>
                </a:solidFill>
                <a:latin typeface="Calibri" panose="020F0502020204030204" pitchFamily="34" charset="0"/>
                <a:ea typeface="Calibri" panose="020F0502020204030204" pitchFamily="34" charset="0"/>
                <a:cs typeface="Calibri" panose="020F0502020204030204" pitchFamily="34" charset="0"/>
              </a:rPr>
              <a:t> </a:t>
            </a:r>
            <a:endParaRPr lang="fr-FR" sz="32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2" name="ZoneTexte 1">
            <a:extLst>
              <a:ext uri="{FF2B5EF4-FFF2-40B4-BE49-F238E27FC236}">
                <a16:creationId xmlns:a16="http://schemas.microsoft.com/office/drawing/2014/main" id="{91DE419A-B729-9562-51AA-DA2A378E8F15}"/>
              </a:ext>
            </a:extLst>
          </p:cNvPr>
          <p:cNvSpPr txBox="1"/>
          <p:nvPr/>
        </p:nvSpPr>
        <p:spPr>
          <a:xfrm>
            <a:off x="2190757" y="2866947"/>
            <a:ext cx="8659090" cy="1077218"/>
          </a:xfrm>
          <a:prstGeom prst="rect">
            <a:avLst/>
          </a:prstGeom>
          <a:noFill/>
        </p:spPr>
        <p:txBody>
          <a:bodyPr wrap="square" rtlCol="0">
            <a:spAutoFit/>
          </a:bodyPr>
          <a:lstStyle/>
          <a:p>
            <a:pPr algn="r" rtl="1"/>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تعريفها: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a:t>
            </a:r>
          </a:p>
          <a:p>
            <a:pPr algn="r" rtl="1"/>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تركيبها في جملة: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8050264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34">
          <a:extLst>
            <a:ext uri="{FF2B5EF4-FFF2-40B4-BE49-F238E27FC236}">
              <a16:creationId xmlns:a16="http://schemas.microsoft.com/office/drawing/2014/main" id="{2E7A5819-939D-FB4F-9982-53F9AE2CF8A5}"/>
            </a:ext>
          </a:extLst>
        </p:cNvPr>
        <p:cNvGrpSpPr/>
        <p:nvPr/>
      </p:nvGrpSpPr>
      <p:grpSpPr>
        <a:xfrm>
          <a:off x="0" y="0"/>
          <a:ext cx="0" cy="0"/>
          <a:chOff x="0" y="0"/>
          <a:chExt cx="0" cy="0"/>
        </a:xfrm>
      </p:grpSpPr>
      <p:pic>
        <p:nvPicPr>
          <p:cNvPr id="635" name="Google Shape;635;p7" descr="Image générée">
            <a:extLst>
              <a:ext uri="{FF2B5EF4-FFF2-40B4-BE49-F238E27FC236}">
                <a16:creationId xmlns:a16="http://schemas.microsoft.com/office/drawing/2014/main" id="{EF7D2878-D269-15FF-66C9-789A5473EFD2}"/>
              </a:ext>
            </a:extLst>
          </p:cNvPr>
          <p:cNvPicPr preferRelativeResize="0"/>
          <p:nvPr/>
        </p:nvPicPr>
        <p:blipFill rotWithShape="1">
          <a:blip r:embed="rId3">
            <a:alphaModFix/>
          </a:blip>
          <a:srcRect l="3381" t="42118" r="70997" b="41629"/>
          <a:stretch/>
        </p:blipFill>
        <p:spPr>
          <a:xfrm>
            <a:off x="196061" y="166346"/>
            <a:ext cx="498102" cy="473924"/>
          </a:xfrm>
          <a:prstGeom prst="rect">
            <a:avLst/>
          </a:prstGeom>
          <a:noFill/>
          <a:ln>
            <a:noFill/>
          </a:ln>
        </p:spPr>
      </p:pic>
      <p:sp>
        <p:nvSpPr>
          <p:cNvPr id="636" name="Google Shape;636;p7">
            <a:extLst>
              <a:ext uri="{FF2B5EF4-FFF2-40B4-BE49-F238E27FC236}">
                <a16:creationId xmlns:a16="http://schemas.microsoft.com/office/drawing/2014/main" id="{CC6F1A3D-C191-1910-9D9E-AFEB7B8226C1}"/>
              </a:ext>
            </a:extLst>
          </p:cNvPr>
          <p:cNvSpPr txBox="1"/>
          <p:nvPr/>
        </p:nvSpPr>
        <p:spPr>
          <a:xfrm>
            <a:off x="799569" y="193846"/>
            <a:ext cx="10567279" cy="36202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222A35"/>
                </a:solidFill>
                <a:latin typeface="Calibri"/>
                <a:ea typeface="Calibri"/>
                <a:cs typeface="Calibri"/>
                <a:sym typeface="Calibri"/>
              </a:rPr>
              <a:t>تعرفنا في حصة الاستماع استراتيجية الشرح بالتوظيف في جمل . سنعتمد الاستراتيجية نفسها في فهم المفردات الآتية:</a:t>
            </a:r>
            <a:endParaRPr sz="1400" b="0" i="0" u="none" strike="noStrike" cap="none">
              <a:solidFill>
                <a:srgbClr val="000000"/>
              </a:solidFill>
              <a:latin typeface="Arial"/>
              <a:ea typeface="Arial"/>
              <a:cs typeface="Arial"/>
              <a:sym typeface="Arial"/>
            </a:endParaRPr>
          </a:p>
        </p:txBody>
      </p:sp>
      <p:sp>
        <p:nvSpPr>
          <p:cNvPr id="637" name="Google Shape;637;p7">
            <a:extLst>
              <a:ext uri="{FF2B5EF4-FFF2-40B4-BE49-F238E27FC236}">
                <a16:creationId xmlns:a16="http://schemas.microsoft.com/office/drawing/2014/main" id="{4326447E-3BA8-37C1-180C-1CFE6BBC042B}"/>
              </a:ext>
            </a:extLst>
          </p:cNvPr>
          <p:cNvSpPr txBox="1"/>
          <p:nvPr/>
        </p:nvSpPr>
        <p:spPr>
          <a:xfrm>
            <a:off x="509155" y="631231"/>
            <a:ext cx="10857693"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000000"/>
              </a:buClr>
              <a:buSzPts val="1400"/>
              <a:buFont typeface="Arial"/>
              <a:buNone/>
            </a:pPr>
            <a:r>
              <a:rPr lang="ar-MA" sz="1400" b="0" i="1" u="none" strike="noStrike" cap="none" dirty="0">
                <a:solidFill>
                  <a:srgbClr val="323F4F"/>
                </a:solidFill>
                <a:latin typeface="Calibri"/>
                <a:ea typeface="Calibri"/>
                <a:cs typeface="Calibri"/>
                <a:sym typeface="Calibri"/>
              </a:rPr>
              <a:t>يطلب المدرس من المتعلمين </a:t>
            </a:r>
            <a:r>
              <a:rPr lang="ar-MA" sz="1400" b="0" i="1" u="none" strike="noStrike" cap="none" dirty="0">
                <a:solidFill>
                  <a:srgbClr val="323F4F"/>
                </a:solidFill>
                <a:highlight>
                  <a:srgbClr val="00FF00"/>
                </a:highlight>
                <a:latin typeface="Calibri"/>
                <a:ea typeface="Calibri"/>
                <a:cs typeface="Calibri"/>
                <a:sym typeface="Calibri"/>
              </a:rPr>
              <a:t>فرديا</a:t>
            </a:r>
            <a:r>
              <a:rPr lang="ar-MA" sz="1400" b="0" i="1" u="none" strike="noStrike" cap="none" dirty="0">
                <a:solidFill>
                  <a:srgbClr val="323F4F"/>
                </a:solidFill>
                <a:latin typeface="Calibri"/>
                <a:ea typeface="Calibri"/>
                <a:cs typeface="Calibri"/>
                <a:sym typeface="Calibri"/>
              </a:rPr>
              <a:t> ملء الفراغ بكلمات مناسبة وتوظيفها في جمل  مع التصريح بسيرورة الإنجاز  و منطق الاستدلال. بعد الانتهاء ينقل التلاميذ الجمل مصححة على  دفاترهم.</a:t>
            </a:r>
            <a:endParaRPr sz="1400" b="0" i="0" u="none" strike="noStrike" cap="none" dirty="0">
              <a:solidFill>
                <a:srgbClr val="000000"/>
              </a:solidFill>
              <a:latin typeface="Arial"/>
              <a:ea typeface="Arial"/>
              <a:cs typeface="Arial"/>
              <a:sym typeface="Arial"/>
            </a:endParaRPr>
          </a:p>
        </p:txBody>
      </p:sp>
      <p:pic>
        <p:nvPicPr>
          <p:cNvPr id="5" name="Graphique 4" descr="Théâtre avec un remplissage uni">
            <a:extLst>
              <a:ext uri="{FF2B5EF4-FFF2-40B4-BE49-F238E27FC236}">
                <a16:creationId xmlns:a16="http://schemas.microsoft.com/office/drawing/2014/main" id="{1D1F0195-03B2-8A91-CAB0-21706AD798D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09156" y="1849582"/>
            <a:ext cx="11128662" cy="4512269"/>
          </a:xfrm>
          <a:prstGeom prst="rect">
            <a:avLst/>
          </a:prstGeom>
        </p:spPr>
      </p:pic>
      <p:sp>
        <p:nvSpPr>
          <p:cNvPr id="2" name="ZoneTexte 1">
            <a:extLst>
              <a:ext uri="{FF2B5EF4-FFF2-40B4-BE49-F238E27FC236}">
                <a16:creationId xmlns:a16="http://schemas.microsoft.com/office/drawing/2014/main" id="{4038B73F-C89A-1663-9AD9-22EA31530B02}"/>
              </a:ext>
            </a:extLst>
          </p:cNvPr>
          <p:cNvSpPr txBox="1"/>
          <p:nvPr/>
        </p:nvSpPr>
        <p:spPr>
          <a:xfrm>
            <a:off x="1059873" y="2711082"/>
            <a:ext cx="9789974" cy="1493358"/>
          </a:xfrm>
          <a:prstGeom prst="rect">
            <a:avLst/>
          </a:prstGeom>
          <a:noFill/>
        </p:spPr>
        <p:txBody>
          <a:bodyPr wrap="square" rtlCol="0">
            <a:spAutoFit/>
          </a:bodyPr>
          <a:lstStyle/>
          <a:p>
            <a:pPr algn="r" rtl="1">
              <a:lnSpc>
                <a:spcPct val="150000"/>
              </a:lnSpc>
            </a:pPr>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تعريفها: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(اسم) الْقَرِيبُ مِنْ...</a:t>
            </a:r>
          </a:p>
          <a:p>
            <a:pPr algn="r" rtl="1">
              <a:lnSpc>
                <a:spcPct val="150000"/>
              </a:lnSpc>
            </a:pPr>
            <a:r>
              <a:rPr lang="ar-MA"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تركيبها في جملة: </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مَنْ كَانَ </a:t>
            </a:r>
            <a:r>
              <a:rPr lang="ar-MA" sz="3200" b="1" dirty="0">
                <a:solidFill>
                  <a:schemeClr val="tx1"/>
                </a:solidFill>
                <a:highlight>
                  <a:srgbClr val="FFFF00"/>
                </a:highlight>
                <a:latin typeface="Calibri" panose="020F0502020204030204" pitchFamily="34" charset="0"/>
                <a:ea typeface="Calibri" panose="020F0502020204030204" pitchFamily="34" charset="0"/>
                <a:cs typeface="Calibri" panose="020F0502020204030204" pitchFamily="34" charset="0"/>
              </a:rPr>
              <a:t>حَدِيثَ</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ar-MA" sz="3200" b="1" dirty="0">
                <a:solidFill>
                  <a:schemeClr val="tx1"/>
                </a:solidFill>
                <a:highlight>
                  <a:srgbClr val="FFFF00"/>
                </a:highlight>
                <a:latin typeface="Calibri" panose="020F0502020204030204" pitchFamily="34" charset="0"/>
                <a:ea typeface="Calibri" panose="020F0502020204030204" pitchFamily="34" charset="0"/>
                <a:cs typeface="Calibri" panose="020F0502020204030204" pitchFamily="34" charset="0"/>
              </a:rPr>
              <a:t>عَهْدٍ</a:t>
            </a:r>
            <a:r>
              <a:rPr lang="ar-MA" sz="3200" b="1" dirty="0">
                <a:solidFill>
                  <a:schemeClr val="tx1"/>
                </a:solidFill>
                <a:latin typeface="Calibri" panose="020F0502020204030204" pitchFamily="34" charset="0"/>
                <a:ea typeface="Calibri" panose="020F0502020204030204" pitchFamily="34" charset="0"/>
                <a:cs typeface="Calibri" panose="020F0502020204030204" pitchFamily="34" charset="0"/>
              </a:rPr>
              <a:t> بِالْغِنَى فَلْيَشْكُرِ ﭐلَّلهَ.</a:t>
            </a:r>
          </a:p>
        </p:txBody>
      </p:sp>
      <p:sp>
        <p:nvSpPr>
          <p:cNvPr id="4" name="Ellipse 3">
            <a:extLst>
              <a:ext uri="{FF2B5EF4-FFF2-40B4-BE49-F238E27FC236}">
                <a16:creationId xmlns:a16="http://schemas.microsoft.com/office/drawing/2014/main" id="{83991900-DC9E-5BB2-FD15-352F5F65C0A7}"/>
              </a:ext>
            </a:extLst>
          </p:cNvPr>
          <p:cNvSpPr/>
          <p:nvPr/>
        </p:nvSpPr>
        <p:spPr>
          <a:xfrm>
            <a:off x="4509655" y="951689"/>
            <a:ext cx="2875759" cy="1178555"/>
          </a:xfrm>
          <a:prstGeom prst="ellipse">
            <a:avLst/>
          </a:prstGeom>
          <a:solidFill>
            <a:srgbClr val="92D050"/>
          </a:solidFill>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MA" sz="3200" b="1" dirty="0">
                <a:solidFill>
                  <a:srgbClr val="FF0000"/>
                </a:solidFill>
                <a:latin typeface="Calibri" panose="020F0502020204030204" pitchFamily="34" charset="0"/>
                <a:ea typeface="Calibri" panose="020F0502020204030204" pitchFamily="34" charset="0"/>
                <a:cs typeface="Calibri" panose="020F0502020204030204" pitchFamily="34" charset="0"/>
              </a:rPr>
              <a:t>حَدِيث </a:t>
            </a:r>
            <a:r>
              <a:rPr lang="ar-MA" sz="3200" b="1" dirty="0" err="1">
                <a:solidFill>
                  <a:srgbClr val="FF0000"/>
                </a:solidFill>
                <a:latin typeface="Calibri" panose="020F0502020204030204" pitchFamily="34" charset="0"/>
                <a:ea typeface="Calibri" panose="020F0502020204030204" pitchFamily="34" charset="0"/>
                <a:cs typeface="Calibri" panose="020F0502020204030204" pitchFamily="34" charset="0"/>
              </a:rPr>
              <a:t>ﭐلْعَهْدِ</a:t>
            </a:r>
            <a:r>
              <a:rPr lang="ar-MA" sz="3200" b="1" dirty="0">
                <a:solidFill>
                  <a:srgbClr val="FF0000"/>
                </a:solidFill>
                <a:latin typeface="Calibri" panose="020F0502020204030204" pitchFamily="34" charset="0"/>
                <a:ea typeface="Calibri" panose="020F0502020204030204" pitchFamily="34" charset="0"/>
                <a:cs typeface="Calibri" panose="020F0502020204030204" pitchFamily="34" charset="0"/>
              </a:rPr>
              <a:t> </a:t>
            </a:r>
            <a:endParaRPr lang="fr-FR" sz="32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342994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66BA087-55D3-F1F6-240A-D4EFC82CACF4}"/>
              </a:ext>
            </a:extLst>
          </p:cNvPr>
          <p:cNvSpPr>
            <a:spLocks noGrp="1"/>
          </p:cNvSpPr>
          <p:nvPr>
            <p:ph type="body" sz="quarter" idx="10"/>
          </p:nvPr>
        </p:nvSpPr>
        <p:spPr/>
        <p:txBody>
          <a:bodyPr/>
          <a:lstStyle/>
          <a:p>
            <a:r>
              <a:rPr lang="ar-MA" dirty="0"/>
              <a:t>10  دقائق</a:t>
            </a:r>
            <a:endParaRPr lang="fr-FR" dirty="0"/>
          </a:p>
        </p:txBody>
      </p:sp>
      <p:sp>
        <p:nvSpPr>
          <p:cNvPr id="3" name="Text Placeholder 2">
            <a:extLst>
              <a:ext uri="{FF2B5EF4-FFF2-40B4-BE49-F238E27FC236}">
                <a16:creationId xmlns:a16="http://schemas.microsoft.com/office/drawing/2014/main" id="{71684A9C-FDAC-DB02-1208-ED8B180871CD}"/>
              </a:ext>
            </a:extLst>
          </p:cNvPr>
          <p:cNvSpPr>
            <a:spLocks noGrp="1"/>
          </p:cNvSpPr>
          <p:nvPr>
            <p:ph type="body" sz="quarter" idx="11"/>
          </p:nvPr>
        </p:nvSpPr>
        <p:spPr/>
        <p:txBody>
          <a:bodyPr/>
          <a:lstStyle/>
          <a:p>
            <a:pPr rtl="1"/>
            <a:r>
              <a:rPr lang="ar-MA" dirty="0"/>
              <a:t>النشاط الأول:</a:t>
            </a:r>
          </a:p>
          <a:p>
            <a:r>
              <a:rPr lang="ar-MA" dirty="0"/>
              <a:t>القراءة بطلاقة</a:t>
            </a:r>
            <a:endParaRPr lang="fr-FR" dirty="0"/>
          </a:p>
        </p:txBody>
      </p:sp>
      <p:pic>
        <p:nvPicPr>
          <p:cNvPr id="4" name="Google Shape;668;g3117994fe5d_0_0">
            <a:extLst>
              <a:ext uri="{FF2B5EF4-FFF2-40B4-BE49-F238E27FC236}">
                <a16:creationId xmlns:a16="http://schemas.microsoft.com/office/drawing/2014/main" id="{99BD3639-DEC4-3C0D-6DC2-ED4C9ABCA3AB}"/>
              </a:ext>
            </a:extLst>
          </p:cNvPr>
          <p:cNvPicPr preferRelativeResize="0"/>
          <p:nvPr/>
        </p:nvPicPr>
        <p:blipFill rotWithShape="1">
          <a:blip r:embed="rId2">
            <a:alphaModFix/>
          </a:blip>
          <a:srcRect l="75835"/>
          <a:stretch/>
        </p:blipFill>
        <p:spPr>
          <a:xfrm>
            <a:off x="1006668" y="1264192"/>
            <a:ext cx="3380469" cy="4063893"/>
          </a:xfrm>
          <a:prstGeom prst="rect">
            <a:avLst/>
          </a:prstGeom>
          <a:noFill/>
          <a:ln>
            <a:noFill/>
          </a:ln>
        </p:spPr>
      </p:pic>
    </p:spTree>
    <p:extLst>
      <p:ext uri="{BB962C8B-B14F-4D97-AF65-F5344CB8AC3E}">
        <p14:creationId xmlns:p14="http://schemas.microsoft.com/office/powerpoint/2010/main" val="12263328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B4626DE-1015-9D5E-1F8D-C702E6E03525}"/>
              </a:ext>
            </a:extLst>
          </p:cNvPr>
          <p:cNvSpPr>
            <a:spLocks noGrp="1"/>
          </p:cNvSpPr>
          <p:nvPr>
            <p:ph type="body" sz="quarter" idx="10"/>
          </p:nvPr>
        </p:nvSpPr>
        <p:spPr/>
        <p:txBody>
          <a:bodyPr/>
          <a:lstStyle/>
          <a:p>
            <a:r>
              <a:rPr lang="ar-MA" dirty="0"/>
              <a:t>دقيقتان</a:t>
            </a:r>
            <a:endParaRPr lang="fr-FR" dirty="0"/>
          </a:p>
        </p:txBody>
      </p:sp>
    </p:spTree>
    <p:extLst>
      <p:ext uri="{BB962C8B-B14F-4D97-AF65-F5344CB8AC3E}">
        <p14:creationId xmlns:p14="http://schemas.microsoft.com/office/powerpoint/2010/main" val="245828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23810527-9AF3-6D01-BC1A-0AD3FD6515BB}"/>
              </a:ext>
            </a:extLst>
          </p:cNvPr>
          <p:cNvSpPr>
            <a:spLocks noGrp="1"/>
          </p:cNvSpPr>
          <p:nvPr>
            <p:ph type="title"/>
          </p:nvPr>
        </p:nvSpPr>
        <p:spPr>
          <a:xfrm>
            <a:off x="929229" y="549516"/>
            <a:ext cx="10529279" cy="267549"/>
          </a:xfrm>
        </p:spPr>
        <p:txBody>
          <a:bodyPr/>
          <a:lstStyle/>
          <a:p>
            <a:r>
              <a:rPr lang="ar-MA" dirty="0">
                <a:solidFill>
                  <a:srgbClr val="222A35"/>
                </a:solidFill>
                <a:latin typeface="Calibri"/>
                <a:cs typeface="Calibri"/>
              </a:rPr>
              <a:t>القراءة الجهرية</a:t>
            </a:r>
            <a:br>
              <a:rPr lang="ar-MA" dirty="0">
                <a:solidFill>
                  <a:srgbClr val="222A35"/>
                </a:solidFill>
                <a:latin typeface="Calibri"/>
                <a:cs typeface="Calibri"/>
              </a:rPr>
            </a:br>
            <a:br>
              <a:rPr lang="ar-MA" dirty="0"/>
            </a:br>
            <a:endParaRPr lang="fr-FR" dirty="0"/>
          </a:p>
        </p:txBody>
      </p:sp>
      <p:pic>
        <p:nvPicPr>
          <p:cNvPr id="2" name="Google Shape;656;p54">
            <a:extLst>
              <a:ext uri="{FF2B5EF4-FFF2-40B4-BE49-F238E27FC236}">
                <a16:creationId xmlns:a16="http://schemas.microsoft.com/office/drawing/2014/main" id="{8AC08DC1-CE09-F1F3-3AD1-9508F361CDCD}"/>
              </a:ext>
            </a:extLst>
          </p:cNvPr>
          <p:cNvPicPr>
            <a:picLocks noChangeAspect="1"/>
          </p:cNvPicPr>
          <p:nvPr/>
        </p:nvPicPr>
        <p:blipFill>
          <a:blip r:embed="rId2">
            <a:alphaModFix/>
          </a:blip>
          <a:srcRect/>
          <a:stretch>
            <a:fillRect/>
          </a:stretch>
        </p:blipFill>
        <p:spPr>
          <a:xfrm>
            <a:off x="221058" y="216734"/>
            <a:ext cx="591916" cy="591916"/>
          </a:xfrm>
          <a:prstGeom prst="rect">
            <a:avLst/>
          </a:prstGeom>
          <a:noFill/>
          <a:ln cap="flat">
            <a:noFill/>
          </a:ln>
        </p:spPr>
      </p:pic>
      <p:graphicFrame>
        <p:nvGraphicFramePr>
          <p:cNvPr id="4" name="Tableau 3">
            <a:extLst>
              <a:ext uri="{FF2B5EF4-FFF2-40B4-BE49-F238E27FC236}">
                <a16:creationId xmlns:a16="http://schemas.microsoft.com/office/drawing/2014/main" id="{013F3200-557A-A782-0214-08DCB92EFB88}"/>
              </a:ext>
            </a:extLst>
          </p:cNvPr>
          <p:cNvGraphicFramePr>
            <a:graphicFrameLocks noGrp="1"/>
          </p:cNvGraphicFramePr>
          <p:nvPr>
            <p:extLst>
              <p:ext uri="{D42A27DB-BD31-4B8C-83A1-F6EECF244321}">
                <p14:modId xmlns:p14="http://schemas.microsoft.com/office/powerpoint/2010/main" val="1996372083"/>
              </p:ext>
            </p:extLst>
          </p:nvPr>
        </p:nvGraphicFramePr>
        <p:xfrm>
          <a:off x="2032000" y="2316480"/>
          <a:ext cx="8128000" cy="1496187"/>
        </p:xfrm>
        <a:graphic>
          <a:graphicData uri="http://schemas.openxmlformats.org/drawingml/2006/table">
            <a:tbl>
              <a:tblPr firstRow="1" bandRow="1">
                <a:tableStyleId>{B015FD07-0FC1-414B-9AE4-B8FEC320CED6}</a:tableStyleId>
              </a:tblPr>
              <a:tblGrid>
                <a:gridCol w="4064000">
                  <a:extLst>
                    <a:ext uri="{9D8B030D-6E8A-4147-A177-3AD203B41FA5}">
                      <a16:colId xmlns:a16="http://schemas.microsoft.com/office/drawing/2014/main" val="2079068259"/>
                    </a:ext>
                  </a:extLst>
                </a:gridCol>
                <a:gridCol w="4064000">
                  <a:extLst>
                    <a:ext uri="{9D8B030D-6E8A-4147-A177-3AD203B41FA5}">
                      <a16:colId xmlns:a16="http://schemas.microsoft.com/office/drawing/2014/main" val="1214326643"/>
                    </a:ext>
                  </a:extLst>
                </a:gridCol>
              </a:tblGrid>
              <a:tr h="370840">
                <a:tc>
                  <a:txBody>
                    <a:bodyPr/>
                    <a:lstStyle/>
                    <a:p>
                      <a:pPr algn="ctr" rtl="1">
                        <a:lnSpc>
                          <a:spcPct val="107000"/>
                        </a:lnSpc>
                        <a:spcAft>
                          <a:spcPts val="800"/>
                        </a:spcAft>
                        <a:buNone/>
                      </a:pPr>
                      <a:r>
                        <a:rPr lang="ar-MA" sz="3200" dirty="0">
                          <a:solidFill>
                            <a:schemeClr val="tx1"/>
                          </a:solidFill>
                          <a:effectLst/>
                          <a:latin typeface="Calibri" panose="020F0502020204030204" pitchFamily="34" charset="0"/>
                          <a:ea typeface="Calibri" panose="020F0502020204030204" pitchFamily="34" charset="0"/>
                        </a:rPr>
                        <a:t>إِيرَادَاتِهِ</a:t>
                      </a:r>
                      <a:endParaRPr lang="fr-FR" sz="2400" dirty="0">
                        <a:solidFill>
                          <a:schemeClr val="tx1"/>
                        </a:solidFill>
                        <a:effectLst/>
                        <a:latin typeface="Calibri" panose="020F0502020204030204" pitchFamily="34" charset="0"/>
                        <a:ea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07000"/>
                        </a:lnSpc>
                        <a:spcAft>
                          <a:spcPts val="800"/>
                        </a:spcAft>
                        <a:buNone/>
                      </a:pPr>
                      <a:r>
                        <a:rPr lang="ar-MA" sz="3200">
                          <a:solidFill>
                            <a:schemeClr val="tx1"/>
                          </a:solidFill>
                          <a:effectLst/>
                          <a:latin typeface="Calibri" panose="020F0502020204030204" pitchFamily="34" charset="0"/>
                          <a:ea typeface="Calibri" panose="020F0502020204030204" pitchFamily="34" charset="0"/>
                        </a:rPr>
                        <a:t>بِادِّخَارِ</a:t>
                      </a:r>
                      <a:endParaRPr lang="fr-FR" sz="2400">
                        <a:solidFill>
                          <a:schemeClr val="tx1"/>
                        </a:solidFill>
                        <a:effectLst/>
                        <a:latin typeface="Calibri" panose="020F0502020204030204" pitchFamily="34" charset="0"/>
                        <a:ea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82765786"/>
                  </a:ext>
                </a:extLst>
              </a:tr>
              <a:tr h="370840">
                <a:tc>
                  <a:txBody>
                    <a:bodyPr/>
                    <a:lstStyle/>
                    <a:p>
                      <a:pPr algn="ctr" rtl="1">
                        <a:lnSpc>
                          <a:spcPct val="107000"/>
                        </a:lnSpc>
                        <a:spcAft>
                          <a:spcPts val="800"/>
                        </a:spcAft>
                        <a:buNone/>
                      </a:pPr>
                      <a:r>
                        <a:rPr lang="ar-SA" sz="3200">
                          <a:solidFill>
                            <a:schemeClr val="tx1"/>
                          </a:solidFill>
                          <a:effectLst/>
                          <a:latin typeface="Calibri" panose="020F0502020204030204" pitchFamily="34" charset="0"/>
                          <a:ea typeface="Calibri" panose="020F0502020204030204" pitchFamily="34" charset="0"/>
                        </a:rPr>
                        <a:t>بِالنَّوَاجِدِ</a:t>
                      </a:r>
                      <a:endParaRPr lang="fr-FR" sz="2400">
                        <a:solidFill>
                          <a:schemeClr val="tx1"/>
                        </a:solidFill>
                        <a:effectLst/>
                        <a:latin typeface="Calibri" panose="020F0502020204030204" pitchFamily="34" charset="0"/>
                        <a:ea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07000"/>
                        </a:lnSpc>
                        <a:spcAft>
                          <a:spcPts val="800"/>
                        </a:spcAft>
                        <a:buNone/>
                      </a:pPr>
                      <a:r>
                        <a:rPr lang="ar-SA" sz="3200">
                          <a:solidFill>
                            <a:schemeClr val="tx1"/>
                          </a:solidFill>
                          <a:effectLst/>
                          <a:latin typeface="Calibri" panose="020F0502020204030204" pitchFamily="34" charset="0"/>
                          <a:ea typeface="Calibri" panose="020F0502020204030204" pitchFamily="34" charset="0"/>
                        </a:rPr>
                        <a:t>تَعُضَّ</a:t>
                      </a:r>
                      <a:endParaRPr lang="fr-FR" sz="2400">
                        <a:solidFill>
                          <a:schemeClr val="tx1"/>
                        </a:solidFill>
                        <a:effectLst/>
                        <a:latin typeface="Calibri" panose="020F0502020204030204" pitchFamily="34" charset="0"/>
                        <a:ea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85004568"/>
                  </a:ext>
                </a:extLst>
              </a:tr>
              <a:tr h="370840">
                <a:tc>
                  <a:txBody>
                    <a:bodyPr/>
                    <a:lstStyle/>
                    <a:p>
                      <a:pPr algn="ctr" rtl="1">
                        <a:lnSpc>
                          <a:spcPct val="107000"/>
                        </a:lnSpc>
                        <a:spcAft>
                          <a:spcPts val="800"/>
                        </a:spcAft>
                        <a:buNone/>
                      </a:pPr>
                      <a:r>
                        <a:rPr lang="ar-SA" sz="3200" dirty="0">
                          <a:solidFill>
                            <a:schemeClr val="tx1"/>
                          </a:solidFill>
                          <a:effectLst/>
                          <a:latin typeface="Calibri" panose="020F0502020204030204" pitchFamily="34" charset="0"/>
                          <a:ea typeface="Calibri" panose="020F0502020204030204" pitchFamily="34" charset="0"/>
                        </a:rPr>
                        <a:t>سَيَتَضَاعَفُ</a:t>
                      </a:r>
                      <a:endParaRPr lang="fr-FR" sz="2400" dirty="0">
                        <a:solidFill>
                          <a:schemeClr val="tx1"/>
                        </a:solidFill>
                        <a:effectLst/>
                        <a:latin typeface="Calibri" panose="020F0502020204030204" pitchFamily="34" charset="0"/>
                        <a:ea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07000"/>
                        </a:lnSpc>
                        <a:spcAft>
                          <a:spcPts val="800"/>
                        </a:spcAft>
                        <a:buNone/>
                      </a:pPr>
                      <a:r>
                        <a:rPr lang="ar-SA" sz="3200" dirty="0">
                          <a:solidFill>
                            <a:schemeClr val="tx1"/>
                          </a:solidFill>
                          <a:effectLst/>
                          <a:latin typeface="Calibri" panose="020F0502020204030204" pitchFamily="34" charset="0"/>
                          <a:ea typeface="Calibri" panose="020F0502020204030204" pitchFamily="34" charset="0"/>
                        </a:rPr>
                        <a:t>يَدَّخِرُ</a:t>
                      </a:r>
                      <a:endParaRPr lang="fr-FR" sz="2400" dirty="0">
                        <a:solidFill>
                          <a:schemeClr val="tx1"/>
                        </a:solidFill>
                        <a:effectLst/>
                        <a:latin typeface="Calibri" panose="020F0502020204030204" pitchFamily="34" charset="0"/>
                        <a:ea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2437445"/>
                  </a:ext>
                </a:extLst>
              </a:tr>
            </a:tbl>
          </a:graphicData>
        </a:graphic>
      </p:graphicFrame>
      <p:sp>
        <p:nvSpPr>
          <p:cNvPr id="8" name="ZoneTexte 7">
            <a:extLst>
              <a:ext uri="{FF2B5EF4-FFF2-40B4-BE49-F238E27FC236}">
                <a16:creationId xmlns:a16="http://schemas.microsoft.com/office/drawing/2014/main" id="{F72134ED-1D97-72A6-0FCD-61C7A9766894}"/>
              </a:ext>
            </a:extLst>
          </p:cNvPr>
          <p:cNvSpPr txBox="1"/>
          <p:nvPr/>
        </p:nvSpPr>
        <p:spPr>
          <a:xfrm>
            <a:off x="1681316" y="1209368"/>
            <a:ext cx="8809703" cy="523220"/>
          </a:xfrm>
          <a:prstGeom prst="rect">
            <a:avLst/>
          </a:prstGeom>
          <a:noFill/>
        </p:spPr>
        <p:txBody>
          <a:bodyPr wrap="square" rtlCol="0">
            <a:spAutoFit/>
          </a:bodyPr>
          <a:lstStyle/>
          <a:p>
            <a:pPr algn="ctr" rtl="1"/>
            <a:r>
              <a:rPr lang="ar-MA" sz="2800" b="1" dirty="0">
                <a:latin typeface="Calibri" panose="020F0502020204030204" pitchFamily="34" charset="0"/>
                <a:ea typeface="Calibri" panose="020F0502020204030204" pitchFamily="34" charset="0"/>
                <a:cs typeface="Calibri" panose="020F0502020204030204" pitchFamily="34" charset="0"/>
              </a:rPr>
              <a:t>تدريب المتعلمين على النطق السليم للكلمات:</a:t>
            </a:r>
            <a:endParaRPr lang="fr-FR" sz="2800" b="1" dirty="0">
              <a:latin typeface="Calibri" panose="020F0502020204030204" pitchFamily="34" charset="0"/>
              <a:ea typeface="Calibri" panose="020F0502020204030204" pitchFamily="34" charset="0"/>
              <a:cs typeface="Calibri" panose="020F0502020204030204" pitchFamily="34" charset="0"/>
            </a:endParaRPr>
          </a:p>
        </p:txBody>
      </p:sp>
      <p:sp>
        <p:nvSpPr>
          <p:cNvPr id="13" name="TextBox 6">
            <a:extLst>
              <a:ext uri="{FF2B5EF4-FFF2-40B4-BE49-F238E27FC236}">
                <a16:creationId xmlns:a16="http://schemas.microsoft.com/office/drawing/2014/main" id="{D90BD588-5E12-070A-C239-38C9650433D8}"/>
              </a:ext>
            </a:extLst>
          </p:cNvPr>
          <p:cNvSpPr txBox="1">
            <a:spLocks noChangeArrowheads="1"/>
          </p:cNvSpPr>
          <p:nvPr/>
        </p:nvSpPr>
        <p:spPr bwMode="auto">
          <a:xfrm>
            <a:off x="674292" y="683291"/>
            <a:ext cx="10588479"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rtl="1">
              <a:buNone/>
            </a:pPr>
            <a:r>
              <a:rPr lang="ar-MA" sz="1400" i="1" dirty="0">
                <a:solidFill>
                  <a:schemeClr val="bg2">
                    <a:lumMod val="75000"/>
                  </a:schemeClr>
                </a:solidFill>
                <a:ea typeface="Calibri" panose="020F0502020204030204" pitchFamily="34" charset="0"/>
                <a:cs typeface="Calibri" panose="020F0502020204030204" pitchFamily="34" charset="0"/>
              </a:rPr>
              <a:t>يقرأ الأستاذ كلمتين من النص قراءة جهرية سليمة، ويقف عند هما لتمييز نطقهما السليم، مع تقديم أمثلة وأمثلة مخالفة والتصريح بسيرورة الإنجاز </a:t>
            </a:r>
            <a:endParaRPr lang="ar-MA" altLang="fr-FR" sz="1400" i="1" dirty="0">
              <a:solidFill>
                <a:schemeClr val="bg2">
                  <a:lumMod val="75000"/>
                </a:schemeClr>
              </a:solidFill>
              <a:cs typeface="Calibri" panose="020F0502020204030204" pitchFamily="34" charset="0"/>
            </a:endParaRPr>
          </a:p>
        </p:txBody>
      </p:sp>
    </p:spTree>
    <p:extLst>
      <p:ext uri="{BB962C8B-B14F-4D97-AF65-F5344CB8AC3E}">
        <p14:creationId xmlns:p14="http://schemas.microsoft.com/office/powerpoint/2010/main" val="16669528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1FA1A-EC52-F91A-930D-0E0821203034}"/>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ACBD8EB6-6619-7EAC-30DA-A2E18698BBBB}"/>
              </a:ext>
            </a:extLst>
          </p:cNvPr>
          <p:cNvSpPr>
            <a:spLocks noGrp="1"/>
          </p:cNvSpPr>
          <p:nvPr>
            <p:ph type="title"/>
          </p:nvPr>
        </p:nvSpPr>
        <p:spPr>
          <a:xfrm>
            <a:off x="929229" y="549516"/>
            <a:ext cx="10529279" cy="267549"/>
          </a:xfrm>
        </p:spPr>
        <p:txBody>
          <a:bodyPr/>
          <a:lstStyle/>
          <a:p>
            <a:r>
              <a:rPr lang="ar-MA" dirty="0">
                <a:solidFill>
                  <a:srgbClr val="222A35"/>
                </a:solidFill>
                <a:latin typeface="Calibri"/>
                <a:cs typeface="Calibri"/>
              </a:rPr>
              <a:t>القراءة الجهرية</a:t>
            </a:r>
            <a:br>
              <a:rPr lang="ar-MA" dirty="0">
                <a:solidFill>
                  <a:srgbClr val="222A35"/>
                </a:solidFill>
                <a:latin typeface="Calibri"/>
                <a:cs typeface="Calibri"/>
              </a:rPr>
            </a:br>
            <a:br>
              <a:rPr lang="ar-MA" dirty="0"/>
            </a:br>
            <a:endParaRPr lang="fr-FR" dirty="0"/>
          </a:p>
        </p:txBody>
      </p:sp>
      <p:pic>
        <p:nvPicPr>
          <p:cNvPr id="2" name="Google Shape;656;p54">
            <a:extLst>
              <a:ext uri="{FF2B5EF4-FFF2-40B4-BE49-F238E27FC236}">
                <a16:creationId xmlns:a16="http://schemas.microsoft.com/office/drawing/2014/main" id="{ED97C789-03C1-7D09-C486-00E186A4B576}"/>
              </a:ext>
            </a:extLst>
          </p:cNvPr>
          <p:cNvPicPr>
            <a:picLocks noChangeAspect="1"/>
          </p:cNvPicPr>
          <p:nvPr/>
        </p:nvPicPr>
        <p:blipFill>
          <a:blip r:embed="rId2">
            <a:alphaModFix/>
          </a:blip>
          <a:srcRect/>
          <a:stretch>
            <a:fillRect/>
          </a:stretch>
        </p:blipFill>
        <p:spPr>
          <a:xfrm>
            <a:off x="221058" y="216734"/>
            <a:ext cx="591916" cy="591916"/>
          </a:xfrm>
          <a:prstGeom prst="rect">
            <a:avLst/>
          </a:prstGeom>
          <a:noFill/>
          <a:ln cap="flat">
            <a:noFill/>
          </a:ln>
        </p:spPr>
      </p:pic>
      <p:sp>
        <p:nvSpPr>
          <p:cNvPr id="8" name="ZoneTexte 7">
            <a:extLst>
              <a:ext uri="{FF2B5EF4-FFF2-40B4-BE49-F238E27FC236}">
                <a16:creationId xmlns:a16="http://schemas.microsoft.com/office/drawing/2014/main" id="{065CC365-A732-BB14-5495-67B98BB90FCA}"/>
              </a:ext>
            </a:extLst>
          </p:cNvPr>
          <p:cNvSpPr txBox="1"/>
          <p:nvPr/>
        </p:nvSpPr>
        <p:spPr>
          <a:xfrm>
            <a:off x="1681316" y="1209368"/>
            <a:ext cx="8809703" cy="523220"/>
          </a:xfrm>
          <a:prstGeom prst="rect">
            <a:avLst/>
          </a:prstGeom>
          <a:noFill/>
        </p:spPr>
        <p:txBody>
          <a:bodyPr wrap="square" rtlCol="0">
            <a:spAutoFit/>
          </a:bodyPr>
          <a:lstStyle/>
          <a:p>
            <a:pPr algn="ctr" rtl="1"/>
            <a:r>
              <a:rPr lang="ar-MA" sz="2800" b="1" dirty="0">
                <a:latin typeface="Calibri" panose="020F0502020204030204" pitchFamily="34" charset="0"/>
                <a:ea typeface="Calibri" panose="020F0502020204030204" pitchFamily="34" charset="0"/>
                <a:cs typeface="Calibri" panose="020F0502020204030204" pitchFamily="34" charset="0"/>
              </a:rPr>
              <a:t>تدريب المتعلمين على النطق السليم للكلمات:</a:t>
            </a:r>
            <a:endParaRPr lang="fr-FR" sz="2800" b="1" dirty="0">
              <a:latin typeface="Calibri" panose="020F0502020204030204" pitchFamily="34" charset="0"/>
              <a:ea typeface="Calibri" panose="020F0502020204030204" pitchFamily="34" charset="0"/>
              <a:cs typeface="Calibri" panose="020F0502020204030204" pitchFamily="34" charset="0"/>
            </a:endParaRPr>
          </a:p>
        </p:txBody>
      </p:sp>
      <p:sp>
        <p:nvSpPr>
          <p:cNvPr id="5" name="TextBox 6">
            <a:extLst>
              <a:ext uri="{FF2B5EF4-FFF2-40B4-BE49-F238E27FC236}">
                <a16:creationId xmlns:a16="http://schemas.microsoft.com/office/drawing/2014/main" id="{5768EB08-3618-CE2A-8E60-C8BDDD2C4151}"/>
              </a:ext>
            </a:extLst>
          </p:cNvPr>
          <p:cNvSpPr txBox="1">
            <a:spLocks noChangeArrowheads="1"/>
          </p:cNvSpPr>
          <p:nvPr/>
        </p:nvSpPr>
        <p:spPr bwMode="auto">
          <a:xfrm>
            <a:off x="674292" y="683291"/>
            <a:ext cx="10588479"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rtl="1">
              <a:buNone/>
            </a:pPr>
            <a:r>
              <a:rPr lang="ar-MA" sz="1400" i="1" dirty="0">
                <a:solidFill>
                  <a:schemeClr val="bg2">
                    <a:lumMod val="75000"/>
                  </a:schemeClr>
                </a:solidFill>
                <a:ea typeface="Calibri" panose="020F0502020204030204" pitchFamily="34" charset="0"/>
                <a:cs typeface="Calibri" panose="020F0502020204030204" pitchFamily="34" charset="0"/>
              </a:rPr>
              <a:t>يقرأ الأستاذ كلمتين من النص قراءة جهرية سليمة، ويقف عند هما لتمييز نطقهما السليم، مع تقديم أمثلة وأمثلة مخالفة والتصريح بسيرورة الإنجاز </a:t>
            </a:r>
            <a:endParaRPr lang="ar-MA" altLang="fr-FR" sz="1400" i="1" dirty="0">
              <a:solidFill>
                <a:schemeClr val="bg2">
                  <a:lumMod val="75000"/>
                </a:schemeClr>
              </a:solidFill>
              <a:cs typeface="Calibri" panose="020F0502020204030204" pitchFamily="34" charset="0"/>
            </a:endParaRPr>
          </a:p>
        </p:txBody>
      </p:sp>
      <p:graphicFrame>
        <p:nvGraphicFramePr>
          <p:cNvPr id="6" name="Tableau 5">
            <a:extLst>
              <a:ext uri="{FF2B5EF4-FFF2-40B4-BE49-F238E27FC236}">
                <a16:creationId xmlns:a16="http://schemas.microsoft.com/office/drawing/2014/main" id="{38BCA36B-17C4-87E8-060C-6B8F054F3D67}"/>
              </a:ext>
            </a:extLst>
          </p:cNvPr>
          <p:cNvGraphicFramePr>
            <a:graphicFrameLocks noGrp="1"/>
          </p:cNvGraphicFramePr>
          <p:nvPr>
            <p:extLst>
              <p:ext uri="{D42A27DB-BD31-4B8C-83A1-F6EECF244321}">
                <p14:modId xmlns:p14="http://schemas.microsoft.com/office/powerpoint/2010/main" val="2983804889"/>
              </p:ext>
            </p:extLst>
          </p:nvPr>
        </p:nvGraphicFramePr>
        <p:xfrm>
          <a:off x="2032000" y="2316480"/>
          <a:ext cx="8128000" cy="1496187"/>
        </p:xfrm>
        <a:graphic>
          <a:graphicData uri="http://schemas.openxmlformats.org/drawingml/2006/table">
            <a:tbl>
              <a:tblPr firstRow="1" bandRow="1">
                <a:tableStyleId>{B015FD07-0FC1-414B-9AE4-B8FEC320CED6}</a:tableStyleId>
              </a:tblPr>
              <a:tblGrid>
                <a:gridCol w="4064000">
                  <a:extLst>
                    <a:ext uri="{9D8B030D-6E8A-4147-A177-3AD203B41FA5}">
                      <a16:colId xmlns:a16="http://schemas.microsoft.com/office/drawing/2014/main" val="2079068259"/>
                    </a:ext>
                  </a:extLst>
                </a:gridCol>
                <a:gridCol w="4064000">
                  <a:extLst>
                    <a:ext uri="{9D8B030D-6E8A-4147-A177-3AD203B41FA5}">
                      <a16:colId xmlns:a16="http://schemas.microsoft.com/office/drawing/2014/main" val="1214326643"/>
                    </a:ext>
                  </a:extLst>
                </a:gridCol>
              </a:tblGrid>
              <a:tr h="370840">
                <a:tc>
                  <a:txBody>
                    <a:bodyPr/>
                    <a:lstStyle/>
                    <a:p>
                      <a:pPr algn="ctr" rtl="1">
                        <a:lnSpc>
                          <a:spcPct val="107000"/>
                        </a:lnSpc>
                        <a:spcAft>
                          <a:spcPts val="800"/>
                        </a:spcAft>
                        <a:buNone/>
                      </a:pPr>
                      <a:r>
                        <a:rPr lang="ar-MA" sz="3200" dirty="0">
                          <a:solidFill>
                            <a:schemeClr val="tx1"/>
                          </a:solidFill>
                          <a:effectLst/>
                          <a:latin typeface="Calibri" panose="020F0502020204030204" pitchFamily="34" charset="0"/>
                          <a:ea typeface="Calibri" panose="020F0502020204030204" pitchFamily="34" charset="0"/>
                        </a:rPr>
                        <a:t>إِيرَادَاتِهِ</a:t>
                      </a:r>
                      <a:endParaRPr lang="fr-FR" sz="2400" dirty="0">
                        <a:solidFill>
                          <a:schemeClr val="tx1"/>
                        </a:solidFill>
                        <a:effectLst/>
                        <a:latin typeface="Calibri" panose="020F0502020204030204" pitchFamily="34" charset="0"/>
                        <a:ea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07000"/>
                        </a:lnSpc>
                        <a:spcAft>
                          <a:spcPts val="800"/>
                        </a:spcAft>
                        <a:buNone/>
                      </a:pPr>
                      <a:r>
                        <a:rPr lang="ar-MA" sz="3200">
                          <a:solidFill>
                            <a:schemeClr val="tx1"/>
                          </a:solidFill>
                          <a:effectLst/>
                          <a:latin typeface="Calibri" panose="020F0502020204030204" pitchFamily="34" charset="0"/>
                          <a:ea typeface="Calibri" panose="020F0502020204030204" pitchFamily="34" charset="0"/>
                        </a:rPr>
                        <a:t>بِادِّخَارِ</a:t>
                      </a:r>
                      <a:endParaRPr lang="fr-FR" sz="2400">
                        <a:solidFill>
                          <a:schemeClr val="tx1"/>
                        </a:solidFill>
                        <a:effectLst/>
                        <a:latin typeface="Calibri" panose="020F0502020204030204" pitchFamily="34" charset="0"/>
                        <a:ea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82765786"/>
                  </a:ext>
                </a:extLst>
              </a:tr>
              <a:tr h="370840">
                <a:tc>
                  <a:txBody>
                    <a:bodyPr/>
                    <a:lstStyle/>
                    <a:p>
                      <a:pPr algn="ctr" rtl="1">
                        <a:lnSpc>
                          <a:spcPct val="107000"/>
                        </a:lnSpc>
                        <a:spcAft>
                          <a:spcPts val="800"/>
                        </a:spcAft>
                        <a:buNone/>
                      </a:pPr>
                      <a:r>
                        <a:rPr lang="ar-SA" sz="3200">
                          <a:solidFill>
                            <a:schemeClr val="tx1"/>
                          </a:solidFill>
                          <a:effectLst/>
                          <a:latin typeface="Calibri" panose="020F0502020204030204" pitchFamily="34" charset="0"/>
                          <a:ea typeface="Calibri" panose="020F0502020204030204" pitchFamily="34" charset="0"/>
                        </a:rPr>
                        <a:t>بِالنَّوَاجِدِ</a:t>
                      </a:r>
                      <a:endParaRPr lang="fr-FR" sz="2400">
                        <a:solidFill>
                          <a:schemeClr val="tx1"/>
                        </a:solidFill>
                        <a:effectLst/>
                        <a:latin typeface="Calibri" panose="020F0502020204030204" pitchFamily="34" charset="0"/>
                        <a:ea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07000"/>
                        </a:lnSpc>
                        <a:spcAft>
                          <a:spcPts val="800"/>
                        </a:spcAft>
                        <a:buNone/>
                      </a:pPr>
                      <a:r>
                        <a:rPr lang="ar-SA" sz="3200">
                          <a:solidFill>
                            <a:schemeClr val="tx1"/>
                          </a:solidFill>
                          <a:effectLst/>
                          <a:latin typeface="Calibri" panose="020F0502020204030204" pitchFamily="34" charset="0"/>
                          <a:ea typeface="Calibri" panose="020F0502020204030204" pitchFamily="34" charset="0"/>
                        </a:rPr>
                        <a:t>تَعُضَّ</a:t>
                      </a:r>
                      <a:endParaRPr lang="fr-FR" sz="2400">
                        <a:solidFill>
                          <a:schemeClr val="tx1"/>
                        </a:solidFill>
                        <a:effectLst/>
                        <a:latin typeface="Calibri" panose="020F0502020204030204" pitchFamily="34" charset="0"/>
                        <a:ea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85004568"/>
                  </a:ext>
                </a:extLst>
              </a:tr>
              <a:tr h="370840">
                <a:tc>
                  <a:txBody>
                    <a:bodyPr/>
                    <a:lstStyle/>
                    <a:p>
                      <a:pPr algn="ctr" rtl="1">
                        <a:lnSpc>
                          <a:spcPct val="107000"/>
                        </a:lnSpc>
                        <a:spcAft>
                          <a:spcPts val="800"/>
                        </a:spcAft>
                        <a:buNone/>
                      </a:pPr>
                      <a:r>
                        <a:rPr lang="ar-SA" sz="3200" dirty="0">
                          <a:solidFill>
                            <a:schemeClr val="tx1"/>
                          </a:solidFill>
                          <a:effectLst/>
                          <a:latin typeface="Calibri" panose="020F0502020204030204" pitchFamily="34" charset="0"/>
                          <a:ea typeface="Calibri" panose="020F0502020204030204" pitchFamily="34" charset="0"/>
                        </a:rPr>
                        <a:t>سَيَتَضَاعَفُ</a:t>
                      </a:r>
                      <a:endParaRPr lang="fr-FR" sz="2400" dirty="0">
                        <a:solidFill>
                          <a:schemeClr val="tx1"/>
                        </a:solidFill>
                        <a:effectLst/>
                        <a:latin typeface="Calibri" panose="020F0502020204030204" pitchFamily="34" charset="0"/>
                        <a:ea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07000"/>
                        </a:lnSpc>
                        <a:spcAft>
                          <a:spcPts val="800"/>
                        </a:spcAft>
                        <a:buNone/>
                      </a:pPr>
                      <a:r>
                        <a:rPr lang="ar-SA" sz="3200" dirty="0">
                          <a:solidFill>
                            <a:schemeClr val="tx1"/>
                          </a:solidFill>
                          <a:effectLst/>
                          <a:latin typeface="Calibri" panose="020F0502020204030204" pitchFamily="34" charset="0"/>
                          <a:ea typeface="Calibri" panose="020F0502020204030204" pitchFamily="34" charset="0"/>
                        </a:rPr>
                        <a:t>يَدَّخِرُ</a:t>
                      </a:r>
                      <a:endParaRPr lang="fr-FR" sz="2400" dirty="0">
                        <a:solidFill>
                          <a:schemeClr val="tx1"/>
                        </a:solidFill>
                        <a:effectLst/>
                        <a:latin typeface="Calibri" panose="020F0502020204030204" pitchFamily="34" charset="0"/>
                        <a:ea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2437445"/>
                  </a:ext>
                </a:extLst>
              </a:tr>
            </a:tbl>
          </a:graphicData>
        </a:graphic>
      </p:graphicFrame>
    </p:spTree>
    <p:extLst>
      <p:ext uri="{BB962C8B-B14F-4D97-AF65-F5344CB8AC3E}">
        <p14:creationId xmlns:p14="http://schemas.microsoft.com/office/powerpoint/2010/main" val="34026498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90E479CD-872F-3CF7-AF13-C54516F646FA}"/>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F20E5FFF-D73B-EFAB-C5A7-DF8238F9C2DC}"/>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D311459F-4183-74BC-BD80-AF01A1461A3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DAE187C-BE68-B82E-F322-7E3DAF45D483}"/>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3" name="Titre 2">
            <a:extLst>
              <a:ext uri="{FF2B5EF4-FFF2-40B4-BE49-F238E27FC236}">
                <a16:creationId xmlns:a16="http://schemas.microsoft.com/office/drawing/2014/main" id="{2B551916-A946-362F-B468-A1DD07E4422F}"/>
              </a:ext>
            </a:extLst>
          </p:cNvPr>
          <p:cNvSpPr txBox="1">
            <a:spLocks/>
          </p:cNvSpPr>
          <p:nvPr/>
        </p:nvSpPr>
        <p:spPr>
          <a:xfrm>
            <a:off x="828465" y="134156"/>
            <a:ext cx="10529279" cy="2675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r>
              <a:rPr lang="ar-MA" sz="1800" b="1" dirty="0">
                <a:solidFill>
                  <a:srgbClr val="222A35"/>
                </a:solidFill>
                <a:latin typeface="Calibri"/>
                <a:cs typeface="Calibri"/>
              </a:rPr>
              <a:t>القراءة الجهرية</a:t>
            </a:r>
            <a:br>
              <a:rPr lang="ar-MA" dirty="0">
                <a:solidFill>
                  <a:srgbClr val="222A35"/>
                </a:solidFill>
                <a:latin typeface="Calibri"/>
                <a:cs typeface="Calibri"/>
              </a:rPr>
            </a:br>
            <a:br>
              <a:rPr lang="ar-MA" dirty="0"/>
            </a:br>
            <a:endParaRPr lang="fr-FR" dirty="0"/>
          </a:p>
        </p:txBody>
      </p:sp>
      <p:sp>
        <p:nvSpPr>
          <p:cNvPr id="14" name="Google Shape;723;p45">
            <a:extLst>
              <a:ext uri="{FF2B5EF4-FFF2-40B4-BE49-F238E27FC236}">
                <a16:creationId xmlns:a16="http://schemas.microsoft.com/office/drawing/2014/main" id="{B81E3D1E-4B84-336D-5DDB-A821900C3220}"/>
              </a:ext>
            </a:extLst>
          </p:cNvPr>
          <p:cNvSpPr txBox="1">
            <a:spLocks/>
          </p:cNvSpPr>
          <p:nvPr/>
        </p:nvSpPr>
        <p:spPr>
          <a:xfrm>
            <a:off x="1269816" y="355598"/>
            <a:ext cx="10161104" cy="470617"/>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chemeClr val="dk1"/>
              </a:buClr>
              <a:buSzPts val="4400"/>
              <a:buFont typeface="Calibri"/>
              <a:buNone/>
              <a:defRPr sz="1800" b="1" i="0" u="none" strike="noStrike" cap="none">
                <a:solidFill>
                  <a:schemeClr val="dk1"/>
                </a:solidFill>
                <a:latin typeface="Calibri" panose="020F0502020204030204" pitchFamily="34" charset="0"/>
                <a:ea typeface="Calibri"/>
                <a:cs typeface="Calibri" panose="020F0502020204030204" pitchFamily="34" charset="0"/>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rtl="1">
              <a:buClr>
                <a:srgbClr val="AEABAB"/>
              </a:buClr>
              <a:buSzPts val="1400"/>
            </a:pPr>
            <a:r>
              <a:rPr lang="ar-MA" sz="1400" dirty="0">
                <a:solidFill>
                  <a:srgbClr val="AEABAB"/>
                </a:solidFill>
              </a:rPr>
              <a:t>يقرأ المتعلمون </a:t>
            </a:r>
            <a:r>
              <a:rPr lang="ar-MA" sz="1400" dirty="0">
                <a:solidFill>
                  <a:srgbClr val="AEABAB"/>
                </a:solidFill>
                <a:highlight>
                  <a:srgbClr val="FFFF00"/>
                </a:highlight>
              </a:rPr>
              <a:t>جماعيا</a:t>
            </a:r>
            <a:r>
              <a:rPr lang="ar-MA" sz="1400" dirty="0">
                <a:solidFill>
                  <a:srgbClr val="AEABAB"/>
                </a:solidFill>
              </a:rPr>
              <a:t> </a:t>
            </a:r>
            <a:r>
              <a:rPr lang="ar-MA" sz="1400" dirty="0">
                <a:solidFill>
                  <a:srgbClr val="AEABAB"/>
                </a:solidFill>
                <a:highlight>
                  <a:srgbClr val="FFFF00"/>
                </a:highlight>
              </a:rPr>
              <a:t>فثنائيا</a:t>
            </a:r>
            <a:r>
              <a:rPr lang="ar-MA" sz="1400" dirty="0">
                <a:solidFill>
                  <a:srgbClr val="AEABAB"/>
                </a:solidFill>
              </a:rPr>
              <a:t> ثم </a:t>
            </a:r>
            <a:r>
              <a:rPr lang="ar-MA" sz="1400" dirty="0">
                <a:solidFill>
                  <a:srgbClr val="AEABAB"/>
                </a:solidFill>
                <a:highlight>
                  <a:srgbClr val="FFFF00"/>
                </a:highlight>
              </a:rPr>
              <a:t>فرديا </a:t>
            </a:r>
            <a:r>
              <a:rPr lang="ar-MA" sz="1400" dirty="0">
                <a:solidFill>
                  <a:srgbClr val="AEABAB"/>
                </a:solidFill>
              </a:rPr>
              <a:t>عبارتين قراءة جهرية سليمة، ويوضحون معايير القراءة السليمة</a:t>
            </a:r>
          </a:p>
        </p:txBody>
      </p:sp>
      <p:sp>
        <p:nvSpPr>
          <p:cNvPr id="5" name="ZoneTexte 4">
            <a:extLst>
              <a:ext uri="{FF2B5EF4-FFF2-40B4-BE49-F238E27FC236}">
                <a16:creationId xmlns:a16="http://schemas.microsoft.com/office/drawing/2014/main" id="{EE48AE75-6967-FA84-5C28-3F4E9F55EBFE}"/>
              </a:ext>
            </a:extLst>
          </p:cNvPr>
          <p:cNvSpPr txBox="1"/>
          <p:nvPr/>
        </p:nvSpPr>
        <p:spPr>
          <a:xfrm>
            <a:off x="786581" y="1506830"/>
            <a:ext cx="10497946" cy="3837589"/>
          </a:xfrm>
          <a:prstGeom prst="rect">
            <a:avLst/>
          </a:prstGeom>
          <a:noFill/>
        </p:spPr>
        <p:txBody>
          <a:bodyPr wrap="square" rtlCol="0">
            <a:spAutoFit/>
          </a:bodyPr>
          <a:lstStyle/>
          <a:p>
            <a:pPr marL="685800" lvl="0" indent="-457200" algn="just" rtl="1">
              <a:lnSpc>
                <a:spcPct val="150000"/>
              </a:lnSpc>
              <a:spcBef>
                <a:spcPts val="1000"/>
              </a:spcBef>
              <a:buSzPts val="2400"/>
              <a:buFont typeface="Wingdings" panose="05000000000000000000" pitchFamily="2" charset="2"/>
              <a:buChar char="v"/>
            </a:pPr>
            <a:r>
              <a:rPr lang="ar-MA" sz="3200" b="1" dirty="0">
                <a:latin typeface="Calibri"/>
                <a:ea typeface="Calibri"/>
                <a:cs typeface="Calibri"/>
                <a:sym typeface="Calibri"/>
              </a:rPr>
              <a:t>ـ </a:t>
            </a:r>
            <a:r>
              <a:rPr lang="ar-MA" sz="3200" b="1" dirty="0">
                <a:highlight>
                  <a:srgbClr val="FFFF00"/>
                </a:highlight>
                <a:latin typeface="Calibri"/>
                <a:ea typeface="Calibri"/>
                <a:cs typeface="Calibri"/>
                <a:sym typeface="Calibri"/>
              </a:rPr>
              <a:t>عَلَيْكَ أَنْ تُحْسِنَ تَدْبِيرَ ﭐلْمَالِ </a:t>
            </a:r>
            <a:r>
              <a:rPr lang="ar-MA" sz="3200" b="1" dirty="0">
                <a:latin typeface="Calibri"/>
                <a:ea typeface="Calibri"/>
                <a:cs typeface="Calibri"/>
                <a:sym typeface="Calibri"/>
              </a:rPr>
              <a:t>مِنْ بِدَايَةِ جَمْعِهِ إِلَى نِهَايَةِ صَرْفِهِ فِي مَشَارِيعَ مُتَعَدِّدَةٍ. </a:t>
            </a:r>
          </a:p>
          <a:p>
            <a:pPr marL="685800" lvl="0" indent="-457200" algn="just" rtl="1">
              <a:lnSpc>
                <a:spcPct val="150000"/>
              </a:lnSpc>
              <a:spcBef>
                <a:spcPts val="1000"/>
              </a:spcBef>
              <a:buSzPts val="2400"/>
              <a:buFont typeface="Wingdings" panose="05000000000000000000" pitchFamily="2" charset="2"/>
              <a:buChar char="v"/>
            </a:pPr>
            <a:r>
              <a:rPr lang="ar-MA" sz="3200" b="1" dirty="0">
                <a:latin typeface="Calibri"/>
                <a:ea typeface="Calibri"/>
                <a:cs typeface="Calibri"/>
                <a:sym typeface="Calibri"/>
              </a:rPr>
              <a:t>ـ فَالْإِنْسَانُ ﭐلَّذِي يَطْلُبُ نَصِيحَةَ ﭐلْأَذْكِيَّاءِ في ﭐلتَّعَامُلِ مَعَ ﭐلْمَالِ، سَيَتَعَلَّمُ سَرِيعًا، </a:t>
            </a:r>
            <a:r>
              <a:rPr lang="ar-MA" sz="3200" b="1" dirty="0">
                <a:highlight>
                  <a:srgbClr val="FFFF00"/>
                </a:highlight>
                <a:latin typeface="Calibri"/>
                <a:ea typeface="Calibri"/>
                <a:cs typeface="Calibri"/>
                <a:sym typeface="Calibri"/>
              </a:rPr>
              <a:t>لَيْسَ فَقَطْ كَيْفِيَّةَ تَجَنُّبِ تَعْرِيضِ ثَرْوَتِهِ لِلْخَطَرِ</a:t>
            </a:r>
            <a:r>
              <a:rPr lang="ar-MA" sz="3200" b="1" dirty="0">
                <a:latin typeface="Calibri"/>
                <a:ea typeface="Calibri"/>
                <a:cs typeface="Calibri"/>
                <a:sym typeface="Calibri"/>
              </a:rPr>
              <a:t>، </a:t>
            </a:r>
            <a:r>
              <a:rPr lang="ar-MA" sz="3200" b="1" dirty="0">
                <a:highlight>
                  <a:srgbClr val="FFFF00"/>
                </a:highlight>
                <a:latin typeface="Calibri"/>
                <a:ea typeface="Calibri"/>
                <a:cs typeface="Calibri"/>
                <a:sym typeface="Calibri"/>
              </a:rPr>
              <a:t>ولَكِنْ أَيْضًا </a:t>
            </a:r>
            <a:r>
              <a:rPr lang="ar-MA" sz="3200" b="1" dirty="0">
                <a:latin typeface="Calibri"/>
                <a:ea typeface="Calibri"/>
                <a:cs typeface="Calibri"/>
                <a:sym typeface="Calibri"/>
              </a:rPr>
              <a:t>كَيْفِيَّةَ ﭐلْحِفَاظِ عَلَيْهَا بِأَمَانٍ...</a:t>
            </a:r>
          </a:p>
        </p:txBody>
      </p:sp>
      <p:pic>
        <p:nvPicPr>
          <p:cNvPr id="6" name="Picture 2" descr="Lever la main - Icônes mains et gestes gratuites">
            <a:extLst>
              <a:ext uri="{FF2B5EF4-FFF2-40B4-BE49-F238E27FC236}">
                <a16:creationId xmlns:a16="http://schemas.microsoft.com/office/drawing/2014/main" id="{4B506986-E1F2-6AE9-3B79-3E8FAA8745E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141" y="34992"/>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38360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F31AECD-900A-F313-B782-3B77C09CC3E6}"/>
              </a:ext>
            </a:extLst>
          </p:cNvPr>
          <p:cNvSpPr>
            <a:spLocks noGrp="1"/>
          </p:cNvSpPr>
          <p:nvPr>
            <p:ph type="title"/>
          </p:nvPr>
        </p:nvSpPr>
        <p:spPr>
          <a:xfrm>
            <a:off x="947187" y="346197"/>
            <a:ext cx="10529279" cy="267549"/>
          </a:xfrm>
        </p:spPr>
        <p:txBody>
          <a:bodyPr/>
          <a:lstStyle/>
          <a:p>
            <a:r>
              <a:rPr lang="ar-MA" sz="1600" b="1" dirty="0">
                <a:solidFill>
                  <a:srgbClr val="757070"/>
                </a:solidFill>
                <a:latin typeface="Calibri"/>
                <a:ea typeface="Calibri"/>
                <a:cs typeface="Calibri"/>
                <a:sym typeface="Calibri"/>
              </a:rPr>
              <a:t>التذكير بقواعد القراءة السليمة ، و شرح عناصر شبكة التقويم الذاتي: </a:t>
            </a:r>
            <a:br>
              <a:rPr lang="ar-MA" dirty="0">
                <a:highlight>
                  <a:srgbClr val="FF00FF"/>
                </a:highlight>
              </a:rPr>
            </a:br>
            <a:r>
              <a:rPr lang="ar-MA" dirty="0"/>
              <a:t>.</a:t>
            </a:r>
            <a:endParaRPr lang="fr-FR" dirty="0"/>
          </a:p>
        </p:txBody>
      </p:sp>
      <p:sp>
        <p:nvSpPr>
          <p:cNvPr id="4" name="Espace réservé du contenu 3">
            <a:extLst>
              <a:ext uri="{FF2B5EF4-FFF2-40B4-BE49-F238E27FC236}">
                <a16:creationId xmlns:a16="http://schemas.microsoft.com/office/drawing/2014/main" id="{BBDE5B23-1876-E0A9-CBCF-20E5AEB74A0A}"/>
              </a:ext>
            </a:extLst>
          </p:cNvPr>
          <p:cNvSpPr>
            <a:spLocks noGrp="1"/>
          </p:cNvSpPr>
          <p:nvPr>
            <p:ph sz="quarter" idx="4294967295"/>
          </p:nvPr>
        </p:nvSpPr>
        <p:spPr>
          <a:xfrm>
            <a:off x="1235772" y="644513"/>
            <a:ext cx="10250160" cy="321521"/>
          </a:xfrm>
        </p:spPr>
        <p:txBody>
          <a:bodyPr>
            <a:normAutofit fontScale="25000" lnSpcReduction="20000"/>
          </a:bodyPr>
          <a:lstStyle/>
          <a:p>
            <a:pPr marL="0" indent="0" algn="r" rtl="1">
              <a:buNone/>
            </a:pPr>
            <a:r>
              <a:rPr lang="ar-MA" sz="5600" dirty="0">
                <a:latin typeface="Calibri"/>
                <a:ea typeface="Calibri"/>
                <a:cs typeface="Calibri"/>
                <a:sym typeface="Calibri"/>
              </a:rPr>
              <a:t>يقرأ المدرس الكلمات الملونة أولا قراءة جهرية سليمة ، ثم يقرأ الفقرة بطلاقة مجسدا سلامة القراءة المعبرة </a:t>
            </a:r>
          </a:p>
          <a:p>
            <a:pPr marL="0" indent="0" algn="r" rtl="1">
              <a:buNone/>
            </a:pPr>
            <a:r>
              <a:rPr lang="ar-MA" sz="1100" dirty="0">
                <a:latin typeface="Calibri" panose="020F0502020204030204" pitchFamily="34" charset="0"/>
                <a:ea typeface="Calibri" panose="020F0502020204030204" pitchFamily="34" charset="0"/>
                <a:cs typeface="Calibri" panose="020F0502020204030204" pitchFamily="34" charset="0"/>
              </a:rPr>
              <a:t>.</a:t>
            </a:r>
            <a:endParaRPr lang="fr-FR" sz="1100" dirty="0">
              <a:latin typeface="Calibri" panose="020F0502020204030204" pitchFamily="34" charset="0"/>
              <a:ea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CF79BBC8-BB92-6AC2-06F8-FDA09F70EAB1}"/>
              </a:ext>
            </a:extLst>
          </p:cNvPr>
          <p:cNvSpPr/>
          <p:nvPr/>
        </p:nvSpPr>
        <p:spPr>
          <a:xfrm>
            <a:off x="1762145" y="2662978"/>
            <a:ext cx="2219739" cy="455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3B9C60A4-6074-1B7B-8FC5-785F6BCC2769}"/>
              </a:ext>
            </a:extLst>
          </p:cNvPr>
          <p:cNvSpPr/>
          <p:nvPr/>
        </p:nvSpPr>
        <p:spPr>
          <a:xfrm>
            <a:off x="8991633" y="4934733"/>
            <a:ext cx="1470994" cy="455299"/>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
        <p:nvSpPr>
          <p:cNvPr id="7" name="Rectangle 6">
            <a:extLst>
              <a:ext uri="{FF2B5EF4-FFF2-40B4-BE49-F238E27FC236}">
                <a16:creationId xmlns:a16="http://schemas.microsoft.com/office/drawing/2014/main" id="{86820511-C0F0-6A13-F068-B8CDC690961D}"/>
              </a:ext>
            </a:extLst>
          </p:cNvPr>
          <p:cNvSpPr/>
          <p:nvPr/>
        </p:nvSpPr>
        <p:spPr>
          <a:xfrm>
            <a:off x="9134091" y="3409804"/>
            <a:ext cx="1470994" cy="4552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pic>
        <p:nvPicPr>
          <p:cNvPr id="14" name="Google Shape;289;p51">
            <a:extLst>
              <a:ext uri="{FF2B5EF4-FFF2-40B4-BE49-F238E27FC236}">
                <a16:creationId xmlns:a16="http://schemas.microsoft.com/office/drawing/2014/main" id="{E2082B18-A75E-0B37-4106-D97A633E5C3A}"/>
              </a:ext>
            </a:extLst>
          </p:cNvPr>
          <p:cNvPicPr preferRelativeResize="0"/>
          <p:nvPr/>
        </p:nvPicPr>
        <p:blipFill rotWithShape="1">
          <a:blip r:embed="rId2">
            <a:alphaModFix/>
          </a:blip>
          <a:srcRect/>
          <a:stretch/>
        </p:blipFill>
        <p:spPr>
          <a:xfrm>
            <a:off x="152755" y="640270"/>
            <a:ext cx="556939" cy="498414"/>
          </a:xfrm>
          <a:prstGeom prst="rect">
            <a:avLst/>
          </a:prstGeom>
          <a:noFill/>
          <a:ln>
            <a:noFill/>
          </a:ln>
        </p:spPr>
      </p:pic>
      <p:pic>
        <p:nvPicPr>
          <p:cNvPr id="9" name="Graphique 8" descr="Discours avec un remplissage uni">
            <a:extLst>
              <a:ext uri="{FF2B5EF4-FFF2-40B4-BE49-F238E27FC236}">
                <a16:creationId xmlns:a16="http://schemas.microsoft.com/office/drawing/2014/main" id="{79A64C2E-3CD4-4E7D-AB37-D08B2E14FDF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0718" y="1042921"/>
            <a:ext cx="11488527" cy="5285676"/>
          </a:xfrm>
          <a:prstGeom prst="rect">
            <a:avLst/>
          </a:prstGeom>
        </p:spPr>
      </p:pic>
      <p:sp>
        <p:nvSpPr>
          <p:cNvPr id="10" name="ZoneTexte 9">
            <a:extLst>
              <a:ext uri="{FF2B5EF4-FFF2-40B4-BE49-F238E27FC236}">
                <a16:creationId xmlns:a16="http://schemas.microsoft.com/office/drawing/2014/main" id="{920DEFF1-59CA-3F7A-98E8-B7FE57BEE0EE}"/>
              </a:ext>
            </a:extLst>
          </p:cNvPr>
          <p:cNvSpPr txBox="1"/>
          <p:nvPr/>
        </p:nvSpPr>
        <p:spPr>
          <a:xfrm>
            <a:off x="2724150" y="1978104"/>
            <a:ext cx="6743700" cy="2610843"/>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2800" b="1" i="0" u="none" strike="noStrike" kern="0" cap="none" spc="0" normalizeH="0" baseline="0" noProof="0" dirty="0">
                <a:ln>
                  <a:noFill/>
                </a:ln>
                <a:solidFill>
                  <a:schemeClr val="accent1"/>
                </a:solidFill>
                <a:effectLst/>
                <a:uLnTx/>
                <a:uFillTx/>
                <a:latin typeface="Calibri" panose="020F0502020204030204" pitchFamily="34" charset="0"/>
                <a:ea typeface="Calibri" panose="020F0502020204030204" pitchFamily="34" charset="0"/>
                <a:cs typeface="Calibri" panose="020F0502020204030204" pitchFamily="34" charset="0"/>
                <a:sym typeface="Arial"/>
              </a:rPr>
              <a:t>انتبهوا جيدا سأقرأ أمامكم المقطع الأول، لاحظوا،  </a:t>
            </a:r>
          </a:p>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2800" b="1" i="0" u="none" strike="noStrike" kern="0" cap="none" spc="0" normalizeH="0" baseline="0" noProof="0" dirty="0">
                <a:ln>
                  <a:noFill/>
                </a:ln>
                <a:solidFill>
                  <a:schemeClr val="accent1"/>
                </a:solidFill>
                <a:effectLst/>
                <a:uLnTx/>
                <a:uFillTx/>
                <a:latin typeface="Calibri" panose="020F0502020204030204" pitchFamily="34" charset="0"/>
                <a:ea typeface="Calibri" panose="020F0502020204030204" pitchFamily="34" charset="0"/>
                <a:cs typeface="Calibri" panose="020F0502020204030204" pitchFamily="34" charset="0"/>
                <a:sym typeface="Arial"/>
              </a:rPr>
              <a:t>و ركزوا على : </a:t>
            </a:r>
          </a:p>
          <a:p>
            <a:pPr marL="342900" marR="0" lvl="0" indent="-342900" algn="r" defTabSz="914400" rtl="1" eaLnBrk="1" fontAlgn="auto" latinLnBrk="0" hangingPunct="1">
              <a:lnSpc>
                <a:spcPct val="150000"/>
              </a:lnSpc>
              <a:spcBef>
                <a:spcPts val="0"/>
              </a:spcBef>
              <a:spcAft>
                <a:spcPts val="0"/>
              </a:spcAft>
              <a:buClr>
                <a:srgbClr val="000000"/>
              </a:buClr>
              <a:buSzTx/>
              <a:buFont typeface="Wingdings" panose="05000000000000000000" pitchFamily="2" charset="2"/>
              <a:buChar char="§"/>
              <a:tabLst/>
              <a:defRPr/>
            </a:pPr>
            <a:r>
              <a:rPr kumimoji="0" lang="ar-MA" sz="2800" b="1" i="0" u="none" strike="noStrike" kern="0" cap="none" spc="0" normalizeH="0" baseline="0" noProof="0" dirty="0">
                <a:ln>
                  <a:noFill/>
                </a:ln>
                <a:solidFill>
                  <a:schemeClr val="accent1"/>
                </a:solidFill>
                <a:effectLst/>
                <a:uLnTx/>
                <a:uFillTx/>
                <a:latin typeface="Calibri" panose="020F0502020204030204" pitchFamily="34" charset="0"/>
                <a:ea typeface="Calibri" panose="020F0502020204030204" pitchFamily="34" charset="0"/>
                <a:cs typeface="Calibri" panose="020F0502020204030204" pitchFamily="34" charset="0"/>
                <a:sym typeface="Arial"/>
              </a:rPr>
              <a:t>حرصي على إظهار معنى الإلزام والحث: </a:t>
            </a:r>
          </a:p>
          <a:p>
            <a:pPr marR="0" lvl="0" algn="ctr" defTabSz="914400" rtl="1" eaLnBrk="1" fontAlgn="auto" latinLnBrk="0" hangingPunct="1">
              <a:lnSpc>
                <a:spcPct val="150000"/>
              </a:lnSpc>
              <a:spcBef>
                <a:spcPts val="0"/>
              </a:spcBef>
              <a:spcAft>
                <a:spcPts val="0"/>
              </a:spcAft>
              <a:buClr>
                <a:srgbClr val="000000"/>
              </a:buClr>
              <a:buSzTx/>
              <a:tabLst/>
              <a:defRPr/>
            </a:pPr>
            <a:r>
              <a:rPr kumimoji="0" lang="ar-MA" sz="2800" b="1" i="0" u="none" strike="noStrike" kern="0" cap="none" spc="0" normalizeH="0" baseline="0" noProof="0" dirty="0">
                <a:ln>
                  <a:noFill/>
                </a:ln>
                <a:solidFill>
                  <a:schemeClr val="accent1"/>
                </a:solidFill>
                <a:effectLst/>
                <a:highlight>
                  <a:srgbClr val="FFFF00"/>
                </a:highlight>
                <a:uLnTx/>
                <a:uFillTx/>
                <a:latin typeface="Calibri" panose="020F0502020204030204" pitchFamily="34" charset="0"/>
                <a:ea typeface="Calibri" panose="020F0502020204030204" pitchFamily="34" charset="0"/>
                <a:cs typeface="Calibri" panose="020F0502020204030204" pitchFamily="34" charset="0"/>
                <a:sym typeface="Arial"/>
              </a:rPr>
              <a:t>عَليكَ أنْ...</a:t>
            </a:r>
          </a:p>
        </p:txBody>
      </p:sp>
    </p:spTree>
    <p:extLst>
      <p:ext uri="{BB962C8B-B14F-4D97-AF65-F5344CB8AC3E}">
        <p14:creationId xmlns:p14="http://schemas.microsoft.com/office/powerpoint/2010/main" val="27173181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B383E-F75E-0BEC-062D-7CD959A651FF}"/>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8F02AACB-3B11-5418-C033-E501208E64B0}"/>
              </a:ext>
            </a:extLst>
          </p:cNvPr>
          <p:cNvSpPr>
            <a:spLocks noGrp="1"/>
          </p:cNvSpPr>
          <p:nvPr>
            <p:ph type="title"/>
          </p:nvPr>
        </p:nvSpPr>
        <p:spPr>
          <a:xfrm>
            <a:off x="947187" y="346197"/>
            <a:ext cx="10529279" cy="267549"/>
          </a:xfrm>
        </p:spPr>
        <p:txBody>
          <a:bodyPr/>
          <a:lstStyle/>
          <a:p>
            <a:r>
              <a:rPr lang="ar-MA" sz="1600" b="1" dirty="0">
                <a:solidFill>
                  <a:srgbClr val="757070"/>
                </a:solidFill>
                <a:latin typeface="Calibri"/>
                <a:ea typeface="Calibri"/>
                <a:cs typeface="Calibri"/>
                <a:sym typeface="Calibri"/>
              </a:rPr>
              <a:t>التذكير بقواعد القراءة السليمة ، و شرح عناصر شبكة التقويم الذاتي: </a:t>
            </a:r>
            <a:br>
              <a:rPr lang="ar-MA" dirty="0">
                <a:highlight>
                  <a:srgbClr val="FF00FF"/>
                </a:highlight>
              </a:rPr>
            </a:br>
            <a:r>
              <a:rPr lang="ar-MA" dirty="0"/>
              <a:t>.</a:t>
            </a:r>
            <a:endParaRPr lang="fr-FR" dirty="0"/>
          </a:p>
        </p:txBody>
      </p:sp>
      <p:sp>
        <p:nvSpPr>
          <p:cNvPr id="4" name="Espace réservé du contenu 3">
            <a:extLst>
              <a:ext uri="{FF2B5EF4-FFF2-40B4-BE49-F238E27FC236}">
                <a16:creationId xmlns:a16="http://schemas.microsoft.com/office/drawing/2014/main" id="{7718F8DD-D085-8909-8394-A2A8ED610313}"/>
              </a:ext>
            </a:extLst>
          </p:cNvPr>
          <p:cNvSpPr>
            <a:spLocks noGrp="1"/>
          </p:cNvSpPr>
          <p:nvPr>
            <p:ph sz="quarter" idx="4294967295"/>
          </p:nvPr>
        </p:nvSpPr>
        <p:spPr>
          <a:xfrm>
            <a:off x="1235772" y="644513"/>
            <a:ext cx="10250160" cy="321521"/>
          </a:xfrm>
        </p:spPr>
        <p:txBody>
          <a:bodyPr>
            <a:normAutofit fontScale="25000" lnSpcReduction="20000"/>
          </a:bodyPr>
          <a:lstStyle/>
          <a:p>
            <a:pPr marL="0" indent="0" algn="r" rtl="1">
              <a:buNone/>
            </a:pPr>
            <a:r>
              <a:rPr lang="ar-MA" sz="5600" dirty="0">
                <a:latin typeface="Calibri"/>
                <a:ea typeface="Calibri"/>
                <a:cs typeface="Calibri"/>
                <a:sym typeface="Calibri"/>
              </a:rPr>
              <a:t>يقرأ المدرس الكلمات الملونة أولا قراءة جهرية سليمة ، ثم يقرأ الفقرة بطلاقة مجسدا سلامة القراءة المعبرة </a:t>
            </a:r>
          </a:p>
          <a:p>
            <a:pPr marL="0" indent="0" algn="r" rtl="1">
              <a:buNone/>
            </a:pPr>
            <a:r>
              <a:rPr lang="ar-MA" sz="1100" dirty="0">
                <a:latin typeface="Calibri" panose="020F0502020204030204" pitchFamily="34" charset="0"/>
                <a:ea typeface="Calibri" panose="020F0502020204030204" pitchFamily="34" charset="0"/>
                <a:cs typeface="Calibri" panose="020F0502020204030204" pitchFamily="34" charset="0"/>
              </a:rPr>
              <a:t>.</a:t>
            </a:r>
            <a:endParaRPr lang="fr-FR" sz="1100" dirty="0">
              <a:latin typeface="Calibri" panose="020F0502020204030204" pitchFamily="34" charset="0"/>
              <a:ea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921C9D79-5592-9343-A439-E1D2BE80C802}"/>
              </a:ext>
            </a:extLst>
          </p:cNvPr>
          <p:cNvSpPr/>
          <p:nvPr/>
        </p:nvSpPr>
        <p:spPr>
          <a:xfrm>
            <a:off x="1762145" y="2662978"/>
            <a:ext cx="2219739" cy="455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F8EA3103-CC19-3055-5FB6-86760994B0F3}"/>
              </a:ext>
            </a:extLst>
          </p:cNvPr>
          <p:cNvSpPr/>
          <p:nvPr/>
        </p:nvSpPr>
        <p:spPr>
          <a:xfrm>
            <a:off x="8991633" y="4934733"/>
            <a:ext cx="1470994" cy="455299"/>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
        <p:nvSpPr>
          <p:cNvPr id="7" name="Rectangle 6">
            <a:extLst>
              <a:ext uri="{FF2B5EF4-FFF2-40B4-BE49-F238E27FC236}">
                <a16:creationId xmlns:a16="http://schemas.microsoft.com/office/drawing/2014/main" id="{C5AD02EC-1608-0EB1-BA21-993B4094D31A}"/>
              </a:ext>
            </a:extLst>
          </p:cNvPr>
          <p:cNvSpPr/>
          <p:nvPr/>
        </p:nvSpPr>
        <p:spPr>
          <a:xfrm>
            <a:off x="9134091" y="3409804"/>
            <a:ext cx="1470994" cy="4552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pic>
        <p:nvPicPr>
          <p:cNvPr id="14" name="Google Shape;289;p51">
            <a:extLst>
              <a:ext uri="{FF2B5EF4-FFF2-40B4-BE49-F238E27FC236}">
                <a16:creationId xmlns:a16="http://schemas.microsoft.com/office/drawing/2014/main" id="{70145A63-83BD-AF3C-EEC7-737480F9BEFF}"/>
              </a:ext>
            </a:extLst>
          </p:cNvPr>
          <p:cNvPicPr preferRelativeResize="0"/>
          <p:nvPr/>
        </p:nvPicPr>
        <p:blipFill rotWithShape="1">
          <a:blip r:embed="rId2">
            <a:alphaModFix/>
          </a:blip>
          <a:srcRect/>
          <a:stretch/>
        </p:blipFill>
        <p:spPr>
          <a:xfrm>
            <a:off x="152755" y="640270"/>
            <a:ext cx="556939" cy="498414"/>
          </a:xfrm>
          <a:prstGeom prst="rect">
            <a:avLst/>
          </a:prstGeom>
          <a:noFill/>
          <a:ln>
            <a:noFill/>
          </a:ln>
        </p:spPr>
      </p:pic>
      <p:pic>
        <p:nvPicPr>
          <p:cNvPr id="9" name="Graphique 8" descr="Discours avec un remplissage uni">
            <a:extLst>
              <a:ext uri="{FF2B5EF4-FFF2-40B4-BE49-F238E27FC236}">
                <a16:creationId xmlns:a16="http://schemas.microsoft.com/office/drawing/2014/main" id="{16FE9FC4-D4F7-C164-4251-8CBB9EF6B4A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0718" y="1042921"/>
            <a:ext cx="11488527" cy="5285676"/>
          </a:xfrm>
          <a:prstGeom prst="rect">
            <a:avLst/>
          </a:prstGeom>
        </p:spPr>
      </p:pic>
      <p:sp>
        <p:nvSpPr>
          <p:cNvPr id="10" name="ZoneTexte 9">
            <a:extLst>
              <a:ext uri="{FF2B5EF4-FFF2-40B4-BE49-F238E27FC236}">
                <a16:creationId xmlns:a16="http://schemas.microsoft.com/office/drawing/2014/main" id="{D1F0E724-A72E-6F87-0FB2-64EF441B87A2}"/>
              </a:ext>
            </a:extLst>
          </p:cNvPr>
          <p:cNvSpPr txBox="1"/>
          <p:nvPr/>
        </p:nvSpPr>
        <p:spPr>
          <a:xfrm>
            <a:off x="2410691" y="1905208"/>
            <a:ext cx="7046768" cy="3257174"/>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2800" b="1" i="0" u="none" strike="noStrike" kern="0" cap="none" spc="0" normalizeH="0" baseline="0" noProof="0" dirty="0">
                <a:ln>
                  <a:noFill/>
                </a:ln>
                <a:solidFill>
                  <a:schemeClr val="accent1"/>
                </a:solidFill>
                <a:effectLst/>
                <a:uLnTx/>
                <a:uFillTx/>
                <a:latin typeface="Calibri" panose="020F0502020204030204" pitchFamily="34" charset="0"/>
                <a:ea typeface="Calibri" panose="020F0502020204030204" pitchFamily="34" charset="0"/>
                <a:cs typeface="Calibri" panose="020F0502020204030204" pitchFamily="34" charset="0"/>
                <a:sym typeface="Arial"/>
              </a:rPr>
              <a:t>انتبهوا جيدا سأقرأ أمامكم المقطع الثاني، لاحظوا،  </a:t>
            </a:r>
          </a:p>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2800" b="1" i="0" u="none" strike="noStrike" kern="0" cap="none" spc="0" normalizeH="0" baseline="0" noProof="0" dirty="0">
                <a:ln>
                  <a:noFill/>
                </a:ln>
                <a:solidFill>
                  <a:schemeClr val="accent1"/>
                </a:solidFill>
                <a:effectLst/>
                <a:uLnTx/>
                <a:uFillTx/>
                <a:latin typeface="Calibri" panose="020F0502020204030204" pitchFamily="34" charset="0"/>
                <a:ea typeface="Calibri" panose="020F0502020204030204" pitchFamily="34" charset="0"/>
                <a:cs typeface="Calibri" panose="020F0502020204030204" pitchFamily="34" charset="0"/>
                <a:sym typeface="Arial"/>
              </a:rPr>
              <a:t>و ركزوا على : </a:t>
            </a:r>
          </a:p>
          <a:p>
            <a:pPr marL="342900" marR="0" lvl="0" indent="-342900" algn="r" defTabSz="914400" rtl="1" eaLnBrk="1" fontAlgn="auto" latinLnBrk="0" hangingPunct="1">
              <a:lnSpc>
                <a:spcPct val="150000"/>
              </a:lnSpc>
              <a:spcBef>
                <a:spcPts val="0"/>
              </a:spcBef>
              <a:spcAft>
                <a:spcPts val="0"/>
              </a:spcAft>
              <a:buClr>
                <a:srgbClr val="000000"/>
              </a:buClr>
              <a:buSzTx/>
              <a:buFont typeface="Wingdings" panose="05000000000000000000" pitchFamily="2" charset="2"/>
              <a:buChar char="§"/>
              <a:tabLst/>
              <a:defRPr/>
            </a:pPr>
            <a:r>
              <a:rPr kumimoji="0" lang="ar-MA" sz="2800" b="1" i="0" u="none" strike="noStrike" kern="0" cap="none" spc="0" normalizeH="0" baseline="0" noProof="0" dirty="0">
                <a:ln>
                  <a:noFill/>
                </a:ln>
                <a:solidFill>
                  <a:schemeClr val="accent1"/>
                </a:solidFill>
                <a:effectLst/>
                <a:uLnTx/>
                <a:uFillTx/>
                <a:latin typeface="Calibri" panose="020F0502020204030204" pitchFamily="34" charset="0"/>
                <a:ea typeface="Calibri" panose="020F0502020204030204" pitchFamily="34" charset="0"/>
                <a:cs typeface="Calibri" panose="020F0502020204030204" pitchFamily="34" charset="0"/>
                <a:sym typeface="Arial"/>
              </a:rPr>
              <a:t>حرصي على إظهار معنى النفي والاستدراك</a:t>
            </a:r>
            <a:r>
              <a:rPr lang="ar-MA" sz="2800" b="1" dirty="0">
                <a:solidFill>
                  <a:schemeClr val="accent1"/>
                </a:solidFill>
                <a:latin typeface="Calibri" panose="020F0502020204030204" pitchFamily="34" charset="0"/>
                <a:ea typeface="Calibri" panose="020F0502020204030204" pitchFamily="34" charset="0"/>
                <a:cs typeface="Calibri" panose="020F0502020204030204" pitchFamily="34" charset="0"/>
              </a:rPr>
              <a:t>:</a:t>
            </a:r>
          </a:p>
          <a:p>
            <a:pPr marR="0" lvl="0" algn="ctr" defTabSz="914400" rtl="1" eaLnBrk="1" fontAlgn="auto" latinLnBrk="0" hangingPunct="1">
              <a:lnSpc>
                <a:spcPct val="150000"/>
              </a:lnSpc>
              <a:spcBef>
                <a:spcPts val="0"/>
              </a:spcBef>
              <a:spcAft>
                <a:spcPts val="0"/>
              </a:spcAft>
              <a:buClr>
                <a:srgbClr val="000000"/>
              </a:buClr>
              <a:buSzTx/>
              <a:tabLst/>
              <a:defRPr/>
            </a:pPr>
            <a:r>
              <a:rPr kumimoji="0" lang="ar-MA" sz="2800" b="1" i="0" u="none" strike="noStrike" kern="0" cap="none" spc="0" normalizeH="0" baseline="0" noProof="0" dirty="0">
                <a:ln>
                  <a:noFill/>
                </a:ln>
                <a:solidFill>
                  <a:schemeClr val="accent1"/>
                </a:solidFill>
                <a:effectLst/>
                <a:highlight>
                  <a:srgbClr val="FFFF00"/>
                </a:highlight>
                <a:uLnTx/>
                <a:uFillTx/>
                <a:latin typeface="Calibri" panose="020F0502020204030204" pitchFamily="34" charset="0"/>
                <a:ea typeface="Calibri" panose="020F0502020204030204" pitchFamily="34" charset="0"/>
                <a:cs typeface="Calibri" panose="020F0502020204030204" pitchFamily="34" charset="0"/>
                <a:sym typeface="Arial"/>
              </a:rPr>
              <a:t>لَيسَ فقَط...ولكنْ أيضًا...</a:t>
            </a:r>
          </a:p>
          <a:p>
            <a:pPr marL="342900" marR="0" lvl="0" indent="-342900" algn="r" defTabSz="914400" rtl="1" eaLnBrk="1" fontAlgn="auto" latinLnBrk="0" hangingPunct="1">
              <a:lnSpc>
                <a:spcPct val="150000"/>
              </a:lnSpc>
              <a:spcBef>
                <a:spcPts val="0"/>
              </a:spcBef>
              <a:spcAft>
                <a:spcPts val="0"/>
              </a:spcAft>
              <a:buClr>
                <a:srgbClr val="000000"/>
              </a:buClr>
              <a:buSzTx/>
              <a:buFont typeface="Wingdings" panose="05000000000000000000" pitchFamily="2" charset="2"/>
              <a:buChar char="§"/>
              <a:tabLst/>
              <a:defRPr/>
            </a:pPr>
            <a:endParaRPr kumimoji="0" lang="ar-MA" sz="2800" b="1" i="0" u="none" strike="noStrike" kern="0" cap="none" spc="0" normalizeH="0" baseline="0" noProof="0" dirty="0">
              <a:ln>
                <a:noFill/>
              </a:ln>
              <a:solidFill>
                <a:schemeClr val="accent1"/>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18449879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128522-EF7F-8553-5ACC-5F74D3FD4F5A}"/>
            </a:ext>
          </a:extLst>
        </p:cNvPr>
        <p:cNvGrpSpPr/>
        <p:nvPr/>
      </p:nvGrpSpPr>
      <p:grpSpPr>
        <a:xfrm>
          <a:off x="0" y="0"/>
          <a:ext cx="0" cy="0"/>
          <a:chOff x="0" y="0"/>
          <a:chExt cx="0" cy="0"/>
        </a:xfrm>
      </p:grpSpPr>
      <p:pic>
        <p:nvPicPr>
          <p:cNvPr id="2" name="Google Shape;656;p54">
            <a:extLst>
              <a:ext uri="{FF2B5EF4-FFF2-40B4-BE49-F238E27FC236}">
                <a16:creationId xmlns:a16="http://schemas.microsoft.com/office/drawing/2014/main" id="{1834DECB-0A9D-9049-A57C-113047CC00EE}"/>
              </a:ext>
            </a:extLst>
          </p:cNvPr>
          <p:cNvPicPr>
            <a:picLocks noChangeAspect="1"/>
          </p:cNvPicPr>
          <p:nvPr/>
        </p:nvPicPr>
        <p:blipFill>
          <a:blip r:embed="rId2">
            <a:alphaModFix/>
          </a:blip>
          <a:srcRect/>
          <a:stretch>
            <a:fillRect/>
          </a:stretch>
        </p:blipFill>
        <p:spPr>
          <a:xfrm>
            <a:off x="221058" y="216734"/>
            <a:ext cx="591916" cy="591916"/>
          </a:xfrm>
          <a:prstGeom prst="rect">
            <a:avLst/>
          </a:prstGeom>
          <a:noFill/>
          <a:ln cap="flat">
            <a:noFill/>
          </a:ln>
        </p:spPr>
      </p:pic>
      <p:sp>
        <p:nvSpPr>
          <p:cNvPr id="4" name="ZoneTexte 3">
            <a:extLst>
              <a:ext uri="{FF2B5EF4-FFF2-40B4-BE49-F238E27FC236}">
                <a16:creationId xmlns:a16="http://schemas.microsoft.com/office/drawing/2014/main" id="{A8EC7B18-7361-D454-7841-7501FF15C4C6}"/>
              </a:ext>
            </a:extLst>
          </p:cNvPr>
          <p:cNvSpPr txBox="1"/>
          <p:nvPr/>
        </p:nvSpPr>
        <p:spPr>
          <a:xfrm>
            <a:off x="2180080" y="2313075"/>
            <a:ext cx="8956964" cy="2018694"/>
          </a:xfrm>
          <a:prstGeom prst="rect">
            <a:avLst/>
          </a:prstGeom>
          <a:noFill/>
        </p:spPr>
        <p:txBody>
          <a:bodyPr wrap="square" rtlCol="0">
            <a:spAutoFit/>
          </a:bodyPr>
          <a:lstStyle/>
          <a:p>
            <a:pPr algn="ctr" rtl="1">
              <a:lnSpc>
                <a:spcPct val="150000"/>
              </a:lnSpc>
            </a:pPr>
            <a:r>
              <a:rPr lang="ar-MA" sz="4400" b="1" dirty="0">
                <a:latin typeface="Calibri" panose="020F0502020204030204" pitchFamily="34" charset="0"/>
                <a:ea typeface="Calibri" panose="020F0502020204030204" pitchFamily="34" charset="0"/>
                <a:cs typeface="Calibri" panose="020F0502020204030204" pitchFamily="34" charset="0"/>
              </a:rPr>
              <a:t>قراءة فقرة من النص بتوظيف</a:t>
            </a:r>
          </a:p>
          <a:p>
            <a:pPr algn="ctr" rtl="1">
              <a:lnSpc>
                <a:spcPct val="150000"/>
              </a:lnSpc>
            </a:pPr>
            <a:r>
              <a:rPr lang="ar-MA" sz="4400" b="1" dirty="0">
                <a:latin typeface="Calibri" panose="020F0502020204030204" pitchFamily="34" charset="0"/>
                <a:ea typeface="Calibri" panose="020F0502020204030204" pitchFamily="34" charset="0"/>
                <a:cs typeface="Calibri" panose="020F0502020204030204" pitchFamily="34" charset="0"/>
              </a:rPr>
              <a:t> شبكة التقويم الذاتي</a:t>
            </a:r>
          </a:p>
        </p:txBody>
      </p:sp>
      <p:sp>
        <p:nvSpPr>
          <p:cNvPr id="11" name="Google Shape;725;p45">
            <a:extLst>
              <a:ext uri="{FF2B5EF4-FFF2-40B4-BE49-F238E27FC236}">
                <a16:creationId xmlns:a16="http://schemas.microsoft.com/office/drawing/2014/main" id="{92B2FEC2-9A26-FDF5-37F5-7789F20268E8}"/>
              </a:ext>
            </a:extLst>
          </p:cNvPr>
          <p:cNvSpPr txBox="1"/>
          <p:nvPr/>
        </p:nvSpPr>
        <p:spPr>
          <a:xfrm>
            <a:off x="5263666" y="147204"/>
            <a:ext cx="60960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AEABAB"/>
              </a:buClr>
              <a:buSzPts val="2000"/>
              <a:buFont typeface="Calibri"/>
              <a:buNone/>
            </a:pPr>
            <a:r>
              <a:rPr lang="ar-MA" sz="2000" b="1" i="0" u="none" strike="noStrike" cap="none" dirty="0">
                <a:solidFill>
                  <a:srgbClr val="AEABAB"/>
                </a:solidFill>
                <a:latin typeface="Calibri"/>
                <a:ea typeface="Calibri"/>
                <a:cs typeface="Calibri"/>
                <a:sym typeface="Calibri"/>
              </a:rPr>
              <a:t>نتدرب على القراءة </a:t>
            </a:r>
            <a:endParaRPr sz="1400" b="0" i="0" u="none" strike="noStrike" cap="none" dirty="0">
              <a:solidFill>
                <a:srgbClr val="000000"/>
              </a:solidFill>
              <a:latin typeface="Arial"/>
              <a:ea typeface="Arial"/>
              <a:cs typeface="Arial"/>
              <a:sym typeface="Arial"/>
            </a:endParaRPr>
          </a:p>
        </p:txBody>
      </p:sp>
      <p:sp>
        <p:nvSpPr>
          <p:cNvPr id="3" name="Google Shape;723;p45">
            <a:extLst>
              <a:ext uri="{FF2B5EF4-FFF2-40B4-BE49-F238E27FC236}">
                <a16:creationId xmlns:a16="http://schemas.microsoft.com/office/drawing/2014/main" id="{E55EA764-69F0-8785-CE0F-4A1B208D2E17}"/>
              </a:ext>
            </a:extLst>
          </p:cNvPr>
          <p:cNvSpPr txBox="1">
            <a:spLocks/>
          </p:cNvSpPr>
          <p:nvPr/>
        </p:nvSpPr>
        <p:spPr>
          <a:xfrm>
            <a:off x="1198562" y="505533"/>
            <a:ext cx="10161104" cy="470617"/>
          </a:xfrm>
          <a:prstGeom prst="rect">
            <a:avLst/>
          </a:prstGeom>
          <a:noFill/>
          <a:ln>
            <a:noFill/>
          </a:ln>
        </p:spPr>
        <p:txBody>
          <a:bodyPr spcFirstLastPara="1" wrap="square" lIns="91425" tIns="45700" rIns="91425" bIns="45700" anchor="ctr" anchorCtr="0">
            <a:normAutofit fontScale="97500" lnSpcReduction="10000"/>
          </a:bodyPr>
          <a:lstStyle>
            <a:defPPr marR="0" lvl="0" algn="l" rtl="0">
              <a:lnSpc>
                <a:spcPct val="100000"/>
              </a:lnSpc>
              <a:spcBef>
                <a:spcPts val="0"/>
              </a:spcBef>
              <a:spcAft>
                <a:spcPts val="0"/>
              </a:spcAft>
            </a:defPPr>
            <a:lvl1pPr marR="0" lvl="0" algn="r" rtl="0">
              <a:lnSpc>
                <a:spcPct val="90000"/>
              </a:lnSpc>
              <a:spcBef>
                <a:spcPts val="0"/>
              </a:spcBef>
              <a:spcAft>
                <a:spcPts val="0"/>
              </a:spcAft>
              <a:buClr>
                <a:schemeClr val="dk1"/>
              </a:buClr>
              <a:buSzPts val="4400"/>
              <a:buFont typeface="Calibri"/>
              <a:buNone/>
              <a:defRPr sz="1800" b="1" i="0" u="none" strike="noStrike" cap="none">
                <a:solidFill>
                  <a:schemeClr val="dk1"/>
                </a:solidFill>
                <a:latin typeface="Calibri" panose="020F0502020204030204" pitchFamily="34" charset="0"/>
                <a:ea typeface="Calibri"/>
                <a:cs typeface="Calibri" panose="020F0502020204030204" pitchFamily="34" charset="0"/>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rtl="1">
              <a:buClr>
                <a:srgbClr val="AEABAB"/>
              </a:buClr>
              <a:buSzPts val="1400"/>
            </a:pPr>
            <a:r>
              <a:rPr lang="ar-MA" sz="1400" dirty="0">
                <a:solidFill>
                  <a:srgbClr val="AEABAB"/>
                </a:solidFill>
              </a:rPr>
              <a:t>يقرأ المدرس الجمل قراءة سليمة محترما مخرج حرف الضاد والتقاء الساكنين ، ويشرح قواعد القراءة وينبه التلاميذ إلى بعض الأخطاء الشائعة، ثم يطلب منهم أن يقرأوا بعده مراعين القواعد مع تقديم التغذية الراجعة الفورية</a:t>
            </a:r>
          </a:p>
        </p:txBody>
      </p:sp>
    </p:spTree>
    <p:extLst>
      <p:ext uri="{BB962C8B-B14F-4D97-AF65-F5344CB8AC3E}">
        <p14:creationId xmlns:p14="http://schemas.microsoft.com/office/powerpoint/2010/main" val="1086057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869"/>
        <p:cNvGrpSpPr/>
        <p:nvPr/>
      </p:nvGrpSpPr>
      <p:grpSpPr>
        <a:xfrm>
          <a:off x="0" y="0"/>
          <a:ext cx="0" cy="0"/>
          <a:chOff x="0" y="0"/>
          <a:chExt cx="0" cy="0"/>
        </a:xfrm>
      </p:grpSpPr>
      <p:grpSp>
        <p:nvGrpSpPr>
          <p:cNvPr id="870" name="Google Shape;870;p67"/>
          <p:cNvGrpSpPr/>
          <p:nvPr/>
        </p:nvGrpSpPr>
        <p:grpSpPr>
          <a:xfrm>
            <a:off x="812159" y="829917"/>
            <a:ext cx="10567685" cy="5198169"/>
            <a:chOff x="2184400" y="1402025"/>
            <a:chExt cx="7823200" cy="4942038"/>
          </a:xfrm>
        </p:grpSpPr>
        <p:sp>
          <p:nvSpPr>
            <p:cNvPr id="871" name="Google Shape;871;p67"/>
            <p:cNvSpPr/>
            <p:nvPr/>
          </p:nvSpPr>
          <p:spPr>
            <a:xfrm>
              <a:off x="2184400" y="1402025"/>
              <a:ext cx="7823200" cy="4942038"/>
            </a:xfrm>
            <a:prstGeom prst="roundRect">
              <a:avLst>
                <a:gd name="adj" fmla="val 2665"/>
              </a:avLst>
            </a:prstGeom>
            <a:solidFill>
              <a:srgbClr val="0F9ED5"/>
            </a:solidFill>
            <a:ln w="19050" cap="flat" cmpd="sng">
              <a:solidFill>
                <a:srgbClr val="0F9ED5"/>
              </a:solidFill>
              <a:prstDash val="solid"/>
              <a:miter lim="800000"/>
              <a:headEnd type="none" w="sm" len="sm"/>
              <a:tailEnd type="none" w="sm" len="sm"/>
            </a:ln>
            <a:effectLst>
              <a:outerShdw blurRad="63500" sx="102000" sy="102000" algn="ctr" rotWithShape="0">
                <a:srgbClr val="000000">
                  <a:alpha val="588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872" name="Google Shape;872;p67"/>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F9ED5"/>
                </a:buClr>
                <a:buSzPts val="4400"/>
                <a:buFont typeface="Calibri"/>
                <a:buNone/>
              </a:pPr>
              <a:r>
                <a:rPr lang="ar-MA" sz="4400" b="1" i="0" u="none" strike="noStrike" cap="none">
                  <a:solidFill>
                    <a:srgbClr val="0F9ED5"/>
                  </a:solidFill>
                  <a:latin typeface="Calibri"/>
                  <a:ea typeface="Calibri"/>
                  <a:cs typeface="Calibri"/>
                  <a:sym typeface="Calibri"/>
                </a:rPr>
                <a:t>الممارسة الموجهة الجماعية</a:t>
              </a:r>
              <a:endParaRPr sz="4400" b="1" i="0" u="none" strike="noStrike" cap="none">
                <a:solidFill>
                  <a:srgbClr val="0F9ED5"/>
                </a:solidFill>
                <a:latin typeface="Calibri"/>
                <a:ea typeface="Calibri"/>
                <a:cs typeface="Calibri"/>
                <a:sym typeface="Calibri"/>
              </a:endParaRPr>
            </a:p>
          </p:txBody>
        </p:sp>
      </p:grpSp>
      <p:grpSp>
        <p:nvGrpSpPr>
          <p:cNvPr id="873" name="Google Shape;873;p67"/>
          <p:cNvGrpSpPr/>
          <p:nvPr/>
        </p:nvGrpSpPr>
        <p:grpSpPr>
          <a:xfrm>
            <a:off x="8796759" y="4917801"/>
            <a:ext cx="2425143" cy="936371"/>
            <a:chOff x="8796759" y="4917801"/>
            <a:chExt cx="2425142" cy="936370"/>
          </a:xfrm>
        </p:grpSpPr>
        <p:sp>
          <p:nvSpPr>
            <p:cNvPr id="874" name="Google Shape;874;p67"/>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875" name="Google Shape;875;p67"/>
            <p:cNvSpPr/>
            <p:nvPr/>
          </p:nvSpPr>
          <p:spPr>
            <a:xfrm>
              <a:off x="8796759" y="5060928"/>
              <a:ext cx="1569327"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lt1"/>
                </a:buClr>
                <a:buSzPts val="3600"/>
                <a:buFont typeface="Arial"/>
                <a:buNone/>
              </a:pPr>
              <a:endParaRPr sz="3600" b="1" i="0" u="none" strike="noStrike" cap="none">
                <a:solidFill>
                  <a:srgbClr val="000000"/>
                </a:solidFill>
                <a:latin typeface="Calibri"/>
                <a:ea typeface="Calibri"/>
                <a:cs typeface="Calibri"/>
                <a:sym typeface="Calibri"/>
              </a:endParaRPr>
            </a:p>
          </p:txBody>
        </p:sp>
      </p:grpSp>
      <p:pic>
        <p:nvPicPr>
          <p:cNvPr id="876" name="Google Shape;876;p67"/>
          <p:cNvPicPr preferRelativeResize="0"/>
          <p:nvPr/>
        </p:nvPicPr>
        <p:blipFill rotWithShape="1">
          <a:blip r:embed="rId4">
            <a:alphaModFix/>
          </a:blip>
          <a:srcRect/>
          <a:stretch/>
        </p:blipFill>
        <p:spPr>
          <a:xfrm>
            <a:off x="4992506" y="1398207"/>
            <a:ext cx="2206989" cy="2206989"/>
          </a:xfrm>
          <a:prstGeom prst="rect">
            <a:avLst/>
          </a:prstGeom>
          <a:noFill/>
          <a:ln>
            <a:noFill/>
          </a:ln>
        </p:spPr>
      </p:pic>
      <p:sp>
        <p:nvSpPr>
          <p:cNvPr id="877" name="Google Shape;877;p67"/>
          <p:cNvSpPr/>
          <p:nvPr/>
        </p:nvSpPr>
        <p:spPr>
          <a:xfrm>
            <a:off x="8664315" y="5060928"/>
            <a:ext cx="1701772"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3600"/>
              <a:buFont typeface="Calibri"/>
              <a:buNone/>
            </a:pPr>
            <a:r>
              <a:rPr lang="ar-MA" sz="3600" b="1" i="0" u="none" strike="noStrike" cap="none">
                <a:solidFill>
                  <a:srgbClr val="000000"/>
                </a:solidFill>
                <a:latin typeface="Calibri"/>
                <a:ea typeface="Calibri"/>
                <a:cs typeface="Calibri"/>
                <a:sym typeface="Calibri"/>
              </a:rPr>
              <a:t>10 دقائق</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4C31B9FB-47A7-5403-86DD-1473F239D5B7}"/>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275B1CF1-4648-8DBF-4431-E068602D2EC5}"/>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39276465-A169-2B7E-DF60-08B17C75CC1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92E3ACA-9000-5ECC-C26B-FC8BAD1AADE1}"/>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3" name="Titre 2">
            <a:extLst>
              <a:ext uri="{FF2B5EF4-FFF2-40B4-BE49-F238E27FC236}">
                <a16:creationId xmlns:a16="http://schemas.microsoft.com/office/drawing/2014/main" id="{F7555F52-9CDF-1000-5409-E71AA282495B}"/>
              </a:ext>
            </a:extLst>
          </p:cNvPr>
          <p:cNvSpPr txBox="1">
            <a:spLocks/>
          </p:cNvSpPr>
          <p:nvPr/>
        </p:nvSpPr>
        <p:spPr>
          <a:xfrm>
            <a:off x="828465" y="134156"/>
            <a:ext cx="10529279" cy="2675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r>
              <a:rPr lang="ar-MA" sz="1800" b="1" dirty="0">
                <a:solidFill>
                  <a:srgbClr val="222A35"/>
                </a:solidFill>
                <a:latin typeface="Calibri"/>
                <a:cs typeface="Calibri"/>
              </a:rPr>
              <a:t>القراءة الجهرية</a:t>
            </a:r>
            <a:br>
              <a:rPr lang="ar-MA" dirty="0">
                <a:solidFill>
                  <a:srgbClr val="222A35"/>
                </a:solidFill>
                <a:latin typeface="Calibri"/>
                <a:cs typeface="Calibri"/>
              </a:rPr>
            </a:br>
            <a:br>
              <a:rPr lang="ar-MA" dirty="0"/>
            </a:br>
            <a:endParaRPr lang="fr-FR" dirty="0"/>
          </a:p>
        </p:txBody>
      </p:sp>
      <p:sp>
        <p:nvSpPr>
          <p:cNvPr id="6" name="Google Shape;723;p45">
            <a:extLst>
              <a:ext uri="{FF2B5EF4-FFF2-40B4-BE49-F238E27FC236}">
                <a16:creationId xmlns:a16="http://schemas.microsoft.com/office/drawing/2014/main" id="{69A8A2DD-B292-613C-802D-4C3363E8F2CD}"/>
              </a:ext>
            </a:extLst>
          </p:cNvPr>
          <p:cNvSpPr txBox="1">
            <a:spLocks/>
          </p:cNvSpPr>
          <p:nvPr/>
        </p:nvSpPr>
        <p:spPr>
          <a:xfrm>
            <a:off x="1269816" y="394993"/>
            <a:ext cx="10161104" cy="470617"/>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chemeClr val="dk1"/>
              </a:buClr>
              <a:buSzPts val="4400"/>
              <a:buFont typeface="Calibri"/>
              <a:buNone/>
              <a:defRPr sz="1800" b="1" i="0" u="none" strike="noStrike" cap="none">
                <a:solidFill>
                  <a:schemeClr val="dk1"/>
                </a:solidFill>
                <a:latin typeface="Calibri" panose="020F0502020204030204" pitchFamily="34" charset="0"/>
                <a:ea typeface="Calibri"/>
                <a:cs typeface="Calibri" panose="020F0502020204030204" pitchFamily="34" charset="0"/>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rtl="1">
              <a:buClr>
                <a:srgbClr val="AEABAB"/>
              </a:buClr>
              <a:buSzPts val="1400"/>
            </a:pPr>
            <a:r>
              <a:rPr lang="ar-MA" sz="1400" dirty="0">
                <a:solidFill>
                  <a:srgbClr val="AEABAB"/>
                </a:solidFill>
              </a:rPr>
              <a:t>يقرأ المتعلمون </a:t>
            </a:r>
            <a:r>
              <a:rPr lang="ar-MA" sz="1400" dirty="0">
                <a:solidFill>
                  <a:srgbClr val="AEABAB"/>
                </a:solidFill>
                <a:highlight>
                  <a:srgbClr val="FFFF00"/>
                </a:highlight>
              </a:rPr>
              <a:t>جماعيا</a:t>
            </a:r>
            <a:r>
              <a:rPr lang="ar-MA" sz="1400" dirty="0">
                <a:solidFill>
                  <a:srgbClr val="AEABAB"/>
                </a:solidFill>
              </a:rPr>
              <a:t> </a:t>
            </a:r>
            <a:r>
              <a:rPr lang="ar-MA" sz="1400" dirty="0">
                <a:solidFill>
                  <a:srgbClr val="AEABAB"/>
                </a:solidFill>
                <a:highlight>
                  <a:srgbClr val="FFFF00"/>
                </a:highlight>
              </a:rPr>
              <a:t>فثنائيا</a:t>
            </a:r>
            <a:r>
              <a:rPr lang="ar-MA" sz="1400" dirty="0">
                <a:solidFill>
                  <a:srgbClr val="AEABAB"/>
                </a:solidFill>
              </a:rPr>
              <a:t> ثم </a:t>
            </a:r>
            <a:r>
              <a:rPr lang="ar-MA" sz="1400" dirty="0">
                <a:solidFill>
                  <a:srgbClr val="AEABAB"/>
                </a:solidFill>
                <a:highlight>
                  <a:srgbClr val="FFFF00"/>
                </a:highlight>
              </a:rPr>
              <a:t>فرديا</a:t>
            </a:r>
            <a:r>
              <a:rPr lang="ar-MA" sz="1400" dirty="0">
                <a:solidFill>
                  <a:srgbClr val="AEABAB"/>
                </a:solidFill>
              </a:rPr>
              <a:t> فقرة من الجدول قراءة جهرية سليمة، ويوضحون معايير القراءة السليمة</a:t>
            </a:r>
          </a:p>
        </p:txBody>
      </p:sp>
      <p:sp>
        <p:nvSpPr>
          <p:cNvPr id="8" name="ZoneTexte 7">
            <a:extLst>
              <a:ext uri="{FF2B5EF4-FFF2-40B4-BE49-F238E27FC236}">
                <a16:creationId xmlns:a16="http://schemas.microsoft.com/office/drawing/2014/main" id="{15DBE254-EA95-B1C7-21B0-F3F5619BB681}"/>
              </a:ext>
            </a:extLst>
          </p:cNvPr>
          <p:cNvSpPr txBox="1"/>
          <p:nvPr/>
        </p:nvSpPr>
        <p:spPr>
          <a:xfrm>
            <a:off x="2180080" y="2313075"/>
            <a:ext cx="8956964" cy="2018694"/>
          </a:xfrm>
          <a:prstGeom prst="rect">
            <a:avLst/>
          </a:prstGeom>
          <a:noFill/>
        </p:spPr>
        <p:txBody>
          <a:bodyPr wrap="square" rtlCol="0">
            <a:spAutoFit/>
          </a:bodyPr>
          <a:lstStyle/>
          <a:p>
            <a:pPr algn="ctr" rtl="1">
              <a:lnSpc>
                <a:spcPct val="150000"/>
              </a:lnSpc>
            </a:pPr>
            <a:r>
              <a:rPr lang="ar-MA" sz="4400" b="1" dirty="0">
                <a:latin typeface="Calibri" panose="020F0502020204030204" pitchFamily="34" charset="0"/>
                <a:ea typeface="Calibri" panose="020F0502020204030204" pitchFamily="34" charset="0"/>
                <a:cs typeface="Calibri" panose="020F0502020204030204" pitchFamily="34" charset="0"/>
              </a:rPr>
              <a:t>قراءة فقرة من النص بتوظيف شبكة التقويم الذاتي</a:t>
            </a:r>
          </a:p>
        </p:txBody>
      </p:sp>
      <p:pic>
        <p:nvPicPr>
          <p:cNvPr id="9" name="Picture 2" descr="Lever la main - Icônes mains et gestes gratuites">
            <a:extLst>
              <a:ext uri="{FF2B5EF4-FFF2-40B4-BE49-F238E27FC236}">
                <a16:creationId xmlns:a16="http://schemas.microsoft.com/office/drawing/2014/main" id="{44AD17CB-4A79-E3FF-45E1-9551F4E6749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141" y="34992"/>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9538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832">
          <a:extLst>
            <a:ext uri="{FF2B5EF4-FFF2-40B4-BE49-F238E27FC236}">
              <a16:creationId xmlns:a16="http://schemas.microsoft.com/office/drawing/2014/main" id="{7CF89184-D72D-A046-FF34-4D07C7A32969}"/>
            </a:ext>
          </a:extLst>
        </p:cNvPr>
        <p:cNvGrpSpPr/>
        <p:nvPr/>
      </p:nvGrpSpPr>
      <p:grpSpPr>
        <a:xfrm>
          <a:off x="0" y="0"/>
          <a:ext cx="0" cy="0"/>
          <a:chOff x="0" y="0"/>
          <a:chExt cx="0" cy="0"/>
        </a:xfrm>
      </p:grpSpPr>
      <p:sp>
        <p:nvSpPr>
          <p:cNvPr id="835" name="Google Shape;835;g308c7719696_0_1">
            <a:extLst>
              <a:ext uri="{FF2B5EF4-FFF2-40B4-BE49-F238E27FC236}">
                <a16:creationId xmlns:a16="http://schemas.microsoft.com/office/drawing/2014/main" id="{74EE7AA0-3652-5233-DBB4-C371B7FED248}"/>
              </a:ext>
            </a:extLst>
          </p:cNvPr>
          <p:cNvSpPr txBox="1"/>
          <p:nvPr/>
        </p:nvSpPr>
        <p:spPr>
          <a:xfrm>
            <a:off x="0" y="-66872"/>
            <a:ext cx="13620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ar-MA" sz="2400" i="1" dirty="0">
                <a:latin typeface="Calibri"/>
                <a:ea typeface="Calibri"/>
                <a:cs typeface="Calibri"/>
                <a:sym typeface="Calibri"/>
              </a:rPr>
              <a:t>3/1</a:t>
            </a:r>
            <a:endParaRPr sz="2400" b="0" i="1" u="none" strike="noStrike" cap="none" dirty="0">
              <a:solidFill>
                <a:srgbClr val="000000"/>
              </a:solidFill>
              <a:latin typeface="Calibri"/>
              <a:ea typeface="Calibri"/>
              <a:cs typeface="Calibri"/>
              <a:sym typeface="Calibri"/>
            </a:endParaRPr>
          </a:p>
        </p:txBody>
      </p:sp>
      <p:sp>
        <p:nvSpPr>
          <p:cNvPr id="5" name="Google Shape;690;g30c7fe860a1_0_0">
            <a:extLst>
              <a:ext uri="{FF2B5EF4-FFF2-40B4-BE49-F238E27FC236}">
                <a16:creationId xmlns:a16="http://schemas.microsoft.com/office/drawing/2014/main" id="{F4EBEB06-A7D3-E229-7D05-6637B85A9D63}"/>
              </a:ext>
            </a:extLst>
          </p:cNvPr>
          <p:cNvSpPr txBox="1">
            <a:spLocks noGrp="1"/>
          </p:cNvSpPr>
          <p:nvPr>
            <p:ph type="body" idx="1"/>
          </p:nvPr>
        </p:nvSpPr>
        <p:spPr>
          <a:xfrm>
            <a:off x="1246910" y="164100"/>
            <a:ext cx="7917872" cy="732853"/>
          </a:xfrm>
          <a:prstGeom prst="rect">
            <a:avLst/>
          </a:prstGeom>
          <a:noFill/>
          <a:ln>
            <a:noFill/>
          </a:ln>
        </p:spPr>
        <p:txBody>
          <a:bodyPr spcFirstLastPara="1" wrap="square" lIns="91425" tIns="45700" rIns="91425" bIns="45700" anchor="t" anchorCtr="0">
            <a:spAutoFit/>
          </a:bodyPr>
          <a:lstStyle/>
          <a:p>
            <a:pPr marL="50800" lvl="0" indent="0" algn="ctr" rtl="1">
              <a:lnSpc>
                <a:spcPct val="107000"/>
              </a:lnSpc>
              <a:spcBef>
                <a:spcPts val="600"/>
              </a:spcBef>
              <a:spcAft>
                <a:spcPts val="800"/>
              </a:spcAft>
              <a:buClr>
                <a:schemeClr val="dk1"/>
              </a:buClr>
              <a:buSzPts val="3600"/>
              <a:buNone/>
            </a:pPr>
            <a:r>
              <a:rPr lang="ar-MA" sz="2800" dirty="0">
                <a:solidFill>
                  <a:srgbClr val="FF0000"/>
                </a:solidFill>
                <a:latin typeface="Calibri"/>
                <a:ea typeface="Calibri"/>
                <a:cs typeface="Calibri"/>
                <a:sym typeface="Calibri"/>
              </a:rPr>
              <a:t>اَلْقَوَانِينُ ﭐلْخَمْسَةُ لِلْمَالِ</a:t>
            </a:r>
          </a:p>
        </p:txBody>
      </p:sp>
      <p:sp>
        <p:nvSpPr>
          <p:cNvPr id="8" name="Google Shape;691;g30c7fe860a1_0_0">
            <a:extLst>
              <a:ext uri="{FF2B5EF4-FFF2-40B4-BE49-F238E27FC236}">
                <a16:creationId xmlns:a16="http://schemas.microsoft.com/office/drawing/2014/main" id="{A534820D-52F4-9E77-1A99-819FFE0D6B26}"/>
              </a:ext>
            </a:extLst>
          </p:cNvPr>
          <p:cNvSpPr txBox="1">
            <a:spLocks noGrp="1"/>
          </p:cNvSpPr>
          <p:nvPr>
            <p:ph type="body" idx="2"/>
          </p:nvPr>
        </p:nvSpPr>
        <p:spPr>
          <a:xfrm>
            <a:off x="1" y="1014588"/>
            <a:ext cx="8312726" cy="5427086"/>
          </a:xfrm>
          <a:prstGeom prst="rect">
            <a:avLst/>
          </a:prstGeom>
          <a:noFill/>
          <a:ln>
            <a:noFill/>
          </a:ln>
        </p:spPr>
        <p:txBody>
          <a:bodyPr spcFirstLastPara="1" wrap="square" lIns="91425" tIns="45700" rIns="91425" bIns="45700" anchor="t" anchorCtr="0">
            <a:spAutoFit/>
          </a:bodyPr>
          <a:lstStyle/>
          <a:p>
            <a:pPr marL="50800" lvl="0" indent="0" algn="just" rtl="1">
              <a:lnSpc>
                <a:spcPct val="100000"/>
              </a:lnSpc>
              <a:spcBef>
                <a:spcPts val="1000"/>
              </a:spcBef>
              <a:spcAft>
                <a:spcPts val="0"/>
              </a:spcAft>
              <a:buClr>
                <a:schemeClr val="dk1"/>
              </a:buClr>
              <a:buSzPts val="3200"/>
              <a:buNone/>
            </a:pPr>
            <a:r>
              <a:rPr lang="ar-MA" b="1" dirty="0">
                <a:latin typeface="Calibri"/>
                <a:ea typeface="Calibri"/>
                <a:cs typeface="Calibri"/>
                <a:sym typeface="Calibri"/>
              </a:rPr>
              <a:t>     </a:t>
            </a:r>
            <a:r>
              <a:rPr lang="ar-MA" dirty="0">
                <a:latin typeface="Calibri"/>
                <a:ea typeface="Calibri"/>
                <a:cs typeface="Calibri"/>
                <a:sym typeface="Calibri"/>
              </a:rPr>
              <a:t>تُرِيدُ أَنْ تَكُونَ مُسْتَثْمِرًا نَاجِحًا؟ إِلَيْكَ ﭐلطَّرِيقَةَ: عَلَيْكَ أَنْ تُحْسِنَ تَدْبِيرَ ﭐلْمَالِ مِنْ بِدَايَةِ جَمْعِهِ إِلَى نِهَايَةِ صَرْفِهِ فِي مَشَارِيعَ مُتَعَدِّدَةٍ. لِأَجْلِ ذَلِكَ، يَجْدُرُ بِكَ أَنْ تَحْرِصَ أَشَدَّ ﭐلْحِرْصِ عَلَى اتِّبَاعِ ﭐلْقَوَانِينِ ﭐلْخَمْسَةِ ﭐلْآتِيةِ وتعُضَّ عَلَيْهَا بِالنَّوَاجِدِ، حَتَّى لَا تَكُونَ عُرْضَةً لِلْإِفْلَاسِ وﭐلضَّيَاعِ وﭐلْإِمْلَاقِ وﭐلتَّشَرُّدِ...وهَذِهِ ﭐلْقَوَانِينُ هِيَ:</a:t>
            </a:r>
          </a:p>
          <a:p>
            <a:pPr marL="50800" lvl="0" indent="0" algn="just" rtl="1">
              <a:lnSpc>
                <a:spcPct val="100000"/>
              </a:lnSpc>
              <a:spcBef>
                <a:spcPts val="1000"/>
              </a:spcBef>
              <a:spcAft>
                <a:spcPts val="0"/>
              </a:spcAft>
              <a:buClr>
                <a:schemeClr val="dk1"/>
              </a:buClr>
              <a:buSzPts val="3200"/>
              <a:buNone/>
            </a:pPr>
            <a:r>
              <a:rPr lang="ar-MA" b="1" u="sng" dirty="0">
                <a:latin typeface="Calibri"/>
                <a:ea typeface="Calibri"/>
                <a:cs typeface="Calibri"/>
                <a:sym typeface="Calibri"/>
              </a:rPr>
              <a:t>اَلْقَانُونُ ﭐلْأَوَّلُ</a:t>
            </a:r>
            <a:r>
              <a:rPr lang="ar-MA" b="1" dirty="0">
                <a:latin typeface="Calibri"/>
                <a:ea typeface="Calibri"/>
                <a:cs typeface="Calibri"/>
                <a:sym typeface="Calibri"/>
              </a:rPr>
              <a:t>: </a:t>
            </a:r>
            <a:r>
              <a:rPr lang="ar-MA" dirty="0">
                <a:latin typeface="Calibri"/>
                <a:ea typeface="Calibri"/>
                <a:cs typeface="Calibri"/>
                <a:sym typeface="Calibri"/>
              </a:rPr>
              <a:t>يَأْتِي ﭐلْمَالُ بِسُهُولَةٍ وبِكَمِّيَّاتٍ مُتَزَايِدَةٍ لِأَيِّ إِنْسَانٍ يَقُومُ بِادِّخَارِ مَا لَا يَقِلُّ عَنْ عُشُرِ إِيرَادَاتِهِ كَيْ يُنْشِئَ مُمْتَلَكَاتٍ مِنْ أَجْلِ مُسْتَقْبَلِهِ ومُسْتَقْبَلِ عَائِلَتِهِ: أَيْ كُلُّ شَخْصٍ يَدَّخِرُ عُشُرَ إِيرَادَاتِهِ بِطَرِيقَةٍ مُنْتَظِمَةٍ ويَسْتَثْمِرُ هَذِهِ ﭐلْمُدَّخَرَاتِ بِحِكْمَةٍ سَيُنْشِئُ بِالتَّأْكِيدِ مُمْتَلَكَاتٍ قَيِّمَةً تُوَفِّرُ لَهُ دَخْلًا فِي ﭐلْمُسْتَقْبَلِ، بِالْإِضَافَةِ إِلَى تَوْفِيرِ ضَمَانٍ آمِنٍ لِعَائِلَتِهِ فِي حَالَةِ وَفَاتِهِ.  </a:t>
            </a:r>
          </a:p>
        </p:txBody>
      </p:sp>
      <p:pic>
        <p:nvPicPr>
          <p:cNvPr id="7" name="Image 6">
            <a:extLst>
              <a:ext uri="{FF2B5EF4-FFF2-40B4-BE49-F238E27FC236}">
                <a16:creationId xmlns:a16="http://schemas.microsoft.com/office/drawing/2014/main" id="{FDB909D2-8E8B-F82E-D5FD-371588168F57}"/>
              </a:ext>
            </a:extLst>
          </p:cNvPr>
          <p:cNvPicPr>
            <a:picLocks noChangeAspect="1"/>
          </p:cNvPicPr>
          <p:nvPr/>
        </p:nvPicPr>
        <p:blipFill>
          <a:blip r:embed="rId3"/>
          <a:stretch>
            <a:fillRect/>
          </a:stretch>
        </p:blipFill>
        <p:spPr>
          <a:xfrm>
            <a:off x="8458201" y="1149671"/>
            <a:ext cx="3591791" cy="5619574"/>
          </a:xfrm>
          <a:prstGeom prst="rect">
            <a:avLst/>
          </a:prstGeom>
        </p:spPr>
      </p:pic>
    </p:spTree>
    <p:extLst>
      <p:ext uri="{BB962C8B-B14F-4D97-AF65-F5344CB8AC3E}">
        <p14:creationId xmlns:p14="http://schemas.microsoft.com/office/powerpoint/2010/main" val="3764713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684"/>
        <p:cNvGrpSpPr/>
        <p:nvPr/>
      </p:nvGrpSpPr>
      <p:grpSpPr>
        <a:xfrm>
          <a:off x="0" y="0"/>
          <a:ext cx="0" cy="0"/>
          <a:chOff x="0" y="0"/>
          <a:chExt cx="0" cy="0"/>
        </a:xfrm>
      </p:grpSpPr>
      <p:grpSp>
        <p:nvGrpSpPr>
          <p:cNvPr id="685" name="Google Shape;685;p26"/>
          <p:cNvGrpSpPr/>
          <p:nvPr/>
        </p:nvGrpSpPr>
        <p:grpSpPr>
          <a:xfrm>
            <a:off x="812159" y="829917"/>
            <a:ext cx="10567685" cy="5198169"/>
            <a:chOff x="2184400" y="1402025"/>
            <a:chExt cx="7823200" cy="4942038"/>
          </a:xfrm>
        </p:grpSpPr>
        <p:sp>
          <p:nvSpPr>
            <p:cNvPr id="686" name="Google Shape;686;p26"/>
            <p:cNvSpPr/>
            <p:nvPr/>
          </p:nvSpPr>
          <p:spPr>
            <a:xfrm>
              <a:off x="2184400" y="1402025"/>
              <a:ext cx="7823200" cy="4942038"/>
            </a:xfrm>
            <a:prstGeom prst="roundRect">
              <a:avLst>
                <a:gd name="adj" fmla="val 2665"/>
              </a:avLst>
            </a:prstGeom>
            <a:solidFill>
              <a:srgbClr val="0F9ED5"/>
            </a:solidFill>
            <a:ln w="19050" cap="flat" cmpd="sng">
              <a:solidFill>
                <a:srgbClr val="0F9ED5"/>
              </a:solidFill>
              <a:prstDash val="solid"/>
              <a:miter lim="800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687" name="Google Shape;687;p26"/>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5600"/>
                <a:buFont typeface="Arial"/>
                <a:buNone/>
              </a:pPr>
              <a:endParaRPr sz="5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F9ED5"/>
                </a:buClr>
                <a:buSzPts val="4400"/>
                <a:buFont typeface="Calibri"/>
                <a:buNone/>
              </a:pPr>
              <a:r>
                <a:rPr lang="ar-MA" sz="4400" b="1" i="0" u="none" strike="noStrike" cap="none">
                  <a:solidFill>
                    <a:srgbClr val="0F9ED5"/>
                  </a:solidFill>
                  <a:latin typeface="Calibri"/>
                  <a:ea typeface="Calibri"/>
                  <a:cs typeface="Calibri"/>
                  <a:sym typeface="Calibri"/>
                </a:rPr>
                <a:t>الممارسة الموجهة الجماعية</a:t>
              </a:r>
              <a:endParaRPr sz="4400" b="1" i="0" u="none" strike="noStrike" cap="none">
                <a:solidFill>
                  <a:srgbClr val="0F9ED5"/>
                </a:solidFill>
                <a:latin typeface="Calibri"/>
                <a:ea typeface="Calibri"/>
                <a:cs typeface="Calibri"/>
                <a:sym typeface="Calibri"/>
              </a:endParaRPr>
            </a:p>
          </p:txBody>
        </p:sp>
      </p:grpSp>
      <p:grpSp>
        <p:nvGrpSpPr>
          <p:cNvPr id="688" name="Google Shape;688;p26"/>
          <p:cNvGrpSpPr/>
          <p:nvPr/>
        </p:nvGrpSpPr>
        <p:grpSpPr>
          <a:xfrm>
            <a:off x="8796759" y="4917801"/>
            <a:ext cx="2425143" cy="936371"/>
            <a:chOff x="8796759" y="4917801"/>
            <a:chExt cx="2425142" cy="936370"/>
          </a:xfrm>
        </p:grpSpPr>
        <p:sp>
          <p:nvSpPr>
            <p:cNvPr id="689" name="Google Shape;689;p26"/>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200"/>
                <a:buFont typeface="Arial"/>
                <a:buNone/>
              </a:pPr>
              <a:endParaRPr sz="1200" b="0" i="0" u="none" strike="noStrike" cap="none">
                <a:solidFill>
                  <a:srgbClr val="FFFFFF"/>
                </a:solidFill>
                <a:latin typeface="Calibri"/>
                <a:ea typeface="Calibri"/>
                <a:cs typeface="Calibri"/>
                <a:sym typeface="Calibri"/>
              </a:endParaRPr>
            </a:p>
          </p:txBody>
        </p:sp>
        <p:sp>
          <p:nvSpPr>
            <p:cNvPr id="690" name="Google Shape;690;p26"/>
            <p:cNvSpPr/>
            <p:nvPr/>
          </p:nvSpPr>
          <p:spPr>
            <a:xfrm>
              <a:off x="8796759" y="5060928"/>
              <a:ext cx="1569327"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lt1"/>
                </a:buClr>
                <a:buSzPts val="3600"/>
                <a:buFont typeface="Arial"/>
                <a:buNone/>
              </a:pPr>
              <a:endParaRPr sz="3600" b="1" i="0" u="none" strike="noStrike" cap="none">
                <a:solidFill>
                  <a:srgbClr val="000000"/>
                </a:solidFill>
                <a:latin typeface="Calibri"/>
                <a:ea typeface="Calibri"/>
                <a:cs typeface="Calibri"/>
                <a:sym typeface="Calibri"/>
              </a:endParaRPr>
            </a:p>
          </p:txBody>
        </p:sp>
      </p:grpSp>
      <p:pic>
        <p:nvPicPr>
          <p:cNvPr id="691" name="Google Shape;691;p26"/>
          <p:cNvPicPr preferRelativeResize="0"/>
          <p:nvPr/>
        </p:nvPicPr>
        <p:blipFill rotWithShape="1">
          <a:blip r:embed="rId4">
            <a:alphaModFix/>
          </a:blip>
          <a:srcRect/>
          <a:stretch/>
        </p:blipFill>
        <p:spPr>
          <a:xfrm>
            <a:off x="4992506" y="1398207"/>
            <a:ext cx="2206989" cy="2206989"/>
          </a:xfrm>
          <a:prstGeom prst="rect">
            <a:avLst/>
          </a:prstGeom>
          <a:noFill/>
          <a:ln>
            <a:noFill/>
          </a:ln>
        </p:spPr>
      </p:pic>
      <p:sp>
        <p:nvSpPr>
          <p:cNvPr id="692" name="Google Shape;692;p26"/>
          <p:cNvSpPr/>
          <p:nvPr/>
        </p:nvSpPr>
        <p:spPr>
          <a:xfrm>
            <a:off x="8664315" y="5060928"/>
            <a:ext cx="1701772"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3600"/>
              <a:buFont typeface="Calibri"/>
              <a:buNone/>
            </a:pPr>
            <a:r>
              <a:rPr lang="ar-MA" sz="3600" b="1" i="0" u="none" strike="noStrike" cap="none" dirty="0">
                <a:solidFill>
                  <a:srgbClr val="000000"/>
                </a:solidFill>
                <a:latin typeface="Calibri"/>
                <a:ea typeface="Calibri"/>
                <a:cs typeface="Calibri"/>
                <a:sym typeface="Calibri"/>
              </a:rPr>
              <a:t>10 دقائق</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730"/>
        <p:cNvGrpSpPr/>
        <p:nvPr/>
      </p:nvGrpSpPr>
      <p:grpSpPr>
        <a:xfrm>
          <a:off x="0" y="0"/>
          <a:ext cx="0" cy="0"/>
          <a:chOff x="0" y="0"/>
          <a:chExt cx="0" cy="0"/>
        </a:xfrm>
      </p:grpSpPr>
      <p:sp>
        <p:nvSpPr>
          <p:cNvPr id="731" name="Google Shape;731;g3117994fe5d_0_551"/>
          <p:cNvSpPr txBox="1"/>
          <p:nvPr/>
        </p:nvSpPr>
        <p:spPr>
          <a:xfrm>
            <a:off x="1778418" y="242459"/>
            <a:ext cx="9407525" cy="320088"/>
          </a:xfrm>
          <a:prstGeom prst="rect">
            <a:avLst/>
          </a:prstGeom>
          <a:noFill/>
          <a:ln>
            <a:noFill/>
          </a:ln>
        </p:spPr>
        <p:txBody>
          <a:bodyPr spcFirstLastPara="1" wrap="square" lIns="0" tIns="0" rIns="0" bIns="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222A35"/>
                </a:solidFill>
                <a:latin typeface="Calibri"/>
                <a:ea typeface="Calibri"/>
                <a:cs typeface="Calibri"/>
                <a:sym typeface="Calibri"/>
              </a:rPr>
              <a:t> الان حان دوركم. نقرأ النص مراعين ضوابط الطلاقة؟ </a:t>
            </a:r>
            <a:endParaRPr sz="1400" b="0" i="0" u="none" strike="noStrike" cap="none">
              <a:solidFill>
                <a:srgbClr val="000000"/>
              </a:solidFill>
              <a:latin typeface="Arial"/>
              <a:ea typeface="Arial"/>
              <a:cs typeface="Arial"/>
              <a:sym typeface="Arial"/>
            </a:endParaRPr>
          </a:p>
        </p:txBody>
      </p:sp>
      <p:sp>
        <p:nvSpPr>
          <p:cNvPr id="732" name="Google Shape;732;g3117994fe5d_0_551"/>
          <p:cNvSpPr/>
          <p:nvPr/>
        </p:nvSpPr>
        <p:spPr>
          <a:xfrm>
            <a:off x="2709863" y="1557338"/>
            <a:ext cx="6945312" cy="869950"/>
          </a:xfrm>
          <a:prstGeom prst="roundRect">
            <a:avLst>
              <a:gd name="adj" fmla="val 16667"/>
            </a:avLst>
          </a:prstGeom>
          <a:solidFill>
            <a:srgbClr val="C5F5E8"/>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rtl="1">
              <a:lnSpc>
                <a:spcPct val="74107"/>
              </a:lnSpc>
              <a:spcBef>
                <a:spcPts val="0"/>
              </a:spcBef>
              <a:spcAft>
                <a:spcPts val="0"/>
              </a:spcAft>
              <a:buClr>
                <a:srgbClr val="000000"/>
              </a:buClr>
              <a:buSzPts val="2800"/>
              <a:buFont typeface="Arial"/>
              <a:buNone/>
            </a:pPr>
            <a:r>
              <a:rPr lang="ar-MA" sz="2800" b="1" i="0" u="none" strike="noStrike" cap="none">
                <a:solidFill>
                  <a:schemeClr val="dk1"/>
                </a:solidFill>
                <a:latin typeface="Calibri"/>
                <a:ea typeface="Calibri"/>
                <a:cs typeface="Calibri"/>
                <a:sym typeface="Calibri"/>
              </a:rPr>
              <a:t>أَضَعُ أصبعي تَحْتَ كُلِّ كَلِمَةٍ أَقْرَؤُها</a:t>
            </a:r>
            <a:endParaRPr sz="2800" b="1" i="0" u="none" strike="noStrike" cap="none">
              <a:solidFill>
                <a:schemeClr val="dk1"/>
              </a:solidFill>
              <a:latin typeface="Calibri"/>
              <a:ea typeface="Calibri"/>
              <a:cs typeface="Calibri"/>
              <a:sym typeface="Calibri"/>
            </a:endParaRPr>
          </a:p>
        </p:txBody>
      </p:sp>
      <p:sp>
        <p:nvSpPr>
          <p:cNvPr id="733" name="Google Shape;733;g3117994fe5d_0_551"/>
          <p:cNvSpPr/>
          <p:nvPr/>
        </p:nvSpPr>
        <p:spPr>
          <a:xfrm>
            <a:off x="2709863" y="2808288"/>
            <a:ext cx="6945312" cy="871537"/>
          </a:xfrm>
          <a:prstGeom prst="roundRect">
            <a:avLst>
              <a:gd name="adj" fmla="val 16667"/>
            </a:avLst>
          </a:prstGeom>
          <a:solidFill>
            <a:srgbClr val="C5F5E8"/>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rtl="1">
              <a:lnSpc>
                <a:spcPct val="74107"/>
              </a:lnSpc>
              <a:spcBef>
                <a:spcPts val="0"/>
              </a:spcBef>
              <a:spcAft>
                <a:spcPts val="0"/>
              </a:spcAft>
              <a:buClr>
                <a:srgbClr val="000000"/>
              </a:buClr>
              <a:buSzPts val="2800"/>
              <a:buFont typeface="Arial"/>
              <a:buNone/>
            </a:pPr>
            <a:r>
              <a:rPr lang="ar-MA" sz="2800" b="1" i="0" u="none" strike="noStrike" cap="none">
                <a:solidFill>
                  <a:schemeClr val="dk1"/>
                </a:solidFill>
                <a:latin typeface="Calibri"/>
                <a:ea typeface="Calibri"/>
                <a:cs typeface="Calibri"/>
                <a:sym typeface="Calibri"/>
              </a:rPr>
              <a:t>أَصِلُ قِراءَةَ ٱلْكَلِماتِ بَعْضِها بِبَعْضٍ؛</a:t>
            </a:r>
            <a:endParaRPr sz="1400" b="0" i="0" u="none" strike="noStrike" cap="none">
              <a:solidFill>
                <a:srgbClr val="000000"/>
              </a:solidFill>
              <a:latin typeface="Arial"/>
              <a:ea typeface="Arial"/>
              <a:cs typeface="Arial"/>
              <a:sym typeface="Arial"/>
            </a:endParaRPr>
          </a:p>
        </p:txBody>
      </p:sp>
      <p:sp>
        <p:nvSpPr>
          <p:cNvPr id="734" name="Google Shape;734;g3117994fe5d_0_551"/>
          <p:cNvSpPr/>
          <p:nvPr/>
        </p:nvSpPr>
        <p:spPr>
          <a:xfrm>
            <a:off x="2709863" y="4060825"/>
            <a:ext cx="6945312" cy="869950"/>
          </a:xfrm>
          <a:prstGeom prst="roundRect">
            <a:avLst>
              <a:gd name="adj" fmla="val 16667"/>
            </a:avLst>
          </a:prstGeom>
          <a:solidFill>
            <a:srgbClr val="C5F5E8"/>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rtl="1">
              <a:lnSpc>
                <a:spcPct val="74107"/>
              </a:lnSpc>
              <a:spcBef>
                <a:spcPts val="0"/>
              </a:spcBef>
              <a:spcAft>
                <a:spcPts val="0"/>
              </a:spcAft>
              <a:buClr>
                <a:srgbClr val="000000"/>
              </a:buClr>
              <a:buSzPts val="2800"/>
              <a:buFont typeface="Arial"/>
              <a:buNone/>
            </a:pPr>
            <a:r>
              <a:rPr lang="ar-MA" sz="2800" b="1" i="0" u="none" strike="noStrike" cap="none">
                <a:solidFill>
                  <a:schemeClr val="dk1"/>
                </a:solidFill>
                <a:latin typeface="Calibri"/>
                <a:ea typeface="Calibri"/>
                <a:cs typeface="Calibri"/>
                <a:sym typeface="Calibri"/>
              </a:rPr>
              <a:t>أَلْتَزِمُ ٱلْوَقْفَ عِنْدَ عَلاماتِ ٱلتَّرْقيمِ؛</a:t>
            </a:r>
            <a:endParaRPr sz="1400" b="0" i="0" u="none" strike="noStrike" cap="none">
              <a:solidFill>
                <a:srgbClr val="000000"/>
              </a:solidFill>
              <a:latin typeface="Arial"/>
              <a:ea typeface="Arial"/>
              <a:cs typeface="Arial"/>
              <a:sym typeface="Arial"/>
            </a:endParaRPr>
          </a:p>
        </p:txBody>
      </p:sp>
      <p:sp>
        <p:nvSpPr>
          <p:cNvPr id="735" name="Google Shape;735;g3117994fe5d_0_551"/>
          <p:cNvSpPr/>
          <p:nvPr/>
        </p:nvSpPr>
        <p:spPr>
          <a:xfrm>
            <a:off x="2709863" y="5311775"/>
            <a:ext cx="6945312" cy="871538"/>
          </a:xfrm>
          <a:prstGeom prst="roundRect">
            <a:avLst>
              <a:gd name="adj" fmla="val 16667"/>
            </a:avLst>
          </a:prstGeom>
          <a:solidFill>
            <a:srgbClr val="C5F5E8"/>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rtl="1">
              <a:lnSpc>
                <a:spcPct val="74107"/>
              </a:lnSpc>
              <a:spcBef>
                <a:spcPts val="0"/>
              </a:spcBef>
              <a:spcAft>
                <a:spcPts val="0"/>
              </a:spcAft>
              <a:buClr>
                <a:srgbClr val="000000"/>
              </a:buClr>
              <a:buSzPts val="2800"/>
              <a:buFont typeface="Arial"/>
              <a:buNone/>
            </a:pPr>
            <a:r>
              <a:rPr lang="ar-MA" sz="2800" b="1" i="0" u="none" strike="noStrike" cap="none">
                <a:solidFill>
                  <a:schemeClr val="dk1"/>
                </a:solidFill>
                <a:latin typeface="Calibri"/>
                <a:ea typeface="Calibri"/>
                <a:cs typeface="Calibri"/>
                <a:sym typeface="Calibri"/>
              </a:rPr>
              <a:t>أُحاوِلُ تَمَثُّلَ  ٱلْكَلِماتِ بَدَلَ تَهَجّيها.</a:t>
            </a:r>
            <a:endParaRPr sz="1400" b="0" i="0" u="none" strike="noStrike" cap="none">
              <a:solidFill>
                <a:srgbClr val="000000"/>
              </a:solidFill>
              <a:latin typeface="Arial"/>
              <a:ea typeface="Arial"/>
              <a:cs typeface="Arial"/>
              <a:sym typeface="Arial"/>
            </a:endParaRPr>
          </a:p>
        </p:txBody>
      </p:sp>
      <p:sp>
        <p:nvSpPr>
          <p:cNvPr id="736" name="Google Shape;736;g3117994fe5d_0_551"/>
          <p:cNvSpPr/>
          <p:nvPr/>
        </p:nvSpPr>
        <p:spPr>
          <a:xfrm>
            <a:off x="10045700" y="1557338"/>
            <a:ext cx="1122363" cy="86995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800"/>
              <a:buFont typeface="Arial"/>
              <a:buNone/>
            </a:pPr>
            <a:r>
              <a:rPr lang="ar-MA" sz="4800" b="1" i="0" u="none" strike="noStrike" cap="none">
                <a:solidFill>
                  <a:schemeClr val="accent1"/>
                </a:solidFill>
                <a:latin typeface="Arial Rounded"/>
                <a:ea typeface="Arial Rounded"/>
                <a:cs typeface="Arial Rounded"/>
                <a:sym typeface="Arial Rounded"/>
              </a:rPr>
              <a:t>1</a:t>
            </a:r>
            <a:endParaRPr sz="1400" b="0" i="0" u="none" strike="noStrike" cap="none">
              <a:solidFill>
                <a:srgbClr val="000000"/>
              </a:solidFill>
              <a:latin typeface="Arial"/>
              <a:ea typeface="Arial"/>
              <a:cs typeface="Arial"/>
              <a:sym typeface="Arial"/>
            </a:endParaRPr>
          </a:p>
        </p:txBody>
      </p:sp>
      <p:sp>
        <p:nvSpPr>
          <p:cNvPr id="737" name="Google Shape;737;g3117994fe5d_0_551"/>
          <p:cNvSpPr/>
          <p:nvPr/>
        </p:nvSpPr>
        <p:spPr>
          <a:xfrm>
            <a:off x="10045700" y="2808288"/>
            <a:ext cx="1122363" cy="871537"/>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800"/>
              <a:buFont typeface="Arial"/>
              <a:buNone/>
            </a:pPr>
            <a:r>
              <a:rPr lang="ar-MA" sz="4800" b="1" i="0" u="none" strike="noStrike" cap="none">
                <a:solidFill>
                  <a:schemeClr val="accent1"/>
                </a:solidFill>
                <a:latin typeface="Arial Rounded"/>
                <a:ea typeface="Arial Rounded"/>
                <a:cs typeface="Arial Rounded"/>
                <a:sym typeface="Arial Rounded"/>
              </a:rPr>
              <a:t>2</a:t>
            </a:r>
            <a:endParaRPr sz="1400" b="0" i="0" u="none" strike="noStrike" cap="none">
              <a:solidFill>
                <a:srgbClr val="000000"/>
              </a:solidFill>
              <a:latin typeface="Arial"/>
              <a:ea typeface="Arial"/>
              <a:cs typeface="Arial"/>
              <a:sym typeface="Arial"/>
            </a:endParaRPr>
          </a:p>
        </p:txBody>
      </p:sp>
      <p:sp>
        <p:nvSpPr>
          <p:cNvPr id="738" name="Google Shape;738;g3117994fe5d_0_551"/>
          <p:cNvSpPr/>
          <p:nvPr/>
        </p:nvSpPr>
        <p:spPr>
          <a:xfrm>
            <a:off x="10045700" y="4060825"/>
            <a:ext cx="1122363" cy="86995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800"/>
              <a:buFont typeface="Arial"/>
              <a:buNone/>
            </a:pPr>
            <a:r>
              <a:rPr lang="ar-MA" sz="4800" b="1" i="0" u="none" strike="noStrike" cap="none">
                <a:solidFill>
                  <a:schemeClr val="accent1"/>
                </a:solidFill>
                <a:latin typeface="Arial Rounded"/>
                <a:ea typeface="Arial Rounded"/>
                <a:cs typeface="Arial Rounded"/>
                <a:sym typeface="Arial Rounded"/>
              </a:rPr>
              <a:t>3</a:t>
            </a:r>
            <a:endParaRPr sz="1400" b="0" i="0" u="none" strike="noStrike" cap="none">
              <a:solidFill>
                <a:srgbClr val="000000"/>
              </a:solidFill>
              <a:latin typeface="Arial"/>
              <a:ea typeface="Arial"/>
              <a:cs typeface="Arial"/>
              <a:sym typeface="Arial"/>
            </a:endParaRPr>
          </a:p>
        </p:txBody>
      </p:sp>
      <p:sp>
        <p:nvSpPr>
          <p:cNvPr id="739" name="Google Shape;739;g3117994fe5d_0_551"/>
          <p:cNvSpPr/>
          <p:nvPr/>
        </p:nvSpPr>
        <p:spPr>
          <a:xfrm>
            <a:off x="10045700" y="5311775"/>
            <a:ext cx="1122363" cy="871538"/>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800"/>
              <a:buFont typeface="Arial"/>
              <a:buNone/>
            </a:pPr>
            <a:r>
              <a:rPr lang="ar-MA" sz="4800" b="1" i="0" u="none" strike="noStrike" cap="none">
                <a:solidFill>
                  <a:schemeClr val="accent1"/>
                </a:solidFill>
                <a:latin typeface="Arial Rounded"/>
                <a:ea typeface="Arial Rounded"/>
                <a:cs typeface="Arial Rounded"/>
                <a:sym typeface="Arial Rounded"/>
              </a:rPr>
              <a:t>4</a:t>
            </a:r>
            <a:endParaRPr sz="1400" b="0" i="0" u="none" strike="noStrike" cap="none">
              <a:solidFill>
                <a:srgbClr val="000000"/>
              </a:solidFill>
              <a:latin typeface="Arial"/>
              <a:ea typeface="Arial"/>
              <a:cs typeface="Arial"/>
              <a:sym typeface="Arial"/>
            </a:endParaRPr>
          </a:p>
        </p:txBody>
      </p:sp>
      <p:sp>
        <p:nvSpPr>
          <p:cNvPr id="740" name="Google Shape;740;g3117994fe5d_0_551"/>
          <p:cNvSpPr txBox="1">
            <a:spLocks noGrp="1"/>
          </p:cNvSpPr>
          <p:nvPr>
            <p:ph type="title"/>
          </p:nvPr>
        </p:nvSpPr>
        <p:spPr>
          <a:xfrm>
            <a:off x="1101967" y="517499"/>
            <a:ext cx="10161104" cy="470617"/>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800"/>
              <a:buNone/>
            </a:pPr>
            <a:r>
              <a:rPr lang="ar-MA" sz="1400">
                <a:solidFill>
                  <a:srgbClr val="323F4F"/>
                </a:solidFill>
              </a:rPr>
              <a:t>يشرح المدرس ضوابط القراءة بطلاقة</a:t>
            </a:r>
            <a:endParaRPr sz="1400">
              <a:solidFill>
                <a:srgbClr val="323F4F"/>
              </a:solidFill>
            </a:endParaRPr>
          </a:p>
        </p:txBody>
      </p:sp>
      <p:pic>
        <p:nvPicPr>
          <p:cNvPr id="741" name="Google Shape;741;g3117994fe5d_0_551"/>
          <p:cNvPicPr preferRelativeResize="0"/>
          <p:nvPr/>
        </p:nvPicPr>
        <p:blipFill rotWithShape="1">
          <a:blip r:embed="rId3">
            <a:alphaModFix/>
          </a:blip>
          <a:srcRect/>
          <a:stretch/>
        </p:blipFill>
        <p:spPr>
          <a:xfrm>
            <a:off x="294589" y="197422"/>
            <a:ext cx="730250" cy="7302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732"/>
                                        </p:tgtEl>
                                        <p:attrNameLst>
                                          <p:attrName>style.visibility</p:attrName>
                                        </p:attrNameLst>
                                      </p:cBhvr>
                                      <p:to>
                                        <p:strVal val="visible"/>
                                      </p:to>
                                    </p:set>
                                    <p:anim calcmode="lin" valueType="num">
                                      <p:cBhvr additive="base">
                                        <p:cTn id="7" dur="500"/>
                                        <p:tgtEl>
                                          <p:spTgt spid="732"/>
                                        </p:tgtEl>
                                        <p:attrNameLst>
                                          <p:attrName>ppt_w</p:attrName>
                                        </p:attrNameLst>
                                      </p:cBhvr>
                                      <p:tavLst>
                                        <p:tav tm="0">
                                          <p:val>
                                            <p:strVal val="0"/>
                                          </p:val>
                                        </p:tav>
                                        <p:tav tm="100000">
                                          <p:val>
                                            <p:strVal val="#ppt_w"/>
                                          </p:val>
                                        </p:tav>
                                      </p:tavLst>
                                    </p:anim>
                                    <p:anim calcmode="lin" valueType="num">
                                      <p:cBhvr additive="base">
                                        <p:cTn id="8" dur="500"/>
                                        <p:tgtEl>
                                          <p:spTgt spid="732"/>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733"/>
                                        </p:tgtEl>
                                        <p:attrNameLst>
                                          <p:attrName>style.visibility</p:attrName>
                                        </p:attrNameLst>
                                      </p:cBhvr>
                                      <p:to>
                                        <p:strVal val="visible"/>
                                      </p:to>
                                    </p:set>
                                    <p:animEffect transition="in" filter="fade">
                                      <p:cBhvr>
                                        <p:cTn id="13" dur="2000"/>
                                        <p:tgtEl>
                                          <p:spTgt spid="733"/>
                                        </p:tgtEl>
                                      </p:cBhvr>
                                    </p:animEffect>
                                  </p:childTnLst>
                                </p:cTn>
                              </p:par>
                            </p:childTnLst>
                          </p:cTn>
                        </p:par>
                      </p:childTnLst>
                    </p:cTn>
                  </p:par>
                  <p:par>
                    <p:cTn id="14" fill="hold">
                      <p:stCondLst>
                        <p:cond delay="indefinite"/>
                      </p:stCondLst>
                      <p:childTnLst>
                        <p:par>
                          <p:cTn id="15" fill="hold">
                            <p:stCondLst>
                              <p:cond delay="0"/>
                            </p:stCondLst>
                            <p:childTnLst>
                              <p:par>
                                <p:cTn id="16" presetID="23" presetClass="entr" presetSubtype="16" fill="hold" nodeType="clickEffect">
                                  <p:stCondLst>
                                    <p:cond delay="0"/>
                                  </p:stCondLst>
                                  <p:childTnLst>
                                    <p:set>
                                      <p:cBhvr>
                                        <p:cTn id="17" dur="1" fill="hold">
                                          <p:stCondLst>
                                            <p:cond delay="0"/>
                                          </p:stCondLst>
                                        </p:cTn>
                                        <p:tgtEl>
                                          <p:spTgt spid="734"/>
                                        </p:tgtEl>
                                        <p:attrNameLst>
                                          <p:attrName>style.visibility</p:attrName>
                                        </p:attrNameLst>
                                      </p:cBhvr>
                                      <p:to>
                                        <p:strVal val="visible"/>
                                      </p:to>
                                    </p:set>
                                    <p:anim calcmode="lin" valueType="num">
                                      <p:cBhvr additive="base">
                                        <p:cTn id="18" dur="500"/>
                                        <p:tgtEl>
                                          <p:spTgt spid="734"/>
                                        </p:tgtEl>
                                        <p:attrNameLst>
                                          <p:attrName>ppt_w</p:attrName>
                                        </p:attrNameLst>
                                      </p:cBhvr>
                                      <p:tavLst>
                                        <p:tav tm="0">
                                          <p:val>
                                            <p:strVal val="0"/>
                                          </p:val>
                                        </p:tav>
                                        <p:tav tm="100000">
                                          <p:val>
                                            <p:strVal val="#ppt_w"/>
                                          </p:val>
                                        </p:tav>
                                      </p:tavLst>
                                    </p:anim>
                                    <p:anim calcmode="lin" valueType="num">
                                      <p:cBhvr additive="base">
                                        <p:cTn id="19" dur="500"/>
                                        <p:tgtEl>
                                          <p:spTgt spid="734"/>
                                        </p:tgtEl>
                                        <p:attrNameLst>
                                          <p:attrName>ppt_h</p:attrName>
                                        </p:attrNameLst>
                                      </p:cBhvr>
                                      <p:tavLst>
                                        <p:tav tm="0">
                                          <p:val>
                                            <p:strVal val="0"/>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735"/>
                                        </p:tgtEl>
                                        <p:attrNameLst>
                                          <p:attrName>style.visibility</p:attrName>
                                        </p:attrNameLst>
                                      </p:cBhvr>
                                      <p:to>
                                        <p:strVal val="visible"/>
                                      </p:to>
                                    </p:set>
                                    <p:animEffect transition="in" filter="fade">
                                      <p:cBhvr>
                                        <p:cTn id="24" dur="1000"/>
                                        <p:tgtEl>
                                          <p:spTgt spid="7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832">
          <a:extLst>
            <a:ext uri="{FF2B5EF4-FFF2-40B4-BE49-F238E27FC236}">
              <a16:creationId xmlns:a16="http://schemas.microsoft.com/office/drawing/2014/main" id="{EAE5A915-6869-5B0C-4442-4B27F5CECF6E}"/>
            </a:ext>
          </a:extLst>
        </p:cNvPr>
        <p:cNvGrpSpPr/>
        <p:nvPr/>
      </p:nvGrpSpPr>
      <p:grpSpPr>
        <a:xfrm>
          <a:off x="0" y="0"/>
          <a:ext cx="0" cy="0"/>
          <a:chOff x="0" y="0"/>
          <a:chExt cx="0" cy="0"/>
        </a:xfrm>
      </p:grpSpPr>
      <p:sp>
        <p:nvSpPr>
          <p:cNvPr id="835" name="Google Shape;835;g308c7719696_0_1">
            <a:extLst>
              <a:ext uri="{FF2B5EF4-FFF2-40B4-BE49-F238E27FC236}">
                <a16:creationId xmlns:a16="http://schemas.microsoft.com/office/drawing/2014/main" id="{6C5F48C4-8831-34B7-D599-9C0AA8AD7ABA}"/>
              </a:ext>
            </a:extLst>
          </p:cNvPr>
          <p:cNvSpPr txBox="1"/>
          <p:nvPr/>
        </p:nvSpPr>
        <p:spPr>
          <a:xfrm>
            <a:off x="0" y="-66872"/>
            <a:ext cx="13620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ar-MA" sz="2400" i="1" dirty="0">
                <a:latin typeface="Calibri"/>
                <a:ea typeface="Calibri"/>
                <a:cs typeface="Calibri"/>
                <a:sym typeface="Calibri"/>
              </a:rPr>
              <a:t>3/1</a:t>
            </a:r>
            <a:endParaRPr sz="2400" b="0" i="1" u="none" strike="noStrike" cap="none" dirty="0">
              <a:solidFill>
                <a:srgbClr val="000000"/>
              </a:solidFill>
              <a:latin typeface="Calibri"/>
              <a:ea typeface="Calibri"/>
              <a:cs typeface="Calibri"/>
              <a:sym typeface="Calibri"/>
            </a:endParaRPr>
          </a:p>
        </p:txBody>
      </p:sp>
      <p:sp>
        <p:nvSpPr>
          <p:cNvPr id="5" name="Google Shape;690;g30c7fe860a1_0_0">
            <a:extLst>
              <a:ext uri="{FF2B5EF4-FFF2-40B4-BE49-F238E27FC236}">
                <a16:creationId xmlns:a16="http://schemas.microsoft.com/office/drawing/2014/main" id="{D071D110-DFD3-1C04-408B-EB22DD199B54}"/>
              </a:ext>
            </a:extLst>
          </p:cNvPr>
          <p:cNvSpPr txBox="1">
            <a:spLocks noGrp="1"/>
          </p:cNvSpPr>
          <p:nvPr>
            <p:ph type="body" idx="1"/>
          </p:nvPr>
        </p:nvSpPr>
        <p:spPr>
          <a:xfrm>
            <a:off x="1246910" y="164100"/>
            <a:ext cx="7917872" cy="732853"/>
          </a:xfrm>
          <a:prstGeom prst="rect">
            <a:avLst/>
          </a:prstGeom>
          <a:noFill/>
          <a:ln>
            <a:noFill/>
          </a:ln>
        </p:spPr>
        <p:txBody>
          <a:bodyPr spcFirstLastPara="1" wrap="square" lIns="91425" tIns="45700" rIns="91425" bIns="45700" anchor="t" anchorCtr="0">
            <a:spAutoFit/>
          </a:bodyPr>
          <a:lstStyle/>
          <a:p>
            <a:pPr marL="50800" lvl="0" indent="0" algn="ctr" rtl="1">
              <a:lnSpc>
                <a:spcPct val="107000"/>
              </a:lnSpc>
              <a:spcBef>
                <a:spcPts val="600"/>
              </a:spcBef>
              <a:spcAft>
                <a:spcPts val="800"/>
              </a:spcAft>
              <a:buClr>
                <a:schemeClr val="dk1"/>
              </a:buClr>
              <a:buSzPts val="3600"/>
              <a:buNone/>
            </a:pPr>
            <a:r>
              <a:rPr lang="ar-MA" sz="2800" dirty="0">
                <a:solidFill>
                  <a:srgbClr val="FF0000"/>
                </a:solidFill>
                <a:latin typeface="Calibri"/>
                <a:ea typeface="Calibri"/>
                <a:cs typeface="Calibri"/>
                <a:sym typeface="Calibri"/>
              </a:rPr>
              <a:t>اَلْقَوَانِينُ ﭐلْخَمْسَةُ لِلْمَالِ</a:t>
            </a:r>
          </a:p>
        </p:txBody>
      </p:sp>
      <p:sp>
        <p:nvSpPr>
          <p:cNvPr id="8" name="Google Shape;691;g30c7fe860a1_0_0">
            <a:extLst>
              <a:ext uri="{FF2B5EF4-FFF2-40B4-BE49-F238E27FC236}">
                <a16:creationId xmlns:a16="http://schemas.microsoft.com/office/drawing/2014/main" id="{94BF3C22-D528-2A37-B39D-364EFC4552E8}"/>
              </a:ext>
            </a:extLst>
          </p:cNvPr>
          <p:cNvSpPr txBox="1">
            <a:spLocks noGrp="1"/>
          </p:cNvSpPr>
          <p:nvPr>
            <p:ph type="body" idx="2"/>
          </p:nvPr>
        </p:nvSpPr>
        <p:spPr>
          <a:xfrm>
            <a:off x="1" y="1014588"/>
            <a:ext cx="8312726" cy="5427086"/>
          </a:xfrm>
          <a:prstGeom prst="rect">
            <a:avLst/>
          </a:prstGeom>
          <a:noFill/>
          <a:ln>
            <a:noFill/>
          </a:ln>
        </p:spPr>
        <p:txBody>
          <a:bodyPr spcFirstLastPara="1" wrap="square" lIns="91425" tIns="45700" rIns="91425" bIns="45700" anchor="t" anchorCtr="0">
            <a:spAutoFit/>
          </a:bodyPr>
          <a:lstStyle/>
          <a:p>
            <a:pPr marL="50800" lvl="0" indent="0" algn="just" rtl="1">
              <a:lnSpc>
                <a:spcPct val="100000"/>
              </a:lnSpc>
              <a:spcBef>
                <a:spcPts val="1000"/>
              </a:spcBef>
              <a:spcAft>
                <a:spcPts val="0"/>
              </a:spcAft>
              <a:buClr>
                <a:schemeClr val="dk1"/>
              </a:buClr>
              <a:buSzPts val="3200"/>
              <a:buNone/>
            </a:pPr>
            <a:r>
              <a:rPr lang="ar-MA" b="1" dirty="0">
                <a:latin typeface="Calibri"/>
                <a:ea typeface="Calibri"/>
                <a:cs typeface="Calibri"/>
                <a:sym typeface="Calibri"/>
              </a:rPr>
              <a:t>     </a:t>
            </a:r>
            <a:r>
              <a:rPr lang="ar-MA" dirty="0">
                <a:latin typeface="Calibri"/>
                <a:ea typeface="Calibri"/>
                <a:cs typeface="Calibri"/>
                <a:sym typeface="Calibri"/>
              </a:rPr>
              <a:t>تُرِيدُ أَنْ تَكُونَ مُسْتَثْمِرًا نَاجِحًا؟ إِلَيْكَ ﭐلطَّرِيقَةَ: عَلَيْكَ أَنْ تُحْسِنَ تَدْبِيرَ ﭐلْمَالِ مِنْ بِدَايَةِ جَمْعِهِ إِلَى نِهَايَةِ صَرْفِهِ فِي مَشَارِيعَ مُتَعَدِّدَةٍ. لِأَجْلِ ذَلِكَ، يَجْدُرُ بِكَ أَنْ تَحْرِصَ أَشَدَّ ﭐلْحِرْصِ عَلَى اتِّبَاعِ ﭐلْقَوَانِينِ ﭐلْخَمْسَةِ ﭐلْآتِيةِ وتعُضَّ عَلَيْهَا بِالنَّوَاجِدِ، حَتَّى لَا تَكُونَ عُرْضَةً لِلْإِفْلَاسِ وﭐلضَّيَاعِ وﭐلْإِمْلَاقِ وﭐلتَّشَرُّدِ...وهَذِهِ ﭐلْقَوَانِينُ هِيَ:</a:t>
            </a:r>
          </a:p>
          <a:p>
            <a:pPr marL="50800" lvl="0" indent="0" algn="just" rtl="1">
              <a:lnSpc>
                <a:spcPct val="100000"/>
              </a:lnSpc>
              <a:spcBef>
                <a:spcPts val="1000"/>
              </a:spcBef>
              <a:spcAft>
                <a:spcPts val="0"/>
              </a:spcAft>
              <a:buClr>
                <a:schemeClr val="dk1"/>
              </a:buClr>
              <a:buSzPts val="3200"/>
              <a:buNone/>
            </a:pPr>
            <a:r>
              <a:rPr lang="ar-MA" b="1" u="sng" dirty="0">
                <a:latin typeface="Calibri"/>
                <a:ea typeface="Calibri"/>
                <a:cs typeface="Calibri"/>
                <a:sym typeface="Calibri"/>
              </a:rPr>
              <a:t>اَلْقَانُونُ ﭐلْأَوَّلُ</a:t>
            </a:r>
            <a:r>
              <a:rPr lang="ar-MA" b="1" dirty="0">
                <a:latin typeface="Calibri"/>
                <a:ea typeface="Calibri"/>
                <a:cs typeface="Calibri"/>
                <a:sym typeface="Calibri"/>
              </a:rPr>
              <a:t>: </a:t>
            </a:r>
            <a:r>
              <a:rPr lang="ar-MA" dirty="0">
                <a:latin typeface="Calibri"/>
                <a:ea typeface="Calibri"/>
                <a:cs typeface="Calibri"/>
                <a:sym typeface="Calibri"/>
              </a:rPr>
              <a:t>يَأْتِي ﭐلْمَالُ بِسُهُولَةٍ وبِكَمِّيَّاتٍ مُتَزَايِدَةٍ لِأَيِّ إِنْسَانٍ يَقُومُ بِادِّخَارِ مَا لَا يَقِلُّ عَنْ عُشُرِ إِيرَادَاتِهِ كَيْ يُنْشِئَ مُمْتَلَكَاتٍ مِنْ أَجْلِ مُسْتَقْبَلِهِ ومُسْتَقْبَلِ عَائِلَتِهِ: أَيْ كُلُّ شَخْصٍ يَدَّخِرُ عُشُرَ إِيرَادَاتِهِ بِطَرِيقَةٍ مُنْتَظِمَةٍ ويَسْتَثْمِرُ هَذِهِ ﭐلْمُدَّخَرَاتِ بِحِكْمَةٍ سَيُنْشِئُ بِالتَّأْكِيدِ مُمْتَلَكَاتٍ قَيِّمَةً تُوَفِّرُ لَهُ دَخْلًا فِي ﭐلْمُسْتَقْبَلِ، بِالْإِضَافَةِ إِلَى تَوْفِيرِ ضَمَانٍ آمِنٍ لِعَائِلَتِهِ فِي حَالَةِ وَفَاتِهِ.  </a:t>
            </a:r>
          </a:p>
        </p:txBody>
      </p:sp>
      <p:pic>
        <p:nvPicPr>
          <p:cNvPr id="7" name="Image 6">
            <a:extLst>
              <a:ext uri="{FF2B5EF4-FFF2-40B4-BE49-F238E27FC236}">
                <a16:creationId xmlns:a16="http://schemas.microsoft.com/office/drawing/2014/main" id="{1A7CC5E9-B30E-84A0-FA41-64258F9D747F}"/>
              </a:ext>
            </a:extLst>
          </p:cNvPr>
          <p:cNvPicPr>
            <a:picLocks noChangeAspect="1"/>
          </p:cNvPicPr>
          <p:nvPr/>
        </p:nvPicPr>
        <p:blipFill>
          <a:blip r:embed="rId3"/>
          <a:stretch>
            <a:fillRect/>
          </a:stretch>
        </p:blipFill>
        <p:spPr>
          <a:xfrm>
            <a:off x="8458201" y="1149671"/>
            <a:ext cx="3591791" cy="5619574"/>
          </a:xfrm>
          <a:prstGeom prst="rect">
            <a:avLst/>
          </a:prstGeom>
        </p:spPr>
      </p:pic>
    </p:spTree>
    <p:extLst>
      <p:ext uri="{BB962C8B-B14F-4D97-AF65-F5344CB8AC3E}">
        <p14:creationId xmlns:p14="http://schemas.microsoft.com/office/powerpoint/2010/main" val="32122761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841"/>
        <p:cNvGrpSpPr/>
        <p:nvPr/>
      </p:nvGrpSpPr>
      <p:grpSpPr>
        <a:xfrm>
          <a:off x="0" y="0"/>
          <a:ext cx="0" cy="0"/>
          <a:chOff x="0" y="0"/>
          <a:chExt cx="0" cy="0"/>
        </a:xfrm>
      </p:grpSpPr>
      <p:sp>
        <p:nvSpPr>
          <p:cNvPr id="843" name="Google Shape;843;p44"/>
          <p:cNvSpPr txBox="1">
            <a:spLocks noGrp="1"/>
          </p:cNvSpPr>
          <p:nvPr>
            <p:ph type="body" idx="2"/>
          </p:nvPr>
        </p:nvSpPr>
        <p:spPr>
          <a:xfrm>
            <a:off x="0" y="1046240"/>
            <a:ext cx="12192000" cy="5647660"/>
          </a:xfrm>
          <a:prstGeom prst="rect">
            <a:avLst/>
          </a:prstGeom>
          <a:noFill/>
          <a:ln>
            <a:noFill/>
          </a:ln>
        </p:spPr>
        <p:txBody>
          <a:bodyPr spcFirstLastPara="1" wrap="square" lIns="91425" tIns="45700" rIns="91425" bIns="45700" anchor="t" anchorCtr="0">
            <a:spAutoFit/>
          </a:bodyPr>
          <a:lstStyle/>
          <a:p>
            <a:pPr marL="0" lvl="0" indent="0" algn="just" rtl="1">
              <a:lnSpc>
                <a:spcPct val="100000"/>
              </a:lnSpc>
              <a:spcBef>
                <a:spcPts val="1000"/>
              </a:spcBef>
              <a:spcAft>
                <a:spcPts val="0"/>
              </a:spcAft>
              <a:buSzPts val="3000"/>
              <a:buNone/>
            </a:pPr>
            <a:r>
              <a:rPr lang="ar-MA" sz="2800" b="1" u="sng" dirty="0">
                <a:latin typeface="Calibri"/>
                <a:ea typeface="Calibri"/>
                <a:cs typeface="Calibri"/>
                <a:sym typeface="Calibri"/>
              </a:rPr>
              <a:t>اَلْقَانُونُ ﭐلثَّاني</a:t>
            </a:r>
            <a:r>
              <a:rPr lang="ar-MA" sz="2800" dirty="0">
                <a:latin typeface="Calibri"/>
                <a:ea typeface="Calibri"/>
                <a:cs typeface="Calibri"/>
                <a:sym typeface="Calibri"/>
              </a:rPr>
              <a:t>: يَعْمَلُ ﭐلْمَالُ بِكَدٍّ ورِضًا مِنْ أَجْلِ صَاحِبِهِ ﭐلْحَكِيمِ ﭐلَّذِي يَجِدُ وَسِيلَةً جَيِّدَةً لِإِنْمَائِهِ. اَلْمَقْصُودُ: إِنَّ ﭐلْمَالَ فِي وَاقِعِ ﭐلْأَمْرِ مِثْلُ ﭐلْعَامِلِ ﭐلرَّاغِبِ فِي ﭐلْعَمَلِ، مُتَلَهِّفٌ دَائِمًا للتّضَاعُفِ عِنْدَمَا تَسْنَحُ ﭐلْفُرْصَةُ لَهُ بِذَلِكَ، فالْإِنْسَانُ ﭐلَّذِي يَمْتَلِكُ مِقْدَارًا مِنَ ﭐلْمَالِ ﭐلْمُدَّخَرِ، سَتَأْتِيهِ ﭐلْفُرْصَةُ كَيْ يَسْتَخْدِمَهُ فِي </a:t>
            </a:r>
            <a:r>
              <a:rPr lang="ar-MA" sz="2800" dirty="0" err="1">
                <a:latin typeface="Calibri"/>
                <a:ea typeface="Calibri"/>
                <a:cs typeface="Calibri"/>
                <a:sym typeface="Calibri"/>
              </a:rPr>
              <a:t>ﭐسْتِثْمَارَاتٍ</a:t>
            </a:r>
            <a:r>
              <a:rPr lang="ar-MA" sz="2800" dirty="0">
                <a:latin typeface="Calibri"/>
                <a:ea typeface="Calibri"/>
                <a:cs typeface="Calibri"/>
                <a:sym typeface="Calibri"/>
              </a:rPr>
              <a:t> مُرْبِحَةٍ. وبِمُرُورِ ﭐلسِّنِينِ، فَإِنَّ هَذَا ﭐلْمَالَ سَيَتَضَاعَفُ بِطَرِيقَةٍ مُذْهِلَةٍ.</a:t>
            </a:r>
          </a:p>
          <a:p>
            <a:pPr marL="0" lvl="0" indent="0" algn="just" rtl="1">
              <a:lnSpc>
                <a:spcPct val="100000"/>
              </a:lnSpc>
              <a:spcBef>
                <a:spcPts val="1000"/>
              </a:spcBef>
              <a:spcAft>
                <a:spcPts val="0"/>
              </a:spcAft>
              <a:buSzPts val="3000"/>
              <a:buNone/>
            </a:pPr>
            <a:r>
              <a:rPr lang="ar-MA" sz="2800" b="1" u="sng" dirty="0">
                <a:latin typeface="Calibri"/>
                <a:ea typeface="Calibri"/>
                <a:cs typeface="Calibri"/>
                <a:sym typeface="Calibri"/>
              </a:rPr>
              <a:t>اَلْقَانُونُ ﭐلثَّالِثُ</a:t>
            </a:r>
            <a:r>
              <a:rPr lang="ar-MA" sz="2800" dirty="0">
                <a:latin typeface="Calibri"/>
                <a:ea typeface="Calibri"/>
                <a:cs typeface="Calibri"/>
                <a:sym typeface="Calibri"/>
              </a:rPr>
              <a:t>: يَبْقَى ﭐلْمَالُ في حِمَايَةِ صَاحِبِهِ ﭐلْحَرِيصِ ﭐلَّذِي يَسْتَثْمِرُهُ فِي إِطَارِ ﭐلنُّصْحِ ﭐلَّذِي يُقَدِّمُهُ لَهُ ﭐلْبَارِعُونَ في ﭐلتَّعَامُلِ مَعَ ﭐلْمَالِ. فَالْإِنْسَانُ ﭐلَّذِي يَطْلُبُ نَصِيحَةَ ﭐلْأَذْكِيَّاءِ في ﭐلتَّعَامُلِ مَعَ ﭐلْمَالِ، سَيَتَعَلَّمُ سَرِيعًا، لَيْسَ فَقَطْ كَيْفِيَّةَ تَجَنُّبِ تَعْرِيضِ ثَرْوَتِهِ لِلْخَطَرِ، ولَكِنْ أَيْضًا كَيْفِيَّةَ ﭐلْحِفَاظِ عَلَيْهَا بِأَمَانٍ، وكيْفِيَّةَ ﭐلِاسْتِمْتَاعِ بِطَرِيقَةٍ مُرْضِيَّةٍ بِزِيَادَتِهَا </a:t>
            </a:r>
            <a:r>
              <a:rPr lang="ar-MA" sz="2800" dirty="0" err="1">
                <a:latin typeface="Calibri"/>
                <a:ea typeface="Calibri"/>
                <a:cs typeface="Calibri"/>
                <a:sym typeface="Calibri"/>
              </a:rPr>
              <a:t>ﭐلْمُتَنَامِيَّةِ</a:t>
            </a:r>
            <a:r>
              <a:rPr lang="ar-MA" sz="2800" dirty="0">
                <a:latin typeface="Calibri"/>
                <a:ea typeface="Calibri"/>
                <a:cs typeface="Calibri"/>
                <a:sym typeface="Calibri"/>
              </a:rPr>
              <a:t>. </a:t>
            </a:r>
          </a:p>
          <a:p>
            <a:pPr marL="0" lvl="0" indent="0" algn="just" rtl="1">
              <a:lnSpc>
                <a:spcPct val="100000"/>
              </a:lnSpc>
              <a:spcBef>
                <a:spcPts val="1000"/>
              </a:spcBef>
              <a:spcAft>
                <a:spcPts val="0"/>
              </a:spcAft>
              <a:buSzPts val="3000"/>
              <a:buNone/>
            </a:pPr>
            <a:r>
              <a:rPr lang="ar-MA" sz="2800" b="1" u="sng" dirty="0">
                <a:latin typeface="Calibri"/>
                <a:ea typeface="Calibri"/>
                <a:cs typeface="Calibri"/>
                <a:sym typeface="Calibri"/>
              </a:rPr>
              <a:t>اَلْقَانُونُ </a:t>
            </a:r>
            <a:r>
              <a:rPr lang="ar-MA" sz="2800" b="1" u="sng" dirty="0" err="1">
                <a:latin typeface="Calibri"/>
                <a:ea typeface="Calibri"/>
                <a:cs typeface="Calibri"/>
                <a:sym typeface="Calibri"/>
              </a:rPr>
              <a:t>ﭐلرَّابِعُ</a:t>
            </a:r>
            <a:r>
              <a:rPr lang="ar-MA" sz="2800" dirty="0" err="1">
                <a:latin typeface="Calibri"/>
                <a:ea typeface="Calibri"/>
                <a:cs typeface="Calibri"/>
                <a:sym typeface="Calibri"/>
              </a:rPr>
              <a:t>:يَفِرُّ</a:t>
            </a:r>
            <a:r>
              <a:rPr lang="ar-MA" sz="2800" dirty="0">
                <a:latin typeface="Calibri"/>
                <a:ea typeface="Calibri"/>
                <a:cs typeface="Calibri"/>
                <a:sym typeface="Calibri"/>
              </a:rPr>
              <a:t>  ﭐلْمَالُ سَرِيعًا مِنْ بَيْنِ يَدَيِ ﭐلْإِنْسَانِ ﭐلَّذِي يَسْتَثْمِرُهُ في أَعْمَالٍ وأَغْرَاضٍ يَجْهَلُهَا. إنَّ مَنْ يَمْلِكُ ﭐلْمَالَ ولَيْسَتْ لَدَيْهِ </a:t>
            </a:r>
            <a:r>
              <a:rPr lang="ar-MA" sz="2800" dirty="0" err="1">
                <a:latin typeface="Calibri"/>
                <a:ea typeface="Calibri"/>
                <a:cs typeface="Calibri"/>
                <a:sym typeface="Calibri"/>
              </a:rPr>
              <a:t>ﭐلْمَهَارَةُ</a:t>
            </a:r>
            <a:r>
              <a:rPr lang="ar-MA" sz="2800" dirty="0">
                <a:latin typeface="Calibri"/>
                <a:ea typeface="Calibri"/>
                <a:cs typeface="Calibri"/>
                <a:sym typeface="Calibri"/>
              </a:rPr>
              <a:t> فِي ﭐلتَّعَامُلِ مَعَهُ، سَتَبْدُو كَثِيرٌ مِنَ </a:t>
            </a:r>
            <a:r>
              <a:rPr lang="ar-MA" sz="2800" dirty="0" err="1">
                <a:latin typeface="Calibri"/>
                <a:ea typeface="Calibri"/>
                <a:cs typeface="Calibri"/>
                <a:sym typeface="Calibri"/>
              </a:rPr>
              <a:t>ﭐلِاسْتِخْدَامَاتِ</a:t>
            </a:r>
            <a:r>
              <a:rPr lang="ar-MA" sz="2800" dirty="0">
                <a:latin typeface="Calibri"/>
                <a:ea typeface="Calibri"/>
                <a:cs typeface="Calibri"/>
                <a:sym typeface="Calibri"/>
              </a:rPr>
              <a:t> مُرْبِحَةً أَمَامَهُ، ولَكِنْ فِي أَحْيَانٍ كَثِيرَةٍ تَكُونُ مَحْفُوفَةً بِمَخَاطِرِ </a:t>
            </a:r>
            <a:r>
              <a:rPr lang="ar-MA" sz="2800" dirty="0" err="1">
                <a:latin typeface="Calibri"/>
                <a:ea typeface="Calibri"/>
                <a:cs typeface="Calibri"/>
                <a:sym typeface="Calibri"/>
              </a:rPr>
              <a:t>ﭐلْخَسَارَةِ</a:t>
            </a:r>
            <a:r>
              <a:rPr lang="ar-MA" sz="2800" dirty="0">
                <a:latin typeface="Calibri"/>
                <a:ea typeface="Calibri"/>
                <a:cs typeface="Calibri"/>
                <a:sym typeface="Calibri"/>
              </a:rPr>
              <a:t>؛ لِذَا فَإِنَّ قَلِيلَ ﭐلْخِبْرَةِ ﭐلَّذِي يَمْلِكُ ﭐلْمَالَ ويَعْتَمِدُ رَأْيَهُ ﭐلشَّخْصِيَّ فَقَط، قَدْ يَدْفَعُ ثَرْوَتَهُ ثَمَنًا لِقِلَّةِ خِبْرَتِهِ.</a:t>
            </a:r>
          </a:p>
        </p:txBody>
      </p:sp>
      <p:sp>
        <p:nvSpPr>
          <p:cNvPr id="844" name="Google Shape;844;p44"/>
          <p:cNvSpPr txBox="1"/>
          <p:nvPr/>
        </p:nvSpPr>
        <p:spPr>
          <a:xfrm>
            <a:off x="0" y="0"/>
            <a:ext cx="13620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400"/>
              <a:buFont typeface="Arial"/>
              <a:buNone/>
            </a:pPr>
            <a:r>
              <a:rPr lang="ar-MA" sz="2400" i="1" dirty="0">
                <a:solidFill>
                  <a:schemeClr val="dk1"/>
                </a:solidFill>
                <a:latin typeface="Calibri"/>
                <a:ea typeface="Calibri"/>
                <a:cs typeface="Calibri"/>
                <a:sym typeface="Calibri"/>
              </a:rPr>
              <a:t>3/2</a:t>
            </a:r>
            <a:endParaRPr sz="2400" b="0" i="1" u="none" strike="noStrike" cap="none" dirty="0">
              <a:solidFill>
                <a:schemeClr val="dk1"/>
              </a:solidFill>
              <a:latin typeface="Calibri"/>
              <a:ea typeface="Calibri"/>
              <a:cs typeface="Calibri"/>
              <a:sym typeface="Calibri"/>
            </a:endParaRPr>
          </a:p>
        </p:txBody>
      </p:sp>
      <p:sp>
        <p:nvSpPr>
          <p:cNvPr id="4" name="Google Shape;690;g30c7fe860a1_0_0">
            <a:extLst>
              <a:ext uri="{FF2B5EF4-FFF2-40B4-BE49-F238E27FC236}">
                <a16:creationId xmlns:a16="http://schemas.microsoft.com/office/drawing/2014/main" id="{4A19F875-2C1F-61B3-436B-8B767211FF7A}"/>
              </a:ext>
            </a:extLst>
          </p:cNvPr>
          <p:cNvSpPr txBox="1">
            <a:spLocks noGrp="1"/>
          </p:cNvSpPr>
          <p:nvPr>
            <p:ph type="body" idx="1"/>
          </p:nvPr>
        </p:nvSpPr>
        <p:spPr>
          <a:xfrm>
            <a:off x="1246910" y="164100"/>
            <a:ext cx="7917872" cy="732853"/>
          </a:xfrm>
          <a:prstGeom prst="rect">
            <a:avLst/>
          </a:prstGeom>
          <a:noFill/>
          <a:ln>
            <a:noFill/>
          </a:ln>
        </p:spPr>
        <p:txBody>
          <a:bodyPr spcFirstLastPara="1" wrap="square" lIns="91425" tIns="45700" rIns="91425" bIns="45700" anchor="t" anchorCtr="0">
            <a:spAutoFit/>
          </a:bodyPr>
          <a:lstStyle/>
          <a:p>
            <a:pPr marL="50800" lvl="0" indent="0" algn="ctr" rtl="1">
              <a:lnSpc>
                <a:spcPct val="107000"/>
              </a:lnSpc>
              <a:spcBef>
                <a:spcPts val="600"/>
              </a:spcBef>
              <a:spcAft>
                <a:spcPts val="800"/>
              </a:spcAft>
              <a:buClr>
                <a:schemeClr val="dk1"/>
              </a:buClr>
              <a:buSzPts val="3600"/>
              <a:buNone/>
            </a:pPr>
            <a:r>
              <a:rPr lang="ar-MA" sz="2800" dirty="0">
                <a:solidFill>
                  <a:srgbClr val="FF0000"/>
                </a:solidFill>
                <a:latin typeface="Calibri"/>
                <a:ea typeface="Calibri"/>
                <a:cs typeface="Calibri"/>
                <a:sym typeface="Calibri"/>
              </a:rPr>
              <a:t>اَلْقَوَانِينُ ﭐلْخَمْسَةُ لِلْمَالِ</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841">
          <a:extLst>
            <a:ext uri="{FF2B5EF4-FFF2-40B4-BE49-F238E27FC236}">
              <a16:creationId xmlns:a16="http://schemas.microsoft.com/office/drawing/2014/main" id="{444C7E9F-37A0-9B10-D1D6-59A85A84FCA3}"/>
            </a:ext>
          </a:extLst>
        </p:cNvPr>
        <p:cNvGrpSpPr/>
        <p:nvPr/>
      </p:nvGrpSpPr>
      <p:grpSpPr>
        <a:xfrm>
          <a:off x="0" y="0"/>
          <a:ext cx="0" cy="0"/>
          <a:chOff x="0" y="0"/>
          <a:chExt cx="0" cy="0"/>
        </a:xfrm>
      </p:grpSpPr>
      <p:sp>
        <p:nvSpPr>
          <p:cNvPr id="843" name="Google Shape;843;p44">
            <a:extLst>
              <a:ext uri="{FF2B5EF4-FFF2-40B4-BE49-F238E27FC236}">
                <a16:creationId xmlns:a16="http://schemas.microsoft.com/office/drawing/2014/main" id="{E7DCBCB7-5B1F-E927-37EF-A15B54034A02}"/>
              </a:ext>
            </a:extLst>
          </p:cNvPr>
          <p:cNvSpPr txBox="1">
            <a:spLocks noGrp="1"/>
          </p:cNvSpPr>
          <p:nvPr>
            <p:ph type="body" idx="2"/>
          </p:nvPr>
        </p:nvSpPr>
        <p:spPr>
          <a:xfrm>
            <a:off x="0" y="1046240"/>
            <a:ext cx="12192000" cy="5868233"/>
          </a:xfrm>
          <a:prstGeom prst="rect">
            <a:avLst/>
          </a:prstGeom>
          <a:noFill/>
          <a:ln>
            <a:noFill/>
          </a:ln>
        </p:spPr>
        <p:txBody>
          <a:bodyPr spcFirstLastPara="1" wrap="square" lIns="91425" tIns="45700" rIns="91425" bIns="45700" anchor="t" anchorCtr="0">
            <a:spAutoFit/>
          </a:bodyPr>
          <a:lstStyle/>
          <a:p>
            <a:pPr marL="0" lvl="0" indent="0" algn="just" rtl="1">
              <a:lnSpc>
                <a:spcPct val="150000"/>
              </a:lnSpc>
              <a:spcBef>
                <a:spcPts val="1000"/>
              </a:spcBef>
              <a:spcAft>
                <a:spcPts val="0"/>
              </a:spcAft>
              <a:buSzPts val="3000"/>
              <a:buNone/>
            </a:pPr>
            <a:r>
              <a:rPr lang="ar-MA" sz="2800" b="1" u="sng" dirty="0">
                <a:latin typeface="Calibri"/>
                <a:ea typeface="Calibri"/>
                <a:cs typeface="Calibri"/>
                <a:sym typeface="Calibri"/>
              </a:rPr>
              <a:t>اَلْقَانُونُ ﭐلْخَامِسُ</a:t>
            </a:r>
            <a:r>
              <a:rPr lang="ar-MA" sz="2800" b="1" dirty="0">
                <a:latin typeface="Calibri"/>
                <a:ea typeface="Calibri"/>
                <a:cs typeface="Calibri"/>
                <a:sym typeface="Calibri"/>
              </a:rPr>
              <a:t>: </a:t>
            </a:r>
            <a:r>
              <a:rPr lang="ar-MA" sz="2800" dirty="0">
                <a:latin typeface="Calibri"/>
                <a:ea typeface="Calibri"/>
                <a:cs typeface="Calibri"/>
                <a:sym typeface="Calibri"/>
              </a:rPr>
              <a:t>يَفِرُّ ﭐلْمَالُ مِنَ ﭐلْإِنْسَانِ ﭐلَّذِي يُجْبِرُهُ عَلَى جَنْيِ إِيرَادَاتٍ غَيْرِ مُمْكِنَةٍ، فَمَنْ يَتَعَامَلُ مَعَ الْمَالِ بغَيْرِ وَاقِعِيَّةٍ، سَوَاءٌ بِالْمُغَامَرَاتِ غَيْرِ </a:t>
            </a:r>
            <a:r>
              <a:rPr lang="ar-MA" sz="2800" dirty="0" err="1">
                <a:latin typeface="Calibri"/>
                <a:ea typeface="Calibri"/>
                <a:cs typeface="Calibri"/>
                <a:sym typeface="Calibri"/>
              </a:rPr>
              <a:t>ﭐلْمَدْرُوسَةِ</a:t>
            </a:r>
            <a:r>
              <a:rPr lang="ar-MA" sz="2800" dirty="0">
                <a:latin typeface="Calibri"/>
                <a:ea typeface="Calibri"/>
                <a:cs typeface="Calibri"/>
                <a:sym typeface="Calibri"/>
              </a:rPr>
              <a:t> أوِ بِالطَّمَعِ </a:t>
            </a:r>
            <a:r>
              <a:rPr lang="ar-MA" sz="2800" dirty="0" err="1">
                <a:latin typeface="Calibri"/>
                <a:ea typeface="Calibri"/>
                <a:cs typeface="Calibri"/>
                <a:sym typeface="Calibri"/>
              </a:rPr>
              <a:t>ﭐلزَّائِدِ</a:t>
            </a:r>
            <a:r>
              <a:rPr lang="ar-MA" sz="2800" dirty="0">
                <a:latin typeface="Calibri"/>
                <a:ea typeface="Calibri"/>
                <a:cs typeface="Calibri"/>
                <a:sym typeface="Calibri"/>
              </a:rPr>
              <a:t>، فَإِنَّهُ غَالِبًا مَا يَجِدُ نَفْسَهُ فِي وَضْعٍ مَالِيٍّ سَيِّئٍ، لِأَنَّ ﭐلْمَالَ يَحْتَاجُ إِلَى إِدَارَةٍ عَقْلَانِيَّةٍ </a:t>
            </a:r>
            <a:r>
              <a:rPr lang="ar-MA" sz="2800" dirty="0" err="1">
                <a:latin typeface="Calibri"/>
                <a:ea typeface="Calibri"/>
                <a:cs typeface="Calibri"/>
                <a:sym typeface="Calibri"/>
              </a:rPr>
              <a:t>وﭐسْترَاتِيجِيَّاتٍ</a:t>
            </a:r>
            <a:r>
              <a:rPr lang="ar-MA" sz="2800" dirty="0">
                <a:latin typeface="Calibri"/>
                <a:ea typeface="Calibri"/>
                <a:cs typeface="Calibri"/>
                <a:sym typeface="Calibri"/>
              </a:rPr>
              <a:t> سَلِيمَةٍ لِلْبَقَاءِ </a:t>
            </a:r>
            <a:r>
              <a:rPr lang="ar-MA" sz="2800" dirty="0" err="1">
                <a:latin typeface="Calibri"/>
                <a:ea typeface="Calibri"/>
                <a:cs typeface="Calibri"/>
                <a:sym typeface="Calibri"/>
              </a:rPr>
              <a:t>وﭐلنُّمُوِّ</a:t>
            </a:r>
            <a:r>
              <a:rPr lang="ar-MA" sz="2800" dirty="0">
                <a:latin typeface="Calibri"/>
                <a:ea typeface="Calibri"/>
                <a:cs typeface="Calibri"/>
                <a:sym typeface="Calibri"/>
              </a:rPr>
              <a:t>. يَحْصُلُ هَذَا لِلْمَرْءِ حَدِيثِ </a:t>
            </a:r>
            <a:r>
              <a:rPr lang="ar-MA" sz="2800" dirty="0" err="1">
                <a:latin typeface="Calibri"/>
                <a:ea typeface="Calibri"/>
                <a:cs typeface="Calibri"/>
                <a:sym typeface="Calibri"/>
              </a:rPr>
              <a:t>ﭐلْعَهْدِ</a:t>
            </a:r>
            <a:r>
              <a:rPr lang="ar-MA" sz="2800" dirty="0">
                <a:latin typeface="Calibri"/>
                <a:ea typeface="Calibri"/>
                <a:cs typeface="Calibri"/>
                <a:sym typeface="Calibri"/>
              </a:rPr>
              <a:t> بِامْتِلَاكِ </a:t>
            </a:r>
            <a:r>
              <a:rPr lang="ar-MA" sz="2800" dirty="0" err="1">
                <a:latin typeface="Calibri"/>
                <a:ea typeface="Calibri"/>
                <a:cs typeface="Calibri"/>
                <a:sym typeface="Calibri"/>
              </a:rPr>
              <a:t>ﭐلْمَالِﭐلَّذِي</a:t>
            </a:r>
            <a:r>
              <a:rPr lang="ar-MA" sz="2800" dirty="0">
                <a:latin typeface="Calibri"/>
                <a:ea typeface="Calibri"/>
                <a:cs typeface="Calibri"/>
                <a:sym typeface="Calibri"/>
              </a:rPr>
              <a:t> تُثِيرُهُ </a:t>
            </a:r>
            <a:r>
              <a:rPr lang="ar-MA" sz="2800" dirty="0" err="1">
                <a:latin typeface="Calibri"/>
                <a:ea typeface="Calibri"/>
                <a:cs typeface="Calibri"/>
                <a:sym typeface="Calibri"/>
              </a:rPr>
              <a:t>ﭐلْمُقْتَرَحَاتُ</a:t>
            </a:r>
            <a:r>
              <a:rPr lang="ar-MA" sz="2800" dirty="0">
                <a:latin typeface="Calibri"/>
                <a:ea typeface="Calibri"/>
                <a:cs typeface="Calibri"/>
                <a:sym typeface="Calibri"/>
              </a:rPr>
              <a:t> </a:t>
            </a:r>
            <a:r>
              <a:rPr lang="ar-MA" sz="2800" dirty="0" err="1">
                <a:latin typeface="Calibri"/>
                <a:ea typeface="Calibri"/>
                <a:cs typeface="Calibri"/>
                <a:sym typeface="Calibri"/>
              </a:rPr>
              <a:t>ﭐلْوَهْمِيَّةُ</a:t>
            </a:r>
            <a:r>
              <a:rPr lang="ar-MA" sz="2800" dirty="0">
                <a:latin typeface="Calibri"/>
                <a:ea typeface="Calibri"/>
                <a:cs typeface="Calibri"/>
                <a:sym typeface="Calibri"/>
              </a:rPr>
              <a:t> مِثْلَمَا تَفْعَلُ رِوَايَاتُ </a:t>
            </a:r>
            <a:r>
              <a:rPr lang="ar-MA" sz="2800" dirty="0" err="1">
                <a:latin typeface="Calibri"/>
                <a:ea typeface="Calibri"/>
                <a:cs typeface="Calibri"/>
                <a:sym typeface="Calibri"/>
              </a:rPr>
              <a:t>ﭐلْمُغَامَرَاتِ</a:t>
            </a:r>
            <a:r>
              <a:rPr lang="ar-MA" sz="2800" dirty="0">
                <a:latin typeface="Calibri"/>
                <a:ea typeface="Calibri"/>
                <a:cs typeface="Calibri"/>
                <a:sym typeface="Calibri"/>
              </a:rPr>
              <a:t> </a:t>
            </a:r>
            <a:r>
              <a:rPr lang="ar-MA" sz="2800" dirty="0" err="1">
                <a:latin typeface="Calibri"/>
                <a:ea typeface="Calibri"/>
                <a:cs typeface="Calibri"/>
                <a:sym typeface="Calibri"/>
              </a:rPr>
              <a:t>وﭐلْإِثَارَةِ</a:t>
            </a:r>
            <a:r>
              <a:rPr lang="ar-MA" sz="2800" dirty="0">
                <a:latin typeface="Calibri"/>
                <a:ea typeface="Calibri"/>
                <a:cs typeface="Calibri"/>
                <a:sym typeface="Calibri"/>
              </a:rPr>
              <a:t>، فَأَحْيَانًا لَا يَلْتَفِتُ إِلَى </a:t>
            </a:r>
            <a:r>
              <a:rPr lang="ar-MA" sz="2800" dirty="0" err="1">
                <a:latin typeface="Calibri"/>
                <a:ea typeface="Calibri"/>
                <a:cs typeface="Calibri"/>
                <a:sym typeface="Calibri"/>
              </a:rPr>
              <a:t>ﭐلْمَخَاطِر</a:t>
            </a:r>
            <a:r>
              <a:rPr lang="ar-MA" sz="2800" dirty="0">
                <a:latin typeface="Calibri"/>
                <a:ea typeface="Calibri"/>
                <a:cs typeface="Calibri"/>
                <a:sym typeface="Calibri"/>
              </a:rPr>
              <a:t> ﭐلَّتِي تَتَوَارَى خَلْفَ كُلِّ مَشْرُوعٍ يَهْدِفُ إِلَى كَسْبِ ثَرْوَةٍ كَبِيرَةٍ سَريعةٍ ومُفَاجِئَةٍ.</a:t>
            </a:r>
          </a:p>
          <a:p>
            <a:pPr marL="0" lvl="0" indent="0" algn="just" rtl="1">
              <a:lnSpc>
                <a:spcPct val="150000"/>
              </a:lnSpc>
              <a:spcBef>
                <a:spcPts val="1000"/>
              </a:spcBef>
              <a:spcAft>
                <a:spcPts val="0"/>
              </a:spcAft>
              <a:buSzPts val="3000"/>
              <a:buNone/>
            </a:pPr>
            <a:r>
              <a:rPr lang="ar-MA" sz="2800" dirty="0">
                <a:latin typeface="Calibri"/>
                <a:ea typeface="Calibri"/>
                <a:cs typeface="Calibri"/>
                <a:sym typeface="Calibri"/>
              </a:rPr>
              <a:t>   هَذِهِ هِيَ ﭐلْقَوَانِينُ ﭐلْخَمْسَةُ ﭐلَّتِي تَحْكُمُ ﭐلتَّعَامُلَ مَعَ ﭐلْمَالِ، وهِيَ مَا يَنْبَغِي أَنْ يَتَعَلَّمَهَا كُلُّ إِنْسَانٍ ويَتَّبِعَهَا، إِذَا كانَ يُرِيدُ ﭐلنَّجَاحَ فِي حَيَاتِهِ.</a:t>
            </a:r>
          </a:p>
          <a:p>
            <a:pPr marL="0" lvl="0" indent="0" algn="ctr" rtl="1">
              <a:lnSpc>
                <a:spcPct val="100000"/>
              </a:lnSpc>
              <a:spcBef>
                <a:spcPts val="1000"/>
              </a:spcBef>
              <a:spcAft>
                <a:spcPts val="0"/>
              </a:spcAft>
              <a:buSzPts val="3000"/>
              <a:buNone/>
            </a:pPr>
            <a:r>
              <a:rPr lang="ar-MA" sz="2400" b="1" dirty="0">
                <a:latin typeface="Calibri"/>
                <a:ea typeface="Calibri"/>
                <a:cs typeface="Calibri"/>
                <a:sym typeface="Calibri"/>
              </a:rPr>
              <a:t>جورج </a:t>
            </a:r>
            <a:r>
              <a:rPr lang="ar-MA" sz="2400" b="1" dirty="0" err="1">
                <a:latin typeface="Calibri"/>
                <a:ea typeface="Calibri"/>
                <a:cs typeface="Calibri"/>
                <a:sym typeface="Calibri"/>
              </a:rPr>
              <a:t>كلاسون</a:t>
            </a:r>
            <a:r>
              <a:rPr lang="ar-MA" sz="2400" b="1" dirty="0">
                <a:latin typeface="Calibri"/>
                <a:ea typeface="Calibri"/>
                <a:cs typeface="Calibri"/>
                <a:sym typeface="Calibri"/>
              </a:rPr>
              <a:t>، أغنى رجل في بابل، مكتبة جرير، بدون تاريخ، ص:70 بتصرف</a:t>
            </a:r>
          </a:p>
          <a:p>
            <a:pPr marL="0" lvl="0" indent="0" algn="just" rtl="1">
              <a:lnSpc>
                <a:spcPct val="100000"/>
              </a:lnSpc>
              <a:spcBef>
                <a:spcPts val="1000"/>
              </a:spcBef>
              <a:spcAft>
                <a:spcPts val="0"/>
              </a:spcAft>
              <a:buSzPts val="3000"/>
              <a:buNone/>
            </a:pPr>
            <a:endParaRPr lang="ar-MA" sz="2400" b="1" dirty="0">
              <a:latin typeface="Calibri"/>
              <a:ea typeface="Calibri"/>
              <a:cs typeface="Calibri"/>
              <a:sym typeface="Calibri"/>
            </a:endParaRPr>
          </a:p>
        </p:txBody>
      </p:sp>
      <p:sp>
        <p:nvSpPr>
          <p:cNvPr id="844" name="Google Shape;844;p44">
            <a:extLst>
              <a:ext uri="{FF2B5EF4-FFF2-40B4-BE49-F238E27FC236}">
                <a16:creationId xmlns:a16="http://schemas.microsoft.com/office/drawing/2014/main" id="{22C10997-FAAE-54CE-62EC-C4CCECF2D6C2}"/>
              </a:ext>
            </a:extLst>
          </p:cNvPr>
          <p:cNvSpPr txBox="1"/>
          <p:nvPr/>
        </p:nvSpPr>
        <p:spPr>
          <a:xfrm>
            <a:off x="0" y="0"/>
            <a:ext cx="13620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400"/>
              <a:buFont typeface="Arial"/>
              <a:buNone/>
            </a:pPr>
            <a:r>
              <a:rPr lang="ar-MA" sz="2400" i="1" dirty="0">
                <a:solidFill>
                  <a:schemeClr val="dk1"/>
                </a:solidFill>
                <a:latin typeface="Calibri"/>
                <a:ea typeface="Calibri"/>
                <a:cs typeface="Calibri"/>
                <a:sym typeface="Calibri"/>
              </a:rPr>
              <a:t>3/3</a:t>
            </a:r>
            <a:endParaRPr sz="2400" b="0" i="1" u="none" strike="noStrike" cap="none" dirty="0">
              <a:solidFill>
                <a:schemeClr val="dk1"/>
              </a:solidFill>
              <a:latin typeface="Calibri"/>
              <a:ea typeface="Calibri"/>
              <a:cs typeface="Calibri"/>
              <a:sym typeface="Calibri"/>
            </a:endParaRPr>
          </a:p>
        </p:txBody>
      </p:sp>
      <p:sp>
        <p:nvSpPr>
          <p:cNvPr id="4" name="Google Shape;690;g30c7fe860a1_0_0">
            <a:extLst>
              <a:ext uri="{FF2B5EF4-FFF2-40B4-BE49-F238E27FC236}">
                <a16:creationId xmlns:a16="http://schemas.microsoft.com/office/drawing/2014/main" id="{E9AB5488-E118-0066-572A-3AFADBBC7013}"/>
              </a:ext>
            </a:extLst>
          </p:cNvPr>
          <p:cNvSpPr txBox="1">
            <a:spLocks noGrp="1"/>
          </p:cNvSpPr>
          <p:nvPr>
            <p:ph type="body" idx="1"/>
          </p:nvPr>
        </p:nvSpPr>
        <p:spPr>
          <a:xfrm>
            <a:off x="1246910" y="164100"/>
            <a:ext cx="7917872" cy="732853"/>
          </a:xfrm>
          <a:prstGeom prst="rect">
            <a:avLst/>
          </a:prstGeom>
          <a:noFill/>
          <a:ln>
            <a:noFill/>
          </a:ln>
        </p:spPr>
        <p:txBody>
          <a:bodyPr spcFirstLastPara="1" wrap="square" lIns="91425" tIns="45700" rIns="91425" bIns="45700" anchor="t" anchorCtr="0">
            <a:spAutoFit/>
          </a:bodyPr>
          <a:lstStyle/>
          <a:p>
            <a:pPr marL="50800" lvl="0" indent="0" algn="ctr" rtl="1">
              <a:lnSpc>
                <a:spcPct val="107000"/>
              </a:lnSpc>
              <a:spcBef>
                <a:spcPts val="600"/>
              </a:spcBef>
              <a:spcAft>
                <a:spcPts val="800"/>
              </a:spcAft>
              <a:buClr>
                <a:schemeClr val="dk1"/>
              </a:buClr>
              <a:buSzPts val="3600"/>
              <a:buNone/>
            </a:pPr>
            <a:r>
              <a:rPr lang="ar-MA" sz="2800" dirty="0">
                <a:solidFill>
                  <a:srgbClr val="FF0000"/>
                </a:solidFill>
                <a:latin typeface="Calibri"/>
                <a:ea typeface="Calibri"/>
                <a:cs typeface="Calibri"/>
                <a:sym typeface="Calibri"/>
              </a:rPr>
              <a:t>اَلْقَوَانِينُ ﭐلْخَمْسَةُ لِلْمَالِ</a:t>
            </a:r>
          </a:p>
        </p:txBody>
      </p:sp>
    </p:spTree>
    <p:extLst>
      <p:ext uri="{BB962C8B-B14F-4D97-AF65-F5344CB8AC3E}">
        <p14:creationId xmlns:p14="http://schemas.microsoft.com/office/powerpoint/2010/main" val="18771808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 name="Google Shape;160;p18">
            <a:extLst>
              <a:ext uri="{FF2B5EF4-FFF2-40B4-BE49-F238E27FC236}">
                <a16:creationId xmlns:a16="http://schemas.microsoft.com/office/drawing/2014/main" id="{863E7021-E1F9-1E6D-87AA-933CAF2FED48}"/>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2C3D16F6-84F4-A124-9FB9-9BFA10F404B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C06FC9D-CAA9-BE36-8910-3D0C7A1D5CBB}"/>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5" name="TextBox 13">
            <a:extLst>
              <a:ext uri="{FF2B5EF4-FFF2-40B4-BE49-F238E27FC236}">
                <a16:creationId xmlns:a16="http://schemas.microsoft.com/office/drawing/2014/main" id="{A13A03CE-D6D1-A173-0C06-49D4E260EF6A}"/>
              </a:ext>
            </a:extLst>
          </p:cNvPr>
          <p:cNvSpPr txBox="1">
            <a:spLocks noChangeArrowheads="1"/>
          </p:cNvSpPr>
          <p:nvPr/>
        </p:nvSpPr>
        <p:spPr bwMode="auto">
          <a:xfrm>
            <a:off x="1337188" y="110718"/>
            <a:ext cx="10029660" cy="631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ts val="2075"/>
              </a:lnSpc>
              <a:spcBef>
                <a:spcPct val="0"/>
              </a:spcBef>
              <a:buNone/>
            </a:pPr>
            <a:r>
              <a:rPr lang="ar-MA" sz="2000" b="1" i="0" u="none" strike="noStrike" cap="none" dirty="0">
                <a:solidFill>
                  <a:srgbClr val="222A35"/>
                </a:solidFill>
                <a:latin typeface="Calibri"/>
                <a:ea typeface="Calibri"/>
                <a:cs typeface="Calibri"/>
                <a:sym typeface="Calibri"/>
              </a:rPr>
              <a:t>أقوم قراءتي : </a:t>
            </a:r>
            <a:endParaRPr lang="ar-MA" sz="1400" b="0" i="0" u="none" strike="noStrike" cap="none" dirty="0">
              <a:solidFill>
                <a:srgbClr val="000000"/>
              </a:solidFill>
              <a:latin typeface="Arial"/>
              <a:ea typeface="Arial"/>
              <a:cs typeface="Arial"/>
              <a:sym typeface="Arial"/>
            </a:endParaRPr>
          </a:p>
          <a:p>
            <a:pPr algn="r" rtl="1" eaLnBrk="1" hangingPunct="1">
              <a:lnSpc>
                <a:spcPts val="2075"/>
              </a:lnSpc>
              <a:spcBef>
                <a:spcPct val="0"/>
              </a:spcBef>
              <a:buFontTx/>
              <a:buNone/>
            </a:pPr>
            <a:endParaRPr lang="ar-MA" altLang="fr-FR" sz="2000" b="1" dirty="0">
              <a:solidFill>
                <a:schemeClr val="bg2">
                  <a:lumMod val="50000"/>
                </a:schemeClr>
              </a:solidFill>
              <a:cs typeface="Calibri" panose="020F0502020204030204" pitchFamily="34" charset="0"/>
            </a:endParaRPr>
          </a:p>
        </p:txBody>
      </p:sp>
      <p:sp>
        <p:nvSpPr>
          <p:cNvPr id="19" name="TextBox 6">
            <a:extLst>
              <a:ext uri="{FF2B5EF4-FFF2-40B4-BE49-F238E27FC236}">
                <a16:creationId xmlns:a16="http://schemas.microsoft.com/office/drawing/2014/main" id="{3179747B-5AB6-AC93-6343-5D39343E6EB5}"/>
              </a:ext>
            </a:extLst>
          </p:cNvPr>
          <p:cNvSpPr txBox="1">
            <a:spLocks noChangeArrowheads="1"/>
          </p:cNvSpPr>
          <p:nvPr/>
        </p:nvSpPr>
        <p:spPr bwMode="auto">
          <a:xfrm>
            <a:off x="1650562" y="526710"/>
            <a:ext cx="9601200"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sz="1400" dirty="0">
                <a:solidFill>
                  <a:srgbClr val="323F4F"/>
                </a:solidFill>
                <a:ea typeface="Calibri" panose="020F0502020204030204" pitchFamily="34" charset="0"/>
                <a:cs typeface="Calibri" panose="020F0502020204030204" pitchFamily="34" charset="0"/>
              </a:rPr>
              <a:t>يدعو المدرس المتعلمين إلى تقويم قراءاتهم ذاتيا </a:t>
            </a:r>
            <a:r>
              <a:rPr lang="ar-MA" altLang="fr-FR" sz="1400" i="1" dirty="0">
                <a:solidFill>
                  <a:schemeClr val="bg2">
                    <a:lumMod val="75000"/>
                  </a:schemeClr>
                </a:solidFill>
                <a:ea typeface="Calibri" panose="020F0502020204030204" pitchFamily="34" charset="0"/>
                <a:cs typeface="Calibri" panose="020F0502020204030204" pitchFamily="34" charset="0"/>
              </a:rPr>
              <a:t>.</a:t>
            </a:r>
          </a:p>
        </p:txBody>
      </p:sp>
      <p:pic>
        <p:nvPicPr>
          <p:cNvPr id="21" name="Picture 2" descr="Lever la main - Icônes mains et gestes gratuites">
            <a:extLst>
              <a:ext uri="{FF2B5EF4-FFF2-40B4-BE49-F238E27FC236}">
                <a16:creationId xmlns:a16="http://schemas.microsoft.com/office/drawing/2014/main" id="{7E3A028E-2577-BF0D-2A92-2F88C831C86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141" y="34992"/>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5E44682D-2A7B-81EF-E18D-3ABA4E45DA66}"/>
              </a:ext>
            </a:extLst>
          </p:cNvPr>
          <p:cNvSpPr txBox="1"/>
          <p:nvPr/>
        </p:nvSpPr>
        <p:spPr>
          <a:xfrm>
            <a:off x="3054927" y="1392382"/>
            <a:ext cx="7855528" cy="523220"/>
          </a:xfrm>
          <a:prstGeom prst="rect">
            <a:avLst/>
          </a:prstGeom>
          <a:noFill/>
        </p:spPr>
        <p:txBody>
          <a:bodyPr wrap="square" rtlCol="0">
            <a:spAutoFit/>
          </a:bodyPr>
          <a:lstStyle/>
          <a:p>
            <a:pPr algn="r" rtl="1"/>
            <a:r>
              <a:rPr lang="ar-MA" sz="2800" b="1" dirty="0">
                <a:latin typeface="Calibri" panose="020F0502020204030204" pitchFamily="34" charset="0"/>
                <a:ea typeface="Calibri" panose="020F0502020204030204" pitchFamily="34" charset="0"/>
                <a:cs typeface="Calibri" panose="020F0502020204030204" pitchFamily="34" charset="0"/>
              </a:rPr>
              <a:t>أَتَمَرَّنُ عَلَى قِرَاءَةِ فِقْرَةٍ وأُقَوِّمُ ذَاتِي:</a:t>
            </a:r>
            <a:endParaRPr lang="fr-FR" sz="2800" b="1" dirty="0">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8" name="Tableau 7">
            <a:extLst>
              <a:ext uri="{FF2B5EF4-FFF2-40B4-BE49-F238E27FC236}">
                <a16:creationId xmlns:a16="http://schemas.microsoft.com/office/drawing/2014/main" id="{94474537-C7B0-01C7-787E-2E6891CDE9AA}"/>
              </a:ext>
            </a:extLst>
          </p:cNvPr>
          <p:cNvGraphicFramePr>
            <a:graphicFrameLocks noGrp="1"/>
          </p:cNvGraphicFramePr>
          <p:nvPr>
            <p:extLst>
              <p:ext uri="{D42A27DB-BD31-4B8C-83A1-F6EECF244321}">
                <p14:modId xmlns:p14="http://schemas.microsoft.com/office/powerpoint/2010/main" val="1706329948"/>
              </p:ext>
            </p:extLst>
          </p:nvPr>
        </p:nvGraphicFramePr>
        <p:xfrm>
          <a:off x="633845" y="2026227"/>
          <a:ext cx="10827330" cy="2532993"/>
        </p:xfrm>
        <a:graphic>
          <a:graphicData uri="http://schemas.openxmlformats.org/drawingml/2006/table">
            <a:tbl>
              <a:tblPr firstRow="1" bandRow="1"/>
              <a:tblGrid>
                <a:gridCol w="2165466">
                  <a:extLst>
                    <a:ext uri="{9D8B030D-6E8A-4147-A177-3AD203B41FA5}">
                      <a16:colId xmlns:a16="http://schemas.microsoft.com/office/drawing/2014/main" val="3574224399"/>
                    </a:ext>
                  </a:extLst>
                </a:gridCol>
                <a:gridCol w="2165466">
                  <a:extLst>
                    <a:ext uri="{9D8B030D-6E8A-4147-A177-3AD203B41FA5}">
                      <a16:colId xmlns:a16="http://schemas.microsoft.com/office/drawing/2014/main" val="2541828901"/>
                    </a:ext>
                  </a:extLst>
                </a:gridCol>
                <a:gridCol w="2165466">
                  <a:extLst>
                    <a:ext uri="{9D8B030D-6E8A-4147-A177-3AD203B41FA5}">
                      <a16:colId xmlns:a16="http://schemas.microsoft.com/office/drawing/2014/main" val="2108883681"/>
                    </a:ext>
                  </a:extLst>
                </a:gridCol>
                <a:gridCol w="2165466">
                  <a:extLst>
                    <a:ext uri="{9D8B030D-6E8A-4147-A177-3AD203B41FA5}">
                      <a16:colId xmlns:a16="http://schemas.microsoft.com/office/drawing/2014/main" val="4080666983"/>
                    </a:ext>
                  </a:extLst>
                </a:gridCol>
                <a:gridCol w="2165466">
                  <a:extLst>
                    <a:ext uri="{9D8B030D-6E8A-4147-A177-3AD203B41FA5}">
                      <a16:colId xmlns:a16="http://schemas.microsoft.com/office/drawing/2014/main" val="709785634"/>
                    </a:ext>
                  </a:extLst>
                </a:gridCol>
              </a:tblGrid>
              <a:tr h="1340428">
                <a:tc>
                  <a:txBody>
                    <a:bodyPr/>
                    <a:lstStyle/>
                    <a:p>
                      <a:pPr algn="ctr" rtl="1"/>
                      <a:r>
                        <a:rPr lang="ar-MA" sz="2800" b="1" dirty="0">
                          <a:solidFill>
                            <a:schemeClr val="tx1"/>
                          </a:solidFill>
                          <a:latin typeface="Calibri" panose="020F0502020204030204" pitchFamily="34" charset="0"/>
                          <a:ea typeface="Calibri" panose="020F0502020204030204" pitchFamily="34" charset="0"/>
                          <a:cs typeface="Calibri" panose="020F0502020204030204" pitchFamily="34" charset="0"/>
                        </a:rPr>
                        <a:t>هَلْ تَمَثَّلْتُ ﭐلْمَعَانِي؟</a:t>
                      </a:r>
                      <a:endParaRPr lang="fr-FR" sz="28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ar-MA" sz="2800" b="1" dirty="0">
                          <a:solidFill>
                            <a:schemeClr val="tx1"/>
                          </a:solidFill>
                          <a:latin typeface="Calibri" panose="020F0502020204030204" pitchFamily="34" charset="0"/>
                          <a:ea typeface="Calibri" panose="020F0502020204030204" pitchFamily="34" charset="0"/>
                          <a:cs typeface="Calibri" panose="020F0502020204030204" pitchFamily="34" charset="0"/>
                        </a:rPr>
                        <a:t>هَلِ احْتَرَمْتُ عَلَامَاتِ ﭐلتَّرْقِيمِ؟</a:t>
                      </a:r>
                      <a:endParaRPr lang="fr-FR" sz="28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ar-MA" sz="2800" b="1" dirty="0">
                          <a:solidFill>
                            <a:schemeClr val="tx1"/>
                          </a:solidFill>
                          <a:latin typeface="Calibri" panose="020F0502020204030204" pitchFamily="34" charset="0"/>
                          <a:ea typeface="Calibri" panose="020F0502020204030204" pitchFamily="34" charset="0"/>
                          <a:cs typeface="Calibri" panose="020F0502020204030204" pitchFamily="34" charset="0"/>
                        </a:rPr>
                        <a:t>عَدَدُ ﭐلْأَخْطَاءِ ﭐلْمُرْتَكَبَةِ</a:t>
                      </a:r>
                      <a:endParaRPr lang="fr-FR" sz="28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ar-MA" sz="2800" b="1" dirty="0">
                          <a:solidFill>
                            <a:schemeClr val="tx1"/>
                          </a:solidFill>
                          <a:latin typeface="Calibri" panose="020F0502020204030204" pitchFamily="34" charset="0"/>
                          <a:ea typeface="Calibri" panose="020F0502020204030204" pitchFamily="34" charset="0"/>
                          <a:cs typeface="Calibri" panose="020F0502020204030204" pitchFamily="34" charset="0"/>
                        </a:rPr>
                        <a:t>الْمُدَّةُ ﭐلزَّمَنِيَّةُ</a:t>
                      </a:r>
                      <a:endParaRPr lang="fr-FR" sz="28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ar-MA" sz="2800" b="1" dirty="0">
                          <a:solidFill>
                            <a:schemeClr val="tx1"/>
                          </a:solidFill>
                          <a:latin typeface="Calibri" panose="020F0502020204030204" pitchFamily="34" charset="0"/>
                          <a:ea typeface="Calibri" panose="020F0502020204030204" pitchFamily="34" charset="0"/>
                          <a:cs typeface="Calibri" panose="020F0502020204030204" pitchFamily="34" charset="0"/>
                        </a:rPr>
                        <a:t>عَدَدُ ﭐلْكَلِمَاتِ ﭐلْمَقْرُوءَةِ</a:t>
                      </a:r>
                      <a:endParaRPr lang="fr-FR" sz="28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1966446"/>
                  </a:ext>
                </a:extLst>
              </a:tr>
              <a:tr h="1192565">
                <a:tc>
                  <a:txBody>
                    <a:bodyPr/>
                    <a:lstStyle/>
                    <a:p>
                      <a:pPr algn="r" rtl="1"/>
                      <a:endParaRPr lang="fr-FR" sz="16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endParaRPr lang="fr-FR" sz="16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endParaRPr lang="fr-FR" sz="16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r-FR"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endParaRPr lang="fr-FR"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53820657"/>
                  </a:ext>
                </a:extLst>
              </a:tr>
            </a:tbl>
          </a:graphicData>
        </a:graphic>
      </p:graphicFrame>
    </p:spTree>
    <p:extLst>
      <p:ext uri="{BB962C8B-B14F-4D97-AF65-F5344CB8AC3E}">
        <p14:creationId xmlns:p14="http://schemas.microsoft.com/office/powerpoint/2010/main" val="37474800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785"/>
        <p:cNvGrpSpPr/>
        <p:nvPr/>
      </p:nvGrpSpPr>
      <p:grpSpPr>
        <a:xfrm>
          <a:off x="0" y="0"/>
          <a:ext cx="0" cy="0"/>
          <a:chOff x="0" y="0"/>
          <a:chExt cx="0" cy="0"/>
        </a:xfrm>
      </p:grpSpPr>
      <p:pic>
        <p:nvPicPr>
          <p:cNvPr id="786" name="Google Shape;786;p26"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sp>
        <p:nvSpPr>
          <p:cNvPr id="787" name="Google Shape;787;p26"/>
          <p:cNvSpPr/>
          <p:nvPr/>
        </p:nvSpPr>
        <p:spPr>
          <a:xfrm>
            <a:off x="-2894" y="0"/>
            <a:ext cx="12191999" cy="6858000"/>
          </a:xfrm>
          <a:prstGeom prst="rect">
            <a:avLst/>
          </a:prstGeom>
          <a:noFill/>
          <a:ln w="76200" cap="flat" cmpd="sng">
            <a:solidFill>
              <a:srgbClr val="0F9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788" name="Google Shape;788;p26"/>
          <p:cNvSpPr txBox="1"/>
          <p:nvPr/>
        </p:nvSpPr>
        <p:spPr>
          <a:xfrm>
            <a:off x="1337188" y="110718"/>
            <a:ext cx="10029660" cy="631327"/>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000000"/>
              </a:buClr>
              <a:buSzPts val="2000"/>
              <a:buFont typeface="Arial"/>
              <a:buNone/>
            </a:pPr>
            <a:r>
              <a:rPr lang="ar-MA" sz="2000" b="1" i="0" u="none" strike="noStrike" cap="none">
                <a:solidFill>
                  <a:srgbClr val="222A35"/>
                </a:solidFill>
                <a:latin typeface="Calibri"/>
                <a:ea typeface="Calibri"/>
                <a:cs typeface="Calibri"/>
                <a:sym typeface="Calibri"/>
              </a:rPr>
              <a:t>تغذية راجعة : </a:t>
            </a:r>
            <a:endParaRPr sz="1400" b="0" i="0" u="none" strike="noStrike" cap="none">
              <a:solidFill>
                <a:srgbClr val="000000"/>
              </a:solidFill>
              <a:latin typeface="Arial"/>
              <a:ea typeface="Arial"/>
              <a:cs typeface="Arial"/>
              <a:sym typeface="Arial"/>
            </a:endParaRPr>
          </a:p>
          <a:p>
            <a:pPr marL="0" marR="0" lvl="0" indent="0" algn="r" rtl="1">
              <a:lnSpc>
                <a:spcPct val="103750"/>
              </a:lnSpc>
              <a:spcBef>
                <a:spcPts val="0"/>
              </a:spcBef>
              <a:spcAft>
                <a:spcPts val="0"/>
              </a:spcAft>
              <a:buClr>
                <a:srgbClr val="000000"/>
              </a:buClr>
              <a:buSzPts val="2000"/>
              <a:buFont typeface="Arial"/>
              <a:buNone/>
            </a:pPr>
            <a:endParaRPr sz="2000" b="1" i="0" u="none" strike="noStrike" cap="none">
              <a:solidFill>
                <a:srgbClr val="222A35"/>
              </a:solidFill>
              <a:latin typeface="Calibri"/>
              <a:ea typeface="Calibri"/>
              <a:cs typeface="Calibri"/>
              <a:sym typeface="Calibri"/>
            </a:endParaRPr>
          </a:p>
        </p:txBody>
      </p:sp>
      <p:sp>
        <p:nvSpPr>
          <p:cNvPr id="789" name="Google Shape;789;p26"/>
          <p:cNvSpPr txBox="1"/>
          <p:nvPr/>
        </p:nvSpPr>
        <p:spPr>
          <a:xfrm>
            <a:off x="1406014" y="1419054"/>
            <a:ext cx="9144000" cy="2909130"/>
          </a:xfrm>
          <a:prstGeom prst="rect">
            <a:avLst/>
          </a:prstGeom>
          <a:noFill/>
          <a:ln>
            <a:noFill/>
          </a:ln>
        </p:spPr>
        <p:txBody>
          <a:bodyPr spcFirstLastPara="1" wrap="square" lIns="91425" tIns="45700" rIns="91425" bIns="45700" anchor="t" anchorCtr="0">
            <a:spAutoFit/>
          </a:bodyPr>
          <a:lstStyle/>
          <a:p>
            <a:pPr marL="0" marR="0" lvl="0" indent="0" algn="just" rtl="1">
              <a:lnSpc>
                <a:spcPct val="200000"/>
              </a:lnSpc>
              <a:spcBef>
                <a:spcPts val="0"/>
              </a:spcBef>
              <a:spcAft>
                <a:spcPts val="0"/>
              </a:spcAft>
              <a:buClr>
                <a:srgbClr val="000000"/>
              </a:buClr>
              <a:buSzPts val="3200"/>
              <a:buFont typeface="Arial"/>
              <a:buNone/>
            </a:pPr>
            <a:r>
              <a:rPr lang="ar-MA" sz="3200" b="1" i="0" u="none" strike="noStrike" cap="none">
                <a:solidFill>
                  <a:srgbClr val="222A35"/>
                </a:solidFill>
                <a:latin typeface="Calibri"/>
                <a:ea typeface="Calibri"/>
                <a:cs typeface="Calibri"/>
                <a:sym typeface="Calibri"/>
              </a:rPr>
              <a:t>ينهي المدرس نشاط القراءة بطلاقة بتقديم  تغذية راجعة عامة، ينبه فيها المتعلمين إلى بعض الأخطاء، ويطلب منهم المداومة على القراءة في البيوت لأجل تجويد قراءاتهم وتجاوز مشاكلهم.  </a:t>
            </a:r>
            <a:endParaRPr sz="3200" b="1" i="0" u="none" strike="noStrike" cap="none">
              <a:solidFill>
                <a:srgbClr val="222A35"/>
              </a:solidFill>
              <a:latin typeface="Calibri"/>
              <a:ea typeface="Calibri"/>
              <a:cs typeface="Calibri"/>
              <a:sym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28EBDCC-AFFA-F909-2E2D-BD7BA97308F7}"/>
              </a:ext>
            </a:extLst>
          </p:cNvPr>
          <p:cNvSpPr>
            <a:spLocks noGrp="1"/>
          </p:cNvSpPr>
          <p:nvPr>
            <p:ph type="body" sz="quarter" idx="10"/>
          </p:nvPr>
        </p:nvSpPr>
        <p:spPr/>
        <p:txBody>
          <a:bodyPr/>
          <a:lstStyle/>
          <a:p>
            <a:r>
              <a:rPr lang="ar-MA" dirty="0"/>
              <a:t>20 دقيقة</a:t>
            </a:r>
            <a:endParaRPr lang="fr-FR" dirty="0"/>
          </a:p>
        </p:txBody>
      </p:sp>
      <p:sp>
        <p:nvSpPr>
          <p:cNvPr id="3" name="Text Placeholder 2">
            <a:extLst>
              <a:ext uri="{FF2B5EF4-FFF2-40B4-BE49-F238E27FC236}">
                <a16:creationId xmlns:a16="http://schemas.microsoft.com/office/drawing/2014/main" id="{39A068ED-D11E-90A1-97E6-8BC303AF7F43}"/>
              </a:ext>
            </a:extLst>
          </p:cNvPr>
          <p:cNvSpPr>
            <a:spLocks noGrp="1"/>
          </p:cNvSpPr>
          <p:nvPr>
            <p:ph type="body" sz="quarter" idx="11"/>
          </p:nvPr>
        </p:nvSpPr>
        <p:spPr>
          <a:xfrm>
            <a:off x="5025419" y="1978702"/>
            <a:ext cx="5869201" cy="728094"/>
          </a:xfrm>
        </p:spPr>
        <p:txBody>
          <a:bodyPr/>
          <a:lstStyle/>
          <a:p>
            <a:r>
              <a:rPr lang="ar-MA" dirty="0">
                <a:solidFill>
                  <a:srgbClr val="106585"/>
                </a:solidFill>
                <a:latin typeface="Calibri"/>
                <a:ea typeface="Calibri"/>
                <a:cs typeface="Calibri"/>
                <a:sym typeface="Calibri"/>
              </a:rPr>
              <a:t>الفهم المباشر</a:t>
            </a:r>
            <a:br>
              <a:rPr lang="ar-MA" b="0" dirty="0">
                <a:solidFill>
                  <a:srgbClr val="106585"/>
                </a:solidFill>
                <a:latin typeface="Calibri"/>
                <a:ea typeface="Calibri"/>
                <a:cs typeface="Calibri"/>
                <a:sym typeface="Calibri"/>
              </a:rPr>
            </a:br>
            <a:r>
              <a:rPr lang="ar-MA" dirty="0">
                <a:solidFill>
                  <a:srgbClr val="106585"/>
                </a:solidFill>
                <a:latin typeface="Calibri"/>
                <a:ea typeface="Calibri"/>
                <a:cs typeface="Calibri"/>
                <a:sym typeface="Calibri"/>
              </a:rPr>
              <a:t>استخراج معلومات صريحة من النص</a:t>
            </a:r>
            <a:endParaRPr lang="fr-FR" dirty="0"/>
          </a:p>
        </p:txBody>
      </p:sp>
      <p:pic>
        <p:nvPicPr>
          <p:cNvPr id="9" name="Picture 8">
            <a:extLst>
              <a:ext uri="{FF2B5EF4-FFF2-40B4-BE49-F238E27FC236}">
                <a16:creationId xmlns:a16="http://schemas.microsoft.com/office/drawing/2014/main" id="{5B98D9C8-9224-4D19-0372-28C2CC69D663}"/>
              </a:ext>
            </a:extLst>
          </p:cNvPr>
          <p:cNvPicPr>
            <a:picLocks noChangeAspect="1"/>
          </p:cNvPicPr>
          <p:nvPr/>
        </p:nvPicPr>
        <p:blipFill>
          <a:blip r:embed="rId2"/>
          <a:stretch>
            <a:fillRect/>
          </a:stretch>
        </p:blipFill>
        <p:spPr>
          <a:xfrm>
            <a:off x="1054308" y="1480269"/>
            <a:ext cx="3157928" cy="3157928"/>
          </a:xfrm>
          <a:prstGeom prst="rect">
            <a:avLst/>
          </a:prstGeom>
        </p:spPr>
      </p:pic>
    </p:spTree>
    <p:extLst>
      <p:ext uri="{BB962C8B-B14F-4D97-AF65-F5344CB8AC3E}">
        <p14:creationId xmlns:p14="http://schemas.microsoft.com/office/powerpoint/2010/main" val="428743809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B4626DE-1015-9D5E-1F8D-C702E6E03525}"/>
              </a:ext>
            </a:extLst>
          </p:cNvPr>
          <p:cNvSpPr>
            <a:spLocks noGrp="1"/>
          </p:cNvSpPr>
          <p:nvPr>
            <p:ph type="body" sz="quarter" idx="10"/>
          </p:nvPr>
        </p:nvSpPr>
        <p:spPr/>
        <p:txBody>
          <a:bodyPr/>
          <a:lstStyle/>
          <a:p>
            <a:r>
              <a:rPr lang="ar-MA" dirty="0"/>
              <a:t>6 دقائق</a:t>
            </a:r>
          </a:p>
        </p:txBody>
      </p:sp>
    </p:spTree>
    <p:extLst>
      <p:ext uri="{BB962C8B-B14F-4D97-AF65-F5344CB8AC3E}">
        <p14:creationId xmlns:p14="http://schemas.microsoft.com/office/powerpoint/2010/main" val="28845799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838"/>
        <p:cNvGrpSpPr/>
        <p:nvPr/>
      </p:nvGrpSpPr>
      <p:grpSpPr>
        <a:xfrm>
          <a:off x="0" y="0"/>
          <a:ext cx="0" cy="0"/>
          <a:chOff x="0" y="0"/>
          <a:chExt cx="0" cy="0"/>
        </a:xfrm>
      </p:grpSpPr>
      <p:pic>
        <p:nvPicPr>
          <p:cNvPr id="839" name="Google Shape;839;p21"/>
          <p:cNvPicPr preferRelativeResize="0"/>
          <p:nvPr/>
        </p:nvPicPr>
        <p:blipFill rotWithShape="1">
          <a:blip r:embed="rId3">
            <a:alphaModFix/>
          </a:blip>
          <a:srcRect/>
          <a:stretch/>
        </p:blipFill>
        <p:spPr>
          <a:xfrm>
            <a:off x="152755" y="640270"/>
            <a:ext cx="556939" cy="498414"/>
          </a:xfrm>
          <a:prstGeom prst="rect">
            <a:avLst/>
          </a:prstGeom>
          <a:noFill/>
          <a:ln>
            <a:noFill/>
          </a:ln>
        </p:spPr>
      </p:pic>
      <p:sp>
        <p:nvSpPr>
          <p:cNvPr id="10" name="Google Shape;820;g311ad05dea3_0_0">
            <a:extLst>
              <a:ext uri="{FF2B5EF4-FFF2-40B4-BE49-F238E27FC236}">
                <a16:creationId xmlns:a16="http://schemas.microsoft.com/office/drawing/2014/main" id="{012C1229-593B-5675-F4F0-1042B1C283F1}"/>
              </a:ext>
            </a:extLst>
          </p:cNvPr>
          <p:cNvSpPr/>
          <p:nvPr/>
        </p:nvSpPr>
        <p:spPr>
          <a:xfrm>
            <a:off x="2623350" y="1421264"/>
            <a:ext cx="6945300" cy="375600"/>
          </a:xfrm>
          <a:prstGeom prst="roundRect">
            <a:avLst>
              <a:gd name="adj" fmla="val 16667"/>
            </a:avLst>
          </a:prstGeom>
          <a:noFill/>
          <a:ln>
            <a:noFill/>
          </a:ln>
        </p:spPr>
        <p:txBody>
          <a:bodyPr spcFirstLastPara="1" wrap="square" lIns="91425" tIns="45700" rIns="91425" bIns="45700" anchor="ctr" anchorCtr="0">
            <a:noAutofit/>
          </a:bodyPr>
          <a:lstStyle/>
          <a:p>
            <a:pPr lvl="0" algn="ctr" rtl="1">
              <a:lnSpc>
                <a:spcPct val="74107"/>
              </a:lnSpc>
              <a:buSzPts val="2800"/>
            </a:pPr>
            <a:r>
              <a:rPr lang="ar-MA" sz="3200" b="1" dirty="0">
                <a:latin typeface="Calibri"/>
                <a:ea typeface="Calibri"/>
                <a:cs typeface="Calibri"/>
                <a:sym typeface="Calibri"/>
              </a:rPr>
              <a:t>أَمْلَأُ ٱلْجَدْوَلَ لِتَحْدِيدِ الوضعية التواصلية للنَّصّ: </a:t>
            </a:r>
            <a:endParaRPr sz="3200" b="1" i="0" u="none" strike="noStrike" cap="none" dirty="0">
              <a:solidFill>
                <a:schemeClr val="dk1"/>
              </a:solidFill>
              <a:latin typeface="Calibri"/>
              <a:ea typeface="Calibri"/>
              <a:cs typeface="Calibri"/>
              <a:sym typeface="Calibri"/>
            </a:endParaRPr>
          </a:p>
        </p:txBody>
      </p:sp>
      <p:sp>
        <p:nvSpPr>
          <p:cNvPr id="11" name="Google Shape;882;p177">
            <a:extLst>
              <a:ext uri="{FF2B5EF4-FFF2-40B4-BE49-F238E27FC236}">
                <a16:creationId xmlns:a16="http://schemas.microsoft.com/office/drawing/2014/main" id="{8B21BBE7-D2C8-B584-36CB-9B40DFFEA04F}"/>
              </a:ext>
            </a:extLst>
          </p:cNvPr>
          <p:cNvSpPr txBox="1">
            <a:spLocks noGrp="1"/>
          </p:cNvSpPr>
          <p:nvPr>
            <p:ph type="title"/>
          </p:nvPr>
        </p:nvSpPr>
        <p:spPr>
          <a:xfrm>
            <a:off x="581891" y="618958"/>
            <a:ext cx="10771805" cy="3756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1800"/>
              <a:buFont typeface="Calibri"/>
              <a:buNone/>
            </a:pPr>
            <a:r>
              <a:rPr lang="ar-MA" i="0" dirty="0"/>
              <a:t>يبدأ المدرس بتحديد من المتحدث في النص، ثم يوجه المتعلمين إلى تحديد باقي عناصر الوضعية التواصلية، مع التصريح بسيرورة الإنجاز</a:t>
            </a:r>
            <a:endParaRPr i="0" dirty="0"/>
          </a:p>
        </p:txBody>
      </p:sp>
      <p:sp>
        <p:nvSpPr>
          <p:cNvPr id="12" name="Google Shape;883;p177">
            <a:extLst>
              <a:ext uri="{FF2B5EF4-FFF2-40B4-BE49-F238E27FC236}">
                <a16:creationId xmlns:a16="http://schemas.microsoft.com/office/drawing/2014/main" id="{B88B1043-E7B0-98E0-74B8-9A3F91F36DFD}"/>
              </a:ext>
            </a:extLst>
          </p:cNvPr>
          <p:cNvSpPr txBox="1"/>
          <p:nvPr/>
        </p:nvSpPr>
        <p:spPr>
          <a:xfrm>
            <a:off x="1125499" y="243400"/>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dirty="0">
                <a:solidFill>
                  <a:srgbClr val="106585"/>
                </a:solidFill>
                <a:latin typeface="Calibri"/>
                <a:ea typeface="Calibri"/>
                <a:cs typeface="Calibri"/>
                <a:sym typeface="Calibri"/>
              </a:rPr>
              <a:t>ن</a:t>
            </a:r>
            <a:r>
              <a:rPr lang="ar-MA" sz="2000" b="1" dirty="0">
                <a:solidFill>
                  <a:srgbClr val="106585"/>
                </a:solidFill>
                <a:latin typeface="Calibri"/>
                <a:ea typeface="Calibri"/>
                <a:cs typeface="Calibri"/>
                <a:sym typeface="Calibri"/>
              </a:rPr>
              <a:t>حدد الوضعية التواصلية للنص.</a:t>
            </a:r>
            <a:r>
              <a:rPr lang="ar-MA" sz="2000" b="1" i="0" u="none" strike="noStrike" cap="none" dirty="0">
                <a:solidFill>
                  <a:srgbClr val="106585"/>
                </a:solidFill>
                <a:latin typeface="Calibri"/>
                <a:ea typeface="Calibri"/>
                <a:cs typeface="Calibri"/>
                <a:sym typeface="Calibri"/>
              </a:rPr>
              <a:t> </a:t>
            </a:r>
            <a:endParaRPr sz="2000" b="1" i="0" u="none" strike="noStrike" cap="none" dirty="0">
              <a:solidFill>
                <a:srgbClr val="106585"/>
              </a:solidFill>
              <a:latin typeface="Calibri"/>
              <a:ea typeface="Calibri"/>
              <a:cs typeface="Calibri"/>
              <a:sym typeface="Calibri"/>
            </a:endParaRPr>
          </a:p>
        </p:txBody>
      </p:sp>
      <p:graphicFrame>
        <p:nvGraphicFramePr>
          <p:cNvPr id="8" name="Tableau 7">
            <a:extLst>
              <a:ext uri="{FF2B5EF4-FFF2-40B4-BE49-F238E27FC236}">
                <a16:creationId xmlns:a16="http://schemas.microsoft.com/office/drawing/2014/main" id="{46EFAEAB-75B7-DAA3-640C-21895DDD485D}"/>
              </a:ext>
            </a:extLst>
          </p:cNvPr>
          <p:cNvGraphicFramePr>
            <a:graphicFrameLocks noGrp="1"/>
          </p:cNvGraphicFramePr>
          <p:nvPr>
            <p:extLst>
              <p:ext uri="{D42A27DB-BD31-4B8C-83A1-F6EECF244321}">
                <p14:modId xmlns:p14="http://schemas.microsoft.com/office/powerpoint/2010/main" val="2898269453"/>
              </p:ext>
            </p:extLst>
          </p:nvPr>
        </p:nvGraphicFramePr>
        <p:xfrm>
          <a:off x="290945" y="2344329"/>
          <a:ext cx="11191008" cy="2377440"/>
        </p:xfrm>
        <a:graphic>
          <a:graphicData uri="http://schemas.openxmlformats.org/drawingml/2006/table">
            <a:tbl>
              <a:tblPr firstRow="1" bandRow="1">
                <a:tableStyleId>{B015FD07-0FC1-414B-9AE4-B8FEC320CED6}</a:tableStyleId>
              </a:tblPr>
              <a:tblGrid>
                <a:gridCol w="2618510">
                  <a:extLst>
                    <a:ext uri="{9D8B030D-6E8A-4147-A177-3AD203B41FA5}">
                      <a16:colId xmlns:a16="http://schemas.microsoft.com/office/drawing/2014/main" val="1031376091"/>
                    </a:ext>
                  </a:extLst>
                </a:gridCol>
                <a:gridCol w="3699163">
                  <a:extLst>
                    <a:ext uri="{9D8B030D-6E8A-4147-A177-3AD203B41FA5}">
                      <a16:colId xmlns:a16="http://schemas.microsoft.com/office/drawing/2014/main" val="1201173955"/>
                    </a:ext>
                  </a:extLst>
                </a:gridCol>
                <a:gridCol w="2867891">
                  <a:extLst>
                    <a:ext uri="{9D8B030D-6E8A-4147-A177-3AD203B41FA5}">
                      <a16:colId xmlns:a16="http://schemas.microsoft.com/office/drawing/2014/main" val="2718079419"/>
                    </a:ext>
                  </a:extLst>
                </a:gridCol>
                <a:gridCol w="2005444">
                  <a:extLst>
                    <a:ext uri="{9D8B030D-6E8A-4147-A177-3AD203B41FA5}">
                      <a16:colId xmlns:a16="http://schemas.microsoft.com/office/drawing/2014/main" val="2511835957"/>
                    </a:ext>
                  </a:extLst>
                </a:gridCol>
              </a:tblGrid>
              <a:tr h="370840">
                <a:tc>
                  <a: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lang="ar-SA" sz="3600" dirty="0">
                          <a:solidFill>
                            <a:schemeClr val="tx1"/>
                          </a:solidFill>
                          <a:effectLst/>
                        </a:rPr>
                        <a:t>الغرض</a:t>
                      </a:r>
                      <a:endParaRPr lang="fr-FR" sz="2800" dirty="0">
                        <a:solidFill>
                          <a:schemeClr val="tx1"/>
                        </a:solidFill>
                        <a:effectLst/>
                        <a:latin typeface="Calibri" panose="020F0502020204030204" pitchFamily="34" charset="0"/>
                        <a:ea typeface="Calibri" panose="020F0502020204030204" pitchFamily="34" charset="0"/>
                      </a:endParaRPr>
                    </a:p>
                    <a:p>
                      <a:pPr algn="r" rtl="1"/>
                      <a:endParaRPr lang="fr-FR" sz="3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lang="ar-SA" sz="3600" dirty="0">
                          <a:solidFill>
                            <a:schemeClr val="tx1"/>
                          </a:solidFill>
                          <a:effectLst/>
                        </a:rPr>
                        <a:t>لمن يتوجه بالخطاب؟</a:t>
                      </a:r>
                      <a:endParaRPr lang="fr-FR" sz="2800" dirty="0">
                        <a:solidFill>
                          <a:schemeClr val="tx1"/>
                        </a:solidFill>
                        <a:effectLst/>
                        <a:latin typeface="Calibri" panose="020F0502020204030204" pitchFamily="34" charset="0"/>
                        <a:ea typeface="Calibri" panose="020F0502020204030204" pitchFamily="34" charset="0"/>
                      </a:endParaRPr>
                    </a:p>
                    <a:p>
                      <a:pPr algn="r" rtl="1"/>
                      <a:endParaRPr lang="fr-FR" sz="3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lang="ar-SA" sz="3600" dirty="0">
                          <a:solidFill>
                            <a:schemeClr val="tx1"/>
                          </a:solidFill>
                          <a:effectLst/>
                        </a:rPr>
                        <a:t>موضوع النص</a:t>
                      </a:r>
                      <a:endParaRPr lang="fr-FR" sz="2800" dirty="0">
                        <a:solidFill>
                          <a:schemeClr val="tx1"/>
                        </a:solidFill>
                        <a:effectLst/>
                        <a:latin typeface="Calibri" panose="020F0502020204030204" pitchFamily="34" charset="0"/>
                        <a:ea typeface="Calibri" panose="020F0502020204030204" pitchFamily="34" charset="0"/>
                      </a:endParaRPr>
                    </a:p>
                    <a:p>
                      <a:pPr algn="r" rtl="1"/>
                      <a:endParaRPr lang="fr-FR" sz="3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lang="ar-SA" sz="3600" dirty="0">
                          <a:solidFill>
                            <a:schemeClr val="tx1"/>
                          </a:solidFill>
                          <a:effectLst/>
                        </a:rPr>
                        <a:t>المتحدث</a:t>
                      </a:r>
                      <a:endParaRPr lang="fr-FR" sz="2800" dirty="0">
                        <a:solidFill>
                          <a:schemeClr val="tx1"/>
                        </a:solidFill>
                        <a:effectLst/>
                        <a:latin typeface="Calibri" panose="020F0502020204030204" pitchFamily="34" charset="0"/>
                        <a:ea typeface="Calibri" panose="020F0502020204030204" pitchFamily="34" charset="0"/>
                      </a:endParaRPr>
                    </a:p>
                    <a:p>
                      <a:pPr algn="r" rtl="1"/>
                      <a:endParaRPr lang="fr-FR" sz="3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093747610"/>
                  </a:ext>
                </a:extLst>
              </a:tr>
              <a:tr h="370840">
                <a:tc>
                  <a:txBody>
                    <a:bodyPr/>
                    <a:lstStyle/>
                    <a:p>
                      <a:pPr algn="ctr" rtl="1"/>
                      <a:r>
                        <a:rPr lang="ar-MA" sz="3600" dirty="0"/>
                        <a:t>؟؟؟</a:t>
                      </a:r>
                      <a:endParaRPr lang="fr-FR" sz="3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ar-MA" sz="3600" dirty="0"/>
                        <a:t>؟؟؟</a:t>
                      </a:r>
                    </a:p>
                    <a:p>
                      <a:pPr algn="ctr" rtl="1"/>
                      <a:endParaRPr lang="fr-FR" sz="3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ar-MA" sz="3600" dirty="0"/>
                        <a:t>؟؟؟</a:t>
                      </a:r>
                      <a:endParaRPr lang="fr-FR" sz="3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ar-MA" sz="3600" dirty="0"/>
                        <a:t>؟؟؟</a:t>
                      </a:r>
                      <a:endParaRPr lang="fr-FR" sz="3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95337189"/>
                  </a:ext>
                </a:extLst>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838">
          <a:extLst>
            <a:ext uri="{FF2B5EF4-FFF2-40B4-BE49-F238E27FC236}">
              <a16:creationId xmlns:a16="http://schemas.microsoft.com/office/drawing/2014/main" id="{B8309A66-1F23-CC58-3B26-5E46BF8EE30A}"/>
            </a:ext>
          </a:extLst>
        </p:cNvPr>
        <p:cNvGrpSpPr/>
        <p:nvPr/>
      </p:nvGrpSpPr>
      <p:grpSpPr>
        <a:xfrm>
          <a:off x="0" y="0"/>
          <a:ext cx="0" cy="0"/>
          <a:chOff x="0" y="0"/>
          <a:chExt cx="0" cy="0"/>
        </a:xfrm>
      </p:grpSpPr>
      <p:pic>
        <p:nvPicPr>
          <p:cNvPr id="839" name="Google Shape;839;p21">
            <a:extLst>
              <a:ext uri="{FF2B5EF4-FFF2-40B4-BE49-F238E27FC236}">
                <a16:creationId xmlns:a16="http://schemas.microsoft.com/office/drawing/2014/main" id="{1C50D3FC-B19A-4176-8759-6D9DDB5F67F5}"/>
              </a:ext>
            </a:extLst>
          </p:cNvPr>
          <p:cNvPicPr preferRelativeResize="0"/>
          <p:nvPr/>
        </p:nvPicPr>
        <p:blipFill rotWithShape="1">
          <a:blip r:embed="rId3">
            <a:alphaModFix/>
          </a:blip>
          <a:srcRect/>
          <a:stretch/>
        </p:blipFill>
        <p:spPr>
          <a:xfrm>
            <a:off x="152755" y="640270"/>
            <a:ext cx="556939" cy="498414"/>
          </a:xfrm>
          <a:prstGeom prst="rect">
            <a:avLst/>
          </a:prstGeom>
          <a:noFill/>
          <a:ln>
            <a:noFill/>
          </a:ln>
        </p:spPr>
      </p:pic>
      <p:graphicFrame>
        <p:nvGraphicFramePr>
          <p:cNvPr id="4" name="Tableau 3">
            <a:extLst>
              <a:ext uri="{FF2B5EF4-FFF2-40B4-BE49-F238E27FC236}">
                <a16:creationId xmlns:a16="http://schemas.microsoft.com/office/drawing/2014/main" id="{408CB1F0-9EB6-D7F4-73F2-78F58A730FEE}"/>
              </a:ext>
            </a:extLst>
          </p:cNvPr>
          <p:cNvGraphicFramePr>
            <a:graphicFrameLocks noGrp="1"/>
          </p:cNvGraphicFramePr>
          <p:nvPr>
            <p:extLst>
              <p:ext uri="{D42A27DB-BD31-4B8C-83A1-F6EECF244321}">
                <p14:modId xmlns:p14="http://schemas.microsoft.com/office/powerpoint/2010/main" val="724429710"/>
              </p:ext>
            </p:extLst>
          </p:nvPr>
        </p:nvGraphicFramePr>
        <p:xfrm>
          <a:off x="290944" y="2344329"/>
          <a:ext cx="11554691" cy="2377440"/>
        </p:xfrm>
        <a:graphic>
          <a:graphicData uri="http://schemas.openxmlformats.org/drawingml/2006/table">
            <a:tbl>
              <a:tblPr firstRow="1" bandRow="1">
                <a:tableStyleId>{B015FD07-0FC1-414B-9AE4-B8FEC320CED6}</a:tableStyleId>
              </a:tblPr>
              <a:tblGrid>
                <a:gridCol w="2703606">
                  <a:extLst>
                    <a:ext uri="{9D8B030D-6E8A-4147-A177-3AD203B41FA5}">
                      <a16:colId xmlns:a16="http://schemas.microsoft.com/office/drawing/2014/main" val="1031376091"/>
                    </a:ext>
                  </a:extLst>
                </a:gridCol>
                <a:gridCol w="3819378">
                  <a:extLst>
                    <a:ext uri="{9D8B030D-6E8A-4147-A177-3AD203B41FA5}">
                      <a16:colId xmlns:a16="http://schemas.microsoft.com/office/drawing/2014/main" val="1201173955"/>
                    </a:ext>
                  </a:extLst>
                </a:gridCol>
                <a:gridCol w="2569063">
                  <a:extLst>
                    <a:ext uri="{9D8B030D-6E8A-4147-A177-3AD203B41FA5}">
                      <a16:colId xmlns:a16="http://schemas.microsoft.com/office/drawing/2014/main" val="2718079419"/>
                    </a:ext>
                  </a:extLst>
                </a:gridCol>
                <a:gridCol w="2462644">
                  <a:extLst>
                    <a:ext uri="{9D8B030D-6E8A-4147-A177-3AD203B41FA5}">
                      <a16:colId xmlns:a16="http://schemas.microsoft.com/office/drawing/2014/main" val="2511835957"/>
                    </a:ext>
                  </a:extLst>
                </a:gridCol>
              </a:tblGrid>
              <a:tr h="370840">
                <a:tc>
                  <a: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lang="ar-SA" sz="3600" dirty="0">
                          <a:solidFill>
                            <a:schemeClr val="tx1"/>
                          </a:solidFill>
                          <a:effectLst/>
                        </a:rPr>
                        <a:t>الغرض</a:t>
                      </a:r>
                      <a:endParaRPr lang="fr-FR" sz="2800" dirty="0">
                        <a:solidFill>
                          <a:schemeClr val="tx1"/>
                        </a:solidFill>
                        <a:effectLst/>
                        <a:latin typeface="Calibri" panose="020F0502020204030204" pitchFamily="34" charset="0"/>
                        <a:ea typeface="Calibri" panose="020F0502020204030204" pitchFamily="34" charset="0"/>
                      </a:endParaRPr>
                    </a:p>
                    <a:p>
                      <a:pPr algn="r" rtl="1"/>
                      <a:endParaRPr lang="fr-FR" sz="3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lang="ar-SA" sz="3600" dirty="0">
                          <a:solidFill>
                            <a:schemeClr val="tx1"/>
                          </a:solidFill>
                          <a:effectLst/>
                        </a:rPr>
                        <a:t>لمن يتوجه بالخطاب؟</a:t>
                      </a:r>
                      <a:endParaRPr lang="fr-FR" sz="2800" dirty="0">
                        <a:solidFill>
                          <a:schemeClr val="tx1"/>
                        </a:solidFill>
                        <a:effectLst/>
                        <a:latin typeface="Calibri" panose="020F0502020204030204" pitchFamily="34" charset="0"/>
                        <a:ea typeface="Calibri" panose="020F0502020204030204" pitchFamily="34" charset="0"/>
                      </a:endParaRPr>
                    </a:p>
                    <a:p>
                      <a:pPr algn="r" rtl="1"/>
                      <a:endParaRPr lang="fr-FR" sz="3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lang="ar-SA" sz="3600" dirty="0">
                          <a:solidFill>
                            <a:schemeClr val="tx1"/>
                          </a:solidFill>
                          <a:effectLst/>
                        </a:rPr>
                        <a:t>موضوع النص</a:t>
                      </a:r>
                      <a:endParaRPr lang="fr-FR" sz="2800" dirty="0">
                        <a:solidFill>
                          <a:schemeClr val="tx1"/>
                        </a:solidFill>
                        <a:effectLst/>
                        <a:latin typeface="Calibri" panose="020F0502020204030204" pitchFamily="34" charset="0"/>
                        <a:ea typeface="Calibri" panose="020F0502020204030204" pitchFamily="34" charset="0"/>
                      </a:endParaRPr>
                    </a:p>
                    <a:p>
                      <a:pPr algn="r" rtl="1"/>
                      <a:endParaRPr lang="fr-FR" sz="3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lang="ar-SA" sz="3600" dirty="0">
                          <a:solidFill>
                            <a:schemeClr val="tx1"/>
                          </a:solidFill>
                          <a:effectLst/>
                        </a:rPr>
                        <a:t>المتحدث</a:t>
                      </a:r>
                      <a:endParaRPr lang="fr-FR" sz="2800" dirty="0">
                        <a:solidFill>
                          <a:schemeClr val="tx1"/>
                        </a:solidFill>
                        <a:effectLst/>
                        <a:latin typeface="Calibri" panose="020F0502020204030204" pitchFamily="34" charset="0"/>
                        <a:ea typeface="Calibri" panose="020F0502020204030204" pitchFamily="34" charset="0"/>
                      </a:endParaRPr>
                    </a:p>
                    <a:p>
                      <a:pPr algn="r" rtl="1"/>
                      <a:endParaRPr lang="fr-FR" sz="3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093747610"/>
                  </a:ext>
                </a:extLst>
              </a:tr>
              <a:tr h="370840">
                <a:tc>
                  <a:txBody>
                    <a:bodyPr/>
                    <a:lstStyle/>
                    <a:p>
                      <a:pPr algn="ctr"/>
                      <a:r>
                        <a:rPr lang="ar-MA" sz="3600" dirty="0"/>
                        <a:t>؟؟؟</a:t>
                      </a:r>
                      <a:endParaRPr lang="fr-FR" sz="3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ar-MA" sz="3600" dirty="0"/>
                        <a:t>؟؟؟</a:t>
                      </a:r>
                    </a:p>
                    <a:p>
                      <a:pPr algn="ctr"/>
                      <a:endParaRPr lang="fr-FR" sz="3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ar-MA" sz="3600" dirty="0"/>
                        <a:t>؟؟؟</a:t>
                      </a:r>
                      <a:endParaRPr lang="fr-FR" sz="3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1"/>
                      <a:r>
                        <a:rPr lang="ar-MA" sz="3600" b="0" dirty="0"/>
                        <a:t>جورج </a:t>
                      </a:r>
                      <a:r>
                        <a:rPr lang="ar-MA" sz="3600" b="0" dirty="0" err="1"/>
                        <a:t>كلاسون</a:t>
                      </a:r>
                      <a:endParaRPr lang="ar-MA" sz="3600" b="0" dirty="0"/>
                    </a:p>
                    <a:p>
                      <a:pPr algn="r" rtl="1"/>
                      <a:endParaRPr lang="fr-FR" sz="3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95337189"/>
                  </a:ext>
                </a:extLst>
              </a:tr>
            </a:tbl>
          </a:graphicData>
        </a:graphic>
      </p:graphicFrame>
      <p:sp>
        <p:nvSpPr>
          <p:cNvPr id="5" name="Google Shape;820;g311ad05dea3_0_0">
            <a:extLst>
              <a:ext uri="{FF2B5EF4-FFF2-40B4-BE49-F238E27FC236}">
                <a16:creationId xmlns:a16="http://schemas.microsoft.com/office/drawing/2014/main" id="{7F826DCE-294F-8FC4-6348-B7DB12341B89}"/>
              </a:ext>
            </a:extLst>
          </p:cNvPr>
          <p:cNvSpPr/>
          <p:nvPr/>
        </p:nvSpPr>
        <p:spPr>
          <a:xfrm>
            <a:off x="2623350" y="1421264"/>
            <a:ext cx="6945300" cy="375600"/>
          </a:xfrm>
          <a:prstGeom prst="roundRect">
            <a:avLst>
              <a:gd name="adj" fmla="val 16667"/>
            </a:avLst>
          </a:prstGeom>
          <a:noFill/>
          <a:ln>
            <a:noFill/>
          </a:ln>
        </p:spPr>
        <p:txBody>
          <a:bodyPr spcFirstLastPara="1" wrap="square" lIns="91425" tIns="45700" rIns="91425" bIns="45700" anchor="ctr" anchorCtr="0">
            <a:noAutofit/>
          </a:bodyPr>
          <a:lstStyle/>
          <a:p>
            <a:pPr lvl="0" algn="ctr" rtl="1">
              <a:lnSpc>
                <a:spcPct val="74107"/>
              </a:lnSpc>
              <a:buSzPts val="2800"/>
            </a:pPr>
            <a:r>
              <a:rPr lang="ar-MA" sz="3200" b="1" dirty="0">
                <a:latin typeface="Calibri"/>
                <a:ea typeface="Calibri"/>
                <a:cs typeface="Calibri"/>
                <a:sym typeface="Calibri"/>
              </a:rPr>
              <a:t>أَمْلَأُ ٱلْجَدْوَلَ لِتَحْدِيدِ الوضعية التواصلية للنَّصّ: </a:t>
            </a:r>
            <a:endParaRPr sz="3200" b="1" i="0" u="none" strike="noStrike" cap="none" dirty="0">
              <a:solidFill>
                <a:schemeClr val="dk1"/>
              </a:solidFill>
              <a:latin typeface="Calibri"/>
              <a:ea typeface="Calibri"/>
              <a:cs typeface="Calibri"/>
              <a:sym typeface="Calibri"/>
            </a:endParaRPr>
          </a:p>
        </p:txBody>
      </p:sp>
      <p:sp>
        <p:nvSpPr>
          <p:cNvPr id="9" name="Google Shape;883;p177">
            <a:extLst>
              <a:ext uri="{FF2B5EF4-FFF2-40B4-BE49-F238E27FC236}">
                <a16:creationId xmlns:a16="http://schemas.microsoft.com/office/drawing/2014/main" id="{73F94A86-1584-FEBF-1254-800D443568C2}"/>
              </a:ext>
            </a:extLst>
          </p:cNvPr>
          <p:cNvSpPr txBox="1"/>
          <p:nvPr/>
        </p:nvSpPr>
        <p:spPr>
          <a:xfrm>
            <a:off x="1125499" y="243400"/>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dirty="0">
                <a:solidFill>
                  <a:srgbClr val="106585"/>
                </a:solidFill>
                <a:latin typeface="Calibri"/>
                <a:ea typeface="Calibri"/>
                <a:cs typeface="Calibri"/>
                <a:sym typeface="Calibri"/>
              </a:rPr>
              <a:t>ن</a:t>
            </a:r>
            <a:r>
              <a:rPr lang="ar-MA" sz="2000" b="1" dirty="0">
                <a:solidFill>
                  <a:srgbClr val="106585"/>
                </a:solidFill>
                <a:latin typeface="Calibri"/>
                <a:ea typeface="Calibri"/>
                <a:cs typeface="Calibri"/>
                <a:sym typeface="Calibri"/>
              </a:rPr>
              <a:t>حدد الوضعية التواصلية للنص.</a:t>
            </a:r>
            <a:r>
              <a:rPr lang="ar-MA" sz="2000" b="1" i="0" u="none" strike="noStrike" cap="none" dirty="0">
                <a:solidFill>
                  <a:srgbClr val="106585"/>
                </a:solidFill>
                <a:latin typeface="Calibri"/>
                <a:ea typeface="Calibri"/>
                <a:cs typeface="Calibri"/>
                <a:sym typeface="Calibri"/>
              </a:rPr>
              <a:t> </a:t>
            </a:r>
            <a:endParaRPr sz="2000" b="1" i="0" u="none" strike="noStrike" cap="none" dirty="0">
              <a:solidFill>
                <a:srgbClr val="106585"/>
              </a:solidFill>
              <a:latin typeface="Calibri"/>
              <a:ea typeface="Calibri"/>
              <a:cs typeface="Calibri"/>
              <a:sym typeface="Calibri"/>
            </a:endParaRPr>
          </a:p>
        </p:txBody>
      </p:sp>
      <p:sp>
        <p:nvSpPr>
          <p:cNvPr id="14" name="Google Shape;882;p177">
            <a:extLst>
              <a:ext uri="{FF2B5EF4-FFF2-40B4-BE49-F238E27FC236}">
                <a16:creationId xmlns:a16="http://schemas.microsoft.com/office/drawing/2014/main" id="{47A726BB-7CBF-4EA4-5653-20D6C44B30D2}"/>
              </a:ext>
            </a:extLst>
          </p:cNvPr>
          <p:cNvSpPr txBox="1">
            <a:spLocks/>
          </p:cNvSpPr>
          <p:nvPr/>
        </p:nvSpPr>
        <p:spPr>
          <a:xfrm>
            <a:off x="581891" y="618958"/>
            <a:ext cx="10771805" cy="37560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chemeClr val="dk1"/>
              </a:buClr>
              <a:buSzPts val="4400"/>
              <a:buFont typeface="Calibri"/>
              <a:buNone/>
              <a:defRPr sz="1600" b="1"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rtl="1">
              <a:buClr>
                <a:srgbClr val="757070"/>
              </a:buClr>
              <a:buSzPts val="1800"/>
            </a:pPr>
            <a:r>
              <a:rPr lang="ar-MA" dirty="0"/>
              <a:t>يبدأ المدرس بتحديد من المتحدث في النص، ثم يوجه المتعلمين إلى تحديد باقي عناصر الوضعية التواصلية، مع التصريح بسيرورة الإنجاز</a:t>
            </a:r>
          </a:p>
        </p:txBody>
      </p:sp>
    </p:spTree>
    <p:extLst>
      <p:ext uri="{BB962C8B-B14F-4D97-AF65-F5344CB8AC3E}">
        <p14:creationId xmlns:p14="http://schemas.microsoft.com/office/powerpoint/2010/main" val="105592494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B31CF4-7EB6-13F3-C6E6-CADAF94F1ED3}"/>
              </a:ext>
            </a:extLst>
          </p:cNvPr>
          <p:cNvSpPr>
            <a:spLocks noGrp="1"/>
          </p:cNvSpPr>
          <p:nvPr>
            <p:ph type="body" sz="quarter" idx="10"/>
          </p:nvPr>
        </p:nvSpPr>
        <p:spPr/>
        <p:txBody>
          <a:bodyPr>
            <a:normAutofit fontScale="92500" lnSpcReduction="20000"/>
          </a:bodyPr>
          <a:lstStyle/>
          <a:p>
            <a:endParaRPr lang="fr-FR"/>
          </a:p>
        </p:txBody>
      </p:sp>
    </p:spTree>
    <p:extLst>
      <p:ext uri="{BB962C8B-B14F-4D97-AF65-F5344CB8AC3E}">
        <p14:creationId xmlns:p14="http://schemas.microsoft.com/office/powerpoint/2010/main" val="143126146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882;p177">
            <a:extLst>
              <a:ext uri="{FF2B5EF4-FFF2-40B4-BE49-F238E27FC236}">
                <a16:creationId xmlns:a16="http://schemas.microsoft.com/office/drawing/2014/main" id="{927682E3-9BE4-DD07-D2A7-5BF3D549CA12}"/>
              </a:ext>
            </a:extLst>
          </p:cNvPr>
          <p:cNvSpPr txBox="1">
            <a:spLocks noGrp="1"/>
          </p:cNvSpPr>
          <p:nvPr>
            <p:ph type="title"/>
          </p:nvPr>
        </p:nvSpPr>
        <p:spPr>
          <a:xfrm>
            <a:off x="581891" y="618958"/>
            <a:ext cx="10771805" cy="3756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1800"/>
              <a:buFont typeface="Calibri"/>
              <a:buNone/>
            </a:pPr>
            <a:r>
              <a:rPr lang="ar-MA" i="0" dirty="0"/>
              <a:t>يوجه المدرس  المتعلمين إلى الاشتغال جماعيا لتحديد موضوع النص، مع التصريح بسيرورة الإنجاز</a:t>
            </a:r>
            <a:endParaRPr i="0" dirty="0"/>
          </a:p>
        </p:txBody>
      </p:sp>
      <p:sp>
        <p:nvSpPr>
          <p:cNvPr id="6" name="Google Shape;883;p177">
            <a:extLst>
              <a:ext uri="{FF2B5EF4-FFF2-40B4-BE49-F238E27FC236}">
                <a16:creationId xmlns:a16="http://schemas.microsoft.com/office/drawing/2014/main" id="{1E58B205-550C-FEAD-5EC3-F823B9CAEEE8}"/>
              </a:ext>
            </a:extLst>
          </p:cNvPr>
          <p:cNvSpPr txBox="1"/>
          <p:nvPr/>
        </p:nvSpPr>
        <p:spPr>
          <a:xfrm>
            <a:off x="1125499" y="243400"/>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dirty="0">
                <a:solidFill>
                  <a:srgbClr val="106585"/>
                </a:solidFill>
                <a:latin typeface="Calibri"/>
                <a:ea typeface="Calibri"/>
                <a:cs typeface="Calibri"/>
                <a:sym typeface="Calibri"/>
              </a:rPr>
              <a:t>ن</a:t>
            </a:r>
            <a:r>
              <a:rPr lang="ar-MA" sz="2000" b="1" dirty="0">
                <a:solidFill>
                  <a:srgbClr val="106585"/>
                </a:solidFill>
                <a:latin typeface="Calibri"/>
                <a:ea typeface="Calibri"/>
                <a:cs typeface="Calibri"/>
                <a:sym typeface="Calibri"/>
              </a:rPr>
              <a:t>حدد الوضعية التواصلية للنص.</a:t>
            </a:r>
            <a:r>
              <a:rPr lang="ar-MA" sz="2000" b="1" i="0" u="none" strike="noStrike" cap="none" dirty="0">
                <a:solidFill>
                  <a:srgbClr val="106585"/>
                </a:solidFill>
                <a:latin typeface="Calibri"/>
                <a:ea typeface="Calibri"/>
                <a:cs typeface="Calibri"/>
                <a:sym typeface="Calibri"/>
              </a:rPr>
              <a:t> </a:t>
            </a:r>
            <a:endParaRPr sz="2000" b="1" i="0" u="none" strike="noStrike" cap="none" dirty="0">
              <a:solidFill>
                <a:srgbClr val="106585"/>
              </a:solidFill>
              <a:latin typeface="Calibri"/>
              <a:ea typeface="Calibri"/>
              <a:cs typeface="Calibri"/>
              <a:sym typeface="Calibri"/>
            </a:endParaRPr>
          </a:p>
        </p:txBody>
      </p:sp>
      <p:graphicFrame>
        <p:nvGraphicFramePr>
          <p:cNvPr id="7" name="Tableau 6">
            <a:extLst>
              <a:ext uri="{FF2B5EF4-FFF2-40B4-BE49-F238E27FC236}">
                <a16:creationId xmlns:a16="http://schemas.microsoft.com/office/drawing/2014/main" id="{6D0F5FD2-924B-2BE6-A2F0-BCBD19F60F33}"/>
              </a:ext>
            </a:extLst>
          </p:cNvPr>
          <p:cNvGraphicFramePr>
            <a:graphicFrameLocks noGrp="1"/>
          </p:cNvGraphicFramePr>
          <p:nvPr>
            <p:extLst>
              <p:ext uri="{D42A27DB-BD31-4B8C-83A1-F6EECF244321}">
                <p14:modId xmlns:p14="http://schemas.microsoft.com/office/powerpoint/2010/main" val="980596263"/>
              </p:ext>
            </p:extLst>
          </p:nvPr>
        </p:nvGraphicFramePr>
        <p:xfrm>
          <a:off x="290945" y="2344329"/>
          <a:ext cx="11191008" cy="2377440"/>
        </p:xfrm>
        <a:graphic>
          <a:graphicData uri="http://schemas.openxmlformats.org/drawingml/2006/table">
            <a:tbl>
              <a:tblPr firstRow="1" bandRow="1">
                <a:tableStyleId>{B015FD07-0FC1-414B-9AE4-B8FEC320CED6}</a:tableStyleId>
              </a:tblPr>
              <a:tblGrid>
                <a:gridCol w="2618510">
                  <a:extLst>
                    <a:ext uri="{9D8B030D-6E8A-4147-A177-3AD203B41FA5}">
                      <a16:colId xmlns:a16="http://schemas.microsoft.com/office/drawing/2014/main" val="1031376091"/>
                    </a:ext>
                  </a:extLst>
                </a:gridCol>
                <a:gridCol w="3699163">
                  <a:extLst>
                    <a:ext uri="{9D8B030D-6E8A-4147-A177-3AD203B41FA5}">
                      <a16:colId xmlns:a16="http://schemas.microsoft.com/office/drawing/2014/main" val="1201173955"/>
                    </a:ext>
                  </a:extLst>
                </a:gridCol>
                <a:gridCol w="2867891">
                  <a:extLst>
                    <a:ext uri="{9D8B030D-6E8A-4147-A177-3AD203B41FA5}">
                      <a16:colId xmlns:a16="http://schemas.microsoft.com/office/drawing/2014/main" val="2718079419"/>
                    </a:ext>
                  </a:extLst>
                </a:gridCol>
                <a:gridCol w="2005444">
                  <a:extLst>
                    <a:ext uri="{9D8B030D-6E8A-4147-A177-3AD203B41FA5}">
                      <a16:colId xmlns:a16="http://schemas.microsoft.com/office/drawing/2014/main" val="2511835957"/>
                    </a:ext>
                  </a:extLst>
                </a:gridCol>
              </a:tblGrid>
              <a:tr h="370840">
                <a:tc>
                  <a: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lang="ar-SA" sz="3600" dirty="0">
                          <a:solidFill>
                            <a:schemeClr val="tx1"/>
                          </a:solidFill>
                          <a:effectLst/>
                        </a:rPr>
                        <a:t>الغرض</a:t>
                      </a:r>
                      <a:endParaRPr lang="fr-FR" sz="2800" dirty="0">
                        <a:solidFill>
                          <a:schemeClr val="tx1"/>
                        </a:solidFill>
                        <a:effectLst/>
                        <a:latin typeface="Calibri" panose="020F0502020204030204" pitchFamily="34" charset="0"/>
                        <a:ea typeface="Calibri" panose="020F0502020204030204" pitchFamily="34" charset="0"/>
                      </a:endParaRPr>
                    </a:p>
                    <a:p>
                      <a:pPr algn="r" rtl="1"/>
                      <a:endParaRPr lang="fr-FR" sz="3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lang="ar-SA" sz="3600" dirty="0">
                          <a:solidFill>
                            <a:schemeClr val="tx1"/>
                          </a:solidFill>
                          <a:effectLst/>
                        </a:rPr>
                        <a:t>لمن يتوجه بالخطاب؟</a:t>
                      </a:r>
                      <a:endParaRPr lang="fr-FR" sz="2800" dirty="0">
                        <a:solidFill>
                          <a:schemeClr val="tx1"/>
                        </a:solidFill>
                        <a:effectLst/>
                        <a:latin typeface="Calibri" panose="020F0502020204030204" pitchFamily="34" charset="0"/>
                        <a:ea typeface="Calibri" panose="020F0502020204030204" pitchFamily="34" charset="0"/>
                      </a:endParaRPr>
                    </a:p>
                    <a:p>
                      <a:pPr algn="r" rtl="1"/>
                      <a:endParaRPr lang="fr-FR" sz="3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lang="ar-SA" sz="3600" dirty="0">
                          <a:solidFill>
                            <a:schemeClr val="tx1"/>
                          </a:solidFill>
                          <a:effectLst/>
                        </a:rPr>
                        <a:t>موضوع النص</a:t>
                      </a:r>
                      <a:endParaRPr lang="fr-FR" sz="2800" dirty="0">
                        <a:solidFill>
                          <a:schemeClr val="tx1"/>
                        </a:solidFill>
                        <a:effectLst/>
                        <a:latin typeface="Calibri" panose="020F0502020204030204" pitchFamily="34" charset="0"/>
                        <a:ea typeface="Calibri" panose="020F0502020204030204" pitchFamily="34" charset="0"/>
                      </a:endParaRPr>
                    </a:p>
                    <a:p>
                      <a:pPr algn="r" rtl="1"/>
                      <a:endParaRPr lang="fr-FR" sz="3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lang="ar-SA" sz="3600" dirty="0">
                          <a:solidFill>
                            <a:schemeClr val="tx1"/>
                          </a:solidFill>
                          <a:effectLst/>
                        </a:rPr>
                        <a:t>المتحدث</a:t>
                      </a:r>
                      <a:endParaRPr lang="fr-FR" sz="2800" dirty="0">
                        <a:solidFill>
                          <a:schemeClr val="tx1"/>
                        </a:solidFill>
                        <a:effectLst/>
                        <a:latin typeface="Calibri" panose="020F0502020204030204" pitchFamily="34" charset="0"/>
                        <a:ea typeface="Calibri" panose="020F0502020204030204" pitchFamily="34" charset="0"/>
                      </a:endParaRPr>
                    </a:p>
                    <a:p>
                      <a:pPr algn="r" rtl="1"/>
                      <a:endParaRPr lang="fr-FR" sz="3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3093747610"/>
                  </a:ext>
                </a:extLst>
              </a:tr>
              <a:tr h="370840">
                <a:tc>
                  <a:txBody>
                    <a:bodyPr/>
                    <a:lstStyle/>
                    <a:p>
                      <a:pPr algn="ctr" rtl="1"/>
                      <a:r>
                        <a:rPr lang="ar-MA" sz="3600" dirty="0"/>
                        <a:t>؟؟؟</a:t>
                      </a:r>
                      <a:endParaRPr lang="fr-FR" sz="3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ar-MA" sz="3600" dirty="0"/>
                        <a:t>؟؟؟</a:t>
                      </a:r>
                    </a:p>
                    <a:p>
                      <a:pPr algn="ctr" rtl="1"/>
                      <a:endParaRPr lang="fr-FR" sz="3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ar-MA" sz="3600" dirty="0"/>
                        <a:t>؟؟؟</a:t>
                      </a:r>
                      <a:endParaRPr lang="fr-FR" sz="3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1"/>
                      <a:r>
                        <a:rPr lang="ar-MA" sz="3600" b="0" dirty="0"/>
                        <a:t>جورج </a:t>
                      </a:r>
                      <a:r>
                        <a:rPr lang="ar-MA" sz="3600" b="0" dirty="0" err="1"/>
                        <a:t>كلاسون</a:t>
                      </a:r>
                      <a:endParaRPr lang="ar-MA" sz="36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95337189"/>
                  </a:ext>
                </a:extLst>
              </a:tr>
            </a:tbl>
          </a:graphicData>
        </a:graphic>
      </p:graphicFrame>
      <p:sp>
        <p:nvSpPr>
          <p:cNvPr id="8" name="Google Shape;820;g311ad05dea3_0_0">
            <a:extLst>
              <a:ext uri="{FF2B5EF4-FFF2-40B4-BE49-F238E27FC236}">
                <a16:creationId xmlns:a16="http://schemas.microsoft.com/office/drawing/2014/main" id="{DC00C4B3-7CC9-0293-01F0-B37C801A54E2}"/>
              </a:ext>
            </a:extLst>
          </p:cNvPr>
          <p:cNvSpPr/>
          <p:nvPr/>
        </p:nvSpPr>
        <p:spPr>
          <a:xfrm>
            <a:off x="2623350" y="1421264"/>
            <a:ext cx="6945300" cy="375600"/>
          </a:xfrm>
          <a:prstGeom prst="roundRect">
            <a:avLst>
              <a:gd name="adj" fmla="val 16667"/>
            </a:avLst>
          </a:prstGeom>
          <a:noFill/>
          <a:ln>
            <a:noFill/>
          </a:ln>
        </p:spPr>
        <p:txBody>
          <a:bodyPr spcFirstLastPara="1" wrap="square" lIns="91425" tIns="45700" rIns="91425" bIns="45700" anchor="ctr" anchorCtr="0">
            <a:noAutofit/>
          </a:bodyPr>
          <a:lstStyle/>
          <a:p>
            <a:pPr lvl="0" algn="ctr" rtl="1">
              <a:lnSpc>
                <a:spcPct val="74107"/>
              </a:lnSpc>
              <a:buSzPts val="2800"/>
            </a:pPr>
            <a:r>
              <a:rPr lang="ar-MA" sz="3200" b="1" dirty="0">
                <a:latin typeface="Calibri"/>
                <a:ea typeface="Calibri"/>
                <a:cs typeface="Calibri"/>
                <a:sym typeface="Calibri"/>
              </a:rPr>
              <a:t>أَمْلَأُ ٱلْجَدْوَلَ لِتَحْدِيدِ الوضعية التواصلية للنَّصّ: </a:t>
            </a:r>
            <a:endParaRPr sz="3200" b="1"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1496261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3A635-45B3-1840-B700-08C49E929B30}"/>
            </a:ext>
          </a:extLst>
        </p:cNvPr>
        <p:cNvGrpSpPr/>
        <p:nvPr/>
      </p:nvGrpSpPr>
      <p:grpSpPr>
        <a:xfrm>
          <a:off x="0" y="0"/>
          <a:ext cx="0" cy="0"/>
          <a:chOff x="0" y="0"/>
          <a:chExt cx="0" cy="0"/>
        </a:xfrm>
      </p:grpSpPr>
      <p:sp>
        <p:nvSpPr>
          <p:cNvPr id="5" name="Google Shape;882;p177">
            <a:extLst>
              <a:ext uri="{FF2B5EF4-FFF2-40B4-BE49-F238E27FC236}">
                <a16:creationId xmlns:a16="http://schemas.microsoft.com/office/drawing/2014/main" id="{502B408B-BF92-E129-532F-3DF7D03CF356}"/>
              </a:ext>
            </a:extLst>
          </p:cNvPr>
          <p:cNvSpPr txBox="1">
            <a:spLocks noGrp="1"/>
          </p:cNvSpPr>
          <p:nvPr>
            <p:ph type="title"/>
          </p:nvPr>
        </p:nvSpPr>
        <p:spPr>
          <a:xfrm>
            <a:off x="581891" y="618958"/>
            <a:ext cx="10771805" cy="3756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1800"/>
              <a:buFont typeface="Calibri"/>
              <a:buNone/>
            </a:pPr>
            <a:r>
              <a:rPr lang="ar-MA" i="0" dirty="0"/>
              <a:t>يوجه المدرس  المتعلمين إلى الاشتغال جماعيا لتحديد موضوع النص، مع التصريح بسيرورة الإنجاز</a:t>
            </a:r>
            <a:endParaRPr i="0" dirty="0"/>
          </a:p>
        </p:txBody>
      </p:sp>
      <p:sp>
        <p:nvSpPr>
          <p:cNvPr id="6" name="Google Shape;883;p177">
            <a:extLst>
              <a:ext uri="{FF2B5EF4-FFF2-40B4-BE49-F238E27FC236}">
                <a16:creationId xmlns:a16="http://schemas.microsoft.com/office/drawing/2014/main" id="{4F38FFEC-8DF2-BC91-B7A3-725099CF0D79}"/>
              </a:ext>
            </a:extLst>
          </p:cNvPr>
          <p:cNvSpPr txBox="1"/>
          <p:nvPr/>
        </p:nvSpPr>
        <p:spPr>
          <a:xfrm>
            <a:off x="1125499" y="243400"/>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dirty="0">
                <a:solidFill>
                  <a:srgbClr val="106585"/>
                </a:solidFill>
                <a:latin typeface="Calibri"/>
                <a:ea typeface="Calibri"/>
                <a:cs typeface="Calibri"/>
                <a:sym typeface="Calibri"/>
              </a:rPr>
              <a:t>ن</a:t>
            </a:r>
            <a:r>
              <a:rPr lang="ar-MA" sz="2000" b="1" dirty="0">
                <a:solidFill>
                  <a:srgbClr val="106585"/>
                </a:solidFill>
                <a:latin typeface="Calibri"/>
                <a:ea typeface="Calibri"/>
                <a:cs typeface="Calibri"/>
                <a:sym typeface="Calibri"/>
              </a:rPr>
              <a:t>حدد الوضعية التواصلية للنص.</a:t>
            </a:r>
            <a:r>
              <a:rPr lang="ar-MA" sz="2000" b="1" i="0" u="none" strike="noStrike" cap="none" dirty="0">
                <a:solidFill>
                  <a:srgbClr val="106585"/>
                </a:solidFill>
                <a:latin typeface="Calibri"/>
                <a:ea typeface="Calibri"/>
                <a:cs typeface="Calibri"/>
                <a:sym typeface="Calibri"/>
              </a:rPr>
              <a:t> </a:t>
            </a:r>
            <a:endParaRPr sz="2000" b="1" i="0" u="none" strike="noStrike" cap="none" dirty="0">
              <a:solidFill>
                <a:srgbClr val="106585"/>
              </a:solidFill>
              <a:latin typeface="Calibri"/>
              <a:ea typeface="Calibri"/>
              <a:cs typeface="Calibri"/>
              <a:sym typeface="Calibri"/>
            </a:endParaRPr>
          </a:p>
        </p:txBody>
      </p:sp>
      <p:graphicFrame>
        <p:nvGraphicFramePr>
          <p:cNvPr id="7" name="Tableau 6">
            <a:extLst>
              <a:ext uri="{FF2B5EF4-FFF2-40B4-BE49-F238E27FC236}">
                <a16:creationId xmlns:a16="http://schemas.microsoft.com/office/drawing/2014/main" id="{1BAFD601-D1D7-C847-CA91-5617F32F3C04}"/>
              </a:ext>
            </a:extLst>
          </p:cNvPr>
          <p:cNvGraphicFramePr>
            <a:graphicFrameLocks noGrp="1"/>
          </p:cNvGraphicFramePr>
          <p:nvPr>
            <p:extLst>
              <p:ext uri="{D42A27DB-BD31-4B8C-83A1-F6EECF244321}">
                <p14:modId xmlns:p14="http://schemas.microsoft.com/office/powerpoint/2010/main" val="393404475"/>
              </p:ext>
            </p:extLst>
          </p:nvPr>
        </p:nvGraphicFramePr>
        <p:xfrm>
          <a:off x="290945" y="2344329"/>
          <a:ext cx="11191008" cy="3474720"/>
        </p:xfrm>
        <a:graphic>
          <a:graphicData uri="http://schemas.openxmlformats.org/drawingml/2006/table">
            <a:tbl>
              <a:tblPr firstRow="1" bandRow="1">
                <a:tableStyleId>{B015FD07-0FC1-414B-9AE4-B8FEC320CED6}</a:tableStyleId>
              </a:tblPr>
              <a:tblGrid>
                <a:gridCol w="2618510">
                  <a:extLst>
                    <a:ext uri="{9D8B030D-6E8A-4147-A177-3AD203B41FA5}">
                      <a16:colId xmlns:a16="http://schemas.microsoft.com/office/drawing/2014/main" val="1031376091"/>
                    </a:ext>
                  </a:extLst>
                </a:gridCol>
                <a:gridCol w="3699163">
                  <a:extLst>
                    <a:ext uri="{9D8B030D-6E8A-4147-A177-3AD203B41FA5}">
                      <a16:colId xmlns:a16="http://schemas.microsoft.com/office/drawing/2014/main" val="1201173955"/>
                    </a:ext>
                  </a:extLst>
                </a:gridCol>
                <a:gridCol w="2867891">
                  <a:extLst>
                    <a:ext uri="{9D8B030D-6E8A-4147-A177-3AD203B41FA5}">
                      <a16:colId xmlns:a16="http://schemas.microsoft.com/office/drawing/2014/main" val="2718079419"/>
                    </a:ext>
                  </a:extLst>
                </a:gridCol>
                <a:gridCol w="2005444">
                  <a:extLst>
                    <a:ext uri="{9D8B030D-6E8A-4147-A177-3AD203B41FA5}">
                      <a16:colId xmlns:a16="http://schemas.microsoft.com/office/drawing/2014/main" val="2511835957"/>
                    </a:ext>
                  </a:extLst>
                </a:gridCol>
              </a:tblGrid>
              <a:tr h="370840">
                <a:tc>
                  <a: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lang="ar-SA" sz="3600" dirty="0">
                          <a:solidFill>
                            <a:schemeClr val="tx1"/>
                          </a:solidFill>
                          <a:effectLst/>
                        </a:rPr>
                        <a:t>الغرض</a:t>
                      </a:r>
                      <a:endParaRPr lang="fr-FR" sz="2800" dirty="0">
                        <a:solidFill>
                          <a:schemeClr val="tx1"/>
                        </a:solidFill>
                        <a:effectLst/>
                        <a:latin typeface="Calibri" panose="020F0502020204030204" pitchFamily="34" charset="0"/>
                        <a:ea typeface="Calibri" panose="020F0502020204030204" pitchFamily="34" charset="0"/>
                      </a:endParaRPr>
                    </a:p>
                    <a:p>
                      <a:pPr algn="r" rtl="1"/>
                      <a:endParaRPr lang="fr-FR" sz="3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lang="ar-SA" sz="3600" dirty="0">
                          <a:solidFill>
                            <a:schemeClr val="tx1"/>
                          </a:solidFill>
                          <a:effectLst/>
                        </a:rPr>
                        <a:t>لمن يتوجه بالخطاب؟</a:t>
                      </a:r>
                      <a:endParaRPr lang="fr-FR" sz="2800" dirty="0">
                        <a:solidFill>
                          <a:schemeClr val="tx1"/>
                        </a:solidFill>
                        <a:effectLst/>
                        <a:latin typeface="Calibri" panose="020F0502020204030204" pitchFamily="34" charset="0"/>
                        <a:ea typeface="Calibri" panose="020F0502020204030204" pitchFamily="34" charset="0"/>
                      </a:endParaRPr>
                    </a:p>
                    <a:p>
                      <a:pPr algn="r" rtl="1"/>
                      <a:endParaRPr lang="fr-FR" sz="3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lang="ar-SA" sz="3600" dirty="0">
                          <a:solidFill>
                            <a:schemeClr val="tx1"/>
                          </a:solidFill>
                          <a:effectLst/>
                        </a:rPr>
                        <a:t>موضوع النص</a:t>
                      </a:r>
                      <a:endParaRPr lang="fr-FR" sz="2800" dirty="0">
                        <a:solidFill>
                          <a:schemeClr val="tx1"/>
                        </a:solidFill>
                        <a:effectLst/>
                        <a:latin typeface="Calibri" panose="020F0502020204030204" pitchFamily="34" charset="0"/>
                        <a:ea typeface="Calibri" panose="020F0502020204030204" pitchFamily="34" charset="0"/>
                      </a:endParaRPr>
                    </a:p>
                    <a:p>
                      <a:pPr algn="r" rtl="1"/>
                      <a:endParaRPr lang="fr-FR" sz="3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lang="ar-SA" sz="3600" dirty="0">
                          <a:solidFill>
                            <a:schemeClr val="tx1"/>
                          </a:solidFill>
                          <a:effectLst/>
                        </a:rPr>
                        <a:t>المتحدث</a:t>
                      </a:r>
                      <a:endParaRPr lang="fr-FR" sz="2800" dirty="0">
                        <a:solidFill>
                          <a:schemeClr val="tx1"/>
                        </a:solidFill>
                        <a:effectLst/>
                        <a:latin typeface="Calibri" panose="020F0502020204030204" pitchFamily="34" charset="0"/>
                        <a:ea typeface="Calibri" panose="020F0502020204030204" pitchFamily="34" charset="0"/>
                      </a:endParaRPr>
                    </a:p>
                    <a:p>
                      <a:pPr algn="r" rtl="1"/>
                      <a:endParaRPr lang="fr-FR" sz="3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3093747610"/>
                  </a:ext>
                </a:extLst>
              </a:tr>
              <a:tr h="370840">
                <a:tc>
                  <a:txBody>
                    <a:bodyPr/>
                    <a:lstStyle/>
                    <a:p>
                      <a:pPr algn="ctr" rtl="1"/>
                      <a:endParaRPr lang="ar-MA" sz="3600" dirty="0"/>
                    </a:p>
                    <a:p>
                      <a:pPr algn="ctr" rtl="1"/>
                      <a:r>
                        <a:rPr lang="ar-MA" sz="3600" dirty="0"/>
                        <a:t>؟؟؟</a:t>
                      </a:r>
                      <a:endParaRPr lang="fr-FR" sz="3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endParaRPr lang="ar-MA" sz="3600" dirty="0"/>
                    </a:p>
                    <a:p>
                      <a:pPr algn="ctr" rtl="1"/>
                      <a:r>
                        <a:rPr lang="ar-MA" sz="3600" dirty="0"/>
                        <a:t>؟؟؟</a:t>
                      </a:r>
                      <a:endParaRPr lang="fr-FR" sz="3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lang="ar-MA" sz="3600" dirty="0"/>
                        <a:t>تطبيق القوانين الخمسة للمال للنجاح في مشاريع الاستثمار</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lang="ar-MA" sz="3600" b="0" dirty="0"/>
                        <a:t>جورج </a:t>
                      </a:r>
                      <a:r>
                        <a:rPr lang="ar-MA" sz="3600" b="0" dirty="0" err="1"/>
                        <a:t>كلاسون</a:t>
                      </a:r>
                      <a:endParaRPr lang="ar-MA" sz="3600" b="0" dirty="0"/>
                    </a:p>
                    <a:p>
                      <a:pPr algn="r" rtl="1"/>
                      <a:endParaRPr lang="fr-FR" sz="3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95337189"/>
                  </a:ext>
                </a:extLst>
              </a:tr>
            </a:tbl>
          </a:graphicData>
        </a:graphic>
      </p:graphicFrame>
      <p:sp>
        <p:nvSpPr>
          <p:cNvPr id="2" name="Google Shape;820;g311ad05dea3_0_0">
            <a:extLst>
              <a:ext uri="{FF2B5EF4-FFF2-40B4-BE49-F238E27FC236}">
                <a16:creationId xmlns:a16="http://schemas.microsoft.com/office/drawing/2014/main" id="{6CA1B27E-87B2-5D45-C57D-1C3EC302A97C}"/>
              </a:ext>
            </a:extLst>
          </p:cNvPr>
          <p:cNvSpPr/>
          <p:nvPr/>
        </p:nvSpPr>
        <p:spPr>
          <a:xfrm>
            <a:off x="2623350" y="1421264"/>
            <a:ext cx="6945300" cy="375600"/>
          </a:xfrm>
          <a:prstGeom prst="roundRect">
            <a:avLst>
              <a:gd name="adj" fmla="val 16667"/>
            </a:avLst>
          </a:prstGeom>
          <a:noFill/>
          <a:ln>
            <a:noFill/>
          </a:ln>
        </p:spPr>
        <p:txBody>
          <a:bodyPr spcFirstLastPara="1" wrap="square" lIns="91425" tIns="45700" rIns="91425" bIns="45700" anchor="ctr" anchorCtr="0">
            <a:noAutofit/>
          </a:bodyPr>
          <a:lstStyle/>
          <a:p>
            <a:pPr lvl="0" algn="ctr" rtl="1">
              <a:lnSpc>
                <a:spcPct val="74107"/>
              </a:lnSpc>
              <a:buSzPts val="2800"/>
            </a:pPr>
            <a:r>
              <a:rPr lang="ar-MA" sz="3200" b="1" dirty="0">
                <a:latin typeface="Calibri"/>
                <a:ea typeface="Calibri"/>
                <a:cs typeface="Calibri"/>
                <a:sym typeface="Calibri"/>
              </a:rPr>
              <a:t>أَمْلَأُ ٱلْجَدْوَلَ لِتَحْدِيدِ الوضعية التواصلية للنَّصّ: </a:t>
            </a:r>
            <a:endParaRPr sz="3200" b="1"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08770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718"/>
        <p:cNvGrpSpPr/>
        <p:nvPr/>
      </p:nvGrpSpPr>
      <p:grpSpPr>
        <a:xfrm>
          <a:off x="0" y="0"/>
          <a:ext cx="0" cy="0"/>
          <a:chOff x="0" y="0"/>
          <a:chExt cx="0" cy="0"/>
        </a:xfrm>
      </p:grpSpPr>
      <p:grpSp>
        <p:nvGrpSpPr>
          <p:cNvPr id="719" name="Google Shape;719;p29"/>
          <p:cNvGrpSpPr/>
          <p:nvPr/>
        </p:nvGrpSpPr>
        <p:grpSpPr>
          <a:xfrm>
            <a:off x="812159" y="839749"/>
            <a:ext cx="10567685" cy="5198169"/>
            <a:chOff x="2184400" y="1402025"/>
            <a:chExt cx="7823200" cy="4942038"/>
          </a:xfrm>
        </p:grpSpPr>
        <p:sp>
          <p:nvSpPr>
            <p:cNvPr id="720" name="Google Shape;720;p29"/>
            <p:cNvSpPr/>
            <p:nvPr/>
          </p:nvSpPr>
          <p:spPr>
            <a:xfrm>
              <a:off x="2184400" y="1402025"/>
              <a:ext cx="7823200" cy="4942038"/>
            </a:xfrm>
            <a:prstGeom prst="roundRect">
              <a:avLst>
                <a:gd name="adj" fmla="val 2665"/>
              </a:avLst>
            </a:prstGeom>
            <a:solidFill>
              <a:srgbClr val="0070C0"/>
            </a:solidFill>
            <a:ln w="19050" cap="flat" cmpd="sng">
              <a:solidFill>
                <a:srgbClr val="0070C0"/>
              </a:solidFill>
              <a:prstDash val="solid"/>
              <a:miter lim="800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endParaRPr kumimoji="0" sz="12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21" name="Google Shape;721;p29"/>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defTabSz="914400" rtl="0" eaLnBrk="1" fontAlgn="auto" latinLnBrk="0" hangingPunct="1">
                <a:lnSpc>
                  <a:spcPct val="100000"/>
                </a:lnSpc>
                <a:spcBef>
                  <a:spcPts val="0"/>
                </a:spcBef>
                <a:spcAft>
                  <a:spcPts val="0"/>
                </a:spcAft>
                <a:buClr>
                  <a:srgbClr val="FFFFFF"/>
                </a:buClr>
                <a:buSzPts val="5600"/>
                <a:buFont typeface="Arial"/>
                <a:buNone/>
                <a:tabLst/>
                <a:defRPr/>
              </a:pPr>
              <a:endParaRPr kumimoji="0" sz="5600" b="1" i="0" u="none" strike="noStrike" kern="0" cap="none" spc="0" normalizeH="0" baseline="0" noProof="0">
                <a:ln>
                  <a:noFill/>
                </a:ln>
                <a:solidFill>
                  <a:srgbClr val="1D6FA9"/>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4400"/>
                <a:buFont typeface="Arial"/>
                <a:buNone/>
                <a:tabLst/>
                <a:defRPr/>
              </a:pPr>
              <a:endParaRPr kumimoji="0" sz="4400" b="1" i="0" u="none" strike="noStrike" kern="0" cap="none" spc="0" normalizeH="0" baseline="0" noProof="0">
                <a:ln>
                  <a:noFill/>
                </a:ln>
                <a:solidFill>
                  <a:srgbClr val="1D6FA9"/>
                </a:solidFill>
                <a:effectLst/>
                <a:uLnTx/>
                <a:uFillTx/>
                <a:latin typeface="Calibri"/>
                <a:ea typeface="Calibri"/>
                <a:cs typeface="Calibri"/>
                <a:sym typeface="Calibri"/>
              </a:endParaRPr>
            </a:p>
            <a:p>
              <a:pPr marL="0" marR="0" lvl="0" indent="0" algn="ctr" defTabSz="914400" rtl="1" eaLnBrk="1" fontAlgn="auto" latinLnBrk="0" hangingPunct="1">
                <a:lnSpc>
                  <a:spcPct val="100000"/>
                </a:lnSpc>
                <a:spcBef>
                  <a:spcPts val="0"/>
                </a:spcBef>
                <a:spcAft>
                  <a:spcPts val="0"/>
                </a:spcAft>
                <a:buClr>
                  <a:srgbClr val="1D6FA9"/>
                </a:buClr>
                <a:buSzPts val="4400"/>
                <a:buFont typeface="Calibri"/>
                <a:buNone/>
                <a:tabLst/>
                <a:defRPr/>
              </a:pPr>
              <a:r>
                <a:rPr kumimoji="0" lang="ar-MA" sz="4400" b="1" i="0" u="none" strike="noStrike" kern="0" cap="none" spc="0" normalizeH="0" baseline="0" noProof="0">
                  <a:ln>
                    <a:noFill/>
                  </a:ln>
                  <a:solidFill>
                    <a:srgbClr val="1D6FA9"/>
                  </a:solidFill>
                  <a:effectLst/>
                  <a:uLnTx/>
                  <a:uFillTx/>
                  <a:latin typeface="Calibri"/>
                  <a:ea typeface="Calibri"/>
                  <a:cs typeface="Calibri"/>
                  <a:sym typeface="Calibri"/>
                </a:rPr>
                <a:t>الممارسة الموجهة الثنائية </a:t>
              </a:r>
              <a:endParaRPr kumimoji="0" sz="4400" b="1" i="0" u="none" strike="noStrike" kern="0" cap="none" spc="0" normalizeH="0" baseline="0" noProof="0">
                <a:ln>
                  <a:noFill/>
                </a:ln>
                <a:solidFill>
                  <a:srgbClr val="1D6FA9"/>
                </a:solidFill>
                <a:effectLst/>
                <a:uLnTx/>
                <a:uFillTx/>
                <a:latin typeface="Calibri"/>
                <a:ea typeface="Calibri"/>
                <a:cs typeface="Calibri"/>
                <a:sym typeface="Calibri"/>
              </a:endParaRPr>
            </a:p>
          </p:txBody>
        </p:sp>
      </p:grpSp>
      <p:grpSp>
        <p:nvGrpSpPr>
          <p:cNvPr id="722" name="Google Shape;722;p29"/>
          <p:cNvGrpSpPr/>
          <p:nvPr/>
        </p:nvGrpSpPr>
        <p:grpSpPr>
          <a:xfrm>
            <a:off x="8649325" y="4917801"/>
            <a:ext cx="2572577" cy="936371"/>
            <a:chOff x="8649325" y="4917801"/>
            <a:chExt cx="2572576" cy="936370"/>
          </a:xfrm>
        </p:grpSpPr>
        <p:sp>
          <p:nvSpPr>
            <p:cNvPr id="723" name="Google Shape;723;p29"/>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FFFFFF"/>
                </a:buClr>
                <a:buSzPts val="1200"/>
                <a:buFont typeface="Arial"/>
                <a:buNone/>
                <a:tabLst/>
                <a:defRPr/>
              </a:pPr>
              <a:endParaRPr kumimoji="0" sz="12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24" name="Google Shape;724;p29"/>
            <p:cNvSpPr/>
            <p:nvPr/>
          </p:nvSpPr>
          <p:spPr>
            <a:xfrm>
              <a:off x="8649325" y="5060928"/>
              <a:ext cx="1716761"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3600"/>
                <a:buFont typeface="Calibri"/>
                <a:buNone/>
                <a:tabLst/>
                <a:defRPr/>
              </a:pPr>
              <a:r>
                <a:rPr kumimoji="0" lang="ar-MA" sz="3600" b="1" i="0" u="none" strike="noStrike" kern="0" cap="none" spc="0" normalizeH="0" baseline="0" noProof="0">
                  <a:ln>
                    <a:noFill/>
                  </a:ln>
                  <a:solidFill>
                    <a:srgbClr val="000000"/>
                  </a:solidFill>
                  <a:effectLst/>
                  <a:uLnTx/>
                  <a:uFillTx/>
                  <a:latin typeface="Calibri"/>
                  <a:ea typeface="Calibri"/>
                  <a:cs typeface="Calibri"/>
                  <a:sym typeface="Calibri"/>
                </a:rPr>
                <a:t>5 دقائق</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pic>
        <p:nvPicPr>
          <p:cNvPr id="725" name="Google Shape;725;p29" descr="Une image contenant habits, Dessin d’enfant, table, meubles&#10;&#10;Le contenu généré par l’IA peut être incorrect."/>
          <p:cNvPicPr preferRelativeResize="0"/>
          <p:nvPr/>
        </p:nvPicPr>
        <p:blipFill rotWithShape="1">
          <a:blip r:embed="rId4">
            <a:alphaModFix/>
          </a:blip>
          <a:srcRect/>
          <a:stretch/>
        </p:blipFill>
        <p:spPr>
          <a:xfrm>
            <a:off x="5214148" y="1570044"/>
            <a:ext cx="2149140" cy="2149140"/>
          </a:xfrm>
          <a:prstGeom prst="rect">
            <a:avLst/>
          </a:prstGeom>
          <a:noFill/>
          <a:ln>
            <a:noFill/>
          </a:ln>
        </p:spPr>
      </p:pic>
      <p:sp>
        <p:nvSpPr>
          <p:cNvPr id="726" name="Google Shape;726;p29"/>
          <p:cNvSpPr/>
          <p:nvPr/>
        </p:nvSpPr>
        <p:spPr>
          <a:xfrm>
            <a:off x="5455920" y="1152495"/>
            <a:ext cx="1280160" cy="732768"/>
          </a:xfrm>
          <a:prstGeom prst="cloudCallout">
            <a:avLst>
              <a:gd name="adj1" fmla="val -20833"/>
              <a:gd name="adj2" fmla="val 62500"/>
            </a:avLst>
          </a:prstGeom>
          <a:solidFill>
            <a:srgbClr val="F9F1DC"/>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ar-MA" sz="1800" b="0" i="0" u="none" strike="noStrike" kern="0" cap="none" spc="0" normalizeH="0" baseline="0" noProof="0">
                <a:ln>
                  <a:noFill/>
                </a:ln>
                <a:solidFill>
                  <a:srgbClr val="000000"/>
                </a:solidFill>
                <a:effectLst/>
                <a:uLnTx/>
                <a:uFillTx/>
                <a:latin typeface="Arial"/>
                <a:ea typeface="Arial"/>
                <a:cs typeface="Arial"/>
                <a:sym typeface="Arial"/>
              </a:rPr>
              <a:t>تساءلت ما إذا...</a:t>
            </a: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17"/>
        <p:cNvGrpSpPr/>
        <p:nvPr/>
      </p:nvGrpSpPr>
      <p:grpSpPr>
        <a:xfrm>
          <a:off x="0" y="0"/>
          <a:ext cx="0" cy="0"/>
          <a:chOff x="0" y="0"/>
          <a:chExt cx="0" cy="0"/>
        </a:xfrm>
      </p:grpSpPr>
      <p:sp>
        <p:nvSpPr>
          <p:cNvPr id="9" name="Google Shape;882;p177">
            <a:extLst>
              <a:ext uri="{FF2B5EF4-FFF2-40B4-BE49-F238E27FC236}">
                <a16:creationId xmlns:a16="http://schemas.microsoft.com/office/drawing/2014/main" id="{8F8E9146-6808-8881-2A3D-8F0D258A9B08}"/>
              </a:ext>
            </a:extLst>
          </p:cNvPr>
          <p:cNvSpPr txBox="1">
            <a:spLocks noGrp="1"/>
          </p:cNvSpPr>
          <p:nvPr>
            <p:ph type="title"/>
          </p:nvPr>
        </p:nvSpPr>
        <p:spPr>
          <a:xfrm>
            <a:off x="581891" y="618958"/>
            <a:ext cx="10771805" cy="3756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1800"/>
              <a:buFont typeface="Calibri"/>
              <a:buNone/>
            </a:pPr>
            <a:r>
              <a:rPr lang="ar-MA" i="0" dirty="0"/>
              <a:t>يوجه المدرس  المتعلمين إلى الاشتغال </a:t>
            </a:r>
            <a:r>
              <a:rPr lang="ar-MA" dirty="0"/>
              <a:t>ثنائيا</a:t>
            </a:r>
            <a:r>
              <a:rPr lang="ar-MA" i="0" dirty="0"/>
              <a:t> لتحديد </a:t>
            </a:r>
            <a:r>
              <a:rPr lang="ar-MA" dirty="0"/>
              <a:t>لمن يتوجه النص بالخطاب</a:t>
            </a:r>
            <a:r>
              <a:rPr lang="ar-MA" i="0" dirty="0"/>
              <a:t>، مع التصريح بسيرورة الإنجاز</a:t>
            </a:r>
            <a:endParaRPr i="0" dirty="0"/>
          </a:p>
        </p:txBody>
      </p:sp>
      <p:sp>
        <p:nvSpPr>
          <p:cNvPr id="10" name="Google Shape;883;p177">
            <a:extLst>
              <a:ext uri="{FF2B5EF4-FFF2-40B4-BE49-F238E27FC236}">
                <a16:creationId xmlns:a16="http://schemas.microsoft.com/office/drawing/2014/main" id="{B0581101-5D64-824E-F3DB-429567C8138B}"/>
              </a:ext>
            </a:extLst>
          </p:cNvPr>
          <p:cNvSpPr txBox="1"/>
          <p:nvPr/>
        </p:nvSpPr>
        <p:spPr>
          <a:xfrm>
            <a:off x="1125499" y="243400"/>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dirty="0">
                <a:solidFill>
                  <a:srgbClr val="106585"/>
                </a:solidFill>
                <a:latin typeface="Calibri"/>
                <a:ea typeface="Calibri"/>
                <a:cs typeface="Calibri"/>
                <a:sym typeface="Calibri"/>
              </a:rPr>
              <a:t>ن</a:t>
            </a:r>
            <a:r>
              <a:rPr lang="ar-MA" sz="2000" b="1" dirty="0">
                <a:solidFill>
                  <a:srgbClr val="106585"/>
                </a:solidFill>
                <a:latin typeface="Calibri"/>
                <a:ea typeface="Calibri"/>
                <a:cs typeface="Calibri"/>
                <a:sym typeface="Calibri"/>
              </a:rPr>
              <a:t>حدد الوضعية التواصلية للنص.</a:t>
            </a:r>
            <a:r>
              <a:rPr lang="ar-MA" sz="2000" b="1" i="0" u="none" strike="noStrike" cap="none" dirty="0">
                <a:solidFill>
                  <a:srgbClr val="106585"/>
                </a:solidFill>
                <a:latin typeface="Calibri"/>
                <a:ea typeface="Calibri"/>
                <a:cs typeface="Calibri"/>
                <a:sym typeface="Calibri"/>
              </a:rPr>
              <a:t> </a:t>
            </a:r>
            <a:endParaRPr sz="2000" b="1" i="0" u="none" strike="noStrike" cap="none" dirty="0">
              <a:solidFill>
                <a:srgbClr val="106585"/>
              </a:solidFill>
              <a:latin typeface="Calibri"/>
              <a:ea typeface="Calibri"/>
              <a:cs typeface="Calibri"/>
              <a:sym typeface="Calibri"/>
            </a:endParaRPr>
          </a:p>
        </p:txBody>
      </p:sp>
      <p:graphicFrame>
        <p:nvGraphicFramePr>
          <p:cNvPr id="13" name="Tableau 12">
            <a:extLst>
              <a:ext uri="{FF2B5EF4-FFF2-40B4-BE49-F238E27FC236}">
                <a16:creationId xmlns:a16="http://schemas.microsoft.com/office/drawing/2014/main" id="{FFE39157-33D5-4F86-482C-97B47D7603DA}"/>
              </a:ext>
            </a:extLst>
          </p:cNvPr>
          <p:cNvGraphicFramePr>
            <a:graphicFrameLocks noGrp="1"/>
          </p:cNvGraphicFramePr>
          <p:nvPr>
            <p:extLst>
              <p:ext uri="{D42A27DB-BD31-4B8C-83A1-F6EECF244321}">
                <p14:modId xmlns:p14="http://schemas.microsoft.com/office/powerpoint/2010/main" val="3082743749"/>
              </p:ext>
            </p:extLst>
          </p:nvPr>
        </p:nvGraphicFramePr>
        <p:xfrm>
          <a:off x="290945" y="2344329"/>
          <a:ext cx="11191008" cy="3474720"/>
        </p:xfrm>
        <a:graphic>
          <a:graphicData uri="http://schemas.openxmlformats.org/drawingml/2006/table">
            <a:tbl>
              <a:tblPr firstRow="1" bandRow="1">
                <a:tableStyleId>{B015FD07-0FC1-414B-9AE4-B8FEC320CED6}</a:tableStyleId>
              </a:tblPr>
              <a:tblGrid>
                <a:gridCol w="2618510">
                  <a:extLst>
                    <a:ext uri="{9D8B030D-6E8A-4147-A177-3AD203B41FA5}">
                      <a16:colId xmlns:a16="http://schemas.microsoft.com/office/drawing/2014/main" val="1031376091"/>
                    </a:ext>
                  </a:extLst>
                </a:gridCol>
                <a:gridCol w="3699163">
                  <a:extLst>
                    <a:ext uri="{9D8B030D-6E8A-4147-A177-3AD203B41FA5}">
                      <a16:colId xmlns:a16="http://schemas.microsoft.com/office/drawing/2014/main" val="1201173955"/>
                    </a:ext>
                  </a:extLst>
                </a:gridCol>
                <a:gridCol w="2867891">
                  <a:extLst>
                    <a:ext uri="{9D8B030D-6E8A-4147-A177-3AD203B41FA5}">
                      <a16:colId xmlns:a16="http://schemas.microsoft.com/office/drawing/2014/main" val="2718079419"/>
                    </a:ext>
                  </a:extLst>
                </a:gridCol>
                <a:gridCol w="2005444">
                  <a:extLst>
                    <a:ext uri="{9D8B030D-6E8A-4147-A177-3AD203B41FA5}">
                      <a16:colId xmlns:a16="http://schemas.microsoft.com/office/drawing/2014/main" val="2511835957"/>
                    </a:ext>
                  </a:extLst>
                </a:gridCol>
              </a:tblGrid>
              <a:tr h="370840">
                <a:tc>
                  <a: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lang="ar-SA" sz="3600" dirty="0">
                          <a:solidFill>
                            <a:schemeClr val="tx1"/>
                          </a:solidFill>
                          <a:effectLst/>
                        </a:rPr>
                        <a:t>الغرض</a:t>
                      </a:r>
                      <a:endParaRPr lang="fr-FR" sz="2800" dirty="0">
                        <a:solidFill>
                          <a:schemeClr val="tx1"/>
                        </a:solidFill>
                        <a:effectLst/>
                        <a:latin typeface="Calibri" panose="020F0502020204030204" pitchFamily="34" charset="0"/>
                        <a:ea typeface="Calibri" panose="020F0502020204030204" pitchFamily="34" charset="0"/>
                      </a:endParaRPr>
                    </a:p>
                    <a:p>
                      <a:pPr algn="r" rtl="1"/>
                      <a:endParaRPr lang="fr-FR" sz="3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lang="ar-SA" sz="3600" dirty="0">
                          <a:solidFill>
                            <a:schemeClr val="tx1"/>
                          </a:solidFill>
                          <a:effectLst/>
                        </a:rPr>
                        <a:t>لمن يتوجه بالخطاب؟</a:t>
                      </a:r>
                      <a:endParaRPr lang="fr-FR" sz="2800" dirty="0">
                        <a:solidFill>
                          <a:schemeClr val="tx1"/>
                        </a:solidFill>
                        <a:effectLst/>
                        <a:latin typeface="Calibri" panose="020F0502020204030204" pitchFamily="34" charset="0"/>
                        <a:ea typeface="Calibri" panose="020F0502020204030204" pitchFamily="34" charset="0"/>
                      </a:endParaRPr>
                    </a:p>
                    <a:p>
                      <a:pPr algn="r" rtl="1"/>
                      <a:endParaRPr lang="fr-FR" sz="3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lang="ar-SA" sz="3600" dirty="0">
                          <a:solidFill>
                            <a:schemeClr val="tx1"/>
                          </a:solidFill>
                          <a:effectLst/>
                        </a:rPr>
                        <a:t>موضوع النص</a:t>
                      </a:r>
                      <a:endParaRPr lang="fr-FR" sz="2800" dirty="0">
                        <a:solidFill>
                          <a:schemeClr val="tx1"/>
                        </a:solidFill>
                        <a:effectLst/>
                        <a:latin typeface="Calibri" panose="020F0502020204030204" pitchFamily="34" charset="0"/>
                        <a:ea typeface="Calibri" panose="020F0502020204030204" pitchFamily="34" charset="0"/>
                      </a:endParaRPr>
                    </a:p>
                    <a:p>
                      <a:pPr algn="r" rtl="1"/>
                      <a:endParaRPr lang="fr-FR" sz="3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lang="ar-SA" sz="3600" dirty="0">
                          <a:solidFill>
                            <a:schemeClr val="tx1"/>
                          </a:solidFill>
                          <a:effectLst/>
                        </a:rPr>
                        <a:t>المتحدث</a:t>
                      </a:r>
                      <a:endParaRPr lang="fr-FR" sz="2800" dirty="0">
                        <a:solidFill>
                          <a:schemeClr val="tx1"/>
                        </a:solidFill>
                        <a:effectLst/>
                        <a:latin typeface="Calibri" panose="020F0502020204030204" pitchFamily="34" charset="0"/>
                        <a:ea typeface="Calibri" panose="020F0502020204030204" pitchFamily="34" charset="0"/>
                      </a:endParaRPr>
                    </a:p>
                    <a:p>
                      <a:pPr algn="r" rtl="1"/>
                      <a:endParaRPr lang="fr-FR" sz="3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3093747610"/>
                  </a:ext>
                </a:extLst>
              </a:tr>
              <a:tr h="370840">
                <a:tc>
                  <a:txBody>
                    <a:bodyPr/>
                    <a:lstStyle/>
                    <a:p>
                      <a:pPr algn="ctr" rtl="1"/>
                      <a:endParaRPr lang="ar-MA" sz="3600" dirty="0"/>
                    </a:p>
                    <a:p>
                      <a:pPr algn="ctr" rtl="1"/>
                      <a:r>
                        <a:rPr lang="ar-MA" sz="3600" dirty="0"/>
                        <a:t>؟؟؟</a:t>
                      </a:r>
                      <a:endParaRPr lang="fr-FR" sz="3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ar-MA" sz="3600" dirty="0"/>
                    </a:p>
                    <a:p>
                      <a:pPr algn="ctr"/>
                      <a:r>
                        <a:rPr lang="ar-MA" sz="3600" dirty="0"/>
                        <a:t>؟؟؟</a:t>
                      </a:r>
                      <a:endParaRPr lang="fr-FR" sz="3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lang="ar-MA" sz="3600" dirty="0"/>
                        <a:t>تطبيق القوانين الخمسة للمال للنجاح في مشاريع الاستثمار</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lang="ar-MA" sz="3600" b="0" dirty="0"/>
                        <a:t>جورج </a:t>
                      </a:r>
                      <a:r>
                        <a:rPr lang="ar-MA" sz="3600" b="0" dirty="0" err="1"/>
                        <a:t>كلاسون</a:t>
                      </a:r>
                      <a:endParaRPr lang="ar-MA" sz="3600" b="0" dirty="0"/>
                    </a:p>
                    <a:p>
                      <a:pPr algn="r" rtl="1"/>
                      <a:endParaRPr lang="fr-FR" sz="3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95337189"/>
                  </a:ext>
                </a:extLst>
              </a:tr>
            </a:tbl>
          </a:graphicData>
        </a:graphic>
      </p:graphicFrame>
      <p:sp>
        <p:nvSpPr>
          <p:cNvPr id="14" name="Google Shape;820;g311ad05dea3_0_0">
            <a:extLst>
              <a:ext uri="{FF2B5EF4-FFF2-40B4-BE49-F238E27FC236}">
                <a16:creationId xmlns:a16="http://schemas.microsoft.com/office/drawing/2014/main" id="{9D753AEC-D4B6-9821-AB07-249D38294256}"/>
              </a:ext>
            </a:extLst>
          </p:cNvPr>
          <p:cNvSpPr/>
          <p:nvPr/>
        </p:nvSpPr>
        <p:spPr>
          <a:xfrm>
            <a:off x="2623350" y="1421264"/>
            <a:ext cx="6945300" cy="375600"/>
          </a:xfrm>
          <a:prstGeom prst="roundRect">
            <a:avLst>
              <a:gd name="adj" fmla="val 16667"/>
            </a:avLst>
          </a:prstGeom>
          <a:noFill/>
          <a:ln>
            <a:noFill/>
          </a:ln>
        </p:spPr>
        <p:txBody>
          <a:bodyPr spcFirstLastPara="1" wrap="square" lIns="91425" tIns="45700" rIns="91425" bIns="45700" anchor="ctr" anchorCtr="0">
            <a:noAutofit/>
          </a:bodyPr>
          <a:lstStyle/>
          <a:p>
            <a:pPr lvl="0" algn="ctr" rtl="1">
              <a:lnSpc>
                <a:spcPct val="74107"/>
              </a:lnSpc>
              <a:buSzPts val="2800"/>
            </a:pPr>
            <a:r>
              <a:rPr lang="ar-MA" sz="3200" b="1" dirty="0">
                <a:latin typeface="Calibri"/>
                <a:ea typeface="Calibri"/>
                <a:cs typeface="Calibri"/>
                <a:sym typeface="Calibri"/>
              </a:rPr>
              <a:t>أَمْلَأُ ٱلْجَدْوَلَ لِتَحْدِيدِ الوضعية التواصلية للنَّصّ: </a:t>
            </a:r>
            <a:endParaRPr sz="3200" b="1" i="0" u="none" strike="noStrike" cap="none" dirty="0">
              <a:solidFill>
                <a:schemeClr val="dk1"/>
              </a:solidFill>
              <a:latin typeface="Calibri"/>
              <a:ea typeface="Calibri"/>
              <a:cs typeface="Calibri"/>
              <a:sym typeface="Calibri"/>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17">
          <a:extLst>
            <a:ext uri="{FF2B5EF4-FFF2-40B4-BE49-F238E27FC236}">
              <a16:creationId xmlns:a16="http://schemas.microsoft.com/office/drawing/2014/main" id="{EEF18D28-6B65-3695-1098-059295AFA76E}"/>
            </a:ext>
          </a:extLst>
        </p:cNvPr>
        <p:cNvGrpSpPr/>
        <p:nvPr/>
      </p:nvGrpSpPr>
      <p:grpSpPr>
        <a:xfrm>
          <a:off x="0" y="0"/>
          <a:ext cx="0" cy="0"/>
          <a:chOff x="0" y="0"/>
          <a:chExt cx="0" cy="0"/>
        </a:xfrm>
      </p:grpSpPr>
      <p:sp>
        <p:nvSpPr>
          <p:cNvPr id="9" name="Google Shape;882;p177">
            <a:extLst>
              <a:ext uri="{FF2B5EF4-FFF2-40B4-BE49-F238E27FC236}">
                <a16:creationId xmlns:a16="http://schemas.microsoft.com/office/drawing/2014/main" id="{CD6F062D-8DB8-63BF-2B99-4507541D0A11}"/>
              </a:ext>
            </a:extLst>
          </p:cNvPr>
          <p:cNvSpPr txBox="1">
            <a:spLocks noGrp="1"/>
          </p:cNvSpPr>
          <p:nvPr>
            <p:ph type="title"/>
          </p:nvPr>
        </p:nvSpPr>
        <p:spPr>
          <a:xfrm>
            <a:off x="581891" y="618958"/>
            <a:ext cx="10771805" cy="3756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1800"/>
              <a:buFont typeface="Calibri"/>
              <a:buNone/>
            </a:pPr>
            <a:r>
              <a:rPr lang="ar-MA" i="0" dirty="0"/>
              <a:t>يوجه المدرس  المتعلمين إلى الاشتغال </a:t>
            </a:r>
            <a:r>
              <a:rPr lang="ar-MA" dirty="0"/>
              <a:t>ثنائيا</a:t>
            </a:r>
            <a:r>
              <a:rPr lang="ar-MA" i="0" dirty="0"/>
              <a:t> لتحديد </a:t>
            </a:r>
            <a:r>
              <a:rPr lang="ar-MA" dirty="0"/>
              <a:t>لمن يتوجه النص بالخطاب</a:t>
            </a:r>
            <a:r>
              <a:rPr lang="ar-MA" i="0" dirty="0"/>
              <a:t>، مع التصريح بسيرورة الإنجاز</a:t>
            </a:r>
            <a:endParaRPr i="0" dirty="0"/>
          </a:p>
        </p:txBody>
      </p:sp>
      <p:sp>
        <p:nvSpPr>
          <p:cNvPr id="10" name="Google Shape;883;p177">
            <a:extLst>
              <a:ext uri="{FF2B5EF4-FFF2-40B4-BE49-F238E27FC236}">
                <a16:creationId xmlns:a16="http://schemas.microsoft.com/office/drawing/2014/main" id="{009E6828-197C-C026-222C-759F58FA3A78}"/>
              </a:ext>
            </a:extLst>
          </p:cNvPr>
          <p:cNvSpPr txBox="1"/>
          <p:nvPr/>
        </p:nvSpPr>
        <p:spPr>
          <a:xfrm>
            <a:off x="1125499" y="243400"/>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dirty="0">
                <a:solidFill>
                  <a:srgbClr val="106585"/>
                </a:solidFill>
                <a:latin typeface="Calibri"/>
                <a:ea typeface="Calibri"/>
                <a:cs typeface="Calibri"/>
                <a:sym typeface="Calibri"/>
              </a:rPr>
              <a:t>ن</a:t>
            </a:r>
            <a:r>
              <a:rPr lang="ar-MA" sz="2000" b="1" dirty="0">
                <a:solidFill>
                  <a:srgbClr val="106585"/>
                </a:solidFill>
                <a:latin typeface="Calibri"/>
                <a:ea typeface="Calibri"/>
                <a:cs typeface="Calibri"/>
                <a:sym typeface="Calibri"/>
              </a:rPr>
              <a:t>حدد الوضعية التواصلية للنص.</a:t>
            </a:r>
            <a:r>
              <a:rPr lang="ar-MA" sz="2000" b="1" i="0" u="none" strike="noStrike" cap="none" dirty="0">
                <a:solidFill>
                  <a:srgbClr val="106585"/>
                </a:solidFill>
                <a:latin typeface="Calibri"/>
                <a:ea typeface="Calibri"/>
                <a:cs typeface="Calibri"/>
                <a:sym typeface="Calibri"/>
              </a:rPr>
              <a:t> </a:t>
            </a:r>
            <a:endParaRPr sz="2000" b="1" i="0" u="none" strike="noStrike" cap="none" dirty="0">
              <a:solidFill>
                <a:srgbClr val="106585"/>
              </a:solidFill>
              <a:latin typeface="Calibri"/>
              <a:ea typeface="Calibri"/>
              <a:cs typeface="Calibri"/>
              <a:sym typeface="Calibri"/>
            </a:endParaRPr>
          </a:p>
        </p:txBody>
      </p:sp>
      <p:graphicFrame>
        <p:nvGraphicFramePr>
          <p:cNvPr id="13" name="Tableau 12">
            <a:extLst>
              <a:ext uri="{FF2B5EF4-FFF2-40B4-BE49-F238E27FC236}">
                <a16:creationId xmlns:a16="http://schemas.microsoft.com/office/drawing/2014/main" id="{1F14BF8C-7B75-9F1A-B61D-2213FB489766}"/>
              </a:ext>
            </a:extLst>
          </p:cNvPr>
          <p:cNvGraphicFramePr>
            <a:graphicFrameLocks noGrp="1"/>
          </p:cNvGraphicFramePr>
          <p:nvPr>
            <p:extLst>
              <p:ext uri="{D42A27DB-BD31-4B8C-83A1-F6EECF244321}">
                <p14:modId xmlns:p14="http://schemas.microsoft.com/office/powerpoint/2010/main" val="2147006249"/>
              </p:ext>
            </p:extLst>
          </p:nvPr>
        </p:nvGraphicFramePr>
        <p:xfrm>
          <a:off x="290945" y="2344329"/>
          <a:ext cx="11191008" cy="4023360"/>
        </p:xfrm>
        <a:graphic>
          <a:graphicData uri="http://schemas.openxmlformats.org/drawingml/2006/table">
            <a:tbl>
              <a:tblPr firstRow="1" bandRow="1">
                <a:tableStyleId>{B015FD07-0FC1-414B-9AE4-B8FEC320CED6}</a:tableStyleId>
              </a:tblPr>
              <a:tblGrid>
                <a:gridCol w="2618510">
                  <a:extLst>
                    <a:ext uri="{9D8B030D-6E8A-4147-A177-3AD203B41FA5}">
                      <a16:colId xmlns:a16="http://schemas.microsoft.com/office/drawing/2014/main" val="1031376091"/>
                    </a:ext>
                  </a:extLst>
                </a:gridCol>
                <a:gridCol w="3699163">
                  <a:extLst>
                    <a:ext uri="{9D8B030D-6E8A-4147-A177-3AD203B41FA5}">
                      <a16:colId xmlns:a16="http://schemas.microsoft.com/office/drawing/2014/main" val="1201173955"/>
                    </a:ext>
                  </a:extLst>
                </a:gridCol>
                <a:gridCol w="2867891">
                  <a:extLst>
                    <a:ext uri="{9D8B030D-6E8A-4147-A177-3AD203B41FA5}">
                      <a16:colId xmlns:a16="http://schemas.microsoft.com/office/drawing/2014/main" val="2718079419"/>
                    </a:ext>
                  </a:extLst>
                </a:gridCol>
                <a:gridCol w="2005444">
                  <a:extLst>
                    <a:ext uri="{9D8B030D-6E8A-4147-A177-3AD203B41FA5}">
                      <a16:colId xmlns:a16="http://schemas.microsoft.com/office/drawing/2014/main" val="2511835957"/>
                    </a:ext>
                  </a:extLst>
                </a:gridCol>
              </a:tblGrid>
              <a:tr h="370840">
                <a:tc>
                  <a: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lang="ar-SA" sz="3600" dirty="0">
                          <a:solidFill>
                            <a:schemeClr val="tx1"/>
                          </a:solidFill>
                          <a:effectLst/>
                        </a:rPr>
                        <a:t>الغرض</a:t>
                      </a:r>
                      <a:endParaRPr lang="fr-FR" sz="2800" dirty="0">
                        <a:solidFill>
                          <a:schemeClr val="tx1"/>
                        </a:solidFill>
                        <a:effectLst/>
                        <a:latin typeface="Calibri" panose="020F0502020204030204" pitchFamily="34" charset="0"/>
                        <a:ea typeface="Calibri" panose="020F0502020204030204" pitchFamily="34" charset="0"/>
                      </a:endParaRPr>
                    </a:p>
                    <a:p>
                      <a:pPr algn="r" rtl="1"/>
                      <a:endParaRPr lang="fr-FR" sz="3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lang="ar-SA" sz="3600" dirty="0">
                          <a:solidFill>
                            <a:schemeClr val="tx1"/>
                          </a:solidFill>
                          <a:effectLst/>
                        </a:rPr>
                        <a:t>لمن يتوجه بالخطاب؟</a:t>
                      </a:r>
                      <a:endParaRPr lang="fr-FR" sz="2800" dirty="0">
                        <a:solidFill>
                          <a:schemeClr val="tx1"/>
                        </a:solidFill>
                        <a:effectLst/>
                        <a:latin typeface="Calibri" panose="020F0502020204030204" pitchFamily="34" charset="0"/>
                        <a:ea typeface="Calibri" panose="020F0502020204030204" pitchFamily="34" charset="0"/>
                      </a:endParaRPr>
                    </a:p>
                    <a:p>
                      <a:pPr algn="r" rtl="1"/>
                      <a:endParaRPr lang="fr-FR" sz="3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lang="ar-SA" sz="3600" dirty="0">
                          <a:solidFill>
                            <a:schemeClr val="tx1"/>
                          </a:solidFill>
                          <a:effectLst/>
                        </a:rPr>
                        <a:t>موضوع النص</a:t>
                      </a:r>
                      <a:endParaRPr lang="fr-FR" sz="2800" dirty="0">
                        <a:solidFill>
                          <a:schemeClr val="tx1"/>
                        </a:solidFill>
                        <a:effectLst/>
                        <a:latin typeface="Calibri" panose="020F0502020204030204" pitchFamily="34" charset="0"/>
                        <a:ea typeface="Calibri" panose="020F0502020204030204" pitchFamily="34" charset="0"/>
                      </a:endParaRPr>
                    </a:p>
                    <a:p>
                      <a:pPr algn="r" rtl="1"/>
                      <a:endParaRPr lang="fr-FR" sz="3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lang="ar-SA" sz="3600" dirty="0">
                          <a:solidFill>
                            <a:schemeClr val="tx1"/>
                          </a:solidFill>
                          <a:effectLst/>
                        </a:rPr>
                        <a:t>المتحدث</a:t>
                      </a:r>
                      <a:endParaRPr lang="fr-FR" sz="2800" dirty="0">
                        <a:solidFill>
                          <a:schemeClr val="tx1"/>
                        </a:solidFill>
                        <a:effectLst/>
                        <a:latin typeface="Calibri" panose="020F0502020204030204" pitchFamily="34" charset="0"/>
                        <a:ea typeface="Calibri" panose="020F0502020204030204" pitchFamily="34" charset="0"/>
                      </a:endParaRPr>
                    </a:p>
                    <a:p>
                      <a:pPr algn="r" rtl="1"/>
                      <a:endParaRPr lang="fr-FR" sz="3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3093747610"/>
                  </a:ext>
                </a:extLst>
              </a:tr>
              <a:tr h="370840">
                <a:tc>
                  <a:txBody>
                    <a:bodyPr/>
                    <a:lstStyle/>
                    <a:p>
                      <a:pPr algn="ctr" rtl="1"/>
                      <a:endParaRPr lang="ar-MA" sz="3600" dirty="0"/>
                    </a:p>
                    <a:p>
                      <a:pPr algn="ctr" rtl="1"/>
                      <a:r>
                        <a:rPr lang="ar-MA" sz="3600" dirty="0"/>
                        <a:t>؟؟؟</a:t>
                      </a:r>
                      <a:endParaRPr lang="fr-FR" sz="3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1"/>
                      <a:r>
                        <a:rPr lang="ar-MA" sz="3600" dirty="0"/>
                        <a:t>كل مقبل على مشروع استثماري </a:t>
                      </a:r>
                    </a:p>
                    <a:p>
                      <a:pPr algn="r" rtl="1"/>
                      <a:r>
                        <a:rPr lang="ar-MA" sz="3600" dirty="0"/>
                        <a:t>(كل من يريد أن يكون مستثمرا ناجحا)</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lang="ar-MA" sz="3600" dirty="0"/>
                        <a:t>تطبيق القوانين الخمسة للمال للنجاح في مشاريع الاستثمار</a:t>
                      </a:r>
                    </a:p>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endParaRPr lang="fr-FR" sz="3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lang="ar-MA" sz="3600" b="0" dirty="0"/>
                        <a:t>جورج </a:t>
                      </a:r>
                      <a:r>
                        <a:rPr lang="ar-MA" sz="3600" b="0" dirty="0" err="1"/>
                        <a:t>كلاسون</a:t>
                      </a:r>
                      <a:endParaRPr lang="ar-MA" sz="3600" b="0" dirty="0"/>
                    </a:p>
                    <a:p>
                      <a:pPr algn="r" rtl="1"/>
                      <a:endParaRPr lang="fr-FR" sz="3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95337189"/>
                  </a:ext>
                </a:extLst>
              </a:tr>
            </a:tbl>
          </a:graphicData>
        </a:graphic>
      </p:graphicFrame>
      <p:sp>
        <p:nvSpPr>
          <p:cNvPr id="14" name="Google Shape;820;g311ad05dea3_0_0">
            <a:extLst>
              <a:ext uri="{FF2B5EF4-FFF2-40B4-BE49-F238E27FC236}">
                <a16:creationId xmlns:a16="http://schemas.microsoft.com/office/drawing/2014/main" id="{B3C47AE3-6304-F779-3F09-B90873EF2D5F}"/>
              </a:ext>
            </a:extLst>
          </p:cNvPr>
          <p:cNvSpPr/>
          <p:nvPr/>
        </p:nvSpPr>
        <p:spPr>
          <a:xfrm>
            <a:off x="2623350" y="1421264"/>
            <a:ext cx="6945300" cy="375600"/>
          </a:xfrm>
          <a:prstGeom prst="roundRect">
            <a:avLst>
              <a:gd name="adj" fmla="val 16667"/>
            </a:avLst>
          </a:prstGeom>
          <a:noFill/>
          <a:ln>
            <a:noFill/>
          </a:ln>
        </p:spPr>
        <p:txBody>
          <a:bodyPr spcFirstLastPara="1" wrap="square" lIns="91425" tIns="45700" rIns="91425" bIns="45700" anchor="ctr" anchorCtr="0">
            <a:noAutofit/>
          </a:bodyPr>
          <a:lstStyle/>
          <a:p>
            <a:pPr lvl="0" algn="ctr" rtl="1">
              <a:lnSpc>
                <a:spcPct val="74107"/>
              </a:lnSpc>
              <a:buSzPts val="2800"/>
            </a:pPr>
            <a:r>
              <a:rPr lang="ar-MA" sz="3200" b="1" dirty="0">
                <a:latin typeface="Calibri"/>
                <a:ea typeface="Calibri"/>
                <a:cs typeface="Calibri"/>
                <a:sym typeface="Calibri"/>
              </a:rPr>
              <a:t>أَمْلَأُ ٱلْجَدْوَلَ لِتَحْدِيدِ الوضعية التواصلية للنَّصّ: </a:t>
            </a:r>
            <a:endParaRPr sz="3200" b="1"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692825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751"/>
        <p:cNvGrpSpPr/>
        <p:nvPr/>
      </p:nvGrpSpPr>
      <p:grpSpPr>
        <a:xfrm>
          <a:off x="0" y="0"/>
          <a:ext cx="0" cy="0"/>
          <a:chOff x="0" y="0"/>
          <a:chExt cx="0" cy="0"/>
        </a:xfrm>
      </p:grpSpPr>
      <p:grpSp>
        <p:nvGrpSpPr>
          <p:cNvPr id="752" name="Google Shape;752;p32"/>
          <p:cNvGrpSpPr/>
          <p:nvPr/>
        </p:nvGrpSpPr>
        <p:grpSpPr>
          <a:xfrm>
            <a:off x="812159" y="829917"/>
            <a:ext cx="10567685" cy="5198169"/>
            <a:chOff x="2184400" y="1402025"/>
            <a:chExt cx="7823200" cy="4942038"/>
          </a:xfrm>
        </p:grpSpPr>
        <p:sp>
          <p:nvSpPr>
            <p:cNvPr id="753" name="Google Shape;753;p32"/>
            <p:cNvSpPr/>
            <p:nvPr/>
          </p:nvSpPr>
          <p:spPr>
            <a:xfrm>
              <a:off x="2184400" y="1402025"/>
              <a:ext cx="7823200" cy="4942038"/>
            </a:xfrm>
            <a:prstGeom prst="roundRect">
              <a:avLst>
                <a:gd name="adj" fmla="val 2665"/>
              </a:avLst>
            </a:prstGeom>
            <a:solidFill>
              <a:srgbClr val="8BC145"/>
            </a:solidFill>
            <a:ln w="19050" cap="flat" cmpd="sng">
              <a:solidFill>
                <a:srgbClr val="8BC145"/>
              </a:solidFill>
              <a:prstDash val="solid"/>
              <a:miter lim="800000"/>
              <a:headEnd type="none" w="sm" len="sm"/>
              <a:tailEnd type="none" w="sm" len="sm"/>
            </a:ln>
            <a:effectLst>
              <a:outerShdw blurRad="63500" sx="102000" sy="102000" algn="ctr" rotWithShape="0">
                <a:srgbClr val="000000">
                  <a:alpha val="627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200"/>
                <a:buFont typeface="Arial"/>
                <a:buNone/>
                <a:tabLst/>
                <a:defRPr/>
              </a:pPr>
              <a:endParaRPr kumimoji="0" sz="12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54" name="Google Shape;754;p32"/>
            <p:cNvSpPr/>
            <p:nvPr/>
          </p:nvSpPr>
          <p:spPr>
            <a:xfrm>
              <a:off x="2284184" y="1499311"/>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defTabSz="914400" rtl="0" eaLnBrk="1" fontAlgn="auto" latinLnBrk="0" hangingPunct="1">
                <a:lnSpc>
                  <a:spcPct val="100000"/>
                </a:lnSpc>
                <a:spcBef>
                  <a:spcPts val="0"/>
                </a:spcBef>
                <a:spcAft>
                  <a:spcPts val="0"/>
                </a:spcAft>
                <a:buClr>
                  <a:srgbClr val="FFFFFF"/>
                </a:buClr>
                <a:buSzPts val="4000"/>
                <a:buFont typeface="Arial"/>
                <a:buNone/>
                <a:tabLst/>
                <a:defRPr/>
              </a:pPr>
              <a:endParaRPr kumimoji="0" sz="40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ctr" defTabSz="914400" rtl="1" eaLnBrk="1" fontAlgn="auto" latinLnBrk="0" hangingPunct="1">
                <a:lnSpc>
                  <a:spcPct val="100000"/>
                </a:lnSpc>
                <a:spcBef>
                  <a:spcPts val="0"/>
                </a:spcBef>
                <a:spcAft>
                  <a:spcPts val="0"/>
                </a:spcAft>
                <a:buClr>
                  <a:srgbClr val="92D050"/>
                </a:buClr>
                <a:buSzPts val="4400"/>
                <a:buFont typeface="Calibri"/>
                <a:buNone/>
                <a:tabLst/>
                <a:defRPr/>
              </a:pPr>
              <a:r>
                <a:rPr kumimoji="0" lang="ar-MA" sz="4400" b="1" i="0" u="none" strike="noStrike" kern="0" cap="none" spc="0" normalizeH="0" baseline="0" noProof="0" dirty="0">
                  <a:ln>
                    <a:noFill/>
                  </a:ln>
                  <a:solidFill>
                    <a:srgbClr val="92D050"/>
                  </a:solidFill>
                  <a:effectLst/>
                  <a:uLnTx/>
                  <a:uFillTx/>
                  <a:latin typeface="Calibri"/>
                  <a:ea typeface="Calibri"/>
                  <a:cs typeface="Calibri"/>
                  <a:sym typeface="Calibri"/>
                </a:rPr>
                <a:t> الممارسة المستقلة</a:t>
              </a:r>
              <a:endParaRPr kumimoji="0" sz="4400" b="1" i="0" u="none" strike="noStrike" kern="0" cap="none" spc="0" normalizeH="0" baseline="0" noProof="0" dirty="0">
                <a:ln>
                  <a:noFill/>
                </a:ln>
                <a:solidFill>
                  <a:srgbClr val="92D050"/>
                </a:solidFill>
                <a:effectLst/>
                <a:uLnTx/>
                <a:uFillTx/>
                <a:latin typeface="Calibri"/>
                <a:ea typeface="Calibri"/>
                <a:cs typeface="Calibri"/>
                <a:sym typeface="Calibri"/>
              </a:endParaRPr>
            </a:p>
          </p:txBody>
        </p:sp>
      </p:grpSp>
      <p:grpSp>
        <p:nvGrpSpPr>
          <p:cNvPr id="755" name="Google Shape;755;p32"/>
          <p:cNvGrpSpPr/>
          <p:nvPr/>
        </p:nvGrpSpPr>
        <p:grpSpPr>
          <a:xfrm>
            <a:off x="8664315" y="5002108"/>
            <a:ext cx="2351651" cy="708937"/>
            <a:chOff x="8664315" y="5002108"/>
            <a:chExt cx="2351650" cy="708937"/>
          </a:xfrm>
        </p:grpSpPr>
        <p:sp>
          <p:nvSpPr>
            <p:cNvPr id="756" name="Google Shape;756;p32"/>
            <p:cNvSpPr/>
            <p:nvPr/>
          </p:nvSpPr>
          <p:spPr>
            <a:xfrm>
              <a:off x="10366087" y="5002108"/>
              <a:ext cx="649878" cy="649879"/>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FFFFFF"/>
                </a:buClr>
                <a:buSzPts val="1200"/>
                <a:buFont typeface="Arial"/>
                <a:buNone/>
                <a:tabLst/>
                <a:defRPr/>
              </a:pPr>
              <a:endParaRPr kumimoji="0" sz="12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57" name="Google Shape;757;p32"/>
            <p:cNvSpPr/>
            <p:nvPr/>
          </p:nvSpPr>
          <p:spPr>
            <a:xfrm>
              <a:off x="8664315" y="5060928"/>
              <a:ext cx="1701771"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3600"/>
                <a:buFont typeface="Calibri"/>
                <a:buNone/>
                <a:tabLst/>
                <a:defRPr/>
              </a:pPr>
              <a:r>
                <a:rPr kumimoji="0" lang="ar-MA" sz="3600" b="1" i="0" u="none" strike="noStrike" kern="0" cap="none" spc="0" normalizeH="0" baseline="0" noProof="0">
                  <a:ln>
                    <a:noFill/>
                  </a:ln>
                  <a:solidFill>
                    <a:srgbClr val="000000"/>
                  </a:solidFill>
                  <a:effectLst/>
                  <a:uLnTx/>
                  <a:uFillTx/>
                  <a:latin typeface="Calibri"/>
                  <a:ea typeface="Calibri"/>
                  <a:cs typeface="Calibri"/>
                  <a:sym typeface="Calibri"/>
                </a:rPr>
                <a:t>4 دقائق</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pic>
        <p:nvPicPr>
          <p:cNvPr id="758" name="Google Shape;758;p32"/>
          <p:cNvPicPr preferRelativeResize="0"/>
          <p:nvPr/>
        </p:nvPicPr>
        <p:blipFill rotWithShape="1">
          <a:blip r:embed="rId4">
            <a:alphaModFix/>
          </a:blip>
          <a:srcRect/>
          <a:stretch/>
        </p:blipFill>
        <p:spPr>
          <a:xfrm>
            <a:off x="4960599" y="1158197"/>
            <a:ext cx="2270803" cy="2270803"/>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57"/>
        <p:cNvGrpSpPr/>
        <p:nvPr/>
      </p:nvGrpSpPr>
      <p:grpSpPr>
        <a:xfrm>
          <a:off x="0" y="0"/>
          <a:ext cx="0" cy="0"/>
          <a:chOff x="0" y="0"/>
          <a:chExt cx="0" cy="0"/>
        </a:xfrm>
      </p:grpSpPr>
      <p:pic>
        <p:nvPicPr>
          <p:cNvPr id="958" name="Google Shape;958;p74" descr="Image générée"/>
          <p:cNvPicPr preferRelativeResize="0"/>
          <p:nvPr/>
        </p:nvPicPr>
        <p:blipFill rotWithShape="1">
          <a:blip r:embed="rId3">
            <a:alphaModFix/>
          </a:blip>
          <a:srcRect l="3381" t="42118" r="70997" b="41629"/>
          <a:stretch/>
        </p:blipFill>
        <p:spPr>
          <a:xfrm>
            <a:off x="196061" y="166346"/>
            <a:ext cx="498102" cy="473924"/>
          </a:xfrm>
          <a:prstGeom prst="rect">
            <a:avLst/>
          </a:prstGeom>
          <a:noFill/>
          <a:ln>
            <a:noFill/>
          </a:ln>
        </p:spPr>
      </p:pic>
      <p:sp>
        <p:nvSpPr>
          <p:cNvPr id="8" name="Google Shape;882;p177">
            <a:extLst>
              <a:ext uri="{FF2B5EF4-FFF2-40B4-BE49-F238E27FC236}">
                <a16:creationId xmlns:a16="http://schemas.microsoft.com/office/drawing/2014/main" id="{6076A28E-8BC8-AA0F-F52F-CA9BD0F2CCD3}"/>
              </a:ext>
            </a:extLst>
          </p:cNvPr>
          <p:cNvSpPr txBox="1">
            <a:spLocks noGrp="1"/>
          </p:cNvSpPr>
          <p:nvPr>
            <p:ph type="title"/>
          </p:nvPr>
        </p:nvSpPr>
        <p:spPr>
          <a:xfrm>
            <a:off x="581891" y="618958"/>
            <a:ext cx="10771805" cy="3756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1800"/>
              <a:buFont typeface="Calibri"/>
              <a:buNone/>
            </a:pPr>
            <a:r>
              <a:rPr lang="ar-MA" i="0" dirty="0"/>
              <a:t>يوجه المدرس  المتعلمين إلى الاشتغال فرديا لتحديد الغرض، مع التصريح بسيرورة الإنجاز</a:t>
            </a:r>
            <a:endParaRPr i="0" dirty="0"/>
          </a:p>
        </p:txBody>
      </p:sp>
      <p:sp>
        <p:nvSpPr>
          <p:cNvPr id="9" name="Google Shape;883;p177">
            <a:extLst>
              <a:ext uri="{FF2B5EF4-FFF2-40B4-BE49-F238E27FC236}">
                <a16:creationId xmlns:a16="http://schemas.microsoft.com/office/drawing/2014/main" id="{E0ED13BD-D107-9740-CB0F-4DDE9F81F77F}"/>
              </a:ext>
            </a:extLst>
          </p:cNvPr>
          <p:cNvSpPr txBox="1"/>
          <p:nvPr/>
        </p:nvSpPr>
        <p:spPr>
          <a:xfrm>
            <a:off x="1125499" y="243400"/>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dirty="0">
                <a:solidFill>
                  <a:srgbClr val="106585"/>
                </a:solidFill>
                <a:latin typeface="Calibri"/>
                <a:ea typeface="Calibri"/>
                <a:cs typeface="Calibri"/>
                <a:sym typeface="Calibri"/>
              </a:rPr>
              <a:t>ن</a:t>
            </a:r>
            <a:r>
              <a:rPr lang="ar-MA" sz="2000" b="1" dirty="0">
                <a:solidFill>
                  <a:srgbClr val="106585"/>
                </a:solidFill>
                <a:latin typeface="Calibri"/>
                <a:ea typeface="Calibri"/>
                <a:cs typeface="Calibri"/>
                <a:sym typeface="Calibri"/>
              </a:rPr>
              <a:t>حدد الوضعية التواصلية للنص.</a:t>
            </a:r>
            <a:r>
              <a:rPr lang="ar-MA" sz="2000" b="1" i="0" u="none" strike="noStrike" cap="none" dirty="0">
                <a:solidFill>
                  <a:srgbClr val="106585"/>
                </a:solidFill>
                <a:latin typeface="Calibri"/>
                <a:ea typeface="Calibri"/>
                <a:cs typeface="Calibri"/>
                <a:sym typeface="Calibri"/>
              </a:rPr>
              <a:t> </a:t>
            </a:r>
            <a:endParaRPr sz="2000" b="1" i="0" u="none" strike="noStrike" cap="none" dirty="0">
              <a:solidFill>
                <a:srgbClr val="106585"/>
              </a:solidFill>
              <a:latin typeface="Calibri"/>
              <a:ea typeface="Calibri"/>
              <a:cs typeface="Calibri"/>
              <a:sym typeface="Calibri"/>
            </a:endParaRPr>
          </a:p>
        </p:txBody>
      </p:sp>
      <p:graphicFrame>
        <p:nvGraphicFramePr>
          <p:cNvPr id="10" name="Tableau 9">
            <a:extLst>
              <a:ext uri="{FF2B5EF4-FFF2-40B4-BE49-F238E27FC236}">
                <a16:creationId xmlns:a16="http://schemas.microsoft.com/office/drawing/2014/main" id="{12FAFD71-C9F8-47DA-61ED-A1491DB60384}"/>
              </a:ext>
            </a:extLst>
          </p:cNvPr>
          <p:cNvGraphicFramePr>
            <a:graphicFrameLocks noGrp="1"/>
          </p:cNvGraphicFramePr>
          <p:nvPr>
            <p:extLst>
              <p:ext uri="{D42A27DB-BD31-4B8C-83A1-F6EECF244321}">
                <p14:modId xmlns:p14="http://schemas.microsoft.com/office/powerpoint/2010/main" val="4030160899"/>
              </p:ext>
            </p:extLst>
          </p:nvPr>
        </p:nvGraphicFramePr>
        <p:xfrm>
          <a:off x="290945" y="2344329"/>
          <a:ext cx="11191008" cy="3474720"/>
        </p:xfrm>
        <a:graphic>
          <a:graphicData uri="http://schemas.openxmlformats.org/drawingml/2006/table">
            <a:tbl>
              <a:tblPr firstRow="1" bandRow="1">
                <a:tableStyleId>{B015FD07-0FC1-414B-9AE4-B8FEC320CED6}</a:tableStyleId>
              </a:tblPr>
              <a:tblGrid>
                <a:gridCol w="2618510">
                  <a:extLst>
                    <a:ext uri="{9D8B030D-6E8A-4147-A177-3AD203B41FA5}">
                      <a16:colId xmlns:a16="http://schemas.microsoft.com/office/drawing/2014/main" val="1031376091"/>
                    </a:ext>
                  </a:extLst>
                </a:gridCol>
                <a:gridCol w="3699163">
                  <a:extLst>
                    <a:ext uri="{9D8B030D-6E8A-4147-A177-3AD203B41FA5}">
                      <a16:colId xmlns:a16="http://schemas.microsoft.com/office/drawing/2014/main" val="1201173955"/>
                    </a:ext>
                  </a:extLst>
                </a:gridCol>
                <a:gridCol w="2867891">
                  <a:extLst>
                    <a:ext uri="{9D8B030D-6E8A-4147-A177-3AD203B41FA5}">
                      <a16:colId xmlns:a16="http://schemas.microsoft.com/office/drawing/2014/main" val="2718079419"/>
                    </a:ext>
                  </a:extLst>
                </a:gridCol>
                <a:gridCol w="2005444">
                  <a:extLst>
                    <a:ext uri="{9D8B030D-6E8A-4147-A177-3AD203B41FA5}">
                      <a16:colId xmlns:a16="http://schemas.microsoft.com/office/drawing/2014/main" val="2511835957"/>
                    </a:ext>
                  </a:extLst>
                </a:gridCol>
              </a:tblGrid>
              <a:tr h="370840">
                <a:tc>
                  <a: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lang="ar-SA" sz="3600" dirty="0">
                          <a:solidFill>
                            <a:schemeClr val="tx1"/>
                          </a:solidFill>
                          <a:effectLst/>
                        </a:rPr>
                        <a:t>الغرض</a:t>
                      </a:r>
                      <a:endParaRPr lang="fr-FR" sz="2800" dirty="0">
                        <a:solidFill>
                          <a:schemeClr val="tx1"/>
                        </a:solidFill>
                        <a:effectLst/>
                        <a:latin typeface="Calibri" panose="020F0502020204030204" pitchFamily="34" charset="0"/>
                        <a:ea typeface="Calibri" panose="020F0502020204030204" pitchFamily="34" charset="0"/>
                      </a:endParaRPr>
                    </a:p>
                    <a:p>
                      <a:pPr algn="r" rtl="1"/>
                      <a:endParaRPr lang="fr-FR" sz="3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lang="ar-SA" sz="3600" dirty="0">
                          <a:solidFill>
                            <a:schemeClr val="tx1"/>
                          </a:solidFill>
                          <a:effectLst/>
                        </a:rPr>
                        <a:t>لمن يتوجه بالخطاب؟</a:t>
                      </a:r>
                      <a:endParaRPr lang="fr-FR" sz="2800" dirty="0">
                        <a:solidFill>
                          <a:schemeClr val="tx1"/>
                        </a:solidFill>
                        <a:effectLst/>
                        <a:latin typeface="Calibri" panose="020F0502020204030204" pitchFamily="34" charset="0"/>
                        <a:ea typeface="Calibri" panose="020F0502020204030204" pitchFamily="34" charset="0"/>
                      </a:endParaRPr>
                    </a:p>
                    <a:p>
                      <a:pPr algn="r" rtl="1"/>
                      <a:endParaRPr lang="fr-FR" sz="3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lang="ar-SA" sz="3600" dirty="0">
                          <a:solidFill>
                            <a:schemeClr val="tx1"/>
                          </a:solidFill>
                          <a:effectLst/>
                        </a:rPr>
                        <a:t>موضوع النص</a:t>
                      </a:r>
                      <a:endParaRPr lang="fr-FR" sz="2800" dirty="0">
                        <a:solidFill>
                          <a:schemeClr val="tx1"/>
                        </a:solidFill>
                        <a:effectLst/>
                        <a:latin typeface="Calibri" panose="020F0502020204030204" pitchFamily="34" charset="0"/>
                        <a:ea typeface="Calibri" panose="020F0502020204030204" pitchFamily="34" charset="0"/>
                      </a:endParaRPr>
                    </a:p>
                    <a:p>
                      <a:pPr algn="r" rtl="1"/>
                      <a:endParaRPr lang="fr-FR" sz="3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lang="ar-SA" sz="3600" dirty="0">
                          <a:solidFill>
                            <a:schemeClr val="tx1"/>
                          </a:solidFill>
                          <a:effectLst/>
                        </a:rPr>
                        <a:t>المتحدث</a:t>
                      </a:r>
                      <a:endParaRPr lang="fr-FR" sz="2800" dirty="0">
                        <a:solidFill>
                          <a:schemeClr val="tx1"/>
                        </a:solidFill>
                        <a:effectLst/>
                        <a:latin typeface="Calibri" panose="020F0502020204030204" pitchFamily="34" charset="0"/>
                        <a:ea typeface="Calibri" panose="020F0502020204030204" pitchFamily="34" charset="0"/>
                      </a:endParaRPr>
                    </a:p>
                    <a:p>
                      <a:pPr algn="r" rtl="1"/>
                      <a:endParaRPr lang="fr-FR" sz="3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093747610"/>
                  </a:ext>
                </a:extLst>
              </a:tr>
              <a:tr h="370840">
                <a:tc>
                  <a:txBody>
                    <a:bodyPr/>
                    <a:lstStyle/>
                    <a:p>
                      <a:pPr algn="ctr"/>
                      <a:endParaRPr lang="ar-MA" sz="3600" dirty="0"/>
                    </a:p>
                    <a:p>
                      <a:pPr algn="ctr"/>
                      <a:endParaRPr lang="ar-MA" sz="3600" dirty="0"/>
                    </a:p>
                    <a:p>
                      <a:pPr algn="ctr"/>
                      <a:r>
                        <a:rPr lang="ar-MA" sz="3600" dirty="0"/>
                        <a:t>؟؟؟</a:t>
                      </a:r>
                      <a:endParaRPr lang="fr-FR" sz="3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1"/>
                      <a:r>
                        <a:rPr lang="ar-MA" sz="3600" dirty="0"/>
                        <a:t>كل مقبل على مشروع استثماري </a:t>
                      </a:r>
                    </a:p>
                    <a:p>
                      <a:pPr algn="r" rtl="1"/>
                      <a:r>
                        <a:rPr lang="ar-MA" sz="3600" dirty="0"/>
                        <a:t>(كل من يريد أن يكون مستثمرا ناجحا)</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lang="ar-MA" sz="3600" dirty="0"/>
                        <a:t>تطبيق القوانين الخمسة للمال للنجاح في مشاريع الاستثمار</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lang="ar-MA" sz="3600" b="0" dirty="0"/>
                        <a:t>جورج </a:t>
                      </a:r>
                      <a:r>
                        <a:rPr lang="ar-MA" sz="3600" b="0" dirty="0" err="1"/>
                        <a:t>كلاسون</a:t>
                      </a:r>
                      <a:endParaRPr lang="ar-MA" sz="3600" b="0" dirty="0"/>
                    </a:p>
                    <a:p>
                      <a:pPr algn="r" rtl="1"/>
                      <a:endParaRPr lang="fr-FR" sz="3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95337189"/>
                  </a:ext>
                </a:extLst>
              </a:tr>
            </a:tbl>
          </a:graphicData>
        </a:graphic>
      </p:graphicFrame>
      <p:sp>
        <p:nvSpPr>
          <p:cNvPr id="11" name="Google Shape;820;g311ad05dea3_0_0">
            <a:extLst>
              <a:ext uri="{FF2B5EF4-FFF2-40B4-BE49-F238E27FC236}">
                <a16:creationId xmlns:a16="http://schemas.microsoft.com/office/drawing/2014/main" id="{7FD25FF0-8D4B-72A5-5190-2F37B15FC99A}"/>
              </a:ext>
            </a:extLst>
          </p:cNvPr>
          <p:cNvSpPr/>
          <p:nvPr/>
        </p:nvSpPr>
        <p:spPr>
          <a:xfrm>
            <a:off x="2623350" y="1421264"/>
            <a:ext cx="6945300" cy="375600"/>
          </a:xfrm>
          <a:prstGeom prst="roundRect">
            <a:avLst>
              <a:gd name="adj" fmla="val 16667"/>
            </a:avLst>
          </a:prstGeom>
          <a:noFill/>
          <a:ln>
            <a:noFill/>
          </a:ln>
        </p:spPr>
        <p:txBody>
          <a:bodyPr spcFirstLastPara="1" wrap="square" lIns="91425" tIns="45700" rIns="91425" bIns="45700" anchor="ctr" anchorCtr="0">
            <a:noAutofit/>
          </a:bodyPr>
          <a:lstStyle/>
          <a:p>
            <a:pPr lvl="0" algn="ctr" rtl="1">
              <a:lnSpc>
                <a:spcPct val="74107"/>
              </a:lnSpc>
              <a:buSzPts val="2800"/>
            </a:pPr>
            <a:r>
              <a:rPr lang="ar-MA" sz="3200" b="1" dirty="0">
                <a:latin typeface="Calibri"/>
                <a:ea typeface="Calibri"/>
                <a:cs typeface="Calibri"/>
                <a:sym typeface="Calibri"/>
              </a:rPr>
              <a:t>أَمْلَأُ ٱلْجَدْوَلَ لِتَحْدِيدِ الوضعية التواصلية للنَّصّ: </a:t>
            </a:r>
            <a:endParaRPr sz="3200" b="1" i="0" u="none" strike="noStrike" cap="none" dirty="0">
              <a:solidFill>
                <a:schemeClr val="dk1"/>
              </a:solidFill>
              <a:latin typeface="Calibri"/>
              <a:ea typeface="Calibri"/>
              <a:cs typeface="Calibri"/>
              <a:sym typeface="Calibri"/>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57">
          <a:extLst>
            <a:ext uri="{FF2B5EF4-FFF2-40B4-BE49-F238E27FC236}">
              <a16:creationId xmlns:a16="http://schemas.microsoft.com/office/drawing/2014/main" id="{D5EAD1C2-C9B8-B766-DC96-431DA6D6EE43}"/>
            </a:ext>
          </a:extLst>
        </p:cNvPr>
        <p:cNvGrpSpPr/>
        <p:nvPr/>
      </p:nvGrpSpPr>
      <p:grpSpPr>
        <a:xfrm>
          <a:off x="0" y="0"/>
          <a:ext cx="0" cy="0"/>
          <a:chOff x="0" y="0"/>
          <a:chExt cx="0" cy="0"/>
        </a:xfrm>
      </p:grpSpPr>
      <p:pic>
        <p:nvPicPr>
          <p:cNvPr id="958" name="Google Shape;958;p74" descr="Image générée">
            <a:extLst>
              <a:ext uri="{FF2B5EF4-FFF2-40B4-BE49-F238E27FC236}">
                <a16:creationId xmlns:a16="http://schemas.microsoft.com/office/drawing/2014/main" id="{4A4C8C5C-AC02-266D-B3B4-3D436ABC0926}"/>
              </a:ext>
            </a:extLst>
          </p:cNvPr>
          <p:cNvPicPr preferRelativeResize="0"/>
          <p:nvPr/>
        </p:nvPicPr>
        <p:blipFill rotWithShape="1">
          <a:blip r:embed="rId3">
            <a:alphaModFix/>
          </a:blip>
          <a:srcRect l="3381" t="42118" r="70997" b="41629"/>
          <a:stretch/>
        </p:blipFill>
        <p:spPr>
          <a:xfrm>
            <a:off x="196061" y="166346"/>
            <a:ext cx="498102" cy="473924"/>
          </a:xfrm>
          <a:prstGeom prst="rect">
            <a:avLst/>
          </a:prstGeom>
          <a:noFill/>
          <a:ln>
            <a:noFill/>
          </a:ln>
        </p:spPr>
      </p:pic>
      <p:sp>
        <p:nvSpPr>
          <p:cNvPr id="8" name="Google Shape;882;p177">
            <a:extLst>
              <a:ext uri="{FF2B5EF4-FFF2-40B4-BE49-F238E27FC236}">
                <a16:creationId xmlns:a16="http://schemas.microsoft.com/office/drawing/2014/main" id="{D4A5D87F-7E76-EBC1-549A-09421669F10C}"/>
              </a:ext>
            </a:extLst>
          </p:cNvPr>
          <p:cNvSpPr txBox="1">
            <a:spLocks noGrp="1"/>
          </p:cNvSpPr>
          <p:nvPr>
            <p:ph type="title"/>
          </p:nvPr>
        </p:nvSpPr>
        <p:spPr>
          <a:xfrm>
            <a:off x="581891" y="618958"/>
            <a:ext cx="10771805" cy="3756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1800"/>
              <a:buFont typeface="Calibri"/>
              <a:buNone/>
            </a:pPr>
            <a:r>
              <a:rPr lang="ar-MA" i="0" dirty="0"/>
              <a:t>يوجه المدرس  المتعلمين إلى الاشتغال فرديا لتحديد الغرض، مع التصريح بسيرورة الإنجاز</a:t>
            </a:r>
            <a:endParaRPr i="0" dirty="0"/>
          </a:p>
        </p:txBody>
      </p:sp>
      <p:sp>
        <p:nvSpPr>
          <p:cNvPr id="9" name="Google Shape;883;p177">
            <a:extLst>
              <a:ext uri="{FF2B5EF4-FFF2-40B4-BE49-F238E27FC236}">
                <a16:creationId xmlns:a16="http://schemas.microsoft.com/office/drawing/2014/main" id="{89DB7ACF-304A-4598-4BC2-B488C9C2D32A}"/>
              </a:ext>
            </a:extLst>
          </p:cNvPr>
          <p:cNvSpPr txBox="1"/>
          <p:nvPr/>
        </p:nvSpPr>
        <p:spPr>
          <a:xfrm>
            <a:off x="1125499" y="243400"/>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dirty="0">
                <a:solidFill>
                  <a:srgbClr val="106585"/>
                </a:solidFill>
                <a:latin typeface="Calibri"/>
                <a:ea typeface="Calibri"/>
                <a:cs typeface="Calibri"/>
                <a:sym typeface="Calibri"/>
              </a:rPr>
              <a:t>ن</a:t>
            </a:r>
            <a:r>
              <a:rPr lang="ar-MA" sz="2000" b="1" dirty="0">
                <a:solidFill>
                  <a:srgbClr val="106585"/>
                </a:solidFill>
                <a:latin typeface="Calibri"/>
                <a:ea typeface="Calibri"/>
                <a:cs typeface="Calibri"/>
                <a:sym typeface="Calibri"/>
              </a:rPr>
              <a:t>حدد الوضعية التواصلية للنص.</a:t>
            </a:r>
            <a:r>
              <a:rPr lang="ar-MA" sz="2000" b="1" i="0" u="none" strike="noStrike" cap="none" dirty="0">
                <a:solidFill>
                  <a:srgbClr val="106585"/>
                </a:solidFill>
                <a:latin typeface="Calibri"/>
                <a:ea typeface="Calibri"/>
                <a:cs typeface="Calibri"/>
                <a:sym typeface="Calibri"/>
              </a:rPr>
              <a:t> </a:t>
            </a:r>
            <a:endParaRPr sz="2000" b="1" i="0" u="none" strike="noStrike" cap="none" dirty="0">
              <a:solidFill>
                <a:srgbClr val="106585"/>
              </a:solidFill>
              <a:latin typeface="Calibri"/>
              <a:ea typeface="Calibri"/>
              <a:cs typeface="Calibri"/>
              <a:sym typeface="Calibri"/>
            </a:endParaRPr>
          </a:p>
        </p:txBody>
      </p:sp>
      <p:graphicFrame>
        <p:nvGraphicFramePr>
          <p:cNvPr id="10" name="Tableau 9">
            <a:extLst>
              <a:ext uri="{FF2B5EF4-FFF2-40B4-BE49-F238E27FC236}">
                <a16:creationId xmlns:a16="http://schemas.microsoft.com/office/drawing/2014/main" id="{151B79A0-C742-64E3-842D-ABE8E1C39E55}"/>
              </a:ext>
            </a:extLst>
          </p:cNvPr>
          <p:cNvGraphicFramePr>
            <a:graphicFrameLocks noGrp="1"/>
          </p:cNvGraphicFramePr>
          <p:nvPr>
            <p:extLst>
              <p:ext uri="{D42A27DB-BD31-4B8C-83A1-F6EECF244321}">
                <p14:modId xmlns:p14="http://schemas.microsoft.com/office/powerpoint/2010/main" val="2223868806"/>
              </p:ext>
            </p:extLst>
          </p:nvPr>
        </p:nvGraphicFramePr>
        <p:xfrm>
          <a:off x="694163" y="1720875"/>
          <a:ext cx="11191008" cy="4572000"/>
        </p:xfrm>
        <a:graphic>
          <a:graphicData uri="http://schemas.openxmlformats.org/drawingml/2006/table">
            <a:tbl>
              <a:tblPr firstRow="1" bandRow="1">
                <a:tableStyleId>{B015FD07-0FC1-414B-9AE4-B8FEC320CED6}</a:tableStyleId>
              </a:tblPr>
              <a:tblGrid>
                <a:gridCol w="3389464">
                  <a:extLst>
                    <a:ext uri="{9D8B030D-6E8A-4147-A177-3AD203B41FA5}">
                      <a16:colId xmlns:a16="http://schemas.microsoft.com/office/drawing/2014/main" val="1031376091"/>
                    </a:ext>
                  </a:extLst>
                </a:gridCol>
                <a:gridCol w="3179618">
                  <a:extLst>
                    <a:ext uri="{9D8B030D-6E8A-4147-A177-3AD203B41FA5}">
                      <a16:colId xmlns:a16="http://schemas.microsoft.com/office/drawing/2014/main" val="1201173955"/>
                    </a:ext>
                  </a:extLst>
                </a:gridCol>
                <a:gridCol w="2743200">
                  <a:extLst>
                    <a:ext uri="{9D8B030D-6E8A-4147-A177-3AD203B41FA5}">
                      <a16:colId xmlns:a16="http://schemas.microsoft.com/office/drawing/2014/main" val="2718079419"/>
                    </a:ext>
                  </a:extLst>
                </a:gridCol>
                <a:gridCol w="1878726">
                  <a:extLst>
                    <a:ext uri="{9D8B030D-6E8A-4147-A177-3AD203B41FA5}">
                      <a16:colId xmlns:a16="http://schemas.microsoft.com/office/drawing/2014/main" val="2511835957"/>
                    </a:ext>
                  </a:extLst>
                </a:gridCol>
              </a:tblGrid>
              <a:tr h="370840">
                <a:tc>
                  <a: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lang="ar-SA" sz="3600" dirty="0">
                          <a:solidFill>
                            <a:schemeClr val="tx1"/>
                          </a:solidFill>
                          <a:effectLst/>
                        </a:rPr>
                        <a:t>الغرض</a:t>
                      </a:r>
                      <a:endParaRPr lang="fr-FR" sz="2800" dirty="0">
                        <a:solidFill>
                          <a:schemeClr val="tx1"/>
                        </a:solidFill>
                        <a:effectLst/>
                        <a:latin typeface="Calibri" panose="020F0502020204030204" pitchFamily="34" charset="0"/>
                        <a:ea typeface="Calibri" panose="020F0502020204030204" pitchFamily="34" charset="0"/>
                      </a:endParaRPr>
                    </a:p>
                    <a:p>
                      <a:pPr algn="r" rtl="1"/>
                      <a:endParaRPr lang="fr-FR" sz="3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lang="ar-SA" sz="3600" dirty="0">
                          <a:solidFill>
                            <a:schemeClr val="tx1"/>
                          </a:solidFill>
                          <a:effectLst/>
                        </a:rPr>
                        <a:t>لمن يتوجه بالخطاب؟</a:t>
                      </a:r>
                      <a:endParaRPr lang="fr-FR" sz="2800" dirty="0">
                        <a:solidFill>
                          <a:schemeClr val="tx1"/>
                        </a:solidFill>
                        <a:effectLst/>
                        <a:latin typeface="Calibri" panose="020F0502020204030204" pitchFamily="34" charset="0"/>
                        <a:ea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lang="ar-SA" sz="3600" dirty="0">
                          <a:solidFill>
                            <a:schemeClr val="tx1"/>
                          </a:solidFill>
                          <a:effectLst/>
                        </a:rPr>
                        <a:t>موضوع النص</a:t>
                      </a:r>
                      <a:endParaRPr lang="fr-FR" sz="2800" dirty="0">
                        <a:solidFill>
                          <a:schemeClr val="tx1"/>
                        </a:solidFill>
                        <a:effectLst/>
                        <a:latin typeface="Calibri" panose="020F0502020204030204" pitchFamily="34" charset="0"/>
                        <a:ea typeface="Calibri" panose="020F0502020204030204" pitchFamily="34" charset="0"/>
                      </a:endParaRPr>
                    </a:p>
                    <a:p>
                      <a:pPr algn="r" rtl="1"/>
                      <a:endParaRPr lang="fr-FR" sz="3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lang="ar-SA" sz="3600" dirty="0">
                          <a:solidFill>
                            <a:schemeClr val="tx1"/>
                          </a:solidFill>
                          <a:effectLst/>
                        </a:rPr>
                        <a:t>المتحدث</a:t>
                      </a:r>
                      <a:endParaRPr lang="fr-FR" sz="2800" dirty="0">
                        <a:solidFill>
                          <a:schemeClr val="tx1"/>
                        </a:solidFill>
                        <a:effectLst/>
                        <a:latin typeface="Calibri" panose="020F0502020204030204" pitchFamily="34" charset="0"/>
                        <a:ea typeface="Calibri" panose="020F0502020204030204" pitchFamily="34" charset="0"/>
                      </a:endParaRPr>
                    </a:p>
                    <a:p>
                      <a:pPr algn="r" rtl="1"/>
                      <a:endParaRPr lang="fr-FR" sz="3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093747610"/>
                  </a:ext>
                </a:extLst>
              </a:tr>
              <a:tr h="370840">
                <a:tc>
                  <a:txBody>
                    <a:bodyPr/>
                    <a:lstStyle/>
                    <a:p>
                      <a:pPr marL="0" marR="0" lvl="0" indent="0" algn="r" rtl="1">
                        <a:lnSpc>
                          <a:spcPct val="100000"/>
                        </a:lnSpc>
                        <a:spcBef>
                          <a:spcPts val="0"/>
                        </a:spcBef>
                        <a:spcAft>
                          <a:spcPts val="0"/>
                        </a:spcAft>
                        <a:buClr>
                          <a:srgbClr val="000000"/>
                        </a:buClr>
                        <a:buSzPts val="2400"/>
                        <a:buFont typeface="Arial"/>
                        <a:buNone/>
                      </a:pPr>
                      <a:r>
                        <a:rPr lang="ar-MA" sz="3600" u="none" strike="noStrike" cap="none" dirty="0">
                          <a:latin typeface="Calibri"/>
                          <a:ea typeface="Calibri"/>
                          <a:cs typeface="Calibri"/>
                          <a:sym typeface="Calibri"/>
                        </a:rPr>
                        <a:t>إقناع كل مستثمر بتطبيق القوانين الخمسة للنجاح في مشاريعه الاستثمارية.</a:t>
                      </a:r>
                      <a:endParaRPr lang="ar-MA" sz="2000" u="none" strike="noStrike" cap="none" dirty="0"/>
                    </a:p>
                    <a:p>
                      <a:pPr marL="0" marR="0" lvl="0" indent="0" algn="r" rtl="1">
                        <a:lnSpc>
                          <a:spcPct val="100000"/>
                        </a:lnSpc>
                        <a:spcBef>
                          <a:spcPts val="0"/>
                        </a:spcBef>
                        <a:spcAft>
                          <a:spcPts val="0"/>
                        </a:spcAft>
                        <a:buClr>
                          <a:srgbClr val="000000"/>
                        </a:buClr>
                        <a:buSzPts val="2400"/>
                        <a:buFont typeface="Arial"/>
                        <a:buNone/>
                      </a:pPr>
                      <a:endParaRPr lang="ar-MA" sz="3600" u="none" strike="noStrike" cap="none" dirty="0">
                        <a:latin typeface="Calibri"/>
                        <a:ea typeface="Calibri"/>
                        <a:cs typeface="Calibri"/>
                        <a:sym typeface="Calibri"/>
                      </a:endParaRPr>
                    </a:p>
                    <a:p>
                      <a:pPr algn="r" rtl="1"/>
                      <a:endParaRPr lang="fr-FR" sz="3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1"/>
                      <a:r>
                        <a:rPr lang="ar-MA" sz="3600" dirty="0"/>
                        <a:t>كل مقبل على مشروع استثماري </a:t>
                      </a:r>
                    </a:p>
                    <a:p>
                      <a:pPr algn="r" rtl="1"/>
                      <a:r>
                        <a:rPr lang="ar-MA" sz="3600" dirty="0"/>
                        <a:t>(كل من يريد أن يكون مستثمرا ناجحا)</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lang="ar-MA" sz="3600" dirty="0"/>
                        <a:t>تطبيق القوانين الخمسة للمال للنجاح في مشاريع الاستثمار</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lang="ar-MA" sz="3600" b="0" dirty="0"/>
                        <a:t>جورج </a:t>
                      </a:r>
                      <a:r>
                        <a:rPr lang="ar-MA" sz="3600" b="0" dirty="0" err="1"/>
                        <a:t>كلاسون</a:t>
                      </a:r>
                      <a:endParaRPr lang="ar-MA" sz="3600" b="0" dirty="0"/>
                    </a:p>
                    <a:p>
                      <a:pPr algn="r" rtl="1"/>
                      <a:endParaRPr lang="fr-FR" sz="3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95337189"/>
                  </a:ext>
                </a:extLst>
              </a:tr>
            </a:tbl>
          </a:graphicData>
        </a:graphic>
      </p:graphicFrame>
      <p:sp>
        <p:nvSpPr>
          <p:cNvPr id="11" name="Google Shape;820;g311ad05dea3_0_0">
            <a:extLst>
              <a:ext uri="{FF2B5EF4-FFF2-40B4-BE49-F238E27FC236}">
                <a16:creationId xmlns:a16="http://schemas.microsoft.com/office/drawing/2014/main" id="{7DC674BD-013E-7E1B-8405-3093DDF9BB70}"/>
              </a:ext>
            </a:extLst>
          </p:cNvPr>
          <p:cNvSpPr/>
          <p:nvPr/>
        </p:nvSpPr>
        <p:spPr>
          <a:xfrm>
            <a:off x="2623350" y="1421264"/>
            <a:ext cx="6945300" cy="375600"/>
          </a:xfrm>
          <a:prstGeom prst="roundRect">
            <a:avLst>
              <a:gd name="adj" fmla="val 16667"/>
            </a:avLst>
          </a:prstGeom>
          <a:noFill/>
          <a:ln>
            <a:noFill/>
          </a:ln>
        </p:spPr>
        <p:txBody>
          <a:bodyPr spcFirstLastPara="1" wrap="square" lIns="91425" tIns="45700" rIns="91425" bIns="45700" anchor="ctr" anchorCtr="0">
            <a:noAutofit/>
          </a:bodyPr>
          <a:lstStyle/>
          <a:p>
            <a:pPr lvl="0" algn="ctr" rtl="1">
              <a:lnSpc>
                <a:spcPct val="74107"/>
              </a:lnSpc>
              <a:buSzPts val="2800"/>
            </a:pPr>
            <a:r>
              <a:rPr lang="ar-MA" sz="3200" b="1" dirty="0">
                <a:latin typeface="Calibri"/>
                <a:ea typeface="Calibri"/>
                <a:cs typeface="Calibri"/>
                <a:sym typeface="Calibri"/>
              </a:rPr>
              <a:t>أَمْلَأُ ٱلْجَدْوَلَ لِتَحْدِيدِ الوضعية التواصلية للنَّصّ: </a:t>
            </a:r>
            <a:endParaRPr sz="3200" b="1"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3573736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0E0389-5B73-3F3B-5F7D-37189F03F32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1F19F59-98E1-70CE-64D5-28A793CAD92E}"/>
              </a:ext>
            </a:extLst>
          </p:cNvPr>
          <p:cNvSpPr>
            <a:spLocks noGrp="1"/>
          </p:cNvSpPr>
          <p:nvPr>
            <p:ph type="body" sz="quarter" idx="10"/>
          </p:nvPr>
        </p:nvSpPr>
        <p:spPr/>
        <p:txBody>
          <a:bodyPr/>
          <a:lstStyle/>
          <a:p>
            <a:r>
              <a:rPr lang="ar-MA" dirty="0"/>
              <a:t>5 دقائق</a:t>
            </a:r>
            <a:endParaRPr lang="fr-FR" dirty="0"/>
          </a:p>
        </p:txBody>
      </p:sp>
      <p:sp>
        <p:nvSpPr>
          <p:cNvPr id="3" name="Text Placeholder 2">
            <a:extLst>
              <a:ext uri="{FF2B5EF4-FFF2-40B4-BE49-F238E27FC236}">
                <a16:creationId xmlns:a16="http://schemas.microsoft.com/office/drawing/2014/main" id="{B8CEC46E-984D-D613-4E82-5A2D0682CDB0}"/>
              </a:ext>
            </a:extLst>
          </p:cNvPr>
          <p:cNvSpPr>
            <a:spLocks noGrp="1"/>
          </p:cNvSpPr>
          <p:nvPr>
            <p:ph type="body" sz="quarter" idx="11"/>
          </p:nvPr>
        </p:nvSpPr>
        <p:spPr>
          <a:xfrm>
            <a:off x="5025419" y="2398426"/>
            <a:ext cx="5869201" cy="869430"/>
          </a:xfrm>
        </p:spPr>
        <p:txBody>
          <a:bodyPr/>
          <a:lstStyle/>
          <a:p>
            <a:r>
              <a:rPr lang="ar-MA" dirty="0">
                <a:solidFill>
                  <a:srgbClr val="106585"/>
                </a:solidFill>
                <a:latin typeface="Calibri"/>
                <a:ea typeface="Calibri"/>
                <a:cs typeface="Calibri"/>
                <a:sym typeface="Calibri"/>
              </a:rPr>
              <a:t>أستكمل فهمي </a:t>
            </a:r>
            <a:br>
              <a:rPr lang="ar-MA" dirty="0">
                <a:solidFill>
                  <a:srgbClr val="106585"/>
                </a:solidFill>
                <a:latin typeface="Calibri"/>
                <a:ea typeface="Calibri"/>
                <a:cs typeface="Calibri"/>
                <a:sym typeface="Calibri"/>
              </a:rPr>
            </a:br>
            <a:endParaRPr lang="ar-MA" dirty="0">
              <a:solidFill>
                <a:srgbClr val="106585"/>
              </a:solidFill>
              <a:latin typeface="Calibri"/>
              <a:ea typeface="Calibri"/>
              <a:cs typeface="Calibri"/>
              <a:sym typeface="Calibri"/>
            </a:endParaRPr>
          </a:p>
        </p:txBody>
      </p:sp>
      <p:pic>
        <p:nvPicPr>
          <p:cNvPr id="5" name="Picture 4">
            <a:extLst>
              <a:ext uri="{FF2B5EF4-FFF2-40B4-BE49-F238E27FC236}">
                <a16:creationId xmlns:a16="http://schemas.microsoft.com/office/drawing/2014/main" id="{EB8B50D3-4B20-1387-65F5-33590813CC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1539" y="1553667"/>
            <a:ext cx="3291362" cy="3291362"/>
          </a:xfrm>
          <a:prstGeom prst="rect">
            <a:avLst/>
          </a:prstGeom>
        </p:spPr>
      </p:pic>
    </p:spTree>
    <p:extLst>
      <p:ext uri="{BB962C8B-B14F-4D97-AF65-F5344CB8AC3E}">
        <p14:creationId xmlns:p14="http://schemas.microsoft.com/office/powerpoint/2010/main" val="338876209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57">
          <a:extLst>
            <a:ext uri="{FF2B5EF4-FFF2-40B4-BE49-F238E27FC236}">
              <a16:creationId xmlns:a16="http://schemas.microsoft.com/office/drawing/2014/main" id="{230899A3-F0FC-8CBA-B469-1CD6B00DCE6F}"/>
            </a:ext>
          </a:extLst>
        </p:cNvPr>
        <p:cNvGrpSpPr/>
        <p:nvPr/>
      </p:nvGrpSpPr>
      <p:grpSpPr>
        <a:xfrm>
          <a:off x="0" y="0"/>
          <a:ext cx="0" cy="0"/>
          <a:chOff x="0" y="0"/>
          <a:chExt cx="0" cy="0"/>
        </a:xfrm>
      </p:grpSpPr>
      <p:pic>
        <p:nvPicPr>
          <p:cNvPr id="958" name="Google Shape;958;p74" descr="Image générée">
            <a:extLst>
              <a:ext uri="{FF2B5EF4-FFF2-40B4-BE49-F238E27FC236}">
                <a16:creationId xmlns:a16="http://schemas.microsoft.com/office/drawing/2014/main" id="{A4219D3F-BA5F-0161-57EB-04D53CE66156}"/>
              </a:ext>
            </a:extLst>
          </p:cNvPr>
          <p:cNvPicPr preferRelativeResize="0"/>
          <p:nvPr/>
        </p:nvPicPr>
        <p:blipFill rotWithShape="1">
          <a:blip r:embed="rId3">
            <a:alphaModFix/>
          </a:blip>
          <a:srcRect l="3381" t="42118" r="70997" b="41629"/>
          <a:stretch/>
        </p:blipFill>
        <p:spPr>
          <a:xfrm>
            <a:off x="196061" y="166346"/>
            <a:ext cx="498102" cy="473924"/>
          </a:xfrm>
          <a:prstGeom prst="rect">
            <a:avLst/>
          </a:prstGeom>
          <a:noFill/>
          <a:ln>
            <a:noFill/>
          </a:ln>
        </p:spPr>
      </p:pic>
      <p:sp>
        <p:nvSpPr>
          <p:cNvPr id="8" name="Google Shape;882;p177">
            <a:extLst>
              <a:ext uri="{FF2B5EF4-FFF2-40B4-BE49-F238E27FC236}">
                <a16:creationId xmlns:a16="http://schemas.microsoft.com/office/drawing/2014/main" id="{90EC8C4E-B14C-FBC6-0716-BD6F0F4E0899}"/>
              </a:ext>
            </a:extLst>
          </p:cNvPr>
          <p:cNvSpPr txBox="1">
            <a:spLocks noGrp="1"/>
          </p:cNvSpPr>
          <p:nvPr>
            <p:ph type="title"/>
          </p:nvPr>
        </p:nvSpPr>
        <p:spPr>
          <a:xfrm>
            <a:off x="581891" y="618958"/>
            <a:ext cx="10771805" cy="3756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1800"/>
              <a:buFont typeface="Calibri"/>
              <a:buNone/>
            </a:pPr>
            <a:r>
              <a:rPr lang="ar-MA" i="0" dirty="0"/>
              <a:t>يوجه المدرس  المتعلمين فُرَادَى إلى اختيار معنى القانون الرابع انطلاقا من النص، مع التصريح بسيرورة الإنجاز</a:t>
            </a:r>
            <a:endParaRPr i="0" dirty="0"/>
          </a:p>
        </p:txBody>
      </p:sp>
      <p:sp>
        <p:nvSpPr>
          <p:cNvPr id="9" name="Google Shape;883;p177">
            <a:extLst>
              <a:ext uri="{FF2B5EF4-FFF2-40B4-BE49-F238E27FC236}">
                <a16:creationId xmlns:a16="http://schemas.microsoft.com/office/drawing/2014/main" id="{E310D9BB-BC0E-1450-BCAF-1BE42CA3D437}"/>
              </a:ext>
            </a:extLst>
          </p:cNvPr>
          <p:cNvSpPr txBox="1"/>
          <p:nvPr/>
        </p:nvSpPr>
        <p:spPr>
          <a:xfrm>
            <a:off x="1125499" y="243400"/>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dirty="0">
                <a:solidFill>
                  <a:srgbClr val="106585"/>
                </a:solidFill>
                <a:latin typeface="Calibri"/>
                <a:ea typeface="Calibri"/>
                <a:cs typeface="Calibri"/>
                <a:sym typeface="Calibri"/>
              </a:rPr>
              <a:t>أَخْتَارُ  بِمُفْرَدِي مَعْنَى الْقَانُونِ الرَّابِعِ </a:t>
            </a:r>
            <a:endParaRPr sz="2000" b="1" i="0" u="none" strike="noStrike" cap="none" dirty="0">
              <a:solidFill>
                <a:srgbClr val="106585"/>
              </a:solidFill>
              <a:latin typeface="Calibri"/>
              <a:ea typeface="Calibri"/>
              <a:cs typeface="Calibri"/>
              <a:sym typeface="Calibri"/>
            </a:endParaRPr>
          </a:p>
        </p:txBody>
      </p:sp>
      <p:sp>
        <p:nvSpPr>
          <p:cNvPr id="11" name="Google Shape;820;g311ad05dea3_0_0">
            <a:extLst>
              <a:ext uri="{FF2B5EF4-FFF2-40B4-BE49-F238E27FC236}">
                <a16:creationId xmlns:a16="http://schemas.microsoft.com/office/drawing/2014/main" id="{1112DB80-E702-08C5-EC01-64E1CDF05797}"/>
              </a:ext>
            </a:extLst>
          </p:cNvPr>
          <p:cNvSpPr/>
          <p:nvPr/>
        </p:nvSpPr>
        <p:spPr>
          <a:xfrm>
            <a:off x="1374880" y="3089139"/>
            <a:ext cx="10137960" cy="375600"/>
          </a:xfrm>
          <a:prstGeom prst="roundRect">
            <a:avLst>
              <a:gd name="adj" fmla="val 16667"/>
            </a:avLst>
          </a:prstGeom>
          <a:noFill/>
          <a:ln>
            <a:noFill/>
          </a:ln>
        </p:spPr>
        <p:txBody>
          <a:bodyPr spcFirstLastPara="1" wrap="square" lIns="91425" tIns="45700" rIns="91425" bIns="45700" anchor="ctr" anchorCtr="0">
            <a:noAutofit/>
          </a:bodyPr>
          <a:lstStyle/>
          <a:p>
            <a:pPr lvl="0" algn="ctr" rtl="1">
              <a:lnSpc>
                <a:spcPct val="74107"/>
              </a:lnSpc>
              <a:buSzPts val="2800"/>
            </a:pPr>
            <a:r>
              <a:rPr lang="ar-MA" sz="3200" b="1" dirty="0">
                <a:latin typeface="Calibri"/>
                <a:ea typeface="Calibri"/>
                <a:cs typeface="Calibri"/>
                <a:sym typeface="Calibri"/>
              </a:rPr>
              <a:t>أَخْتَارُ مَعْنَى الْقَانُونِ الرَّابِعِ مِمَّا يَأْتِي وأضَعُ عَلَامَةَ </a:t>
            </a:r>
            <a:r>
              <a:rPr lang="ar-MA" sz="3200" b="1" dirty="0">
                <a:solidFill>
                  <a:srgbClr val="FF0000"/>
                </a:solidFill>
                <a:latin typeface="Calibri"/>
                <a:ea typeface="Calibri"/>
                <a:cs typeface="Calibri"/>
                <a:sym typeface="Calibri"/>
              </a:rPr>
              <a:t>√</a:t>
            </a:r>
            <a:r>
              <a:rPr lang="ar-MA" sz="3200" b="1" dirty="0">
                <a:latin typeface="Calibri"/>
                <a:ea typeface="Calibri"/>
                <a:cs typeface="Calibri"/>
                <a:sym typeface="Calibri"/>
              </a:rPr>
              <a:t> أمَامَ الْجَوَابِ الصَّحِيح:</a:t>
            </a:r>
          </a:p>
          <a:p>
            <a:pPr lvl="0" algn="r" rtl="1">
              <a:lnSpc>
                <a:spcPct val="150000"/>
              </a:lnSpc>
              <a:buSzPts val="2800"/>
            </a:pPr>
            <a:r>
              <a:rPr lang="ar-MA" sz="3200" b="1" dirty="0">
                <a:latin typeface="Calibri"/>
                <a:ea typeface="Calibri"/>
                <a:cs typeface="Calibri"/>
                <a:sym typeface="Calibri"/>
              </a:rPr>
              <a:t> أ- يخسر الشخص إذا فَرَّ المال من بين يديه.                               </a:t>
            </a:r>
          </a:p>
          <a:p>
            <a:pPr lvl="0" algn="r" rtl="1">
              <a:lnSpc>
                <a:spcPct val="150000"/>
              </a:lnSpc>
              <a:buSzPts val="2800"/>
            </a:pPr>
            <a:r>
              <a:rPr lang="ar-MA" sz="3200" b="1" dirty="0">
                <a:latin typeface="Calibri"/>
                <a:ea typeface="Calibri"/>
                <a:cs typeface="Calibri"/>
                <a:sym typeface="Calibri"/>
              </a:rPr>
              <a:t> ب- يخسر الشخص إذا استثمر مالَه في أمر يجهله. </a:t>
            </a:r>
          </a:p>
          <a:p>
            <a:pPr lvl="0" algn="r" rtl="1">
              <a:lnSpc>
                <a:spcPct val="150000"/>
              </a:lnSpc>
              <a:buSzPts val="2800"/>
            </a:pPr>
            <a:r>
              <a:rPr lang="ar-MA" sz="3200" b="1" dirty="0">
                <a:latin typeface="Calibri"/>
                <a:ea typeface="Calibri"/>
                <a:cs typeface="Calibri"/>
                <a:sym typeface="Calibri"/>
              </a:rPr>
              <a:t> ج- يخسر الشخص إذا وظف مالَه في مشروع تجاري جديد.</a:t>
            </a:r>
          </a:p>
          <a:p>
            <a:pPr lvl="0" algn="r" rtl="1">
              <a:lnSpc>
                <a:spcPct val="150000"/>
              </a:lnSpc>
              <a:buSzPts val="2800"/>
            </a:pPr>
            <a:r>
              <a:rPr lang="ar-MA" sz="3200" b="1" dirty="0">
                <a:latin typeface="Calibri"/>
                <a:ea typeface="Calibri"/>
                <a:cs typeface="Calibri"/>
                <a:sym typeface="Calibri"/>
              </a:rPr>
              <a:t> د- يخسر الشخص إذا امتنع عن توظيف مالِه.</a:t>
            </a:r>
          </a:p>
          <a:p>
            <a:pPr lvl="0" algn="ctr" rtl="1">
              <a:lnSpc>
                <a:spcPct val="74107"/>
              </a:lnSpc>
              <a:buSzPts val="2800"/>
            </a:pPr>
            <a:endParaRPr sz="3200" b="1" i="0" u="none" strike="noStrike" cap="none" dirty="0">
              <a:solidFill>
                <a:schemeClr val="dk1"/>
              </a:solidFill>
              <a:latin typeface="Calibri"/>
              <a:ea typeface="Calibri"/>
              <a:cs typeface="Calibri"/>
              <a:sym typeface="Calibri"/>
            </a:endParaRPr>
          </a:p>
        </p:txBody>
      </p:sp>
      <p:sp>
        <p:nvSpPr>
          <p:cNvPr id="2" name="Ellipse 1">
            <a:extLst>
              <a:ext uri="{FF2B5EF4-FFF2-40B4-BE49-F238E27FC236}">
                <a16:creationId xmlns:a16="http://schemas.microsoft.com/office/drawing/2014/main" id="{D3BD90DD-09B2-CCA4-57D2-78F507A77DD2}"/>
              </a:ext>
            </a:extLst>
          </p:cNvPr>
          <p:cNvSpPr/>
          <p:nvPr/>
        </p:nvSpPr>
        <p:spPr>
          <a:xfrm>
            <a:off x="2296392" y="2088575"/>
            <a:ext cx="644236" cy="375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3" name="Ellipse 2">
            <a:extLst>
              <a:ext uri="{FF2B5EF4-FFF2-40B4-BE49-F238E27FC236}">
                <a16:creationId xmlns:a16="http://schemas.microsoft.com/office/drawing/2014/main" id="{AFEB78BA-EBC4-9E01-FA52-58FA1268EF3A}"/>
              </a:ext>
            </a:extLst>
          </p:cNvPr>
          <p:cNvSpPr/>
          <p:nvPr/>
        </p:nvSpPr>
        <p:spPr>
          <a:xfrm>
            <a:off x="2296392" y="2839350"/>
            <a:ext cx="644236" cy="375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4" name="Ellipse 3">
            <a:extLst>
              <a:ext uri="{FF2B5EF4-FFF2-40B4-BE49-F238E27FC236}">
                <a16:creationId xmlns:a16="http://schemas.microsoft.com/office/drawing/2014/main" id="{9069A67B-26BA-8505-BB65-8BCC667E3EE1}"/>
              </a:ext>
            </a:extLst>
          </p:cNvPr>
          <p:cNvSpPr/>
          <p:nvPr/>
        </p:nvSpPr>
        <p:spPr>
          <a:xfrm>
            <a:off x="2296392" y="3621708"/>
            <a:ext cx="644236" cy="375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5" name="Ellipse 4">
            <a:extLst>
              <a:ext uri="{FF2B5EF4-FFF2-40B4-BE49-F238E27FC236}">
                <a16:creationId xmlns:a16="http://schemas.microsoft.com/office/drawing/2014/main" id="{2D0346F3-67CD-5489-751D-9561F2402AD2}"/>
              </a:ext>
            </a:extLst>
          </p:cNvPr>
          <p:cNvSpPr/>
          <p:nvPr/>
        </p:nvSpPr>
        <p:spPr>
          <a:xfrm>
            <a:off x="2296392" y="4329463"/>
            <a:ext cx="644236" cy="375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424816557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57">
          <a:extLst>
            <a:ext uri="{FF2B5EF4-FFF2-40B4-BE49-F238E27FC236}">
              <a16:creationId xmlns:a16="http://schemas.microsoft.com/office/drawing/2014/main" id="{74722716-C26C-D067-6115-EDEEFA2CECBD}"/>
            </a:ext>
          </a:extLst>
        </p:cNvPr>
        <p:cNvGrpSpPr/>
        <p:nvPr/>
      </p:nvGrpSpPr>
      <p:grpSpPr>
        <a:xfrm>
          <a:off x="0" y="0"/>
          <a:ext cx="0" cy="0"/>
          <a:chOff x="0" y="0"/>
          <a:chExt cx="0" cy="0"/>
        </a:xfrm>
      </p:grpSpPr>
      <p:pic>
        <p:nvPicPr>
          <p:cNvPr id="958" name="Google Shape;958;p74" descr="Image générée">
            <a:extLst>
              <a:ext uri="{FF2B5EF4-FFF2-40B4-BE49-F238E27FC236}">
                <a16:creationId xmlns:a16="http://schemas.microsoft.com/office/drawing/2014/main" id="{8EBE910C-F145-6C08-5F39-1CF397F4996D}"/>
              </a:ext>
            </a:extLst>
          </p:cNvPr>
          <p:cNvPicPr preferRelativeResize="0"/>
          <p:nvPr/>
        </p:nvPicPr>
        <p:blipFill rotWithShape="1">
          <a:blip r:embed="rId3">
            <a:alphaModFix/>
          </a:blip>
          <a:srcRect l="3381" t="42118" r="70997" b="41629"/>
          <a:stretch/>
        </p:blipFill>
        <p:spPr>
          <a:xfrm>
            <a:off x="196061" y="166346"/>
            <a:ext cx="498102" cy="473924"/>
          </a:xfrm>
          <a:prstGeom prst="rect">
            <a:avLst/>
          </a:prstGeom>
          <a:noFill/>
          <a:ln>
            <a:noFill/>
          </a:ln>
        </p:spPr>
      </p:pic>
      <p:sp>
        <p:nvSpPr>
          <p:cNvPr id="11" name="Google Shape;820;g311ad05dea3_0_0">
            <a:extLst>
              <a:ext uri="{FF2B5EF4-FFF2-40B4-BE49-F238E27FC236}">
                <a16:creationId xmlns:a16="http://schemas.microsoft.com/office/drawing/2014/main" id="{3768950E-89B2-372B-4563-393DB66B17AA}"/>
              </a:ext>
            </a:extLst>
          </p:cNvPr>
          <p:cNvSpPr/>
          <p:nvPr/>
        </p:nvSpPr>
        <p:spPr>
          <a:xfrm>
            <a:off x="1374880" y="3089139"/>
            <a:ext cx="10137960" cy="375600"/>
          </a:xfrm>
          <a:prstGeom prst="roundRect">
            <a:avLst>
              <a:gd name="adj" fmla="val 16667"/>
            </a:avLst>
          </a:prstGeom>
          <a:noFill/>
          <a:ln>
            <a:noFill/>
          </a:ln>
        </p:spPr>
        <p:txBody>
          <a:bodyPr spcFirstLastPara="1" wrap="square" lIns="91425" tIns="45700" rIns="91425" bIns="45700" anchor="ctr" anchorCtr="0">
            <a:noAutofit/>
          </a:bodyPr>
          <a:lstStyle/>
          <a:p>
            <a:pPr lvl="0" algn="ctr" rtl="1">
              <a:lnSpc>
                <a:spcPct val="74107"/>
              </a:lnSpc>
              <a:buSzPts val="2800"/>
            </a:pPr>
            <a:r>
              <a:rPr lang="ar-MA" sz="3200" b="1" dirty="0">
                <a:latin typeface="Calibri"/>
                <a:ea typeface="Calibri"/>
                <a:cs typeface="Calibri"/>
                <a:sym typeface="Calibri"/>
              </a:rPr>
              <a:t>أَخْتَارُ مَعْنَى الْقَانُونِ الرَّابِعِ مِمَّا يَأْتِي وأضَعُ عَلَامَةَ </a:t>
            </a:r>
            <a:r>
              <a:rPr lang="ar-MA" sz="3200" b="1" dirty="0">
                <a:solidFill>
                  <a:srgbClr val="FF0000"/>
                </a:solidFill>
                <a:latin typeface="Calibri"/>
                <a:ea typeface="Calibri"/>
                <a:cs typeface="Calibri"/>
                <a:sym typeface="Calibri"/>
              </a:rPr>
              <a:t>√</a:t>
            </a:r>
            <a:r>
              <a:rPr lang="ar-MA" sz="3200" b="1" dirty="0">
                <a:latin typeface="Calibri"/>
                <a:ea typeface="Calibri"/>
                <a:cs typeface="Calibri"/>
                <a:sym typeface="Calibri"/>
              </a:rPr>
              <a:t> أمَامَ الْجَوَابِ الصَّحِيح:</a:t>
            </a:r>
          </a:p>
          <a:p>
            <a:pPr lvl="0" algn="r" rtl="1">
              <a:lnSpc>
                <a:spcPct val="150000"/>
              </a:lnSpc>
              <a:buSzPts val="2800"/>
            </a:pPr>
            <a:r>
              <a:rPr lang="ar-MA" sz="3200" b="1" dirty="0">
                <a:latin typeface="Calibri"/>
                <a:ea typeface="Calibri"/>
                <a:cs typeface="Calibri"/>
                <a:sym typeface="Calibri"/>
              </a:rPr>
              <a:t> أ- يخسر الشخص إذا فَرَّ المال من بين يديه.                               </a:t>
            </a:r>
          </a:p>
          <a:p>
            <a:pPr lvl="0" algn="r" rtl="1">
              <a:lnSpc>
                <a:spcPct val="150000"/>
              </a:lnSpc>
              <a:buSzPts val="2800"/>
            </a:pPr>
            <a:r>
              <a:rPr lang="ar-MA" sz="3200" b="1" dirty="0">
                <a:latin typeface="Calibri"/>
                <a:ea typeface="Calibri"/>
                <a:cs typeface="Calibri"/>
                <a:sym typeface="Calibri"/>
              </a:rPr>
              <a:t> </a:t>
            </a:r>
            <a:r>
              <a:rPr lang="ar-MA" sz="3200" b="1" dirty="0">
                <a:highlight>
                  <a:srgbClr val="FFFF00"/>
                </a:highlight>
                <a:latin typeface="Calibri"/>
                <a:ea typeface="Calibri"/>
                <a:cs typeface="Calibri"/>
                <a:sym typeface="Calibri"/>
              </a:rPr>
              <a:t>ب- يخسرُ الشّخصُ إذا اسْتثمرَ مالَهُ في أمرٍ يَجهله. </a:t>
            </a:r>
          </a:p>
          <a:p>
            <a:pPr lvl="0" algn="r" rtl="1">
              <a:lnSpc>
                <a:spcPct val="150000"/>
              </a:lnSpc>
              <a:buSzPts val="2800"/>
            </a:pPr>
            <a:r>
              <a:rPr lang="ar-MA" sz="3200" b="1" dirty="0">
                <a:latin typeface="Calibri"/>
                <a:ea typeface="Calibri"/>
                <a:cs typeface="Calibri"/>
                <a:sym typeface="Calibri"/>
              </a:rPr>
              <a:t> ج- يخسر الشخص إذا وظف مالَه في مشروع تجاري جديد.</a:t>
            </a:r>
          </a:p>
          <a:p>
            <a:pPr lvl="0" algn="r" rtl="1">
              <a:lnSpc>
                <a:spcPct val="150000"/>
              </a:lnSpc>
              <a:buSzPts val="2800"/>
            </a:pPr>
            <a:r>
              <a:rPr lang="ar-MA" sz="3200" b="1" dirty="0">
                <a:latin typeface="Calibri"/>
                <a:ea typeface="Calibri"/>
                <a:cs typeface="Calibri"/>
                <a:sym typeface="Calibri"/>
              </a:rPr>
              <a:t> د- يخسر الشخص إذا امتنع عن توظيف مالِه.</a:t>
            </a:r>
          </a:p>
          <a:p>
            <a:pPr lvl="0" algn="ctr" rtl="1">
              <a:lnSpc>
                <a:spcPct val="74107"/>
              </a:lnSpc>
              <a:buSzPts val="2800"/>
            </a:pPr>
            <a:endParaRPr sz="3200" b="1" i="0" u="none" strike="noStrike" cap="none" dirty="0">
              <a:solidFill>
                <a:schemeClr val="dk1"/>
              </a:solidFill>
              <a:latin typeface="Calibri"/>
              <a:ea typeface="Calibri"/>
              <a:cs typeface="Calibri"/>
              <a:sym typeface="Calibri"/>
            </a:endParaRPr>
          </a:p>
        </p:txBody>
      </p:sp>
      <p:sp>
        <p:nvSpPr>
          <p:cNvPr id="2" name="Ellipse 1">
            <a:extLst>
              <a:ext uri="{FF2B5EF4-FFF2-40B4-BE49-F238E27FC236}">
                <a16:creationId xmlns:a16="http://schemas.microsoft.com/office/drawing/2014/main" id="{58EDDC09-048C-8F82-60FF-15BC59F4D670}"/>
              </a:ext>
            </a:extLst>
          </p:cNvPr>
          <p:cNvSpPr/>
          <p:nvPr/>
        </p:nvSpPr>
        <p:spPr>
          <a:xfrm>
            <a:off x="2296392" y="2088575"/>
            <a:ext cx="644236" cy="375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3" name="Ellipse 2">
            <a:extLst>
              <a:ext uri="{FF2B5EF4-FFF2-40B4-BE49-F238E27FC236}">
                <a16:creationId xmlns:a16="http://schemas.microsoft.com/office/drawing/2014/main" id="{F89EA097-B7CE-3E1F-2EC8-ECEB3B255595}"/>
              </a:ext>
            </a:extLst>
          </p:cNvPr>
          <p:cNvSpPr/>
          <p:nvPr/>
        </p:nvSpPr>
        <p:spPr>
          <a:xfrm>
            <a:off x="2296392" y="2839350"/>
            <a:ext cx="644236" cy="375600"/>
          </a:xfrm>
          <a:prstGeom prst="ellipse">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ar-MA" sz="2800" b="1" dirty="0">
                <a:solidFill>
                  <a:srgbClr val="FF0000"/>
                </a:solidFill>
                <a:latin typeface="Calibri"/>
                <a:ea typeface="Calibri"/>
                <a:cs typeface="Calibri"/>
                <a:sym typeface="Calibri"/>
              </a:rPr>
              <a:t>√</a:t>
            </a:r>
            <a:endParaRPr lang="fr-FR" sz="2800" dirty="0"/>
          </a:p>
        </p:txBody>
      </p:sp>
      <p:sp>
        <p:nvSpPr>
          <p:cNvPr id="4" name="Ellipse 3">
            <a:extLst>
              <a:ext uri="{FF2B5EF4-FFF2-40B4-BE49-F238E27FC236}">
                <a16:creationId xmlns:a16="http://schemas.microsoft.com/office/drawing/2014/main" id="{94CA6669-7546-26E1-A364-86677908B3D9}"/>
              </a:ext>
            </a:extLst>
          </p:cNvPr>
          <p:cNvSpPr/>
          <p:nvPr/>
        </p:nvSpPr>
        <p:spPr>
          <a:xfrm>
            <a:off x="2296392" y="3621708"/>
            <a:ext cx="644236" cy="375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5" name="Ellipse 4">
            <a:extLst>
              <a:ext uri="{FF2B5EF4-FFF2-40B4-BE49-F238E27FC236}">
                <a16:creationId xmlns:a16="http://schemas.microsoft.com/office/drawing/2014/main" id="{53A82562-4A93-ECB8-DF57-A1E2366DE38C}"/>
              </a:ext>
            </a:extLst>
          </p:cNvPr>
          <p:cNvSpPr/>
          <p:nvPr/>
        </p:nvSpPr>
        <p:spPr>
          <a:xfrm>
            <a:off x="2296392" y="4329463"/>
            <a:ext cx="644236" cy="375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15" name="Google Shape;882;p177">
            <a:extLst>
              <a:ext uri="{FF2B5EF4-FFF2-40B4-BE49-F238E27FC236}">
                <a16:creationId xmlns:a16="http://schemas.microsoft.com/office/drawing/2014/main" id="{7D410904-BCD5-3115-C6FA-49F60F9C177A}"/>
              </a:ext>
            </a:extLst>
          </p:cNvPr>
          <p:cNvSpPr txBox="1">
            <a:spLocks noGrp="1"/>
          </p:cNvSpPr>
          <p:nvPr>
            <p:ph type="title"/>
          </p:nvPr>
        </p:nvSpPr>
        <p:spPr>
          <a:xfrm>
            <a:off x="581891" y="618958"/>
            <a:ext cx="10771805" cy="375600"/>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1800"/>
              <a:buFont typeface="Calibri"/>
              <a:buNone/>
            </a:pPr>
            <a:r>
              <a:rPr lang="ar-MA" i="0" dirty="0"/>
              <a:t>يوجه المدرس  المتعلمين فُرَادَى إلى اختيار معنى القانون الرابع انطلاقا من النص، مع التصريح بسيرورة الإنجاز</a:t>
            </a:r>
            <a:endParaRPr i="0" dirty="0"/>
          </a:p>
        </p:txBody>
      </p:sp>
      <p:sp>
        <p:nvSpPr>
          <p:cNvPr id="16" name="Google Shape;883;p177">
            <a:extLst>
              <a:ext uri="{FF2B5EF4-FFF2-40B4-BE49-F238E27FC236}">
                <a16:creationId xmlns:a16="http://schemas.microsoft.com/office/drawing/2014/main" id="{A820B316-1D27-AE50-C07D-FC599ABD7607}"/>
              </a:ext>
            </a:extLst>
          </p:cNvPr>
          <p:cNvSpPr txBox="1"/>
          <p:nvPr/>
        </p:nvSpPr>
        <p:spPr>
          <a:xfrm>
            <a:off x="1125499" y="243400"/>
            <a:ext cx="1005450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106585"/>
              </a:buClr>
              <a:buSzPts val="2000"/>
              <a:buFont typeface="Arial"/>
              <a:buNone/>
            </a:pPr>
            <a:r>
              <a:rPr lang="ar-MA" sz="2000" b="1" i="0" u="none" strike="noStrike" cap="none" dirty="0">
                <a:solidFill>
                  <a:srgbClr val="106585"/>
                </a:solidFill>
                <a:latin typeface="Calibri"/>
                <a:ea typeface="Calibri"/>
                <a:cs typeface="Calibri"/>
                <a:sym typeface="Calibri"/>
              </a:rPr>
              <a:t>أَخْتَارُ  بِمُفْرَدِي مَعْنَى الْقَانُونِ الرَّابِعِ </a:t>
            </a:r>
            <a:endParaRPr sz="2000" b="1" i="0" u="none" strike="noStrike" cap="none" dirty="0">
              <a:solidFill>
                <a:srgbClr val="106585"/>
              </a:solidFill>
              <a:latin typeface="Calibri"/>
              <a:ea typeface="Calibri"/>
              <a:cs typeface="Calibri"/>
              <a:sym typeface="Calibri"/>
            </a:endParaRPr>
          </a:p>
        </p:txBody>
      </p:sp>
    </p:spTree>
    <p:extLst>
      <p:ext uri="{BB962C8B-B14F-4D97-AF65-F5344CB8AC3E}">
        <p14:creationId xmlns:p14="http://schemas.microsoft.com/office/powerpoint/2010/main" val="192937862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F760BD60-F7C0-A893-A640-14A91B3BD823}"/>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D464785D-CC34-0AC2-D0E5-6DFA72909412}"/>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4DE91C3F-8BE7-9B59-00A2-3D63CFA04A3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36D6EE82-AE57-A447-8C51-F57B6116D18E}"/>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5" name="TextBox 13">
            <a:extLst>
              <a:ext uri="{FF2B5EF4-FFF2-40B4-BE49-F238E27FC236}">
                <a16:creationId xmlns:a16="http://schemas.microsoft.com/office/drawing/2014/main" id="{08D6BED1-584F-C23C-1340-38FC6AC181C6}"/>
              </a:ext>
            </a:extLst>
          </p:cNvPr>
          <p:cNvSpPr txBox="1">
            <a:spLocks noChangeArrowheads="1"/>
          </p:cNvSpPr>
          <p:nvPr/>
        </p:nvSpPr>
        <p:spPr bwMode="auto">
          <a:xfrm>
            <a:off x="1337188" y="110718"/>
            <a:ext cx="10029660" cy="682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r" rtl="1">
              <a:lnSpc>
                <a:spcPct val="103750"/>
              </a:lnSpc>
              <a:buClr>
                <a:srgbClr val="106585"/>
              </a:buClr>
              <a:buSzPts val="2000"/>
              <a:buNone/>
            </a:pPr>
            <a:r>
              <a:rPr lang="ar-MA" sz="2000" b="1" dirty="0">
                <a:solidFill>
                  <a:srgbClr val="106585"/>
                </a:solidFill>
                <a:highlight>
                  <a:srgbClr val="00FFFF"/>
                </a:highlight>
                <a:latin typeface="Calibri"/>
                <a:ea typeface="Calibri"/>
                <a:cs typeface="Calibri"/>
                <a:sym typeface="Calibri"/>
              </a:rPr>
              <a:t>أستخرج من النص أفعال الكلام الدالة على تقديم نصيحة/توجيه تنبيه/تفسير أمر</a:t>
            </a:r>
          </a:p>
          <a:p>
            <a:pPr algn="r" rtl="1" eaLnBrk="1" hangingPunct="1">
              <a:lnSpc>
                <a:spcPts val="2075"/>
              </a:lnSpc>
              <a:spcBef>
                <a:spcPct val="0"/>
              </a:spcBef>
              <a:buFontTx/>
              <a:buNone/>
            </a:pPr>
            <a:endParaRPr lang="ar-MA" altLang="fr-FR" sz="2000" b="1" dirty="0">
              <a:solidFill>
                <a:schemeClr val="bg2">
                  <a:lumMod val="50000"/>
                </a:schemeClr>
              </a:solidFill>
              <a:cs typeface="Calibri" panose="020F0502020204030204" pitchFamily="34" charset="0"/>
            </a:endParaRPr>
          </a:p>
        </p:txBody>
      </p:sp>
      <p:sp>
        <p:nvSpPr>
          <p:cNvPr id="19" name="TextBox 6">
            <a:extLst>
              <a:ext uri="{FF2B5EF4-FFF2-40B4-BE49-F238E27FC236}">
                <a16:creationId xmlns:a16="http://schemas.microsoft.com/office/drawing/2014/main" id="{ED94EF5A-2A7A-3761-45A8-F157D7867AE5}"/>
              </a:ext>
            </a:extLst>
          </p:cNvPr>
          <p:cNvSpPr txBox="1">
            <a:spLocks noChangeArrowheads="1"/>
          </p:cNvSpPr>
          <p:nvPr/>
        </p:nvSpPr>
        <p:spPr bwMode="auto">
          <a:xfrm>
            <a:off x="1652563" y="573703"/>
            <a:ext cx="9601200"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sz="1400" dirty="0">
                <a:solidFill>
                  <a:srgbClr val="AEABAB"/>
                </a:solidFill>
                <a:ea typeface="Calibri" panose="020F0502020204030204" pitchFamily="34" charset="0"/>
                <a:cs typeface="Calibri" panose="020F0502020204030204" pitchFamily="34" charset="0"/>
              </a:rPr>
              <a:t>يوجه المدرس المتعلمين إلى استخراج العبارات الدالة على تقديم نصيحة/توجيه تنبيه/تفسير أمرمع التصريح بسيرورة الإنجاز</a:t>
            </a:r>
            <a:endParaRPr lang="ar-MA" altLang="fr-FR" sz="1400" i="1" dirty="0">
              <a:solidFill>
                <a:schemeClr val="bg2">
                  <a:lumMod val="75000"/>
                </a:schemeClr>
              </a:solidFill>
              <a:ea typeface="Calibri" panose="020F0502020204030204" pitchFamily="34" charset="0"/>
              <a:cs typeface="Calibri" panose="020F0502020204030204" pitchFamily="34" charset="0"/>
            </a:endParaRPr>
          </a:p>
        </p:txBody>
      </p:sp>
      <p:pic>
        <p:nvPicPr>
          <p:cNvPr id="7" name="Google Shape;822;g311ad05dea3_0_0">
            <a:extLst>
              <a:ext uri="{FF2B5EF4-FFF2-40B4-BE49-F238E27FC236}">
                <a16:creationId xmlns:a16="http://schemas.microsoft.com/office/drawing/2014/main" id="{B9EEBCA0-D84C-2B27-BFD9-E4A1AEAA25C1}"/>
              </a:ext>
            </a:extLst>
          </p:cNvPr>
          <p:cNvPicPr preferRelativeResize="0"/>
          <p:nvPr/>
        </p:nvPicPr>
        <p:blipFill rotWithShape="1">
          <a:blip r:embed="rId4">
            <a:alphaModFix/>
          </a:blip>
          <a:srcRect/>
          <a:stretch/>
        </p:blipFill>
        <p:spPr>
          <a:xfrm>
            <a:off x="50555" y="62578"/>
            <a:ext cx="730250" cy="730250"/>
          </a:xfrm>
          <a:prstGeom prst="rect">
            <a:avLst/>
          </a:prstGeom>
          <a:noFill/>
          <a:ln>
            <a:noFill/>
          </a:ln>
        </p:spPr>
      </p:pic>
      <p:sp>
        <p:nvSpPr>
          <p:cNvPr id="8" name="Google Shape;669;p162">
            <a:extLst>
              <a:ext uri="{FF2B5EF4-FFF2-40B4-BE49-F238E27FC236}">
                <a16:creationId xmlns:a16="http://schemas.microsoft.com/office/drawing/2014/main" id="{D4E1E05E-A2C0-118C-3F7D-E7D89813D66B}"/>
              </a:ext>
            </a:extLst>
          </p:cNvPr>
          <p:cNvSpPr txBox="1"/>
          <p:nvPr/>
        </p:nvSpPr>
        <p:spPr>
          <a:xfrm>
            <a:off x="2949678" y="1231832"/>
            <a:ext cx="6007510" cy="523220"/>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None/>
            </a:pPr>
            <a:r>
              <a:rPr lang="ar-MA" sz="2800" b="1" i="0" u="none" strike="noStrike" cap="none" dirty="0">
                <a:solidFill>
                  <a:srgbClr val="000000"/>
                </a:solidFill>
                <a:latin typeface="Calibri"/>
                <a:ea typeface="Calibri"/>
                <a:cs typeface="Calibri"/>
                <a:sym typeface="Calibri"/>
              </a:rPr>
              <a:t>أَسْتَخْرِجُ مِنَ ٱلنَّصِّ عِبَارَاتٍ </a:t>
            </a:r>
            <a:r>
              <a:rPr lang="ar-MA" sz="2800" b="1" dirty="0">
                <a:latin typeface="Calibri"/>
                <a:ea typeface="Calibri"/>
                <a:cs typeface="Calibri"/>
                <a:sym typeface="Calibri"/>
              </a:rPr>
              <a:t>تَدُلُّ عَلَى</a:t>
            </a:r>
            <a:r>
              <a:rPr lang="ar-MA" sz="2800" b="1" i="0" u="none" strike="noStrike" cap="none" dirty="0">
                <a:solidFill>
                  <a:srgbClr val="000000"/>
                </a:solidFill>
                <a:latin typeface="Calibri"/>
                <a:ea typeface="Calibri"/>
                <a:cs typeface="Calibri"/>
                <a:sym typeface="Calibri"/>
              </a:rPr>
              <a:t>:</a:t>
            </a:r>
            <a:endParaRPr sz="2800" b="1" i="0" u="none" strike="noStrike" cap="none" dirty="0">
              <a:solidFill>
                <a:srgbClr val="000000"/>
              </a:solidFill>
              <a:latin typeface="Calibri"/>
              <a:ea typeface="Calibri"/>
              <a:cs typeface="Calibri"/>
              <a:sym typeface="Calibri"/>
            </a:endParaRPr>
          </a:p>
        </p:txBody>
      </p:sp>
      <p:graphicFrame>
        <p:nvGraphicFramePr>
          <p:cNvPr id="10" name="Tableau 9">
            <a:extLst>
              <a:ext uri="{FF2B5EF4-FFF2-40B4-BE49-F238E27FC236}">
                <a16:creationId xmlns:a16="http://schemas.microsoft.com/office/drawing/2014/main" id="{F3B178D2-DB4E-4D2B-AD72-E51659B23629}"/>
              </a:ext>
            </a:extLst>
          </p:cNvPr>
          <p:cNvGraphicFramePr>
            <a:graphicFrameLocks noGrp="1"/>
          </p:cNvGraphicFramePr>
          <p:nvPr>
            <p:extLst>
              <p:ext uri="{D42A27DB-BD31-4B8C-83A1-F6EECF244321}">
                <p14:modId xmlns:p14="http://schemas.microsoft.com/office/powerpoint/2010/main" val="839664327"/>
              </p:ext>
            </p:extLst>
          </p:nvPr>
        </p:nvGraphicFramePr>
        <p:xfrm>
          <a:off x="1889433" y="2145300"/>
          <a:ext cx="8128000" cy="1554480"/>
        </p:xfrm>
        <a:graphic>
          <a:graphicData uri="http://schemas.openxmlformats.org/drawingml/2006/table">
            <a:tbl>
              <a:tblPr firstRow="1" bandRow="1">
                <a:tableStyleId>{B015FD07-0FC1-414B-9AE4-B8FEC320CED6}</a:tableStyleId>
              </a:tblPr>
              <a:tblGrid>
                <a:gridCol w="5945312">
                  <a:extLst>
                    <a:ext uri="{9D8B030D-6E8A-4147-A177-3AD203B41FA5}">
                      <a16:colId xmlns:a16="http://schemas.microsoft.com/office/drawing/2014/main" val="3634684138"/>
                    </a:ext>
                  </a:extLst>
                </a:gridCol>
                <a:gridCol w="2182688">
                  <a:extLst>
                    <a:ext uri="{9D8B030D-6E8A-4147-A177-3AD203B41FA5}">
                      <a16:colId xmlns:a16="http://schemas.microsoft.com/office/drawing/2014/main" val="731026914"/>
                    </a:ext>
                  </a:extLst>
                </a:gridCol>
              </a:tblGrid>
              <a:tr h="370840">
                <a:tc>
                  <a:txBody>
                    <a:bodyPr/>
                    <a:lstStyle/>
                    <a:p>
                      <a:pPr algn="ctr" rtl="1"/>
                      <a:r>
                        <a:rPr lang="ar-MA" sz="2800" dirty="0">
                          <a:solidFill>
                            <a:schemeClr val="tx1"/>
                          </a:solidFill>
                        </a:rPr>
                        <a:t>...</a:t>
                      </a:r>
                      <a:endParaRPr lang="fr-FR" sz="2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MA" sz="2800" b="1" dirty="0">
                          <a:solidFill>
                            <a:schemeClr val="tx1"/>
                          </a:solidFill>
                        </a:rPr>
                        <a:t>تقديم نصيحةٍ </a:t>
                      </a:r>
                      <a:endParaRPr lang="fr-FR" sz="2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59683616"/>
                  </a:ext>
                </a:extLst>
              </a:tr>
              <a:tr h="370840">
                <a:tc>
                  <a:txBody>
                    <a:bodyPr/>
                    <a:lstStyle/>
                    <a:p>
                      <a:pPr algn="ctr" rtl="1"/>
                      <a:r>
                        <a:rPr lang="ar-MA" sz="2800" dirty="0">
                          <a:solidFill>
                            <a:schemeClr val="tx1"/>
                          </a:solidFill>
                        </a:rPr>
                        <a:t>...</a:t>
                      </a:r>
                      <a:endParaRPr lang="fr-FR" sz="2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MA" sz="2800" b="1" dirty="0">
                          <a:solidFill>
                            <a:schemeClr val="tx1"/>
                          </a:solidFill>
                        </a:rPr>
                        <a:t>توجيه تنبيهٍ</a:t>
                      </a:r>
                      <a:endParaRPr lang="fr-FR" sz="2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58453791"/>
                  </a:ext>
                </a:extLst>
              </a:tr>
              <a:tr h="370840">
                <a:tc>
                  <a:txBody>
                    <a:bodyPr/>
                    <a:lstStyle/>
                    <a:p>
                      <a:pPr algn="ctr" rtl="1"/>
                      <a:r>
                        <a:rPr lang="ar-MA" sz="2800" dirty="0">
                          <a:solidFill>
                            <a:schemeClr val="tx1"/>
                          </a:solidFill>
                        </a:rPr>
                        <a:t>...</a:t>
                      </a:r>
                      <a:endParaRPr lang="fr-FR" sz="2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MA" sz="2800" b="1" dirty="0">
                          <a:solidFill>
                            <a:schemeClr val="tx1"/>
                          </a:solidFill>
                        </a:rPr>
                        <a:t>تفسير أمرٍ</a:t>
                      </a:r>
                      <a:endParaRPr lang="fr-FR" sz="2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26776267"/>
                  </a:ext>
                </a:extLst>
              </a:tr>
            </a:tbl>
          </a:graphicData>
        </a:graphic>
      </p:graphicFrame>
    </p:spTree>
    <p:extLst>
      <p:ext uri="{BB962C8B-B14F-4D97-AF65-F5344CB8AC3E}">
        <p14:creationId xmlns:p14="http://schemas.microsoft.com/office/powerpoint/2010/main" val="281757081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7DADC8C0-55D6-D241-331C-58FB489C26BA}"/>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082ADB6D-A4C2-A1AF-8D9E-CA57EC013D51}"/>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77291053-D170-6ACB-F3D2-646B447FA6C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8863C52E-3D95-3933-403B-DCF0CCF4601E}"/>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6" name="Google Shape;887;p58" descr="Lever la main - Icônes mains et gestes gratuites">
            <a:extLst>
              <a:ext uri="{FF2B5EF4-FFF2-40B4-BE49-F238E27FC236}">
                <a16:creationId xmlns:a16="http://schemas.microsoft.com/office/drawing/2014/main" id="{569C1960-6A76-F4B6-9C20-2EC834D72789}"/>
              </a:ext>
            </a:extLst>
          </p:cNvPr>
          <p:cNvPicPr preferRelativeResize="0"/>
          <p:nvPr/>
        </p:nvPicPr>
        <p:blipFill rotWithShape="1">
          <a:blip r:embed="rId4">
            <a:alphaModFix/>
          </a:blip>
          <a:srcRect/>
          <a:stretch/>
        </p:blipFill>
        <p:spPr>
          <a:xfrm>
            <a:off x="76983" y="34992"/>
            <a:ext cx="735012" cy="733425"/>
          </a:xfrm>
          <a:prstGeom prst="rect">
            <a:avLst/>
          </a:prstGeom>
          <a:noFill/>
          <a:ln>
            <a:noFill/>
          </a:ln>
        </p:spPr>
      </p:pic>
      <p:sp>
        <p:nvSpPr>
          <p:cNvPr id="10" name="TextBox 13">
            <a:extLst>
              <a:ext uri="{FF2B5EF4-FFF2-40B4-BE49-F238E27FC236}">
                <a16:creationId xmlns:a16="http://schemas.microsoft.com/office/drawing/2014/main" id="{BBF32C59-7628-3885-5C76-AE0C9DE59A1F}"/>
              </a:ext>
            </a:extLst>
          </p:cNvPr>
          <p:cNvSpPr txBox="1">
            <a:spLocks noChangeArrowheads="1"/>
          </p:cNvSpPr>
          <p:nvPr/>
        </p:nvSpPr>
        <p:spPr bwMode="auto">
          <a:xfrm>
            <a:off x="1337188" y="110718"/>
            <a:ext cx="10029660" cy="682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r" rtl="1">
              <a:lnSpc>
                <a:spcPct val="103750"/>
              </a:lnSpc>
              <a:buClr>
                <a:srgbClr val="106585"/>
              </a:buClr>
              <a:buSzPts val="2000"/>
              <a:buNone/>
            </a:pPr>
            <a:r>
              <a:rPr lang="ar-MA" sz="2000" b="1" dirty="0">
                <a:solidFill>
                  <a:srgbClr val="106585"/>
                </a:solidFill>
                <a:highlight>
                  <a:srgbClr val="00FFFF"/>
                </a:highlight>
                <a:latin typeface="Calibri"/>
                <a:ea typeface="Calibri"/>
                <a:cs typeface="Calibri"/>
                <a:sym typeface="Calibri"/>
              </a:rPr>
              <a:t>أستخرج من النص أفعال الكلام الدالة على تقديم نصيحة/توجيه تنبيه/تفسير أمر</a:t>
            </a:r>
          </a:p>
          <a:p>
            <a:pPr algn="r" rtl="1" eaLnBrk="1" hangingPunct="1">
              <a:lnSpc>
                <a:spcPts val="2075"/>
              </a:lnSpc>
              <a:spcBef>
                <a:spcPct val="0"/>
              </a:spcBef>
              <a:buFontTx/>
              <a:buNone/>
            </a:pPr>
            <a:endParaRPr lang="ar-MA" altLang="fr-FR" sz="2000" b="1" dirty="0">
              <a:solidFill>
                <a:schemeClr val="bg2">
                  <a:lumMod val="50000"/>
                </a:schemeClr>
              </a:solidFill>
              <a:cs typeface="Calibri" panose="020F0502020204030204" pitchFamily="34" charset="0"/>
            </a:endParaRPr>
          </a:p>
        </p:txBody>
      </p:sp>
      <p:sp>
        <p:nvSpPr>
          <p:cNvPr id="11" name="TextBox 6">
            <a:extLst>
              <a:ext uri="{FF2B5EF4-FFF2-40B4-BE49-F238E27FC236}">
                <a16:creationId xmlns:a16="http://schemas.microsoft.com/office/drawing/2014/main" id="{11C986AB-2D68-4431-EB6B-6695252FA9D0}"/>
              </a:ext>
            </a:extLst>
          </p:cNvPr>
          <p:cNvSpPr txBox="1">
            <a:spLocks noChangeArrowheads="1"/>
          </p:cNvSpPr>
          <p:nvPr/>
        </p:nvSpPr>
        <p:spPr bwMode="auto">
          <a:xfrm>
            <a:off x="1652563" y="573703"/>
            <a:ext cx="9601200"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sz="1400" dirty="0">
                <a:solidFill>
                  <a:srgbClr val="AEABAB"/>
                </a:solidFill>
                <a:ea typeface="Calibri" panose="020F0502020204030204" pitchFamily="34" charset="0"/>
                <a:cs typeface="Calibri" panose="020F0502020204030204" pitchFamily="34" charset="0"/>
              </a:rPr>
              <a:t>يوجه المدرس المتعلمين إلى استخراج العبارات الدالة على تقديم نصيحة/توجيه تنبيه/تفسير أمرمع التصريح بسيرورة الإنجاز</a:t>
            </a:r>
            <a:endParaRPr lang="ar-MA" altLang="fr-FR" sz="1400" i="1" dirty="0">
              <a:solidFill>
                <a:schemeClr val="bg2">
                  <a:lumMod val="75000"/>
                </a:schemeClr>
              </a:solidFill>
              <a:ea typeface="Calibri" panose="020F0502020204030204" pitchFamily="34" charset="0"/>
              <a:cs typeface="Calibri" panose="020F0502020204030204" pitchFamily="34" charset="0"/>
            </a:endParaRPr>
          </a:p>
        </p:txBody>
      </p:sp>
      <p:sp>
        <p:nvSpPr>
          <p:cNvPr id="12" name="Google Shape;669;p162">
            <a:extLst>
              <a:ext uri="{FF2B5EF4-FFF2-40B4-BE49-F238E27FC236}">
                <a16:creationId xmlns:a16="http://schemas.microsoft.com/office/drawing/2014/main" id="{F81DD6DC-502A-C271-09FC-26D4E6853506}"/>
              </a:ext>
            </a:extLst>
          </p:cNvPr>
          <p:cNvSpPr txBox="1"/>
          <p:nvPr/>
        </p:nvSpPr>
        <p:spPr>
          <a:xfrm>
            <a:off x="2949678" y="1231832"/>
            <a:ext cx="6007510" cy="523220"/>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None/>
            </a:pPr>
            <a:r>
              <a:rPr lang="ar-MA" sz="2800" b="1" i="0" u="none" strike="noStrike" cap="none" dirty="0">
                <a:solidFill>
                  <a:srgbClr val="000000"/>
                </a:solidFill>
                <a:latin typeface="Calibri"/>
                <a:ea typeface="Calibri"/>
                <a:cs typeface="Calibri"/>
                <a:sym typeface="Calibri"/>
              </a:rPr>
              <a:t>أَسْتَخْرِجُ مِنَ ٱلنَّصِّ عِبَارَاتٍ </a:t>
            </a:r>
            <a:r>
              <a:rPr lang="ar-MA" sz="2800" b="1" dirty="0">
                <a:latin typeface="Calibri"/>
                <a:ea typeface="Calibri"/>
                <a:cs typeface="Calibri"/>
                <a:sym typeface="Calibri"/>
              </a:rPr>
              <a:t>تَدُلُّ عَلَى</a:t>
            </a:r>
            <a:r>
              <a:rPr lang="ar-MA" sz="2800" b="1" i="0" u="none" strike="noStrike" cap="none" dirty="0">
                <a:solidFill>
                  <a:srgbClr val="000000"/>
                </a:solidFill>
                <a:latin typeface="Calibri"/>
                <a:ea typeface="Calibri"/>
                <a:cs typeface="Calibri"/>
                <a:sym typeface="Calibri"/>
              </a:rPr>
              <a:t>:</a:t>
            </a:r>
            <a:endParaRPr sz="2800" b="1" i="0" u="none" strike="noStrike" cap="none" dirty="0">
              <a:solidFill>
                <a:srgbClr val="000000"/>
              </a:solidFill>
              <a:latin typeface="Calibri"/>
              <a:ea typeface="Calibri"/>
              <a:cs typeface="Calibri"/>
              <a:sym typeface="Calibri"/>
            </a:endParaRPr>
          </a:p>
        </p:txBody>
      </p:sp>
      <p:graphicFrame>
        <p:nvGraphicFramePr>
          <p:cNvPr id="13" name="Tableau 12">
            <a:extLst>
              <a:ext uri="{FF2B5EF4-FFF2-40B4-BE49-F238E27FC236}">
                <a16:creationId xmlns:a16="http://schemas.microsoft.com/office/drawing/2014/main" id="{20B2781C-27A5-E77A-BDBE-7BBEDF3A8103}"/>
              </a:ext>
            </a:extLst>
          </p:cNvPr>
          <p:cNvGraphicFramePr>
            <a:graphicFrameLocks noGrp="1"/>
          </p:cNvGraphicFramePr>
          <p:nvPr>
            <p:extLst>
              <p:ext uri="{D42A27DB-BD31-4B8C-83A1-F6EECF244321}">
                <p14:modId xmlns:p14="http://schemas.microsoft.com/office/powerpoint/2010/main" val="685092514"/>
              </p:ext>
            </p:extLst>
          </p:nvPr>
        </p:nvGraphicFramePr>
        <p:xfrm>
          <a:off x="1889433" y="2145300"/>
          <a:ext cx="8128000" cy="2039842"/>
        </p:xfrm>
        <a:graphic>
          <a:graphicData uri="http://schemas.openxmlformats.org/drawingml/2006/table">
            <a:tbl>
              <a:tblPr firstRow="1" bandRow="1">
                <a:tableStyleId>{B015FD07-0FC1-414B-9AE4-B8FEC320CED6}</a:tableStyleId>
              </a:tblPr>
              <a:tblGrid>
                <a:gridCol w="5945312">
                  <a:extLst>
                    <a:ext uri="{9D8B030D-6E8A-4147-A177-3AD203B41FA5}">
                      <a16:colId xmlns:a16="http://schemas.microsoft.com/office/drawing/2014/main" val="3634684138"/>
                    </a:ext>
                  </a:extLst>
                </a:gridCol>
                <a:gridCol w="2182688">
                  <a:extLst>
                    <a:ext uri="{9D8B030D-6E8A-4147-A177-3AD203B41FA5}">
                      <a16:colId xmlns:a16="http://schemas.microsoft.com/office/drawing/2014/main" val="731026914"/>
                    </a:ext>
                  </a:extLst>
                </a:gridCol>
              </a:tblGrid>
              <a:tr h="370840">
                <a:tc>
                  <a:txBody>
                    <a:bodyPr/>
                    <a:lstStyle/>
                    <a:p>
                      <a:pPr marL="0" marR="0" lvl="0" indent="0" algn="ctr" rtl="1">
                        <a:lnSpc>
                          <a:spcPct val="107000"/>
                        </a:lnSpc>
                        <a:spcBef>
                          <a:spcPts val="0"/>
                        </a:spcBef>
                        <a:spcAft>
                          <a:spcPts val="0"/>
                        </a:spcAft>
                        <a:buClr>
                          <a:srgbClr val="000000"/>
                        </a:buClr>
                        <a:buSzPts val="2800"/>
                        <a:buFont typeface="Arial"/>
                        <a:buNone/>
                      </a:pPr>
                      <a:r>
                        <a:rPr lang="ar-MA" sz="2800" b="1" u="none" strike="noStrike" cap="none" dirty="0">
                          <a:solidFill>
                            <a:schemeClr val="tx1"/>
                          </a:solidFill>
                          <a:latin typeface="Calibri"/>
                          <a:ea typeface="Calibri"/>
                          <a:cs typeface="Calibri"/>
                          <a:sym typeface="Calibri"/>
                        </a:rPr>
                        <a:t>إليك الطريقة:... </a:t>
                      </a:r>
                      <a:endParaRPr sz="2800" b="1" u="none" strike="noStrike" cap="none" dirty="0">
                        <a:solidFill>
                          <a:schemeClr val="tx1"/>
                        </a:solidFill>
                        <a:latin typeface="Calibri"/>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MA" sz="2800" b="1" dirty="0">
                          <a:solidFill>
                            <a:schemeClr val="tx1"/>
                          </a:solidFill>
                        </a:rPr>
                        <a:t>تقديم نصيحةٍ </a:t>
                      </a:r>
                      <a:endParaRPr lang="fr-FR" sz="2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59683616"/>
                  </a:ext>
                </a:extLst>
              </a:tr>
              <a:tr h="370840">
                <a:tc>
                  <a:txBody>
                    <a:bodyPr/>
                    <a:lstStyle/>
                    <a:p>
                      <a:pPr marL="0" marR="0" lvl="0" indent="0" algn="ctr" rtl="1">
                        <a:lnSpc>
                          <a:spcPct val="107000"/>
                        </a:lnSpc>
                        <a:spcBef>
                          <a:spcPts val="0"/>
                        </a:spcBef>
                        <a:spcAft>
                          <a:spcPts val="0"/>
                        </a:spcAft>
                        <a:buClr>
                          <a:srgbClr val="000000"/>
                        </a:buClr>
                        <a:buSzPts val="2800"/>
                        <a:buFont typeface="Arial"/>
                        <a:buNone/>
                      </a:pPr>
                      <a:r>
                        <a:rPr lang="ar-MA" sz="2800" b="1" u="none" strike="noStrike" cap="none" dirty="0">
                          <a:solidFill>
                            <a:schemeClr val="tx1"/>
                          </a:solidFill>
                          <a:latin typeface="Calibri"/>
                          <a:ea typeface="Calibri"/>
                          <a:cs typeface="Calibri"/>
                          <a:sym typeface="Calibri"/>
                        </a:rPr>
                        <a:t>يَجْدُرُ بِكَ أَنْ تحْرِصَ... </a:t>
                      </a:r>
                      <a:endParaRPr sz="2800" b="1" u="none" strike="noStrike" cap="none" dirty="0">
                        <a:solidFill>
                          <a:schemeClr val="tx1"/>
                        </a:solidFill>
                        <a:latin typeface="Calibri"/>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MA" sz="2800" b="1" dirty="0">
                          <a:solidFill>
                            <a:schemeClr val="tx1"/>
                          </a:solidFill>
                        </a:rPr>
                        <a:t>توجيه تنبيهٍ</a:t>
                      </a:r>
                      <a:endParaRPr lang="fr-FR" sz="2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58453791"/>
                  </a:ext>
                </a:extLst>
              </a:tr>
              <a:tr h="370840">
                <a:tc>
                  <a:txBody>
                    <a:bodyPr/>
                    <a:lstStyle/>
                    <a:p>
                      <a:pPr marL="457200" marR="0" lvl="0" indent="-457200" algn="ctr" rtl="1">
                        <a:lnSpc>
                          <a:spcPct val="107000"/>
                        </a:lnSpc>
                        <a:spcBef>
                          <a:spcPts val="0"/>
                        </a:spcBef>
                        <a:spcAft>
                          <a:spcPts val="0"/>
                        </a:spcAft>
                        <a:buClr>
                          <a:srgbClr val="000000"/>
                        </a:buClr>
                        <a:buSzPts val="2800"/>
                        <a:buFont typeface="Arial"/>
                        <a:buChar char="-"/>
                      </a:pPr>
                      <a:r>
                        <a:rPr lang="ar-MA" sz="2800" b="1" u="none" strike="noStrike" cap="none" dirty="0">
                          <a:solidFill>
                            <a:schemeClr val="tx1"/>
                          </a:solidFill>
                          <a:latin typeface="Calibri"/>
                          <a:ea typeface="Calibri"/>
                          <a:cs typeface="Calibri"/>
                          <a:sym typeface="Calibri"/>
                        </a:rPr>
                        <a:t>وهَذِهِ ﭐلْقَوَانِينُ هِيَ:...</a:t>
                      </a:r>
                      <a:endParaRPr sz="1400" b="1" u="none" strike="noStrike" cap="none" dirty="0">
                        <a:solidFill>
                          <a:schemeClr val="tx1"/>
                        </a:solidFill>
                      </a:endParaRPr>
                    </a:p>
                    <a:p>
                      <a:pPr marL="457200" marR="0" lvl="0" indent="-457200" algn="ctr" rtl="1">
                        <a:lnSpc>
                          <a:spcPct val="107000"/>
                        </a:lnSpc>
                        <a:spcBef>
                          <a:spcPts val="0"/>
                        </a:spcBef>
                        <a:spcAft>
                          <a:spcPts val="0"/>
                        </a:spcAft>
                        <a:buClr>
                          <a:srgbClr val="000000"/>
                        </a:buClr>
                        <a:buSzPts val="2800"/>
                        <a:buFont typeface="Arial"/>
                        <a:buChar char="-"/>
                      </a:pPr>
                      <a:r>
                        <a:rPr lang="ar-MA" sz="2800" b="1" u="none" strike="noStrike" cap="none" dirty="0">
                          <a:solidFill>
                            <a:schemeClr val="tx1"/>
                          </a:solidFill>
                          <a:latin typeface="Calibri"/>
                          <a:ea typeface="Calibri"/>
                          <a:cs typeface="Calibri"/>
                          <a:sym typeface="Calibri"/>
                        </a:rPr>
                        <a:t>المقصود: ...</a:t>
                      </a:r>
                      <a:endParaRPr sz="2800" b="1" u="none" strike="noStrike" cap="none" dirty="0">
                        <a:solidFill>
                          <a:schemeClr val="tx1"/>
                        </a:solidFill>
                        <a:latin typeface="Calibri"/>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MA" sz="2800" b="1" dirty="0">
                          <a:solidFill>
                            <a:schemeClr val="tx1"/>
                          </a:solidFill>
                        </a:rPr>
                        <a:t>تفسير أمرٍ</a:t>
                      </a:r>
                      <a:endParaRPr lang="fr-FR" sz="2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26776267"/>
                  </a:ext>
                </a:extLst>
              </a:tr>
            </a:tbl>
          </a:graphicData>
        </a:graphic>
      </p:graphicFrame>
    </p:spTree>
    <p:extLst>
      <p:ext uri="{BB962C8B-B14F-4D97-AF65-F5344CB8AC3E}">
        <p14:creationId xmlns:p14="http://schemas.microsoft.com/office/powerpoint/2010/main" val="336795995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330E88-74FB-D1D3-CDBC-DE7BEB4337DB}"/>
              </a:ext>
            </a:extLst>
          </p:cNvPr>
          <p:cNvSpPr>
            <a:spLocks noGrp="1"/>
          </p:cNvSpPr>
          <p:nvPr>
            <p:ph type="body" sz="quarter" idx="10"/>
          </p:nvPr>
        </p:nvSpPr>
        <p:spPr/>
        <p:txBody>
          <a:bodyPr>
            <a:normAutofit fontScale="92500" lnSpcReduction="20000"/>
          </a:bodyPr>
          <a:lstStyle/>
          <a:p>
            <a:r>
              <a:rPr lang="ar-MA" dirty="0"/>
              <a:t>5 دقائق</a:t>
            </a:r>
            <a:endParaRPr lang="fr-FR" dirty="0"/>
          </a:p>
        </p:txBody>
      </p:sp>
    </p:spTree>
    <p:extLst>
      <p:ext uri="{BB962C8B-B14F-4D97-AF65-F5344CB8AC3E}">
        <p14:creationId xmlns:p14="http://schemas.microsoft.com/office/powerpoint/2010/main" val="427784669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049"/>
        <p:cNvGrpSpPr/>
        <p:nvPr/>
      </p:nvGrpSpPr>
      <p:grpSpPr>
        <a:xfrm>
          <a:off x="0" y="0"/>
          <a:ext cx="0" cy="0"/>
          <a:chOff x="0" y="0"/>
          <a:chExt cx="0" cy="0"/>
        </a:xfrm>
      </p:grpSpPr>
      <p:sp>
        <p:nvSpPr>
          <p:cNvPr id="1050" name="Google Shape;1050;g311ca762b20_0_20"/>
          <p:cNvSpPr txBox="1"/>
          <p:nvPr/>
        </p:nvSpPr>
        <p:spPr>
          <a:xfrm>
            <a:off x="2163258" y="2693101"/>
            <a:ext cx="9509747" cy="671851"/>
          </a:xfrm>
          <a:prstGeom prst="rect">
            <a:avLst/>
          </a:prstGeom>
          <a:noFill/>
          <a:ln>
            <a:noFill/>
          </a:ln>
        </p:spPr>
        <p:txBody>
          <a:bodyPr spcFirstLastPara="1" wrap="square" lIns="91425" tIns="45700" rIns="91425" bIns="45700" anchor="t" anchorCtr="0">
            <a:spAutoFit/>
          </a:bodyPr>
          <a:lstStyle/>
          <a:p>
            <a:pPr marL="0" marR="0" lvl="0" indent="195263" algn="r" rtl="1">
              <a:lnSpc>
                <a:spcPct val="150000"/>
              </a:lnSpc>
              <a:spcBef>
                <a:spcPts val="0"/>
              </a:spcBef>
              <a:spcAft>
                <a:spcPts val="0"/>
              </a:spcAft>
              <a:buClr>
                <a:srgbClr val="000000"/>
              </a:buClr>
              <a:buSzPts val="2800"/>
              <a:buFont typeface="Arial"/>
              <a:buNone/>
            </a:pPr>
            <a:r>
              <a:rPr lang="ar-MA" sz="2800" b="1" i="0" u="none" strike="noStrike" cap="none">
                <a:solidFill>
                  <a:schemeClr val="dk1"/>
                </a:solidFill>
                <a:latin typeface="Calibri"/>
                <a:ea typeface="Calibri"/>
                <a:cs typeface="Calibri"/>
                <a:sym typeface="Calibri"/>
              </a:rPr>
              <a:t>③......................................................................................</a:t>
            </a:r>
            <a:endParaRPr sz="1400" b="0" i="0" u="none" strike="noStrike" cap="none">
              <a:solidFill>
                <a:srgbClr val="000000"/>
              </a:solidFill>
              <a:latin typeface="Arial"/>
              <a:ea typeface="Arial"/>
              <a:cs typeface="Arial"/>
              <a:sym typeface="Arial"/>
            </a:endParaRPr>
          </a:p>
        </p:txBody>
      </p:sp>
      <p:sp>
        <p:nvSpPr>
          <p:cNvPr id="1051" name="Google Shape;1051;g311ca762b20_0_20"/>
          <p:cNvSpPr/>
          <p:nvPr/>
        </p:nvSpPr>
        <p:spPr>
          <a:xfrm>
            <a:off x="5114992" y="1607936"/>
            <a:ext cx="6388100" cy="962025"/>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2800"/>
              <a:buFont typeface="Arial"/>
              <a:buNone/>
            </a:pPr>
            <a:r>
              <a:rPr lang="ar-MA" sz="2800" b="1" i="0" u="none" strike="noStrike" cap="none">
                <a:solidFill>
                  <a:schemeClr val="dk1"/>
                </a:solidFill>
                <a:latin typeface="Calibri"/>
                <a:ea typeface="Calibri"/>
                <a:cs typeface="Calibri"/>
                <a:sym typeface="Calibri"/>
              </a:rPr>
              <a:t> </a:t>
            </a:r>
            <a:r>
              <a:rPr lang="ar-MA" sz="3200" b="1" i="0" u="none" strike="noStrike" cap="none">
                <a:solidFill>
                  <a:schemeClr val="dk1"/>
                </a:solidFill>
                <a:latin typeface="Calibri"/>
                <a:ea typeface="Calibri"/>
                <a:cs typeface="Calibri"/>
                <a:sym typeface="Calibri"/>
              </a:rPr>
              <a:t>تعلمنا اليوم:</a:t>
            </a:r>
            <a:endParaRPr sz="1400" b="0" i="0" u="none" strike="noStrike" cap="none">
              <a:solidFill>
                <a:srgbClr val="000000"/>
              </a:solidFill>
              <a:latin typeface="Arial"/>
              <a:ea typeface="Arial"/>
              <a:cs typeface="Arial"/>
              <a:sym typeface="Arial"/>
            </a:endParaRPr>
          </a:p>
        </p:txBody>
      </p:sp>
      <p:sp>
        <p:nvSpPr>
          <p:cNvPr id="1052" name="Google Shape;1052;g311ca762b20_0_20"/>
          <p:cNvSpPr txBox="1"/>
          <p:nvPr/>
        </p:nvSpPr>
        <p:spPr>
          <a:xfrm>
            <a:off x="9020" y="179615"/>
            <a:ext cx="11298238" cy="39812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57070"/>
              </a:buClr>
              <a:buSzPts val="2000"/>
              <a:buFont typeface="Arial"/>
              <a:buNone/>
            </a:pPr>
            <a:r>
              <a:rPr lang="ar-MA" sz="2000" b="1" i="0" u="none" strike="noStrike" cap="none">
                <a:solidFill>
                  <a:srgbClr val="757070"/>
                </a:solidFill>
                <a:latin typeface="Calibri"/>
                <a:ea typeface="Calibri"/>
                <a:cs typeface="Calibri"/>
                <a:sym typeface="Calibri"/>
              </a:rPr>
              <a:t>من يذكرني بما تعلمناه اليوم على مستوى الطلاقة؟</a:t>
            </a:r>
            <a:endParaRPr sz="1400" b="0" i="0" u="none" strike="noStrike" cap="none">
              <a:solidFill>
                <a:srgbClr val="000000"/>
              </a:solidFill>
              <a:latin typeface="Arial"/>
              <a:ea typeface="Arial"/>
              <a:cs typeface="Arial"/>
              <a:sym typeface="Arial"/>
            </a:endParaRPr>
          </a:p>
        </p:txBody>
      </p:sp>
      <p:sp>
        <p:nvSpPr>
          <p:cNvPr id="1053" name="Google Shape;1053;g311ca762b20_0_20"/>
          <p:cNvSpPr txBox="1"/>
          <p:nvPr/>
        </p:nvSpPr>
        <p:spPr>
          <a:xfrm>
            <a:off x="2163258" y="577737"/>
            <a:ext cx="9144000" cy="301889"/>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000000"/>
              </a:buClr>
              <a:buSzPts val="1400"/>
              <a:buFont typeface="Arial"/>
              <a:buNone/>
            </a:pPr>
            <a:r>
              <a:rPr lang="ar-MA" sz="1400" b="0" i="0" u="none" strike="noStrike" cap="none">
                <a:solidFill>
                  <a:srgbClr val="AEABAB"/>
                </a:solidFill>
                <a:latin typeface="Arial"/>
                <a:ea typeface="Arial"/>
                <a:cs typeface="Arial"/>
                <a:sym typeface="Arial"/>
              </a:rPr>
              <a:t>يوجه المدرس  المتعلمين إلى تحديد ما تعلموه على مستوى الطلاقة</a:t>
            </a:r>
            <a:endParaRPr sz="1400" b="0" i="0" u="none" strike="noStrike" cap="none">
              <a:solidFill>
                <a:srgbClr val="323F4F"/>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51"/>
                                        </p:tgtEl>
                                        <p:attrNameLst>
                                          <p:attrName>style.visibility</p:attrName>
                                        </p:attrNameLst>
                                      </p:cBhvr>
                                      <p:to>
                                        <p:strVal val="visible"/>
                                      </p:to>
                                    </p:set>
                                    <p:animEffect transition="in" filter="fade">
                                      <p:cBhvr>
                                        <p:cTn id="7" dur="1000"/>
                                        <p:tgtEl>
                                          <p:spTgt spid="1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057"/>
        <p:cNvGrpSpPr/>
        <p:nvPr/>
      </p:nvGrpSpPr>
      <p:grpSpPr>
        <a:xfrm>
          <a:off x="0" y="0"/>
          <a:ext cx="0" cy="0"/>
          <a:chOff x="0" y="0"/>
          <a:chExt cx="0" cy="0"/>
        </a:xfrm>
      </p:grpSpPr>
      <p:sp>
        <p:nvSpPr>
          <p:cNvPr id="1058" name="Google Shape;1058;p71"/>
          <p:cNvSpPr txBox="1"/>
          <p:nvPr/>
        </p:nvSpPr>
        <p:spPr>
          <a:xfrm>
            <a:off x="9020" y="179615"/>
            <a:ext cx="11298238" cy="39812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57070"/>
              </a:buClr>
              <a:buSzPts val="2000"/>
              <a:buFont typeface="Arial"/>
              <a:buNone/>
            </a:pPr>
            <a:r>
              <a:rPr lang="ar-MA" sz="2000" b="1" i="0" u="none" strike="noStrike" cap="none">
                <a:solidFill>
                  <a:srgbClr val="757070"/>
                </a:solidFill>
                <a:latin typeface="Calibri"/>
                <a:ea typeface="Calibri"/>
                <a:cs typeface="Calibri"/>
                <a:sym typeface="Calibri"/>
              </a:rPr>
              <a:t>دونوا في دفاتركم الجواب الآتي:</a:t>
            </a:r>
            <a:endParaRPr sz="1400" b="0" i="0" u="none" strike="noStrike" cap="none">
              <a:solidFill>
                <a:srgbClr val="000000"/>
              </a:solidFill>
              <a:latin typeface="Arial"/>
              <a:ea typeface="Arial"/>
              <a:cs typeface="Arial"/>
              <a:sym typeface="Arial"/>
            </a:endParaRPr>
          </a:p>
        </p:txBody>
      </p:sp>
      <p:sp>
        <p:nvSpPr>
          <p:cNvPr id="1059" name="Google Shape;1059;p71"/>
          <p:cNvSpPr txBox="1"/>
          <p:nvPr/>
        </p:nvSpPr>
        <p:spPr>
          <a:xfrm>
            <a:off x="2163258" y="577737"/>
            <a:ext cx="9144000" cy="301889"/>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000000"/>
              </a:buClr>
              <a:buSzPts val="1400"/>
              <a:buFont typeface="Arial"/>
              <a:buNone/>
            </a:pPr>
            <a:r>
              <a:rPr lang="ar-MA" sz="1400" b="0" i="0" u="none" strike="noStrike" cap="none">
                <a:solidFill>
                  <a:srgbClr val="AEABAB"/>
                </a:solidFill>
                <a:latin typeface="Arial"/>
                <a:ea typeface="Arial"/>
                <a:cs typeface="Arial"/>
                <a:sym typeface="Arial"/>
              </a:rPr>
              <a:t>يوجه المدرس المتعلمين إلى كتابة الجواب في الدفاتر</a:t>
            </a:r>
            <a:endParaRPr sz="1400" b="0" i="0" u="none" strike="noStrike" cap="none">
              <a:solidFill>
                <a:srgbClr val="323F4F"/>
              </a:solidFill>
              <a:latin typeface="Arial"/>
              <a:ea typeface="Arial"/>
              <a:cs typeface="Arial"/>
              <a:sym typeface="Arial"/>
            </a:endParaRPr>
          </a:p>
        </p:txBody>
      </p:sp>
      <p:sp>
        <p:nvSpPr>
          <p:cNvPr id="1060" name="Google Shape;1060;p71"/>
          <p:cNvSpPr txBox="1"/>
          <p:nvPr/>
        </p:nvSpPr>
        <p:spPr>
          <a:xfrm>
            <a:off x="290945" y="975859"/>
            <a:ext cx="9978696" cy="5355272"/>
          </a:xfrm>
          <a:prstGeom prst="rect">
            <a:avLst/>
          </a:prstGeom>
          <a:noFill/>
          <a:ln>
            <a:noFill/>
          </a:ln>
        </p:spPr>
        <p:txBody>
          <a:bodyPr spcFirstLastPara="1" wrap="square" lIns="91425" tIns="45700" rIns="91425" bIns="45700" anchor="t" anchorCtr="0">
            <a:spAutoFit/>
          </a:bodyPr>
          <a:lstStyle/>
          <a:p>
            <a:pPr marL="0" marR="0" lvl="0" indent="195263" algn="just" rtl="1">
              <a:lnSpc>
                <a:spcPct val="150000"/>
              </a:lnSpc>
              <a:spcBef>
                <a:spcPts val="0"/>
              </a:spcBef>
              <a:spcAft>
                <a:spcPts val="0"/>
              </a:spcAft>
              <a:buClr>
                <a:srgbClr val="000000"/>
              </a:buClr>
              <a:buSzPts val="3200"/>
              <a:buFont typeface="Arial"/>
              <a:buNone/>
            </a:pPr>
            <a:r>
              <a:rPr lang="ar-MA" sz="28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① </a:t>
            </a:r>
            <a:r>
              <a:rPr lang="ar-MA" sz="2800" b="1"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اكتسبنا مفردات مرتبطة بالقراءة وهي :</a:t>
            </a:r>
          </a:p>
          <a:p>
            <a:pPr marL="95250" marR="0" lvl="0" algn="just" defTabSz="914400" rtl="1" eaLnBrk="1" fontAlgn="auto" latinLnBrk="0" hangingPunct="1">
              <a:lnSpc>
                <a:spcPct val="150000"/>
              </a:lnSpc>
              <a:spcBef>
                <a:spcPts val="0"/>
              </a:spcBef>
              <a:spcAft>
                <a:spcPts val="0"/>
              </a:spcAft>
              <a:buClr>
                <a:srgbClr val="106585"/>
              </a:buClr>
              <a:buSzPts val="2100"/>
              <a:tabLst/>
              <a:defRPr/>
            </a:pPr>
            <a:r>
              <a:rPr kumimoji="0" lang="ar-MA" sz="2800" b="1" i="0" u="none" strike="noStrike" kern="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مفردات:</a:t>
            </a:r>
            <a:r>
              <a:rPr kumimoji="0" lang="ar-MA" sz="3200" b="1" i="0" u="none" strike="noStrike" kern="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 </a:t>
            </a:r>
            <a:r>
              <a:rPr kumimoji="0" lang="ar-MA" sz="2400" b="1" i="0" u="none" strike="noStrike" kern="0" cap="none" spc="0" normalizeH="0" baseline="0" noProof="0" dirty="0">
                <a:ln>
                  <a:noFill/>
                </a:ln>
                <a:solidFill>
                  <a:srgbClr val="106585"/>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 – الْإِفْلَاس - ادِّخَار  – الدّخْل  -  </a:t>
            </a:r>
            <a:r>
              <a:rPr kumimoji="0" lang="ar-MA" sz="2400" b="1" i="0" u="none" strike="noStrike" kern="0" cap="none" spc="0" normalizeH="0" baseline="0" noProof="0" dirty="0" err="1">
                <a:ln>
                  <a:noFill/>
                </a:ln>
                <a:solidFill>
                  <a:srgbClr val="106585"/>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ﭐلْمَهَارَة</a:t>
            </a:r>
            <a:r>
              <a:rPr kumimoji="0" lang="ar-MA" sz="2400" b="1" i="0" u="none" strike="noStrike" kern="0" cap="none" spc="0" normalizeH="0" baseline="0" noProof="0" dirty="0">
                <a:ln>
                  <a:noFill/>
                </a:ln>
                <a:solidFill>
                  <a:srgbClr val="106585"/>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   – مَحْفُوفَة - عَقْلَانِيَّة -  حَدِيث </a:t>
            </a:r>
            <a:r>
              <a:rPr kumimoji="0" lang="ar-MA" sz="2400" b="1" i="0" u="none" strike="noStrike" kern="0" cap="none" spc="0" normalizeH="0" baseline="0" noProof="0" dirty="0" err="1">
                <a:ln>
                  <a:noFill/>
                </a:ln>
                <a:solidFill>
                  <a:srgbClr val="106585"/>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ﭐلْعَهْدِ</a:t>
            </a:r>
            <a:r>
              <a:rPr kumimoji="0" lang="ar-MA" sz="2400" b="1" i="0" u="none" strike="noStrike" kern="0" cap="none" spc="0" normalizeH="0" baseline="0" noProof="0" dirty="0">
                <a:ln>
                  <a:noFill/>
                </a:ln>
                <a:solidFill>
                  <a:srgbClr val="106585"/>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 </a:t>
            </a:r>
            <a:endParaRPr lang="ar-MA" sz="2400" b="1" dirty="0">
              <a:solidFill>
                <a:srgbClr val="106585"/>
              </a:solidFill>
              <a:latin typeface="Calibri" panose="020F0502020204030204" pitchFamily="34" charset="0"/>
              <a:ea typeface="Calibri" panose="020F0502020204030204" pitchFamily="34" charset="0"/>
              <a:cs typeface="Calibri" panose="020F0502020204030204" pitchFamily="34" charset="0"/>
              <a:sym typeface="Calibri"/>
            </a:endParaRPr>
          </a:p>
          <a:p>
            <a:pPr marL="95250" algn="just" rtl="1">
              <a:lnSpc>
                <a:spcPct val="150000"/>
              </a:lnSpc>
              <a:buClr>
                <a:srgbClr val="106585"/>
              </a:buClr>
              <a:buSzPts val="2100"/>
              <a:defRPr/>
            </a:pPr>
            <a:r>
              <a:rPr kumimoji="0" lang="ar-MA" sz="2800" b="1" i="0" u="none" strike="noStrike" kern="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عال الكلام:</a:t>
            </a:r>
            <a:r>
              <a:rPr kumimoji="0" lang="ar-MA" sz="2800" b="1" i="0" u="none" strike="noStrike" kern="0" cap="none" spc="0" normalizeH="0" baseline="0" noProof="0" dirty="0">
                <a:ln>
                  <a:noFill/>
                </a:ln>
                <a:solidFill>
                  <a:srgbClr val="106585"/>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 </a:t>
            </a:r>
            <a:r>
              <a:rPr kumimoji="0" lang="ar-MA" sz="2800" b="0" i="0" u="none" strike="noStrike" kern="0" cap="none" spc="0" normalizeH="0" baseline="0" noProof="0" dirty="0">
                <a:ln>
                  <a:noFill/>
                </a:ln>
                <a:solidFill>
                  <a:srgbClr val="106585"/>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عبارات تدل على: </a:t>
            </a:r>
            <a:r>
              <a:rPr lang="ar-MA" sz="2800" b="1" dirty="0">
                <a:solidFill>
                  <a:srgbClr val="106585"/>
                </a:solidFill>
                <a:highlight>
                  <a:srgbClr val="00FFFF"/>
                </a:highlight>
                <a:latin typeface="Calibri"/>
                <a:ea typeface="Calibri"/>
                <a:cs typeface="Calibri"/>
                <a:sym typeface="Calibri"/>
              </a:rPr>
              <a:t>تقديم نصيحة</a:t>
            </a:r>
            <a:r>
              <a:rPr lang="ar-MA" sz="2800" b="1" dirty="0">
                <a:solidFill>
                  <a:srgbClr val="106585"/>
                </a:solidFill>
                <a:latin typeface="Calibri"/>
                <a:ea typeface="Calibri"/>
                <a:cs typeface="Calibri"/>
                <a:sym typeface="Calibri"/>
              </a:rPr>
              <a:t>: </a:t>
            </a:r>
            <a:r>
              <a:rPr lang="ar-MA" sz="2800" b="1" dirty="0">
                <a:solidFill>
                  <a:schemeClr val="tx1"/>
                </a:solidFill>
                <a:latin typeface="Calibri"/>
                <a:ea typeface="Calibri"/>
                <a:cs typeface="Calibri"/>
                <a:sym typeface="Calibri"/>
              </a:rPr>
              <a:t>إليك الطريقة:... </a:t>
            </a:r>
            <a:endParaRPr lang="ar-MA" sz="2800" b="1" dirty="0">
              <a:solidFill>
                <a:srgbClr val="106585"/>
              </a:solidFill>
              <a:latin typeface="Calibri"/>
              <a:ea typeface="Calibri"/>
              <a:cs typeface="Calibri"/>
              <a:sym typeface="Calibri"/>
            </a:endParaRPr>
          </a:p>
          <a:p>
            <a:pPr marL="95250" algn="just" rtl="1">
              <a:lnSpc>
                <a:spcPct val="150000"/>
              </a:lnSpc>
              <a:buClr>
                <a:srgbClr val="106585"/>
              </a:buClr>
              <a:buSzPts val="2100"/>
              <a:defRPr/>
            </a:pPr>
            <a:r>
              <a:rPr lang="ar-MA" sz="2800" b="1" dirty="0">
                <a:solidFill>
                  <a:srgbClr val="106585"/>
                </a:solidFill>
                <a:highlight>
                  <a:srgbClr val="00FFFF"/>
                </a:highlight>
                <a:latin typeface="Calibri"/>
                <a:ea typeface="Calibri"/>
                <a:cs typeface="Calibri"/>
                <a:sym typeface="Calibri"/>
              </a:rPr>
              <a:t>توجيه تنبيه</a:t>
            </a:r>
            <a:r>
              <a:rPr lang="ar-MA" sz="2800" b="1" dirty="0">
                <a:solidFill>
                  <a:srgbClr val="106585"/>
                </a:solidFill>
                <a:latin typeface="Calibri"/>
                <a:ea typeface="Calibri"/>
                <a:cs typeface="Calibri"/>
                <a:sym typeface="Calibri"/>
              </a:rPr>
              <a:t>:  </a:t>
            </a:r>
            <a:r>
              <a:rPr lang="ar-MA" sz="2800" b="1" dirty="0">
                <a:solidFill>
                  <a:schemeClr val="tx1"/>
                </a:solidFill>
                <a:latin typeface="Calibri"/>
                <a:ea typeface="Calibri"/>
                <a:cs typeface="Calibri"/>
                <a:sym typeface="Calibri"/>
              </a:rPr>
              <a:t>يَجْدُرُ بِكَ أَنْ تحْرِصَ... </a:t>
            </a:r>
            <a:endParaRPr lang="ar-MA" sz="2800" b="1" dirty="0">
              <a:solidFill>
                <a:srgbClr val="106585"/>
              </a:solidFill>
              <a:latin typeface="Calibri"/>
              <a:ea typeface="Calibri"/>
              <a:cs typeface="Calibri"/>
              <a:sym typeface="Calibri"/>
            </a:endParaRPr>
          </a:p>
          <a:p>
            <a:pPr marL="95250" marR="0" lvl="0" algn="just" defTabSz="914400" rtl="1" eaLnBrk="1" fontAlgn="auto" latinLnBrk="0" hangingPunct="1">
              <a:lnSpc>
                <a:spcPct val="150000"/>
              </a:lnSpc>
              <a:spcBef>
                <a:spcPts val="0"/>
              </a:spcBef>
              <a:spcAft>
                <a:spcPts val="0"/>
              </a:spcAft>
              <a:buClr>
                <a:srgbClr val="106585"/>
              </a:buClr>
              <a:buSzPts val="2100"/>
              <a:tabLst/>
              <a:defRPr/>
            </a:pPr>
            <a:r>
              <a:rPr lang="ar-MA" sz="2800" b="1" dirty="0">
                <a:solidFill>
                  <a:srgbClr val="106585"/>
                </a:solidFill>
                <a:highlight>
                  <a:srgbClr val="00FFFF"/>
                </a:highlight>
                <a:latin typeface="Calibri"/>
                <a:ea typeface="Calibri"/>
                <a:cs typeface="Calibri"/>
                <a:sym typeface="Calibri"/>
              </a:rPr>
              <a:t>تفسير أمر: </a:t>
            </a:r>
          </a:p>
          <a:p>
            <a:pPr marL="95250" marR="0" lvl="0" algn="just" defTabSz="914400" rtl="1" eaLnBrk="1" fontAlgn="auto" latinLnBrk="0" hangingPunct="1">
              <a:lnSpc>
                <a:spcPct val="150000"/>
              </a:lnSpc>
              <a:spcBef>
                <a:spcPts val="0"/>
              </a:spcBef>
              <a:spcAft>
                <a:spcPts val="0"/>
              </a:spcAft>
              <a:buClr>
                <a:srgbClr val="106585"/>
              </a:buClr>
              <a:buSzPts val="2100"/>
              <a:tabLst/>
              <a:defRPr/>
            </a:pPr>
            <a:r>
              <a:rPr lang="ar-MA" sz="2800" b="1" dirty="0">
                <a:solidFill>
                  <a:schemeClr val="tx1"/>
                </a:solidFill>
                <a:latin typeface="Calibri"/>
                <a:ea typeface="Calibri"/>
                <a:cs typeface="Calibri"/>
                <a:sym typeface="Calibri"/>
              </a:rPr>
              <a:t>- وهَذِهِ ﭐلْقَوَانِينُ هِيَ:...</a:t>
            </a:r>
          </a:p>
          <a:p>
            <a:pPr marL="95250" marR="0" lvl="0" algn="just" defTabSz="914400" rtl="1" eaLnBrk="1" fontAlgn="auto" latinLnBrk="0" hangingPunct="1">
              <a:lnSpc>
                <a:spcPct val="150000"/>
              </a:lnSpc>
              <a:spcBef>
                <a:spcPts val="0"/>
              </a:spcBef>
              <a:spcAft>
                <a:spcPts val="0"/>
              </a:spcAft>
              <a:buClr>
                <a:srgbClr val="106585"/>
              </a:buClr>
              <a:buSzPts val="2100"/>
              <a:tabLst/>
              <a:defRPr/>
            </a:pPr>
            <a:r>
              <a:rPr lang="ar-MA" sz="2800" b="1" dirty="0">
                <a:solidFill>
                  <a:schemeClr val="tx1"/>
                </a:solidFill>
                <a:latin typeface="Calibri"/>
                <a:ea typeface="Calibri"/>
                <a:cs typeface="Calibri"/>
                <a:sym typeface="Calibri"/>
              </a:rPr>
              <a:t>- المقصود: ...</a:t>
            </a:r>
          </a:p>
          <a:p>
            <a:pPr marL="95250" marR="0" lvl="0" algn="just" defTabSz="914400" rtl="1" eaLnBrk="1" fontAlgn="auto" latinLnBrk="0" hangingPunct="1">
              <a:lnSpc>
                <a:spcPct val="150000"/>
              </a:lnSpc>
              <a:spcBef>
                <a:spcPts val="0"/>
              </a:spcBef>
              <a:spcAft>
                <a:spcPts val="0"/>
              </a:spcAft>
              <a:buClr>
                <a:srgbClr val="106585"/>
              </a:buClr>
              <a:buSzPts val="2100"/>
              <a:tabLst/>
              <a:defRPr/>
            </a:pPr>
            <a:endParaRPr lang="ar-MA" sz="2800" b="1" dirty="0">
              <a:solidFill>
                <a:srgbClr val="106585"/>
              </a:solidFill>
              <a:highlight>
                <a:srgbClr val="00FFFF"/>
              </a:highlight>
              <a:latin typeface="Calibri"/>
              <a:ea typeface="Calibri"/>
              <a:cs typeface="Calibri"/>
              <a:sym typeface="Calibri"/>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049">
          <a:extLst>
            <a:ext uri="{FF2B5EF4-FFF2-40B4-BE49-F238E27FC236}">
              <a16:creationId xmlns:a16="http://schemas.microsoft.com/office/drawing/2014/main" id="{FA0475FB-8F8C-B630-9A1F-9EFA1BAA0089}"/>
            </a:ext>
          </a:extLst>
        </p:cNvPr>
        <p:cNvGrpSpPr/>
        <p:nvPr/>
      </p:nvGrpSpPr>
      <p:grpSpPr>
        <a:xfrm>
          <a:off x="0" y="0"/>
          <a:ext cx="0" cy="0"/>
          <a:chOff x="0" y="0"/>
          <a:chExt cx="0" cy="0"/>
        </a:xfrm>
      </p:grpSpPr>
      <p:sp>
        <p:nvSpPr>
          <p:cNvPr id="2" name="TextBox 13">
            <a:extLst>
              <a:ext uri="{FF2B5EF4-FFF2-40B4-BE49-F238E27FC236}">
                <a16:creationId xmlns:a16="http://schemas.microsoft.com/office/drawing/2014/main" id="{C722C7F8-B2E8-65E8-53BC-A1FD06D8F74D}"/>
              </a:ext>
            </a:extLst>
          </p:cNvPr>
          <p:cNvSpPr txBox="1">
            <a:spLocks noChangeArrowheads="1"/>
          </p:cNvSpPr>
          <p:nvPr/>
        </p:nvSpPr>
        <p:spPr bwMode="auto">
          <a:xfrm>
            <a:off x="0" y="200557"/>
            <a:ext cx="11298238" cy="39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r" rtl="1">
              <a:lnSpc>
                <a:spcPct val="103750"/>
              </a:lnSpc>
              <a:spcBef>
                <a:spcPts val="0"/>
              </a:spcBef>
              <a:buClr>
                <a:srgbClr val="757070"/>
              </a:buClr>
              <a:buSzPts val="2000"/>
              <a:buNone/>
            </a:pPr>
            <a:r>
              <a:rPr lang="ar-MA" sz="2000" b="1" dirty="0">
                <a:solidFill>
                  <a:srgbClr val="757070"/>
                </a:solidFill>
                <a:latin typeface="Calibri"/>
                <a:ea typeface="Calibri"/>
                <a:cs typeface="Calibri"/>
                <a:sym typeface="Calibri"/>
              </a:rPr>
              <a:t>من يذكرني بما تعلمناه اليوم على مستوى الفهم المباشر؟</a:t>
            </a:r>
            <a:endParaRPr lang="ar-MA" sz="1400" dirty="0">
              <a:solidFill>
                <a:srgbClr val="000000"/>
              </a:solidFill>
              <a:latin typeface="Arial"/>
            </a:endParaRPr>
          </a:p>
        </p:txBody>
      </p:sp>
      <p:sp>
        <p:nvSpPr>
          <p:cNvPr id="3" name="Titre 2">
            <a:extLst>
              <a:ext uri="{FF2B5EF4-FFF2-40B4-BE49-F238E27FC236}">
                <a16:creationId xmlns:a16="http://schemas.microsoft.com/office/drawing/2014/main" id="{31A04BEA-5E0B-3662-C454-7EC99A8A422A}"/>
              </a:ext>
            </a:extLst>
          </p:cNvPr>
          <p:cNvSpPr txBox="1">
            <a:spLocks/>
          </p:cNvSpPr>
          <p:nvPr/>
        </p:nvSpPr>
        <p:spPr>
          <a:xfrm>
            <a:off x="2163258" y="577737"/>
            <a:ext cx="9144000" cy="30188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ar-MA" sz="1400" dirty="0">
                <a:solidFill>
                  <a:srgbClr val="AEABAB"/>
                </a:solidFill>
                <a:latin typeface="Calibri" panose="020F0502020204030204" pitchFamily="34" charset="0"/>
                <a:ea typeface="Calibri" panose="020F0502020204030204" pitchFamily="34" charset="0"/>
                <a:cs typeface="Calibri" panose="020F0502020204030204" pitchFamily="34" charset="0"/>
              </a:rPr>
              <a:t>يوجه المدرس  المتعلمين إلى تحديد المعلومات الصريحة التي تعرفوها في هذه الحصة</a:t>
            </a:r>
            <a:endParaRPr lang="fr-FR" sz="1400" dirty="0">
              <a:solidFill>
                <a:schemeClr val="bg2">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4" name="Google Shape;1078;p74">
            <a:extLst>
              <a:ext uri="{FF2B5EF4-FFF2-40B4-BE49-F238E27FC236}">
                <a16:creationId xmlns:a16="http://schemas.microsoft.com/office/drawing/2014/main" id="{6C28513F-B3CB-D1C8-711C-C5392E263A69}"/>
              </a:ext>
            </a:extLst>
          </p:cNvPr>
          <p:cNvSpPr/>
          <p:nvPr/>
        </p:nvSpPr>
        <p:spPr>
          <a:xfrm>
            <a:off x="5114992" y="1607936"/>
            <a:ext cx="6388100" cy="962025"/>
          </a:xfrm>
          <a:prstGeom prst="roundRect">
            <a:avLst>
              <a:gd name="adj" fmla="val 16667"/>
            </a:avLst>
          </a:prstGeom>
          <a:noFill/>
          <a:ln>
            <a:noFill/>
          </a:ln>
        </p:spPr>
        <p:txBody>
          <a:bodyPr spcFirstLastPara="1" wrap="square" lIns="91425" tIns="45700" rIns="91425" bIns="45700" anchor="ctr" anchorCtr="0">
            <a:noAutofit/>
          </a:bodyPr>
          <a:lstStyle/>
          <a:p>
            <a:pPr lvl="0" algn="r" rtl="1">
              <a:buSzPts val="2800"/>
            </a:pPr>
            <a:r>
              <a:rPr lang="ar-MA" sz="2800" b="1" i="0" u="none" strike="noStrike" cap="none" dirty="0">
                <a:solidFill>
                  <a:schemeClr val="dk1"/>
                </a:solidFill>
                <a:latin typeface="Calibri"/>
                <a:ea typeface="Calibri"/>
                <a:cs typeface="Calibri"/>
                <a:sym typeface="Calibri"/>
              </a:rPr>
              <a:t> </a:t>
            </a:r>
            <a:r>
              <a:rPr lang="ar-MA" sz="3200" b="1" dirty="0">
                <a:solidFill>
                  <a:schemeClr val="dk1"/>
                </a:solidFill>
                <a:latin typeface="Calibri"/>
                <a:ea typeface="Calibri"/>
                <a:cs typeface="Calibri"/>
                <a:sym typeface="Calibri"/>
              </a:rPr>
              <a:t>أهم أحداث النص:</a:t>
            </a:r>
            <a:endParaRPr sz="1400" b="0" i="0" u="none" strike="noStrike" cap="none" dirty="0">
              <a:solidFill>
                <a:srgbClr val="000000"/>
              </a:solidFill>
              <a:latin typeface="Arial"/>
              <a:ea typeface="Arial"/>
              <a:cs typeface="Arial"/>
              <a:sym typeface="Arial"/>
            </a:endParaRPr>
          </a:p>
        </p:txBody>
      </p:sp>
      <p:sp>
        <p:nvSpPr>
          <p:cNvPr id="5" name="ZoneTexte 4">
            <a:extLst>
              <a:ext uri="{FF2B5EF4-FFF2-40B4-BE49-F238E27FC236}">
                <a16:creationId xmlns:a16="http://schemas.microsoft.com/office/drawing/2014/main" id="{6B1F4301-28E3-6AA7-5650-F9F9B45F488E}"/>
              </a:ext>
            </a:extLst>
          </p:cNvPr>
          <p:cNvSpPr txBox="1"/>
          <p:nvPr/>
        </p:nvSpPr>
        <p:spPr>
          <a:xfrm>
            <a:off x="2163258" y="2693101"/>
            <a:ext cx="9509747" cy="671851"/>
          </a:xfrm>
          <a:prstGeom prst="rect">
            <a:avLst/>
          </a:prstGeom>
          <a:noFill/>
        </p:spPr>
        <p:txBody>
          <a:bodyPr wrap="square">
            <a:spAutoFit/>
          </a:bodyPr>
          <a:lstStyle/>
          <a:p>
            <a:pPr lvl="0" indent="195263" algn="r" rtl="1">
              <a:lnSpc>
                <a:spcPct val="150000"/>
              </a:lnSpc>
              <a:buClr>
                <a:schemeClr val="dk1"/>
              </a:buClr>
              <a:buSzPts val="3200"/>
            </a:pPr>
            <a:r>
              <a:rPr lang="ar-MA" sz="2800" b="1" dirty="0">
                <a:solidFill>
                  <a:schemeClr val="dk1"/>
                </a:solidFill>
                <a:latin typeface="Calibri"/>
                <a:ea typeface="Calibri"/>
                <a:cs typeface="Calibri"/>
                <a:sym typeface="Calibri"/>
              </a:rPr>
              <a:t>④</a:t>
            </a:r>
            <a:r>
              <a:rPr lang="ar-MA" sz="2800" b="1" i="0" u="none" strike="noStrike" cap="none" dirty="0">
                <a:solidFill>
                  <a:schemeClr val="dk1"/>
                </a:solidFill>
                <a:latin typeface="Calibri"/>
                <a:ea typeface="Calibri"/>
                <a:cs typeface="Calibri"/>
                <a:sym typeface="Calibri"/>
              </a:rPr>
              <a:t>......................................................................................</a:t>
            </a:r>
          </a:p>
        </p:txBody>
      </p:sp>
    </p:spTree>
    <p:extLst>
      <p:ext uri="{BB962C8B-B14F-4D97-AF65-F5344CB8AC3E}">
        <p14:creationId xmlns:p14="http://schemas.microsoft.com/office/powerpoint/2010/main" val="56000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081"/>
        <p:cNvGrpSpPr/>
        <p:nvPr/>
      </p:nvGrpSpPr>
      <p:grpSpPr>
        <a:xfrm>
          <a:off x="0" y="0"/>
          <a:ext cx="0" cy="0"/>
          <a:chOff x="0" y="0"/>
          <a:chExt cx="0" cy="0"/>
        </a:xfrm>
      </p:grpSpPr>
      <p:sp>
        <p:nvSpPr>
          <p:cNvPr id="1082" name="Google Shape;1082;p72"/>
          <p:cNvSpPr txBox="1"/>
          <p:nvPr/>
        </p:nvSpPr>
        <p:spPr>
          <a:xfrm>
            <a:off x="9020" y="179615"/>
            <a:ext cx="11298238" cy="39812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57070"/>
              </a:buClr>
              <a:buSzPts val="2000"/>
              <a:buFont typeface="Arial"/>
              <a:buNone/>
            </a:pPr>
            <a:r>
              <a:rPr lang="ar-MA" sz="2000" b="1" i="0" u="none" strike="noStrike" cap="none">
                <a:solidFill>
                  <a:srgbClr val="757070"/>
                </a:solidFill>
                <a:latin typeface="Calibri"/>
                <a:ea typeface="Calibri"/>
                <a:cs typeface="Calibri"/>
                <a:sym typeface="Calibri"/>
              </a:rPr>
              <a:t>نلخص مضمون النص شفهيا</a:t>
            </a:r>
            <a:endParaRPr sz="1400" b="0" i="0" u="none" strike="noStrike" cap="none">
              <a:solidFill>
                <a:srgbClr val="000000"/>
              </a:solidFill>
              <a:latin typeface="Arial"/>
              <a:ea typeface="Arial"/>
              <a:cs typeface="Arial"/>
              <a:sym typeface="Arial"/>
            </a:endParaRPr>
          </a:p>
        </p:txBody>
      </p:sp>
      <p:sp>
        <p:nvSpPr>
          <p:cNvPr id="1083" name="Google Shape;1083;p72"/>
          <p:cNvSpPr txBox="1"/>
          <p:nvPr/>
        </p:nvSpPr>
        <p:spPr>
          <a:xfrm>
            <a:off x="2163258" y="577737"/>
            <a:ext cx="9144000" cy="301889"/>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000000"/>
              </a:buClr>
              <a:buSzPts val="1400"/>
              <a:buFont typeface="Arial"/>
              <a:buNone/>
            </a:pPr>
            <a:r>
              <a:rPr lang="ar-MA" sz="1400" b="0" i="0" u="none" strike="noStrike" cap="none">
                <a:solidFill>
                  <a:srgbClr val="AEABAB"/>
                </a:solidFill>
                <a:latin typeface="Calibri"/>
                <a:ea typeface="Calibri"/>
                <a:cs typeface="Calibri"/>
                <a:sym typeface="Calibri"/>
              </a:rPr>
              <a:t>يوجه المدرس  المتعلمين إلى تلخيص مضمون النص شفهيا بشكل فردي، ويعبرون عما استفادوه من النص</a:t>
            </a:r>
            <a:endParaRPr sz="1400" b="0" i="0" u="none" strike="noStrike" cap="none">
              <a:solidFill>
                <a:srgbClr val="000000"/>
              </a:solidFill>
              <a:latin typeface="Arial"/>
              <a:ea typeface="Arial"/>
              <a:cs typeface="Arial"/>
              <a:sym typeface="Arial"/>
            </a:endParaRPr>
          </a:p>
        </p:txBody>
      </p:sp>
      <p:pic>
        <p:nvPicPr>
          <p:cNvPr id="1084" name="Google Shape;1084;p72"/>
          <p:cNvPicPr preferRelativeResize="0"/>
          <p:nvPr/>
        </p:nvPicPr>
        <p:blipFill rotWithShape="1">
          <a:blip r:embed="rId3">
            <a:alphaModFix/>
          </a:blip>
          <a:srcRect/>
          <a:stretch/>
        </p:blipFill>
        <p:spPr>
          <a:xfrm>
            <a:off x="8356675" y="1962425"/>
            <a:ext cx="2652475" cy="3143250"/>
          </a:xfrm>
          <a:prstGeom prst="rect">
            <a:avLst/>
          </a:prstGeom>
          <a:noFill/>
          <a:ln>
            <a:noFill/>
          </a:ln>
        </p:spPr>
      </p:pic>
      <p:sp>
        <p:nvSpPr>
          <p:cNvPr id="1085" name="Google Shape;1085;p72"/>
          <p:cNvSpPr/>
          <p:nvPr/>
        </p:nvSpPr>
        <p:spPr>
          <a:xfrm>
            <a:off x="872676" y="1183000"/>
            <a:ext cx="10592400" cy="410250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lnSpc>
                <a:spcPct val="150000"/>
              </a:lnSpc>
              <a:spcBef>
                <a:spcPts val="800"/>
              </a:spcBef>
              <a:spcAft>
                <a:spcPts val="0"/>
              </a:spcAft>
              <a:buClr>
                <a:srgbClr val="000000"/>
              </a:buClr>
              <a:buSzPts val="2800"/>
              <a:buFont typeface="Arial"/>
              <a:buNone/>
            </a:pPr>
            <a:endParaRPr sz="2800" b="1" i="0" u="none" strike="noStrike" cap="none">
              <a:solidFill>
                <a:schemeClr val="dk1"/>
              </a:solidFill>
              <a:latin typeface="Calibri"/>
              <a:ea typeface="Calibri"/>
              <a:cs typeface="Calibri"/>
              <a:sym typeface="Calibri"/>
            </a:endParaRPr>
          </a:p>
          <a:p>
            <a:pPr marL="457200" marR="0" lvl="0" indent="0" algn="r" rtl="1">
              <a:lnSpc>
                <a:spcPct val="150000"/>
              </a:lnSpc>
              <a:spcBef>
                <a:spcPts val="800"/>
              </a:spcBef>
              <a:spcAft>
                <a:spcPts val="0"/>
              </a:spcAft>
              <a:buClr>
                <a:srgbClr val="000000"/>
              </a:buClr>
              <a:buSzPts val="2800"/>
              <a:buFont typeface="Arial"/>
              <a:buNone/>
            </a:pPr>
            <a:r>
              <a:rPr lang="ar-MA" sz="2800" b="1" i="0" u="none" strike="noStrike" cap="none">
                <a:solidFill>
                  <a:schemeClr val="dk1"/>
                </a:solidFill>
                <a:latin typeface="Calibri"/>
                <a:ea typeface="Calibri"/>
                <a:cs typeface="Calibri"/>
                <a:sym typeface="Calibri"/>
              </a:rPr>
              <a:t>                                  حصيلتي: نلخص مضمون النص شفهيا</a:t>
            </a:r>
            <a:endParaRPr sz="2800" b="1" i="0" u="none" strike="noStrike" cap="none">
              <a:solidFill>
                <a:schemeClr val="dk1"/>
              </a:solidFill>
              <a:latin typeface="Simplified Arabic"/>
              <a:ea typeface="Simplified Arabic"/>
              <a:cs typeface="Simplified Arabic"/>
              <a:sym typeface="Simplified Arab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85"/>
                                        </p:tgtEl>
                                        <p:attrNameLst>
                                          <p:attrName>style.visibility</p:attrName>
                                        </p:attrNameLst>
                                      </p:cBhvr>
                                      <p:to>
                                        <p:strVal val="visible"/>
                                      </p:to>
                                    </p:set>
                                    <p:animEffect transition="in" filter="fade">
                                      <p:cBhvr>
                                        <p:cTn id="7" dur="1000"/>
                                        <p:tgtEl>
                                          <p:spTgt spid="10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1089"/>
        <p:cNvGrpSpPr/>
        <p:nvPr/>
      </p:nvGrpSpPr>
      <p:grpSpPr>
        <a:xfrm>
          <a:off x="0" y="0"/>
          <a:ext cx="0" cy="0"/>
          <a:chOff x="0" y="0"/>
          <a:chExt cx="0" cy="0"/>
        </a:xfrm>
      </p:grpSpPr>
      <p:sp>
        <p:nvSpPr>
          <p:cNvPr id="1090" name="Google Shape;1090;p3"/>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SzPts val="4400"/>
              <a:buNone/>
            </a:pPr>
            <a:r>
              <a:rPr lang="ar-MA" dirty="0"/>
              <a:t>قبل توديعكم، أدعوكم إلى الإجابة عن هذا السؤال في منازلكم: </a:t>
            </a:r>
            <a:br>
              <a:rPr lang="ar-MA" dirty="0"/>
            </a:br>
            <a:endParaRPr dirty="0"/>
          </a:p>
        </p:txBody>
      </p:sp>
      <p:pic>
        <p:nvPicPr>
          <p:cNvPr id="1093" name="Google Shape;1093;p3"/>
          <p:cNvPicPr preferRelativeResize="0"/>
          <p:nvPr/>
        </p:nvPicPr>
        <p:blipFill rotWithShape="1">
          <a:blip r:embed="rId3">
            <a:alphaModFix/>
          </a:blip>
          <a:srcRect/>
          <a:stretch/>
        </p:blipFill>
        <p:spPr>
          <a:xfrm>
            <a:off x="220236" y="383431"/>
            <a:ext cx="591916" cy="591916"/>
          </a:xfrm>
          <a:prstGeom prst="rect">
            <a:avLst/>
          </a:prstGeom>
          <a:noFill/>
          <a:ln>
            <a:noFill/>
          </a:ln>
        </p:spPr>
      </p:pic>
      <p:sp>
        <p:nvSpPr>
          <p:cNvPr id="2" name="Titre 2">
            <a:extLst>
              <a:ext uri="{FF2B5EF4-FFF2-40B4-BE49-F238E27FC236}">
                <a16:creationId xmlns:a16="http://schemas.microsoft.com/office/drawing/2014/main" id="{6FC0D586-E5AD-B59C-9039-B5F3053CCE3A}"/>
              </a:ext>
            </a:extLst>
          </p:cNvPr>
          <p:cNvSpPr txBox="1">
            <a:spLocks/>
          </p:cNvSpPr>
          <p:nvPr/>
        </p:nvSpPr>
        <p:spPr>
          <a:xfrm>
            <a:off x="2353837" y="533380"/>
            <a:ext cx="9144000" cy="44196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spcBef>
                <a:spcPts val="0"/>
              </a:spcBef>
              <a:buClr>
                <a:srgbClr val="757070"/>
              </a:buClr>
              <a:buSzPts val="1800"/>
            </a:pPr>
            <a:r>
              <a:rPr lang="ar-MA" sz="1600" dirty="0">
                <a:solidFill>
                  <a:srgbClr val="757070"/>
                </a:solidFill>
                <a:latin typeface="Calibri"/>
                <a:ea typeface="Calibri"/>
                <a:cs typeface="Calibri"/>
                <a:sym typeface="Calibri"/>
              </a:rPr>
              <a:t>يوجه المدرس  المتعلمين إلى تلخيص مَضْمُونَ ﭐلنَّصِّ فِي حُدُودِ سَبْعَةِ أسْطُرٍ. </a:t>
            </a:r>
            <a:endParaRPr lang="ar-MA" sz="1600" i="1" dirty="0">
              <a:solidFill>
                <a:srgbClr val="757070"/>
              </a:solidFill>
              <a:latin typeface="Calibri"/>
              <a:ea typeface="Calibri"/>
              <a:cs typeface="Calibri"/>
              <a:sym typeface="Calibri"/>
            </a:endParaRPr>
          </a:p>
        </p:txBody>
      </p:sp>
      <p:sp>
        <p:nvSpPr>
          <p:cNvPr id="3" name="Organigramme : Multidocument 2">
            <a:extLst>
              <a:ext uri="{FF2B5EF4-FFF2-40B4-BE49-F238E27FC236}">
                <a16:creationId xmlns:a16="http://schemas.microsoft.com/office/drawing/2014/main" id="{084CA09F-A844-1A12-77C0-689BFF0B7ECD}"/>
              </a:ext>
            </a:extLst>
          </p:cNvPr>
          <p:cNvSpPr/>
          <p:nvPr/>
        </p:nvSpPr>
        <p:spPr>
          <a:xfrm>
            <a:off x="892183" y="1454728"/>
            <a:ext cx="10605654" cy="3335482"/>
          </a:xfrm>
          <a:prstGeom prst="flowChartMultidocument">
            <a:avLst/>
          </a:prstGeom>
        </p:spPr>
        <p:style>
          <a:lnRef idx="1">
            <a:schemeClr val="accent3"/>
          </a:lnRef>
          <a:fillRef idx="2">
            <a:schemeClr val="accent3"/>
          </a:fillRef>
          <a:effectRef idx="1">
            <a:schemeClr val="accent3"/>
          </a:effectRef>
          <a:fontRef idx="minor">
            <a:schemeClr val="dk1"/>
          </a:fontRef>
        </p:style>
        <p:txBody>
          <a:bodyPr rtlCol="0" anchor="ctr"/>
          <a:lstStyle/>
          <a:p>
            <a:pPr algn="ctr" rtl="1"/>
            <a:r>
              <a:rPr lang="ar-MA" sz="3200" b="1" dirty="0">
                <a:solidFill>
                  <a:srgbClr val="000000"/>
                </a:solidFill>
                <a:latin typeface="Calibri"/>
                <a:ea typeface="Calibri"/>
                <a:cs typeface="Calibri"/>
                <a:sym typeface="Calibri"/>
              </a:rPr>
              <a:t>لَخِّصْ مَضْمُونَ ﭐلنَّصِّ فِي حُدُودِ سَبْعَةِ أسْطُرٍ.</a:t>
            </a:r>
          </a:p>
          <a:p>
            <a:pPr algn="ctr"/>
            <a:endParaRPr lang="fr-FR"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097"/>
        <p:cNvGrpSpPr/>
        <p:nvPr/>
      </p:nvGrpSpPr>
      <p:grpSpPr>
        <a:xfrm>
          <a:off x="0" y="0"/>
          <a:ext cx="0" cy="0"/>
          <a:chOff x="0" y="0"/>
          <a:chExt cx="0" cy="0"/>
        </a:xfrm>
      </p:grpSpPr>
      <p:sp>
        <p:nvSpPr>
          <p:cNvPr id="1098" name="Google Shape;1098;p58"/>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ts val="4400"/>
              <a:buNone/>
            </a:pPr>
            <a:r>
              <a:rPr lang="ar-MA">
                <a:solidFill>
                  <a:srgbClr val="000000"/>
                </a:solidFill>
                <a:latin typeface="Calibri"/>
                <a:ea typeface="Calibri"/>
                <a:cs typeface="Calibri"/>
                <a:sym typeface="Calibri"/>
              </a:rPr>
              <a:t>وَصَلْنَا إِلَى نِهَايَةِ ٱلْحصَّةِ. لَا تَنْسَوْا مُرَاجَعَةَ دُرُوسِكُمْ، وَإِنْجَازَ وَاجِبَاتِكُمْ.</a:t>
            </a:r>
            <a:endParaRPr/>
          </a:p>
        </p:txBody>
      </p:sp>
      <p:pic>
        <p:nvPicPr>
          <p:cNvPr id="1099" name="Google Shape;1099;p58"/>
          <p:cNvPicPr preferRelativeResize="0"/>
          <p:nvPr/>
        </p:nvPicPr>
        <p:blipFill rotWithShape="1">
          <a:blip r:embed="rId3">
            <a:alphaModFix/>
          </a:blip>
          <a:srcRect/>
          <a:stretch/>
        </p:blipFill>
        <p:spPr>
          <a:xfrm>
            <a:off x="224022" y="372721"/>
            <a:ext cx="940281" cy="889044"/>
          </a:xfrm>
          <a:prstGeom prst="rect">
            <a:avLst/>
          </a:prstGeom>
          <a:noFill/>
          <a:ln>
            <a:noFill/>
          </a:ln>
        </p:spPr>
      </p:pic>
      <p:sp>
        <p:nvSpPr>
          <p:cNvPr id="1100" name="Google Shape;1100;p58"/>
          <p:cNvSpPr txBox="1"/>
          <p:nvPr/>
        </p:nvSpPr>
        <p:spPr>
          <a:xfrm>
            <a:off x="1084146" y="2259444"/>
            <a:ext cx="10298102"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ar-MA" sz="3600" b="0" i="0" u="none" strike="noStrike" cap="none" dirty="0">
                <a:solidFill>
                  <a:srgbClr val="000000"/>
                </a:solidFill>
                <a:latin typeface="Inter"/>
                <a:ea typeface="Inter"/>
                <a:cs typeface="Inter"/>
                <a:sym typeface="Inter"/>
              </a:rPr>
              <a:t>إلى الحصة القادمة.</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5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3293</TotalTime>
  <Words>3502</Words>
  <Application>Microsoft Office PowerPoint</Application>
  <PresentationFormat>Grand écran</PresentationFormat>
  <Paragraphs>451</Paragraphs>
  <Slides>83</Slides>
  <Notes>53</Notes>
  <HiddenSlides>3</HiddenSlides>
  <MMClips>0</MMClips>
  <ScaleCrop>false</ScaleCrop>
  <HeadingPairs>
    <vt:vector size="6" baseType="variant">
      <vt:variant>
        <vt:lpstr>Polices utilisées</vt:lpstr>
      </vt:variant>
      <vt:variant>
        <vt:i4>9</vt:i4>
      </vt:variant>
      <vt:variant>
        <vt:lpstr>Thème</vt:lpstr>
      </vt:variant>
      <vt:variant>
        <vt:i4>2</vt:i4>
      </vt:variant>
      <vt:variant>
        <vt:lpstr>Titres des diapositives</vt:lpstr>
      </vt:variant>
      <vt:variant>
        <vt:i4>83</vt:i4>
      </vt:variant>
    </vt:vector>
  </HeadingPairs>
  <TitlesOfParts>
    <vt:vector size="94" baseType="lpstr">
      <vt:lpstr>Wingdings</vt:lpstr>
      <vt:lpstr>Aptos</vt:lpstr>
      <vt:lpstr>Dosis</vt:lpstr>
      <vt:lpstr>Calibri</vt:lpstr>
      <vt:lpstr>Arial</vt:lpstr>
      <vt:lpstr>Simplified Arabic</vt:lpstr>
      <vt:lpstr>Inter</vt:lpstr>
      <vt:lpstr>Arial Rounded</vt:lpstr>
      <vt:lpstr>Georgia</vt:lpstr>
      <vt:lpstr>5_Thème Office</vt:lpstr>
      <vt:lpstr>Thème Office</vt:lpstr>
      <vt:lpstr>Présentation PowerPoint</vt:lpstr>
      <vt:lpstr>Présentation PowerPoint</vt:lpstr>
      <vt:lpstr>Présentation PowerPoint</vt:lpstr>
      <vt:lpstr>Présentation PowerPoint</vt:lpstr>
      <vt:lpstr>Présentation PowerPoint</vt:lpstr>
      <vt:lpstr>Présentation PowerPoint</vt:lpstr>
      <vt:lpstr>مَرْحَبًا بِكُمْ. هَلْ أَنْتُمْ مُسْتَعِدُّونَ لِنَبْدَأَ حِصَّتَنَا؟ هَيَّا بِنَا لِنَنْطَلِقْ!</vt:lpstr>
      <vt:lpstr>Présentation PowerPoint</vt:lpstr>
      <vt:lpstr>Présentation PowerPoint</vt:lpstr>
      <vt:lpstr>Présentation PowerPoint</vt:lpstr>
      <vt:lpstr>Présentation PowerPoint</vt:lpstr>
      <vt:lpstr>الآن، دعونا نتحقق معًا من الواجبات المنزلية التي طلب منكم إنجازها، لنتأكد من مدى اجتهادكم وفهمكم للدرس. </vt:lpstr>
      <vt:lpstr>Présentation PowerPoint</vt:lpstr>
      <vt:lpstr>من يذكرنا بمعنى هذ الضابط الذي ينبغي الالتزام به داخل الفصل؟</vt:lpstr>
      <vt:lpstr>من يذكرنا بمعنى هذ الضابط الذي ينبغي الالتزام به داخل الفصل؟</vt:lpstr>
      <vt:lpstr>Présentation PowerPoint</vt:lpstr>
      <vt:lpstr>عِندَ نِهَايَةِ هذِهِ الحِصَّةِ، سَتَكُونُونَ قَادِرِينَ عَلَى: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القراءة الجهرية  </vt:lpstr>
      <vt:lpstr>القراءة الجهرية  </vt:lpstr>
      <vt:lpstr>Présentation PowerPoint</vt:lpstr>
      <vt:lpstr>التذكير بقواعد القراءة السليمة ، و شرح عناصر شبكة التقويم الذاتي:  .</vt:lpstr>
      <vt:lpstr>التذكير بقواعد القراءة السليمة ، و شرح عناصر شبكة التقويم الذاتي:  .</vt:lpstr>
      <vt:lpstr>Présentation PowerPoint</vt:lpstr>
      <vt:lpstr>Présentation PowerPoint</vt:lpstr>
      <vt:lpstr>Présentation PowerPoint</vt:lpstr>
      <vt:lpstr>Présentation PowerPoint</vt:lpstr>
      <vt:lpstr>Présentation PowerPoint</vt:lpstr>
      <vt:lpstr>يشرح المدرس ضوابط القراءة بطلاقة</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يبدأ المدرس بتحديد من المتحدث في النص، ثم يوجه المتعلمين إلى تحديد باقي عناصر الوضعية التواصلية، مع التصريح بسيرورة الإنجاز</vt:lpstr>
      <vt:lpstr>Présentation PowerPoint</vt:lpstr>
      <vt:lpstr>Présentation PowerPoint</vt:lpstr>
      <vt:lpstr>يوجه المدرس  المتعلمين إلى الاشتغال جماعيا لتحديد موضوع النص، مع التصريح بسيرورة الإنجاز</vt:lpstr>
      <vt:lpstr>يوجه المدرس  المتعلمين إلى الاشتغال جماعيا لتحديد موضوع النص، مع التصريح بسيرورة الإنجاز</vt:lpstr>
      <vt:lpstr>Présentation PowerPoint</vt:lpstr>
      <vt:lpstr>يوجه المدرس  المتعلمين إلى الاشتغال ثنائيا لتحديد لمن يتوجه النص بالخطاب، مع التصريح بسيرورة الإنجاز</vt:lpstr>
      <vt:lpstr>يوجه المدرس  المتعلمين إلى الاشتغال ثنائيا لتحديد لمن يتوجه النص بالخطاب، مع التصريح بسيرورة الإنجاز</vt:lpstr>
      <vt:lpstr>Présentation PowerPoint</vt:lpstr>
      <vt:lpstr>يوجه المدرس  المتعلمين إلى الاشتغال فرديا لتحديد الغرض، مع التصريح بسيرورة الإنجاز</vt:lpstr>
      <vt:lpstr>يوجه المدرس  المتعلمين إلى الاشتغال فرديا لتحديد الغرض، مع التصريح بسيرورة الإنجاز</vt:lpstr>
      <vt:lpstr>Présentation PowerPoint</vt:lpstr>
      <vt:lpstr>يوجه المدرس  المتعلمين فُرَادَى إلى اختيار معنى القانون الرابع انطلاقا من النص، مع التصريح بسيرورة الإنجاز</vt:lpstr>
      <vt:lpstr>يوجه المدرس  المتعلمين فُرَادَى إلى اختيار معنى القانون الرابع انطلاقا من النص، مع التصريح بسيرورة الإنجاز</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قبل توديعكم، أدعوكم إلى الإجابة عن هذا السؤال في منازلكم:  </vt:lpstr>
      <vt:lpstr>وَصَلْنَا إِلَى نِهَايَةِ ٱلْحصَّةِ. لَا تَنْسَوْا مُرَاجَعَةَ دُرُوسِكُمْ، وَإِنْجَازَ وَاجِبَاتِكُمْ.</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PC</dc:creator>
  <cp:lastModifiedBy>abdeslam eljaouhari</cp:lastModifiedBy>
  <cp:revision>114</cp:revision>
  <dcterms:created xsi:type="dcterms:W3CDTF">2024-03-27T23:20:55Z</dcterms:created>
  <dcterms:modified xsi:type="dcterms:W3CDTF">2026-03-18T21:36:17Z</dcterms:modified>
</cp:coreProperties>
</file>